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95" r:id="rId2"/>
    <p:sldId id="3992" r:id="rId3"/>
    <p:sldId id="4003" r:id="rId4"/>
    <p:sldId id="301" r:id="rId5"/>
    <p:sldId id="275" r:id="rId6"/>
    <p:sldId id="4001" r:id="rId7"/>
    <p:sldId id="262" r:id="rId8"/>
    <p:sldId id="4004" r:id="rId9"/>
    <p:sldId id="272" r:id="rId10"/>
    <p:sldId id="265" r:id="rId11"/>
    <p:sldId id="279" r:id="rId12"/>
    <p:sldId id="302" r:id="rId13"/>
    <p:sldId id="3999" r:id="rId14"/>
    <p:sldId id="4005" r:id="rId15"/>
    <p:sldId id="4000" r:id="rId16"/>
    <p:sldId id="4002" r:id="rId17"/>
    <p:sldId id="294" r:id="rId18"/>
    <p:sldId id="263" r:id="rId19"/>
    <p:sldId id="4006" r:id="rId20"/>
    <p:sldId id="291" r:id="rId21"/>
    <p:sldId id="283" r:id="rId22"/>
    <p:sldId id="284" r:id="rId23"/>
    <p:sldId id="288" r:id="rId24"/>
    <p:sldId id="399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F4F"/>
    <a:srgbClr val="838383"/>
    <a:srgbClr val="FFFFFF"/>
    <a:srgbClr val="EAB83A"/>
    <a:srgbClr val="F3AD31"/>
    <a:srgbClr val="FFFFFD"/>
    <a:srgbClr val="F4C946"/>
    <a:srgbClr val="FEFAEE"/>
    <a:srgbClr val="192771"/>
    <a:srgbClr val="5477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215" autoAdjust="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1A13A-D60A-422D-BAA6-E4E7ADFA2A21}" type="datetimeFigureOut">
              <a:rPr lang="zh-CN" altLang="en-US" smtClean="0"/>
              <a:t>2020/5/14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886AE-BC43-4E5F-A7F0-F08982154314}" type="slidenum">
              <a:rPr lang="zh-CN" altLang="en-US" smtClean="0"/>
              <a:t>‹#›</a:t>
            </a:fld>
            <a:endParaRPr lang="zh-CN" altLang="en-US"/>
          </a:p>
        </p:txBody>
      </p:sp>
    </p:spTree>
    <p:extLst>
      <p:ext uri="{BB962C8B-B14F-4D97-AF65-F5344CB8AC3E}">
        <p14:creationId xmlns:p14="http://schemas.microsoft.com/office/powerpoint/2010/main" val="78884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a:t>
            </a:fld>
            <a:endParaRPr lang="zh-CN" altLang="en-US"/>
          </a:p>
        </p:txBody>
      </p:sp>
    </p:spTree>
    <p:extLst>
      <p:ext uri="{BB962C8B-B14F-4D97-AF65-F5344CB8AC3E}">
        <p14:creationId xmlns:p14="http://schemas.microsoft.com/office/powerpoint/2010/main" val="2476336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pPr/>
              <a:t>10</a:t>
            </a:fld>
            <a:endParaRPr lang="zh-CN" altLang="en-US"/>
          </a:p>
        </p:txBody>
      </p:sp>
    </p:spTree>
    <p:extLst>
      <p:ext uri="{BB962C8B-B14F-4D97-AF65-F5344CB8AC3E}">
        <p14:creationId xmlns:p14="http://schemas.microsoft.com/office/powerpoint/2010/main" val="346050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11</a:t>
            </a:fld>
            <a:endParaRPr lang="zh-CN" altLang="en-US"/>
          </a:p>
        </p:txBody>
      </p:sp>
    </p:spTree>
    <p:extLst>
      <p:ext uri="{BB962C8B-B14F-4D97-AF65-F5344CB8AC3E}">
        <p14:creationId xmlns:p14="http://schemas.microsoft.com/office/powerpoint/2010/main" val="3449465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F29F30F2-4CB5-443F-BED5-2B64D08E49ED}" type="slidenum">
              <a:rPr lang="zh-CN" altLang="en-US" smtClean="0"/>
              <a:pPr eaLnBrk="1" hangingPunct="1"/>
              <a:t>12</a:t>
            </a:fld>
            <a:endParaRPr lang="zh-CN" altLang="en-US"/>
          </a:p>
        </p:txBody>
      </p:sp>
    </p:spTree>
    <p:extLst>
      <p:ext uri="{BB962C8B-B14F-4D97-AF65-F5344CB8AC3E}">
        <p14:creationId xmlns:p14="http://schemas.microsoft.com/office/powerpoint/2010/main" val="7238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13</a:t>
            </a:fld>
            <a:endParaRPr lang="zh-CN" altLang="en-US"/>
          </a:p>
        </p:txBody>
      </p:sp>
    </p:spTree>
    <p:extLst>
      <p:ext uri="{BB962C8B-B14F-4D97-AF65-F5344CB8AC3E}">
        <p14:creationId xmlns:p14="http://schemas.microsoft.com/office/powerpoint/2010/main" val="1518318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14</a:t>
            </a:fld>
            <a:endParaRPr lang="zh-CN" altLang="en-US"/>
          </a:p>
        </p:txBody>
      </p:sp>
    </p:spTree>
    <p:extLst>
      <p:ext uri="{BB962C8B-B14F-4D97-AF65-F5344CB8AC3E}">
        <p14:creationId xmlns:p14="http://schemas.microsoft.com/office/powerpoint/2010/main" val="147201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15</a:t>
            </a:fld>
            <a:endParaRPr lang="zh-CN" altLang="en-US"/>
          </a:p>
        </p:txBody>
      </p:sp>
    </p:spTree>
    <p:extLst>
      <p:ext uri="{BB962C8B-B14F-4D97-AF65-F5344CB8AC3E}">
        <p14:creationId xmlns:p14="http://schemas.microsoft.com/office/powerpoint/2010/main" val="26273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954F7-89EE-4107-A171-2C2172A4E198}" type="slidenum">
              <a:rPr lang="zh-CN" altLang="en-US" smtClean="0"/>
              <a:pPr/>
              <a:t>16</a:t>
            </a:fld>
            <a:endParaRPr lang="zh-CN" altLang="en-US"/>
          </a:p>
        </p:txBody>
      </p:sp>
    </p:spTree>
    <p:extLst>
      <p:ext uri="{BB962C8B-B14F-4D97-AF65-F5344CB8AC3E}">
        <p14:creationId xmlns:p14="http://schemas.microsoft.com/office/powerpoint/2010/main" val="106513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17</a:t>
            </a:fld>
            <a:endParaRPr lang="zh-CN" altLang="en-US"/>
          </a:p>
        </p:txBody>
      </p:sp>
    </p:spTree>
    <p:extLst>
      <p:ext uri="{BB962C8B-B14F-4D97-AF65-F5344CB8AC3E}">
        <p14:creationId xmlns:p14="http://schemas.microsoft.com/office/powerpoint/2010/main" val="1004269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9A9CC1-4706-4E9D-972B-330560A05C6A}" type="slidenum">
              <a:rPr lang="zh-CN" altLang="en-US" smtClean="0"/>
              <a:t>18</a:t>
            </a:fld>
            <a:endParaRPr lang="zh-CN" altLang="en-US"/>
          </a:p>
        </p:txBody>
      </p:sp>
    </p:spTree>
    <p:extLst>
      <p:ext uri="{BB962C8B-B14F-4D97-AF65-F5344CB8AC3E}">
        <p14:creationId xmlns:p14="http://schemas.microsoft.com/office/powerpoint/2010/main" val="3584500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19</a:t>
            </a:fld>
            <a:endParaRPr lang="zh-CN" altLang="en-US"/>
          </a:p>
        </p:txBody>
      </p:sp>
    </p:spTree>
    <p:extLst>
      <p:ext uri="{BB962C8B-B14F-4D97-AF65-F5344CB8AC3E}">
        <p14:creationId xmlns:p14="http://schemas.microsoft.com/office/powerpoint/2010/main" val="353399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2</a:t>
            </a:fld>
            <a:endParaRPr lang="zh-CN" altLang="en-US"/>
          </a:p>
        </p:txBody>
      </p:sp>
    </p:spTree>
    <p:extLst>
      <p:ext uri="{BB962C8B-B14F-4D97-AF65-F5344CB8AC3E}">
        <p14:creationId xmlns:p14="http://schemas.microsoft.com/office/powerpoint/2010/main" val="3149799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20</a:t>
            </a:fld>
            <a:endParaRPr lang="zh-CN" altLang="en-US"/>
          </a:p>
        </p:txBody>
      </p:sp>
    </p:spTree>
    <p:extLst>
      <p:ext uri="{BB962C8B-B14F-4D97-AF65-F5344CB8AC3E}">
        <p14:creationId xmlns:p14="http://schemas.microsoft.com/office/powerpoint/2010/main" val="2657475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21</a:t>
            </a:fld>
            <a:endParaRPr lang="zh-CN" altLang="en-US"/>
          </a:p>
        </p:txBody>
      </p:sp>
    </p:spTree>
    <p:extLst>
      <p:ext uri="{BB962C8B-B14F-4D97-AF65-F5344CB8AC3E}">
        <p14:creationId xmlns:p14="http://schemas.microsoft.com/office/powerpoint/2010/main" val="50969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22</a:t>
            </a:fld>
            <a:endParaRPr lang="zh-CN" altLang="en-US"/>
          </a:p>
        </p:txBody>
      </p:sp>
    </p:spTree>
    <p:extLst>
      <p:ext uri="{BB962C8B-B14F-4D97-AF65-F5344CB8AC3E}">
        <p14:creationId xmlns:p14="http://schemas.microsoft.com/office/powerpoint/2010/main" val="581720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23</a:t>
            </a:fld>
            <a:endParaRPr lang="zh-CN" altLang="en-US"/>
          </a:p>
        </p:txBody>
      </p:sp>
    </p:spTree>
    <p:extLst>
      <p:ext uri="{BB962C8B-B14F-4D97-AF65-F5344CB8AC3E}">
        <p14:creationId xmlns:p14="http://schemas.microsoft.com/office/powerpoint/2010/main" val="1867835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24</a:t>
            </a:fld>
            <a:endParaRPr lang="zh-CN" altLang="en-US"/>
          </a:p>
        </p:txBody>
      </p:sp>
    </p:spTree>
    <p:extLst>
      <p:ext uri="{BB962C8B-B14F-4D97-AF65-F5344CB8AC3E}">
        <p14:creationId xmlns:p14="http://schemas.microsoft.com/office/powerpoint/2010/main" val="141250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3</a:t>
            </a:fld>
            <a:endParaRPr lang="zh-CN" altLang="en-US"/>
          </a:p>
        </p:txBody>
      </p:sp>
    </p:spTree>
    <p:extLst>
      <p:ext uri="{BB962C8B-B14F-4D97-AF65-F5344CB8AC3E}">
        <p14:creationId xmlns:p14="http://schemas.microsoft.com/office/powerpoint/2010/main" val="400352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pPr/>
              <a:t>4</a:t>
            </a:fld>
            <a:endParaRPr lang="zh-CN" altLang="en-US"/>
          </a:p>
        </p:txBody>
      </p:sp>
    </p:spTree>
    <p:extLst>
      <p:ext uri="{BB962C8B-B14F-4D97-AF65-F5344CB8AC3E}">
        <p14:creationId xmlns:p14="http://schemas.microsoft.com/office/powerpoint/2010/main" val="24749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F0954F7-89EE-4107-A171-2C2172A4E198}" type="slidenum">
              <a:rPr lang="zh-CN" altLang="en-US" smtClean="0"/>
              <a:pPr/>
              <a:t>5</a:t>
            </a:fld>
            <a:endParaRPr lang="zh-CN" altLang="en-US"/>
          </a:p>
        </p:txBody>
      </p:sp>
    </p:spTree>
    <p:extLst>
      <p:ext uri="{BB962C8B-B14F-4D97-AF65-F5344CB8AC3E}">
        <p14:creationId xmlns:p14="http://schemas.microsoft.com/office/powerpoint/2010/main" val="4207666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6</a:t>
            </a:fld>
            <a:endParaRPr lang="zh-CN" altLang="en-US"/>
          </a:p>
        </p:txBody>
      </p:sp>
    </p:spTree>
    <p:extLst>
      <p:ext uri="{BB962C8B-B14F-4D97-AF65-F5344CB8AC3E}">
        <p14:creationId xmlns:p14="http://schemas.microsoft.com/office/powerpoint/2010/main" val="228593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pPr/>
              <a:t>7</a:t>
            </a:fld>
            <a:endParaRPr lang="zh-CN" altLang="en-US"/>
          </a:p>
        </p:txBody>
      </p:sp>
    </p:spTree>
    <p:extLst>
      <p:ext uri="{BB962C8B-B14F-4D97-AF65-F5344CB8AC3E}">
        <p14:creationId xmlns:p14="http://schemas.microsoft.com/office/powerpoint/2010/main" val="428095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8</a:t>
            </a:fld>
            <a:endParaRPr lang="zh-CN" altLang="en-US"/>
          </a:p>
        </p:txBody>
      </p:sp>
    </p:spTree>
    <p:extLst>
      <p:ext uri="{BB962C8B-B14F-4D97-AF65-F5344CB8AC3E}">
        <p14:creationId xmlns:p14="http://schemas.microsoft.com/office/powerpoint/2010/main" val="1186099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9</a:t>
            </a:fld>
            <a:endParaRPr lang="zh-CN" altLang="en-US"/>
          </a:p>
        </p:txBody>
      </p:sp>
    </p:spTree>
    <p:extLst>
      <p:ext uri="{BB962C8B-B14F-4D97-AF65-F5344CB8AC3E}">
        <p14:creationId xmlns:p14="http://schemas.microsoft.com/office/powerpoint/2010/main" val="339893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2020/5/14</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71550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2020/5/14</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14847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2020/5/14</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810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41361"/>
      </p:ext>
    </p:extLst>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2020/5/14</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14503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2020/5/14</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583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2020/5/14</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6888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2020/5/14</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7948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2020/5/14</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99908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2020/5/14</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507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2020/5/14</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2021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2020/5/14</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3194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AC2F114-F40F-4C7B-BEA6-2FD174F6E9FD}"/>
              </a:ext>
            </a:extLst>
          </p:cNvPr>
          <p:cNvSpPr/>
          <p:nvPr userDrawn="1"/>
        </p:nvSpPr>
        <p:spPr>
          <a:xfrm>
            <a:off x="133004" y="133004"/>
            <a:ext cx="11928763" cy="6575367"/>
          </a:xfrm>
          <a:prstGeom prst="rect">
            <a:avLst/>
          </a:prstGeom>
          <a:noFill/>
          <a:ln>
            <a:solidFill>
              <a:srgbClr val="83838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4513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6CA019DE-DA35-4185-9E57-241E0FC052F4}"/>
              </a:ext>
            </a:extLst>
          </p:cNvPr>
          <p:cNvPicPr>
            <a:picLocks noChangeAspect="1"/>
          </p:cNvPicPr>
          <p:nvPr/>
        </p:nvPicPr>
        <p:blipFill rotWithShape="1">
          <a:blip r:embed="rId3">
            <a:extLst>
              <a:ext uri="{28A0092B-C50C-407E-A947-70E740481C1C}">
                <a14:useLocalDpi xmlns:a14="http://schemas.microsoft.com/office/drawing/2010/main" val="0"/>
              </a:ext>
            </a:extLst>
          </a:blip>
          <a:srcRect l="10529" r="6978"/>
          <a:stretch/>
        </p:blipFill>
        <p:spPr>
          <a:xfrm rot="16200000">
            <a:off x="2667000" y="-2667000"/>
            <a:ext cx="6858000" cy="12192000"/>
          </a:xfrm>
          <a:prstGeom prst="rect">
            <a:avLst/>
          </a:prstGeom>
        </p:spPr>
      </p:pic>
      <p:sp>
        <p:nvSpPr>
          <p:cNvPr id="6" name="椭圆 5">
            <a:extLst>
              <a:ext uri="{FF2B5EF4-FFF2-40B4-BE49-F238E27FC236}">
                <a16:creationId xmlns:a16="http://schemas.microsoft.com/office/drawing/2014/main" id="{BB2279C7-B372-48A7-85BD-DE7811777D8D}"/>
              </a:ext>
            </a:extLst>
          </p:cNvPr>
          <p:cNvSpPr/>
          <p:nvPr/>
        </p:nvSpPr>
        <p:spPr>
          <a:xfrm>
            <a:off x="1889790" y="530872"/>
            <a:ext cx="8412418" cy="5448035"/>
          </a:xfrm>
          <a:prstGeom prst="ellipse">
            <a:avLst/>
          </a:prstGeom>
          <a:solidFill>
            <a:srgbClr val="FFFFFF"/>
          </a:solidFill>
          <a:ln w="28575">
            <a:solidFill>
              <a:srgbClr val="83838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 name="矩形: 圆角 2">
            <a:extLst>
              <a:ext uri="{FF2B5EF4-FFF2-40B4-BE49-F238E27FC236}">
                <a16:creationId xmlns:a16="http://schemas.microsoft.com/office/drawing/2014/main" id="{14421484-D835-42CA-B5C1-8615B2AC5CC5}"/>
              </a:ext>
            </a:extLst>
          </p:cNvPr>
          <p:cNvSpPr/>
          <p:nvPr/>
        </p:nvSpPr>
        <p:spPr>
          <a:xfrm>
            <a:off x="2204318" y="2180505"/>
            <a:ext cx="7945514" cy="2707690"/>
          </a:xfrm>
          <a:prstGeom prst="roundRect">
            <a:avLst>
              <a:gd name="adj" fmla="val 1064"/>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 name="TextBox 19">
            <a:extLst>
              <a:ext uri="{FF2B5EF4-FFF2-40B4-BE49-F238E27FC236}">
                <a16:creationId xmlns:a16="http://schemas.microsoft.com/office/drawing/2014/main" id="{EAA28F55-9B71-4215-A4C8-71D627B38151}"/>
              </a:ext>
            </a:extLst>
          </p:cNvPr>
          <p:cNvSpPr txBox="1"/>
          <p:nvPr/>
        </p:nvSpPr>
        <p:spPr>
          <a:xfrm>
            <a:off x="2397744" y="3526665"/>
            <a:ext cx="7159435" cy="552074"/>
          </a:xfrm>
          <a:prstGeom prst="rect">
            <a:avLst/>
          </a:prstGeom>
          <a:noFill/>
          <a:effectLst/>
        </p:spPr>
        <p:txBody>
          <a:bodyPr wrap="square" rtlCol="0">
            <a:spAutoFit/>
          </a:bodyPr>
          <a:lstStyle/>
          <a:p>
            <a:pPr algn="ctr">
              <a:lnSpc>
                <a:spcPct val="150000"/>
              </a:lnSpc>
            </a:pPr>
            <a:r>
              <a:rPr lang="zh-CN" altLang="en-US" sz="1051" spc="394"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Open Sans" pitchFamily="34" charset="0"/>
                <a:sym typeface="zihun58hao-chuangzhonghei" panose="00000500000000000000" pitchFamily="2" charset="-122"/>
              </a:rPr>
              <a:t>After you hit your content here, or by copying your text, choose paste in this box. After you hit your content here, or by copying your text, choose paste in this box.</a:t>
            </a:r>
            <a:endParaRPr lang="zh-CN" altLang="en-US" sz="1051"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9" name="矩形 259">
            <a:extLst>
              <a:ext uri="{FF2B5EF4-FFF2-40B4-BE49-F238E27FC236}">
                <a16:creationId xmlns:a16="http://schemas.microsoft.com/office/drawing/2014/main" id="{0510FC9B-6DAA-437B-AA2D-CDF8A5FE4CB4}"/>
              </a:ext>
            </a:extLst>
          </p:cNvPr>
          <p:cNvSpPr>
            <a:spLocks noChangeArrowheads="1"/>
          </p:cNvSpPr>
          <p:nvPr/>
        </p:nvSpPr>
        <p:spPr bwMode="auto">
          <a:xfrm>
            <a:off x="2330980" y="1709387"/>
            <a:ext cx="7292962" cy="1354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Arial" panose="020B0604020202020204" pitchFamily="34" charset="0"/>
                <a:sym typeface="zihun58hao-chuangzhonghei" panose="00000500000000000000" pitchFamily="2" charset="-122"/>
              </a:rPr>
              <a:t>Creative Hand-drawn</a:t>
            </a:r>
            <a:endParaRPr lang="en-US" altLang="zh-CN" sz="4000" b="1"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Arial" panose="020B0604020202020204" pitchFamily="34" charset="0"/>
              <a:sym typeface="zihun58hao-chuangzhonghei" panose="00000500000000000000" pitchFamily="2" charset="-122"/>
            </a:endParaRPr>
          </a:p>
          <a:p>
            <a:pPr algn="ctr">
              <a:buNone/>
            </a:pPr>
            <a:r>
              <a:rPr lang="en-US" altLang="zh-CN" sz="4000" b="1"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Arial" panose="020B0604020202020204" pitchFamily="34" charset="0"/>
                <a:sym typeface="zihun58hao-chuangzhonghei" panose="00000500000000000000" pitchFamily="2" charset="-122"/>
              </a:rPr>
              <a:t> PPT </a:t>
            </a:r>
            <a:r>
              <a:rPr lang="zh-CN" altLang="en-US" sz="4000" b="1"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Arial" panose="020B0604020202020204" pitchFamily="34" charset="0"/>
                <a:sym typeface="zihun58hao-chuangzhonghei" panose="00000500000000000000" pitchFamily="2" charset="-122"/>
              </a:rPr>
              <a:t>Template</a:t>
            </a:r>
            <a:endParaRPr lang="en-US" altLang="zh-CN" sz="4000" b="1"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Arial" panose="020B0604020202020204" pitchFamily="34" charset="0"/>
              <a:sym typeface="zihun58hao-chuangzhonghei" panose="00000500000000000000" pitchFamily="2" charset="-122"/>
            </a:endParaRPr>
          </a:p>
        </p:txBody>
      </p:sp>
      <p:sp>
        <p:nvSpPr>
          <p:cNvPr id="10" name="TextBox 33">
            <a:extLst>
              <a:ext uri="{FF2B5EF4-FFF2-40B4-BE49-F238E27FC236}">
                <a16:creationId xmlns:a16="http://schemas.microsoft.com/office/drawing/2014/main" id="{4E2454C7-D9C6-4B0A-A8E0-324951AEDAE3}"/>
              </a:ext>
            </a:extLst>
          </p:cNvPr>
          <p:cNvSpPr txBox="1"/>
          <p:nvPr/>
        </p:nvSpPr>
        <p:spPr>
          <a:xfrm>
            <a:off x="3340970" y="3059575"/>
            <a:ext cx="5672209" cy="379656"/>
          </a:xfrm>
          <a:prstGeom prst="rect">
            <a:avLst/>
          </a:prstGeom>
          <a:noFill/>
        </p:spPr>
        <p:txBody>
          <a:bodyPr wrap="square" rtlCol="0" anchor="ctr">
            <a:spAutoFit/>
          </a:bodyPr>
          <a:lstStyle/>
          <a:p>
            <a:pPr algn="ctr"/>
            <a:r>
              <a:rPr lang="en-US" altLang="ko-KR" sz="1867" dirty="0">
                <a:solidFill>
                  <a:schemeClr val="tx1">
                    <a:lumMod val="95000"/>
                    <a:lumOff val="5000"/>
                  </a:schemeClr>
                </a:solidFill>
                <a:cs typeface="Arial" pitchFamily="34" charset="0"/>
              </a:rPr>
              <a:t>Insert the Subtitle of Your Presentation</a:t>
            </a:r>
            <a:endParaRPr lang="ko-KR" altLang="en-US" sz="1867" dirty="0">
              <a:solidFill>
                <a:schemeClr val="tx1">
                  <a:lumMod val="95000"/>
                  <a:lumOff val="5000"/>
                </a:schemeClr>
              </a:solidFill>
              <a:cs typeface="Arial" pitchFamily="34" charset="0"/>
            </a:endParaRPr>
          </a:p>
        </p:txBody>
      </p:sp>
      <p:sp>
        <p:nvSpPr>
          <p:cNvPr id="11" name="Rounded Rectangle 7">
            <a:extLst>
              <a:ext uri="{FF2B5EF4-FFF2-40B4-BE49-F238E27FC236}">
                <a16:creationId xmlns:a16="http://schemas.microsoft.com/office/drawing/2014/main" id="{C47BC271-66B8-47A9-93D6-DF30E78BDCDA}"/>
              </a:ext>
            </a:extLst>
          </p:cNvPr>
          <p:cNvSpPr/>
          <p:nvPr/>
        </p:nvSpPr>
        <p:spPr>
          <a:xfrm>
            <a:off x="5316789" y="1003498"/>
            <a:ext cx="1321344"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lumMod val="50000"/>
                    <a:lumOff val="50000"/>
                  </a:schemeClr>
                </a:solidFill>
              </a:rPr>
              <a:t>LOGO</a:t>
            </a:r>
            <a:endParaRPr lang="ko-KR" altLang="en-US" sz="2700" dirty="0">
              <a:solidFill>
                <a:schemeClr val="tx1">
                  <a:lumMod val="50000"/>
                  <a:lumOff val="50000"/>
                </a:schemeClr>
              </a:solidFill>
            </a:endParaRPr>
          </a:p>
        </p:txBody>
      </p:sp>
      <p:sp>
        <p:nvSpPr>
          <p:cNvPr id="12" name="TextBox 28">
            <a:hlinkClick r:id="rId4"/>
            <a:extLst>
              <a:ext uri="{FF2B5EF4-FFF2-40B4-BE49-F238E27FC236}">
                <a16:creationId xmlns:a16="http://schemas.microsoft.com/office/drawing/2014/main" id="{A26D2984-2D12-47A8-8C21-CFBAEE33910C}"/>
              </a:ext>
            </a:extLst>
          </p:cNvPr>
          <p:cNvSpPr txBox="1"/>
          <p:nvPr/>
        </p:nvSpPr>
        <p:spPr>
          <a:xfrm>
            <a:off x="3455356" y="5209106"/>
            <a:ext cx="5194499" cy="246221"/>
          </a:xfrm>
          <a:prstGeom prst="rect">
            <a:avLst/>
          </a:prstGeom>
          <a:noFill/>
        </p:spPr>
        <p:txBody>
          <a:bodyPr wrap="square" rtlCol="0">
            <a:spAutoFit/>
          </a:bodyPr>
          <a:lstStyle/>
          <a:p>
            <a:pPr algn="ctr"/>
            <a:r>
              <a:rPr lang="en-US" altLang="zh-CN" sz="1000" dirty="0">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Tree>
    <p:extLst>
      <p:ext uri="{BB962C8B-B14F-4D97-AF65-F5344CB8AC3E}">
        <p14:creationId xmlns:p14="http://schemas.microsoft.com/office/powerpoint/2010/main" val="3158895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9"/>
                                        </p:tgtEl>
                                        <p:attrNameLst>
                                          <p:attrName>ppt_y</p:attrName>
                                        </p:attrNameLst>
                                      </p:cBhvr>
                                      <p:tavLst>
                                        <p:tav tm="0">
                                          <p:val>
                                            <p:strVal val="#ppt_y"/>
                                          </p:val>
                                        </p:tav>
                                        <p:tav tm="100000">
                                          <p:val>
                                            <p:strVal val="#ppt_y"/>
                                          </p:val>
                                        </p:tav>
                                      </p:tavLst>
                                    </p:anim>
                                    <p:anim calcmode="lin" valueType="num">
                                      <p:cBhvr>
                                        <p:cTn id="1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9"/>
                                        </p:tgtEl>
                                      </p:cBhvr>
                                    </p:animEffect>
                                  </p:childTnLst>
                                </p:cTn>
                              </p:par>
                            </p:childTnLst>
                          </p:cTn>
                        </p:par>
                        <p:par>
                          <p:cTn id="17" fill="hold">
                            <p:stCondLst>
                              <p:cond delay="19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9"/>
                                        </p:tgtEl>
                                      </p:cBhvr>
                                    </p:animEffect>
                                    <p:animScale>
                                      <p:cBhvr>
                                        <p:cTn id="20"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1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9"/>
          <p:cNvGrpSpPr/>
          <p:nvPr/>
        </p:nvGrpSpPr>
        <p:grpSpPr>
          <a:xfrm>
            <a:off x="4988387" y="2392381"/>
            <a:ext cx="1994571" cy="1179533"/>
            <a:chOff x="0" y="0"/>
            <a:chExt cx="1451061" cy="857851"/>
          </a:xfrm>
        </p:grpSpPr>
        <p:sp>
          <p:nvSpPr>
            <p:cNvPr id="13" name="chenying0907 233"/>
            <p:cNvSpPr/>
            <p:nvPr/>
          </p:nvSpPr>
          <p:spPr>
            <a:xfrm>
              <a:off x="0" y="-1"/>
              <a:ext cx="1451062" cy="200618"/>
            </a:xfrm>
            <a:custGeom>
              <a:avLst/>
              <a:gdLst/>
              <a:ahLst/>
              <a:cxnLst>
                <a:cxn ang="0">
                  <a:pos x="wd2" y="hd2"/>
                </a:cxn>
                <a:cxn ang="5400000">
                  <a:pos x="wd2" y="hd2"/>
                </a:cxn>
                <a:cxn ang="10800000">
                  <a:pos x="wd2" y="hd2"/>
                </a:cxn>
                <a:cxn ang="16200000">
                  <a:pos x="wd2" y="hd2"/>
                </a:cxn>
              </a:cxnLst>
              <a:rect l="0" t="0" r="r" b="b"/>
              <a:pathLst>
                <a:path w="21532" h="18599" extrusionOk="0">
                  <a:moveTo>
                    <a:pt x="21502" y="14580"/>
                  </a:moveTo>
                  <a:cubicBezTo>
                    <a:pt x="21505" y="8348"/>
                    <a:pt x="21600" y="636"/>
                    <a:pt x="20080" y="1286"/>
                  </a:cubicBezTo>
                  <a:cubicBezTo>
                    <a:pt x="18564" y="1934"/>
                    <a:pt x="17086" y="-66"/>
                    <a:pt x="15568" y="2"/>
                  </a:cubicBezTo>
                  <a:cubicBezTo>
                    <a:pt x="11739" y="176"/>
                    <a:pt x="7876" y="1857"/>
                    <a:pt x="4063" y="3694"/>
                  </a:cubicBezTo>
                  <a:cubicBezTo>
                    <a:pt x="2912" y="4249"/>
                    <a:pt x="1693" y="4057"/>
                    <a:pt x="574" y="5847"/>
                  </a:cubicBezTo>
                  <a:cubicBezTo>
                    <a:pt x="410" y="9664"/>
                    <a:pt x="232" y="13684"/>
                    <a:pt x="0" y="17399"/>
                  </a:cubicBezTo>
                  <a:cubicBezTo>
                    <a:pt x="7160" y="21534"/>
                    <a:pt x="14347" y="13237"/>
                    <a:pt x="21532" y="18414"/>
                  </a:cubicBezTo>
                  <a:cubicBezTo>
                    <a:pt x="21505" y="17283"/>
                    <a:pt x="21501" y="15968"/>
                    <a:pt x="21502" y="14580"/>
                  </a:cubicBezTo>
                  <a:close/>
                </a:path>
              </a:pathLst>
            </a:custGeom>
            <a:solidFill>
              <a:schemeClr val="tx1">
                <a:lumMod val="75000"/>
                <a:lumOff val="25000"/>
              </a:schemeClr>
            </a:solidFill>
            <a:ln w="12700" cap="flat">
              <a:solidFill>
                <a:schemeClr val="bg1"/>
              </a:solidFill>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 name="chenying0907 234"/>
            <p:cNvSpPr/>
            <p:nvPr/>
          </p:nvSpPr>
          <p:spPr>
            <a:xfrm>
              <a:off x="12700" y="177799"/>
              <a:ext cx="1408472" cy="39410"/>
            </a:xfrm>
            <a:custGeom>
              <a:avLst/>
              <a:gdLst/>
              <a:ahLst/>
              <a:cxnLst>
                <a:cxn ang="0">
                  <a:pos x="wd2" y="hd2"/>
                </a:cxn>
                <a:cxn ang="5400000">
                  <a:pos x="wd2" y="hd2"/>
                </a:cxn>
                <a:cxn ang="10800000">
                  <a:pos x="wd2" y="hd2"/>
                </a:cxn>
                <a:cxn ang="16200000">
                  <a:pos x="wd2" y="hd2"/>
                </a:cxn>
              </a:cxnLst>
              <a:rect l="0" t="0" r="r" b="b"/>
              <a:pathLst>
                <a:path w="21600" h="21190" extrusionOk="0">
                  <a:moveTo>
                    <a:pt x="0" y="21190"/>
                  </a:moveTo>
                  <a:cubicBezTo>
                    <a:pt x="5541" y="19443"/>
                    <a:pt x="11053" y="-410"/>
                    <a:pt x="16600" y="7"/>
                  </a:cubicBezTo>
                  <a:cubicBezTo>
                    <a:pt x="18192" y="127"/>
                    <a:pt x="20043" y="2411"/>
                    <a:pt x="21600" y="2411"/>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 name="chenying0907 235"/>
            <p:cNvSpPr/>
            <p:nvPr/>
          </p:nvSpPr>
          <p:spPr>
            <a:xfrm>
              <a:off x="114300" y="127000"/>
              <a:ext cx="47886" cy="7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990" y="2321"/>
                    <a:pt x="12587" y="18565"/>
                    <a:pt x="21600" y="0"/>
                  </a:cubicBezTo>
                </a:path>
              </a:pathLst>
            </a:custGeom>
            <a:noFill/>
            <a:ln w="38100" cap="flat">
              <a:solidFill>
                <a:schemeClr val="bg1"/>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6" name="chenying0907 236"/>
            <p:cNvSpPr/>
            <p:nvPr/>
          </p:nvSpPr>
          <p:spPr>
            <a:xfrm>
              <a:off x="393700" y="114300"/>
              <a:ext cx="49957" cy="5276"/>
            </a:xfrm>
            <a:custGeom>
              <a:avLst/>
              <a:gdLst/>
              <a:ahLst/>
              <a:cxnLst>
                <a:cxn ang="0">
                  <a:pos x="wd2" y="hd2"/>
                </a:cxn>
                <a:cxn ang="5400000">
                  <a:pos x="wd2" y="hd2"/>
                </a:cxn>
                <a:cxn ang="10800000">
                  <a:pos x="wd2" y="hd2"/>
                </a:cxn>
                <a:cxn ang="16200000">
                  <a:pos x="wd2" y="hd2"/>
                </a:cxn>
              </a:cxnLst>
              <a:rect l="0" t="0" r="r" b="b"/>
              <a:pathLst>
                <a:path w="21600" h="19284" extrusionOk="0">
                  <a:moveTo>
                    <a:pt x="0" y="19284"/>
                  </a:moveTo>
                  <a:cubicBezTo>
                    <a:pt x="7255" y="4098"/>
                    <a:pt x="15514" y="-2316"/>
                    <a:pt x="21600" y="744"/>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7" name="chenying0907 237"/>
            <p:cNvSpPr/>
            <p:nvPr/>
          </p:nvSpPr>
          <p:spPr>
            <a:xfrm>
              <a:off x="254000" y="342900"/>
              <a:ext cx="903425" cy="514952"/>
            </a:xfrm>
            <a:custGeom>
              <a:avLst/>
              <a:gdLst/>
              <a:ahLst/>
              <a:cxnLst>
                <a:cxn ang="0">
                  <a:pos x="wd2" y="hd2"/>
                </a:cxn>
                <a:cxn ang="5400000">
                  <a:pos x="wd2" y="hd2"/>
                </a:cxn>
                <a:cxn ang="10800000">
                  <a:pos x="wd2" y="hd2"/>
                </a:cxn>
                <a:cxn ang="16200000">
                  <a:pos x="wd2" y="hd2"/>
                </a:cxn>
              </a:cxnLst>
              <a:rect l="0" t="0" r="r" b="b"/>
              <a:pathLst>
                <a:path w="21598" h="21600" extrusionOk="0">
                  <a:moveTo>
                    <a:pt x="0" y="21600"/>
                  </a:moveTo>
                  <a:cubicBezTo>
                    <a:pt x="675" y="19527"/>
                    <a:pt x="1295" y="17574"/>
                    <a:pt x="2271" y="15812"/>
                  </a:cubicBezTo>
                  <a:cubicBezTo>
                    <a:pt x="3554" y="13497"/>
                    <a:pt x="4726" y="11000"/>
                    <a:pt x="5966" y="8625"/>
                  </a:cubicBezTo>
                  <a:cubicBezTo>
                    <a:pt x="6457" y="7684"/>
                    <a:pt x="7204" y="6859"/>
                    <a:pt x="7569" y="5778"/>
                  </a:cubicBezTo>
                  <a:cubicBezTo>
                    <a:pt x="9848" y="7702"/>
                    <a:pt x="11807" y="10561"/>
                    <a:pt x="13725" y="13236"/>
                  </a:cubicBezTo>
                  <a:cubicBezTo>
                    <a:pt x="15803" y="8076"/>
                    <a:pt x="18595" y="4491"/>
                    <a:pt x="21191" y="223"/>
                  </a:cubicBezTo>
                  <a:cubicBezTo>
                    <a:pt x="19866" y="384"/>
                    <a:pt x="18530" y="679"/>
                    <a:pt x="17304" y="1526"/>
                  </a:cubicBezTo>
                  <a:cubicBezTo>
                    <a:pt x="18746" y="1531"/>
                    <a:pt x="20225" y="918"/>
                    <a:pt x="21510" y="0"/>
                  </a:cubicBezTo>
                  <a:cubicBezTo>
                    <a:pt x="21413" y="69"/>
                    <a:pt x="21597" y="2297"/>
                    <a:pt x="21598" y="2652"/>
                  </a:cubicBezTo>
                  <a:cubicBezTo>
                    <a:pt x="21600" y="3720"/>
                    <a:pt x="21483" y="4781"/>
                    <a:pt x="21500" y="585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8" name="chenying0907 238"/>
            <p:cNvSpPr/>
            <p:nvPr/>
          </p:nvSpPr>
          <p:spPr>
            <a:xfrm>
              <a:off x="254000" y="114300"/>
              <a:ext cx="49957" cy="5276"/>
            </a:xfrm>
            <a:custGeom>
              <a:avLst/>
              <a:gdLst/>
              <a:ahLst/>
              <a:cxnLst>
                <a:cxn ang="0">
                  <a:pos x="wd2" y="hd2"/>
                </a:cxn>
                <a:cxn ang="5400000">
                  <a:pos x="wd2" y="hd2"/>
                </a:cxn>
                <a:cxn ang="10800000">
                  <a:pos x="wd2" y="hd2"/>
                </a:cxn>
                <a:cxn ang="16200000">
                  <a:pos x="wd2" y="hd2"/>
                </a:cxn>
              </a:cxnLst>
              <a:rect l="0" t="0" r="r" b="b"/>
              <a:pathLst>
                <a:path w="21600" h="19284" extrusionOk="0">
                  <a:moveTo>
                    <a:pt x="0" y="19284"/>
                  </a:moveTo>
                  <a:cubicBezTo>
                    <a:pt x="7255" y="4098"/>
                    <a:pt x="15514" y="-2316"/>
                    <a:pt x="21600" y="744"/>
                  </a:cubicBezTo>
                </a:path>
              </a:pathLst>
            </a:custGeom>
            <a:noFill/>
            <a:ln w="38100" cap="flat">
              <a:solidFill>
                <a:schemeClr val="bg1"/>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3" name="Group 248"/>
          <p:cNvGrpSpPr/>
          <p:nvPr/>
        </p:nvGrpSpPr>
        <p:grpSpPr>
          <a:xfrm>
            <a:off x="4185370" y="2165370"/>
            <a:ext cx="3733705" cy="2647981"/>
            <a:chOff x="0" y="0"/>
            <a:chExt cx="2716291" cy="1925825"/>
          </a:xfrm>
        </p:grpSpPr>
        <p:sp>
          <p:nvSpPr>
            <p:cNvPr id="5" name="chenying0907 240"/>
            <p:cNvSpPr/>
            <p:nvPr/>
          </p:nvSpPr>
          <p:spPr>
            <a:xfrm>
              <a:off x="0" y="1676400"/>
              <a:ext cx="2715977" cy="249426"/>
            </a:xfrm>
            <a:custGeom>
              <a:avLst/>
              <a:gdLst/>
              <a:ahLst/>
              <a:cxnLst>
                <a:cxn ang="0">
                  <a:pos x="wd2" y="hd2"/>
                </a:cxn>
                <a:cxn ang="5400000">
                  <a:pos x="wd2" y="hd2"/>
                </a:cxn>
                <a:cxn ang="10800000">
                  <a:pos x="wd2" y="hd2"/>
                </a:cxn>
                <a:cxn ang="16200000">
                  <a:pos x="wd2" y="hd2"/>
                </a:cxn>
              </a:cxnLst>
              <a:rect l="0" t="0" r="r" b="b"/>
              <a:pathLst>
                <a:path w="21600" h="19111" extrusionOk="0">
                  <a:moveTo>
                    <a:pt x="0" y="5406"/>
                  </a:moveTo>
                  <a:cubicBezTo>
                    <a:pt x="267" y="21600"/>
                    <a:pt x="1962" y="18624"/>
                    <a:pt x="2580" y="18533"/>
                  </a:cubicBezTo>
                  <a:cubicBezTo>
                    <a:pt x="6473" y="17963"/>
                    <a:pt x="11292" y="18139"/>
                    <a:pt x="14672" y="19040"/>
                  </a:cubicBezTo>
                  <a:cubicBezTo>
                    <a:pt x="16249" y="19460"/>
                    <a:pt x="17722" y="17895"/>
                    <a:pt x="19287" y="17777"/>
                  </a:cubicBezTo>
                  <a:cubicBezTo>
                    <a:pt x="20687" y="17673"/>
                    <a:pt x="21302" y="13015"/>
                    <a:pt x="21600" y="0"/>
                  </a:cubicBezTo>
                  <a:cubicBezTo>
                    <a:pt x="21600" y="0"/>
                    <a:pt x="21528" y="3631"/>
                    <a:pt x="19142" y="5065"/>
                  </a:cubicBezTo>
                  <a:cubicBezTo>
                    <a:pt x="16756" y="6499"/>
                    <a:pt x="10886" y="8022"/>
                    <a:pt x="9139" y="8882"/>
                  </a:cubicBezTo>
                  <a:cubicBezTo>
                    <a:pt x="7391" y="9742"/>
                    <a:pt x="3314" y="9080"/>
                    <a:pt x="2104" y="8793"/>
                  </a:cubicBezTo>
                  <a:cubicBezTo>
                    <a:pt x="895" y="8506"/>
                    <a:pt x="0" y="5406"/>
                    <a:pt x="0" y="5406"/>
                  </a:cubicBezTo>
                  <a:close/>
                </a:path>
              </a:pathLst>
            </a:custGeom>
            <a:solidFill>
              <a:srgbClr val="E7E4EA"/>
            </a:solidFill>
            <a:ln w="12700" cap="flat">
              <a:solidFill>
                <a:schemeClr val="tx1">
                  <a:lumMod val="75000"/>
                  <a:lumOff val="25000"/>
                </a:schemeClr>
              </a:solidFill>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 name="chenying0907 241"/>
            <p:cNvSpPr/>
            <p:nvPr/>
          </p:nvSpPr>
          <p:spPr>
            <a:xfrm>
              <a:off x="0" y="1676400"/>
              <a:ext cx="2715977" cy="249426"/>
            </a:xfrm>
            <a:custGeom>
              <a:avLst/>
              <a:gdLst/>
              <a:ahLst/>
              <a:cxnLst>
                <a:cxn ang="0">
                  <a:pos x="wd2" y="hd2"/>
                </a:cxn>
                <a:cxn ang="5400000">
                  <a:pos x="wd2" y="hd2"/>
                </a:cxn>
                <a:cxn ang="10800000">
                  <a:pos x="wd2" y="hd2"/>
                </a:cxn>
                <a:cxn ang="16200000">
                  <a:pos x="wd2" y="hd2"/>
                </a:cxn>
              </a:cxnLst>
              <a:rect l="0" t="0" r="r" b="b"/>
              <a:pathLst>
                <a:path w="21600" h="19111" extrusionOk="0">
                  <a:moveTo>
                    <a:pt x="0" y="5406"/>
                  </a:moveTo>
                  <a:cubicBezTo>
                    <a:pt x="267" y="21600"/>
                    <a:pt x="1962" y="18624"/>
                    <a:pt x="2580" y="18533"/>
                  </a:cubicBezTo>
                  <a:cubicBezTo>
                    <a:pt x="6473" y="17963"/>
                    <a:pt x="11292" y="18139"/>
                    <a:pt x="14672" y="19040"/>
                  </a:cubicBezTo>
                  <a:cubicBezTo>
                    <a:pt x="16249" y="19460"/>
                    <a:pt x="17722" y="17895"/>
                    <a:pt x="19287" y="17777"/>
                  </a:cubicBezTo>
                  <a:cubicBezTo>
                    <a:pt x="20687" y="17673"/>
                    <a:pt x="21302" y="13015"/>
                    <a:pt x="21600" y="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 name="chenying0907 242"/>
            <p:cNvSpPr/>
            <p:nvPr/>
          </p:nvSpPr>
          <p:spPr>
            <a:xfrm>
              <a:off x="330200" y="-1"/>
              <a:ext cx="2037325" cy="1445056"/>
            </a:xfrm>
            <a:custGeom>
              <a:avLst/>
              <a:gdLst/>
              <a:ahLst/>
              <a:cxnLst>
                <a:cxn ang="0">
                  <a:pos x="wd2" y="hd2"/>
                </a:cxn>
                <a:cxn ang="5400000">
                  <a:pos x="wd2" y="hd2"/>
                </a:cxn>
                <a:cxn ang="10800000">
                  <a:pos x="wd2" y="hd2"/>
                </a:cxn>
                <a:cxn ang="16200000">
                  <a:pos x="wd2" y="hd2"/>
                </a:cxn>
              </a:cxnLst>
              <a:rect l="0" t="0" r="r" b="b"/>
              <a:pathLst>
                <a:path w="20818" h="20467" extrusionOk="0">
                  <a:moveTo>
                    <a:pt x="6743" y="20235"/>
                  </a:moveTo>
                  <a:cubicBezTo>
                    <a:pt x="4869" y="20402"/>
                    <a:pt x="2655" y="19887"/>
                    <a:pt x="841" y="20467"/>
                  </a:cubicBezTo>
                  <a:cubicBezTo>
                    <a:pt x="64" y="17137"/>
                    <a:pt x="206" y="13015"/>
                    <a:pt x="109" y="9574"/>
                  </a:cubicBezTo>
                  <a:cubicBezTo>
                    <a:pt x="60" y="7846"/>
                    <a:pt x="-454" y="2501"/>
                    <a:pt x="1272" y="1530"/>
                  </a:cubicBezTo>
                  <a:cubicBezTo>
                    <a:pt x="3015" y="550"/>
                    <a:pt x="7168" y="345"/>
                    <a:pt x="9094" y="332"/>
                  </a:cubicBezTo>
                  <a:cubicBezTo>
                    <a:pt x="12066" y="311"/>
                    <a:pt x="19449" y="-1133"/>
                    <a:pt x="20092" y="2167"/>
                  </a:cubicBezTo>
                  <a:cubicBezTo>
                    <a:pt x="21146" y="7570"/>
                    <a:pt x="20836" y="14255"/>
                    <a:pt x="20499" y="19764"/>
                  </a:cubicBezTo>
                  <a:cubicBezTo>
                    <a:pt x="18609" y="19687"/>
                    <a:pt x="16502" y="19701"/>
                    <a:pt x="14604" y="19846"/>
                  </a:cubicBezTo>
                  <a:cubicBezTo>
                    <a:pt x="13261" y="19949"/>
                    <a:pt x="8018" y="20122"/>
                    <a:pt x="6743" y="20235"/>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 name="chenying0907 243"/>
            <p:cNvSpPr/>
            <p:nvPr/>
          </p:nvSpPr>
          <p:spPr>
            <a:xfrm>
              <a:off x="0" y="1397000"/>
              <a:ext cx="2716292" cy="413477"/>
            </a:xfrm>
            <a:custGeom>
              <a:avLst/>
              <a:gdLst/>
              <a:ahLst/>
              <a:cxnLst>
                <a:cxn ang="0">
                  <a:pos x="wd2" y="hd2"/>
                </a:cxn>
                <a:cxn ang="5400000">
                  <a:pos x="wd2" y="hd2"/>
                </a:cxn>
                <a:cxn ang="10800000">
                  <a:pos x="wd2" y="hd2"/>
                </a:cxn>
                <a:cxn ang="16200000">
                  <a:pos x="wd2" y="hd2"/>
                </a:cxn>
              </a:cxnLst>
              <a:rect l="0" t="0" r="r" b="b"/>
              <a:pathLst>
                <a:path w="19967" h="19362" extrusionOk="0">
                  <a:moveTo>
                    <a:pt x="2982" y="2337"/>
                  </a:moveTo>
                  <a:cubicBezTo>
                    <a:pt x="2484" y="7946"/>
                    <a:pt x="-88" y="9406"/>
                    <a:pt x="2" y="16856"/>
                  </a:cubicBezTo>
                  <a:cubicBezTo>
                    <a:pt x="60" y="21600"/>
                    <a:pt x="11693" y="18139"/>
                    <a:pt x="12961" y="18209"/>
                  </a:cubicBezTo>
                  <a:cubicBezTo>
                    <a:pt x="15091" y="18326"/>
                    <a:pt x="17165" y="15834"/>
                    <a:pt x="19280" y="15305"/>
                  </a:cubicBezTo>
                  <a:cubicBezTo>
                    <a:pt x="21512" y="14747"/>
                    <a:pt x="17624" y="1965"/>
                    <a:pt x="17229" y="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 name="chenying0907 244"/>
            <p:cNvSpPr/>
            <p:nvPr/>
          </p:nvSpPr>
          <p:spPr>
            <a:xfrm>
              <a:off x="1155700" y="1701800"/>
              <a:ext cx="383109" cy="9992"/>
            </a:xfrm>
            <a:custGeom>
              <a:avLst/>
              <a:gdLst/>
              <a:ahLst/>
              <a:cxnLst>
                <a:cxn ang="0">
                  <a:pos x="wd2" y="hd2"/>
                </a:cxn>
                <a:cxn ang="5400000">
                  <a:pos x="wd2" y="hd2"/>
                </a:cxn>
                <a:cxn ang="10800000">
                  <a:pos x="wd2" y="hd2"/>
                </a:cxn>
                <a:cxn ang="16200000">
                  <a:pos x="wd2" y="hd2"/>
                </a:cxn>
              </a:cxnLst>
              <a:rect l="0" t="0" r="r" b="b"/>
              <a:pathLst>
                <a:path w="21600" h="21119" extrusionOk="0">
                  <a:moveTo>
                    <a:pt x="0" y="21102"/>
                  </a:moveTo>
                  <a:cubicBezTo>
                    <a:pt x="7219" y="21600"/>
                    <a:pt x="14386" y="11167"/>
                    <a:pt x="21600" y="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 name="chenying0907 245"/>
            <p:cNvSpPr/>
            <p:nvPr/>
          </p:nvSpPr>
          <p:spPr>
            <a:xfrm>
              <a:off x="495300" y="1485900"/>
              <a:ext cx="1791581" cy="42558"/>
            </a:xfrm>
            <a:custGeom>
              <a:avLst/>
              <a:gdLst/>
              <a:ahLst/>
              <a:cxnLst>
                <a:cxn ang="0">
                  <a:pos x="wd2" y="hd2"/>
                </a:cxn>
                <a:cxn ang="5400000">
                  <a:pos x="wd2" y="hd2"/>
                </a:cxn>
                <a:cxn ang="10800000">
                  <a:pos x="wd2" y="hd2"/>
                </a:cxn>
                <a:cxn ang="16200000">
                  <a:pos x="wd2" y="hd2"/>
                </a:cxn>
              </a:cxnLst>
              <a:rect l="0" t="0" r="r" b="b"/>
              <a:pathLst>
                <a:path w="21600" h="15413" extrusionOk="0">
                  <a:moveTo>
                    <a:pt x="0" y="10843"/>
                  </a:moveTo>
                  <a:cubicBezTo>
                    <a:pt x="1470" y="21600"/>
                    <a:pt x="3381" y="10281"/>
                    <a:pt x="4897" y="8096"/>
                  </a:cubicBezTo>
                  <a:cubicBezTo>
                    <a:pt x="7216" y="4750"/>
                    <a:pt x="9513" y="5511"/>
                    <a:pt x="11833" y="3600"/>
                  </a:cubicBezTo>
                  <a:cubicBezTo>
                    <a:pt x="14948" y="1033"/>
                    <a:pt x="18542" y="12713"/>
                    <a:pt x="21600" y="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 name="chenying0907 246"/>
            <p:cNvSpPr/>
            <p:nvPr/>
          </p:nvSpPr>
          <p:spPr>
            <a:xfrm>
              <a:off x="330200" y="1600199"/>
              <a:ext cx="2028206" cy="53562"/>
            </a:xfrm>
            <a:custGeom>
              <a:avLst/>
              <a:gdLst/>
              <a:ahLst/>
              <a:cxnLst>
                <a:cxn ang="0">
                  <a:pos x="wd2" y="hd2"/>
                </a:cxn>
                <a:cxn ang="5400000">
                  <a:pos x="wd2" y="hd2"/>
                </a:cxn>
                <a:cxn ang="10800000">
                  <a:pos x="wd2" y="hd2"/>
                </a:cxn>
                <a:cxn ang="16200000">
                  <a:pos x="wd2" y="hd2"/>
                </a:cxn>
              </a:cxnLst>
              <a:rect l="0" t="0" r="r" b="b"/>
              <a:pathLst>
                <a:path w="21600" h="12183" extrusionOk="0">
                  <a:moveTo>
                    <a:pt x="0" y="4541"/>
                  </a:moveTo>
                  <a:cubicBezTo>
                    <a:pt x="2051" y="21600"/>
                    <a:pt x="5584" y="4838"/>
                    <a:pt x="7810" y="4383"/>
                  </a:cubicBezTo>
                  <a:cubicBezTo>
                    <a:pt x="10095" y="3916"/>
                    <a:pt x="12384" y="6226"/>
                    <a:pt x="14669" y="6441"/>
                  </a:cubicBezTo>
                  <a:cubicBezTo>
                    <a:pt x="16760" y="6634"/>
                    <a:pt x="19410" y="6091"/>
                    <a:pt x="21600" y="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 name="chenying0907 247"/>
            <p:cNvSpPr/>
            <p:nvPr/>
          </p:nvSpPr>
          <p:spPr>
            <a:xfrm>
              <a:off x="571500" y="165099"/>
              <a:ext cx="1451536" cy="1074131"/>
            </a:xfrm>
            <a:custGeom>
              <a:avLst/>
              <a:gdLst/>
              <a:ahLst/>
              <a:cxnLst>
                <a:cxn ang="0">
                  <a:pos x="wd2" y="hd2"/>
                </a:cxn>
                <a:cxn ang="5400000">
                  <a:pos x="wd2" y="hd2"/>
                </a:cxn>
                <a:cxn ang="10800000">
                  <a:pos x="wd2" y="hd2"/>
                </a:cxn>
                <a:cxn ang="16200000">
                  <a:pos x="wd2" y="hd2"/>
                </a:cxn>
              </a:cxnLst>
              <a:rect l="0" t="0" r="r" b="b"/>
              <a:pathLst>
                <a:path w="20824" h="20694" extrusionOk="0">
                  <a:moveTo>
                    <a:pt x="20629" y="19260"/>
                  </a:moveTo>
                  <a:cubicBezTo>
                    <a:pt x="20977" y="14949"/>
                    <a:pt x="20772" y="10813"/>
                    <a:pt x="20677" y="6492"/>
                  </a:cubicBezTo>
                  <a:cubicBezTo>
                    <a:pt x="20626" y="4148"/>
                    <a:pt x="20883" y="3161"/>
                    <a:pt x="20716" y="794"/>
                  </a:cubicBezTo>
                  <a:cubicBezTo>
                    <a:pt x="20595" y="-906"/>
                    <a:pt x="2257" y="570"/>
                    <a:pt x="640" y="1127"/>
                  </a:cubicBezTo>
                  <a:cubicBezTo>
                    <a:pt x="-623" y="7448"/>
                    <a:pt x="271" y="14260"/>
                    <a:pt x="871" y="20694"/>
                  </a:cubicBezTo>
                  <a:cubicBezTo>
                    <a:pt x="852" y="20484"/>
                    <a:pt x="2889" y="20367"/>
                    <a:pt x="2986" y="20359"/>
                  </a:cubicBezTo>
                  <a:cubicBezTo>
                    <a:pt x="4363" y="20257"/>
                    <a:pt x="20587" y="19755"/>
                    <a:pt x="20595" y="19670"/>
                  </a:cubicBezTo>
                  <a:cubicBezTo>
                    <a:pt x="20607" y="19533"/>
                    <a:pt x="20618" y="19396"/>
                    <a:pt x="20629" y="19260"/>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
        <p:nvSpPr>
          <p:cNvPr id="21" name="chenying0907 79"/>
          <p:cNvSpPr/>
          <p:nvPr/>
        </p:nvSpPr>
        <p:spPr>
          <a:xfrm>
            <a:off x="7615517" y="1907630"/>
            <a:ext cx="1089434"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6123 w 50596"/>
              <a:gd name="connsiteY4" fmla="*/ 28485 h 7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38088" tIns="38088" rIns="38088" bIns="38088"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3" name="chenying0907 79"/>
          <p:cNvSpPr/>
          <p:nvPr/>
        </p:nvSpPr>
        <p:spPr>
          <a:xfrm flipV="1">
            <a:off x="7615517" y="4055256"/>
            <a:ext cx="1089434"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6123 w 50596"/>
              <a:gd name="connsiteY4" fmla="*/ 28485 h 7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38088" tIns="38088" rIns="38088" bIns="38088"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4" name="chenying0907 79"/>
          <p:cNvSpPr/>
          <p:nvPr/>
        </p:nvSpPr>
        <p:spPr>
          <a:xfrm flipH="1">
            <a:off x="3376662" y="1907630"/>
            <a:ext cx="1089432"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6123 w 50596"/>
              <a:gd name="connsiteY4" fmla="*/ 28485 h 7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38088" tIns="38088" rIns="38088" bIns="38088"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5" name="chenying0907 79"/>
          <p:cNvSpPr/>
          <p:nvPr/>
        </p:nvSpPr>
        <p:spPr>
          <a:xfrm flipH="1" flipV="1">
            <a:off x="3376662" y="4055256"/>
            <a:ext cx="1089432"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6123 w 50596"/>
              <a:gd name="connsiteY4" fmla="*/ 28485 h 7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38088" tIns="38088" rIns="38088" bIns="38088"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6" name="chenying0907 148"/>
          <p:cNvSpPr/>
          <p:nvPr/>
        </p:nvSpPr>
        <p:spPr>
          <a:xfrm>
            <a:off x="9058043" y="1966201"/>
            <a:ext cx="2497168" cy="508256"/>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 val="1"/>
            </a:ext>
          </a:extLst>
        </p:spPr>
        <p:txBody>
          <a:bodyPr wrap="square" lIns="38088" tIns="38088" rIns="38088" bIns="38088" numCol="1" anchor="ctr">
            <a:spAutoFit/>
          </a:bodyPr>
          <a:lstStyle/>
          <a:p>
            <a:pPr algn="just">
              <a:lnSpc>
                <a:spcPct val="120000"/>
              </a:lnSpc>
            </a:pPr>
            <a:r>
              <a:rPr lang="zh-CN" altLang="en-US"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content, click to add the relevant title text, modify the text content</a:t>
            </a:r>
            <a:endParaRPr lang="en-GB" altLang="zh-CN"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
        <p:nvSpPr>
          <p:cNvPr id="27" name="chenying0907 148"/>
          <p:cNvSpPr/>
          <p:nvPr/>
        </p:nvSpPr>
        <p:spPr>
          <a:xfrm>
            <a:off x="9058043" y="4613935"/>
            <a:ext cx="2497168" cy="508256"/>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 val="1"/>
            </a:ext>
          </a:extLst>
        </p:spPr>
        <p:txBody>
          <a:bodyPr wrap="square" lIns="38088" tIns="38088" rIns="38088" bIns="38088" numCol="1" anchor="ctr">
            <a:spAutoFit/>
          </a:bodyPr>
          <a:lstStyle/>
          <a:p>
            <a:pPr algn="just">
              <a:lnSpc>
                <a:spcPct val="120000"/>
              </a:lnSpc>
            </a:pPr>
            <a:r>
              <a:rPr lang="zh-CN" altLang="en-US"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content, click to add the relevant title text, modify the text content</a:t>
            </a:r>
            <a:endParaRPr lang="en-GB" altLang="zh-CN"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
        <p:nvSpPr>
          <p:cNvPr id="28" name="chenying0907 148"/>
          <p:cNvSpPr/>
          <p:nvPr/>
        </p:nvSpPr>
        <p:spPr>
          <a:xfrm>
            <a:off x="591618" y="2100356"/>
            <a:ext cx="2497168" cy="508256"/>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 val="1"/>
            </a:ext>
          </a:extLst>
        </p:spPr>
        <p:txBody>
          <a:bodyPr wrap="square" lIns="38088" tIns="38088" rIns="38088" bIns="38088" numCol="1" anchor="ctr">
            <a:spAutoFit/>
          </a:bodyPr>
          <a:lstStyle/>
          <a:p>
            <a:pPr algn="just">
              <a:lnSpc>
                <a:spcPct val="120000"/>
              </a:lnSpc>
            </a:pPr>
            <a:r>
              <a:rPr lang="zh-CN" altLang="en-US"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content, click to add the relevant title text, modify the text content</a:t>
            </a:r>
            <a:endParaRPr lang="en-GB" altLang="zh-CN"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
        <p:nvSpPr>
          <p:cNvPr id="29" name="chenying0907 148"/>
          <p:cNvSpPr/>
          <p:nvPr/>
        </p:nvSpPr>
        <p:spPr>
          <a:xfrm>
            <a:off x="591618" y="4748093"/>
            <a:ext cx="2497168" cy="508256"/>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 val="1"/>
            </a:ext>
          </a:extLst>
        </p:spPr>
        <p:txBody>
          <a:bodyPr wrap="square" lIns="38088" tIns="38088" rIns="38088" bIns="38088" numCol="1" anchor="ctr">
            <a:spAutoFit/>
          </a:bodyPr>
          <a:lstStyle/>
          <a:p>
            <a:pPr algn="just">
              <a:lnSpc>
                <a:spcPct val="120000"/>
              </a:lnSpc>
            </a:pPr>
            <a:r>
              <a:rPr lang="zh-CN" altLang="en-US"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content, click to add the relevant title text, modify the text content</a:t>
            </a:r>
            <a:endParaRPr lang="en-GB" altLang="zh-CN"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Tree>
    <p:extLst>
      <p:ext uri="{BB962C8B-B14F-4D97-AF65-F5344CB8AC3E}">
        <p14:creationId xmlns:p14="http://schemas.microsoft.com/office/powerpoint/2010/main" val="165695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right)">
                                      <p:cBhvr>
                                        <p:cTn id="20" dur="500"/>
                                        <p:tgtEl>
                                          <p:spTgt spid="2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42"/>
          <p:cNvSpPr>
            <a:spLocks noChangeArrowheads="1"/>
          </p:cNvSpPr>
          <p:nvPr/>
        </p:nvSpPr>
        <p:spPr bwMode="auto">
          <a:xfrm>
            <a:off x="1163608" y="3315264"/>
            <a:ext cx="2678873" cy="2311400"/>
          </a:xfrm>
          <a:prstGeom prst="hexagon">
            <a:avLst>
              <a:gd name="adj" fmla="val 24996"/>
              <a:gd name="vf" fmla="val 115470"/>
            </a:avLst>
          </a:prstGeom>
          <a:noFill/>
          <a:ln w="127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 name="六边形 13"/>
          <p:cNvSpPr>
            <a:spLocks noChangeArrowheads="1"/>
          </p:cNvSpPr>
          <p:nvPr/>
        </p:nvSpPr>
        <p:spPr bwMode="auto">
          <a:xfrm>
            <a:off x="3508151" y="1914030"/>
            <a:ext cx="2680990" cy="2311400"/>
          </a:xfrm>
          <a:prstGeom prst="hexagon">
            <a:avLst>
              <a:gd name="adj" fmla="val 24994"/>
              <a:gd name="vf" fmla="val 115470"/>
            </a:avLst>
          </a:prstGeom>
          <a:noFill/>
          <a:ln w="127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 name="六边形 14"/>
          <p:cNvSpPr>
            <a:spLocks noChangeArrowheads="1"/>
          </p:cNvSpPr>
          <p:nvPr/>
        </p:nvSpPr>
        <p:spPr bwMode="auto">
          <a:xfrm>
            <a:off x="5916175" y="3325846"/>
            <a:ext cx="2680990" cy="2311400"/>
          </a:xfrm>
          <a:prstGeom prst="hexagon">
            <a:avLst>
              <a:gd name="adj" fmla="val 24994"/>
              <a:gd name="vf" fmla="val 115470"/>
            </a:avLst>
          </a:prstGeom>
          <a:noFill/>
          <a:ln w="127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 name="六边形 15"/>
          <p:cNvSpPr>
            <a:spLocks noChangeArrowheads="1"/>
          </p:cNvSpPr>
          <p:nvPr/>
        </p:nvSpPr>
        <p:spPr bwMode="auto">
          <a:xfrm>
            <a:off x="8273414" y="1903446"/>
            <a:ext cx="2678873" cy="2311400"/>
          </a:xfrm>
          <a:prstGeom prst="hexagon">
            <a:avLst>
              <a:gd name="adj" fmla="val 24996"/>
              <a:gd name="vf" fmla="val 115470"/>
            </a:avLst>
          </a:prstGeom>
          <a:noFill/>
          <a:ln w="127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 name="六边形 16"/>
          <p:cNvSpPr>
            <a:spLocks noChangeArrowheads="1"/>
          </p:cNvSpPr>
          <p:nvPr/>
        </p:nvSpPr>
        <p:spPr bwMode="auto">
          <a:xfrm>
            <a:off x="2041755" y="2629463"/>
            <a:ext cx="619991" cy="535516"/>
          </a:xfrm>
          <a:prstGeom prst="hexagon">
            <a:avLst>
              <a:gd name="adj" fmla="val 24996"/>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 name="六边形 17"/>
          <p:cNvSpPr>
            <a:spLocks noChangeArrowheads="1"/>
          </p:cNvSpPr>
          <p:nvPr/>
        </p:nvSpPr>
        <p:spPr bwMode="auto">
          <a:xfrm>
            <a:off x="3929239" y="4432864"/>
            <a:ext cx="619991" cy="535516"/>
          </a:xfrm>
          <a:prstGeom prst="hexagon">
            <a:avLst>
              <a:gd name="adj" fmla="val 24996"/>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 name="六边形 18"/>
          <p:cNvSpPr>
            <a:spLocks noChangeArrowheads="1"/>
          </p:cNvSpPr>
          <p:nvPr/>
        </p:nvSpPr>
        <p:spPr bwMode="auto">
          <a:xfrm>
            <a:off x="5291952" y="4542930"/>
            <a:ext cx="619991" cy="535516"/>
          </a:xfrm>
          <a:prstGeom prst="hexagon">
            <a:avLst>
              <a:gd name="adj" fmla="val 24996"/>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 name="六边形 19"/>
          <p:cNvSpPr>
            <a:spLocks noChangeArrowheads="1"/>
          </p:cNvSpPr>
          <p:nvPr/>
        </p:nvSpPr>
        <p:spPr bwMode="auto">
          <a:xfrm>
            <a:off x="7103259" y="2682380"/>
            <a:ext cx="402043" cy="345018"/>
          </a:xfrm>
          <a:prstGeom prst="hexagon">
            <a:avLst>
              <a:gd name="adj" fmla="val 25029"/>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 name="六边形 20"/>
          <p:cNvSpPr>
            <a:spLocks noChangeArrowheads="1"/>
          </p:cNvSpPr>
          <p:nvPr/>
        </p:nvSpPr>
        <p:spPr bwMode="auto">
          <a:xfrm>
            <a:off x="6206067" y="2477064"/>
            <a:ext cx="590367" cy="510116"/>
          </a:xfrm>
          <a:prstGeom prst="hexagon">
            <a:avLst>
              <a:gd name="adj" fmla="val 24992"/>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 name="六边形 21"/>
          <p:cNvSpPr>
            <a:spLocks noChangeArrowheads="1"/>
          </p:cNvSpPr>
          <p:nvPr/>
        </p:nvSpPr>
        <p:spPr bwMode="auto">
          <a:xfrm>
            <a:off x="3580096" y="2096063"/>
            <a:ext cx="243342" cy="209550"/>
          </a:xfrm>
          <a:prstGeom prst="hexagon">
            <a:avLst>
              <a:gd name="adj" fmla="val 24905"/>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 name="六边形 22"/>
          <p:cNvSpPr>
            <a:spLocks noChangeArrowheads="1"/>
          </p:cNvSpPr>
          <p:nvPr/>
        </p:nvSpPr>
        <p:spPr bwMode="auto">
          <a:xfrm>
            <a:off x="5038030" y="4428629"/>
            <a:ext cx="272965" cy="237067"/>
          </a:xfrm>
          <a:prstGeom prst="hexagon">
            <a:avLst>
              <a:gd name="adj" fmla="val 25035"/>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 name="六边形 23"/>
          <p:cNvSpPr>
            <a:spLocks noChangeArrowheads="1"/>
          </p:cNvSpPr>
          <p:nvPr/>
        </p:nvSpPr>
        <p:spPr bwMode="auto">
          <a:xfrm>
            <a:off x="6777391" y="2987179"/>
            <a:ext cx="285661" cy="245534"/>
          </a:xfrm>
          <a:prstGeom prst="hexagon">
            <a:avLst>
              <a:gd name="adj" fmla="val 25032"/>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 name="六边形 24"/>
          <p:cNvSpPr>
            <a:spLocks noChangeArrowheads="1"/>
          </p:cNvSpPr>
          <p:nvPr/>
        </p:nvSpPr>
        <p:spPr bwMode="auto">
          <a:xfrm>
            <a:off x="3165357" y="2341597"/>
            <a:ext cx="478219" cy="410633"/>
          </a:xfrm>
          <a:prstGeom prst="hexagon">
            <a:avLst>
              <a:gd name="adj" fmla="val 24998"/>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 name="六边形 25"/>
          <p:cNvSpPr>
            <a:spLocks noChangeArrowheads="1"/>
          </p:cNvSpPr>
          <p:nvPr/>
        </p:nvSpPr>
        <p:spPr bwMode="auto">
          <a:xfrm>
            <a:off x="8662758" y="4356664"/>
            <a:ext cx="592484" cy="510116"/>
          </a:xfrm>
          <a:prstGeom prst="hexagon">
            <a:avLst>
              <a:gd name="adj" fmla="val 24979"/>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6" name="六边形 26"/>
          <p:cNvSpPr>
            <a:spLocks noChangeArrowheads="1"/>
          </p:cNvSpPr>
          <p:nvPr/>
        </p:nvSpPr>
        <p:spPr bwMode="auto">
          <a:xfrm>
            <a:off x="9388554" y="4299512"/>
            <a:ext cx="427435" cy="368300"/>
          </a:xfrm>
          <a:prstGeom prst="hexagon">
            <a:avLst>
              <a:gd name="adj" fmla="val 24997"/>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7" name="六边形 27"/>
          <p:cNvSpPr>
            <a:spLocks noChangeArrowheads="1"/>
          </p:cNvSpPr>
          <p:nvPr/>
        </p:nvSpPr>
        <p:spPr bwMode="auto">
          <a:xfrm>
            <a:off x="9263708" y="4746130"/>
            <a:ext cx="283546" cy="245534"/>
          </a:xfrm>
          <a:prstGeom prst="hexagon">
            <a:avLst>
              <a:gd name="adj" fmla="val 24997"/>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8" name="六边形 3"/>
          <p:cNvSpPr>
            <a:spLocks noChangeArrowheads="1"/>
          </p:cNvSpPr>
          <p:nvPr/>
        </p:nvSpPr>
        <p:spPr bwMode="auto">
          <a:xfrm>
            <a:off x="2752735" y="2699312"/>
            <a:ext cx="402043" cy="345018"/>
          </a:xfrm>
          <a:prstGeom prst="hexagon">
            <a:avLst>
              <a:gd name="adj" fmla="val 25029"/>
              <a:gd name="vf" fmla="val 115470"/>
            </a:avLst>
          </a:prstGeom>
          <a:solidFill>
            <a:schemeClr val="bg1"/>
          </a:solidFill>
          <a:ln w="254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9" name="TextBox 1"/>
          <p:cNvSpPr>
            <a:spLocks noChangeArrowheads="1"/>
          </p:cNvSpPr>
          <p:nvPr/>
        </p:nvSpPr>
        <p:spPr bwMode="auto">
          <a:xfrm>
            <a:off x="1665104" y="5178331"/>
            <a:ext cx="1654723" cy="379463"/>
          </a:xfrm>
          <a:prstGeom prst="rect">
            <a:avLst/>
          </a:prstGeom>
          <a:noFill/>
          <a:ln w="9525" cmpd="sng">
            <a:noFill/>
            <a:miter lim="800000"/>
          </a:ln>
        </p:spPr>
        <p:txBody>
          <a:bodyPr>
            <a:spAutoFit/>
          </a:bodyPr>
          <a:lstStyle/>
          <a:p>
            <a:pPr algn="ctr"/>
            <a:r>
              <a:rPr lang="zh-CN" altLang="en-US" sz="18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Keywords</a:t>
            </a:r>
            <a:r>
              <a:rPr lang="en-US" altLang="zh-CN" sz="18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1</a:t>
            </a:r>
            <a:endParaRPr lang="zh-CN" altLang="en-US" sz="18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0" name="TextBox 1"/>
          <p:cNvSpPr>
            <a:spLocks noChangeArrowheads="1"/>
          </p:cNvSpPr>
          <p:nvPr/>
        </p:nvSpPr>
        <p:spPr bwMode="auto">
          <a:xfrm>
            <a:off x="4060394" y="3749571"/>
            <a:ext cx="1654723" cy="379463"/>
          </a:xfrm>
          <a:prstGeom prst="rect">
            <a:avLst/>
          </a:prstGeom>
          <a:noFill/>
          <a:ln w="9525" cmpd="sng">
            <a:noFill/>
            <a:miter lim="800000"/>
          </a:ln>
        </p:spPr>
        <p:txBody>
          <a:bodyPr>
            <a:spAutoFit/>
          </a:bodyPr>
          <a:lstStyle/>
          <a:p>
            <a:pPr algn="ctr"/>
            <a:r>
              <a:rPr lang="zh-CN" altLang="en-US" sz="1866">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Keywords</a:t>
            </a:r>
            <a:r>
              <a:rPr lang="en-US" altLang="zh-CN" sz="1866">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2</a:t>
            </a:r>
            <a:endParaRPr lang="zh-CN" altLang="en-US" sz="1866">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1" name="TextBox 1"/>
          <p:cNvSpPr>
            <a:spLocks noChangeArrowheads="1"/>
          </p:cNvSpPr>
          <p:nvPr/>
        </p:nvSpPr>
        <p:spPr bwMode="auto">
          <a:xfrm>
            <a:off x="6476887" y="5178331"/>
            <a:ext cx="1654723" cy="379463"/>
          </a:xfrm>
          <a:prstGeom prst="rect">
            <a:avLst/>
          </a:prstGeom>
          <a:noFill/>
          <a:ln w="9525" cmpd="sng">
            <a:noFill/>
            <a:miter lim="800000"/>
          </a:ln>
        </p:spPr>
        <p:txBody>
          <a:bodyPr>
            <a:spAutoFit/>
          </a:bodyPr>
          <a:lstStyle/>
          <a:p>
            <a:pPr algn="ctr"/>
            <a:r>
              <a:rPr lang="zh-CN" altLang="en-US" sz="1866">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Keywords</a:t>
            </a:r>
            <a:r>
              <a:rPr lang="en-US" altLang="zh-CN" sz="1866">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3</a:t>
            </a:r>
            <a:endParaRPr lang="zh-CN" altLang="en-US" sz="1866">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2" name="TextBox 1"/>
          <p:cNvSpPr>
            <a:spLocks noChangeArrowheads="1"/>
          </p:cNvSpPr>
          <p:nvPr/>
        </p:nvSpPr>
        <p:spPr bwMode="auto">
          <a:xfrm>
            <a:off x="8821458" y="3749571"/>
            <a:ext cx="1654723" cy="379463"/>
          </a:xfrm>
          <a:prstGeom prst="rect">
            <a:avLst/>
          </a:prstGeom>
          <a:noFill/>
          <a:ln w="9525" cmpd="sng">
            <a:noFill/>
            <a:miter lim="800000"/>
          </a:ln>
        </p:spPr>
        <p:txBody>
          <a:bodyPr>
            <a:spAutoFit/>
          </a:bodyPr>
          <a:lstStyle/>
          <a:p>
            <a:pPr algn="ctr"/>
            <a:r>
              <a:rPr lang="zh-CN" altLang="en-US" sz="1866">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Keywords</a:t>
            </a:r>
            <a:r>
              <a:rPr lang="en-US" altLang="zh-CN" sz="1866">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4</a:t>
            </a:r>
            <a:endParaRPr lang="zh-CN" altLang="en-US" sz="1866">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23" name="组合 45"/>
          <p:cNvGrpSpPr/>
          <p:nvPr/>
        </p:nvGrpSpPr>
        <p:grpSpPr>
          <a:xfrm>
            <a:off x="4382019" y="2303473"/>
            <a:ext cx="1045311" cy="996951"/>
            <a:chOff x="4256088" y="1033463"/>
            <a:chExt cx="784225" cy="747713"/>
          </a:xfrm>
        </p:grpSpPr>
        <p:sp>
          <p:nvSpPr>
            <p:cNvPr id="47" name="Freeform 102"/>
            <p:cNvSpPr/>
            <p:nvPr/>
          </p:nvSpPr>
          <p:spPr bwMode="auto">
            <a:xfrm>
              <a:off x="4311651" y="1282700"/>
              <a:ext cx="34925" cy="166688"/>
            </a:xfrm>
            <a:custGeom>
              <a:avLst/>
              <a:gdLst/>
              <a:ahLst/>
              <a:cxnLst>
                <a:cxn ang="0">
                  <a:pos x="48" y="21"/>
                </a:cxn>
                <a:cxn ang="0">
                  <a:pos x="48" y="21"/>
                </a:cxn>
                <a:cxn ang="0">
                  <a:pos x="39" y="33"/>
                </a:cxn>
                <a:cxn ang="0">
                  <a:pos x="30" y="48"/>
                </a:cxn>
                <a:cxn ang="0">
                  <a:pos x="24" y="63"/>
                </a:cxn>
                <a:cxn ang="0">
                  <a:pos x="18" y="80"/>
                </a:cxn>
                <a:cxn ang="0">
                  <a:pos x="14" y="98"/>
                </a:cxn>
                <a:cxn ang="0">
                  <a:pos x="11" y="116"/>
                </a:cxn>
                <a:cxn ang="0">
                  <a:pos x="10" y="135"/>
                </a:cxn>
                <a:cxn ang="0">
                  <a:pos x="9" y="154"/>
                </a:cxn>
                <a:cxn ang="0">
                  <a:pos x="9" y="174"/>
                </a:cxn>
                <a:cxn ang="0">
                  <a:pos x="10" y="194"/>
                </a:cxn>
                <a:cxn ang="0">
                  <a:pos x="13" y="235"/>
                </a:cxn>
                <a:cxn ang="0">
                  <a:pos x="21" y="315"/>
                </a:cxn>
                <a:cxn ang="0">
                  <a:pos x="21" y="315"/>
                </a:cxn>
                <a:cxn ang="0">
                  <a:pos x="17" y="301"/>
                </a:cxn>
                <a:cxn ang="0">
                  <a:pos x="14" y="285"/>
                </a:cxn>
                <a:cxn ang="0">
                  <a:pos x="10" y="268"/>
                </a:cxn>
                <a:cxn ang="0">
                  <a:pos x="6" y="250"/>
                </a:cxn>
                <a:cxn ang="0">
                  <a:pos x="4" y="230"/>
                </a:cxn>
                <a:cxn ang="0">
                  <a:pos x="2" y="210"/>
                </a:cxn>
                <a:cxn ang="0">
                  <a:pos x="0" y="190"/>
                </a:cxn>
                <a:cxn ang="0">
                  <a:pos x="0" y="169"/>
                </a:cxn>
                <a:cxn ang="0">
                  <a:pos x="0" y="149"/>
                </a:cxn>
                <a:cxn ang="0">
                  <a:pos x="0" y="129"/>
                </a:cxn>
                <a:cxn ang="0">
                  <a:pos x="2" y="109"/>
                </a:cxn>
                <a:cxn ang="0">
                  <a:pos x="5" y="90"/>
                </a:cxn>
                <a:cxn ang="0">
                  <a:pos x="9" y="73"/>
                </a:cxn>
                <a:cxn ang="0">
                  <a:pos x="14" y="56"/>
                </a:cxn>
                <a:cxn ang="0">
                  <a:pos x="19" y="41"/>
                </a:cxn>
                <a:cxn ang="0">
                  <a:pos x="27" y="27"/>
                </a:cxn>
                <a:cxn ang="0">
                  <a:pos x="27" y="27"/>
                </a:cxn>
                <a:cxn ang="0">
                  <a:pos x="34" y="19"/>
                </a:cxn>
                <a:cxn ang="0">
                  <a:pos x="41" y="13"/>
                </a:cxn>
                <a:cxn ang="0">
                  <a:pos x="48" y="7"/>
                </a:cxn>
                <a:cxn ang="0">
                  <a:pos x="55" y="2"/>
                </a:cxn>
                <a:cxn ang="0">
                  <a:pos x="58" y="1"/>
                </a:cxn>
                <a:cxn ang="0">
                  <a:pos x="61" y="0"/>
                </a:cxn>
                <a:cxn ang="0">
                  <a:pos x="63" y="1"/>
                </a:cxn>
                <a:cxn ang="0">
                  <a:pos x="65" y="2"/>
                </a:cxn>
                <a:cxn ang="0">
                  <a:pos x="66" y="6"/>
                </a:cxn>
                <a:cxn ang="0">
                  <a:pos x="66" y="10"/>
                </a:cxn>
                <a:cxn ang="0">
                  <a:pos x="66" y="10"/>
                </a:cxn>
                <a:cxn ang="0">
                  <a:pos x="65" y="12"/>
                </a:cxn>
                <a:cxn ang="0">
                  <a:pos x="65" y="15"/>
                </a:cxn>
                <a:cxn ang="0">
                  <a:pos x="63" y="16"/>
                </a:cxn>
                <a:cxn ang="0">
                  <a:pos x="61" y="17"/>
                </a:cxn>
                <a:cxn ang="0">
                  <a:pos x="56" y="18"/>
                </a:cxn>
                <a:cxn ang="0">
                  <a:pos x="48" y="21"/>
                </a:cxn>
                <a:cxn ang="0">
                  <a:pos x="48" y="21"/>
                </a:cxn>
              </a:cxnLst>
              <a:rect l="0" t="0" r="r" b="b"/>
              <a:pathLst>
                <a:path w="66" h="315">
                  <a:moveTo>
                    <a:pt x="48" y="21"/>
                  </a:moveTo>
                  <a:lnTo>
                    <a:pt x="48" y="21"/>
                  </a:lnTo>
                  <a:lnTo>
                    <a:pt x="39" y="33"/>
                  </a:lnTo>
                  <a:lnTo>
                    <a:pt x="30" y="48"/>
                  </a:lnTo>
                  <a:lnTo>
                    <a:pt x="24" y="63"/>
                  </a:lnTo>
                  <a:lnTo>
                    <a:pt x="18" y="80"/>
                  </a:lnTo>
                  <a:lnTo>
                    <a:pt x="14" y="98"/>
                  </a:lnTo>
                  <a:lnTo>
                    <a:pt x="11" y="116"/>
                  </a:lnTo>
                  <a:lnTo>
                    <a:pt x="10" y="135"/>
                  </a:lnTo>
                  <a:lnTo>
                    <a:pt x="9" y="154"/>
                  </a:lnTo>
                  <a:lnTo>
                    <a:pt x="9" y="174"/>
                  </a:lnTo>
                  <a:lnTo>
                    <a:pt x="10" y="194"/>
                  </a:lnTo>
                  <a:lnTo>
                    <a:pt x="13" y="235"/>
                  </a:lnTo>
                  <a:lnTo>
                    <a:pt x="21" y="315"/>
                  </a:lnTo>
                  <a:lnTo>
                    <a:pt x="21" y="315"/>
                  </a:lnTo>
                  <a:lnTo>
                    <a:pt x="17" y="301"/>
                  </a:lnTo>
                  <a:lnTo>
                    <a:pt x="14" y="285"/>
                  </a:lnTo>
                  <a:lnTo>
                    <a:pt x="10" y="268"/>
                  </a:lnTo>
                  <a:lnTo>
                    <a:pt x="6" y="250"/>
                  </a:lnTo>
                  <a:lnTo>
                    <a:pt x="4" y="230"/>
                  </a:lnTo>
                  <a:lnTo>
                    <a:pt x="2" y="210"/>
                  </a:lnTo>
                  <a:lnTo>
                    <a:pt x="0" y="190"/>
                  </a:lnTo>
                  <a:lnTo>
                    <a:pt x="0" y="169"/>
                  </a:lnTo>
                  <a:lnTo>
                    <a:pt x="0" y="149"/>
                  </a:lnTo>
                  <a:lnTo>
                    <a:pt x="0" y="129"/>
                  </a:lnTo>
                  <a:lnTo>
                    <a:pt x="2" y="109"/>
                  </a:lnTo>
                  <a:lnTo>
                    <a:pt x="5" y="90"/>
                  </a:lnTo>
                  <a:lnTo>
                    <a:pt x="9" y="73"/>
                  </a:lnTo>
                  <a:lnTo>
                    <a:pt x="14" y="56"/>
                  </a:lnTo>
                  <a:lnTo>
                    <a:pt x="19" y="41"/>
                  </a:lnTo>
                  <a:lnTo>
                    <a:pt x="27" y="27"/>
                  </a:lnTo>
                  <a:lnTo>
                    <a:pt x="27" y="27"/>
                  </a:lnTo>
                  <a:lnTo>
                    <a:pt x="34" y="19"/>
                  </a:lnTo>
                  <a:lnTo>
                    <a:pt x="41" y="13"/>
                  </a:lnTo>
                  <a:lnTo>
                    <a:pt x="48" y="7"/>
                  </a:lnTo>
                  <a:lnTo>
                    <a:pt x="55" y="2"/>
                  </a:lnTo>
                  <a:lnTo>
                    <a:pt x="58" y="1"/>
                  </a:lnTo>
                  <a:lnTo>
                    <a:pt x="61" y="0"/>
                  </a:lnTo>
                  <a:lnTo>
                    <a:pt x="63" y="1"/>
                  </a:lnTo>
                  <a:lnTo>
                    <a:pt x="65" y="2"/>
                  </a:lnTo>
                  <a:lnTo>
                    <a:pt x="66" y="6"/>
                  </a:lnTo>
                  <a:lnTo>
                    <a:pt x="66" y="10"/>
                  </a:lnTo>
                  <a:lnTo>
                    <a:pt x="66" y="10"/>
                  </a:lnTo>
                  <a:lnTo>
                    <a:pt x="65" y="12"/>
                  </a:lnTo>
                  <a:lnTo>
                    <a:pt x="65" y="15"/>
                  </a:lnTo>
                  <a:lnTo>
                    <a:pt x="63" y="16"/>
                  </a:lnTo>
                  <a:lnTo>
                    <a:pt x="61" y="17"/>
                  </a:lnTo>
                  <a:lnTo>
                    <a:pt x="56" y="18"/>
                  </a:lnTo>
                  <a:lnTo>
                    <a:pt x="48" y="21"/>
                  </a:lnTo>
                  <a:lnTo>
                    <a:pt x="48" y="2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8" name="Freeform 103"/>
            <p:cNvSpPr>
              <a:spLocks noEditPoints="1"/>
            </p:cNvSpPr>
            <p:nvPr/>
          </p:nvSpPr>
          <p:spPr bwMode="auto">
            <a:xfrm>
              <a:off x="4733926" y="1322388"/>
              <a:ext cx="74613" cy="80963"/>
            </a:xfrm>
            <a:custGeom>
              <a:avLst/>
              <a:gdLst/>
              <a:ahLst/>
              <a:cxnLst>
                <a:cxn ang="0">
                  <a:pos x="38" y="0"/>
                </a:cxn>
                <a:cxn ang="0">
                  <a:pos x="66" y="9"/>
                </a:cxn>
                <a:cxn ang="0">
                  <a:pos x="90" y="23"/>
                </a:cxn>
                <a:cxn ang="0">
                  <a:pos x="111" y="42"/>
                </a:cxn>
                <a:cxn ang="0">
                  <a:pos x="127" y="64"/>
                </a:cxn>
                <a:cxn ang="0">
                  <a:pos x="129" y="73"/>
                </a:cxn>
                <a:cxn ang="0">
                  <a:pos x="137" y="98"/>
                </a:cxn>
                <a:cxn ang="0">
                  <a:pos x="141" y="114"/>
                </a:cxn>
                <a:cxn ang="0">
                  <a:pos x="138" y="130"/>
                </a:cxn>
                <a:cxn ang="0">
                  <a:pos x="135" y="135"/>
                </a:cxn>
                <a:cxn ang="0">
                  <a:pos x="124" y="144"/>
                </a:cxn>
                <a:cxn ang="0">
                  <a:pos x="109" y="150"/>
                </a:cxn>
                <a:cxn ang="0">
                  <a:pos x="95" y="153"/>
                </a:cxn>
                <a:cxn ang="0">
                  <a:pos x="91" y="153"/>
                </a:cxn>
                <a:cxn ang="0">
                  <a:pos x="78" y="149"/>
                </a:cxn>
                <a:cxn ang="0">
                  <a:pos x="48" y="130"/>
                </a:cxn>
                <a:cxn ang="0">
                  <a:pos x="35" y="118"/>
                </a:cxn>
                <a:cxn ang="0">
                  <a:pos x="24" y="104"/>
                </a:cxn>
                <a:cxn ang="0">
                  <a:pos x="10" y="75"/>
                </a:cxn>
                <a:cxn ang="0">
                  <a:pos x="7" y="60"/>
                </a:cxn>
                <a:cxn ang="0">
                  <a:pos x="3" y="48"/>
                </a:cxn>
                <a:cxn ang="0">
                  <a:pos x="0" y="41"/>
                </a:cxn>
                <a:cxn ang="0">
                  <a:pos x="0" y="37"/>
                </a:cxn>
                <a:cxn ang="0">
                  <a:pos x="5" y="20"/>
                </a:cxn>
                <a:cxn ang="0">
                  <a:pos x="18" y="2"/>
                </a:cxn>
                <a:cxn ang="0">
                  <a:pos x="23" y="3"/>
                </a:cxn>
                <a:cxn ang="0">
                  <a:pos x="32" y="0"/>
                </a:cxn>
                <a:cxn ang="0">
                  <a:pos x="38" y="0"/>
                </a:cxn>
                <a:cxn ang="0">
                  <a:pos x="24" y="24"/>
                </a:cxn>
                <a:cxn ang="0">
                  <a:pos x="21" y="39"/>
                </a:cxn>
                <a:cxn ang="0">
                  <a:pos x="23" y="57"/>
                </a:cxn>
                <a:cxn ang="0">
                  <a:pos x="30" y="76"/>
                </a:cxn>
                <a:cxn ang="0">
                  <a:pos x="40" y="94"/>
                </a:cxn>
                <a:cxn ang="0">
                  <a:pos x="53" y="110"/>
                </a:cxn>
                <a:cxn ang="0">
                  <a:pos x="68" y="123"/>
                </a:cxn>
                <a:cxn ang="0">
                  <a:pos x="85" y="131"/>
                </a:cxn>
                <a:cxn ang="0">
                  <a:pos x="103" y="132"/>
                </a:cxn>
                <a:cxn ang="0">
                  <a:pos x="90" y="98"/>
                </a:cxn>
                <a:cxn ang="0">
                  <a:pos x="74" y="65"/>
                </a:cxn>
                <a:cxn ang="0">
                  <a:pos x="58" y="45"/>
                </a:cxn>
                <a:cxn ang="0">
                  <a:pos x="46" y="34"/>
                </a:cxn>
                <a:cxn ang="0">
                  <a:pos x="32" y="26"/>
                </a:cxn>
                <a:cxn ang="0">
                  <a:pos x="24" y="24"/>
                </a:cxn>
                <a:cxn ang="0">
                  <a:pos x="113" y="118"/>
                </a:cxn>
                <a:cxn ang="0">
                  <a:pos x="114" y="104"/>
                </a:cxn>
                <a:cxn ang="0">
                  <a:pos x="112" y="89"/>
                </a:cxn>
                <a:cxn ang="0">
                  <a:pos x="100" y="61"/>
                </a:cxn>
                <a:cxn ang="0">
                  <a:pos x="82" y="39"/>
                </a:cxn>
                <a:cxn ang="0">
                  <a:pos x="70" y="31"/>
                </a:cxn>
                <a:cxn ang="0">
                  <a:pos x="59" y="27"/>
                </a:cxn>
                <a:cxn ang="0">
                  <a:pos x="67" y="37"/>
                </a:cxn>
                <a:cxn ang="0">
                  <a:pos x="82" y="57"/>
                </a:cxn>
                <a:cxn ang="0">
                  <a:pos x="101" y="93"/>
                </a:cxn>
                <a:cxn ang="0">
                  <a:pos x="113" y="118"/>
                </a:cxn>
              </a:cxnLst>
              <a:rect l="0" t="0" r="r" b="b"/>
              <a:pathLst>
                <a:path w="141" h="153">
                  <a:moveTo>
                    <a:pt x="38" y="0"/>
                  </a:moveTo>
                  <a:lnTo>
                    <a:pt x="38" y="0"/>
                  </a:lnTo>
                  <a:lnTo>
                    <a:pt x="52" y="3"/>
                  </a:lnTo>
                  <a:lnTo>
                    <a:pt x="66" y="9"/>
                  </a:lnTo>
                  <a:lnTo>
                    <a:pt x="78" y="15"/>
                  </a:lnTo>
                  <a:lnTo>
                    <a:pt x="90" y="23"/>
                  </a:lnTo>
                  <a:lnTo>
                    <a:pt x="101" y="32"/>
                  </a:lnTo>
                  <a:lnTo>
                    <a:pt x="111" y="42"/>
                  </a:lnTo>
                  <a:lnTo>
                    <a:pt x="120" y="53"/>
                  </a:lnTo>
                  <a:lnTo>
                    <a:pt x="127" y="64"/>
                  </a:lnTo>
                  <a:lnTo>
                    <a:pt x="127" y="64"/>
                  </a:lnTo>
                  <a:lnTo>
                    <a:pt x="129" y="73"/>
                  </a:lnTo>
                  <a:lnTo>
                    <a:pt x="131" y="82"/>
                  </a:lnTo>
                  <a:lnTo>
                    <a:pt x="137" y="98"/>
                  </a:lnTo>
                  <a:lnTo>
                    <a:pt x="140" y="105"/>
                  </a:lnTo>
                  <a:lnTo>
                    <a:pt x="141" y="114"/>
                  </a:lnTo>
                  <a:lnTo>
                    <a:pt x="141" y="121"/>
                  </a:lnTo>
                  <a:lnTo>
                    <a:pt x="138" y="130"/>
                  </a:lnTo>
                  <a:lnTo>
                    <a:pt x="138" y="130"/>
                  </a:lnTo>
                  <a:lnTo>
                    <a:pt x="135" y="135"/>
                  </a:lnTo>
                  <a:lnTo>
                    <a:pt x="130" y="140"/>
                  </a:lnTo>
                  <a:lnTo>
                    <a:pt x="124" y="144"/>
                  </a:lnTo>
                  <a:lnTo>
                    <a:pt x="116" y="148"/>
                  </a:lnTo>
                  <a:lnTo>
                    <a:pt x="109" y="150"/>
                  </a:lnTo>
                  <a:lnTo>
                    <a:pt x="101" y="152"/>
                  </a:lnTo>
                  <a:lnTo>
                    <a:pt x="95" y="153"/>
                  </a:lnTo>
                  <a:lnTo>
                    <a:pt x="91" y="153"/>
                  </a:lnTo>
                  <a:lnTo>
                    <a:pt x="91" y="153"/>
                  </a:lnTo>
                  <a:lnTo>
                    <a:pt x="84" y="152"/>
                  </a:lnTo>
                  <a:lnTo>
                    <a:pt x="78" y="149"/>
                  </a:lnTo>
                  <a:lnTo>
                    <a:pt x="63" y="140"/>
                  </a:lnTo>
                  <a:lnTo>
                    <a:pt x="48" y="130"/>
                  </a:lnTo>
                  <a:lnTo>
                    <a:pt x="42" y="123"/>
                  </a:lnTo>
                  <a:lnTo>
                    <a:pt x="35" y="118"/>
                  </a:lnTo>
                  <a:lnTo>
                    <a:pt x="35" y="118"/>
                  </a:lnTo>
                  <a:lnTo>
                    <a:pt x="24" y="104"/>
                  </a:lnTo>
                  <a:lnTo>
                    <a:pt x="17" y="90"/>
                  </a:lnTo>
                  <a:lnTo>
                    <a:pt x="10" y="75"/>
                  </a:lnTo>
                  <a:lnTo>
                    <a:pt x="7" y="60"/>
                  </a:lnTo>
                  <a:lnTo>
                    <a:pt x="7" y="60"/>
                  </a:lnTo>
                  <a:lnTo>
                    <a:pt x="5" y="55"/>
                  </a:lnTo>
                  <a:lnTo>
                    <a:pt x="3" y="48"/>
                  </a:lnTo>
                  <a:lnTo>
                    <a:pt x="1" y="44"/>
                  </a:lnTo>
                  <a:lnTo>
                    <a:pt x="0" y="41"/>
                  </a:lnTo>
                  <a:lnTo>
                    <a:pt x="0" y="41"/>
                  </a:lnTo>
                  <a:lnTo>
                    <a:pt x="0" y="37"/>
                  </a:lnTo>
                  <a:lnTo>
                    <a:pt x="1" y="31"/>
                  </a:lnTo>
                  <a:lnTo>
                    <a:pt x="5" y="20"/>
                  </a:lnTo>
                  <a:lnTo>
                    <a:pt x="12" y="11"/>
                  </a:lnTo>
                  <a:lnTo>
                    <a:pt x="18" y="2"/>
                  </a:lnTo>
                  <a:lnTo>
                    <a:pt x="18" y="2"/>
                  </a:lnTo>
                  <a:lnTo>
                    <a:pt x="23" y="3"/>
                  </a:lnTo>
                  <a:lnTo>
                    <a:pt x="28" y="2"/>
                  </a:lnTo>
                  <a:lnTo>
                    <a:pt x="32" y="0"/>
                  </a:lnTo>
                  <a:lnTo>
                    <a:pt x="38" y="0"/>
                  </a:lnTo>
                  <a:lnTo>
                    <a:pt x="38" y="0"/>
                  </a:lnTo>
                  <a:close/>
                  <a:moveTo>
                    <a:pt x="24" y="24"/>
                  </a:moveTo>
                  <a:lnTo>
                    <a:pt x="24" y="24"/>
                  </a:lnTo>
                  <a:lnTo>
                    <a:pt x="22" y="31"/>
                  </a:lnTo>
                  <a:lnTo>
                    <a:pt x="21" y="39"/>
                  </a:lnTo>
                  <a:lnTo>
                    <a:pt x="22" y="47"/>
                  </a:lnTo>
                  <a:lnTo>
                    <a:pt x="23" y="57"/>
                  </a:lnTo>
                  <a:lnTo>
                    <a:pt x="27" y="67"/>
                  </a:lnTo>
                  <a:lnTo>
                    <a:pt x="30" y="76"/>
                  </a:lnTo>
                  <a:lnTo>
                    <a:pt x="35" y="85"/>
                  </a:lnTo>
                  <a:lnTo>
                    <a:pt x="40" y="94"/>
                  </a:lnTo>
                  <a:lnTo>
                    <a:pt x="46" y="103"/>
                  </a:lnTo>
                  <a:lnTo>
                    <a:pt x="53" y="110"/>
                  </a:lnTo>
                  <a:lnTo>
                    <a:pt x="61" y="117"/>
                  </a:lnTo>
                  <a:lnTo>
                    <a:pt x="68" y="123"/>
                  </a:lnTo>
                  <a:lnTo>
                    <a:pt x="77" y="128"/>
                  </a:lnTo>
                  <a:lnTo>
                    <a:pt x="85" y="131"/>
                  </a:lnTo>
                  <a:lnTo>
                    <a:pt x="94" y="132"/>
                  </a:lnTo>
                  <a:lnTo>
                    <a:pt x="103" y="132"/>
                  </a:lnTo>
                  <a:lnTo>
                    <a:pt x="103" y="132"/>
                  </a:lnTo>
                  <a:lnTo>
                    <a:pt x="90" y="98"/>
                  </a:lnTo>
                  <a:lnTo>
                    <a:pt x="82" y="82"/>
                  </a:lnTo>
                  <a:lnTo>
                    <a:pt x="74" y="65"/>
                  </a:lnTo>
                  <a:lnTo>
                    <a:pt x="63" y="52"/>
                  </a:lnTo>
                  <a:lnTo>
                    <a:pt x="58" y="45"/>
                  </a:lnTo>
                  <a:lnTo>
                    <a:pt x="52" y="40"/>
                  </a:lnTo>
                  <a:lnTo>
                    <a:pt x="46" y="34"/>
                  </a:lnTo>
                  <a:lnTo>
                    <a:pt x="39" y="30"/>
                  </a:lnTo>
                  <a:lnTo>
                    <a:pt x="32" y="26"/>
                  </a:lnTo>
                  <a:lnTo>
                    <a:pt x="24" y="24"/>
                  </a:lnTo>
                  <a:lnTo>
                    <a:pt x="24" y="24"/>
                  </a:lnTo>
                  <a:close/>
                  <a:moveTo>
                    <a:pt x="113" y="118"/>
                  </a:moveTo>
                  <a:lnTo>
                    <a:pt x="113" y="118"/>
                  </a:lnTo>
                  <a:lnTo>
                    <a:pt x="114" y="110"/>
                  </a:lnTo>
                  <a:lnTo>
                    <a:pt x="114" y="104"/>
                  </a:lnTo>
                  <a:lnTo>
                    <a:pt x="113" y="96"/>
                  </a:lnTo>
                  <a:lnTo>
                    <a:pt x="112" y="89"/>
                  </a:lnTo>
                  <a:lnTo>
                    <a:pt x="108" y="75"/>
                  </a:lnTo>
                  <a:lnTo>
                    <a:pt x="100" y="61"/>
                  </a:lnTo>
                  <a:lnTo>
                    <a:pt x="92" y="49"/>
                  </a:lnTo>
                  <a:lnTo>
                    <a:pt x="82" y="39"/>
                  </a:lnTo>
                  <a:lnTo>
                    <a:pt x="76" y="34"/>
                  </a:lnTo>
                  <a:lnTo>
                    <a:pt x="70" y="31"/>
                  </a:lnTo>
                  <a:lnTo>
                    <a:pt x="64" y="29"/>
                  </a:lnTo>
                  <a:lnTo>
                    <a:pt x="59" y="27"/>
                  </a:lnTo>
                  <a:lnTo>
                    <a:pt x="59" y="27"/>
                  </a:lnTo>
                  <a:lnTo>
                    <a:pt x="67" y="37"/>
                  </a:lnTo>
                  <a:lnTo>
                    <a:pt x="75" y="46"/>
                  </a:lnTo>
                  <a:lnTo>
                    <a:pt x="82" y="57"/>
                  </a:lnTo>
                  <a:lnTo>
                    <a:pt x="90" y="69"/>
                  </a:lnTo>
                  <a:lnTo>
                    <a:pt x="101" y="93"/>
                  </a:lnTo>
                  <a:lnTo>
                    <a:pt x="113" y="118"/>
                  </a:lnTo>
                  <a:lnTo>
                    <a:pt x="113" y="11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9" name="Freeform 104"/>
            <p:cNvSpPr/>
            <p:nvPr/>
          </p:nvSpPr>
          <p:spPr bwMode="auto">
            <a:xfrm>
              <a:off x="4330701" y="1335088"/>
              <a:ext cx="12700" cy="82550"/>
            </a:xfrm>
            <a:custGeom>
              <a:avLst/>
              <a:gdLst/>
              <a:ahLst/>
              <a:cxnLst>
                <a:cxn ang="0">
                  <a:pos x="17" y="0"/>
                </a:cxn>
                <a:cxn ang="0">
                  <a:pos x="17" y="0"/>
                </a:cxn>
                <a:cxn ang="0">
                  <a:pos x="19" y="0"/>
                </a:cxn>
                <a:cxn ang="0">
                  <a:pos x="21" y="2"/>
                </a:cxn>
                <a:cxn ang="0">
                  <a:pos x="21" y="2"/>
                </a:cxn>
                <a:cxn ang="0">
                  <a:pos x="18" y="20"/>
                </a:cxn>
                <a:cxn ang="0">
                  <a:pos x="14" y="39"/>
                </a:cxn>
                <a:cxn ang="0">
                  <a:pos x="11" y="58"/>
                </a:cxn>
                <a:cxn ang="0">
                  <a:pos x="10" y="69"/>
                </a:cxn>
                <a:cxn ang="0">
                  <a:pos x="10" y="80"/>
                </a:cxn>
                <a:cxn ang="0">
                  <a:pos x="10" y="80"/>
                </a:cxn>
                <a:cxn ang="0">
                  <a:pos x="10" y="89"/>
                </a:cxn>
                <a:cxn ang="0">
                  <a:pos x="11" y="100"/>
                </a:cxn>
                <a:cxn ang="0">
                  <a:pos x="15" y="118"/>
                </a:cxn>
                <a:cxn ang="0">
                  <a:pos x="19" y="137"/>
                </a:cxn>
                <a:cxn ang="0">
                  <a:pos x="22" y="156"/>
                </a:cxn>
                <a:cxn ang="0">
                  <a:pos x="22" y="156"/>
                </a:cxn>
                <a:cxn ang="0">
                  <a:pos x="18" y="151"/>
                </a:cxn>
                <a:cxn ang="0">
                  <a:pos x="12" y="143"/>
                </a:cxn>
                <a:cxn ang="0">
                  <a:pos x="9" y="136"/>
                </a:cxn>
                <a:cxn ang="0">
                  <a:pos x="6" y="126"/>
                </a:cxn>
                <a:cxn ang="0">
                  <a:pos x="4" y="116"/>
                </a:cxn>
                <a:cxn ang="0">
                  <a:pos x="2" y="106"/>
                </a:cxn>
                <a:cxn ang="0">
                  <a:pos x="0" y="95"/>
                </a:cxn>
                <a:cxn ang="0">
                  <a:pos x="0" y="83"/>
                </a:cxn>
                <a:cxn ang="0">
                  <a:pos x="0" y="61"/>
                </a:cxn>
                <a:cxn ang="0">
                  <a:pos x="4" y="38"/>
                </a:cxn>
                <a:cxn ang="0">
                  <a:pos x="6" y="27"/>
                </a:cxn>
                <a:cxn ang="0">
                  <a:pos x="9" y="18"/>
                </a:cxn>
                <a:cxn ang="0">
                  <a:pos x="12" y="8"/>
                </a:cxn>
                <a:cxn ang="0">
                  <a:pos x="17" y="0"/>
                </a:cxn>
                <a:cxn ang="0">
                  <a:pos x="17" y="0"/>
                </a:cxn>
              </a:cxnLst>
              <a:rect l="0" t="0" r="r" b="b"/>
              <a:pathLst>
                <a:path w="22" h="156">
                  <a:moveTo>
                    <a:pt x="17" y="0"/>
                  </a:moveTo>
                  <a:lnTo>
                    <a:pt x="17" y="0"/>
                  </a:lnTo>
                  <a:lnTo>
                    <a:pt x="19" y="0"/>
                  </a:lnTo>
                  <a:lnTo>
                    <a:pt x="21" y="2"/>
                  </a:lnTo>
                  <a:lnTo>
                    <a:pt x="21" y="2"/>
                  </a:lnTo>
                  <a:lnTo>
                    <a:pt x="18" y="20"/>
                  </a:lnTo>
                  <a:lnTo>
                    <a:pt x="14" y="39"/>
                  </a:lnTo>
                  <a:lnTo>
                    <a:pt x="11" y="58"/>
                  </a:lnTo>
                  <a:lnTo>
                    <a:pt x="10" y="69"/>
                  </a:lnTo>
                  <a:lnTo>
                    <a:pt x="10" y="80"/>
                  </a:lnTo>
                  <a:lnTo>
                    <a:pt x="10" y="80"/>
                  </a:lnTo>
                  <a:lnTo>
                    <a:pt x="10" y="89"/>
                  </a:lnTo>
                  <a:lnTo>
                    <a:pt x="11" y="100"/>
                  </a:lnTo>
                  <a:lnTo>
                    <a:pt x="15" y="118"/>
                  </a:lnTo>
                  <a:lnTo>
                    <a:pt x="19" y="137"/>
                  </a:lnTo>
                  <a:lnTo>
                    <a:pt x="22" y="156"/>
                  </a:lnTo>
                  <a:lnTo>
                    <a:pt x="22" y="156"/>
                  </a:lnTo>
                  <a:lnTo>
                    <a:pt x="18" y="151"/>
                  </a:lnTo>
                  <a:lnTo>
                    <a:pt x="12" y="143"/>
                  </a:lnTo>
                  <a:lnTo>
                    <a:pt x="9" y="136"/>
                  </a:lnTo>
                  <a:lnTo>
                    <a:pt x="6" y="126"/>
                  </a:lnTo>
                  <a:lnTo>
                    <a:pt x="4" y="116"/>
                  </a:lnTo>
                  <a:lnTo>
                    <a:pt x="2" y="106"/>
                  </a:lnTo>
                  <a:lnTo>
                    <a:pt x="0" y="95"/>
                  </a:lnTo>
                  <a:lnTo>
                    <a:pt x="0" y="83"/>
                  </a:lnTo>
                  <a:lnTo>
                    <a:pt x="0" y="61"/>
                  </a:lnTo>
                  <a:lnTo>
                    <a:pt x="4" y="38"/>
                  </a:lnTo>
                  <a:lnTo>
                    <a:pt x="6" y="27"/>
                  </a:lnTo>
                  <a:lnTo>
                    <a:pt x="9" y="18"/>
                  </a:lnTo>
                  <a:lnTo>
                    <a:pt x="12" y="8"/>
                  </a:lnTo>
                  <a:lnTo>
                    <a:pt x="17" y="0"/>
                  </a:lnTo>
                  <a:lnTo>
                    <a:pt x="17"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0" name="Freeform 105"/>
            <p:cNvSpPr/>
            <p:nvPr/>
          </p:nvSpPr>
          <p:spPr bwMode="auto">
            <a:xfrm>
              <a:off x="4351338" y="1377950"/>
              <a:ext cx="6350" cy="39688"/>
            </a:xfrm>
            <a:custGeom>
              <a:avLst/>
              <a:gdLst/>
              <a:ahLst/>
              <a:cxnLst>
                <a:cxn ang="0">
                  <a:pos x="2" y="0"/>
                </a:cxn>
                <a:cxn ang="0">
                  <a:pos x="2" y="0"/>
                </a:cxn>
                <a:cxn ang="0">
                  <a:pos x="4" y="0"/>
                </a:cxn>
                <a:cxn ang="0">
                  <a:pos x="5" y="2"/>
                </a:cxn>
                <a:cxn ang="0">
                  <a:pos x="5" y="2"/>
                </a:cxn>
                <a:cxn ang="0">
                  <a:pos x="9" y="18"/>
                </a:cxn>
                <a:cxn ang="0">
                  <a:pos x="11" y="38"/>
                </a:cxn>
                <a:cxn ang="0">
                  <a:pos x="13" y="75"/>
                </a:cxn>
                <a:cxn ang="0">
                  <a:pos x="13" y="75"/>
                </a:cxn>
                <a:cxn ang="0">
                  <a:pos x="9" y="69"/>
                </a:cxn>
                <a:cxn ang="0">
                  <a:pos x="5" y="60"/>
                </a:cxn>
                <a:cxn ang="0">
                  <a:pos x="2" y="51"/>
                </a:cxn>
                <a:cxn ang="0">
                  <a:pos x="1" y="42"/>
                </a:cxn>
                <a:cxn ang="0">
                  <a:pos x="0" y="31"/>
                </a:cxn>
                <a:cxn ang="0">
                  <a:pos x="0" y="20"/>
                </a:cxn>
                <a:cxn ang="0">
                  <a:pos x="2" y="0"/>
                </a:cxn>
                <a:cxn ang="0">
                  <a:pos x="2" y="0"/>
                </a:cxn>
              </a:cxnLst>
              <a:rect l="0" t="0" r="r" b="b"/>
              <a:pathLst>
                <a:path w="13" h="75">
                  <a:moveTo>
                    <a:pt x="2" y="0"/>
                  </a:moveTo>
                  <a:lnTo>
                    <a:pt x="2" y="0"/>
                  </a:lnTo>
                  <a:lnTo>
                    <a:pt x="4" y="0"/>
                  </a:lnTo>
                  <a:lnTo>
                    <a:pt x="5" y="2"/>
                  </a:lnTo>
                  <a:lnTo>
                    <a:pt x="5" y="2"/>
                  </a:lnTo>
                  <a:lnTo>
                    <a:pt x="9" y="18"/>
                  </a:lnTo>
                  <a:lnTo>
                    <a:pt x="11" y="38"/>
                  </a:lnTo>
                  <a:lnTo>
                    <a:pt x="13" y="75"/>
                  </a:lnTo>
                  <a:lnTo>
                    <a:pt x="13" y="75"/>
                  </a:lnTo>
                  <a:lnTo>
                    <a:pt x="9" y="69"/>
                  </a:lnTo>
                  <a:lnTo>
                    <a:pt x="5" y="60"/>
                  </a:lnTo>
                  <a:lnTo>
                    <a:pt x="2" y="51"/>
                  </a:lnTo>
                  <a:lnTo>
                    <a:pt x="1" y="42"/>
                  </a:lnTo>
                  <a:lnTo>
                    <a:pt x="0" y="31"/>
                  </a:lnTo>
                  <a:lnTo>
                    <a:pt x="0" y="20"/>
                  </a:lnTo>
                  <a:lnTo>
                    <a:pt x="2" y="0"/>
                  </a:lnTo>
                  <a:lnTo>
                    <a:pt x="2"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1" name="Freeform 106"/>
            <p:cNvSpPr/>
            <p:nvPr/>
          </p:nvSpPr>
          <p:spPr bwMode="auto">
            <a:xfrm>
              <a:off x="4402138" y="1581150"/>
              <a:ext cx="79375" cy="68263"/>
            </a:xfrm>
            <a:custGeom>
              <a:avLst/>
              <a:gdLst/>
              <a:ahLst/>
              <a:cxnLst>
                <a:cxn ang="0">
                  <a:pos x="0" y="0"/>
                </a:cxn>
                <a:cxn ang="0">
                  <a:pos x="0" y="0"/>
                </a:cxn>
                <a:cxn ang="0">
                  <a:pos x="3" y="2"/>
                </a:cxn>
                <a:cxn ang="0">
                  <a:pos x="5" y="3"/>
                </a:cxn>
                <a:cxn ang="0">
                  <a:pos x="7" y="4"/>
                </a:cxn>
                <a:cxn ang="0">
                  <a:pos x="10" y="4"/>
                </a:cxn>
                <a:cxn ang="0">
                  <a:pos x="10" y="4"/>
                </a:cxn>
                <a:cxn ang="0">
                  <a:pos x="31" y="30"/>
                </a:cxn>
                <a:cxn ang="0">
                  <a:pos x="56" y="56"/>
                </a:cxn>
                <a:cxn ang="0">
                  <a:pos x="68" y="68"/>
                </a:cxn>
                <a:cxn ang="0">
                  <a:pos x="81" y="80"/>
                </a:cxn>
                <a:cxn ang="0">
                  <a:pos x="95" y="91"/>
                </a:cxn>
                <a:cxn ang="0">
                  <a:pos x="110" y="101"/>
                </a:cxn>
                <a:cxn ang="0">
                  <a:pos x="110" y="101"/>
                </a:cxn>
                <a:cxn ang="0">
                  <a:pos x="119" y="108"/>
                </a:cxn>
                <a:cxn ang="0">
                  <a:pos x="130" y="113"/>
                </a:cxn>
                <a:cxn ang="0">
                  <a:pos x="141" y="119"/>
                </a:cxn>
                <a:cxn ang="0">
                  <a:pos x="145" y="124"/>
                </a:cxn>
                <a:cxn ang="0">
                  <a:pos x="148" y="128"/>
                </a:cxn>
                <a:cxn ang="0">
                  <a:pos x="148" y="128"/>
                </a:cxn>
                <a:cxn ang="0">
                  <a:pos x="140" y="126"/>
                </a:cxn>
                <a:cxn ang="0">
                  <a:pos x="130" y="123"/>
                </a:cxn>
                <a:cxn ang="0">
                  <a:pos x="121" y="118"/>
                </a:cxn>
                <a:cxn ang="0">
                  <a:pos x="114" y="114"/>
                </a:cxn>
                <a:cxn ang="0">
                  <a:pos x="98" y="104"/>
                </a:cxn>
                <a:cxn ang="0">
                  <a:pos x="84" y="91"/>
                </a:cxn>
                <a:cxn ang="0">
                  <a:pos x="70" y="79"/>
                </a:cxn>
                <a:cxn ang="0">
                  <a:pos x="56" y="66"/>
                </a:cxn>
                <a:cxn ang="0">
                  <a:pos x="43" y="53"/>
                </a:cxn>
                <a:cxn ang="0">
                  <a:pos x="29" y="41"/>
                </a:cxn>
                <a:cxn ang="0">
                  <a:pos x="29" y="41"/>
                </a:cxn>
                <a:cxn ang="0">
                  <a:pos x="26" y="35"/>
                </a:cxn>
                <a:cxn ang="0">
                  <a:pos x="23" y="30"/>
                </a:cxn>
                <a:cxn ang="0">
                  <a:pos x="15" y="21"/>
                </a:cxn>
                <a:cxn ang="0">
                  <a:pos x="7" y="11"/>
                </a:cxn>
                <a:cxn ang="0">
                  <a:pos x="4" y="6"/>
                </a:cxn>
                <a:cxn ang="0">
                  <a:pos x="0" y="0"/>
                </a:cxn>
                <a:cxn ang="0">
                  <a:pos x="0" y="0"/>
                </a:cxn>
              </a:cxnLst>
              <a:rect l="0" t="0" r="r" b="b"/>
              <a:pathLst>
                <a:path w="148" h="128">
                  <a:moveTo>
                    <a:pt x="0" y="0"/>
                  </a:moveTo>
                  <a:lnTo>
                    <a:pt x="0" y="0"/>
                  </a:lnTo>
                  <a:lnTo>
                    <a:pt x="3" y="2"/>
                  </a:lnTo>
                  <a:lnTo>
                    <a:pt x="5" y="3"/>
                  </a:lnTo>
                  <a:lnTo>
                    <a:pt x="7" y="4"/>
                  </a:lnTo>
                  <a:lnTo>
                    <a:pt x="10" y="4"/>
                  </a:lnTo>
                  <a:lnTo>
                    <a:pt x="10" y="4"/>
                  </a:lnTo>
                  <a:lnTo>
                    <a:pt x="31" y="30"/>
                  </a:lnTo>
                  <a:lnTo>
                    <a:pt x="56" y="56"/>
                  </a:lnTo>
                  <a:lnTo>
                    <a:pt x="68" y="68"/>
                  </a:lnTo>
                  <a:lnTo>
                    <a:pt x="81" y="80"/>
                  </a:lnTo>
                  <a:lnTo>
                    <a:pt x="95" y="91"/>
                  </a:lnTo>
                  <a:lnTo>
                    <a:pt x="110" y="101"/>
                  </a:lnTo>
                  <a:lnTo>
                    <a:pt x="110" y="101"/>
                  </a:lnTo>
                  <a:lnTo>
                    <a:pt x="119" y="108"/>
                  </a:lnTo>
                  <a:lnTo>
                    <a:pt x="130" y="113"/>
                  </a:lnTo>
                  <a:lnTo>
                    <a:pt x="141" y="119"/>
                  </a:lnTo>
                  <a:lnTo>
                    <a:pt x="145" y="124"/>
                  </a:lnTo>
                  <a:lnTo>
                    <a:pt x="148" y="128"/>
                  </a:lnTo>
                  <a:lnTo>
                    <a:pt x="148" y="128"/>
                  </a:lnTo>
                  <a:lnTo>
                    <a:pt x="140" y="126"/>
                  </a:lnTo>
                  <a:lnTo>
                    <a:pt x="130" y="123"/>
                  </a:lnTo>
                  <a:lnTo>
                    <a:pt x="121" y="118"/>
                  </a:lnTo>
                  <a:lnTo>
                    <a:pt x="114" y="114"/>
                  </a:lnTo>
                  <a:lnTo>
                    <a:pt x="98" y="104"/>
                  </a:lnTo>
                  <a:lnTo>
                    <a:pt x="84" y="91"/>
                  </a:lnTo>
                  <a:lnTo>
                    <a:pt x="70" y="79"/>
                  </a:lnTo>
                  <a:lnTo>
                    <a:pt x="56" y="66"/>
                  </a:lnTo>
                  <a:lnTo>
                    <a:pt x="43" y="53"/>
                  </a:lnTo>
                  <a:lnTo>
                    <a:pt x="29" y="41"/>
                  </a:lnTo>
                  <a:lnTo>
                    <a:pt x="29" y="41"/>
                  </a:lnTo>
                  <a:lnTo>
                    <a:pt x="26" y="35"/>
                  </a:lnTo>
                  <a:lnTo>
                    <a:pt x="23" y="30"/>
                  </a:lnTo>
                  <a:lnTo>
                    <a:pt x="15" y="21"/>
                  </a:lnTo>
                  <a:lnTo>
                    <a:pt x="7" y="11"/>
                  </a:lnTo>
                  <a:lnTo>
                    <a:pt x="4" y="6"/>
                  </a:lnTo>
                  <a:lnTo>
                    <a:pt x="0" y="0"/>
                  </a:lnTo>
                  <a:lnTo>
                    <a:pt x="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2" name="Freeform 107"/>
            <p:cNvSpPr/>
            <p:nvPr/>
          </p:nvSpPr>
          <p:spPr bwMode="auto">
            <a:xfrm>
              <a:off x="4522788" y="1671638"/>
              <a:ext cx="219075" cy="58738"/>
            </a:xfrm>
            <a:custGeom>
              <a:avLst/>
              <a:gdLst/>
              <a:ahLst/>
              <a:cxnLst>
                <a:cxn ang="0">
                  <a:pos x="0" y="2"/>
                </a:cxn>
                <a:cxn ang="0">
                  <a:pos x="0" y="2"/>
                </a:cxn>
                <a:cxn ang="0">
                  <a:pos x="1" y="1"/>
                </a:cxn>
                <a:cxn ang="0">
                  <a:pos x="2" y="1"/>
                </a:cxn>
                <a:cxn ang="0">
                  <a:pos x="5" y="0"/>
                </a:cxn>
                <a:cxn ang="0">
                  <a:pos x="5" y="0"/>
                </a:cxn>
                <a:cxn ang="0">
                  <a:pos x="77" y="35"/>
                </a:cxn>
                <a:cxn ang="0">
                  <a:pos x="115" y="51"/>
                </a:cxn>
                <a:cxn ang="0">
                  <a:pos x="154" y="67"/>
                </a:cxn>
                <a:cxn ang="0">
                  <a:pos x="175" y="73"/>
                </a:cxn>
                <a:cxn ang="0">
                  <a:pos x="195" y="80"/>
                </a:cxn>
                <a:cxn ang="0">
                  <a:pos x="217" y="86"/>
                </a:cxn>
                <a:cxn ang="0">
                  <a:pos x="239" y="92"/>
                </a:cxn>
                <a:cxn ang="0">
                  <a:pos x="262" y="96"/>
                </a:cxn>
                <a:cxn ang="0">
                  <a:pos x="284" y="99"/>
                </a:cxn>
                <a:cxn ang="0">
                  <a:pos x="309" y="101"/>
                </a:cxn>
                <a:cxn ang="0">
                  <a:pos x="333" y="103"/>
                </a:cxn>
                <a:cxn ang="0">
                  <a:pos x="333" y="103"/>
                </a:cxn>
                <a:cxn ang="0">
                  <a:pos x="344" y="103"/>
                </a:cxn>
                <a:cxn ang="0">
                  <a:pos x="354" y="102"/>
                </a:cxn>
                <a:cxn ang="0">
                  <a:pos x="375" y="101"/>
                </a:cxn>
                <a:cxn ang="0">
                  <a:pos x="386" y="101"/>
                </a:cxn>
                <a:cxn ang="0">
                  <a:pos x="395" y="102"/>
                </a:cxn>
                <a:cxn ang="0">
                  <a:pos x="405" y="106"/>
                </a:cxn>
                <a:cxn ang="0">
                  <a:pos x="414" y="110"/>
                </a:cxn>
                <a:cxn ang="0">
                  <a:pos x="414" y="110"/>
                </a:cxn>
                <a:cxn ang="0">
                  <a:pos x="384" y="112"/>
                </a:cxn>
                <a:cxn ang="0">
                  <a:pos x="355" y="113"/>
                </a:cxn>
                <a:cxn ang="0">
                  <a:pos x="327" y="112"/>
                </a:cxn>
                <a:cxn ang="0">
                  <a:pos x="298" y="110"/>
                </a:cxn>
                <a:cxn ang="0">
                  <a:pos x="270" y="106"/>
                </a:cxn>
                <a:cxn ang="0">
                  <a:pos x="242" y="100"/>
                </a:cxn>
                <a:cxn ang="0">
                  <a:pos x="216" y="94"/>
                </a:cxn>
                <a:cxn ang="0">
                  <a:pos x="189" y="86"/>
                </a:cxn>
                <a:cxn ang="0">
                  <a:pos x="163" y="79"/>
                </a:cxn>
                <a:cxn ang="0">
                  <a:pos x="137" y="69"/>
                </a:cxn>
                <a:cxn ang="0">
                  <a:pos x="113" y="60"/>
                </a:cxn>
                <a:cxn ang="0">
                  <a:pos x="88" y="49"/>
                </a:cxn>
                <a:cxn ang="0">
                  <a:pos x="65" y="37"/>
                </a:cxn>
                <a:cxn ang="0">
                  <a:pos x="42" y="25"/>
                </a:cxn>
                <a:cxn ang="0">
                  <a:pos x="21" y="13"/>
                </a:cxn>
                <a:cxn ang="0">
                  <a:pos x="0" y="2"/>
                </a:cxn>
                <a:cxn ang="0">
                  <a:pos x="0" y="2"/>
                </a:cxn>
              </a:cxnLst>
              <a:rect l="0" t="0" r="r" b="b"/>
              <a:pathLst>
                <a:path w="412" h="113">
                  <a:moveTo>
                    <a:pt x="0" y="2"/>
                  </a:moveTo>
                  <a:lnTo>
                    <a:pt x="0" y="2"/>
                  </a:lnTo>
                  <a:lnTo>
                    <a:pt x="1" y="1"/>
                  </a:lnTo>
                  <a:lnTo>
                    <a:pt x="2" y="1"/>
                  </a:lnTo>
                  <a:lnTo>
                    <a:pt x="5" y="0"/>
                  </a:lnTo>
                  <a:lnTo>
                    <a:pt x="5" y="0"/>
                  </a:lnTo>
                  <a:lnTo>
                    <a:pt x="77" y="35"/>
                  </a:lnTo>
                  <a:lnTo>
                    <a:pt x="115" y="51"/>
                  </a:lnTo>
                  <a:lnTo>
                    <a:pt x="154" y="67"/>
                  </a:lnTo>
                  <a:lnTo>
                    <a:pt x="175" y="73"/>
                  </a:lnTo>
                  <a:lnTo>
                    <a:pt x="195" y="80"/>
                  </a:lnTo>
                  <a:lnTo>
                    <a:pt x="217" y="86"/>
                  </a:lnTo>
                  <a:lnTo>
                    <a:pt x="239" y="92"/>
                  </a:lnTo>
                  <a:lnTo>
                    <a:pt x="262" y="96"/>
                  </a:lnTo>
                  <a:lnTo>
                    <a:pt x="284" y="99"/>
                  </a:lnTo>
                  <a:lnTo>
                    <a:pt x="309" y="101"/>
                  </a:lnTo>
                  <a:lnTo>
                    <a:pt x="333" y="103"/>
                  </a:lnTo>
                  <a:lnTo>
                    <a:pt x="333" y="103"/>
                  </a:lnTo>
                  <a:lnTo>
                    <a:pt x="344" y="103"/>
                  </a:lnTo>
                  <a:lnTo>
                    <a:pt x="354" y="102"/>
                  </a:lnTo>
                  <a:lnTo>
                    <a:pt x="375" y="101"/>
                  </a:lnTo>
                  <a:lnTo>
                    <a:pt x="386" y="101"/>
                  </a:lnTo>
                  <a:lnTo>
                    <a:pt x="395" y="102"/>
                  </a:lnTo>
                  <a:lnTo>
                    <a:pt x="405" y="106"/>
                  </a:lnTo>
                  <a:lnTo>
                    <a:pt x="414" y="110"/>
                  </a:lnTo>
                  <a:lnTo>
                    <a:pt x="414" y="110"/>
                  </a:lnTo>
                  <a:lnTo>
                    <a:pt x="384" y="112"/>
                  </a:lnTo>
                  <a:lnTo>
                    <a:pt x="355" y="113"/>
                  </a:lnTo>
                  <a:lnTo>
                    <a:pt x="327" y="112"/>
                  </a:lnTo>
                  <a:lnTo>
                    <a:pt x="298" y="110"/>
                  </a:lnTo>
                  <a:lnTo>
                    <a:pt x="270" y="106"/>
                  </a:lnTo>
                  <a:lnTo>
                    <a:pt x="242" y="100"/>
                  </a:lnTo>
                  <a:lnTo>
                    <a:pt x="216" y="94"/>
                  </a:lnTo>
                  <a:lnTo>
                    <a:pt x="189" y="86"/>
                  </a:lnTo>
                  <a:lnTo>
                    <a:pt x="163" y="79"/>
                  </a:lnTo>
                  <a:lnTo>
                    <a:pt x="137" y="69"/>
                  </a:lnTo>
                  <a:lnTo>
                    <a:pt x="113" y="60"/>
                  </a:lnTo>
                  <a:lnTo>
                    <a:pt x="88" y="49"/>
                  </a:lnTo>
                  <a:lnTo>
                    <a:pt x="65" y="37"/>
                  </a:lnTo>
                  <a:lnTo>
                    <a:pt x="42" y="25"/>
                  </a:lnTo>
                  <a:lnTo>
                    <a:pt x="21" y="13"/>
                  </a:lnTo>
                  <a:lnTo>
                    <a:pt x="0" y="2"/>
                  </a:lnTo>
                  <a:lnTo>
                    <a:pt x="0" y="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3" name="Freeform 108"/>
            <p:cNvSpPr/>
            <p:nvPr/>
          </p:nvSpPr>
          <p:spPr bwMode="auto">
            <a:xfrm>
              <a:off x="4573588" y="1673225"/>
              <a:ext cx="117475" cy="31750"/>
            </a:xfrm>
            <a:custGeom>
              <a:avLst/>
              <a:gdLst/>
              <a:ahLst/>
              <a:cxnLst>
                <a:cxn ang="0">
                  <a:pos x="222" y="54"/>
                </a:cxn>
                <a:cxn ang="0">
                  <a:pos x="222" y="54"/>
                </a:cxn>
                <a:cxn ang="0">
                  <a:pos x="216" y="58"/>
                </a:cxn>
                <a:cxn ang="0">
                  <a:pos x="208" y="60"/>
                </a:cxn>
                <a:cxn ang="0">
                  <a:pos x="202" y="60"/>
                </a:cxn>
                <a:cxn ang="0">
                  <a:pos x="195" y="60"/>
                </a:cxn>
                <a:cxn ang="0">
                  <a:pos x="180" y="57"/>
                </a:cxn>
                <a:cxn ang="0">
                  <a:pos x="165" y="52"/>
                </a:cxn>
                <a:cxn ang="0">
                  <a:pos x="165" y="52"/>
                </a:cxn>
                <a:cxn ang="0">
                  <a:pos x="121" y="44"/>
                </a:cxn>
                <a:cxn ang="0">
                  <a:pos x="98" y="38"/>
                </a:cxn>
                <a:cxn ang="0">
                  <a:pos x="77" y="32"/>
                </a:cxn>
                <a:cxn ang="0">
                  <a:pos x="55" y="26"/>
                </a:cxn>
                <a:cxn ang="0">
                  <a:pos x="35" y="18"/>
                </a:cxn>
                <a:cxn ang="0">
                  <a:pos x="17" y="9"/>
                </a:cxn>
                <a:cxn ang="0">
                  <a:pos x="0" y="0"/>
                </a:cxn>
                <a:cxn ang="0">
                  <a:pos x="0" y="0"/>
                </a:cxn>
                <a:cxn ang="0">
                  <a:pos x="9" y="1"/>
                </a:cxn>
                <a:cxn ang="0">
                  <a:pos x="18" y="3"/>
                </a:cxn>
                <a:cxn ang="0">
                  <a:pos x="35" y="9"/>
                </a:cxn>
                <a:cxn ang="0">
                  <a:pos x="52" y="18"/>
                </a:cxn>
                <a:cxn ang="0">
                  <a:pos x="61" y="21"/>
                </a:cxn>
                <a:cxn ang="0">
                  <a:pos x="69" y="24"/>
                </a:cxn>
                <a:cxn ang="0">
                  <a:pos x="69" y="24"/>
                </a:cxn>
                <a:cxn ang="0">
                  <a:pos x="96" y="32"/>
                </a:cxn>
                <a:cxn ang="0">
                  <a:pos x="127" y="39"/>
                </a:cxn>
                <a:cxn ang="0">
                  <a:pos x="160" y="46"/>
                </a:cxn>
                <a:cxn ang="0">
                  <a:pos x="177" y="48"/>
                </a:cxn>
                <a:cxn ang="0">
                  <a:pos x="193" y="49"/>
                </a:cxn>
                <a:cxn ang="0">
                  <a:pos x="193" y="49"/>
                </a:cxn>
                <a:cxn ang="0">
                  <a:pos x="201" y="49"/>
                </a:cxn>
                <a:cxn ang="0">
                  <a:pos x="208" y="49"/>
                </a:cxn>
                <a:cxn ang="0">
                  <a:pos x="212" y="49"/>
                </a:cxn>
                <a:cxn ang="0">
                  <a:pos x="216" y="50"/>
                </a:cxn>
                <a:cxn ang="0">
                  <a:pos x="219" y="51"/>
                </a:cxn>
                <a:cxn ang="0">
                  <a:pos x="222" y="54"/>
                </a:cxn>
                <a:cxn ang="0">
                  <a:pos x="222" y="54"/>
                </a:cxn>
              </a:cxnLst>
              <a:rect l="0" t="0" r="r" b="b"/>
              <a:pathLst>
                <a:path w="221" h="60">
                  <a:moveTo>
                    <a:pt x="222" y="54"/>
                  </a:moveTo>
                  <a:lnTo>
                    <a:pt x="222" y="54"/>
                  </a:lnTo>
                  <a:lnTo>
                    <a:pt x="216" y="58"/>
                  </a:lnTo>
                  <a:lnTo>
                    <a:pt x="208" y="60"/>
                  </a:lnTo>
                  <a:lnTo>
                    <a:pt x="202" y="60"/>
                  </a:lnTo>
                  <a:lnTo>
                    <a:pt x="195" y="60"/>
                  </a:lnTo>
                  <a:lnTo>
                    <a:pt x="180" y="57"/>
                  </a:lnTo>
                  <a:lnTo>
                    <a:pt x="165" y="52"/>
                  </a:lnTo>
                  <a:lnTo>
                    <a:pt x="165" y="52"/>
                  </a:lnTo>
                  <a:lnTo>
                    <a:pt x="121" y="44"/>
                  </a:lnTo>
                  <a:lnTo>
                    <a:pt x="98" y="38"/>
                  </a:lnTo>
                  <a:lnTo>
                    <a:pt x="77" y="32"/>
                  </a:lnTo>
                  <a:lnTo>
                    <a:pt x="55" y="26"/>
                  </a:lnTo>
                  <a:lnTo>
                    <a:pt x="35" y="18"/>
                  </a:lnTo>
                  <a:lnTo>
                    <a:pt x="17" y="9"/>
                  </a:lnTo>
                  <a:lnTo>
                    <a:pt x="0" y="0"/>
                  </a:lnTo>
                  <a:lnTo>
                    <a:pt x="0" y="0"/>
                  </a:lnTo>
                  <a:lnTo>
                    <a:pt x="9" y="1"/>
                  </a:lnTo>
                  <a:lnTo>
                    <a:pt x="18" y="3"/>
                  </a:lnTo>
                  <a:lnTo>
                    <a:pt x="35" y="9"/>
                  </a:lnTo>
                  <a:lnTo>
                    <a:pt x="52" y="18"/>
                  </a:lnTo>
                  <a:lnTo>
                    <a:pt x="61" y="21"/>
                  </a:lnTo>
                  <a:lnTo>
                    <a:pt x="69" y="24"/>
                  </a:lnTo>
                  <a:lnTo>
                    <a:pt x="69" y="24"/>
                  </a:lnTo>
                  <a:lnTo>
                    <a:pt x="96" y="32"/>
                  </a:lnTo>
                  <a:lnTo>
                    <a:pt x="127" y="39"/>
                  </a:lnTo>
                  <a:lnTo>
                    <a:pt x="160" y="46"/>
                  </a:lnTo>
                  <a:lnTo>
                    <a:pt x="177" y="48"/>
                  </a:lnTo>
                  <a:lnTo>
                    <a:pt x="193" y="49"/>
                  </a:lnTo>
                  <a:lnTo>
                    <a:pt x="193" y="49"/>
                  </a:lnTo>
                  <a:lnTo>
                    <a:pt x="201" y="49"/>
                  </a:lnTo>
                  <a:lnTo>
                    <a:pt x="208" y="49"/>
                  </a:lnTo>
                  <a:lnTo>
                    <a:pt x="212" y="49"/>
                  </a:lnTo>
                  <a:lnTo>
                    <a:pt x="216" y="50"/>
                  </a:lnTo>
                  <a:lnTo>
                    <a:pt x="219" y="51"/>
                  </a:lnTo>
                  <a:lnTo>
                    <a:pt x="222" y="54"/>
                  </a:lnTo>
                  <a:lnTo>
                    <a:pt x="222" y="5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4" name="Freeform 109"/>
            <p:cNvSpPr>
              <a:spLocks noEditPoints="1"/>
            </p:cNvSpPr>
            <p:nvPr/>
          </p:nvSpPr>
          <p:spPr bwMode="auto">
            <a:xfrm>
              <a:off x="4256088" y="1033463"/>
              <a:ext cx="784225" cy="747713"/>
            </a:xfrm>
            <a:custGeom>
              <a:avLst/>
              <a:gdLst/>
              <a:ahLst/>
              <a:cxnLst>
                <a:cxn ang="0">
                  <a:pos x="402" y="183"/>
                </a:cxn>
                <a:cxn ang="0">
                  <a:pos x="558" y="21"/>
                </a:cxn>
                <a:cxn ang="0">
                  <a:pos x="749" y="17"/>
                </a:cxn>
                <a:cxn ang="0">
                  <a:pos x="1125" y="200"/>
                </a:cxn>
                <a:cxn ang="0">
                  <a:pos x="1392" y="533"/>
                </a:cxn>
                <a:cxn ang="0">
                  <a:pos x="1473" y="988"/>
                </a:cxn>
                <a:cxn ang="0">
                  <a:pos x="1356" y="1217"/>
                </a:cxn>
                <a:cxn ang="0">
                  <a:pos x="1220" y="1333"/>
                </a:cxn>
                <a:cxn ang="0">
                  <a:pos x="808" y="1411"/>
                </a:cxn>
                <a:cxn ang="0">
                  <a:pos x="450" y="1301"/>
                </a:cxn>
                <a:cxn ang="0">
                  <a:pos x="205" y="1130"/>
                </a:cxn>
                <a:cxn ang="0">
                  <a:pos x="13" y="807"/>
                </a:cxn>
                <a:cxn ang="0">
                  <a:pos x="26" y="553"/>
                </a:cxn>
                <a:cxn ang="0">
                  <a:pos x="223" y="356"/>
                </a:cxn>
                <a:cxn ang="0">
                  <a:pos x="1383" y="1177"/>
                </a:cxn>
                <a:cxn ang="0">
                  <a:pos x="1444" y="1044"/>
                </a:cxn>
                <a:cxn ang="0">
                  <a:pos x="1440" y="707"/>
                </a:cxn>
                <a:cxn ang="0">
                  <a:pos x="1228" y="323"/>
                </a:cxn>
                <a:cxn ang="0">
                  <a:pos x="990" y="126"/>
                </a:cxn>
                <a:cxn ang="0">
                  <a:pos x="756" y="33"/>
                </a:cxn>
                <a:cxn ang="0">
                  <a:pos x="576" y="35"/>
                </a:cxn>
                <a:cxn ang="0">
                  <a:pos x="407" y="207"/>
                </a:cxn>
                <a:cxn ang="0">
                  <a:pos x="397" y="580"/>
                </a:cxn>
                <a:cxn ang="0">
                  <a:pos x="580" y="950"/>
                </a:cxn>
                <a:cxn ang="0">
                  <a:pos x="747" y="1113"/>
                </a:cxn>
                <a:cxn ang="0">
                  <a:pos x="1205" y="1257"/>
                </a:cxn>
                <a:cxn ang="0">
                  <a:pos x="358" y="481"/>
                </a:cxn>
                <a:cxn ang="0">
                  <a:pos x="1079" y="1301"/>
                </a:cxn>
                <a:cxn ang="0">
                  <a:pos x="760" y="1194"/>
                </a:cxn>
                <a:cxn ang="0">
                  <a:pos x="459" y="861"/>
                </a:cxn>
                <a:cxn ang="0">
                  <a:pos x="416" y="779"/>
                </a:cxn>
                <a:cxn ang="0">
                  <a:pos x="367" y="628"/>
                </a:cxn>
                <a:cxn ang="0">
                  <a:pos x="315" y="354"/>
                </a:cxn>
                <a:cxn ang="0">
                  <a:pos x="62" y="536"/>
                </a:cxn>
                <a:cxn ang="0">
                  <a:pos x="91" y="900"/>
                </a:cxn>
                <a:cxn ang="0">
                  <a:pos x="267" y="1111"/>
                </a:cxn>
                <a:cxn ang="0">
                  <a:pos x="367" y="1192"/>
                </a:cxn>
                <a:cxn ang="0">
                  <a:pos x="565" y="1299"/>
                </a:cxn>
                <a:cxn ang="0">
                  <a:pos x="707" y="1350"/>
                </a:cxn>
                <a:cxn ang="0">
                  <a:pos x="868" y="1367"/>
                </a:cxn>
                <a:cxn ang="0">
                  <a:pos x="1161" y="1316"/>
                </a:cxn>
                <a:cxn ang="0">
                  <a:pos x="361" y="497"/>
                </a:cxn>
                <a:cxn ang="0">
                  <a:pos x="401" y="680"/>
                </a:cxn>
                <a:cxn ang="0">
                  <a:pos x="613" y="1047"/>
                </a:cxn>
                <a:cxn ang="0">
                  <a:pos x="950" y="1262"/>
                </a:cxn>
                <a:cxn ang="0">
                  <a:pos x="994" y="1255"/>
                </a:cxn>
                <a:cxn ang="0">
                  <a:pos x="614" y="1006"/>
                </a:cxn>
                <a:cxn ang="0">
                  <a:pos x="372" y="546"/>
                </a:cxn>
                <a:cxn ang="0">
                  <a:pos x="34" y="589"/>
                </a:cxn>
                <a:cxn ang="0">
                  <a:pos x="21" y="789"/>
                </a:cxn>
                <a:cxn ang="0">
                  <a:pos x="118" y="998"/>
                </a:cxn>
                <a:cxn ang="0">
                  <a:pos x="239" y="1138"/>
                </a:cxn>
                <a:cxn ang="0">
                  <a:pos x="354" y="1227"/>
                </a:cxn>
                <a:cxn ang="0">
                  <a:pos x="741" y="1384"/>
                </a:cxn>
                <a:cxn ang="0">
                  <a:pos x="1209" y="1318"/>
                </a:cxn>
                <a:cxn ang="0">
                  <a:pos x="1254" y="1276"/>
                </a:cxn>
                <a:cxn ang="0">
                  <a:pos x="1096" y="1357"/>
                </a:cxn>
                <a:cxn ang="0">
                  <a:pos x="686" y="1357"/>
                </a:cxn>
                <a:cxn ang="0">
                  <a:pos x="431" y="1247"/>
                </a:cxn>
                <a:cxn ang="0">
                  <a:pos x="66" y="886"/>
                </a:cxn>
                <a:cxn ang="0">
                  <a:pos x="27" y="689"/>
                </a:cxn>
              </a:cxnLst>
              <a:rect l="0" t="0" r="r" b="b"/>
              <a:pathLst>
                <a:path w="1482" h="1414">
                  <a:moveTo>
                    <a:pt x="338" y="333"/>
                  </a:moveTo>
                  <a:lnTo>
                    <a:pt x="338" y="333"/>
                  </a:lnTo>
                  <a:lnTo>
                    <a:pt x="343" y="321"/>
                  </a:lnTo>
                  <a:lnTo>
                    <a:pt x="346" y="309"/>
                  </a:lnTo>
                  <a:lnTo>
                    <a:pt x="353" y="286"/>
                  </a:lnTo>
                  <a:lnTo>
                    <a:pt x="360" y="263"/>
                  </a:lnTo>
                  <a:lnTo>
                    <a:pt x="364" y="252"/>
                  </a:lnTo>
                  <a:lnTo>
                    <a:pt x="368" y="241"/>
                  </a:lnTo>
                  <a:lnTo>
                    <a:pt x="368" y="241"/>
                  </a:lnTo>
                  <a:lnTo>
                    <a:pt x="375" y="230"/>
                  </a:lnTo>
                  <a:lnTo>
                    <a:pt x="382" y="220"/>
                  </a:lnTo>
                  <a:lnTo>
                    <a:pt x="389" y="211"/>
                  </a:lnTo>
                  <a:lnTo>
                    <a:pt x="395" y="201"/>
                  </a:lnTo>
                  <a:lnTo>
                    <a:pt x="395" y="201"/>
                  </a:lnTo>
                  <a:lnTo>
                    <a:pt x="397" y="195"/>
                  </a:lnTo>
                  <a:lnTo>
                    <a:pt x="399" y="189"/>
                  </a:lnTo>
                  <a:lnTo>
                    <a:pt x="402" y="183"/>
                  </a:lnTo>
                  <a:lnTo>
                    <a:pt x="404" y="177"/>
                  </a:lnTo>
                  <a:lnTo>
                    <a:pt x="404" y="177"/>
                  </a:lnTo>
                  <a:lnTo>
                    <a:pt x="417" y="154"/>
                  </a:lnTo>
                  <a:lnTo>
                    <a:pt x="431" y="133"/>
                  </a:lnTo>
                  <a:lnTo>
                    <a:pt x="445" y="112"/>
                  </a:lnTo>
                  <a:lnTo>
                    <a:pt x="453" y="103"/>
                  </a:lnTo>
                  <a:lnTo>
                    <a:pt x="462" y="95"/>
                  </a:lnTo>
                  <a:lnTo>
                    <a:pt x="462" y="95"/>
                  </a:lnTo>
                  <a:lnTo>
                    <a:pt x="468" y="89"/>
                  </a:lnTo>
                  <a:lnTo>
                    <a:pt x="475" y="83"/>
                  </a:lnTo>
                  <a:lnTo>
                    <a:pt x="484" y="78"/>
                  </a:lnTo>
                  <a:lnTo>
                    <a:pt x="492" y="72"/>
                  </a:lnTo>
                  <a:lnTo>
                    <a:pt x="492" y="72"/>
                  </a:lnTo>
                  <a:lnTo>
                    <a:pt x="509" y="57"/>
                  </a:lnTo>
                  <a:lnTo>
                    <a:pt x="527" y="42"/>
                  </a:lnTo>
                  <a:lnTo>
                    <a:pt x="547" y="28"/>
                  </a:lnTo>
                  <a:lnTo>
                    <a:pt x="558" y="21"/>
                  </a:lnTo>
                  <a:lnTo>
                    <a:pt x="570" y="17"/>
                  </a:lnTo>
                  <a:lnTo>
                    <a:pt x="570" y="17"/>
                  </a:lnTo>
                  <a:lnTo>
                    <a:pt x="578" y="13"/>
                  </a:lnTo>
                  <a:lnTo>
                    <a:pt x="589" y="11"/>
                  </a:lnTo>
                  <a:lnTo>
                    <a:pt x="611" y="5"/>
                  </a:lnTo>
                  <a:lnTo>
                    <a:pt x="636" y="2"/>
                  </a:lnTo>
                  <a:lnTo>
                    <a:pt x="656" y="1"/>
                  </a:lnTo>
                  <a:lnTo>
                    <a:pt x="656" y="1"/>
                  </a:lnTo>
                  <a:lnTo>
                    <a:pt x="683" y="0"/>
                  </a:lnTo>
                  <a:lnTo>
                    <a:pt x="697" y="1"/>
                  </a:lnTo>
                  <a:lnTo>
                    <a:pt x="710" y="2"/>
                  </a:lnTo>
                  <a:lnTo>
                    <a:pt x="710" y="2"/>
                  </a:lnTo>
                  <a:lnTo>
                    <a:pt x="720" y="5"/>
                  </a:lnTo>
                  <a:lnTo>
                    <a:pt x="729" y="10"/>
                  </a:lnTo>
                  <a:lnTo>
                    <a:pt x="739" y="14"/>
                  </a:lnTo>
                  <a:lnTo>
                    <a:pt x="749" y="17"/>
                  </a:lnTo>
                  <a:lnTo>
                    <a:pt x="749" y="17"/>
                  </a:lnTo>
                  <a:lnTo>
                    <a:pt x="792" y="26"/>
                  </a:lnTo>
                  <a:lnTo>
                    <a:pt x="814" y="31"/>
                  </a:lnTo>
                  <a:lnTo>
                    <a:pt x="834" y="37"/>
                  </a:lnTo>
                  <a:lnTo>
                    <a:pt x="834" y="37"/>
                  </a:lnTo>
                  <a:lnTo>
                    <a:pt x="861" y="48"/>
                  </a:lnTo>
                  <a:lnTo>
                    <a:pt x="887" y="60"/>
                  </a:lnTo>
                  <a:lnTo>
                    <a:pt x="937" y="85"/>
                  </a:lnTo>
                  <a:lnTo>
                    <a:pt x="937" y="85"/>
                  </a:lnTo>
                  <a:lnTo>
                    <a:pt x="962" y="97"/>
                  </a:lnTo>
                  <a:lnTo>
                    <a:pt x="975" y="103"/>
                  </a:lnTo>
                  <a:lnTo>
                    <a:pt x="990" y="107"/>
                  </a:lnTo>
                  <a:lnTo>
                    <a:pt x="990" y="107"/>
                  </a:lnTo>
                  <a:lnTo>
                    <a:pt x="1025" y="129"/>
                  </a:lnTo>
                  <a:lnTo>
                    <a:pt x="1059" y="152"/>
                  </a:lnTo>
                  <a:lnTo>
                    <a:pt x="1092" y="176"/>
                  </a:lnTo>
                  <a:lnTo>
                    <a:pt x="1125" y="200"/>
                  </a:lnTo>
                  <a:lnTo>
                    <a:pt x="1125" y="200"/>
                  </a:lnTo>
                  <a:lnTo>
                    <a:pt x="1146" y="215"/>
                  </a:lnTo>
                  <a:lnTo>
                    <a:pt x="1165" y="233"/>
                  </a:lnTo>
                  <a:lnTo>
                    <a:pt x="1184" y="252"/>
                  </a:lnTo>
                  <a:lnTo>
                    <a:pt x="1202" y="271"/>
                  </a:lnTo>
                  <a:lnTo>
                    <a:pt x="1238" y="310"/>
                  </a:lnTo>
                  <a:lnTo>
                    <a:pt x="1272" y="351"/>
                  </a:lnTo>
                  <a:lnTo>
                    <a:pt x="1272" y="351"/>
                  </a:lnTo>
                  <a:lnTo>
                    <a:pt x="1287" y="369"/>
                  </a:lnTo>
                  <a:lnTo>
                    <a:pt x="1301" y="388"/>
                  </a:lnTo>
                  <a:lnTo>
                    <a:pt x="1329" y="425"/>
                  </a:lnTo>
                  <a:lnTo>
                    <a:pt x="1329" y="425"/>
                  </a:lnTo>
                  <a:lnTo>
                    <a:pt x="1342" y="445"/>
                  </a:lnTo>
                  <a:lnTo>
                    <a:pt x="1355" y="465"/>
                  </a:lnTo>
                  <a:lnTo>
                    <a:pt x="1367" y="485"/>
                  </a:lnTo>
                  <a:lnTo>
                    <a:pt x="1382" y="504"/>
                  </a:lnTo>
                  <a:lnTo>
                    <a:pt x="1382" y="504"/>
                  </a:lnTo>
                  <a:lnTo>
                    <a:pt x="1392" y="533"/>
                  </a:lnTo>
                  <a:lnTo>
                    <a:pt x="1404" y="562"/>
                  </a:lnTo>
                  <a:lnTo>
                    <a:pt x="1427" y="622"/>
                  </a:lnTo>
                  <a:lnTo>
                    <a:pt x="1439" y="652"/>
                  </a:lnTo>
                  <a:lnTo>
                    <a:pt x="1451" y="683"/>
                  </a:lnTo>
                  <a:lnTo>
                    <a:pt x="1459" y="715"/>
                  </a:lnTo>
                  <a:lnTo>
                    <a:pt x="1464" y="731"/>
                  </a:lnTo>
                  <a:lnTo>
                    <a:pt x="1467" y="747"/>
                  </a:lnTo>
                  <a:lnTo>
                    <a:pt x="1467" y="747"/>
                  </a:lnTo>
                  <a:lnTo>
                    <a:pt x="1473" y="783"/>
                  </a:lnTo>
                  <a:lnTo>
                    <a:pt x="1479" y="818"/>
                  </a:lnTo>
                  <a:lnTo>
                    <a:pt x="1481" y="853"/>
                  </a:lnTo>
                  <a:lnTo>
                    <a:pt x="1482" y="871"/>
                  </a:lnTo>
                  <a:lnTo>
                    <a:pt x="1482" y="890"/>
                  </a:lnTo>
                  <a:lnTo>
                    <a:pt x="1482" y="890"/>
                  </a:lnTo>
                  <a:lnTo>
                    <a:pt x="1480" y="922"/>
                  </a:lnTo>
                  <a:lnTo>
                    <a:pt x="1478" y="955"/>
                  </a:lnTo>
                  <a:lnTo>
                    <a:pt x="1473" y="988"/>
                  </a:lnTo>
                  <a:lnTo>
                    <a:pt x="1467" y="1021"/>
                  </a:lnTo>
                  <a:lnTo>
                    <a:pt x="1467" y="1021"/>
                  </a:lnTo>
                  <a:lnTo>
                    <a:pt x="1461" y="1047"/>
                  </a:lnTo>
                  <a:lnTo>
                    <a:pt x="1457" y="1060"/>
                  </a:lnTo>
                  <a:lnTo>
                    <a:pt x="1456" y="1073"/>
                  </a:lnTo>
                  <a:lnTo>
                    <a:pt x="1456" y="1073"/>
                  </a:lnTo>
                  <a:lnTo>
                    <a:pt x="1449" y="1097"/>
                  </a:lnTo>
                  <a:lnTo>
                    <a:pt x="1438" y="1122"/>
                  </a:lnTo>
                  <a:lnTo>
                    <a:pt x="1426" y="1145"/>
                  </a:lnTo>
                  <a:lnTo>
                    <a:pt x="1419" y="1155"/>
                  </a:lnTo>
                  <a:lnTo>
                    <a:pt x="1411" y="1165"/>
                  </a:lnTo>
                  <a:lnTo>
                    <a:pt x="1404" y="1176"/>
                  </a:lnTo>
                  <a:lnTo>
                    <a:pt x="1395" y="1185"/>
                  </a:lnTo>
                  <a:lnTo>
                    <a:pt x="1386" y="1194"/>
                  </a:lnTo>
                  <a:lnTo>
                    <a:pt x="1376" y="1202"/>
                  </a:lnTo>
                  <a:lnTo>
                    <a:pt x="1366" y="1210"/>
                  </a:lnTo>
                  <a:lnTo>
                    <a:pt x="1356" y="1217"/>
                  </a:lnTo>
                  <a:lnTo>
                    <a:pt x="1344" y="1225"/>
                  </a:lnTo>
                  <a:lnTo>
                    <a:pt x="1332" y="1231"/>
                  </a:lnTo>
                  <a:lnTo>
                    <a:pt x="1332" y="1231"/>
                  </a:lnTo>
                  <a:lnTo>
                    <a:pt x="1328" y="1236"/>
                  </a:lnTo>
                  <a:lnTo>
                    <a:pt x="1323" y="1240"/>
                  </a:lnTo>
                  <a:lnTo>
                    <a:pt x="1318" y="1244"/>
                  </a:lnTo>
                  <a:lnTo>
                    <a:pt x="1313" y="1247"/>
                  </a:lnTo>
                  <a:lnTo>
                    <a:pt x="1300" y="1253"/>
                  </a:lnTo>
                  <a:lnTo>
                    <a:pt x="1286" y="1258"/>
                  </a:lnTo>
                  <a:lnTo>
                    <a:pt x="1286" y="1258"/>
                  </a:lnTo>
                  <a:lnTo>
                    <a:pt x="1279" y="1269"/>
                  </a:lnTo>
                  <a:lnTo>
                    <a:pt x="1271" y="1279"/>
                  </a:lnTo>
                  <a:lnTo>
                    <a:pt x="1264" y="1291"/>
                  </a:lnTo>
                  <a:lnTo>
                    <a:pt x="1257" y="1304"/>
                  </a:lnTo>
                  <a:lnTo>
                    <a:pt x="1257" y="1304"/>
                  </a:lnTo>
                  <a:lnTo>
                    <a:pt x="1239" y="1319"/>
                  </a:lnTo>
                  <a:lnTo>
                    <a:pt x="1220" y="1333"/>
                  </a:lnTo>
                  <a:lnTo>
                    <a:pt x="1198" y="1346"/>
                  </a:lnTo>
                  <a:lnTo>
                    <a:pt x="1175" y="1358"/>
                  </a:lnTo>
                  <a:lnTo>
                    <a:pt x="1151" y="1368"/>
                  </a:lnTo>
                  <a:lnTo>
                    <a:pt x="1125" y="1377"/>
                  </a:lnTo>
                  <a:lnTo>
                    <a:pt x="1100" y="1385"/>
                  </a:lnTo>
                  <a:lnTo>
                    <a:pt x="1073" y="1393"/>
                  </a:lnTo>
                  <a:lnTo>
                    <a:pt x="1045" y="1398"/>
                  </a:lnTo>
                  <a:lnTo>
                    <a:pt x="1017" y="1404"/>
                  </a:lnTo>
                  <a:lnTo>
                    <a:pt x="988" y="1408"/>
                  </a:lnTo>
                  <a:lnTo>
                    <a:pt x="961" y="1411"/>
                  </a:lnTo>
                  <a:lnTo>
                    <a:pt x="932" y="1413"/>
                  </a:lnTo>
                  <a:lnTo>
                    <a:pt x="903" y="1414"/>
                  </a:lnTo>
                  <a:lnTo>
                    <a:pt x="875" y="1414"/>
                  </a:lnTo>
                  <a:lnTo>
                    <a:pt x="847" y="1414"/>
                  </a:lnTo>
                  <a:lnTo>
                    <a:pt x="847" y="1414"/>
                  </a:lnTo>
                  <a:lnTo>
                    <a:pt x="828" y="1413"/>
                  </a:lnTo>
                  <a:lnTo>
                    <a:pt x="808" y="1411"/>
                  </a:lnTo>
                  <a:lnTo>
                    <a:pt x="770" y="1405"/>
                  </a:lnTo>
                  <a:lnTo>
                    <a:pt x="731" y="1397"/>
                  </a:lnTo>
                  <a:lnTo>
                    <a:pt x="692" y="1389"/>
                  </a:lnTo>
                  <a:lnTo>
                    <a:pt x="692" y="1389"/>
                  </a:lnTo>
                  <a:lnTo>
                    <a:pt x="655" y="1381"/>
                  </a:lnTo>
                  <a:lnTo>
                    <a:pt x="619" y="1372"/>
                  </a:lnTo>
                  <a:lnTo>
                    <a:pt x="585" y="1362"/>
                  </a:lnTo>
                  <a:lnTo>
                    <a:pt x="551" y="1350"/>
                  </a:lnTo>
                  <a:lnTo>
                    <a:pt x="551" y="1350"/>
                  </a:lnTo>
                  <a:lnTo>
                    <a:pt x="547" y="1348"/>
                  </a:lnTo>
                  <a:lnTo>
                    <a:pt x="543" y="1345"/>
                  </a:lnTo>
                  <a:lnTo>
                    <a:pt x="539" y="1342"/>
                  </a:lnTo>
                  <a:lnTo>
                    <a:pt x="534" y="1339"/>
                  </a:lnTo>
                  <a:lnTo>
                    <a:pt x="534" y="1339"/>
                  </a:lnTo>
                  <a:lnTo>
                    <a:pt x="505" y="1328"/>
                  </a:lnTo>
                  <a:lnTo>
                    <a:pt x="478" y="1314"/>
                  </a:lnTo>
                  <a:lnTo>
                    <a:pt x="450" y="1301"/>
                  </a:lnTo>
                  <a:lnTo>
                    <a:pt x="424" y="1286"/>
                  </a:lnTo>
                  <a:lnTo>
                    <a:pt x="424" y="1286"/>
                  </a:lnTo>
                  <a:lnTo>
                    <a:pt x="414" y="1281"/>
                  </a:lnTo>
                  <a:lnTo>
                    <a:pt x="406" y="1273"/>
                  </a:lnTo>
                  <a:lnTo>
                    <a:pt x="397" y="1267"/>
                  </a:lnTo>
                  <a:lnTo>
                    <a:pt x="388" y="1261"/>
                  </a:lnTo>
                  <a:lnTo>
                    <a:pt x="388" y="1261"/>
                  </a:lnTo>
                  <a:lnTo>
                    <a:pt x="379" y="1256"/>
                  </a:lnTo>
                  <a:lnTo>
                    <a:pt x="371" y="1253"/>
                  </a:lnTo>
                  <a:lnTo>
                    <a:pt x="361" y="1248"/>
                  </a:lnTo>
                  <a:lnTo>
                    <a:pt x="352" y="1243"/>
                  </a:lnTo>
                  <a:lnTo>
                    <a:pt x="352" y="1243"/>
                  </a:lnTo>
                  <a:lnTo>
                    <a:pt x="315" y="1216"/>
                  </a:lnTo>
                  <a:lnTo>
                    <a:pt x="277" y="1188"/>
                  </a:lnTo>
                  <a:lnTo>
                    <a:pt x="240" y="1160"/>
                  </a:lnTo>
                  <a:lnTo>
                    <a:pt x="205" y="1130"/>
                  </a:lnTo>
                  <a:lnTo>
                    <a:pt x="205" y="1130"/>
                  </a:lnTo>
                  <a:lnTo>
                    <a:pt x="192" y="1118"/>
                  </a:lnTo>
                  <a:lnTo>
                    <a:pt x="179" y="1105"/>
                  </a:lnTo>
                  <a:lnTo>
                    <a:pt x="179" y="1105"/>
                  </a:lnTo>
                  <a:lnTo>
                    <a:pt x="160" y="1086"/>
                  </a:lnTo>
                  <a:lnTo>
                    <a:pt x="151" y="1075"/>
                  </a:lnTo>
                  <a:lnTo>
                    <a:pt x="141" y="1064"/>
                  </a:lnTo>
                  <a:lnTo>
                    <a:pt x="141" y="1064"/>
                  </a:lnTo>
                  <a:lnTo>
                    <a:pt x="120" y="1037"/>
                  </a:lnTo>
                  <a:lnTo>
                    <a:pt x="101" y="1009"/>
                  </a:lnTo>
                  <a:lnTo>
                    <a:pt x="81" y="979"/>
                  </a:lnTo>
                  <a:lnTo>
                    <a:pt x="64" y="948"/>
                  </a:lnTo>
                  <a:lnTo>
                    <a:pt x="48" y="914"/>
                  </a:lnTo>
                  <a:lnTo>
                    <a:pt x="34" y="880"/>
                  </a:lnTo>
                  <a:lnTo>
                    <a:pt x="28" y="863"/>
                  </a:lnTo>
                  <a:lnTo>
                    <a:pt x="23" y="845"/>
                  </a:lnTo>
                  <a:lnTo>
                    <a:pt x="17" y="827"/>
                  </a:lnTo>
                  <a:lnTo>
                    <a:pt x="13" y="807"/>
                  </a:lnTo>
                  <a:lnTo>
                    <a:pt x="13" y="807"/>
                  </a:lnTo>
                  <a:lnTo>
                    <a:pt x="12" y="803"/>
                  </a:lnTo>
                  <a:lnTo>
                    <a:pt x="10" y="800"/>
                  </a:lnTo>
                  <a:lnTo>
                    <a:pt x="5" y="793"/>
                  </a:lnTo>
                  <a:lnTo>
                    <a:pt x="5" y="793"/>
                  </a:lnTo>
                  <a:lnTo>
                    <a:pt x="2" y="755"/>
                  </a:lnTo>
                  <a:lnTo>
                    <a:pt x="0" y="718"/>
                  </a:lnTo>
                  <a:lnTo>
                    <a:pt x="0" y="700"/>
                  </a:lnTo>
                  <a:lnTo>
                    <a:pt x="1" y="683"/>
                  </a:lnTo>
                  <a:lnTo>
                    <a:pt x="2" y="665"/>
                  </a:lnTo>
                  <a:lnTo>
                    <a:pt x="4" y="646"/>
                  </a:lnTo>
                  <a:lnTo>
                    <a:pt x="4" y="646"/>
                  </a:lnTo>
                  <a:lnTo>
                    <a:pt x="9" y="613"/>
                  </a:lnTo>
                  <a:lnTo>
                    <a:pt x="12" y="597"/>
                  </a:lnTo>
                  <a:lnTo>
                    <a:pt x="16" y="582"/>
                  </a:lnTo>
                  <a:lnTo>
                    <a:pt x="20" y="567"/>
                  </a:lnTo>
                  <a:lnTo>
                    <a:pt x="26" y="553"/>
                  </a:lnTo>
                  <a:lnTo>
                    <a:pt x="32" y="540"/>
                  </a:lnTo>
                  <a:lnTo>
                    <a:pt x="40" y="525"/>
                  </a:lnTo>
                  <a:lnTo>
                    <a:pt x="40" y="525"/>
                  </a:lnTo>
                  <a:lnTo>
                    <a:pt x="45" y="517"/>
                  </a:lnTo>
                  <a:lnTo>
                    <a:pt x="51" y="509"/>
                  </a:lnTo>
                  <a:lnTo>
                    <a:pt x="59" y="500"/>
                  </a:lnTo>
                  <a:lnTo>
                    <a:pt x="64" y="491"/>
                  </a:lnTo>
                  <a:lnTo>
                    <a:pt x="64" y="491"/>
                  </a:lnTo>
                  <a:lnTo>
                    <a:pt x="72" y="481"/>
                  </a:lnTo>
                  <a:lnTo>
                    <a:pt x="79" y="470"/>
                  </a:lnTo>
                  <a:lnTo>
                    <a:pt x="96" y="450"/>
                  </a:lnTo>
                  <a:lnTo>
                    <a:pt x="115" y="431"/>
                  </a:lnTo>
                  <a:lnTo>
                    <a:pt x="135" y="414"/>
                  </a:lnTo>
                  <a:lnTo>
                    <a:pt x="155" y="398"/>
                  </a:lnTo>
                  <a:lnTo>
                    <a:pt x="178" y="383"/>
                  </a:lnTo>
                  <a:lnTo>
                    <a:pt x="200" y="369"/>
                  </a:lnTo>
                  <a:lnTo>
                    <a:pt x="223" y="356"/>
                  </a:lnTo>
                  <a:lnTo>
                    <a:pt x="223" y="356"/>
                  </a:lnTo>
                  <a:lnTo>
                    <a:pt x="253" y="349"/>
                  </a:lnTo>
                  <a:lnTo>
                    <a:pt x="280" y="343"/>
                  </a:lnTo>
                  <a:lnTo>
                    <a:pt x="306" y="336"/>
                  </a:lnTo>
                  <a:lnTo>
                    <a:pt x="321" y="334"/>
                  </a:lnTo>
                  <a:lnTo>
                    <a:pt x="338" y="333"/>
                  </a:lnTo>
                  <a:lnTo>
                    <a:pt x="338" y="333"/>
                  </a:lnTo>
                  <a:close/>
                  <a:moveTo>
                    <a:pt x="1316" y="1222"/>
                  </a:moveTo>
                  <a:lnTo>
                    <a:pt x="1316" y="1222"/>
                  </a:lnTo>
                  <a:lnTo>
                    <a:pt x="1335" y="1212"/>
                  </a:lnTo>
                  <a:lnTo>
                    <a:pt x="1352" y="1203"/>
                  </a:lnTo>
                  <a:lnTo>
                    <a:pt x="1360" y="1198"/>
                  </a:lnTo>
                  <a:lnTo>
                    <a:pt x="1367" y="1193"/>
                  </a:lnTo>
                  <a:lnTo>
                    <a:pt x="1375" y="1187"/>
                  </a:lnTo>
                  <a:lnTo>
                    <a:pt x="1380" y="1181"/>
                  </a:lnTo>
                  <a:lnTo>
                    <a:pt x="1380" y="1181"/>
                  </a:lnTo>
                  <a:lnTo>
                    <a:pt x="1383" y="1177"/>
                  </a:lnTo>
                  <a:lnTo>
                    <a:pt x="1385" y="1171"/>
                  </a:lnTo>
                  <a:lnTo>
                    <a:pt x="1387" y="1166"/>
                  </a:lnTo>
                  <a:lnTo>
                    <a:pt x="1389" y="1162"/>
                  </a:lnTo>
                  <a:lnTo>
                    <a:pt x="1389" y="1162"/>
                  </a:lnTo>
                  <a:lnTo>
                    <a:pt x="1393" y="1157"/>
                  </a:lnTo>
                  <a:lnTo>
                    <a:pt x="1398" y="1153"/>
                  </a:lnTo>
                  <a:lnTo>
                    <a:pt x="1404" y="1149"/>
                  </a:lnTo>
                  <a:lnTo>
                    <a:pt x="1408" y="1143"/>
                  </a:lnTo>
                  <a:lnTo>
                    <a:pt x="1408" y="1143"/>
                  </a:lnTo>
                  <a:lnTo>
                    <a:pt x="1414" y="1135"/>
                  </a:lnTo>
                  <a:lnTo>
                    <a:pt x="1420" y="1125"/>
                  </a:lnTo>
                  <a:lnTo>
                    <a:pt x="1429" y="1105"/>
                  </a:lnTo>
                  <a:lnTo>
                    <a:pt x="1437" y="1083"/>
                  </a:lnTo>
                  <a:lnTo>
                    <a:pt x="1442" y="1064"/>
                  </a:lnTo>
                  <a:lnTo>
                    <a:pt x="1442" y="1064"/>
                  </a:lnTo>
                  <a:lnTo>
                    <a:pt x="1443" y="1054"/>
                  </a:lnTo>
                  <a:lnTo>
                    <a:pt x="1444" y="1044"/>
                  </a:lnTo>
                  <a:lnTo>
                    <a:pt x="1444" y="1034"/>
                  </a:lnTo>
                  <a:lnTo>
                    <a:pt x="1446" y="1025"/>
                  </a:lnTo>
                  <a:lnTo>
                    <a:pt x="1446" y="1025"/>
                  </a:lnTo>
                  <a:lnTo>
                    <a:pt x="1453" y="989"/>
                  </a:lnTo>
                  <a:lnTo>
                    <a:pt x="1458" y="955"/>
                  </a:lnTo>
                  <a:lnTo>
                    <a:pt x="1464" y="921"/>
                  </a:lnTo>
                  <a:lnTo>
                    <a:pt x="1465" y="904"/>
                  </a:lnTo>
                  <a:lnTo>
                    <a:pt x="1466" y="885"/>
                  </a:lnTo>
                  <a:lnTo>
                    <a:pt x="1466" y="885"/>
                  </a:lnTo>
                  <a:lnTo>
                    <a:pt x="1465" y="847"/>
                  </a:lnTo>
                  <a:lnTo>
                    <a:pt x="1463" y="809"/>
                  </a:lnTo>
                  <a:lnTo>
                    <a:pt x="1461" y="790"/>
                  </a:lnTo>
                  <a:lnTo>
                    <a:pt x="1457" y="772"/>
                  </a:lnTo>
                  <a:lnTo>
                    <a:pt x="1454" y="754"/>
                  </a:lnTo>
                  <a:lnTo>
                    <a:pt x="1450" y="734"/>
                  </a:lnTo>
                  <a:lnTo>
                    <a:pt x="1450" y="734"/>
                  </a:lnTo>
                  <a:lnTo>
                    <a:pt x="1440" y="707"/>
                  </a:lnTo>
                  <a:lnTo>
                    <a:pt x="1440" y="707"/>
                  </a:lnTo>
                  <a:lnTo>
                    <a:pt x="1436" y="691"/>
                  </a:lnTo>
                  <a:lnTo>
                    <a:pt x="1429" y="674"/>
                  </a:lnTo>
                  <a:lnTo>
                    <a:pt x="1429" y="674"/>
                  </a:lnTo>
                  <a:lnTo>
                    <a:pt x="1412" y="626"/>
                  </a:lnTo>
                  <a:lnTo>
                    <a:pt x="1393" y="577"/>
                  </a:lnTo>
                  <a:lnTo>
                    <a:pt x="1383" y="552"/>
                  </a:lnTo>
                  <a:lnTo>
                    <a:pt x="1372" y="529"/>
                  </a:lnTo>
                  <a:lnTo>
                    <a:pt x="1360" y="506"/>
                  </a:lnTo>
                  <a:lnTo>
                    <a:pt x="1348" y="486"/>
                  </a:lnTo>
                  <a:lnTo>
                    <a:pt x="1348" y="486"/>
                  </a:lnTo>
                  <a:lnTo>
                    <a:pt x="1317" y="441"/>
                  </a:lnTo>
                  <a:lnTo>
                    <a:pt x="1286" y="397"/>
                  </a:lnTo>
                  <a:lnTo>
                    <a:pt x="1286" y="397"/>
                  </a:lnTo>
                  <a:lnTo>
                    <a:pt x="1268" y="373"/>
                  </a:lnTo>
                  <a:lnTo>
                    <a:pt x="1247" y="347"/>
                  </a:lnTo>
                  <a:lnTo>
                    <a:pt x="1228" y="323"/>
                  </a:lnTo>
                  <a:lnTo>
                    <a:pt x="1208" y="301"/>
                  </a:lnTo>
                  <a:lnTo>
                    <a:pt x="1208" y="301"/>
                  </a:lnTo>
                  <a:lnTo>
                    <a:pt x="1186" y="278"/>
                  </a:lnTo>
                  <a:lnTo>
                    <a:pt x="1165" y="256"/>
                  </a:lnTo>
                  <a:lnTo>
                    <a:pt x="1143" y="235"/>
                  </a:lnTo>
                  <a:lnTo>
                    <a:pt x="1131" y="225"/>
                  </a:lnTo>
                  <a:lnTo>
                    <a:pt x="1119" y="216"/>
                  </a:lnTo>
                  <a:lnTo>
                    <a:pt x="1119" y="216"/>
                  </a:lnTo>
                  <a:lnTo>
                    <a:pt x="1080" y="188"/>
                  </a:lnTo>
                  <a:lnTo>
                    <a:pt x="1042" y="163"/>
                  </a:lnTo>
                  <a:lnTo>
                    <a:pt x="1042" y="163"/>
                  </a:lnTo>
                  <a:lnTo>
                    <a:pt x="1035" y="157"/>
                  </a:lnTo>
                  <a:lnTo>
                    <a:pt x="1030" y="153"/>
                  </a:lnTo>
                  <a:lnTo>
                    <a:pt x="1017" y="142"/>
                  </a:lnTo>
                  <a:lnTo>
                    <a:pt x="1017" y="142"/>
                  </a:lnTo>
                  <a:lnTo>
                    <a:pt x="1004" y="135"/>
                  </a:lnTo>
                  <a:lnTo>
                    <a:pt x="990" y="126"/>
                  </a:lnTo>
                  <a:lnTo>
                    <a:pt x="961" y="111"/>
                  </a:lnTo>
                  <a:lnTo>
                    <a:pt x="929" y="96"/>
                  </a:lnTo>
                  <a:lnTo>
                    <a:pt x="901" y="85"/>
                  </a:lnTo>
                  <a:lnTo>
                    <a:pt x="901" y="85"/>
                  </a:lnTo>
                  <a:lnTo>
                    <a:pt x="879" y="76"/>
                  </a:lnTo>
                  <a:lnTo>
                    <a:pt x="867" y="73"/>
                  </a:lnTo>
                  <a:lnTo>
                    <a:pt x="858" y="68"/>
                  </a:lnTo>
                  <a:lnTo>
                    <a:pt x="858" y="68"/>
                  </a:lnTo>
                  <a:lnTo>
                    <a:pt x="852" y="65"/>
                  </a:lnTo>
                  <a:lnTo>
                    <a:pt x="847" y="61"/>
                  </a:lnTo>
                  <a:lnTo>
                    <a:pt x="842" y="57"/>
                  </a:lnTo>
                  <a:lnTo>
                    <a:pt x="836" y="53"/>
                  </a:lnTo>
                  <a:lnTo>
                    <a:pt x="836" y="53"/>
                  </a:lnTo>
                  <a:lnTo>
                    <a:pt x="823" y="49"/>
                  </a:lnTo>
                  <a:lnTo>
                    <a:pt x="810" y="45"/>
                  </a:lnTo>
                  <a:lnTo>
                    <a:pt x="783" y="38"/>
                  </a:lnTo>
                  <a:lnTo>
                    <a:pt x="756" y="33"/>
                  </a:lnTo>
                  <a:lnTo>
                    <a:pt x="731" y="28"/>
                  </a:lnTo>
                  <a:lnTo>
                    <a:pt x="731" y="28"/>
                  </a:lnTo>
                  <a:lnTo>
                    <a:pt x="727" y="26"/>
                  </a:lnTo>
                  <a:lnTo>
                    <a:pt x="722" y="23"/>
                  </a:lnTo>
                  <a:lnTo>
                    <a:pt x="717" y="21"/>
                  </a:lnTo>
                  <a:lnTo>
                    <a:pt x="713" y="20"/>
                  </a:lnTo>
                  <a:lnTo>
                    <a:pt x="713" y="20"/>
                  </a:lnTo>
                  <a:lnTo>
                    <a:pt x="698" y="18"/>
                  </a:lnTo>
                  <a:lnTo>
                    <a:pt x="681" y="17"/>
                  </a:lnTo>
                  <a:lnTo>
                    <a:pt x="664" y="17"/>
                  </a:lnTo>
                  <a:lnTo>
                    <a:pt x="648" y="18"/>
                  </a:lnTo>
                  <a:lnTo>
                    <a:pt x="648" y="18"/>
                  </a:lnTo>
                  <a:lnTo>
                    <a:pt x="632" y="20"/>
                  </a:lnTo>
                  <a:lnTo>
                    <a:pt x="618" y="22"/>
                  </a:lnTo>
                  <a:lnTo>
                    <a:pt x="603" y="26"/>
                  </a:lnTo>
                  <a:lnTo>
                    <a:pt x="590" y="30"/>
                  </a:lnTo>
                  <a:lnTo>
                    <a:pt x="576" y="35"/>
                  </a:lnTo>
                  <a:lnTo>
                    <a:pt x="564" y="41"/>
                  </a:lnTo>
                  <a:lnTo>
                    <a:pt x="553" y="47"/>
                  </a:lnTo>
                  <a:lnTo>
                    <a:pt x="541" y="53"/>
                  </a:lnTo>
                  <a:lnTo>
                    <a:pt x="541" y="53"/>
                  </a:lnTo>
                  <a:lnTo>
                    <a:pt x="528" y="63"/>
                  </a:lnTo>
                  <a:lnTo>
                    <a:pt x="515" y="73"/>
                  </a:lnTo>
                  <a:lnTo>
                    <a:pt x="502" y="82"/>
                  </a:lnTo>
                  <a:lnTo>
                    <a:pt x="490" y="92"/>
                  </a:lnTo>
                  <a:lnTo>
                    <a:pt x="480" y="104"/>
                  </a:lnTo>
                  <a:lnTo>
                    <a:pt x="469" y="114"/>
                  </a:lnTo>
                  <a:lnTo>
                    <a:pt x="458" y="126"/>
                  </a:lnTo>
                  <a:lnTo>
                    <a:pt x="449" y="139"/>
                  </a:lnTo>
                  <a:lnTo>
                    <a:pt x="439" y="151"/>
                  </a:lnTo>
                  <a:lnTo>
                    <a:pt x="431" y="165"/>
                  </a:lnTo>
                  <a:lnTo>
                    <a:pt x="422" y="178"/>
                  </a:lnTo>
                  <a:lnTo>
                    <a:pt x="414" y="193"/>
                  </a:lnTo>
                  <a:lnTo>
                    <a:pt x="407" y="207"/>
                  </a:lnTo>
                  <a:lnTo>
                    <a:pt x="401" y="222"/>
                  </a:lnTo>
                  <a:lnTo>
                    <a:pt x="394" y="238"/>
                  </a:lnTo>
                  <a:lnTo>
                    <a:pt x="388" y="253"/>
                  </a:lnTo>
                  <a:lnTo>
                    <a:pt x="388" y="253"/>
                  </a:lnTo>
                  <a:lnTo>
                    <a:pt x="386" y="262"/>
                  </a:lnTo>
                  <a:lnTo>
                    <a:pt x="383" y="273"/>
                  </a:lnTo>
                  <a:lnTo>
                    <a:pt x="380" y="294"/>
                  </a:lnTo>
                  <a:lnTo>
                    <a:pt x="377" y="340"/>
                  </a:lnTo>
                  <a:lnTo>
                    <a:pt x="377" y="340"/>
                  </a:lnTo>
                  <a:lnTo>
                    <a:pt x="375" y="371"/>
                  </a:lnTo>
                  <a:lnTo>
                    <a:pt x="375" y="401"/>
                  </a:lnTo>
                  <a:lnTo>
                    <a:pt x="375" y="430"/>
                  </a:lnTo>
                  <a:lnTo>
                    <a:pt x="377" y="459"/>
                  </a:lnTo>
                  <a:lnTo>
                    <a:pt x="380" y="489"/>
                  </a:lnTo>
                  <a:lnTo>
                    <a:pt x="384" y="518"/>
                  </a:lnTo>
                  <a:lnTo>
                    <a:pt x="390" y="549"/>
                  </a:lnTo>
                  <a:lnTo>
                    <a:pt x="397" y="580"/>
                  </a:lnTo>
                  <a:lnTo>
                    <a:pt x="397" y="580"/>
                  </a:lnTo>
                  <a:lnTo>
                    <a:pt x="406" y="616"/>
                  </a:lnTo>
                  <a:lnTo>
                    <a:pt x="417" y="650"/>
                  </a:lnTo>
                  <a:lnTo>
                    <a:pt x="428" y="683"/>
                  </a:lnTo>
                  <a:lnTo>
                    <a:pt x="442" y="716"/>
                  </a:lnTo>
                  <a:lnTo>
                    <a:pt x="456" y="747"/>
                  </a:lnTo>
                  <a:lnTo>
                    <a:pt x="471" y="777"/>
                  </a:lnTo>
                  <a:lnTo>
                    <a:pt x="487" y="806"/>
                  </a:lnTo>
                  <a:lnTo>
                    <a:pt x="503" y="833"/>
                  </a:lnTo>
                  <a:lnTo>
                    <a:pt x="503" y="833"/>
                  </a:lnTo>
                  <a:lnTo>
                    <a:pt x="522" y="862"/>
                  </a:lnTo>
                  <a:lnTo>
                    <a:pt x="539" y="890"/>
                  </a:lnTo>
                  <a:lnTo>
                    <a:pt x="556" y="918"/>
                  </a:lnTo>
                  <a:lnTo>
                    <a:pt x="565" y="930"/>
                  </a:lnTo>
                  <a:lnTo>
                    <a:pt x="575" y="943"/>
                  </a:lnTo>
                  <a:lnTo>
                    <a:pt x="575" y="943"/>
                  </a:lnTo>
                  <a:lnTo>
                    <a:pt x="580" y="950"/>
                  </a:lnTo>
                  <a:lnTo>
                    <a:pt x="587" y="956"/>
                  </a:lnTo>
                  <a:lnTo>
                    <a:pt x="593" y="963"/>
                  </a:lnTo>
                  <a:lnTo>
                    <a:pt x="600" y="970"/>
                  </a:lnTo>
                  <a:lnTo>
                    <a:pt x="600" y="970"/>
                  </a:lnTo>
                  <a:lnTo>
                    <a:pt x="613" y="985"/>
                  </a:lnTo>
                  <a:lnTo>
                    <a:pt x="624" y="997"/>
                  </a:lnTo>
                  <a:lnTo>
                    <a:pt x="648" y="1019"/>
                  </a:lnTo>
                  <a:lnTo>
                    <a:pt x="648" y="1019"/>
                  </a:lnTo>
                  <a:lnTo>
                    <a:pt x="670" y="1045"/>
                  </a:lnTo>
                  <a:lnTo>
                    <a:pt x="682" y="1057"/>
                  </a:lnTo>
                  <a:lnTo>
                    <a:pt x="696" y="1067"/>
                  </a:lnTo>
                  <a:lnTo>
                    <a:pt x="696" y="1067"/>
                  </a:lnTo>
                  <a:lnTo>
                    <a:pt x="710" y="1078"/>
                  </a:lnTo>
                  <a:lnTo>
                    <a:pt x="723" y="1089"/>
                  </a:lnTo>
                  <a:lnTo>
                    <a:pt x="736" y="1101"/>
                  </a:lnTo>
                  <a:lnTo>
                    <a:pt x="747" y="1113"/>
                  </a:lnTo>
                  <a:lnTo>
                    <a:pt x="747" y="1113"/>
                  </a:lnTo>
                  <a:lnTo>
                    <a:pt x="772" y="1132"/>
                  </a:lnTo>
                  <a:lnTo>
                    <a:pt x="801" y="1149"/>
                  </a:lnTo>
                  <a:lnTo>
                    <a:pt x="831" y="1167"/>
                  </a:lnTo>
                  <a:lnTo>
                    <a:pt x="863" y="1184"/>
                  </a:lnTo>
                  <a:lnTo>
                    <a:pt x="897" y="1200"/>
                  </a:lnTo>
                  <a:lnTo>
                    <a:pt x="934" y="1215"/>
                  </a:lnTo>
                  <a:lnTo>
                    <a:pt x="971" y="1228"/>
                  </a:lnTo>
                  <a:lnTo>
                    <a:pt x="1009" y="1240"/>
                  </a:lnTo>
                  <a:lnTo>
                    <a:pt x="1048" y="1249"/>
                  </a:lnTo>
                  <a:lnTo>
                    <a:pt x="1068" y="1253"/>
                  </a:lnTo>
                  <a:lnTo>
                    <a:pt x="1087" y="1256"/>
                  </a:lnTo>
                  <a:lnTo>
                    <a:pt x="1107" y="1258"/>
                  </a:lnTo>
                  <a:lnTo>
                    <a:pt x="1126" y="1259"/>
                  </a:lnTo>
                  <a:lnTo>
                    <a:pt x="1147" y="1260"/>
                  </a:lnTo>
                  <a:lnTo>
                    <a:pt x="1166" y="1260"/>
                  </a:lnTo>
                  <a:lnTo>
                    <a:pt x="1185" y="1258"/>
                  </a:lnTo>
                  <a:lnTo>
                    <a:pt x="1205" y="1257"/>
                  </a:lnTo>
                  <a:lnTo>
                    <a:pt x="1224" y="1254"/>
                  </a:lnTo>
                  <a:lnTo>
                    <a:pt x="1243" y="1249"/>
                  </a:lnTo>
                  <a:lnTo>
                    <a:pt x="1261" y="1244"/>
                  </a:lnTo>
                  <a:lnTo>
                    <a:pt x="1281" y="1238"/>
                  </a:lnTo>
                  <a:lnTo>
                    <a:pt x="1299" y="1230"/>
                  </a:lnTo>
                  <a:lnTo>
                    <a:pt x="1316" y="1222"/>
                  </a:lnTo>
                  <a:lnTo>
                    <a:pt x="1316" y="1222"/>
                  </a:lnTo>
                  <a:close/>
                  <a:moveTo>
                    <a:pt x="352" y="356"/>
                  </a:moveTo>
                  <a:lnTo>
                    <a:pt x="352" y="356"/>
                  </a:lnTo>
                  <a:lnTo>
                    <a:pt x="351" y="371"/>
                  </a:lnTo>
                  <a:lnTo>
                    <a:pt x="350" y="388"/>
                  </a:lnTo>
                  <a:lnTo>
                    <a:pt x="350" y="404"/>
                  </a:lnTo>
                  <a:lnTo>
                    <a:pt x="350" y="420"/>
                  </a:lnTo>
                  <a:lnTo>
                    <a:pt x="351" y="436"/>
                  </a:lnTo>
                  <a:lnTo>
                    <a:pt x="352" y="452"/>
                  </a:lnTo>
                  <a:lnTo>
                    <a:pt x="356" y="467"/>
                  </a:lnTo>
                  <a:lnTo>
                    <a:pt x="358" y="481"/>
                  </a:lnTo>
                  <a:lnTo>
                    <a:pt x="358" y="481"/>
                  </a:lnTo>
                  <a:lnTo>
                    <a:pt x="356" y="446"/>
                  </a:lnTo>
                  <a:lnTo>
                    <a:pt x="356" y="409"/>
                  </a:lnTo>
                  <a:lnTo>
                    <a:pt x="358" y="371"/>
                  </a:lnTo>
                  <a:lnTo>
                    <a:pt x="362" y="335"/>
                  </a:lnTo>
                  <a:lnTo>
                    <a:pt x="362" y="335"/>
                  </a:lnTo>
                  <a:lnTo>
                    <a:pt x="359" y="336"/>
                  </a:lnTo>
                  <a:lnTo>
                    <a:pt x="357" y="338"/>
                  </a:lnTo>
                  <a:lnTo>
                    <a:pt x="354" y="345"/>
                  </a:lnTo>
                  <a:lnTo>
                    <a:pt x="353" y="350"/>
                  </a:lnTo>
                  <a:lnTo>
                    <a:pt x="352" y="356"/>
                  </a:lnTo>
                  <a:lnTo>
                    <a:pt x="352" y="356"/>
                  </a:lnTo>
                  <a:close/>
                  <a:moveTo>
                    <a:pt x="1135" y="1297"/>
                  </a:moveTo>
                  <a:lnTo>
                    <a:pt x="1135" y="1297"/>
                  </a:lnTo>
                  <a:lnTo>
                    <a:pt x="1116" y="1299"/>
                  </a:lnTo>
                  <a:lnTo>
                    <a:pt x="1098" y="1300"/>
                  </a:lnTo>
                  <a:lnTo>
                    <a:pt x="1079" y="1301"/>
                  </a:lnTo>
                  <a:lnTo>
                    <a:pt x="1061" y="1300"/>
                  </a:lnTo>
                  <a:lnTo>
                    <a:pt x="1044" y="1299"/>
                  </a:lnTo>
                  <a:lnTo>
                    <a:pt x="1027" y="1297"/>
                  </a:lnTo>
                  <a:lnTo>
                    <a:pt x="1010" y="1293"/>
                  </a:lnTo>
                  <a:lnTo>
                    <a:pt x="994" y="1290"/>
                  </a:lnTo>
                  <a:lnTo>
                    <a:pt x="962" y="1282"/>
                  </a:lnTo>
                  <a:lnTo>
                    <a:pt x="929" y="1272"/>
                  </a:lnTo>
                  <a:lnTo>
                    <a:pt x="898" y="1260"/>
                  </a:lnTo>
                  <a:lnTo>
                    <a:pt x="868" y="1248"/>
                  </a:lnTo>
                  <a:lnTo>
                    <a:pt x="868" y="1248"/>
                  </a:lnTo>
                  <a:lnTo>
                    <a:pt x="853" y="1242"/>
                  </a:lnTo>
                  <a:lnTo>
                    <a:pt x="840" y="1234"/>
                  </a:lnTo>
                  <a:lnTo>
                    <a:pt x="812" y="1218"/>
                  </a:lnTo>
                  <a:lnTo>
                    <a:pt x="812" y="1218"/>
                  </a:lnTo>
                  <a:lnTo>
                    <a:pt x="795" y="1210"/>
                  </a:lnTo>
                  <a:lnTo>
                    <a:pt x="777" y="1202"/>
                  </a:lnTo>
                  <a:lnTo>
                    <a:pt x="760" y="1194"/>
                  </a:lnTo>
                  <a:lnTo>
                    <a:pt x="745" y="1184"/>
                  </a:lnTo>
                  <a:lnTo>
                    <a:pt x="745" y="1184"/>
                  </a:lnTo>
                  <a:lnTo>
                    <a:pt x="725" y="1169"/>
                  </a:lnTo>
                  <a:lnTo>
                    <a:pt x="704" y="1152"/>
                  </a:lnTo>
                  <a:lnTo>
                    <a:pt x="664" y="1116"/>
                  </a:lnTo>
                  <a:lnTo>
                    <a:pt x="664" y="1116"/>
                  </a:lnTo>
                  <a:lnTo>
                    <a:pt x="644" y="1096"/>
                  </a:lnTo>
                  <a:lnTo>
                    <a:pt x="624" y="1078"/>
                  </a:lnTo>
                  <a:lnTo>
                    <a:pt x="605" y="1059"/>
                  </a:lnTo>
                  <a:lnTo>
                    <a:pt x="587" y="1039"/>
                  </a:lnTo>
                  <a:lnTo>
                    <a:pt x="587" y="1039"/>
                  </a:lnTo>
                  <a:lnTo>
                    <a:pt x="570" y="1018"/>
                  </a:lnTo>
                  <a:lnTo>
                    <a:pt x="553" y="997"/>
                  </a:lnTo>
                  <a:lnTo>
                    <a:pt x="535" y="974"/>
                  </a:lnTo>
                  <a:lnTo>
                    <a:pt x="519" y="952"/>
                  </a:lnTo>
                  <a:lnTo>
                    <a:pt x="489" y="907"/>
                  </a:lnTo>
                  <a:lnTo>
                    <a:pt x="459" y="861"/>
                  </a:lnTo>
                  <a:lnTo>
                    <a:pt x="459" y="861"/>
                  </a:lnTo>
                  <a:lnTo>
                    <a:pt x="454" y="854"/>
                  </a:lnTo>
                  <a:lnTo>
                    <a:pt x="448" y="849"/>
                  </a:lnTo>
                  <a:lnTo>
                    <a:pt x="442" y="843"/>
                  </a:lnTo>
                  <a:lnTo>
                    <a:pt x="438" y="836"/>
                  </a:lnTo>
                  <a:lnTo>
                    <a:pt x="438" y="836"/>
                  </a:lnTo>
                  <a:lnTo>
                    <a:pt x="437" y="832"/>
                  </a:lnTo>
                  <a:lnTo>
                    <a:pt x="437" y="828"/>
                  </a:lnTo>
                  <a:lnTo>
                    <a:pt x="437" y="824"/>
                  </a:lnTo>
                  <a:lnTo>
                    <a:pt x="436" y="820"/>
                  </a:lnTo>
                  <a:lnTo>
                    <a:pt x="436" y="820"/>
                  </a:lnTo>
                  <a:lnTo>
                    <a:pt x="434" y="816"/>
                  </a:lnTo>
                  <a:lnTo>
                    <a:pt x="431" y="812"/>
                  </a:lnTo>
                  <a:lnTo>
                    <a:pt x="428" y="808"/>
                  </a:lnTo>
                  <a:lnTo>
                    <a:pt x="425" y="804"/>
                  </a:lnTo>
                  <a:lnTo>
                    <a:pt x="425" y="804"/>
                  </a:lnTo>
                  <a:lnTo>
                    <a:pt x="416" y="779"/>
                  </a:lnTo>
                  <a:lnTo>
                    <a:pt x="406" y="753"/>
                  </a:lnTo>
                  <a:lnTo>
                    <a:pt x="397" y="727"/>
                  </a:lnTo>
                  <a:lnTo>
                    <a:pt x="390" y="701"/>
                  </a:lnTo>
                  <a:lnTo>
                    <a:pt x="390" y="701"/>
                  </a:lnTo>
                  <a:lnTo>
                    <a:pt x="387" y="692"/>
                  </a:lnTo>
                  <a:lnTo>
                    <a:pt x="382" y="683"/>
                  </a:lnTo>
                  <a:lnTo>
                    <a:pt x="378" y="674"/>
                  </a:lnTo>
                  <a:lnTo>
                    <a:pt x="376" y="666"/>
                  </a:lnTo>
                  <a:lnTo>
                    <a:pt x="376" y="666"/>
                  </a:lnTo>
                  <a:lnTo>
                    <a:pt x="375" y="661"/>
                  </a:lnTo>
                  <a:lnTo>
                    <a:pt x="376" y="655"/>
                  </a:lnTo>
                  <a:lnTo>
                    <a:pt x="376" y="650"/>
                  </a:lnTo>
                  <a:lnTo>
                    <a:pt x="376" y="644"/>
                  </a:lnTo>
                  <a:lnTo>
                    <a:pt x="376" y="644"/>
                  </a:lnTo>
                  <a:lnTo>
                    <a:pt x="374" y="639"/>
                  </a:lnTo>
                  <a:lnTo>
                    <a:pt x="371" y="634"/>
                  </a:lnTo>
                  <a:lnTo>
                    <a:pt x="367" y="628"/>
                  </a:lnTo>
                  <a:lnTo>
                    <a:pt x="365" y="623"/>
                  </a:lnTo>
                  <a:lnTo>
                    <a:pt x="365" y="623"/>
                  </a:lnTo>
                  <a:lnTo>
                    <a:pt x="365" y="620"/>
                  </a:lnTo>
                  <a:lnTo>
                    <a:pt x="365" y="616"/>
                  </a:lnTo>
                  <a:lnTo>
                    <a:pt x="365" y="612"/>
                  </a:lnTo>
                  <a:lnTo>
                    <a:pt x="365" y="608"/>
                  </a:lnTo>
                  <a:lnTo>
                    <a:pt x="365" y="608"/>
                  </a:lnTo>
                  <a:lnTo>
                    <a:pt x="358" y="578"/>
                  </a:lnTo>
                  <a:lnTo>
                    <a:pt x="350" y="547"/>
                  </a:lnTo>
                  <a:lnTo>
                    <a:pt x="345" y="515"/>
                  </a:lnTo>
                  <a:lnTo>
                    <a:pt x="339" y="483"/>
                  </a:lnTo>
                  <a:lnTo>
                    <a:pt x="336" y="450"/>
                  </a:lnTo>
                  <a:lnTo>
                    <a:pt x="335" y="416"/>
                  </a:lnTo>
                  <a:lnTo>
                    <a:pt x="335" y="384"/>
                  </a:lnTo>
                  <a:lnTo>
                    <a:pt x="336" y="352"/>
                  </a:lnTo>
                  <a:lnTo>
                    <a:pt x="336" y="352"/>
                  </a:lnTo>
                  <a:lnTo>
                    <a:pt x="315" y="354"/>
                  </a:lnTo>
                  <a:lnTo>
                    <a:pt x="293" y="358"/>
                  </a:lnTo>
                  <a:lnTo>
                    <a:pt x="272" y="362"/>
                  </a:lnTo>
                  <a:lnTo>
                    <a:pt x="252" y="368"/>
                  </a:lnTo>
                  <a:lnTo>
                    <a:pt x="232" y="376"/>
                  </a:lnTo>
                  <a:lnTo>
                    <a:pt x="213" y="383"/>
                  </a:lnTo>
                  <a:lnTo>
                    <a:pt x="195" y="393"/>
                  </a:lnTo>
                  <a:lnTo>
                    <a:pt x="177" y="404"/>
                  </a:lnTo>
                  <a:lnTo>
                    <a:pt x="160" y="415"/>
                  </a:lnTo>
                  <a:lnTo>
                    <a:pt x="144" y="427"/>
                  </a:lnTo>
                  <a:lnTo>
                    <a:pt x="129" y="441"/>
                  </a:lnTo>
                  <a:lnTo>
                    <a:pt x="114" y="455"/>
                  </a:lnTo>
                  <a:lnTo>
                    <a:pt x="101" y="470"/>
                  </a:lnTo>
                  <a:lnTo>
                    <a:pt x="88" y="485"/>
                  </a:lnTo>
                  <a:lnTo>
                    <a:pt x="75" y="501"/>
                  </a:lnTo>
                  <a:lnTo>
                    <a:pt x="64" y="518"/>
                  </a:lnTo>
                  <a:lnTo>
                    <a:pt x="64" y="518"/>
                  </a:lnTo>
                  <a:lnTo>
                    <a:pt x="62" y="536"/>
                  </a:lnTo>
                  <a:lnTo>
                    <a:pt x="59" y="556"/>
                  </a:lnTo>
                  <a:lnTo>
                    <a:pt x="50" y="594"/>
                  </a:lnTo>
                  <a:lnTo>
                    <a:pt x="46" y="613"/>
                  </a:lnTo>
                  <a:lnTo>
                    <a:pt x="43" y="633"/>
                  </a:lnTo>
                  <a:lnTo>
                    <a:pt x="41" y="651"/>
                  </a:lnTo>
                  <a:lnTo>
                    <a:pt x="40" y="669"/>
                  </a:lnTo>
                  <a:lnTo>
                    <a:pt x="40" y="669"/>
                  </a:lnTo>
                  <a:lnTo>
                    <a:pt x="41" y="697"/>
                  </a:lnTo>
                  <a:lnTo>
                    <a:pt x="43" y="724"/>
                  </a:lnTo>
                  <a:lnTo>
                    <a:pt x="48" y="769"/>
                  </a:lnTo>
                  <a:lnTo>
                    <a:pt x="48" y="769"/>
                  </a:lnTo>
                  <a:lnTo>
                    <a:pt x="53" y="792"/>
                  </a:lnTo>
                  <a:lnTo>
                    <a:pt x="58" y="815"/>
                  </a:lnTo>
                  <a:lnTo>
                    <a:pt x="64" y="837"/>
                  </a:lnTo>
                  <a:lnTo>
                    <a:pt x="73" y="859"/>
                  </a:lnTo>
                  <a:lnTo>
                    <a:pt x="81" y="880"/>
                  </a:lnTo>
                  <a:lnTo>
                    <a:pt x="91" y="900"/>
                  </a:lnTo>
                  <a:lnTo>
                    <a:pt x="109" y="941"/>
                  </a:lnTo>
                  <a:lnTo>
                    <a:pt x="109" y="941"/>
                  </a:lnTo>
                  <a:lnTo>
                    <a:pt x="122" y="960"/>
                  </a:lnTo>
                  <a:lnTo>
                    <a:pt x="136" y="979"/>
                  </a:lnTo>
                  <a:lnTo>
                    <a:pt x="151" y="996"/>
                  </a:lnTo>
                  <a:lnTo>
                    <a:pt x="167" y="1013"/>
                  </a:lnTo>
                  <a:lnTo>
                    <a:pt x="199" y="1044"/>
                  </a:lnTo>
                  <a:lnTo>
                    <a:pt x="231" y="1074"/>
                  </a:lnTo>
                  <a:lnTo>
                    <a:pt x="231" y="1074"/>
                  </a:lnTo>
                  <a:lnTo>
                    <a:pt x="237" y="1080"/>
                  </a:lnTo>
                  <a:lnTo>
                    <a:pt x="241" y="1086"/>
                  </a:lnTo>
                  <a:lnTo>
                    <a:pt x="245" y="1092"/>
                  </a:lnTo>
                  <a:lnTo>
                    <a:pt x="250" y="1097"/>
                  </a:lnTo>
                  <a:lnTo>
                    <a:pt x="250" y="1097"/>
                  </a:lnTo>
                  <a:lnTo>
                    <a:pt x="255" y="1103"/>
                  </a:lnTo>
                  <a:lnTo>
                    <a:pt x="261" y="1107"/>
                  </a:lnTo>
                  <a:lnTo>
                    <a:pt x="267" y="1111"/>
                  </a:lnTo>
                  <a:lnTo>
                    <a:pt x="273" y="1117"/>
                  </a:lnTo>
                  <a:lnTo>
                    <a:pt x="273" y="1117"/>
                  </a:lnTo>
                  <a:lnTo>
                    <a:pt x="283" y="1128"/>
                  </a:lnTo>
                  <a:lnTo>
                    <a:pt x="288" y="1134"/>
                  </a:lnTo>
                  <a:lnTo>
                    <a:pt x="292" y="1136"/>
                  </a:lnTo>
                  <a:lnTo>
                    <a:pt x="296" y="1137"/>
                  </a:lnTo>
                  <a:lnTo>
                    <a:pt x="296" y="1137"/>
                  </a:lnTo>
                  <a:lnTo>
                    <a:pt x="297" y="1139"/>
                  </a:lnTo>
                  <a:lnTo>
                    <a:pt x="298" y="1141"/>
                  </a:lnTo>
                  <a:lnTo>
                    <a:pt x="301" y="1145"/>
                  </a:lnTo>
                  <a:lnTo>
                    <a:pt x="304" y="1148"/>
                  </a:lnTo>
                  <a:lnTo>
                    <a:pt x="305" y="1150"/>
                  </a:lnTo>
                  <a:lnTo>
                    <a:pt x="306" y="1153"/>
                  </a:lnTo>
                  <a:lnTo>
                    <a:pt x="306" y="1153"/>
                  </a:lnTo>
                  <a:lnTo>
                    <a:pt x="321" y="1163"/>
                  </a:lnTo>
                  <a:lnTo>
                    <a:pt x="336" y="1172"/>
                  </a:lnTo>
                  <a:lnTo>
                    <a:pt x="367" y="1192"/>
                  </a:lnTo>
                  <a:lnTo>
                    <a:pt x="367" y="1192"/>
                  </a:lnTo>
                  <a:lnTo>
                    <a:pt x="383" y="1203"/>
                  </a:lnTo>
                  <a:lnTo>
                    <a:pt x="401" y="1215"/>
                  </a:lnTo>
                  <a:lnTo>
                    <a:pt x="401" y="1215"/>
                  </a:lnTo>
                  <a:lnTo>
                    <a:pt x="410" y="1219"/>
                  </a:lnTo>
                  <a:lnTo>
                    <a:pt x="420" y="1224"/>
                  </a:lnTo>
                  <a:lnTo>
                    <a:pt x="431" y="1228"/>
                  </a:lnTo>
                  <a:lnTo>
                    <a:pt x="440" y="1232"/>
                  </a:lnTo>
                  <a:lnTo>
                    <a:pt x="440" y="1232"/>
                  </a:lnTo>
                  <a:lnTo>
                    <a:pt x="457" y="1243"/>
                  </a:lnTo>
                  <a:lnTo>
                    <a:pt x="474" y="1254"/>
                  </a:lnTo>
                  <a:lnTo>
                    <a:pt x="509" y="1275"/>
                  </a:lnTo>
                  <a:lnTo>
                    <a:pt x="509" y="1275"/>
                  </a:lnTo>
                  <a:lnTo>
                    <a:pt x="518" y="1281"/>
                  </a:lnTo>
                  <a:lnTo>
                    <a:pt x="528" y="1285"/>
                  </a:lnTo>
                  <a:lnTo>
                    <a:pt x="547" y="1292"/>
                  </a:lnTo>
                  <a:lnTo>
                    <a:pt x="565" y="1299"/>
                  </a:lnTo>
                  <a:lnTo>
                    <a:pt x="586" y="1305"/>
                  </a:lnTo>
                  <a:lnTo>
                    <a:pt x="586" y="1305"/>
                  </a:lnTo>
                  <a:lnTo>
                    <a:pt x="599" y="1312"/>
                  </a:lnTo>
                  <a:lnTo>
                    <a:pt x="610" y="1318"/>
                  </a:lnTo>
                  <a:lnTo>
                    <a:pt x="623" y="1324"/>
                  </a:lnTo>
                  <a:lnTo>
                    <a:pt x="635" y="1329"/>
                  </a:lnTo>
                  <a:lnTo>
                    <a:pt x="635" y="1329"/>
                  </a:lnTo>
                  <a:lnTo>
                    <a:pt x="640" y="1330"/>
                  </a:lnTo>
                  <a:lnTo>
                    <a:pt x="646" y="1330"/>
                  </a:lnTo>
                  <a:lnTo>
                    <a:pt x="651" y="1330"/>
                  </a:lnTo>
                  <a:lnTo>
                    <a:pt x="656" y="1331"/>
                  </a:lnTo>
                  <a:lnTo>
                    <a:pt x="656" y="1331"/>
                  </a:lnTo>
                  <a:lnTo>
                    <a:pt x="669" y="1335"/>
                  </a:lnTo>
                  <a:lnTo>
                    <a:pt x="682" y="1340"/>
                  </a:lnTo>
                  <a:lnTo>
                    <a:pt x="694" y="1346"/>
                  </a:lnTo>
                  <a:lnTo>
                    <a:pt x="707" y="1350"/>
                  </a:lnTo>
                  <a:lnTo>
                    <a:pt x="707" y="1350"/>
                  </a:lnTo>
                  <a:lnTo>
                    <a:pt x="722" y="1353"/>
                  </a:lnTo>
                  <a:lnTo>
                    <a:pt x="738" y="1355"/>
                  </a:lnTo>
                  <a:lnTo>
                    <a:pt x="756" y="1358"/>
                  </a:lnTo>
                  <a:lnTo>
                    <a:pt x="772" y="1359"/>
                  </a:lnTo>
                  <a:lnTo>
                    <a:pt x="772" y="1359"/>
                  </a:lnTo>
                  <a:lnTo>
                    <a:pt x="776" y="1359"/>
                  </a:lnTo>
                  <a:lnTo>
                    <a:pt x="782" y="1358"/>
                  </a:lnTo>
                  <a:lnTo>
                    <a:pt x="786" y="1355"/>
                  </a:lnTo>
                  <a:lnTo>
                    <a:pt x="790" y="1355"/>
                  </a:lnTo>
                  <a:lnTo>
                    <a:pt x="790" y="1355"/>
                  </a:lnTo>
                  <a:lnTo>
                    <a:pt x="800" y="1357"/>
                  </a:lnTo>
                  <a:lnTo>
                    <a:pt x="810" y="1358"/>
                  </a:lnTo>
                  <a:lnTo>
                    <a:pt x="829" y="1362"/>
                  </a:lnTo>
                  <a:lnTo>
                    <a:pt x="849" y="1366"/>
                  </a:lnTo>
                  <a:lnTo>
                    <a:pt x="859" y="1367"/>
                  </a:lnTo>
                  <a:lnTo>
                    <a:pt x="868" y="1367"/>
                  </a:lnTo>
                  <a:lnTo>
                    <a:pt x="868" y="1367"/>
                  </a:lnTo>
                  <a:lnTo>
                    <a:pt x="921" y="1367"/>
                  </a:lnTo>
                  <a:lnTo>
                    <a:pt x="948" y="1366"/>
                  </a:lnTo>
                  <a:lnTo>
                    <a:pt x="973" y="1364"/>
                  </a:lnTo>
                  <a:lnTo>
                    <a:pt x="973" y="1364"/>
                  </a:lnTo>
                  <a:lnTo>
                    <a:pt x="988" y="1362"/>
                  </a:lnTo>
                  <a:lnTo>
                    <a:pt x="1004" y="1359"/>
                  </a:lnTo>
                  <a:lnTo>
                    <a:pt x="1018" y="1355"/>
                  </a:lnTo>
                  <a:lnTo>
                    <a:pt x="1030" y="1353"/>
                  </a:lnTo>
                  <a:lnTo>
                    <a:pt x="1030" y="1353"/>
                  </a:lnTo>
                  <a:lnTo>
                    <a:pt x="1042" y="1352"/>
                  </a:lnTo>
                  <a:lnTo>
                    <a:pt x="1054" y="1349"/>
                  </a:lnTo>
                  <a:lnTo>
                    <a:pt x="1075" y="1344"/>
                  </a:lnTo>
                  <a:lnTo>
                    <a:pt x="1095" y="1336"/>
                  </a:lnTo>
                  <a:lnTo>
                    <a:pt x="1116" y="1331"/>
                  </a:lnTo>
                  <a:lnTo>
                    <a:pt x="1116" y="1331"/>
                  </a:lnTo>
                  <a:lnTo>
                    <a:pt x="1147" y="1321"/>
                  </a:lnTo>
                  <a:lnTo>
                    <a:pt x="1161" y="1316"/>
                  </a:lnTo>
                  <a:lnTo>
                    <a:pt x="1175" y="1309"/>
                  </a:lnTo>
                  <a:lnTo>
                    <a:pt x="1187" y="1304"/>
                  </a:lnTo>
                  <a:lnTo>
                    <a:pt x="1200" y="1297"/>
                  </a:lnTo>
                  <a:lnTo>
                    <a:pt x="1211" y="1289"/>
                  </a:lnTo>
                  <a:lnTo>
                    <a:pt x="1222" y="1281"/>
                  </a:lnTo>
                  <a:lnTo>
                    <a:pt x="1222" y="1281"/>
                  </a:lnTo>
                  <a:lnTo>
                    <a:pt x="1213" y="1285"/>
                  </a:lnTo>
                  <a:lnTo>
                    <a:pt x="1202" y="1287"/>
                  </a:lnTo>
                  <a:lnTo>
                    <a:pt x="1193" y="1289"/>
                  </a:lnTo>
                  <a:lnTo>
                    <a:pt x="1182" y="1291"/>
                  </a:lnTo>
                  <a:lnTo>
                    <a:pt x="1159" y="1293"/>
                  </a:lnTo>
                  <a:lnTo>
                    <a:pt x="1135" y="1297"/>
                  </a:lnTo>
                  <a:lnTo>
                    <a:pt x="1135" y="1297"/>
                  </a:lnTo>
                  <a:close/>
                  <a:moveTo>
                    <a:pt x="358" y="499"/>
                  </a:moveTo>
                  <a:lnTo>
                    <a:pt x="358" y="499"/>
                  </a:lnTo>
                  <a:lnTo>
                    <a:pt x="360" y="498"/>
                  </a:lnTo>
                  <a:lnTo>
                    <a:pt x="361" y="497"/>
                  </a:lnTo>
                  <a:lnTo>
                    <a:pt x="362" y="495"/>
                  </a:lnTo>
                  <a:lnTo>
                    <a:pt x="362" y="491"/>
                  </a:lnTo>
                  <a:lnTo>
                    <a:pt x="360" y="487"/>
                  </a:lnTo>
                  <a:lnTo>
                    <a:pt x="359" y="485"/>
                  </a:lnTo>
                  <a:lnTo>
                    <a:pt x="358" y="484"/>
                  </a:lnTo>
                  <a:lnTo>
                    <a:pt x="358" y="484"/>
                  </a:lnTo>
                  <a:lnTo>
                    <a:pt x="359" y="491"/>
                  </a:lnTo>
                  <a:lnTo>
                    <a:pt x="358" y="499"/>
                  </a:lnTo>
                  <a:lnTo>
                    <a:pt x="358" y="499"/>
                  </a:lnTo>
                  <a:close/>
                  <a:moveTo>
                    <a:pt x="363" y="535"/>
                  </a:moveTo>
                  <a:lnTo>
                    <a:pt x="363" y="535"/>
                  </a:lnTo>
                  <a:lnTo>
                    <a:pt x="368" y="562"/>
                  </a:lnTo>
                  <a:lnTo>
                    <a:pt x="375" y="589"/>
                  </a:lnTo>
                  <a:lnTo>
                    <a:pt x="388" y="640"/>
                  </a:lnTo>
                  <a:lnTo>
                    <a:pt x="388" y="640"/>
                  </a:lnTo>
                  <a:lnTo>
                    <a:pt x="394" y="661"/>
                  </a:lnTo>
                  <a:lnTo>
                    <a:pt x="401" y="680"/>
                  </a:lnTo>
                  <a:lnTo>
                    <a:pt x="407" y="698"/>
                  </a:lnTo>
                  <a:lnTo>
                    <a:pt x="413" y="717"/>
                  </a:lnTo>
                  <a:lnTo>
                    <a:pt x="413" y="717"/>
                  </a:lnTo>
                  <a:lnTo>
                    <a:pt x="426" y="759"/>
                  </a:lnTo>
                  <a:lnTo>
                    <a:pt x="433" y="778"/>
                  </a:lnTo>
                  <a:lnTo>
                    <a:pt x="440" y="797"/>
                  </a:lnTo>
                  <a:lnTo>
                    <a:pt x="440" y="797"/>
                  </a:lnTo>
                  <a:lnTo>
                    <a:pt x="451" y="821"/>
                  </a:lnTo>
                  <a:lnTo>
                    <a:pt x="463" y="845"/>
                  </a:lnTo>
                  <a:lnTo>
                    <a:pt x="475" y="867"/>
                  </a:lnTo>
                  <a:lnTo>
                    <a:pt x="489" y="888"/>
                  </a:lnTo>
                  <a:lnTo>
                    <a:pt x="489" y="888"/>
                  </a:lnTo>
                  <a:lnTo>
                    <a:pt x="529" y="943"/>
                  </a:lnTo>
                  <a:lnTo>
                    <a:pt x="549" y="970"/>
                  </a:lnTo>
                  <a:lnTo>
                    <a:pt x="570" y="997"/>
                  </a:lnTo>
                  <a:lnTo>
                    <a:pt x="591" y="1022"/>
                  </a:lnTo>
                  <a:lnTo>
                    <a:pt x="613" y="1047"/>
                  </a:lnTo>
                  <a:lnTo>
                    <a:pt x="636" y="1071"/>
                  </a:lnTo>
                  <a:lnTo>
                    <a:pt x="660" y="1094"/>
                  </a:lnTo>
                  <a:lnTo>
                    <a:pt x="660" y="1094"/>
                  </a:lnTo>
                  <a:lnTo>
                    <a:pt x="680" y="1112"/>
                  </a:lnTo>
                  <a:lnTo>
                    <a:pt x="700" y="1130"/>
                  </a:lnTo>
                  <a:lnTo>
                    <a:pt x="721" y="1146"/>
                  </a:lnTo>
                  <a:lnTo>
                    <a:pt x="742" y="1162"/>
                  </a:lnTo>
                  <a:lnTo>
                    <a:pt x="763" y="1177"/>
                  </a:lnTo>
                  <a:lnTo>
                    <a:pt x="786" y="1191"/>
                  </a:lnTo>
                  <a:lnTo>
                    <a:pt x="810" y="1203"/>
                  </a:lnTo>
                  <a:lnTo>
                    <a:pt x="834" y="1216"/>
                  </a:lnTo>
                  <a:lnTo>
                    <a:pt x="834" y="1216"/>
                  </a:lnTo>
                  <a:lnTo>
                    <a:pt x="862" y="1230"/>
                  </a:lnTo>
                  <a:lnTo>
                    <a:pt x="891" y="1243"/>
                  </a:lnTo>
                  <a:lnTo>
                    <a:pt x="920" y="1254"/>
                  </a:lnTo>
                  <a:lnTo>
                    <a:pt x="935" y="1259"/>
                  </a:lnTo>
                  <a:lnTo>
                    <a:pt x="950" y="1262"/>
                  </a:lnTo>
                  <a:lnTo>
                    <a:pt x="950" y="1262"/>
                  </a:lnTo>
                  <a:lnTo>
                    <a:pt x="977" y="1270"/>
                  </a:lnTo>
                  <a:lnTo>
                    <a:pt x="1002" y="1275"/>
                  </a:lnTo>
                  <a:lnTo>
                    <a:pt x="1028" y="1279"/>
                  </a:lnTo>
                  <a:lnTo>
                    <a:pt x="1054" y="1283"/>
                  </a:lnTo>
                  <a:lnTo>
                    <a:pt x="1079" y="1285"/>
                  </a:lnTo>
                  <a:lnTo>
                    <a:pt x="1106" y="1285"/>
                  </a:lnTo>
                  <a:lnTo>
                    <a:pt x="1132" y="1282"/>
                  </a:lnTo>
                  <a:lnTo>
                    <a:pt x="1158" y="1277"/>
                  </a:lnTo>
                  <a:lnTo>
                    <a:pt x="1158" y="1277"/>
                  </a:lnTo>
                  <a:lnTo>
                    <a:pt x="1138" y="1275"/>
                  </a:lnTo>
                  <a:lnTo>
                    <a:pt x="1120" y="1273"/>
                  </a:lnTo>
                  <a:lnTo>
                    <a:pt x="1084" y="1268"/>
                  </a:lnTo>
                  <a:lnTo>
                    <a:pt x="1084" y="1268"/>
                  </a:lnTo>
                  <a:lnTo>
                    <a:pt x="1048" y="1263"/>
                  </a:lnTo>
                  <a:lnTo>
                    <a:pt x="1012" y="1258"/>
                  </a:lnTo>
                  <a:lnTo>
                    <a:pt x="994" y="1255"/>
                  </a:lnTo>
                  <a:lnTo>
                    <a:pt x="975" y="1249"/>
                  </a:lnTo>
                  <a:lnTo>
                    <a:pt x="956" y="1244"/>
                  </a:lnTo>
                  <a:lnTo>
                    <a:pt x="937" y="1238"/>
                  </a:lnTo>
                  <a:lnTo>
                    <a:pt x="937" y="1238"/>
                  </a:lnTo>
                  <a:lnTo>
                    <a:pt x="913" y="1228"/>
                  </a:lnTo>
                  <a:lnTo>
                    <a:pt x="891" y="1216"/>
                  </a:lnTo>
                  <a:lnTo>
                    <a:pt x="845" y="1192"/>
                  </a:lnTo>
                  <a:lnTo>
                    <a:pt x="845" y="1192"/>
                  </a:lnTo>
                  <a:lnTo>
                    <a:pt x="813" y="1172"/>
                  </a:lnTo>
                  <a:lnTo>
                    <a:pt x="781" y="1152"/>
                  </a:lnTo>
                  <a:lnTo>
                    <a:pt x="750" y="1131"/>
                  </a:lnTo>
                  <a:lnTo>
                    <a:pt x="721" y="1107"/>
                  </a:lnTo>
                  <a:lnTo>
                    <a:pt x="692" y="1083"/>
                  </a:lnTo>
                  <a:lnTo>
                    <a:pt x="665" y="1059"/>
                  </a:lnTo>
                  <a:lnTo>
                    <a:pt x="638" y="1033"/>
                  </a:lnTo>
                  <a:lnTo>
                    <a:pt x="614" y="1006"/>
                  </a:lnTo>
                  <a:lnTo>
                    <a:pt x="614" y="1006"/>
                  </a:lnTo>
                  <a:lnTo>
                    <a:pt x="581" y="971"/>
                  </a:lnTo>
                  <a:lnTo>
                    <a:pt x="566" y="953"/>
                  </a:lnTo>
                  <a:lnTo>
                    <a:pt x="551" y="934"/>
                  </a:lnTo>
                  <a:lnTo>
                    <a:pt x="551" y="934"/>
                  </a:lnTo>
                  <a:lnTo>
                    <a:pt x="530" y="903"/>
                  </a:lnTo>
                  <a:lnTo>
                    <a:pt x="510" y="870"/>
                  </a:lnTo>
                  <a:lnTo>
                    <a:pt x="490" y="837"/>
                  </a:lnTo>
                  <a:lnTo>
                    <a:pt x="471" y="804"/>
                  </a:lnTo>
                  <a:lnTo>
                    <a:pt x="454" y="770"/>
                  </a:lnTo>
                  <a:lnTo>
                    <a:pt x="437" y="734"/>
                  </a:lnTo>
                  <a:lnTo>
                    <a:pt x="420" y="699"/>
                  </a:lnTo>
                  <a:lnTo>
                    <a:pt x="404" y="664"/>
                  </a:lnTo>
                  <a:lnTo>
                    <a:pt x="404" y="664"/>
                  </a:lnTo>
                  <a:lnTo>
                    <a:pt x="397" y="643"/>
                  </a:lnTo>
                  <a:lnTo>
                    <a:pt x="391" y="623"/>
                  </a:lnTo>
                  <a:lnTo>
                    <a:pt x="381" y="583"/>
                  </a:lnTo>
                  <a:lnTo>
                    <a:pt x="372" y="546"/>
                  </a:lnTo>
                  <a:lnTo>
                    <a:pt x="367" y="528"/>
                  </a:lnTo>
                  <a:lnTo>
                    <a:pt x="362" y="511"/>
                  </a:lnTo>
                  <a:lnTo>
                    <a:pt x="362" y="511"/>
                  </a:lnTo>
                  <a:lnTo>
                    <a:pt x="362" y="524"/>
                  </a:lnTo>
                  <a:lnTo>
                    <a:pt x="363" y="535"/>
                  </a:lnTo>
                  <a:lnTo>
                    <a:pt x="363" y="535"/>
                  </a:lnTo>
                  <a:close/>
                  <a:moveTo>
                    <a:pt x="34" y="589"/>
                  </a:moveTo>
                  <a:lnTo>
                    <a:pt x="34" y="589"/>
                  </a:lnTo>
                  <a:lnTo>
                    <a:pt x="36" y="589"/>
                  </a:lnTo>
                  <a:lnTo>
                    <a:pt x="38" y="588"/>
                  </a:lnTo>
                  <a:lnTo>
                    <a:pt x="39" y="583"/>
                  </a:lnTo>
                  <a:lnTo>
                    <a:pt x="39" y="579"/>
                  </a:lnTo>
                  <a:lnTo>
                    <a:pt x="38" y="577"/>
                  </a:lnTo>
                  <a:lnTo>
                    <a:pt x="38" y="577"/>
                  </a:lnTo>
                  <a:lnTo>
                    <a:pt x="35" y="582"/>
                  </a:lnTo>
                  <a:lnTo>
                    <a:pt x="34" y="589"/>
                  </a:lnTo>
                  <a:lnTo>
                    <a:pt x="34" y="589"/>
                  </a:lnTo>
                  <a:close/>
                  <a:moveTo>
                    <a:pt x="20" y="713"/>
                  </a:moveTo>
                  <a:lnTo>
                    <a:pt x="20" y="713"/>
                  </a:lnTo>
                  <a:lnTo>
                    <a:pt x="19" y="717"/>
                  </a:lnTo>
                  <a:lnTo>
                    <a:pt x="17" y="719"/>
                  </a:lnTo>
                  <a:lnTo>
                    <a:pt x="16" y="723"/>
                  </a:lnTo>
                  <a:lnTo>
                    <a:pt x="15" y="726"/>
                  </a:lnTo>
                  <a:lnTo>
                    <a:pt x="15" y="726"/>
                  </a:lnTo>
                  <a:lnTo>
                    <a:pt x="14" y="734"/>
                  </a:lnTo>
                  <a:lnTo>
                    <a:pt x="15" y="742"/>
                  </a:lnTo>
                  <a:lnTo>
                    <a:pt x="17" y="758"/>
                  </a:lnTo>
                  <a:lnTo>
                    <a:pt x="21" y="773"/>
                  </a:lnTo>
                  <a:lnTo>
                    <a:pt x="26" y="788"/>
                  </a:lnTo>
                  <a:lnTo>
                    <a:pt x="26" y="788"/>
                  </a:lnTo>
                  <a:lnTo>
                    <a:pt x="26" y="789"/>
                  </a:lnTo>
                  <a:lnTo>
                    <a:pt x="25" y="790"/>
                  </a:lnTo>
                  <a:lnTo>
                    <a:pt x="24" y="789"/>
                  </a:lnTo>
                  <a:lnTo>
                    <a:pt x="21" y="789"/>
                  </a:lnTo>
                  <a:lnTo>
                    <a:pt x="21" y="791"/>
                  </a:lnTo>
                  <a:lnTo>
                    <a:pt x="21" y="791"/>
                  </a:lnTo>
                  <a:lnTo>
                    <a:pt x="30" y="820"/>
                  </a:lnTo>
                  <a:lnTo>
                    <a:pt x="38" y="847"/>
                  </a:lnTo>
                  <a:lnTo>
                    <a:pt x="46" y="871"/>
                  </a:lnTo>
                  <a:lnTo>
                    <a:pt x="56" y="895"/>
                  </a:lnTo>
                  <a:lnTo>
                    <a:pt x="65" y="918"/>
                  </a:lnTo>
                  <a:lnTo>
                    <a:pt x="77" y="940"/>
                  </a:lnTo>
                  <a:lnTo>
                    <a:pt x="90" y="961"/>
                  </a:lnTo>
                  <a:lnTo>
                    <a:pt x="104" y="984"/>
                  </a:lnTo>
                  <a:lnTo>
                    <a:pt x="104" y="984"/>
                  </a:lnTo>
                  <a:lnTo>
                    <a:pt x="106" y="985"/>
                  </a:lnTo>
                  <a:lnTo>
                    <a:pt x="109" y="986"/>
                  </a:lnTo>
                  <a:lnTo>
                    <a:pt x="113" y="987"/>
                  </a:lnTo>
                  <a:lnTo>
                    <a:pt x="115" y="989"/>
                  </a:lnTo>
                  <a:lnTo>
                    <a:pt x="115" y="989"/>
                  </a:lnTo>
                  <a:lnTo>
                    <a:pt x="118" y="998"/>
                  </a:lnTo>
                  <a:lnTo>
                    <a:pt x="123" y="1006"/>
                  </a:lnTo>
                  <a:lnTo>
                    <a:pt x="129" y="1013"/>
                  </a:lnTo>
                  <a:lnTo>
                    <a:pt x="136" y="1019"/>
                  </a:lnTo>
                  <a:lnTo>
                    <a:pt x="136" y="1019"/>
                  </a:lnTo>
                  <a:lnTo>
                    <a:pt x="136" y="1024"/>
                  </a:lnTo>
                  <a:lnTo>
                    <a:pt x="135" y="1026"/>
                  </a:lnTo>
                  <a:lnTo>
                    <a:pt x="135" y="1028"/>
                  </a:lnTo>
                  <a:lnTo>
                    <a:pt x="136" y="1030"/>
                  </a:lnTo>
                  <a:lnTo>
                    <a:pt x="136" y="1030"/>
                  </a:lnTo>
                  <a:lnTo>
                    <a:pt x="153" y="1050"/>
                  </a:lnTo>
                  <a:lnTo>
                    <a:pt x="171" y="1070"/>
                  </a:lnTo>
                  <a:lnTo>
                    <a:pt x="191" y="1089"/>
                  </a:lnTo>
                  <a:lnTo>
                    <a:pt x="210" y="1106"/>
                  </a:lnTo>
                  <a:lnTo>
                    <a:pt x="210" y="1106"/>
                  </a:lnTo>
                  <a:lnTo>
                    <a:pt x="220" y="1118"/>
                  </a:lnTo>
                  <a:lnTo>
                    <a:pt x="229" y="1128"/>
                  </a:lnTo>
                  <a:lnTo>
                    <a:pt x="239" y="1138"/>
                  </a:lnTo>
                  <a:lnTo>
                    <a:pt x="250" y="1148"/>
                  </a:lnTo>
                  <a:lnTo>
                    <a:pt x="260" y="1157"/>
                  </a:lnTo>
                  <a:lnTo>
                    <a:pt x="272" y="1166"/>
                  </a:lnTo>
                  <a:lnTo>
                    <a:pt x="285" y="1173"/>
                  </a:lnTo>
                  <a:lnTo>
                    <a:pt x="298" y="1181"/>
                  </a:lnTo>
                  <a:lnTo>
                    <a:pt x="298" y="1181"/>
                  </a:lnTo>
                  <a:lnTo>
                    <a:pt x="300" y="1185"/>
                  </a:lnTo>
                  <a:lnTo>
                    <a:pt x="302" y="1189"/>
                  </a:lnTo>
                  <a:lnTo>
                    <a:pt x="310" y="1195"/>
                  </a:lnTo>
                  <a:lnTo>
                    <a:pt x="317" y="1200"/>
                  </a:lnTo>
                  <a:lnTo>
                    <a:pt x="326" y="1204"/>
                  </a:lnTo>
                  <a:lnTo>
                    <a:pt x="334" y="1209"/>
                  </a:lnTo>
                  <a:lnTo>
                    <a:pt x="342" y="1214"/>
                  </a:lnTo>
                  <a:lnTo>
                    <a:pt x="349" y="1219"/>
                  </a:lnTo>
                  <a:lnTo>
                    <a:pt x="352" y="1224"/>
                  </a:lnTo>
                  <a:lnTo>
                    <a:pt x="354" y="1227"/>
                  </a:lnTo>
                  <a:lnTo>
                    <a:pt x="354" y="1227"/>
                  </a:lnTo>
                  <a:lnTo>
                    <a:pt x="378" y="1240"/>
                  </a:lnTo>
                  <a:lnTo>
                    <a:pt x="401" y="1253"/>
                  </a:lnTo>
                  <a:lnTo>
                    <a:pt x="422" y="1267"/>
                  </a:lnTo>
                  <a:lnTo>
                    <a:pt x="445" y="1278"/>
                  </a:lnTo>
                  <a:lnTo>
                    <a:pt x="445" y="1278"/>
                  </a:lnTo>
                  <a:lnTo>
                    <a:pt x="497" y="1304"/>
                  </a:lnTo>
                  <a:lnTo>
                    <a:pt x="550" y="1329"/>
                  </a:lnTo>
                  <a:lnTo>
                    <a:pt x="550" y="1329"/>
                  </a:lnTo>
                  <a:lnTo>
                    <a:pt x="588" y="1345"/>
                  </a:lnTo>
                  <a:lnTo>
                    <a:pt x="607" y="1352"/>
                  </a:lnTo>
                  <a:lnTo>
                    <a:pt x="626" y="1359"/>
                  </a:lnTo>
                  <a:lnTo>
                    <a:pt x="626" y="1359"/>
                  </a:lnTo>
                  <a:lnTo>
                    <a:pt x="649" y="1365"/>
                  </a:lnTo>
                  <a:lnTo>
                    <a:pt x="671" y="1372"/>
                  </a:lnTo>
                  <a:lnTo>
                    <a:pt x="695" y="1376"/>
                  </a:lnTo>
                  <a:lnTo>
                    <a:pt x="717" y="1381"/>
                  </a:lnTo>
                  <a:lnTo>
                    <a:pt x="741" y="1384"/>
                  </a:lnTo>
                  <a:lnTo>
                    <a:pt x="765" y="1388"/>
                  </a:lnTo>
                  <a:lnTo>
                    <a:pt x="813" y="1393"/>
                  </a:lnTo>
                  <a:lnTo>
                    <a:pt x="860" y="1395"/>
                  </a:lnTo>
                  <a:lnTo>
                    <a:pt x="908" y="1395"/>
                  </a:lnTo>
                  <a:lnTo>
                    <a:pt x="955" y="1392"/>
                  </a:lnTo>
                  <a:lnTo>
                    <a:pt x="1001" y="1388"/>
                  </a:lnTo>
                  <a:lnTo>
                    <a:pt x="1001" y="1388"/>
                  </a:lnTo>
                  <a:lnTo>
                    <a:pt x="1029" y="1383"/>
                  </a:lnTo>
                  <a:lnTo>
                    <a:pt x="1056" y="1378"/>
                  </a:lnTo>
                  <a:lnTo>
                    <a:pt x="1083" y="1372"/>
                  </a:lnTo>
                  <a:lnTo>
                    <a:pt x="1108" y="1364"/>
                  </a:lnTo>
                  <a:lnTo>
                    <a:pt x="1134" y="1355"/>
                  </a:lnTo>
                  <a:lnTo>
                    <a:pt x="1159" y="1346"/>
                  </a:lnTo>
                  <a:lnTo>
                    <a:pt x="1183" y="1335"/>
                  </a:lnTo>
                  <a:lnTo>
                    <a:pt x="1206" y="1323"/>
                  </a:lnTo>
                  <a:lnTo>
                    <a:pt x="1206" y="1323"/>
                  </a:lnTo>
                  <a:lnTo>
                    <a:pt x="1209" y="1318"/>
                  </a:lnTo>
                  <a:lnTo>
                    <a:pt x="1211" y="1316"/>
                  </a:lnTo>
                  <a:lnTo>
                    <a:pt x="1213" y="1315"/>
                  </a:lnTo>
                  <a:lnTo>
                    <a:pt x="1213" y="1315"/>
                  </a:lnTo>
                  <a:lnTo>
                    <a:pt x="1216" y="1313"/>
                  </a:lnTo>
                  <a:lnTo>
                    <a:pt x="1222" y="1310"/>
                  </a:lnTo>
                  <a:lnTo>
                    <a:pt x="1226" y="1309"/>
                  </a:lnTo>
                  <a:lnTo>
                    <a:pt x="1230" y="1307"/>
                  </a:lnTo>
                  <a:lnTo>
                    <a:pt x="1230" y="1307"/>
                  </a:lnTo>
                  <a:lnTo>
                    <a:pt x="1236" y="1304"/>
                  </a:lnTo>
                  <a:lnTo>
                    <a:pt x="1240" y="1299"/>
                  </a:lnTo>
                  <a:lnTo>
                    <a:pt x="1251" y="1288"/>
                  </a:lnTo>
                  <a:lnTo>
                    <a:pt x="1254" y="1282"/>
                  </a:lnTo>
                  <a:lnTo>
                    <a:pt x="1257" y="1276"/>
                  </a:lnTo>
                  <a:lnTo>
                    <a:pt x="1259" y="1272"/>
                  </a:lnTo>
                  <a:lnTo>
                    <a:pt x="1259" y="1268"/>
                  </a:lnTo>
                  <a:lnTo>
                    <a:pt x="1259" y="1268"/>
                  </a:lnTo>
                  <a:lnTo>
                    <a:pt x="1254" y="1276"/>
                  </a:lnTo>
                  <a:lnTo>
                    <a:pt x="1247" y="1283"/>
                  </a:lnTo>
                  <a:lnTo>
                    <a:pt x="1241" y="1289"/>
                  </a:lnTo>
                  <a:lnTo>
                    <a:pt x="1232" y="1294"/>
                  </a:lnTo>
                  <a:lnTo>
                    <a:pt x="1217" y="1304"/>
                  </a:lnTo>
                  <a:lnTo>
                    <a:pt x="1209" y="1310"/>
                  </a:lnTo>
                  <a:lnTo>
                    <a:pt x="1202" y="1316"/>
                  </a:lnTo>
                  <a:lnTo>
                    <a:pt x="1202" y="1316"/>
                  </a:lnTo>
                  <a:lnTo>
                    <a:pt x="1196" y="1318"/>
                  </a:lnTo>
                  <a:lnTo>
                    <a:pt x="1190" y="1319"/>
                  </a:lnTo>
                  <a:lnTo>
                    <a:pt x="1180" y="1324"/>
                  </a:lnTo>
                  <a:lnTo>
                    <a:pt x="1170" y="1330"/>
                  </a:lnTo>
                  <a:lnTo>
                    <a:pt x="1162" y="1334"/>
                  </a:lnTo>
                  <a:lnTo>
                    <a:pt x="1162" y="1334"/>
                  </a:lnTo>
                  <a:lnTo>
                    <a:pt x="1136" y="1343"/>
                  </a:lnTo>
                  <a:lnTo>
                    <a:pt x="1116" y="1350"/>
                  </a:lnTo>
                  <a:lnTo>
                    <a:pt x="1116" y="1350"/>
                  </a:lnTo>
                  <a:lnTo>
                    <a:pt x="1096" y="1357"/>
                  </a:lnTo>
                  <a:lnTo>
                    <a:pt x="1077" y="1361"/>
                  </a:lnTo>
                  <a:lnTo>
                    <a:pt x="1058" y="1365"/>
                  </a:lnTo>
                  <a:lnTo>
                    <a:pt x="1039" y="1368"/>
                  </a:lnTo>
                  <a:lnTo>
                    <a:pt x="999" y="1375"/>
                  </a:lnTo>
                  <a:lnTo>
                    <a:pt x="958" y="1382"/>
                  </a:lnTo>
                  <a:lnTo>
                    <a:pt x="958" y="1382"/>
                  </a:lnTo>
                  <a:lnTo>
                    <a:pt x="948" y="1380"/>
                  </a:lnTo>
                  <a:lnTo>
                    <a:pt x="936" y="1380"/>
                  </a:lnTo>
                  <a:lnTo>
                    <a:pt x="923" y="1381"/>
                  </a:lnTo>
                  <a:lnTo>
                    <a:pt x="911" y="1383"/>
                  </a:lnTo>
                  <a:lnTo>
                    <a:pt x="911" y="1383"/>
                  </a:lnTo>
                  <a:lnTo>
                    <a:pt x="855" y="1381"/>
                  </a:lnTo>
                  <a:lnTo>
                    <a:pt x="798" y="1377"/>
                  </a:lnTo>
                  <a:lnTo>
                    <a:pt x="770" y="1374"/>
                  </a:lnTo>
                  <a:lnTo>
                    <a:pt x="742" y="1369"/>
                  </a:lnTo>
                  <a:lnTo>
                    <a:pt x="714" y="1364"/>
                  </a:lnTo>
                  <a:lnTo>
                    <a:pt x="686" y="1357"/>
                  </a:lnTo>
                  <a:lnTo>
                    <a:pt x="686" y="1357"/>
                  </a:lnTo>
                  <a:lnTo>
                    <a:pt x="660" y="1350"/>
                  </a:lnTo>
                  <a:lnTo>
                    <a:pt x="631" y="1342"/>
                  </a:lnTo>
                  <a:lnTo>
                    <a:pt x="600" y="1331"/>
                  </a:lnTo>
                  <a:lnTo>
                    <a:pt x="584" y="1323"/>
                  </a:lnTo>
                  <a:lnTo>
                    <a:pt x="568" y="1316"/>
                  </a:lnTo>
                  <a:lnTo>
                    <a:pt x="568" y="1316"/>
                  </a:lnTo>
                  <a:lnTo>
                    <a:pt x="564" y="1315"/>
                  </a:lnTo>
                  <a:lnTo>
                    <a:pt x="562" y="1316"/>
                  </a:lnTo>
                  <a:lnTo>
                    <a:pt x="559" y="1316"/>
                  </a:lnTo>
                  <a:lnTo>
                    <a:pt x="556" y="1316"/>
                  </a:lnTo>
                  <a:lnTo>
                    <a:pt x="556" y="1316"/>
                  </a:lnTo>
                  <a:lnTo>
                    <a:pt x="524" y="1299"/>
                  </a:lnTo>
                  <a:lnTo>
                    <a:pt x="494" y="1282"/>
                  </a:lnTo>
                  <a:lnTo>
                    <a:pt x="463" y="1263"/>
                  </a:lnTo>
                  <a:lnTo>
                    <a:pt x="431" y="1247"/>
                  </a:lnTo>
                  <a:lnTo>
                    <a:pt x="431" y="1247"/>
                  </a:lnTo>
                  <a:lnTo>
                    <a:pt x="408" y="1236"/>
                  </a:lnTo>
                  <a:lnTo>
                    <a:pt x="387" y="1223"/>
                  </a:lnTo>
                  <a:lnTo>
                    <a:pt x="365" y="1210"/>
                  </a:lnTo>
                  <a:lnTo>
                    <a:pt x="345" y="1197"/>
                  </a:lnTo>
                  <a:lnTo>
                    <a:pt x="326" y="1182"/>
                  </a:lnTo>
                  <a:lnTo>
                    <a:pt x="306" y="1168"/>
                  </a:lnTo>
                  <a:lnTo>
                    <a:pt x="288" y="1152"/>
                  </a:lnTo>
                  <a:lnTo>
                    <a:pt x="270" y="1137"/>
                  </a:lnTo>
                  <a:lnTo>
                    <a:pt x="236" y="1105"/>
                  </a:lnTo>
                  <a:lnTo>
                    <a:pt x="201" y="1071"/>
                  </a:lnTo>
                  <a:lnTo>
                    <a:pt x="136" y="1003"/>
                  </a:lnTo>
                  <a:lnTo>
                    <a:pt x="136" y="1003"/>
                  </a:lnTo>
                  <a:lnTo>
                    <a:pt x="103" y="954"/>
                  </a:lnTo>
                  <a:lnTo>
                    <a:pt x="72" y="904"/>
                  </a:lnTo>
                  <a:lnTo>
                    <a:pt x="72" y="904"/>
                  </a:lnTo>
                  <a:lnTo>
                    <a:pt x="70" y="895"/>
                  </a:lnTo>
                  <a:lnTo>
                    <a:pt x="66" y="886"/>
                  </a:lnTo>
                  <a:lnTo>
                    <a:pt x="62" y="879"/>
                  </a:lnTo>
                  <a:lnTo>
                    <a:pt x="58" y="871"/>
                  </a:lnTo>
                  <a:lnTo>
                    <a:pt x="58" y="871"/>
                  </a:lnTo>
                  <a:lnTo>
                    <a:pt x="57" y="868"/>
                  </a:lnTo>
                  <a:lnTo>
                    <a:pt x="57" y="866"/>
                  </a:lnTo>
                  <a:lnTo>
                    <a:pt x="57" y="864"/>
                  </a:lnTo>
                  <a:lnTo>
                    <a:pt x="58" y="860"/>
                  </a:lnTo>
                  <a:lnTo>
                    <a:pt x="58" y="860"/>
                  </a:lnTo>
                  <a:lnTo>
                    <a:pt x="51" y="846"/>
                  </a:lnTo>
                  <a:lnTo>
                    <a:pt x="46" y="832"/>
                  </a:lnTo>
                  <a:lnTo>
                    <a:pt x="42" y="819"/>
                  </a:lnTo>
                  <a:lnTo>
                    <a:pt x="38" y="805"/>
                  </a:lnTo>
                  <a:lnTo>
                    <a:pt x="34" y="791"/>
                  </a:lnTo>
                  <a:lnTo>
                    <a:pt x="32" y="777"/>
                  </a:lnTo>
                  <a:lnTo>
                    <a:pt x="28" y="749"/>
                  </a:lnTo>
                  <a:lnTo>
                    <a:pt x="27" y="719"/>
                  </a:lnTo>
                  <a:lnTo>
                    <a:pt x="27" y="689"/>
                  </a:lnTo>
                  <a:lnTo>
                    <a:pt x="28" y="658"/>
                  </a:lnTo>
                  <a:lnTo>
                    <a:pt x="29" y="626"/>
                  </a:lnTo>
                  <a:lnTo>
                    <a:pt x="29" y="626"/>
                  </a:lnTo>
                  <a:lnTo>
                    <a:pt x="25" y="637"/>
                  </a:lnTo>
                  <a:lnTo>
                    <a:pt x="23" y="648"/>
                  </a:lnTo>
                  <a:lnTo>
                    <a:pt x="21" y="658"/>
                  </a:lnTo>
                  <a:lnTo>
                    <a:pt x="21" y="670"/>
                  </a:lnTo>
                  <a:lnTo>
                    <a:pt x="21" y="693"/>
                  </a:lnTo>
                  <a:lnTo>
                    <a:pt x="21" y="703"/>
                  </a:lnTo>
                  <a:lnTo>
                    <a:pt x="20" y="713"/>
                  </a:lnTo>
                  <a:lnTo>
                    <a:pt x="20" y="71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5" name="Freeform 110"/>
            <p:cNvSpPr>
              <a:spLocks noEditPoints="1"/>
            </p:cNvSpPr>
            <p:nvPr/>
          </p:nvSpPr>
          <p:spPr bwMode="auto">
            <a:xfrm>
              <a:off x="4678363" y="1257300"/>
              <a:ext cx="179388" cy="215900"/>
            </a:xfrm>
            <a:custGeom>
              <a:avLst/>
              <a:gdLst/>
              <a:ahLst/>
              <a:cxnLst>
                <a:cxn ang="0">
                  <a:pos x="139" y="6"/>
                </a:cxn>
                <a:cxn ang="0">
                  <a:pos x="198" y="37"/>
                </a:cxn>
                <a:cxn ang="0">
                  <a:pos x="247" y="79"/>
                </a:cxn>
                <a:cxn ang="0">
                  <a:pos x="286" y="132"/>
                </a:cxn>
                <a:cxn ang="0">
                  <a:pos x="315" y="191"/>
                </a:cxn>
                <a:cxn ang="0">
                  <a:pos x="337" y="256"/>
                </a:cxn>
                <a:cxn ang="0">
                  <a:pos x="339" y="299"/>
                </a:cxn>
                <a:cxn ang="0">
                  <a:pos x="335" y="337"/>
                </a:cxn>
                <a:cxn ang="0">
                  <a:pos x="324" y="363"/>
                </a:cxn>
                <a:cxn ang="0">
                  <a:pos x="308" y="383"/>
                </a:cxn>
                <a:cxn ang="0">
                  <a:pos x="292" y="394"/>
                </a:cxn>
                <a:cxn ang="0">
                  <a:pos x="264" y="407"/>
                </a:cxn>
                <a:cxn ang="0">
                  <a:pos x="242" y="408"/>
                </a:cxn>
                <a:cxn ang="0">
                  <a:pos x="209" y="403"/>
                </a:cxn>
                <a:cxn ang="0">
                  <a:pos x="176" y="391"/>
                </a:cxn>
                <a:cxn ang="0">
                  <a:pos x="135" y="364"/>
                </a:cxn>
                <a:cxn ang="0">
                  <a:pos x="79" y="307"/>
                </a:cxn>
                <a:cxn ang="0">
                  <a:pos x="36" y="238"/>
                </a:cxn>
                <a:cxn ang="0">
                  <a:pos x="9" y="163"/>
                </a:cxn>
                <a:cxn ang="0">
                  <a:pos x="2" y="118"/>
                </a:cxn>
                <a:cxn ang="0">
                  <a:pos x="2" y="82"/>
                </a:cxn>
                <a:cxn ang="0">
                  <a:pos x="6" y="64"/>
                </a:cxn>
                <a:cxn ang="0">
                  <a:pos x="28" y="26"/>
                </a:cxn>
                <a:cxn ang="0">
                  <a:pos x="36" y="17"/>
                </a:cxn>
                <a:cxn ang="0">
                  <a:pos x="63" y="7"/>
                </a:cxn>
                <a:cxn ang="0">
                  <a:pos x="116" y="0"/>
                </a:cxn>
                <a:cxn ang="0">
                  <a:pos x="120" y="21"/>
                </a:cxn>
                <a:cxn ang="0">
                  <a:pos x="82" y="22"/>
                </a:cxn>
                <a:cxn ang="0">
                  <a:pos x="57" y="31"/>
                </a:cxn>
                <a:cxn ang="0">
                  <a:pos x="43" y="48"/>
                </a:cxn>
                <a:cxn ang="0">
                  <a:pos x="32" y="87"/>
                </a:cxn>
                <a:cxn ang="0">
                  <a:pos x="29" y="128"/>
                </a:cxn>
                <a:cxn ang="0">
                  <a:pos x="34" y="171"/>
                </a:cxn>
                <a:cxn ang="0">
                  <a:pos x="46" y="210"/>
                </a:cxn>
                <a:cxn ang="0">
                  <a:pos x="63" y="240"/>
                </a:cxn>
                <a:cxn ang="0">
                  <a:pos x="70" y="260"/>
                </a:cxn>
                <a:cxn ang="0">
                  <a:pos x="92" y="294"/>
                </a:cxn>
                <a:cxn ang="0">
                  <a:pos x="118" y="325"/>
                </a:cxn>
                <a:cxn ang="0">
                  <a:pos x="146" y="356"/>
                </a:cxn>
                <a:cxn ang="0">
                  <a:pos x="163" y="367"/>
                </a:cxn>
                <a:cxn ang="0">
                  <a:pos x="207" y="388"/>
                </a:cxn>
                <a:cxn ang="0">
                  <a:pos x="234" y="393"/>
                </a:cxn>
                <a:cxn ang="0">
                  <a:pos x="271" y="386"/>
                </a:cxn>
                <a:cxn ang="0">
                  <a:pos x="300" y="369"/>
                </a:cxn>
                <a:cxn ang="0">
                  <a:pos x="311" y="354"/>
                </a:cxn>
                <a:cxn ang="0">
                  <a:pos x="320" y="326"/>
                </a:cxn>
                <a:cxn ang="0">
                  <a:pos x="321" y="293"/>
                </a:cxn>
                <a:cxn ang="0">
                  <a:pos x="307" y="208"/>
                </a:cxn>
                <a:cxn ang="0">
                  <a:pos x="286" y="161"/>
                </a:cxn>
                <a:cxn ang="0">
                  <a:pos x="265" y="128"/>
                </a:cxn>
                <a:cxn ang="0">
                  <a:pos x="255" y="112"/>
                </a:cxn>
                <a:cxn ang="0">
                  <a:pos x="226" y="79"/>
                </a:cxn>
                <a:cxn ang="0">
                  <a:pos x="179" y="40"/>
                </a:cxn>
                <a:cxn ang="0">
                  <a:pos x="151" y="26"/>
                </a:cxn>
                <a:cxn ang="0">
                  <a:pos x="120" y="21"/>
                </a:cxn>
              </a:cxnLst>
              <a:rect l="0" t="0" r="r" b="b"/>
              <a:pathLst>
                <a:path w="339" h="408">
                  <a:moveTo>
                    <a:pt x="116" y="0"/>
                  </a:moveTo>
                  <a:lnTo>
                    <a:pt x="116" y="0"/>
                  </a:lnTo>
                  <a:lnTo>
                    <a:pt x="139" y="6"/>
                  </a:lnTo>
                  <a:lnTo>
                    <a:pt x="160" y="15"/>
                  </a:lnTo>
                  <a:lnTo>
                    <a:pt x="180" y="26"/>
                  </a:lnTo>
                  <a:lnTo>
                    <a:pt x="198" y="37"/>
                  </a:lnTo>
                  <a:lnTo>
                    <a:pt x="216" y="50"/>
                  </a:lnTo>
                  <a:lnTo>
                    <a:pt x="232" y="64"/>
                  </a:lnTo>
                  <a:lnTo>
                    <a:pt x="247" y="79"/>
                  </a:lnTo>
                  <a:lnTo>
                    <a:pt x="261" y="95"/>
                  </a:lnTo>
                  <a:lnTo>
                    <a:pt x="274" y="113"/>
                  </a:lnTo>
                  <a:lnTo>
                    <a:pt x="286" y="132"/>
                  </a:lnTo>
                  <a:lnTo>
                    <a:pt x="296" y="151"/>
                  </a:lnTo>
                  <a:lnTo>
                    <a:pt x="306" y="170"/>
                  </a:lnTo>
                  <a:lnTo>
                    <a:pt x="315" y="191"/>
                  </a:lnTo>
                  <a:lnTo>
                    <a:pt x="323" y="212"/>
                  </a:lnTo>
                  <a:lnTo>
                    <a:pt x="331" y="233"/>
                  </a:lnTo>
                  <a:lnTo>
                    <a:pt x="337" y="256"/>
                  </a:lnTo>
                  <a:lnTo>
                    <a:pt x="337" y="256"/>
                  </a:lnTo>
                  <a:lnTo>
                    <a:pt x="339" y="277"/>
                  </a:lnTo>
                  <a:lnTo>
                    <a:pt x="339" y="299"/>
                  </a:lnTo>
                  <a:lnTo>
                    <a:pt x="338" y="319"/>
                  </a:lnTo>
                  <a:lnTo>
                    <a:pt x="337" y="329"/>
                  </a:lnTo>
                  <a:lnTo>
                    <a:pt x="335" y="337"/>
                  </a:lnTo>
                  <a:lnTo>
                    <a:pt x="332" y="347"/>
                  </a:lnTo>
                  <a:lnTo>
                    <a:pt x="328" y="354"/>
                  </a:lnTo>
                  <a:lnTo>
                    <a:pt x="324" y="363"/>
                  </a:lnTo>
                  <a:lnTo>
                    <a:pt x="320" y="370"/>
                  </a:lnTo>
                  <a:lnTo>
                    <a:pt x="313" y="377"/>
                  </a:lnTo>
                  <a:lnTo>
                    <a:pt x="308" y="383"/>
                  </a:lnTo>
                  <a:lnTo>
                    <a:pt x="301" y="390"/>
                  </a:lnTo>
                  <a:lnTo>
                    <a:pt x="292" y="394"/>
                  </a:lnTo>
                  <a:lnTo>
                    <a:pt x="292" y="394"/>
                  </a:lnTo>
                  <a:lnTo>
                    <a:pt x="279" y="401"/>
                  </a:lnTo>
                  <a:lnTo>
                    <a:pt x="273" y="405"/>
                  </a:lnTo>
                  <a:lnTo>
                    <a:pt x="264" y="407"/>
                  </a:lnTo>
                  <a:lnTo>
                    <a:pt x="264" y="407"/>
                  </a:lnTo>
                  <a:lnTo>
                    <a:pt x="252" y="408"/>
                  </a:lnTo>
                  <a:lnTo>
                    <a:pt x="242" y="408"/>
                  </a:lnTo>
                  <a:lnTo>
                    <a:pt x="231" y="407"/>
                  </a:lnTo>
                  <a:lnTo>
                    <a:pt x="219" y="406"/>
                  </a:lnTo>
                  <a:lnTo>
                    <a:pt x="209" y="403"/>
                  </a:lnTo>
                  <a:lnTo>
                    <a:pt x="198" y="399"/>
                  </a:lnTo>
                  <a:lnTo>
                    <a:pt x="187" y="395"/>
                  </a:lnTo>
                  <a:lnTo>
                    <a:pt x="176" y="391"/>
                  </a:lnTo>
                  <a:lnTo>
                    <a:pt x="166" y="384"/>
                  </a:lnTo>
                  <a:lnTo>
                    <a:pt x="155" y="378"/>
                  </a:lnTo>
                  <a:lnTo>
                    <a:pt x="135" y="364"/>
                  </a:lnTo>
                  <a:lnTo>
                    <a:pt x="115" y="347"/>
                  </a:lnTo>
                  <a:lnTo>
                    <a:pt x="97" y="328"/>
                  </a:lnTo>
                  <a:lnTo>
                    <a:pt x="79" y="307"/>
                  </a:lnTo>
                  <a:lnTo>
                    <a:pt x="64" y="286"/>
                  </a:lnTo>
                  <a:lnTo>
                    <a:pt x="49" y="262"/>
                  </a:lnTo>
                  <a:lnTo>
                    <a:pt x="36" y="238"/>
                  </a:lnTo>
                  <a:lnTo>
                    <a:pt x="25" y="213"/>
                  </a:lnTo>
                  <a:lnTo>
                    <a:pt x="16" y="188"/>
                  </a:lnTo>
                  <a:lnTo>
                    <a:pt x="9" y="163"/>
                  </a:lnTo>
                  <a:lnTo>
                    <a:pt x="4" y="138"/>
                  </a:lnTo>
                  <a:lnTo>
                    <a:pt x="4" y="138"/>
                  </a:lnTo>
                  <a:lnTo>
                    <a:pt x="2" y="118"/>
                  </a:lnTo>
                  <a:lnTo>
                    <a:pt x="0" y="100"/>
                  </a:lnTo>
                  <a:lnTo>
                    <a:pt x="1" y="91"/>
                  </a:lnTo>
                  <a:lnTo>
                    <a:pt x="2" y="82"/>
                  </a:lnTo>
                  <a:lnTo>
                    <a:pt x="3" y="74"/>
                  </a:lnTo>
                  <a:lnTo>
                    <a:pt x="6" y="64"/>
                  </a:lnTo>
                  <a:lnTo>
                    <a:pt x="6" y="64"/>
                  </a:lnTo>
                  <a:lnTo>
                    <a:pt x="12" y="51"/>
                  </a:lnTo>
                  <a:lnTo>
                    <a:pt x="19" y="37"/>
                  </a:lnTo>
                  <a:lnTo>
                    <a:pt x="28" y="26"/>
                  </a:lnTo>
                  <a:lnTo>
                    <a:pt x="32" y="21"/>
                  </a:lnTo>
                  <a:lnTo>
                    <a:pt x="36" y="17"/>
                  </a:lnTo>
                  <a:lnTo>
                    <a:pt x="36" y="17"/>
                  </a:lnTo>
                  <a:lnTo>
                    <a:pt x="44" y="13"/>
                  </a:lnTo>
                  <a:lnTo>
                    <a:pt x="53" y="10"/>
                  </a:lnTo>
                  <a:lnTo>
                    <a:pt x="63" y="7"/>
                  </a:lnTo>
                  <a:lnTo>
                    <a:pt x="74" y="5"/>
                  </a:lnTo>
                  <a:lnTo>
                    <a:pt x="96" y="2"/>
                  </a:lnTo>
                  <a:lnTo>
                    <a:pt x="116" y="0"/>
                  </a:lnTo>
                  <a:lnTo>
                    <a:pt x="116" y="0"/>
                  </a:lnTo>
                  <a:close/>
                  <a:moveTo>
                    <a:pt x="120" y="21"/>
                  </a:moveTo>
                  <a:lnTo>
                    <a:pt x="120" y="21"/>
                  </a:lnTo>
                  <a:lnTo>
                    <a:pt x="100" y="21"/>
                  </a:lnTo>
                  <a:lnTo>
                    <a:pt x="91" y="21"/>
                  </a:lnTo>
                  <a:lnTo>
                    <a:pt x="82" y="22"/>
                  </a:lnTo>
                  <a:lnTo>
                    <a:pt x="73" y="23"/>
                  </a:lnTo>
                  <a:lnTo>
                    <a:pt x="64" y="27"/>
                  </a:lnTo>
                  <a:lnTo>
                    <a:pt x="57" y="31"/>
                  </a:lnTo>
                  <a:lnTo>
                    <a:pt x="49" y="37"/>
                  </a:lnTo>
                  <a:lnTo>
                    <a:pt x="49" y="37"/>
                  </a:lnTo>
                  <a:lnTo>
                    <a:pt x="43" y="48"/>
                  </a:lnTo>
                  <a:lnTo>
                    <a:pt x="38" y="60"/>
                  </a:lnTo>
                  <a:lnTo>
                    <a:pt x="34" y="73"/>
                  </a:lnTo>
                  <a:lnTo>
                    <a:pt x="32" y="87"/>
                  </a:lnTo>
                  <a:lnTo>
                    <a:pt x="30" y="101"/>
                  </a:lnTo>
                  <a:lnTo>
                    <a:pt x="29" y="114"/>
                  </a:lnTo>
                  <a:lnTo>
                    <a:pt x="29" y="128"/>
                  </a:lnTo>
                  <a:lnTo>
                    <a:pt x="30" y="143"/>
                  </a:lnTo>
                  <a:lnTo>
                    <a:pt x="32" y="157"/>
                  </a:lnTo>
                  <a:lnTo>
                    <a:pt x="34" y="171"/>
                  </a:lnTo>
                  <a:lnTo>
                    <a:pt x="37" y="185"/>
                  </a:lnTo>
                  <a:lnTo>
                    <a:pt x="42" y="198"/>
                  </a:lnTo>
                  <a:lnTo>
                    <a:pt x="46" y="210"/>
                  </a:lnTo>
                  <a:lnTo>
                    <a:pt x="51" y="220"/>
                  </a:lnTo>
                  <a:lnTo>
                    <a:pt x="57" y="231"/>
                  </a:lnTo>
                  <a:lnTo>
                    <a:pt x="63" y="240"/>
                  </a:lnTo>
                  <a:lnTo>
                    <a:pt x="63" y="240"/>
                  </a:lnTo>
                  <a:lnTo>
                    <a:pt x="66" y="250"/>
                  </a:lnTo>
                  <a:lnTo>
                    <a:pt x="70" y="260"/>
                  </a:lnTo>
                  <a:lnTo>
                    <a:pt x="75" y="269"/>
                  </a:lnTo>
                  <a:lnTo>
                    <a:pt x="80" y="277"/>
                  </a:lnTo>
                  <a:lnTo>
                    <a:pt x="92" y="294"/>
                  </a:lnTo>
                  <a:lnTo>
                    <a:pt x="106" y="310"/>
                  </a:lnTo>
                  <a:lnTo>
                    <a:pt x="106" y="310"/>
                  </a:lnTo>
                  <a:lnTo>
                    <a:pt x="118" y="325"/>
                  </a:lnTo>
                  <a:lnTo>
                    <a:pt x="128" y="339"/>
                  </a:lnTo>
                  <a:lnTo>
                    <a:pt x="140" y="351"/>
                  </a:lnTo>
                  <a:lnTo>
                    <a:pt x="146" y="356"/>
                  </a:lnTo>
                  <a:lnTo>
                    <a:pt x="152" y="361"/>
                  </a:lnTo>
                  <a:lnTo>
                    <a:pt x="152" y="361"/>
                  </a:lnTo>
                  <a:lnTo>
                    <a:pt x="163" y="367"/>
                  </a:lnTo>
                  <a:lnTo>
                    <a:pt x="176" y="375"/>
                  </a:lnTo>
                  <a:lnTo>
                    <a:pt x="192" y="381"/>
                  </a:lnTo>
                  <a:lnTo>
                    <a:pt x="207" y="388"/>
                  </a:lnTo>
                  <a:lnTo>
                    <a:pt x="207" y="388"/>
                  </a:lnTo>
                  <a:lnTo>
                    <a:pt x="220" y="391"/>
                  </a:lnTo>
                  <a:lnTo>
                    <a:pt x="234" y="393"/>
                  </a:lnTo>
                  <a:lnTo>
                    <a:pt x="247" y="392"/>
                  </a:lnTo>
                  <a:lnTo>
                    <a:pt x="259" y="390"/>
                  </a:lnTo>
                  <a:lnTo>
                    <a:pt x="271" y="386"/>
                  </a:lnTo>
                  <a:lnTo>
                    <a:pt x="281" y="382"/>
                  </a:lnTo>
                  <a:lnTo>
                    <a:pt x="291" y="376"/>
                  </a:lnTo>
                  <a:lnTo>
                    <a:pt x="300" y="369"/>
                  </a:lnTo>
                  <a:lnTo>
                    <a:pt x="300" y="369"/>
                  </a:lnTo>
                  <a:lnTo>
                    <a:pt x="306" y="363"/>
                  </a:lnTo>
                  <a:lnTo>
                    <a:pt x="311" y="354"/>
                  </a:lnTo>
                  <a:lnTo>
                    <a:pt x="316" y="346"/>
                  </a:lnTo>
                  <a:lnTo>
                    <a:pt x="319" y="336"/>
                  </a:lnTo>
                  <a:lnTo>
                    <a:pt x="320" y="326"/>
                  </a:lnTo>
                  <a:lnTo>
                    <a:pt x="321" y="316"/>
                  </a:lnTo>
                  <a:lnTo>
                    <a:pt x="322" y="305"/>
                  </a:lnTo>
                  <a:lnTo>
                    <a:pt x="321" y="293"/>
                  </a:lnTo>
                  <a:lnTo>
                    <a:pt x="319" y="271"/>
                  </a:lnTo>
                  <a:lnTo>
                    <a:pt x="315" y="248"/>
                  </a:lnTo>
                  <a:lnTo>
                    <a:pt x="307" y="208"/>
                  </a:lnTo>
                  <a:lnTo>
                    <a:pt x="307" y="208"/>
                  </a:lnTo>
                  <a:lnTo>
                    <a:pt x="296" y="184"/>
                  </a:lnTo>
                  <a:lnTo>
                    <a:pt x="286" y="161"/>
                  </a:lnTo>
                  <a:lnTo>
                    <a:pt x="279" y="150"/>
                  </a:lnTo>
                  <a:lnTo>
                    <a:pt x="273" y="139"/>
                  </a:lnTo>
                  <a:lnTo>
                    <a:pt x="265" y="128"/>
                  </a:lnTo>
                  <a:lnTo>
                    <a:pt x="257" y="119"/>
                  </a:lnTo>
                  <a:lnTo>
                    <a:pt x="257" y="119"/>
                  </a:lnTo>
                  <a:lnTo>
                    <a:pt x="255" y="112"/>
                  </a:lnTo>
                  <a:lnTo>
                    <a:pt x="254" y="106"/>
                  </a:lnTo>
                  <a:lnTo>
                    <a:pt x="254" y="106"/>
                  </a:lnTo>
                  <a:lnTo>
                    <a:pt x="226" y="79"/>
                  </a:lnTo>
                  <a:lnTo>
                    <a:pt x="211" y="65"/>
                  </a:lnTo>
                  <a:lnTo>
                    <a:pt x="196" y="51"/>
                  </a:lnTo>
                  <a:lnTo>
                    <a:pt x="179" y="40"/>
                  </a:lnTo>
                  <a:lnTo>
                    <a:pt x="169" y="34"/>
                  </a:lnTo>
                  <a:lnTo>
                    <a:pt x="160" y="30"/>
                  </a:lnTo>
                  <a:lnTo>
                    <a:pt x="151" y="26"/>
                  </a:lnTo>
                  <a:lnTo>
                    <a:pt x="141" y="23"/>
                  </a:lnTo>
                  <a:lnTo>
                    <a:pt x="130" y="21"/>
                  </a:lnTo>
                  <a:lnTo>
                    <a:pt x="120" y="21"/>
                  </a:lnTo>
                  <a:lnTo>
                    <a:pt x="120" y="2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
        <p:nvSpPr>
          <p:cNvPr id="56" name="Freeform 123"/>
          <p:cNvSpPr>
            <a:spLocks noEditPoints="1"/>
          </p:cNvSpPr>
          <p:nvPr/>
        </p:nvSpPr>
        <p:spPr bwMode="auto">
          <a:xfrm>
            <a:off x="6572107" y="3636982"/>
            <a:ext cx="1438889" cy="1007533"/>
          </a:xfrm>
          <a:custGeom>
            <a:avLst/>
            <a:gdLst/>
            <a:ahLst/>
            <a:cxnLst>
              <a:cxn ang="0">
                <a:pos x="1179" y="92"/>
              </a:cxn>
              <a:cxn ang="0">
                <a:pos x="1259" y="275"/>
              </a:cxn>
              <a:cxn ang="0">
                <a:pos x="1607" y="202"/>
              </a:cxn>
              <a:cxn ang="0">
                <a:pos x="1753" y="130"/>
              </a:cxn>
              <a:cxn ang="0">
                <a:pos x="1857" y="304"/>
              </a:cxn>
              <a:cxn ang="0">
                <a:pos x="2021" y="567"/>
              </a:cxn>
              <a:cxn ang="0">
                <a:pos x="1753" y="1262"/>
              </a:cxn>
              <a:cxn ang="0">
                <a:pos x="877" y="1371"/>
              </a:cxn>
              <a:cxn ang="0">
                <a:pos x="11" y="1411"/>
              </a:cxn>
              <a:cxn ang="0">
                <a:pos x="24" y="1101"/>
              </a:cxn>
              <a:cxn ang="0">
                <a:pos x="182" y="802"/>
              </a:cxn>
              <a:cxn ang="0">
                <a:pos x="595" y="409"/>
              </a:cxn>
              <a:cxn ang="0">
                <a:pos x="1073" y="700"/>
              </a:cxn>
              <a:cxn ang="0">
                <a:pos x="1155" y="187"/>
              </a:cxn>
              <a:cxn ang="0">
                <a:pos x="896" y="703"/>
              </a:cxn>
              <a:cxn ang="0">
                <a:pos x="1038" y="796"/>
              </a:cxn>
              <a:cxn ang="0">
                <a:pos x="1167" y="547"/>
              </a:cxn>
              <a:cxn ang="0">
                <a:pos x="1033" y="1090"/>
              </a:cxn>
              <a:cxn ang="0">
                <a:pos x="1684" y="283"/>
              </a:cxn>
              <a:cxn ang="0">
                <a:pos x="1558" y="660"/>
              </a:cxn>
              <a:cxn ang="0">
                <a:pos x="940" y="1250"/>
              </a:cxn>
              <a:cxn ang="0">
                <a:pos x="961" y="1290"/>
              </a:cxn>
              <a:cxn ang="0">
                <a:pos x="1656" y="456"/>
              </a:cxn>
              <a:cxn ang="0">
                <a:pos x="1781" y="577"/>
              </a:cxn>
              <a:cxn ang="0">
                <a:pos x="1813" y="253"/>
              </a:cxn>
              <a:cxn ang="0">
                <a:pos x="1756" y="300"/>
              </a:cxn>
              <a:cxn ang="0">
                <a:pos x="1631" y="706"/>
              </a:cxn>
              <a:cxn ang="0">
                <a:pos x="1722" y="409"/>
              </a:cxn>
              <a:cxn ang="0">
                <a:pos x="1697" y="707"/>
              </a:cxn>
              <a:cxn ang="0">
                <a:pos x="1737" y="743"/>
              </a:cxn>
              <a:cxn ang="0">
                <a:pos x="1221" y="1099"/>
              </a:cxn>
              <a:cxn ang="0">
                <a:pos x="1797" y="683"/>
              </a:cxn>
              <a:cxn ang="0">
                <a:pos x="1788" y="561"/>
              </a:cxn>
              <a:cxn ang="0">
                <a:pos x="342" y="594"/>
              </a:cxn>
              <a:cxn ang="0">
                <a:pos x="403" y="1094"/>
              </a:cxn>
              <a:cxn ang="0">
                <a:pos x="899" y="803"/>
              </a:cxn>
              <a:cxn ang="0">
                <a:pos x="1881" y="451"/>
              </a:cxn>
              <a:cxn ang="0">
                <a:pos x="1776" y="1127"/>
              </a:cxn>
              <a:cxn ang="0">
                <a:pos x="1227" y="1221"/>
              </a:cxn>
              <a:cxn ang="0">
                <a:pos x="1396" y="1251"/>
              </a:cxn>
              <a:cxn ang="0">
                <a:pos x="1799" y="1250"/>
              </a:cxn>
              <a:cxn ang="0">
                <a:pos x="2009" y="560"/>
              </a:cxn>
              <a:cxn ang="0">
                <a:pos x="1736" y="999"/>
              </a:cxn>
              <a:cxn ang="0">
                <a:pos x="991" y="1301"/>
              </a:cxn>
              <a:cxn ang="0">
                <a:pos x="1858" y="766"/>
              </a:cxn>
              <a:cxn ang="0">
                <a:pos x="1458" y="864"/>
              </a:cxn>
              <a:cxn ang="0">
                <a:pos x="1300" y="1031"/>
              </a:cxn>
              <a:cxn ang="0">
                <a:pos x="1489" y="913"/>
              </a:cxn>
              <a:cxn ang="0">
                <a:pos x="1464" y="896"/>
              </a:cxn>
              <a:cxn ang="0">
                <a:pos x="107" y="1088"/>
              </a:cxn>
              <a:cxn ang="0">
                <a:pos x="156" y="1111"/>
              </a:cxn>
              <a:cxn ang="0">
                <a:pos x="710" y="1240"/>
              </a:cxn>
              <a:cxn ang="0">
                <a:pos x="91" y="1159"/>
              </a:cxn>
              <a:cxn ang="0">
                <a:pos x="430" y="1205"/>
              </a:cxn>
              <a:cxn ang="0">
                <a:pos x="399" y="1216"/>
              </a:cxn>
              <a:cxn ang="0">
                <a:pos x="116" y="1207"/>
              </a:cxn>
              <a:cxn ang="0">
                <a:pos x="641" y="1373"/>
              </a:cxn>
              <a:cxn ang="0">
                <a:pos x="368" y="1369"/>
              </a:cxn>
              <a:cxn ang="0">
                <a:pos x="88" y="1337"/>
              </a:cxn>
              <a:cxn ang="0">
                <a:pos x="120" y="1331"/>
              </a:cxn>
              <a:cxn ang="0">
                <a:pos x="686" y="1288"/>
              </a:cxn>
              <a:cxn ang="0">
                <a:pos x="877" y="1358"/>
              </a:cxn>
            </a:cxnLst>
            <a:rect l="0" t="0" r="r" b="b"/>
            <a:pathLst>
              <a:path w="2040" h="1427">
                <a:moveTo>
                  <a:pt x="1079" y="278"/>
                </a:moveTo>
                <a:lnTo>
                  <a:pt x="1079" y="278"/>
                </a:lnTo>
                <a:lnTo>
                  <a:pt x="1079" y="276"/>
                </a:lnTo>
                <a:lnTo>
                  <a:pt x="1077" y="275"/>
                </a:lnTo>
                <a:lnTo>
                  <a:pt x="1077" y="275"/>
                </a:lnTo>
                <a:lnTo>
                  <a:pt x="1077" y="278"/>
                </a:lnTo>
                <a:lnTo>
                  <a:pt x="1076" y="278"/>
                </a:lnTo>
                <a:lnTo>
                  <a:pt x="1076" y="275"/>
                </a:lnTo>
                <a:lnTo>
                  <a:pt x="1076" y="274"/>
                </a:lnTo>
                <a:lnTo>
                  <a:pt x="1077" y="273"/>
                </a:lnTo>
                <a:lnTo>
                  <a:pt x="1077" y="273"/>
                </a:lnTo>
                <a:lnTo>
                  <a:pt x="1078" y="271"/>
                </a:lnTo>
                <a:lnTo>
                  <a:pt x="1080" y="271"/>
                </a:lnTo>
                <a:lnTo>
                  <a:pt x="1081" y="271"/>
                </a:lnTo>
                <a:lnTo>
                  <a:pt x="1082" y="271"/>
                </a:lnTo>
                <a:lnTo>
                  <a:pt x="1082" y="270"/>
                </a:lnTo>
                <a:lnTo>
                  <a:pt x="1082" y="270"/>
                </a:lnTo>
                <a:lnTo>
                  <a:pt x="1081" y="269"/>
                </a:lnTo>
                <a:lnTo>
                  <a:pt x="1081" y="267"/>
                </a:lnTo>
                <a:lnTo>
                  <a:pt x="1084" y="263"/>
                </a:lnTo>
                <a:lnTo>
                  <a:pt x="1088" y="261"/>
                </a:lnTo>
                <a:lnTo>
                  <a:pt x="1091" y="259"/>
                </a:lnTo>
                <a:lnTo>
                  <a:pt x="1091" y="259"/>
                </a:lnTo>
                <a:lnTo>
                  <a:pt x="1093" y="253"/>
                </a:lnTo>
                <a:lnTo>
                  <a:pt x="1096" y="245"/>
                </a:lnTo>
                <a:lnTo>
                  <a:pt x="1105" y="231"/>
                </a:lnTo>
                <a:lnTo>
                  <a:pt x="1115" y="218"/>
                </a:lnTo>
                <a:lnTo>
                  <a:pt x="1125" y="206"/>
                </a:lnTo>
                <a:lnTo>
                  <a:pt x="1125" y="206"/>
                </a:lnTo>
                <a:lnTo>
                  <a:pt x="1127" y="198"/>
                </a:lnTo>
                <a:lnTo>
                  <a:pt x="1130" y="191"/>
                </a:lnTo>
                <a:lnTo>
                  <a:pt x="1133" y="183"/>
                </a:lnTo>
                <a:lnTo>
                  <a:pt x="1137" y="176"/>
                </a:lnTo>
                <a:lnTo>
                  <a:pt x="1147" y="162"/>
                </a:lnTo>
                <a:lnTo>
                  <a:pt x="1156" y="147"/>
                </a:lnTo>
                <a:lnTo>
                  <a:pt x="1166" y="133"/>
                </a:lnTo>
                <a:lnTo>
                  <a:pt x="1170" y="125"/>
                </a:lnTo>
                <a:lnTo>
                  <a:pt x="1173" y="117"/>
                </a:lnTo>
                <a:lnTo>
                  <a:pt x="1177" y="109"/>
                </a:lnTo>
                <a:lnTo>
                  <a:pt x="1178" y="101"/>
                </a:lnTo>
                <a:lnTo>
                  <a:pt x="1179" y="92"/>
                </a:lnTo>
                <a:lnTo>
                  <a:pt x="1179" y="84"/>
                </a:lnTo>
                <a:lnTo>
                  <a:pt x="1179" y="84"/>
                </a:lnTo>
                <a:lnTo>
                  <a:pt x="1181" y="82"/>
                </a:lnTo>
                <a:lnTo>
                  <a:pt x="1184" y="81"/>
                </a:lnTo>
                <a:lnTo>
                  <a:pt x="1186" y="78"/>
                </a:lnTo>
                <a:lnTo>
                  <a:pt x="1188" y="75"/>
                </a:lnTo>
                <a:lnTo>
                  <a:pt x="1190" y="71"/>
                </a:lnTo>
                <a:lnTo>
                  <a:pt x="1190" y="67"/>
                </a:lnTo>
                <a:lnTo>
                  <a:pt x="1190" y="63"/>
                </a:lnTo>
                <a:lnTo>
                  <a:pt x="1187" y="60"/>
                </a:lnTo>
                <a:lnTo>
                  <a:pt x="1187" y="60"/>
                </a:lnTo>
                <a:lnTo>
                  <a:pt x="1191" y="58"/>
                </a:lnTo>
                <a:lnTo>
                  <a:pt x="1193" y="56"/>
                </a:lnTo>
                <a:lnTo>
                  <a:pt x="1196" y="48"/>
                </a:lnTo>
                <a:lnTo>
                  <a:pt x="1199" y="39"/>
                </a:lnTo>
                <a:lnTo>
                  <a:pt x="1201" y="29"/>
                </a:lnTo>
                <a:lnTo>
                  <a:pt x="1203" y="19"/>
                </a:lnTo>
                <a:lnTo>
                  <a:pt x="1207" y="11"/>
                </a:lnTo>
                <a:lnTo>
                  <a:pt x="1210" y="3"/>
                </a:lnTo>
                <a:lnTo>
                  <a:pt x="1212" y="1"/>
                </a:lnTo>
                <a:lnTo>
                  <a:pt x="1214" y="0"/>
                </a:lnTo>
                <a:lnTo>
                  <a:pt x="1214" y="0"/>
                </a:lnTo>
                <a:lnTo>
                  <a:pt x="1221" y="5"/>
                </a:lnTo>
                <a:lnTo>
                  <a:pt x="1225" y="13"/>
                </a:lnTo>
                <a:lnTo>
                  <a:pt x="1228" y="21"/>
                </a:lnTo>
                <a:lnTo>
                  <a:pt x="1231" y="30"/>
                </a:lnTo>
                <a:lnTo>
                  <a:pt x="1235" y="50"/>
                </a:lnTo>
                <a:lnTo>
                  <a:pt x="1238" y="70"/>
                </a:lnTo>
                <a:lnTo>
                  <a:pt x="1238" y="70"/>
                </a:lnTo>
                <a:lnTo>
                  <a:pt x="1240" y="80"/>
                </a:lnTo>
                <a:lnTo>
                  <a:pt x="1244" y="91"/>
                </a:lnTo>
                <a:lnTo>
                  <a:pt x="1247" y="102"/>
                </a:lnTo>
                <a:lnTo>
                  <a:pt x="1250" y="111"/>
                </a:lnTo>
                <a:lnTo>
                  <a:pt x="1250" y="111"/>
                </a:lnTo>
                <a:lnTo>
                  <a:pt x="1252" y="128"/>
                </a:lnTo>
                <a:lnTo>
                  <a:pt x="1253" y="147"/>
                </a:lnTo>
                <a:lnTo>
                  <a:pt x="1254" y="186"/>
                </a:lnTo>
                <a:lnTo>
                  <a:pt x="1254" y="186"/>
                </a:lnTo>
                <a:lnTo>
                  <a:pt x="1255" y="236"/>
                </a:lnTo>
                <a:lnTo>
                  <a:pt x="1256" y="257"/>
                </a:lnTo>
                <a:lnTo>
                  <a:pt x="1259" y="275"/>
                </a:lnTo>
                <a:lnTo>
                  <a:pt x="1259" y="275"/>
                </a:lnTo>
                <a:lnTo>
                  <a:pt x="1252" y="320"/>
                </a:lnTo>
                <a:lnTo>
                  <a:pt x="1244" y="365"/>
                </a:lnTo>
                <a:lnTo>
                  <a:pt x="1233" y="408"/>
                </a:lnTo>
                <a:lnTo>
                  <a:pt x="1228" y="429"/>
                </a:lnTo>
                <a:lnTo>
                  <a:pt x="1222" y="450"/>
                </a:lnTo>
                <a:lnTo>
                  <a:pt x="1222" y="450"/>
                </a:lnTo>
                <a:lnTo>
                  <a:pt x="1250" y="424"/>
                </a:lnTo>
                <a:lnTo>
                  <a:pt x="1278" y="398"/>
                </a:lnTo>
                <a:lnTo>
                  <a:pt x="1308" y="373"/>
                </a:lnTo>
                <a:lnTo>
                  <a:pt x="1338" y="348"/>
                </a:lnTo>
                <a:lnTo>
                  <a:pt x="1338" y="348"/>
                </a:lnTo>
                <a:lnTo>
                  <a:pt x="1356" y="334"/>
                </a:lnTo>
                <a:lnTo>
                  <a:pt x="1364" y="327"/>
                </a:lnTo>
                <a:lnTo>
                  <a:pt x="1373" y="320"/>
                </a:lnTo>
                <a:lnTo>
                  <a:pt x="1373" y="320"/>
                </a:lnTo>
                <a:lnTo>
                  <a:pt x="1382" y="314"/>
                </a:lnTo>
                <a:lnTo>
                  <a:pt x="1393" y="309"/>
                </a:lnTo>
                <a:lnTo>
                  <a:pt x="1397" y="306"/>
                </a:lnTo>
                <a:lnTo>
                  <a:pt x="1403" y="304"/>
                </a:lnTo>
                <a:lnTo>
                  <a:pt x="1407" y="300"/>
                </a:lnTo>
                <a:lnTo>
                  <a:pt x="1410" y="294"/>
                </a:lnTo>
                <a:lnTo>
                  <a:pt x="1410" y="294"/>
                </a:lnTo>
                <a:lnTo>
                  <a:pt x="1411" y="296"/>
                </a:lnTo>
                <a:lnTo>
                  <a:pt x="1413" y="297"/>
                </a:lnTo>
                <a:lnTo>
                  <a:pt x="1415" y="296"/>
                </a:lnTo>
                <a:lnTo>
                  <a:pt x="1417" y="294"/>
                </a:lnTo>
                <a:lnTo>
                  <a:pt x="1417" y="294"/>
                </a:lnTo>
                <a:lnTo>
                  <a:pt x="1428" y="287"/>
                </a:lnTo>
                <a:lnTo>
                  <a:pt x="1439" y="281"/>
                </a:lnTo>
                <a:lnTo>
                  <a:pt x="1462" y="269"/>
                </a:lnTo>
                <a:lnTo>
                  <a:pt x="1484" y="258"/>
                </a:lnTo>
                <a:lnTo>
                  <a:pt x="1495" y="251"/>
                </a:lnTo>
                <a:lnTo>
                  <a:pt x="1505" y="243"/>
                </a:lnTo>
                <a:lnTo>
                  <a:pt x="1505" y="243"/>
                </a:lnTo>
                <a:lnTo>
                  <a:pt x="1519" y="239"/>
                </a:lnTo>
                <a:lnTo>
                  <a:pt x="1532" y="233"/>
                </a:lnTo>
                <a:lnTo>
                  <a:pt x="1557" y="223"/>
                </a:lnTo>
                <a:lnTo>
                  <a:pt x="1581" y="212"/>
                </a:lnTo>
                <a:lnTo>
                  <a:pt x="1593" y="207"/>
                </a:lnTo>
                <a:lnTo>
                  <a:pt x="1607" y="202"/>
                </a:lnTo>
                <a:lnTo>
                  <a:pt x="1607" y="202"/>
                </a:lnTo>
                <a:lnTo>
                  <a:pt x="1610" y="199"/>
                </a:lnTo>
                <a:lnTo>
                  <a:pt x="1615" y="196"/>
                </a:lnTo>
                <a:lnTo>
                  <a:pt x="1623" y="190"/>
                </a:lnTo>
                <a:lnTo>
                  <a:pt x="1623" y="190"/>
                </a:lnTo>
                <a:lnTo>
                  <a:pt x="1626" y="186"/>
                </a:lnTo>
                <a:lnTo>
                  <a:pt x="1630" y="182"/>
                </a:lnTo>
                <a:lnTo>
                  <a:pt x="1633" y="178"/>
                </a:lnTo>
                <a:lnTo>
                  <a:pt x="1636" y="173"/>
                </a:lnTo>
                <a:lnTo>
                  <a:pt x="1636" y="173"/>
                </a:lnTo>
                <a:lnTo>
                  <a:pt x="1639" y="171"/>
                </a:lnTo>
                <a:lnTo>
                  <a:pt x="1644" y="170"/>
                </a:lnTo>
                <a:lnTo>
                  <a:pt x="1647" y="169"/>
                </a:lnTo>
                <a:lnTo>
                  <a:pt x="1650" y="167"/>
                </a:lnTo>
                <a:lnTo>
                  <a:pt x="1650" y="167"/>
                </a:lnTo>
                <a:lnTo>
                  <a:pt x="1656" y="161"/>
                </a:lnTo>
                <a:lnTo>
                  <a:pt x="1662" y="154"/>
                </a:lnTo>
                <a:lnTo>
                  <a:pt x="1666" y="146"/>
                </a:lnTo>
                <a:lnTo>
                  <a:pt x="1670" y="137"/>
                </a:lnTo>
                <a:lnTo>
                  <a:pt x="1680" y="120"/>
                </a:lnTo>
                <a:lnTo>
                  <a:pt x="1688" y="103"/>
                </a:lnTo>
                <a:lnTo>
                  <a:pt x="1688" y="103"/>
                </a:lnTo>
                <a:lnTo>
                  <a:pt x="1688" y="96"/>
                </a:lnTo>
                <a:lnTo>
                  <a:pt x="1687" y="91"/>
                </a:lnTo>
                <a:lnTo>
                  <a:pt x="1687" y="86"/>
                </a:lnTo>
                <a:lnTo>
                  <a:pt x="1688" y="84"/>
                </a:lnTo>
                <a:lnTo>
                  <a:pt x="1691" y="81"/>
                </a:lnTo>
                <a:lnTo>
                  <a:pt x="1691" y="81"/>
                </a:lnTo>
                <a:lnTo>
                  <a:pt x="1696" y="82"/>
                </a:lnTo>
                <a:lnTo>
                  <a:pt x="1698" y="82"/>
                </a:lnTo>
                <a:lnTo>
                  <a:pt x="1701" y="81"/>
                </a:lnTo>
                <a:lnTo>
                  <a:pt x="1701" y="81"/>
                </a:lnTo>
                <a:lnTo>
                  <a:pt x="1705" y="97"/>
                </a:lnTo>
                <a:lnTo>
                  <a:pt x="1710" y="112"/>
                </a:lnTo>
                <a:lnTo>
                  <a:pt x="1714" y="127"/>
                </a:lnTo>
                <a:lnTo>
                  <a:pt x="1715" y="135"/>
                </a:lnTo>
                <a:lnTo>
                  <a:pt x="1715" y="142"/>
                </a:lnTo>
                <a:lnTo>
                  <a:pt x="1715" y="142"/>
                </a:lnTo>
                <a:lnTo>
                  <a:pt x="1730" y="138"/>
                </a:lnTo>
                <a:lnTo>
                  <a:pt x="1742" y="134"/>
                </a:lnTo>
                <a:lnTo>
                  <a:pt x="1753" y="130"/>
                </a:lnTo>
                <a:lnTo>
                  <a:pt x="1766" y="126"/>
                </a:lnTo>
                <a:lnTo>
                  <a:pt x="1766" y="126"/>
                </a:lnTo>
                <a:lnTo>
                  <a:pt x="1781" y="147"/>
                </a:lnTo>
                <a:lnTo>
                  <a:pt x="1787" y="157"/>
                </a:lnTo>
                <a:lnTo>
                  <a:pt x="1793" y="169"/>
                </a:lnTo>
                <a:lnTo>
                  <a:pt x="1793" y="169"/>
                </a:lnTo>
                <a:lnTo>
                  <a:pt x="1797" y="168"/>
                </a:lnTo>
                <a:lnTo>
                  <a:pt x="1800" y="167"/>
                </a:lnTo>
                <a:lnTo>
                  <a:pt x="1804" y="164"/>
                </a:lnTo>
                <a:lnTo>
                  <a:pt x="1809" y="161"/>
                </a:lnTo>
                <a:lnTo>
                  <a:pt x="1812" y="161"/>
                </a:lnTo>
                <a:lnTo>
                  <a:pt x="1814" y="162"/>
                </a:lnTo>
                <a:lnTo>
                  <a:pt x="1814" y="162"/>
                </a:lnTo>
                <a:lnTo>
                  <a:pt x="1816" y="163"/>
                </a:lnTo>
                <a:lnTo>
                  <a:pt x="1818" y="164"/>
                </a:lnTo>
                <a:lnTo>
                  <a:pt x="1820" y="167"/>
                </a:lnTo>
                <a:lnTo>
                  <a:pt x="1822" y="172"/>
                </a:lnTo>
                <a:lnTo>
                  <a:pt x="1823" y="179"/>
                </a:lnTo>
                <a:lnTo>
                  <a:pt x="1823" y="184"/>
                </a:lnTo>
                <a:lnTo>
                  <a:pt x="1824" y="190"/>
                </a:lnTo>
                <a:lnTo>
                  <a:pt x="1828" y="195"/>
                </a:lnTo>
                <a:lnTo>
                  <a:pt x="1829" y="196"/>
                </a:lnTo>
                <a:lnTo>
                  <a:pt x="1831" y="197"/>
                </a:lnTo>
                <a:lnTo>
                  <a:pt x="1831" y="197"/>
                </a:lnTo>
                <a:lnTo>
                  <a:pt x="1839" y="194"/>
                </a:lnTo>
                <a:lnTo>
                  <a:pt x="1847" y="191"/>
                </a:lnTo>
                <a:lnTo>
                  <a:pt x="1856" y="190"/>
                </a:lnTo>
                <a:lnTo>
                  <a:pt x="1860" y="191"/>
                </a:lnTo>
                <a:lnTo>
                  <a:pt x="1863" y="192"/>
                </a:lnTo>
                <a:lnTo>
                  <a:pt x="1863" y="192"/>
                </a:lnTo>
                <a:lnTo>
                  <a:pt x="1866" y="198"/>
                </a:lnTo>
                <a:lnTo>
                  <a:pt x="1867" y="206"/>
                </a:lnTo>
                <a:lnTo>
                  <a:pt x="1869" y="212"/>
                </a:lnTo>
                <a:lnTo>
                  <a:pt x="1869" y="219"/>
                </a:lnTo>
                <a:lnTo>
                  <a:pt x="1869" y="233"/>
                </a:lnTo>
                <a:lnTo>
                  <a:pt x="1867" y="248"/>
                </a:lnTo>
                <a:lnTo>
                  <a:pt x="1864" y="263"/>
                </a:lnTo>
                <a:lnTo>
                  <a:pt x="1861" y="278"/>
                </a:lnTo>
                <a:lnTo>
                  <a:pt x="1852" y="305"/>
                </a:lnTo>
                <a:lnTo>
                  <a:pt x="1852" y="305"/>
                </a:lnTo>
                <a:lnTo>
                  <a:pt x="1857" y="304"/>
                </a:lnTo>
                <a:lnTo>
                  <a:pt x="1862" y="304"/>
                </a:lnTo>
                <a:lnTo>
                  <a:pt x="1873" y="303"/>
                </a:lnTo>
                <a:lnTo>
                  <a:pt x="1884" y="303"/>
                </a:lnTo>
                <a:lnTo>
                  <a:pt x="1895" y="302"/>
                </a:lnTo>
                <a:lnTo>
                  <a:pt x="1895" y="302"/>
                </a:lnTo>
                <a:lnTo>
                  <a:pt x="1902" y="299"/>
                </a:lnTo>
                <a:lnTo>
                  <a:pt x="1908" y="296"/>
                </a:lnTo>
                <a:lnTo>
                  <a:pt x="1914" y="292"/>
                </a:lnTo>
                <a:lnTo>
                  <a:pt x="1917" y="292"/>
                </a:lnTo>
                <a:lnTo>
                  <a:pt x="1920" y="293"/>
                </a:lnTo>
                <a:lnTo>
                  <a:pt x="1920" y="293"/>
                </a:lnTo>
                <a:lnTo>
                  <a:pt x="1922" y="297"/>
                </a:lnTo>
                <a:lnTo>
                  <a:pt x="1922" y="301"/>
                </a:lnTo>
                <a:lnTo>
                  <a:pt x="1922" y="305"/>
                </a:lnTo>
                <a:lnTo>
                  <a:pt x="1921" y="309"/>
                </a:lnTo>
                <a:lnTo>
                  <a:pt x="1914" y="327"/>
                </a:lnTo>
                <a:lnTo>
                  <a:pt x="1914" y="327"/>
                </a:lnTo>
                <a:lnTo>
                  <a:pt x="1908" y="349"/>
                </a:lnTo>
                <a:lnTo>
                  <a:pt x="1902" y="372"/>
                </a:lnTo>
                <a:lnTo>
                  <a:pt x="1890" y="415"/>
                </a:lnTo>
                <a:lnTo>
                  <a:pt x="1890" y="415"/>
                </a:lnTo>
                <a:lnTo>
                  <a:pt x="1923" y="415"/>
                </a:lnTo>
                <a:lnTo>
                  <a:pt x="1954" y="413"/>
                </a:lnTo>
                <a:lnTo>
                  <a:pt x="2016" y="407"/>
                </a:lnTo>
                <a:lnTo>
                  <a:pt x="2016" y="407"/>
                </a:lnTo>
                <a:lnTo>
                  <a:pt x="2023" y="415"/>
                </a:lnTo>
                <a:lnTo>
                  <a:pt x="2029" y="423"/>
                </a:lnTo>
                <a:lnTo>
                  <a:pt x="2033" y="430"/>
                </a:lnTo>
                <a:lnTo>
                  <a:pt x="2036" y="438"/>
                </a:lnTo>
                <a:lnTo>
                  <a:pt x="2039" y="446"/>
                </a:lnTo>
                <a:lnTo>
                  <a:pt x="2040" y="456"/>
                </a:lnTo>
                <a:lnTo>
                  <a:pt x="2039" y="467"/>
                </a:lnTo>
                <a:lnTo>
                  <a:pt x="2038" y="480"/>
                </a:lnTo>
                <a:lnTo>
                  <a:pt x="2038" y="480"/>
                </a:lnTo>
                <a:lnTo>
                  <a:pt x="2034" y="494"/>
                </a:lnTo>
                <a:lnTo>
                  <a:pt x="2030" y="510"/>
                </a:lnTo>
                <a:lnTo>
                  <a:pt x="2027" y="526"/>
                </a:lnTo>
                <a:lnTo>
                  <a:pt x="2024" y="542"/>
                </a:lnTo>
                <a:lnTo>
                  <a:pt x="2024" y="542"/>
                </a:lnTo>
                <a:lnTo>
                  <a:pt x="2021" y="555"/>
                </a:lnTo>
                <a:lnTo>
                  <a:pt x="2021" y="567"/>
                </a:lnTo>
                <a:lnTo>
                  <a:pt x="2020" y="580"/>
                </a:lnTo>
                <a:lnTo>
                  <a:pt x="2019" y="593"/>
                </a:lnTo>
                <a:lnTo>
                  <a:pt x="2019" y="593"/>
                </a:lnTo>
                <a:lnTo>
                  <a:pt x="2017" y="603"/>
                </a:lnTo>
                <a:lnTo>
                  <a:pt x="2014" y="612"/>
                </a:lnTo>
                <a:lnTo>
                  <a:pt x="2011" y="622"/>
                </a:lnTo>
                <a:lnTo>
                  <a:pt x="2009" y="631"/>
                </a:lnTo>
                <a:lnTo>
                  <a:pt x="2009" y="631"/>
                </a:lnTo>
                <a:lnTo>
                  <a:pt x="2005" y="647"/>
                </a:lnTo>
                <a:lnTo>
                  <a:pt x="2002" y="661"/>
                </a:lnTo>
                <a:lnTo>
                  <a:pt x="1993" y="693"/>
                </a:lnTo>
                <a:lnTo>
                  <a:pt x="1993" y="693"/>
                </a:lnTo>
                <a:lnTo>
                  <a:pt x="1974" y="768"/>
                </a:lnTo>
                <a:lnTo>
                  <a:pt x="1956" y="844"/>
                </a:lnTo>
                <a:lnTo>
                  <a:pt x="1937" y="919"/>
                </a:lnTo>
                <a:lnTo>
                  <a:pt x="1919" y="991"/>
                </a:lnTo>
                <a:lnTo>
                  <a:pt x="1919" y="991"/>
                </a:lnTo>
                <a:lnTo>
                  <a:pt x="1911" y="1014"/>
                </a:lnTo>
                <a:lnTo>
                  <a:pt x="1905" y="1036"/>
                </a:lnTo>
                <a:lnTo>
                  <a:pt x="1898" y="1058"/>
                </a:lnTo>
                <a:lnTo>
                  <a:pt x="1895" y="1069"/>
                </a:lnTo>
                <a:lnTo>
                  <a:pt x="1893" y="1079"/>
                </a:lnTo>
                <a:lnTo>
                  <a:pt x="1893" y="1079"/>
                </a:lnTo>
                <a:lnTo>
                  <a:pt x="1886" y="1126"/>
                </a:lnTo>
                <a:lnTo>
                  <a:pt x="1881" y="1149"/>
                </a:lnTo>
                <a:lnTo>
                  <a:pt x="1877" y="1170"/>
                </a:lnTo>
                <a:lnTo>
                  <a:pt x="1872" y="1192"/>
                </a:lnTo>
                <a:lnTo>
                  <a:pt x="1865" y="1212"/>
                </a:lnTo>
                <a:lnTo>
                  <a:pt x="1859" y="1232"/>
                </a:lnTo>
                <a:lnTo>
                  <a:pt x="1850" y="1252"/>
                </a:lnTo>
                <a:lnTo>
                  <a:pt x="1850" y="1252"/>
                </a:lnTo>
                <a:lnTo>
                  <a:pt x="1846" y="1254"/>
                </a:lnTo>
                <a:lnTo>
                  <a:pt x="1841" y="1257"/>
                </a:lnTo>
                <a:lnTo>
                  <a:pt x="1834" y="1259"/>
                </a:lnTo>
                <a:lnTo>
                  <a:pt x="1830" y="1262"/>
                </a:lnTo>
                <a:lnTo>
                  <a:pt x="1830" y="1262"/>
                </a:lnTo>
                <a:lnTo>
                  <a:pt x="1812" y="1265"/>
                </a:lnTo>
                <a:lnTo>
                  <a:pt x="1792" y="1265"/>
                </a:lnTo>
                <a:lnTo>
                  <a:pt x="1773" y="1263"/>
                </a:lnTo>
                <a:lnTo>
                  <a:pt x="1753" y="1262"/>
                </a:lnTo>
                <a:lnTo>
                  <a:pt x="1753" y="1262"/>
                </a:lnTo>
                <a:lnTo>
                  <a:pt x="1733" y="1261"/>
                </a:lnTo>
                <a:lnTo>
                  <a:pt x="1715" y="1262"/>
                </a:lnTo>
                <a:lnTo>
                  <a:pt x="1697" y="1265"/>
                </a:lnTo>
                <a:lnTo>
                  <a:pt x="1679" y="1268"/>
                </a:lnTo>
                <a:lnTo>
                  <a:pt x="1642" y="1274"/>
                </a:lnTo>
                <a:lnTo>
                  <a:pt x="1624" y="1276"/>
                </a:lnTo>
                <a:lnTo>
                  <a:pt x="1607" y="1278"/>
                </a:lnTo>
                <a:lnTo>
                  <a:pt x="1607" y="1278"/>
                </a:lnTo>
                <a:lnTo>
                  <a:pt x="1593" y="1277"/>
                </a:lnTo>
                <a:lnTo>
                  <a:pt x="1579" y="1277"/>
                </a:lnTo>
                <a:lnTo>
                  <a:pt x="1573" y="1277"/>
                </a:lnTo>
                <a:lnTo>
                  <a:pt x="1568" y="1280"/>
                </a:lnTo>
                <a:lnTo>
                  <a:pt x="1561" y="1282"/>
                </a:lnTo>
                <a:lnTo>
                  <a:pt x="1556" y="1285"/>
                </a:lnTo>
                <a:lnTo>
                  <a:pt x="1556" y="1285"/>
                </a:lnTo>
                <a:lnTo>
                  <a:pt x="1428" y="1293"/>
                </a:lnTo>
                <a:lnTo>
                  <a:pt x="1294" y="1301"/>
                </a:lnTo>
                <a:lnTo>
                  <a:pt x="1294" y="1301"/>
                </a:lnTo>
                <a:lnTo>
                  <a:pt x="1224" y="1306"/>
                </a:lnTo>
                <a:lnTo>
                  <a:pt x="1188" y="1311"/>
                </a:lnTo>
                <a:lnTo>
                  <a:pt x="1153" y="1315"/>
                </a:lnTo>
                <a:lnTo>
                  <a:pt x="1118" y="1320"/>
                </a:lnTo>
                <a:lnTo>
                  <a:pt x="1084" y="1328"/>
                </a:lnTo>
                <a:lnTo>
                  <a:pt x="1050" y="1335"/>
                </a:lnTo>
                <a:lnTo>
                  <a:pt x="1018" y="1344"/>
                </a:lnTo>
                <a:lnTo>
                  <a:pt x="1018" y="1344"/>
                </a:lnTo>
                <a:lnTo>
                  <a:pt x="1012" y="1347"/>
                </a:lnTo>
                <a:lnTo>
                  <a:pt x="1012" y="1347"/>
                </a:lnTo>
                <a:lnTo>
                  <a:pt x="999" y="1354"/>
                </a:lnTo>
                <a:lnTo>
                  <a:pt x="987" y="1362"/>
                </a:lnTo>
                <a:lnTo>
                  <a:pt x="975" y="1369"/>
                </a:lnTo>
                <a:lnTo>
                  <a:pt x="969" y="1373"/>
                </a:lnTo>
                <a:lnTo>
                  <a:pt x="961" y="1374"/>
                </a:lnTo>
                <a:lnTo>
                  <a:pt x="961" y="1374"/>
                </a:lnTo>
                <a:lnTo>
                  <a:pt x="947" y="1376"/>
                </a:lnTo>
                <a:lnTo>
                  <a:pt x="929" y="1377"/>
                </a:lnTo>
                <a:lnTo>
                  <a:pt x="912" y="1377"/>
                </a:lnTo>
                <a:lnTo>
                  <a:pt x="896" y="1376"/>
                </a:lnTo>
                <a:lnTo>
                  <a:pt x="896" y="1376"/>
                </a:lnTo>
                <a:lnTo>
                  <a:pt x="887" y="1374"/>
                </a:lnTo>
                <a:lnTo>
                  <a:pt x="877" y="1371"/>
                </a:lnTo>
                <a:lnTo>
                  <a:pt x="867" y="1367"/>
                </a:lnTo>
                <a:lnTo>
                  <a:pt x="861" y="1367"/>
                </a:lnTo>
                <a:lnTo>
                  <a:pt x="861" y="1367"/>
                </a:lnTo>
                <a:lnTo>
                  <a:pt x="839" y="1368"/>
                </a:lnTo>
                <a:lnTo>
                  <a:pt x="817" y="1369"/>
                </a:lnTo>
                <a:lnTo>
                  <a:pt x="772" y="1371"/>
                </a:lnTo>
                <a:lnTo>
                  <a:pt x="772" y="1371"/>
                </a:lnTo>
                <a:lnTo>
                  <a:pt x="741" y="1372"/>
                </a:lnTo>
                <a:lnTo>
                  <a:pt x="712" y="1375"/>
                </a:lnTo>
                <a:lnTo>
                  <a:pt x="649" y="1384"/>
                </a:lnTo>
                <a:lnTo>
                  <a:pt x="649" y="1384"/>
                </a:lnTo>
                <a:lnTo>
                  <a:pt x="614" y="1389"/>
                </a:lnTo>
                <a:lnTo>
                  <a:pt x="578" y="1392"/>
                </a:lnTo>
                <a:lnTo>
                  <a:pt x="542" y="1394"/>
                </a:lnTo>
                <a:lnTo>
                  <a:pt x="506" y="1397"/>
                </a:lnTo>
                <a:lnTo>
                  <a:pt x="506" y="1397"/>
                </a:lnTo>
                <a:lnTo>
                  <a:pt x="448" y="1404"/>
                </a:lnTo>
                <a:lnTo>
                  <a:pt x="388" y="1410"/>
                </a:lnTo>
                <a:lnTo>
                  <a:pt x="328" y="1415"/>
                </a:lnTo>
                <a:lnTo>
                  <a:pt x="298" y="1418"/>
                </a:lnTo>
                <a:lnTo>
                  <a:pt x="267" y="1419"/>
                </a:lnTo>
                <a:lnTo>
                  <a:pt x="267" y="1419"/>
                </a:lnTo>
                <a:lnTo>
                  <a:pt x="252" y="1418"/>
                </a:lnTo>
                <a:lnTo>
                  <a:pt x="244" y="1417"/>
                </a:lnTo>
                <a:lnTo>
                  <a:pt x="237" y="1417"/>
                </a:lnTo>
                <a:lnTo>
                  <a:pt x="237" y="1417"/>
                </a:lnTo>
                <a:lnTo>
                  <a:pt x="216" y="1419"/>
                </a:lnTo>
                <a:lnTo>
                  <a:pt x="196" y="1422"/>
                </a:lnTo>
                <a:lnTo>
                  <a:pt x="177" y="1425"/>
                </a:lnTo>
                <a:lnTo>
                  <a:pt x="156" y="1427"/>
                </a:lnTo>
                <a:lnTo>
                  <a:pt x="156" y="1427"/>
                </a:lnTo>
                <a:lnTo>
                  <a:pt x="134" y="1427"/>
                </a:lnTo>
                <a:lnTo>
                  <a:pt x="110" y="1425"/>
                </a:lnTo>
                <a:lnTo>
                  <a:pt x="87" y="1423"/>
                </a:lnTo>
                <a:lnTo>
                  <a:pt x="64" y="1422"/>
                </a:lnTo>
                <a:lnTo>
                  <a:pt x="64" y="1422"/>
                </a:lnTo>
                <a:lnTo>
                  <a:pt x="50" y="1421"/>
                </a:lnTo>
                <a:lnTo>
                  <a:pt x="36" y="1419"/>
                </a:lnTo>
                <a:lnTo>
                  <a:pt x="24" y="1415"/>
                </a:lnTo>
                <a:lnTo>
                  <a:pt x="11" y="1411"/>
                </a:lnTo>
                <a:lnTo>
                  <a:pt x="11" y="1411"/>
                </a:lnTo>
                <a:lnTo>
                  <a:pt x="9" y="1404"/>
                </a:lnTo>
                <a:lnTo>
                  <a:pt x="6" y="1394"/>
                </a:lnTo>
                <a:lnTo>
                  <a:pt x="4" y="1386"/>
                </a:lnTo>
                <a:lnTo>
                  <a:pt x="2" y="1382"/>
                </a:lnTo>
                <a:lnTo>
                  <a:pt x="0" y="1379"/>
                </a:lnTo>
                <a:lnTo>
                  <a:pt x="0" y="1379"/>
                </a:lnTo>
                <a:lnTo>
                  <a:pt x="21" y="1335"/>
                </a:lnTo>
                <a:lnTo>
                  <a:pt x="43" y="1291"/>
                </a:lnTo>
                <a:lnTo>
                  <a:pt x="66" y="1250"/>
                </a:lnTo>
                <a:lnTo>
                  <a:pt x="89" y="1210"/>
                </a:lnTo>
                <a:lnTo>
                  <a:pt x="89" y="1210"/>
                </a:lnTo>
                <a:lnTo>
                  <a:pt x="71" y="1211"/>
                </a:lnTo>
                <a:lnTo>
                  <a:pt x="52" y="1213"/>
                </a:lnTo>
                <a:lnTo>
                  <a:pt x="35" y="1215"/>
                </a:lnTo>
                <a:lnTo>
                  <a:pt x="18" y="1215"/>
                </a:lnTo>
                <a:lnTo>
                  <a:pt x="18" y="1215"/>
                </a:lnTo>
                <a:lnTo>
                  <a:pt x="16" y="1208"/>
                </a:lnTo>
                <a:lnTo>
                  <a:pt x="17" y="1199"/>
                </a:lnTo>
                <a:lnTo>
                  <a:pt x="19" y="1192"/>
                </a:lnTo>
                <a:lnTo>
                  <a:pt x="22" y="1183"/>
                </a:lnTo>
                <a:lnTo>
                  <a:pt x="30" y="1168"/>
                </a:lnTo>
                <a:lnTo>
                  <a:pt x="37" y="1153"/>
                </a:lnTo>
                <a:lnTo>
                  <a:pt x="37" y="1153"/>
                </a:lnTo>
                <a:lnTo>
                  <a:pt x="32" y="1151"/>
                </a:lnTo>
                <a:lnTo>
                  <a:pt x="27" y="1150"/>
                </a:lnTo>
                <a:lnTo>
                  <a:pt x="21" y="1151"/>
                </a:lnTo>
                <a:lnTo>
                  <a:pt x="16" y="1151"/>
                </a:lnTo>
                <a:lnTo>
                  <a:pt x="12" y="1152"/>
                </a:lnTo>
                <a:lnTo>
                  <a:pt x="7" y="1152"/>
                </a:lnTo>
                <a:lnTo>
                  <a:pt x="4" y="1151"/>
                </a:lnTo>
                <a:lnTo>
                  <a:pt x="0" y="1148"/>
                </a:lnTo>
                <a:lnTo>
                  <a:pt x="0" y="1148"/>
                </a:lnTo>
                <a:lnTo>
                  <a:pt x="0" y="1140"/>
                </a:lnTo>
                <a:lnTo>
                  <a:pt x="2" y="1134"/>
                </a:lnTo>
                <a:lnTo>
                  <a:pt x="5" y="1129"/>
                </a:lnTo>
                <a:lnTo>
                  <a:pt x="10" y="1123"/>
                </a:lnTo>
                <a:lnTo>
                  <a:pt x="19" y="1112"/>
                </a:lnTo>
                <a:lnTo>
                  <a:pt x="24" y="1107"/>
                </a:lnTo>
                <a:lnTo>
                  <a:pt x="27" y="1101"/>
                </a:lnTo>
                <a:lnTo>
                  <a:pt x="27" y="1101"/>
                </a:lnTo>
                <a:lnTo>
                  <a:pt x="24" y="1101"/>
                </a:lnTo>
                <a:lnTo>
                  <a:pt x="19" y="1101"/>
                </a:lnTo>
                <a:lnTo>
                  <a:pt x="14" y="1099"/>
                </a:lnTo>
                <a:lnTo>
                  <a:pt x="12" y="1097"/>
                </a:lnTo>
                <a:lnTo>
                  <a:pt x="11" y="1095"/>
                </a:lnTo>
                <a:lnTo>
                  <a:pt x="11" y="1095"/>
                </a:lnTo>
                <a:lnTo>
                  <a:pt x="14" y="1086"/>
                </a:lnTo>
                <a:lnTo>
                  <a:pt x="17" y="1078"/>
                </a:lnTo>
                <a:lnTo>
                  <a:pt x="27" y="1064"/>
                </a:lnTo>
                <a:lnTo>
                  <a:pt x="36" y="1051"/>
                </a:lnTo>
                <a:lnTo>
                  <a:pt x="41" y="1044"/>
                </a:lnTo>
                <a:lnTo>
                  <a:pt x="45" y="1036"/>
                </a:lnTo>
                <a:lnTo>
                  <a:pt x="45" y="1036"/>
                </a:lnTo>
                <a:lnTo>
                  <a:pt x="36" y="1036"/>
                </a:lnTo>
                <a:lnTo>
                  <a:pt x="29" y="1036"/>
                </a:lnTo>
                <a:lnTo>
                  <a:pt x="25" y="1035"/>
                </a:lnTo>
                <a:lnTo>
                  <a:pt x="21" y="1034"/>
                </a:lnTo>
                <a:lnTo>
                  <a:pt x="18" y="1031"/>
                </a:lnTo>
                <a:lnTo>
                  <a:pt x="16" y="1027"/>
                </a:lnTo>
                <a:lnTo>
                  <a:pt x="16" y="1027"/>
                </a:lnTo>
                <a:lnTo>
                  <a:pt x="19" y="1020"/>
                </a:lnTo>
                <a:lnTo>
                  <a:pt x="22" y="1014"/>
                </a:lnTo>
                <a:lnTo>
                  <a:pt x="33" y="1004"/>
                </a:lnTo>
                <a:lnTo>
                  <a:pt x="37" y="999"/>
                </a:lnTo>
                <a:lnTo>
                  <a:pt x="42" y="994"/>
                </a:lnTo>
                <a:lnTo>
                  <a:pt x="46" y="987"/>
                </a:lnTo>
                <a:lnTo>
                  <a:pt x="48" y="980"/>
                </a:lnTo>
                <a:lnTo>
                  <a:pt x="48" y="980"/>
                </a:lnTo>
                <a:lnTo>
                  <a:pt x="51" y="980"/>
                </a:lnTo>
                <a:lnTo>
                  <a:pt x="54" y="979"/>
                </a:lnTo>
                <a:lnTo>
                  <a:pt x="55" y="976"/>
                </a:lnTo>
                <a:lnTo>
                  <a:pt x="57" y="975"/>
                </a:lnTo>
                <a:lnTo>
                  <a:pt x="57" y="975"/>
                </a:lnTo>
                <a:lnTo>
                  <a:pt x="72" y="953"/>
                </a:lnTo>
                <a:lnTo>
                  <a:pt x="87" y="932"/>
                </a:lnTo>
                <a:lnTo>
                  <a:pt x="119" y="891"/>
                </a:lnTo>
                <a:lnTo>
                  <a:pt x="135" y="869"/>
                </a:lnTo>
                <a:lnTo>
                  <a:pt x="151" y="849"/>
                </a:lnTo>
                <a:lnTo>
                  <a:pt x="166" y="827"/>
                </a:lnTo>
                <a:lnTo>
                  <a:pt x="180" y="803"/>
                </a:lnTo>
                <a:lnTo>
                  <a:pt x="180" y="803"/>
                </a:lnTo>
                <a:lnTo>
                  <a:pt x="182" y="802"/>
                </a:lnTo>
                <a:lnTo>
                  <a:pt x="184" y="800"/>
                </a:lnTo>
                <a:lnTo>
                  <a:pt x="186" y="799"/>
                </a:lnTo>
                <a:lnTo>
                  <a:pt x="191" y="798"/>
                </a:lnTo>
                <a:lnTo>
                  <a:pt x="191" y="798"/>
                </a:lnTo>
                <a:lnTo>
                  <a:pt x="210" y="766"/>
                </a:lnTo>
                <a:lnTo>
                  <a:pt x="215" y="757"/>
                </a:lnTo>
                <a:lnTo>
                  <a:pt x="221" y="751"/>
                </a:lnTo>
                <a:lnTo>
                  <a:pt x="227" y="743"/>
                </a:lnTo>
                <a:lnTo>
                  <a:pt x="234" y="738"/>
                </a:lnTo>
                <a:lnTo>
                  <a:pt x="234" y="738"/>
                </a:lnTo>
                <a:lnTo>
                  <a:pt x="252" y="708"/>
                </a:lnTo>
                <a:lnTo>
                  <a:pt x="269" y="681"/>
                </a:lnTo>
                <a:lnTo>
                  <a:pt x="304" y="630"/>
                </a:lnTo>
                <a:lnTo>
                  <a:pt x="321" y="603"/>
                </a:lnTo>
                <a:lnTo>
                  <a:pt x="337" y="576"/>
                </a:lnTo>
                <a:lnTo>
                  <a:pt x="353" y="546"/>
                </a:lnTo>
                <a:lnTo>
                  <a:pt x="368" y="514"/>
                </a:lnTo>
                <a:lnTo>
                  <a:pt x="368" y="514"/>
                </a:lnTo>
                <a:lnTo>
                  <a:pt x="372" y="512"/>
                </a:lnTo>
                <a:lnTo>
                  <a:pt x="374" y="511"/>
                </a:lnTo>
                <a:lnTo>
                  <a:pt x="380" y="512"/>
                </a:lnTo>
                <a:lnTo>
                  <a:pt x="380" y="512"/>
                </a:lnTo>
                <a:lnTo>
                  <a:pt x="398" y="484"/>
                </a:lnTo>
                <a:lnTo>
                  <a:pt x="417" y="456"/>
                </a:lnTo>
                <a:lnTo>
                  <a:pt x="436" y="429"/>
                </a:lnTo>
                <a:lnTo>
                  <a:pt x="453" y="402"/>
                </a:lnTo>
                <a:lnTo>
                  <a:pt x="453" y="402"/>
                </a:lnTo>
                <a:lnTo>
                  <a:pt x="456" y="402"/>
                </a:lnTo>
                <a:lnTo>
                  <a:pt x="458" y="403"/>
                </a:lnTo>
                <a:lnTo>
                  <a:pt x="460" y="406"/>
                </a:lnTo>
                <a:lnTo>
                  <a:pt x="464" y="409"/>
                </a:lnTo>
                <a:lnTo>
                  <a:pt x="465" y="410"/>
                </a:lnTo>
                <a:lnTo>
                  <a:pt x="468" y="410"/>
                </a:lnTo>
                <a:lnTo>
                  <a:pt x="468" y="410"/>
                </a:lnTo>
                <a:lnTo>
                  <a:pt x="482" y="408"/>
                </a:lnTo>
                <a:lnTo>
                  <a:pt x="497" y="406"/>
                </a:lnTo>
                <a:lnTo>
                  <a:pt x="513" y="405"/>
                </a:lnTo>
                <a:lnTo>
                  <a:pt x="529" y="405"/>
                </a:lnTo>
                <a:lnTo>
                  <a:pt x="562" y="406"/>
                </a:lnTo>
                <a:lnTo>
                  <a:pt x="595" y="409"/>
                </a:lnTo>
                <a:lnTo>
                  <a:pt x="595" y="409"/>
                </a:lnTo>
                <a:lnTo>
                  <a:pt x="647" y="412"/>
                </a:lnTo>
                <a:lnTo>
                  <a:pt x="698" y="413"/>
                </a:lnTo>
                <a:lnTo>
                  <a:pt x="748" y="415"/>
                </a:lnTo>
                <a:lnTo>
                  <a:pt x="797" y="420"/>
                </a:lnTo>
                <a:lnTo>
                  <a:pt x="797" y="420"/>
                </a:lnTo>
                <a:lnTo>
                  <a:pt x="815" y="424"/>
                </a:lnTo>
                <a:lnTo>
                  <a:pt x="834" y="428"/>
                </a:lnTo>
                <a:lnTo>
                  <a:pt x="878" y="436"/>
                </a:lnTo>
                <a:lnTo>
                  <a:pt x="902" y="440"/>
                </a:lnTo>
                <a:lnTo>
                  <a:pt x="924" y="444"/>
                </a:lnTo>
                <a:lnTo>
                  <a:pt x="948" y="450"/>
                </a:lnTo>
                <a:lnTo>
                  <a:pt x="969" y="456"/>
                </a:lnTo>
                <a:lnTo>
                  <a:pt x="969" y="456"/>
                </a:lnTo>
                <a:lnTo>
                  <a:pt x="985" y="429"/>
                </a:lnTo>
                <a:lnTo>
                  <a:pt x="993" y="414"/>
                </a:lnTo>
                <a:lnTo>
                  <a:pt x="999" y="399"/>
                </a:lnTo>
                <a:lnTo>
                  <a:pt x="999" y="399"/>
                </a:lnTo>
                <a:lnTo>
                  <a:pt x="1002" y="399"/>
                </a:lnTo>
                <a:lnTo>
                  <a:pt x="1004" y="399"/>
                </a:lnTo>
                <a:lnTo>
                  <a:pt x="1005" y="399"/>
                </a:lnTo>
                <a:lnTo>
                  <a:pt x="1008" y="398"/>
                </a:lnTo>
                <a:lnTo>
                  <a:pt x="1008" y="398"/>
                </a:lnTo>
                <a:lnTo>
                  <a:pt x="1026" y="368"/>
                </a:lnTo>
                <a:lnTo>
                  <a:pt x="1043" y="338"/>
                </a:lnTo>
                <a:lnTo>
                  <a:pt x="1061" y="308"/>
                </a:lnTo>
                <a:lnTo>
                  <a:pt x="1079" y="278"/>
                </a:lnTo>
                <a:lnTo>
                  <a:pt x="1079" y="278"/>
                </a:lnTo>
                <a:close/>
                <a:moveTo>
                  <a:pt x="1042" y="789"/>
                </a:moveTo>
                <a:lnTo>
                  <a:pt x="1042" y="789"/>
                </a:lnTo>
                <a:lnTo>
                  <a:pt x="1046" y="778"/>
                </a:lnTo>
                <a:lnTo>
                  <a:pt x="1049" y="769"/>
                </a:lnTo>
                <a:lnTo>
                  <a:pt x="1056" y="748"/>
                </a:lnTo>
                <a:lnTo>
                  <a:pt x="1056" y="748"/>
                </a:lnTo>
                <a:lnTo>
                  <a:pt x="1063" y="726"/>
                </a:lnTo>
                <a:lnTo>
                  <a:pt x="1066" y="714"/>
                </a:lnTo>
                <a:lnTo>
                  <a:pt x="1067" y="710"/>
                </a:lnTo>
                <a:lnTo>
                  <a:pt x="1066" y="709"/>
                </a:lnTo>
                <a:lnTo>
                  <a:pt x="1066" y="709"/>
                </a:lnTo>
                <a:lnTo>
                  <a:pt x="1069" y="708"/>
                </a:lnTo>
                <a:lnTo>
                  <a:pt x="1070" y="706"/>
                </a:lnTo>
                <a:lnTo>
                  <a:pt x="1073" y="700"/>
                </a:lnTo>
                <a:lnTo>
                  <a:pt x="1075" y="692"/>
                </a:lnTo>
                <a:lnTo>
                  <a:pt x="1076" y="684"/>
                </a:lnTo>
                <a:lnTo>
                  <a:pt x="1076" y="684"/>
                </a:lnTo>
                <a:lnTo>
                  <a:pt x="1114" y="609"/>
                </a:lnTo>
                <a:lnTo>
                  <a:pt x="1152" y="535"/>
                </a:lnTo>
                <a:lnTo>
                  <a:pt x="1152" y="535"/>
                </a:lnTo>
                <a:lnTo>
                  <a:pt x="1156" y="533"/>
                </a:lnTo>
                <a:lnTo>
                  <a:pt x="1160" y="532"/>
                </a:lnTo>
                <a:lnTo>
                  <a:pt x="1163" y="531"/>
                </a:lnTo>
                <a:lnTo>
                  <a:pt x="1166" y="528"/>
                </a:lnTo>
                <a:lnTo>
                  <a:pt x="1166" y="528"/>
                </a:lnTo>
                <a:lnTo>
                  <a:pt x="1176" y="511"/>
                </a:lnTo>
                <a:lnTo>
                  <a:pt x="1185" y="495"/>
                </a:lnTo>
                <a:lnTo>
                  <a:pt x="1207" y="464"/>
                </a:lnTo>
                <a:lnTo>
                  <a:pt x="1207" y="464"/>
                </a:lnTo>
                <a:lnTo>
                  <a:pt x="1220" y="412"/>
                </a:lnTo>
                <a:lnTo>
                  <a:pt x="1229" y="359"/>
                </a:lnTo>
                <a:lnTo>
                  <a:pt x="1233" y="332"/>
                </a:lnTo>
                <a:lnTo>
                  <a:pt x="1238" y="304"/>
                </a:lnTo>
                <a:lnTo>
                  <a:pt x="1240" y="277"/>
                </a:lnTo>
                <a:lnTo>
                  <a:pt x="1242" y="249"/>
                </a:lnTo>
                <a:lnTo>
                  <a:pt x="1243" y="223"/>
                </a:lnTo>
                <a:lnTo>
                  <a:pt x="1243" y="195"/>
                </a:lnTo>
                <a:lnTo>
                  <a:pt x="1241" y="168"/>
                </a:lnTo>
                <a:lnTo>
                  <a:pt x="1239" y="142"/>
                </a:lnTo>
                <a:lnTo>
                  <a:pt x="1236" y="116"/>
                </a:lnTo>
                <a:lnTo>
                  <a:pt x="1230" y="90"/>
                </a:lnTo>
                <a:lnTo>
                  <a:pt x="1224" y="65"/>
                </a:lnTo>
                <a:lnTo>
                  <a:pt x="1216" y="41"/>
                </a:lnTo>
                <a:lnTo>
                  <a:pt x="1216" y="41"/>
                </a:lnTo>
                <a:lnTo>
                  <a:pt x="1210" y="54"/>
                </a:lnTo>
                <a:lnTo>
                  <a:pt x="1205" y="66"/>
                </a:lnTo>
                <a:lnTo>
                  <a:pt x="1196" y="92"/>
                </a:lnTo>
                <a:lnTo>
                  <a:pt x="1188" y="119"/>
                </a:lnTo>
                <a:lnTo>
                  <a:pt x="1181" y="143"/>
                </a:lnTo>
                <a:lnTo>
                  <a:pt x="1181" y="143"/>
                </a:lnTo>
                <a:lnTo>
                  <a:pt x="1176" y="154"/>
                </a:lnTo>
                <a:lnTo>
                  <a:pt x="1169" y="164"/>
                </a:lnTo>
                <a:lnTo>
                  <a:pt x="1157" y="183"/>
                </a:lnTo>
                <a:lnTo>
                  <a:pt x="1157" y="183"/>
                </a:lnTo>
                <a:lnTo>
                  <a:pt x="1155" y="187"/>
                </a:lnTo>
                <a:lnTo>
                  <a:pt x="1154" y="192"/>
                </a:lnTo>
                <a:lnTo>
                  <a:pt x="1153" y="196"/>
                </a:lnTo>
                <a:lnTo>
                  <a:pt x="1152" y="199"/>
                </a:lnTo>
                <a:lnTo>
                  <a:pt x="1152" y="199"/>
                </a:lnTo>
                <a:lnTo>
                  <a:pt x="1147" y="206"/>
                </a:lnTo>
                <a:lnTo>
                  <a:pt x="1141" y="212"/>
                </a:lnTo>
                <a:lnTo>
                  <a:pt x="1136" y="217"/>
                </a:lnTo>
                <a:lnTo>
                  <a:pt x="1131" y="224"/>
                </a:lnTo>
                <a:lnTo>
                  <a:pt x="1131" y="224"/>
                </a:lnTo>
                <a:lnTo>
                  <a:pt x="1101" y="270"/>
                </a:lnTo>
                <a:lnTo>
                  <a:pt x="1101" y="270"/>
                </a:lnTo>
                <a:lnTo>
                  <a:pt x="1091" y="285"/>
                </a:lnTo>
                <a:lnTo>
                  <a:pt x="1082" y="301"/>
                </a:lnTo>
                <a:lnTo>
                  <a:pt x="1074" y="316"/>
                </a:lnTo>
                <a:lnTo>
                  <a:pt x="1066" y="332"/>
                </a:lnTo>
                <a:lnTo>
                  <a:pt x="1066" y="332"/>
                </a:lnTo>
                <a:lnTo>
                  <a:pt x="1053" y="349"/>
                </a:lnTo>
                <a:lnTo>
                  <a:pt x="1041" y="366"/>
                </a:lnTo>
                <a:lnTo>
                  <a:pt x="1029" y="384"/>
                </a:lnTo>
                <a:lnTo>
                  <a:pt x="1017" y="404"/>
                </a:lnTo>
                <a:lnTo>
                  <a:pt x="996" y="442"/>
                </a:lnTo>
                <a:lnTo>
                  <a:pt x="984" y="461"/>
                </a:lnTo>
                <a:lnTo>
                  <a:pt x="972" y="480"/>
                </a:lnTo>
                <a:lnTo>
                  <a:pt x="972" y="480"/>
                </a:lnTo>
                <a:lnTo>
                  <a:pt x="973" y="482"/>
                </a:lnTo>
                <a:lnTo>
                  <a:pt x="973" y="484"/>
                </a:lnTo>
                <a:lnTo>
                  <a:pt x="972" y="487"/>
                </a:lnTo>
                <a:lnTo>
                  <a:pt x="971" y="490"/>
                </a:lnTo>
                <a:lnTo>
                  <a:pt x="970" y="493"/>
                </a:lnTo>
                <a:lnTo>
                  <a:pt x="971" y="496"/>
                </a:lnTo>
                <a:lnTo>
                  <a:pt x="971" y="496"/>
                </a:lnTo>
                <a:lnTo>
                  <a:pt x="947" y="533"/>
                </a:lnTo>
                <a:lnTo>
                  <a:pt x="922" y="572"/>
                </a:lnTo>
                <a:lnTo>
                  <a:pt x="910" y="591"/>
                </a:lnTo>
                <a:lnTo>
                  <a:pt x="899" y="610"/>
                </a:lnTo>
                <a:lnTo>
                  <a:pt x="889" y="631"/>
                </a:lnTo>
                <a:lnTo>
                  <a:pt x="880" y="650"/>
                </a:lnTo>
                <a:lnTo>
                  <a:pt x="880" y="650"/>
                </a:lnTo>
                <a:lnTo>
                  <a:pt x="884" y="669"/>
                </a:lnTo>
                <a:lnTo>
                  <a:pt x="890" y="686"/>
                </a:lnTo>
                <a:lnTo>
                  <a:pt x="896" y="703"/>
                </a:lnTo>
                <a:lnTo>
                  <a:pt x="902" y="720"/>
                </a:lnTo>
                <a:lnTo>
                  <a:pt x="902" y="720"/>
                </a:lnTo>
                <a:lnTo>
                  <a:pt x="909" y="752"/>
                </a:lnTo>
                <a:lnTo>
                  <a:pt x="913" y="783"/>
                </a:lnTo>
                <a:lnTo>
                  <a:pt x="917" y="814"/>
                </a:lnTo>
                <a:lnTo>
                  <a:pt x="919" y="845"/>
                </a:lnTo>
                <a:lnTo>
                  <a:pt x="919" y="877"/>
                </a:lnTo>
                <a:lnTo>
                  <a:pt x="918" y="908"/>
                </a:lnTo>
                <a:lnTo>
                  <a:pt x="914" y="971"/>
                </a:lnTo>
                <a:lnTo>
                  <a:pt x="910" y="1036"/>
                </a:lnTo>
                <a:lnTo>
                  <a:pt x="908" y="1069"/>
                </a:lnTo>
                <a:lnTo>
                  <a:pt x="907" y="1103"/>
                </a:lnTo>
                <a:lnTo>
                  <a:pt x="907" y="1136"/>
                </a:lnTo>
                <a:lnTo>
                  <a:pt x="908" y="1171"/>
                </a:lnTo>
                <a:lnTo>
                  <a:pt x="910" y="1207"/>
                </a:lnTo>
                <a:lnTo>
                  <a:pt x="913" y="1242"/>
                </a:lnTo>
                <a:lnTo>
                  <a:pt x="913" y="1242"/>
                </a:lnTo>
                <a:lnTo>
                  <a:pt x="936" y="1140"/>
                </a:lnTo>
                <a:lnTo>
                  <a:pt x="947" y="1091"/>
                </a:lnTo>
                <a:lnTo>
                  <a:pt x="958" y="1043"/>
                </a:lnTo>
                <a:lnTo>
                  <a:pt x="971" y="996"/>
                </a:lnTo>
                <a:lnTo>
                  <a:pt x="985" y="950"/>
                </a:lnTo>
                <a:lnTo>
                  <a:pt x="999" y="903"/>
                </a:lnTo>
                <a:lnTo>
                  <a:pt x="1015" y="857"/>
                </a:lnTo>
                <a:lnTo>
                  <a:pt x="1015" y="857"/>
                </a:lnTo>
                <a:lnTo>
                  <a:pt x="1017" y="854"/>
                </a:lnTo>
                <a:lnTo>
                  <a:pt x="1016" y="852"/>
                </a:lnTo>
                <a:lnTo>
                  <a:pt x="1014" y="850"/>
                </a:lnTo>
                <a:lnTo>
                  <a:pt x="1014" y="849"/>
                </a:lnTo>
                <a:lnTo>
                  <a:pt x="1013" y="848"/>
                </a:lnTo>
                <a:lnTo>
                  <a:pt x="1013" y="848"/>
                </a:lnTo>
                <a:lnTo>
                  <a:pt x="1018" y="849"/>
                </a:lnTo>
                <a:lnTo>
                  <a:pt x="1020" y="848"/>
                </a:lnTo>
                <a:lnTo>
                  <a:pt x="1020" y="844"/>
                </a:lnTo>
                <a:lnTo>
                  <a:pt x="1020" y="844"/>
                </a:lnTo>
                <a:lnTo>
                  <a:pt x="1030" y="821"/>
                </a:lnTo>
                <a:lnTo>
                  <a:pt x="1034" y="809"/>
                </a:lnTo>
                <a:lnTo>
                  <a:pt x="1039" y="798"/>
                </a:lnTo>
                <a:lnTo>
                  <a:pt x="1039" y="798"/>
                </a:lnTo>
                <a:lnTo>
                  <a:pt x="1038" y="797"/>
                </a:lnTo>
                <a:lnTo>
                  <a:pt x="1038" y="796"/>
                </a:lnTo>
                <a:lnTo>
                  <a:pt x="1036" y="798"/>
                </a:lnTo>
                <a:lnTo>
                  <a:pt x="1035" y="800"/>
                </a:lnTo>
                <a:lnTo>
                  <a:pt x="1035" y="800"/>
                </a:lnTo>
                <a:lnTo>
                  <a:pt x="1034" y="798"/>
                </a:lnTo>
                <a:lnTo>
                  <a:pt x="1034" y="798"/>
                </a:lnTo>
                <a:lnTo>
                  <a:pt x="1034" y="796"/>
                </a:lnTo>
                <a:lnTo>
                  <a:pt x="1035" y="794"/>
                </a:lnTo>
                <a:lnTo>
                  <a:pt x="1039" y="793"/>
                </a:lnTo>
                <a:lnTo>
                  <a:pt x="1042" y="792"/>
                </a:lnTo>
                <a:lnTo>
                  <a:pt x="1042" y="791"/>
                </a:lnTo>
                <a:lnTo>
                  <a:pt x="1042" y="789"/>
                </a:lnTo>
                <a:lnTo>
                  <a:pt x="1042" y="789"/>
                </a:lnTo>
                <a:close/>
                <a:moveTo>
                  <a:pt x="1666" y="178"/>
                </a:moveTo>
                <a:lnTo>
                  <a:pt x="1666" y="178"/>
                </a:lnTo>
                <a:lnTo>
                  <a:pt x="1650" y="190"/>
                </a:lnTo>
                <a:lnTo>
                  <a:pt x="1634" y="201"/>
                </a:lnTo>
                <a:lnTo>
                  <a:pt x="1617" y="212"/>
                </a:lnTo>
                <a:lnTo>
                  <a:pt x="1599" y="222"/>
                </a:lnTo>
                <a:lnTo>
                  <a:pt x="1599" y="222"/>
                </a:lnTo>
                <a:lnTo>
                  <a:pt x="1572" y="231"/>
                </a:lnTo>
                <a:lnTo>
                  <a:pt x="1545" y="242"/>
                </a:lnTo>
                <a:lnTo>
                  <a:pt x="1520" y="254"/>
                </a:lnTo>
                <a:lnTo>
                  <a:pt x="1496" y="264"/>
                </a:lnTo>
                <a:lnTo>
                  <a:pt x="1471" y="277"/>
                </a:lnTo>
                <a:lnTo>
                  <a:pt x="1449" y="290"/>
                </a:lnTo>
                <a:lnTo>
                  <a:pt x="1426" y="303"/>
                </a:lnTo>
                <a:lnTo>
                  <a:pt x="1405" y="316"/>
                </a:lnTo>
                <a:lnTo>
                  <a:pt x="1405" y="316"/>
                </a:lnTo>
                <a:lnTo>
                  <a:pt x="1374" y="337"/>
                </a:lnTo>
                <a:lnTo>
                  <a:pt x="1344" y="360"/>
                </a:lnTo>
                <a:lnTo>
                  <a:pt x="1287" y="407"/>
                </a:lnTo>
                <a:lnTo>
                  <a:pt x="1287" y="407"/>
                </a:lnTo>
                <a:lnTo>
                  <a:pt x="1259" y="431"/>
                </a:lnTo>
                <a:lnTo>
                  <a:pt x="1245" y="443"/>
                </a:lnTo>
                <a:lnTo>
                  <a:pt x="1232" y="457"/>
                </a:lnTo>
                <a:lnTo>
                  <a:pt x="1221" y="470"/>
                </a:lnTo>
                <a:lnTo>
                  <a:pt x="1209" y="485"/>
                </a:lnTo>
                <a:lnTo>
                  <a:pt x="1198" y="500"/>
                </a:lnTo>
                <a:lnTo>
                  <a:pt x="1187" y="515"/>
                </a:lnTo>
                <a:lnTo>
                  <a:pt x="1187" y="515"/>
                </a:lnTo>
                <a:lnTo>
                  <a:pt x="1167" y="547"/>
                </a:lnTo>
                <a:lnTo>
                  <a:pt x="1147" y="577"/>
                </a:lnTo>
                <a:lnTo>
                  <a:pt x="1147" y="577"/>
                </a:lnTo>
                <a:lnTo>
                  <a:pt x="1139" y="589"/>
                </a:lnTo>
                <a:lnTo>
                  <a:pt x="1133" y="602"/>
                </a:lnTo>
                <a:lnTo>
                  <a:pt x="1120" y="629"/>
                </a:lnTo>
                <a:lnTo>
                  <a:pt x="1099" y="681"/>
                </a:lnTo>
                <a:lnTo>
                  <a:pt x="1099" y="681"/>
                </a:lnTo>
                <a:lnTo>
                  <a:pt x="1087" y="710"/>
                </a:lnTo>
                <a:lnTo>
                  <a:pt x="1075" y="740"/>
                </a:lnTo>
                <a:lnTo>
                  <a:pt x="1055" y="799"/>
                </a:lnTo>
                <a:lnTo>
                  <a:pt x="1033" y="858"/>
                </a:lnTo>
                <a:lnTo>
                  <a:pt x="1012" y="918"/>
                </a:lnTo>
                <a:lnTo>
                  <a:pt x="1012" y="918"/>
                </a:lnTo>
                <a:lnTo>
                  <a:pt x="999" y="952"/>
                </a:lnTo>
                <a:lnTo>
                  <a:pt x="988" y="986"/>
                </a:lnTo>
                <a:lnTo>
                  <a:pt x="978" y="1021"/>
                </a:lnTo>
                <a:lnTo>
                  <a:pt x="968" y="1058"/>
                </a:lnTo>
                <a:lnTo>
                  <a:pt x="950" y="1130"/>
                </a:lnTo>
                <a:lnTo>
                  <a:pt x="932" y="1203"/>
                </a:lnTo>
                <a:lnTo>
                  <a:pt x="932" y="1203"/>
                </a:lnTo>
                <a:lnTo>
                  <a:pt x="933" y="1209"/>
                </a:lnTo>
                <a:lnTo>
                  <a:pt x="933" y="1215"/>
                </a:lnTo>
                <a:lnTo>
                  <a:pt x="930" y="1227"/>
                </a:lnTo>
                <a:lnTo>
                  <a:pt x="929" y="1233"/>
                </a:lnTo>
                <a:lnTo>
                  <a:pt x="928" y="1239"/>
                </a:lnTo>
                <a:lnTo>
                  <a:pt x="928" y="1244"/>
                </a:lnTo>
                <a:lnTo>
                  <a:pt x="929" y="1250"/>
                </a:lnTo>
                <a:lnTo>
                  <a:pt x="929" y="1250"/>
                </a:lnTo>
                <a:lnTo>
                  <a:pt x="935" y="1236"/>
                </a:lnTo>
                <a:lnTo>
                  <a:pt x="939" y="1222"/>
                </a:lnTo>
                <a:lnTo>
                  <a:pt x="942" y="1215"/>
                </a:lnTo>
                <a:lnTo>
                  <a:pt x="947" y="1210"/>
                </a:lnTo>
                <a:lnTo>
                  <a:pt x="951" y="1206"/>
                </a:lnTo>
                <a:lnTo>
                  <a:pt x="956" y="1201"/>
                </a:lnTo>
                <a:lnTo>
                  <a:pt x="956" y="1201"/>
                </a:lnTo>
                <a:lnTo>
                  <a:pt x="974" y="1172"/>
                </a:lnTo>
                <a:lnTo>
                  <a:pt x="993" y="1142"/>
                </a:lnTo>
                <a:lnTo>
                  <a:pt x="1013" y="1115"/>
                </a:lnTo>
                <a:lnTo>
                  <a:pt x="1023" y="1102"/>
                </a:lnTo>
                <a:lnTo>
                  <a:pt x="1033" y="1090"/>
                </a:lnTo>
                <a:lnTo>
                  <a:pt x="1033" y="1090"/>
                </a:lnTo>
                <a:lnTo>
                  <a:pt x="1045" y="1077"/>
                </a:lnTo>
                <a:lnTo>
                  <a:pt x="1057" y="1065"/>
                </a:lnTo>
                <a:lnTo>
                  <a:pt x="1071" y="1053"/>
                </a:lnTo>
                <a:lnTo>
                  <a:pt x="1082" y="1040"/>
                </a:lnTo>
                <a:lnTo>
                  <a:pt x="1082" y="1040"/>
                </a:lnTo>
                <a:lnTo>
                  <a:pt x="1105" y="1013"/>
                </a:lnTo>
                <a:lnTo>
                  <a:pt x="1117" y="1000"/>
                </a:lnTo>
                <a:lnTo>
                  <a:pt x="1129" y="988"/>
                </a:lnTo>
                <a:lnTo>
                  <a:pt x="1129" y="988"/>
                </a:lnTo>
                <a:lnTo>
                  <a:pt x="1168" y="956"/>
                </a:lnTo>
                <a:lnTo>
                  <a:pt x="1210" y="924"/>
                </a:lnTo>
                <a:lnTo>
                  <a:pt x="1230" y="909"/>
                </a:lnTo>
                <a:lnTo>
                  <a:pt x="1253" y="895"/>
                </a:lnTo>
                <a:lnTo>
                  <a:pt x="1275" y="881"/>
                </a:lnTo>
                <a:lnTo>
                  <a:pt x="1298" y="868"/>
                </a:lnTo>
                <a:lnTo>
                  <a:pt x="1321" y="857"/>
                </a:lnTo>
                <a:lnTo>
                  <a:pt x="1347" y="846"/>
                </a:lnTo>
                <a:lnTo>
                  <a:pt x="1372" y="837"/>
                </a:lnTo>
                <a:lnTo>
                  <a:pt x="1398" y="829"/>
                </a:lnTo>
                <a:lnTo>
                  <a:pt x="1426" y="822"/>
                </a:lnTo>
                <a:lnTo>
                  <a:pt x="1454" y="818"/>
                </a:lnTo>
                <a:lnTo>
                  <a:pt x="1484" y="815"/>
                </a:lnTo>
                <a:lnTo>
                  <a:pt x="1515" y="814"/>
                </a:lnTo>
                <a:lnTo>
                  <a:pt x="1515" y="814"/>
                </a:lnTo>
                <a:lnTo>
                  <a:pt x="1518" y="783"/>
                </a:lnTo>
                <a:lnTo>
                  <a:pt x="1524" y="753"/>
                </a:lnTo>
                <a:lnTo>
                  <a:pt x="1529" y="723"/>
                </a:lnTo>
                <a:lnTo>
                  <a:pt x="1535" y="693"/>
                </a:lnTo>
                <a:lnTo>
                  <a:pt x="1542" y="664"/>
                </a:lnTo>
                <a:lnTo>
                  <a:pt x="1550" y="634"/>
                </a:lnTo>
                <a:lnTo>
                  <a:pt x="1568" y="572"/>
                </a:lnTo>
                <a:lnTo>
                  <a:pt x="1568" y="572"/>
                </a:lnTo>
                <a:lnTo>
                  <a:pt x="1579" y="536"/>
                </a:lnTo>
                <a:lnTo>
                  <a:pt x="1592" y="501"/>
                </a:lnTo>
                <a:lnTo>
                  <a:pt x="1618" y="431"/>
                </a:lnTo>
                <a:lnTo>
                  <a:pt x="1618" y="431"/>
                </a:lnTo>
                <a:lnTo>
                  <a:pt x="1625" y="413"/>
                </a:lnTo>
                <a:lnTo>
                  <a:pt x="1633" y="394"/>
                </a:lnTo>
                <a:lnTo>
                  <a:pt x="1650" y="358"/>
                </a:lnTo>
                <a:lnTo>
                  <a:pt x="1668" y="320"/>
                </a:lnTo>
                <a:lnTo>
                  <a:pt x="1684" y="283"/>
                </a:lnTo>
                <a:lnTo>
                  <a:pt x="1691" y="263"/>
                </a:lnTo>
                <a:lnTo>
                  <a:pt x="1697" y="244"/>
                </a:lnTo>
                <a:lnTo>
                  <a:pt x="1701" y="225"/>
                </a:lnTo>
                <a:lnTo>
                  <a:pt x="1705" y="206"/>
                </a:lnTo>
                <a:lnTo>
                  <a:pt x="1707" y="186"/>
                </a:lnTo>
                <a:lnTo>
                  <a:pt x="1707" y="166"/>
                </a:lnTo>
                <a:lnTo>
                  <a:pt x="1705" y="147"/>
                </a:lnTo>
                <a:lnTo>
                  <a:pt x="1699" y="126"/>
                </a:lnTo>
                <a:lnTo>
                  <a:pt x="1699" y="126"/>
                </a:lnTo>
                <a:lnTo>
                  <a:pt x="1699" y="124"/>
                </a:lnTo>
                <a:lnTo>
                  <a:pt x="1698" y="124"/>
                </a:lnTo>
                <a:lnTo>
                  <a:pt x="1698" y="124"/>
                </a:lnTo>
                <a:lnTo>
                  <a:pt x="1695" y="132"/>
                </a:lnTo>
                <a:lnTo>
                  <a:pt x="1691" y="139"/>
                </a:lnTo>
                <a:lnTo>
                  <a:pt x="1682" y="151"/>
                </a:lnTo>
                <a:lnTo>
                  <a:pt x="1674" y="164"/>
                </a:lnTo>
                <a:lnTo>
                  <a:pt x="1669" y="170"/>
                </a:lnTo>
                <a:lnTo>
                  <a:pt x="1666" y="178"/>
                </a:lnTo>
                <a:lnTo>
                  <a:pt x="1666" y="178"/>
                </a:lnTo>
                <a:close/>
                <a:moveTo>
                  <a:pt x="1717" y="151"/>
                </a:moveTo>
                <a:lnTo>
                  <a:pt x="1717" y="151"/>
                </a:lnTo>
                <a:lnTo>
                  <a:pt x="1720" y="170"/>
                </a:lnTo>
                <a:lnTo>
                  <a:pt x="1720" y="188"/>
                </a:lnTo>
                <a:lnTo>
                  <a:pt x="1718" y="206"/>
                </a:lnTo>
                <a:lnTo>
                  <a:pt x="1716" y="223"/>
                </a:lnTo>
                <a:lnTo>
                  <a:pt x="1713" y="240"/>
                </a:lnTo>
                <a:lnTo>
                  <a:pt x="1709" y="256"/>
                </a:lnTo>
                <a:lnTo>
                  <a:pt x="1703" y="272"/>
                </a:lnTo>
                <a:lnTo>
                  <a:pt x="1698" y="287"/>
                </a:lnTo>
                <a:lnTo>
                  <a:pt x="1685" y="318"/>
                </a:lnTo>
                <a:lnTo>
                  <a:pt x="1670" y="347"/>
                </a:lnTo>
                <a:lnTo>
                  <a:pt x="1655" y="377"/>
                </a:lnTo>
                <a:lnTo>
                  <a:pt x="1641" y="407"/>
                </a:lnTo>
                <a:lnTo>
                  <a:pt x="1641" y="407"/>
                </a:lnTo>
                <a:lnTo>
                  <a:pt x="1632" y="430"/>
                </a:lnTo>
                <a:lnTo>
                  <a:pt x="1623" y="454"/>
                </a:lnTo>
                <a:lnTo>
                  <a:pt x="1607" y="503"/>
                </a:lnTo>
                <a:lnTo>
                  <a:pt x="1607" y="503"/>
                </a:lnTo>
                <a:lnTo>
                  <a:pt x="1581" y="580"/>
                </a:lnTo>
                <a:lnTo>
                  <a:pt x="1570" y="620"/>
                </a:lnTo>
                <a:lnTo>
                  <a:pt x="1558" y="660"/>
                </a:lnTo>
                <a:lnTo>
                  <a:pt x="1547" y="700"/>
                </a:lnTo>
                <a:lnTo>
                  <a:pt x="1539" y="742"/>
                </a:lnTo>
                <a:lnTo>
                  <a:pt x="1531" y="785"/>
                </a:lnTo>
                <a:lnTo>
                  <a:pt x="1526" y="829"/>
                </a:lnTo>
                <a:lnTo>
                  <a:pt x="1526" y="829"/>
                </a:lnTo>
                <a:lnTo>
                  <a:pt x="1498" y="830"/>
                </a:lnTo>
                <a:lnTo>
                  <a:pt x="1470" y="831"/>
                </a:lnTo>
                <a:lnTo>
                  <a:pt x="1417" y="833"/>
                </a:lnTo>
                <a:lnTo>
                  <a:pt x="1417" y="833"/>
                </a:lnTo>
                <a:lnTo>
                  <a:pt x="1391" y="842"/>
                </a:lnTo>
                <a:lnTo>
                  <a:pt x="1365" y="851"/>
                </a:lnTo>
                <a:lnTo>
                  <a:pt x="1339" y="862"/>
                </a:lnTo>
                <a:lnTo>
                  <a:pt x="1315" y="874"/>
                </a:lnTo>
                <a:lnTo>
                  <a:pt x="1291" y="887"/>
                </a:lnTo>
                <a:lnTo>
                  <a:pt x="1268" y="899"/>
                </a:lnTo>
                <a:lnTo>
                  <a:pt x="1245" y="913"/>
                </a:lnTo>
                <a:lnTo>
                  <a:pt x="1223" y="927"/>
                </a:lnTo>
                <a:lnTo>
                  <a:pt x="1223" y="927"/>
                </a:lnTo>
                <a:lnTo>
                  <a:pt x="1207" y="940"/>
                </a:lnTo>
                <a:lnTo>
                  <a:pt x="1192" y="954"/>
                </a:lnTo>
                <a:lnTo>
                  <a:pt x="1165" y="980"/>
                </a:lnTo>
                <a:lnTo>
                  <a:pt x="1165" y="980"/>
                </a:lnTo>
                <a:lnTo>
                  <a:pt x="1154" y="987"/>
                </a:lnTo>
                <a:lnTo>
                  <a:pt x="1145" y="995"/>
                </a:lnTo>
                <a:lnTo>
                  <a:pt x="1135" y="1001"/>
                </a:lnTo>
                <a:lnTo>
                  <a:pt x="1125" y="1010"/>
                </a:lnTo>
                <a:lnTo>
                  <a:pt x="1125" y="1010"/>
                </a:lnTo>
                <a:lnTo>
                  <a:pt x="1117" y="1018"/>
                </a:lnTo>
                <a:lnTo>
                  <a:pt x="1108" y="1028"/>
                </a:lnTo>
                <a:lnTo>
                  <a:pt x="1091" y="1047"/>
                </a:lnTo>
                <a:lnTo>
                  <a:pt x="1091" y="1047"/>
                </a:lnTo>
                <a:lnTo>
                  <a:pt x="1056" y="1082"/>
                </a:lnTo>
                <a:lnTo>
                  <a:pt x="1039" y="1101"/>
                </a:lnTo>
                <a:lnTo>
                  <a:pt x="1023" y="1120"/>
                </a:lnTo>
                <a:lnTo>
                  <a:pt x="1023" y="1120"/>
                </a:lnTo>
                <a:lnTo>
                  <a:pt x="1008" y="1140"/>
                </a:lnTo>
                <a:lnTo>
                  <a:pt x="993" y="1161"/>
                </a:lnTo>
                <a:lnTo>
                  <a:pt x="979" y="1182"/>
                </a:lnTo>
                <a:lnTo>
                  <a:pt x="965" y="1205"/>
                </a:lnTo>
                <a:lnTo>
                  <a:pt x="952" y="1226"/>
                </a:lnTo>
                <a:lnTo>
                  <a:pt x="940" y="1250"/>
                </a:lnTo>
                <a:lnTo>
                  <a:pt x="928" y="1272"/>
                </a:lnTo>
                <a:lnTo>
                  <a:pt x="918" y="1296"/>
                </a:lnTo>
                <a:lnTo>
                  <a:pt x="918" y="1296"/>
                </a:lnTo>
                <a:lnTo>
                  <a:pt x="923" y="1290"/>
                </a:lnTo>
                <a:lnTo>
                  <a:pt x="928" y="1284"/>
                </a:lnTo>
                <a:lnTo>
                  <a:pt x="933" y="1275"/>
                </a:lnTo>
                <a:lnTo>
                  <a:pt x="937" y="1268"/>
                </a:lnTo>
                <a:lnTo>
                  <a:pt x="944" y="1251"/>
                </a:lnTo>
                <a:lnTo>
                  <a:pt x="953" y="1233"/>
                </a:lnTo>
                <a:lnTo>
                  <a:pt x="953" y="1233"/>
                </a:lnTo>
                <a:lnTo>
                  <a:pt x="959" y="1225"/>
                </a:lnTo>
                <a:lnTo>
                  <a:pt x="967" y="1216"/>
                </a:lnTo>
                <a:lnTo>
                  <a:pt x="975" y="1208"/>
                </a:lnTo>
                <a:lnTo>
                  <a:pt x="983" y="1200"/>
                </a:lnTo>
                <a:lnTo>
                  <a:pt x="983" y="1200"/>
                </a:lnTo>
                <a:lnTo>
                  <a:pt x="998" y="1179"/>
                </a:lnTo>
                <a:lnTo>
                  <a:pt x="1013" y="1157"/>
                </a:lnTo>
                <a:lnTo>
                  <a:pt x="1013" y="1157"/>
                </a:lnTo>
                <a:lnTo>
                  <a:pt x="1020" y="1147"/>
                </a:lnTo>
                <a:lnTo>
                  <a:pt x="1028" y="1136"/>
                </a:lnTo>
                <a:lnTo>
                  <a:pt x="1032" y="1131"/>
                </a:lnTo>
                <a:lnTo>
                  <a:pt x="1036" y="1126"/>
                </a:lnTo>
                <a:lnTo>
                  <a:pt x="1042" y="1123"/>
                </a:lnTo>
                <a:lnTo>
                  <a:pt x="1047" y="1121"/>
                </a:lnTo>
                <a:lnTo>
                  <a:pt x="1047" y="1121"/>
                </a:lnTo>
                <a:lnTo>
                  <a:pt x="1038" y="1138"/>
                </a:lnTo>
                <a:lnTo>
                  <a:pt x="1027" y="1153"/>
                </a:lnTo>
                <a:lnTo>
                  <a:pt x="1003" y="1184"/>
                </a:lnTo>
                <a:lnTo>
                  <a:pt x="980" y="1214"/>
                </a:lnTo>
                <a:lnTo>
                  <a:pt x="969" y="1230"/>
                </a:lnTo>
                <a:lnTo>
                  <a:pt x="960" y="1246"/>
                </a:lnTo>
                <a:lnTo>
                  <a:pt x="960" y="1246"/>
                </a:lnTo>
                <a:lnTo>
                  <a:pt x="954" y="1257"/>
                </a:lnTo>
                <a:lnTo>
                  <a:pt x="949" y="1270"/>
                </a:lnTo>
                <a:lnTo>
                  <a:pt x="943" y="1282"/>
                </a:lnTo>
                <a:lnTo>
                  <a:pt x="940" y="1294"/>
                </a:lnTo>
                <a:lnTo>
                  <a:pt x="940" y="1294"/>
                </a:lnTo>
                <a:lnTo>
                  <a:pt x="945" y="1293"/>
                </a:lnTo>
                <a:lnTo>
                  <a:pt x="951" y="1292"/>
                </a:lnTo>
                <a:lnTo>
                  <a:pt x="956" y="1291"/>
                </a:lnTo>
                <a:lnTo>
                  <a:pt x="961" y="1290"/>
                </a:lnTo>
                <a:lnTo>
                  <a:pt x="961" y="1290"/>
                </a:lnTo>
                <a:lnTo>
                  <a:pt x="1012" y="1221"/>
                </a:lnTo>
                <a:lnTo>
                  <a:pt x="1038" y="1186"/>
                </a:lnTo>
                <a:lnTo>
                  <a:pt x="1064" y="1152"/>
                </a:lnTo>
                <a:lnTo>
                  <a:pt x="1091" y="1118"/>
                </a:lnTo>
                <a:lnTo>
                  <a:pt x="1119" y="1086"/>
                </a:lnTo>
                <a:lnTo>
                  <a:pt x="1147" y="1055"/>
                </a:lnTo>
                <a:lnTo>
                  <a:pt x="1177" y="1024"/>
                </a:lnTo>
                <a:lnTo>
                  <a:pt x="1177" y="1024"/>
                </a:lnTo>
                <a:lnTo>
                  <a:pt x="1181" y="1024"/>
                </a:lnTo>
                <a:lnTo>
                  <a:pt x="1184" y="1023"/>
                </a:lnTo>
                <a:lnTo>
                  <a:pt x="1190" y="1020"/>
                </a:lnTo>
                <a:lnTo>
                  <a:pt x="1190" y="1020"/>
                </a:lnTo>
                <a:lnTo>
                  <a:pt x="1220" y="995"/>
                </a:lnTo>
                <a:lnTo>
                  <a:pt x="1251" y="969"/>
                </a:lnTo>
                <a:lnTo>
                  <a:pt x="1284" y="943"/>
                </a:lnTo>
                <a:lnTo>
                  <a:pt x="1317" y="919"/>
                </a:lnTo>
                <a:lnTo>
                  <a:pt x="1317" y="919"/>
                </a:lnTo>
                <a:lnTo>
                  <a:pt x="1338" y="905"/>
                </a:lnTo>
                <a:lnTo>
                  <a:pt x="1360" y="892"/>
                </a:lnTo>
                <a:lnTo>
                  <a:pt x="1381" y="880"/>
                </a:lnTo>
                <a:lnTo>
                  <a:pt x="1404" y="869"/>
                </a:lnTo>
                <a:lnTo>
                  <a:pt x="1428" y="861"/>
                </a:lnTo>
                <a:lnTo>
                  <a:pt x="1441" y="858"/>
                </a:lnTo>
                <a:lnTo>
                  <a:pt x="1454" y="854"/>
                </a:lnTo>
                <a:lnTo>
                  <a:pt x="1468" y="851"/>
                </a:lnTo>
                <a:lnTo>
                  <a:pt x="1482" y="850"/>
                </a:lnTo>
                <a:lnTo>
                  <a:pt x="1496" y="848"/>
                </a:lnTo>
                <a:lnTo>
                  <a:pt x="1511" y="848"/>
                </a:lnTo>
                <a:lnTo>
                  <a:pt x="1511" y="848"/>
                </a:lnTo>
                <a:lnTo>
                  <a:pt x="1524" y="848"/>
                </a:lnTo>
                <a:lnTo>
                  <a:pt x="1532" y="849"/>
                </a:lnTo>
                <a:lnTo>
                  <a:pt x="1541" y="849"/>
                </a:lnTo>
                <a:lnTo>
                  <a:pt x="1553" y="848"/>
                </a:lnTo>
                <a:lnTo>
                  <a:pt x="1553" y="848"/>
                </a:lnTo>
                <a:lnTo>
                  <a:pt x="1580" y="752"/>
                </a:lnTo>
                <a:lnTo>
                  <a:pt x="1609" y="656"/>
                </a:lnTo>
                <a:lnTo>
                  <a:pt x="1622" y="607"/>
                </a:lnTo>
                <a:lnTo>
                  <a:pt x="1635" y="559"/>
                </a:lnTo>
                <a:lnTo>
                  <a:pt x="1647" y="509"/>
                </a:lnTo>
                <a:lnTo>
                  <a:pt x="1656" y="456"/>
                </a:lnTo>
                <a:lnTo>
                  <a:pt x="1656" y="456"/>
                </a:lnTo>
                <a:lnTo>
                  <a:pt x="1659" y="453"/>
                </a:lnTo>
                <a:lnTo>
                  <a:pt x="1662" y="450"/>
                </a:lnTo>
                <a:lnTo>
                  <a:pt x="1664" y="446"/>
                </a:lnTo>
                <a:lnTo>
                  <a:pt x="1666" y="442"/>
                </a:lnTo>
                <a:lnTo>
                  <a:pt x="1666" y="442"/>
                </a:lnTo>
                <a:lnTo>
                  <a:pt x="1672" y="424"/>
                </a:lnTo>
                <a:lnTo>
                  <a:pt x="1678" y="406"/>
                </a:lnTo>
                <a:lnTo>
                  <a:pt x="1682" y="387"/>
                </a:lnTo>
                <a:lnTo>
                  <a:pt x="1685" y="368"/>
                </a:lnTo>
                <a:lnTo>
                  <a:pt x="1694" y="330"/>
                </a:lnTo>
                <a:lnTo>
                  <a:pt x="1699" y="313"/>
                </a:lnTo>
                <a:lnTo>
                  <a:pt x="1705" y="294"/>
                </a:lnTo>
                <a:lnTo>
                  <a:pt x="1705" y="294"/>
                </a:lnTo>
                <a:lnTo>
                  <a:pt x="1707" y="291"/>
                </a:lnTo>
                <a:lnTo>
                  <a:pt x="1710" y="289"/>
                </a:lnTo>
                <a:lnTo>
                  <a:pt x="1712" y="286"/>
                </a:lnTo>
                <a:lnTo>
                  <a:pt x="1714" y="283"/>
                </a:lnTo>
                <a:lnTo>
                  <a:pt x="1714" y="283"/>
                </a:lnTo>
                <a:lnTo>
                  <a:pt x="1723" y="256"/>
                </a:lnTo>
                <a:lnTo>
                  <a:pt x="1730" y="229"/>
                </a:lnTo>
                <a:lnTo>
                  <a:pt x="1737" y="202"/>
                </a:lnTo>
                <a:lnTo>
                  <a:pt x="1744" y="178"/>
                </a:lnTo>
                <a:lnTo>
                  <a:pt x="1744" y="178"/>
                </a:lnTo>
                <a:lnTo>
                  <a:pt x="1751" y="162"/>
                </a:lnTo>
                <a:lnTo>
                  <a:pt x="1753" y="154"/>
                </a:lnTo>
                <a:lnTo>
                  <a:pt x="1753" y="150"/>
                </a:lnTo>
                <a:lnTo>
                  <a:pt x="1751" y="146"/>
                </a:lnTo>
                <a:lnTo>
                  <a:pt x="1751" y="146"/>
                </a:lnTo>
                <a:lnTo>
                  <a:pt x="1742" y="148"/>
                </a:lnTo>
                <a:lnTo>
                  <a:pt x="1735" y="150"/>
                </a:lnTo>
                <a:lnTo>
                  <a:pt x="1727" y="152"/>
                </a:lnTo>
                <a:lnTo>
                  <a:pt x="1723" y="152"/>
                </a:lnTo>
                <a:lnTo>
                  <a:pt x="1717" y="151"/>
                </a:lnTo>
                <a:lnTo>
                  <a:pt x="1717" y="151"/>
                </a:lnTo>
                <a:close/>
                <a:moveTo>
                  <a:pt x="1785" y="576"/>
                </a:moveTo>
                <a:lnTo>
                  <a:pt x="1785" y="576"/>
                </a:lnTo>
                <a:lnTo>
                  <a:pt x="1783" y="575"/>
                </a:lnTo>
                <a:lnTo>
                  <a:pt x="1782" y="575"/>
                </a:lnTo>
                <a:lnTo>
                  <a:pt x="1781" y="576"/>
                </a:lnTo>
                <a:lnTo>
                  <a:pt x="1781" y="577"/>
                </a:lnTo>
                <a:lnTo>
                  <a:pt x="1778" y="581"/>
                </a:lnTo>
                <a:lnTo>
                  <a:pt x="1776" y="587"/>
                </a:lnTo>
                <a:lnTo>
                  <a:pt x="1776" y="587"/>
                </a:lnTo>
                <a:lnTo>
                  <a:pt x="1781" y="556"/>
                </a:lnTo>
                <a:lnTo>
                  <a:pt x="1785" y="526"/>
                </a:lnTo>
                <a:lnTo>
                  <a:pt x="1798" y="464"/>
                </a:lnTo>
                <a:lnTo>
                  <a:pt x="1811" y="399"/>
                </a:lnTo>
                <a:lnTo>
                  <a:pt x="1822" y="334"/>
                </a:lnTo>
                <a:lnTo>
                  <a:pt x="1822" y="334"/>
                </a:lnTo>
                <a:lnTo>
                  <a:pt x="1827" y="327"/>
                </a:lnTo>
                <a:lnTo>
                  <a:pt x="1831" y="320"/>
                </a:lnTo>
                <a:lnTo>
                  <a:pt x="1831" y="320"/>
                </a:lnTo>
                <a:lnTo>
                  <a:pt x="1831" y="312"/>
                </a:lnTo>
                <a:lnTo>
                  <a:pt x="1833" y="303"/>
                </a:lnTo>
                <a:lnTo>
                  <a:pt x="1838" y="282"/>
                </a:lnTo>
                <a:lnTo>
                  <a:pt x="1844" y="260"/>
                </a:lnTo>
                <a:lnTo>
                  <a:pt x="1849" y="240"/>
                </a:lnTo>
                <a:lnTo>
                  <a:pt x="1849" y="240"/>
                </a:lnTo>
                <a:lnTo>
                  <a:pt x="1852" y="237"/>
                </a:lnTo>
                <a:lnTo>
                  <a:pt x="1854" y="232"/>
                </a:lnTo>
                <a:lnTo>
                  <a:pt x="1857" y="227"/>
                </a:lnTo>
                <a:lnTo>
                  <a:pt x="1858" y="222"/>
                </a:lnTo>
                <a:lnTo>
                  <a:pt x="1858" y="222"/>
                </a:lnTo>
                <a:lnTo>
                  <a:pt x="1853" y="217"/>
                </a:lnTo>
                <a:lnTo>
                  <a:pt x="1849" y="213"/>
                </a:lnTo>
                <a:lnTo>
                  <a:pt x="1844" y="211"/>
                </a:lnTo>
                <a:lnTo>
                  <a:pt x="1838" y="210"/>
                </a:lnTo>
                <a:lnTo>
                  <a:pt x="1838" y="210"/>
                </a:lnTo>
                <a:lnTo>
                  <a:pt x="1835" y="213"/>
                </a:lnTo>
                <a:lnTo>
                  <a:pt x="1832" y="216"/>
                </a:lnTo>
                <a:lnTo>
                  <a:pt x="1828" y="225"/>
                </a:lnTo>
                <a:lnTo>
                  <a:pt x="1824" y="236"/>
                </a:lnTo>
                <a:lnTo>
                  <a:pt x="1822" y="246"/>
                </a:lnTo>
                <a:lnTo>
                  <a:pt x="1820" y="257"/>
                </a:lnTo>
                <a:lnTo>
                  <a:pt x="1818" y="268"/>
                </a:lnTo>
                <a:lnTo>
                  <a:pt x="1815" y="277"/>
                </a:lnTo>
                <a:lnTo>
                  <a:pt x="1809" y="286"/>
                </a:lnTo>
                <a:lnTo>
                  <a:pt x="1809" y="286"/>
                </a:lnTo>
                <a:lnTo>
                  <a:pt x="1809" y="278"/>
                </a:lnTo>
                <a:lnTo>
                  <a:pt x="1809" y="271"/>
                </a:lnTo>
                <a:lnTo>
                  <a:pt x="1813" y="253"/>
                </a:lnTo>
                <a:lnTo>
                  <a:pt x="1817" y="233"/>
                </a:lnTo>
                <a:lnTo>
                  <a:pt x="1820" y="215"/>
                </a:lnTo>
                <a:lnTo>
                  <a:pt x="1820" y="215"/>
                </a:lnTo>
                <a:lnTo>
                  <a:pt x="1818" y="212"/>
                </a:lnTo>
                <a:lnTo>
                  <a:pt x="1816" y="209"/>
                </a:lnTo>
                <a:lnTo>
                  <a:pt x="1814" y="201"/>
                </a:lnTo>
                <a:lnTo>
                  <a:pt x="1813" y="194"/>
                </a:lnTo>
                <a:lnTo>
                  <a:pt x="1809" y="186"/>
                </a:lnTo>
                <a:lnTo>
                  <a:pt x="1809" y="186"/>
                </a:lnTo>
                <a:lnTo>
                  <a:pt x="1804" y="204"/>
                </a:lnTo>
                <a:lnTo>
                  <a:pt x="1800" y="223"/>
                </a:lnTo>
                <a:lnTo>
                  <a:pt x="1794" y="241"/>
                </a:lnTo>
                <a:lnTo>
                  <a:pt x="1791" y="248"/>
                </a:lnTo>
                <a:lnTo>
                  <a:pt x="1787" y="256"/>
                </a:lnTo>
                <a:lnTo>
                  <a:pt x="1787" y="256"/>
                </a:lnTo>
                <a:lnTo>
                  <a:pt x="1787" y="246"/>
                </a:lnTo>
                <a:lnTo>
                  <a:pt x="1788" y="237"/>
                </a:lnTo>
                <a:lnTo>
                  <a:pt x="1792" y="219"/>
                </a:lnTo>
                <a:lnTo>
                  <a:pt x="1796" y="202"/>
                </a:lnTo>
                <a:lnTo>
                  <a:pt x="1797" y="194"/>
                </a:lnTo>
                <a:lnTo>
                  <a:pt x="1798" y="186"/>
                </a:lnTo>
                <a:lnTo>
                  <a:pt x="1798" y="186"/>
                </a:lnTo>
                <a:lnTo>
                  <a:pt x="1794" y="191"/>
                </a:lnTo>
                <a:lnTo>
                  <a:pt x="1791" y="196"/>
                </a:lnTo>
                <a:lnTo>
                  <a:pt x="1789" y="207"/>
                </a:lnTo>
                <a:lnTo>
                  <a:pt x="1787" y="217"/>
                </a:lnTo>
                <a:lnTo>
                  <a:pt x="1785" y="229"/>
                </a:lnTo>
                <a:lnTo>
                  <a:pt x="1785" y="229"/>
                </a:lnTo>
                <a:lnTo>
                  <a:pt x="1771" y="272"/>
                </a:lnTo>
                <a:lnTo>
                  <a:pt x="1765" y="293"/>
                </a:lnTo>
                <a:lnTo>
                  <a:pt x="1760" y="315"/>
                </a:lnTo>
                <a:lnTo>
                  <a:pt x="1760" y="315"/>
                </a:lnTo>
                <a:lnTo>
                  <a:pt x="1758" y="324"/>
                </a:lnTo>
                <a:lnTo>
                  <a:pt x="1757" y="333"/>
                </a:lnTo>
                <a:lnTo>
                  <a:pt x="1756" y="336"/>
                </a:lnTo>
                <a:lnTo>
                  <a:pt x="1754" y="339"/>
                </a:lnTo>
                <a:lnTo>
                  <a:pt x="1752" y="342"/>
                </a:lnTo>
                <a:lnTo>
                  <a:pt x="1750" y="343"/>
                </a:lnTo>
                <a:lnTo>
                  <a:pt x="1750" y="343"/>
                </a:lnTo>
                <a:lnTo>
                  <a:pt x="1752" y="321"/>
                </a:lnTo>
                <a:lnTo>
                  <a:pt x="1756" y="300"/>
                </a:lnTo>
                <a:lnTo>
                  <a:pt x="1765" y="259"/>
                </a:lnTo>
                <a:lnTo>
                  <a:pt x="1775" y="217"/>
                </a:lnTo>
                <a:lnTo>
                  <a:pt x="1780" y="196"/>
                </a:lnTo>
                <a:lnTo>
                  <a:pt x="1783" y="173"/>
                </a:lnTo>
                <a:lnTo>
                  <a:pt x="1783" y="173"/>
                </a:lnTo>
                <a:lnTo>
                  <a:pt x="1776" y="164"/>
                </a:lnTo>
                <a:lnTo>
                  <a:pt x="1772" y="160"/>
                </a:lnTo>
                <a:lnTo>
                  <a:pt x="1767" y="156"/>
                </a:lnTo>
                <a:lnTo>
                  <a:pt x="1767" y="156"/>
                </a:lnTo>
                <a:lnTo>
                  <a:pt x="1753" y="197"/>
                </a:lnTo>
                <a:lnTo>
                  <a:pt x="1740" y="239"/>
                </a:lnTo>
                <a:lnTo>
                  <a:pt x="1714" y="323"/>
                </a:lnTo>
                <a:lnTo>
                  <a:pt x="1690" y="410"/>
                </a:lnTo>
                <a:lnTo>
                  <a:pt x="1666" y="497"/>
                </a:lnTo>
                <a:lnTo>
                  <a:pt x="1641" y="584"/>
                </a:lnTo>
                <a:lnTo>
                  <a:pt x="1617" y="670"/>
                </a:lnTo>
                <a:lnTo>
                  <a:pt x="1592" y="756"/>
                </a:lnTo>
                <a:lnTo>
                  <a:pt x="1578" y="799"/>
                </a:lnTo>
                <a:lnTo>
                  <a:pt x="1564" y="841"/>
                </a:lnTo>
                <a:lnTo>
                  <a:pt x="1564" y="841"/>
                </a:lnTo>
                <a:lnTo>
                  <a:pt x="1569" y="847"/>
                </a:lnTo>
                <a:lnTo>
                  <a:pt x="1574" y="851"/>
                </a:lnTo>
                <a:lnTo>
                  <a:pt x="1577" y="853"/>
                </a:lnTo>
                <a:lnTo>
                  <a:pt x="1581" y="854"/>
                </a:lnTo>
                <a:lnTo>
                  <a:pt x="1586" y="855"/>
                </a:lnTo>
                <a:lnTo>
                  <a:pt x="1591" y="854"/>
                </a:lnTo>
                <a:lnTo>
                  <a:pt x="1591" y="854"/>
                </a:lnTo>
                <a:lnTo>
                  <a:pt x="1592" y="842"/>
                </a:lnTo>
                <a:lnTo>
                  <a:pt x="1595" y="830"/>
                </a:lnTo>
                <a:lnTo>
                  <a:pt x="1599" y="817"/>
                </a:lnTo>
                <a:lnTo>
                  <a:pt x="1602" y="805"/>
                </a:lnTo>
                <a:lnTo>
                  <a:pt x="1610" y="782"/>
                </a:lnTo>
                <a:lnTo>
                  <a:pt x="1615" y="769"/>
                </a:lnTo>
                <a:lnTo>
                  <a:pt x="1618" y="757"/>
                </a:lnTo>
                <a:lnTo>
                  <a:pt x="1618" y="757"/>
                </a:lnTo>
                <a:lnTo>
                  <a:pt x="1620" y="744"/>
                </a:lnTo>
                <a:lnTo>
                  <a:pt x="1621" y="730"/>
                </a:lnTo>
                <a:lnTo>
                  <a:pt x="1622" y="724"/>
                </a:lnTo>
                <a:lnTo>
                  <a:pt x="1624" y="717"/>
                </a:lnTo>
                <a:lnTo>
                  <a:pt x="1626" y="711"/>
                </a:lnTo>
                <a:lnTo>
                  <a:pt x="1631" y="706"/>
                </a:lnTo>
                <a:lnTo>
                  <a:pt x="1631" y="706"/>
                </a:lnTo>
                <a:lnTo>
                  <a:pt x="1629" y="725"/>
                </a:lnTo>
                <a:lnTo>
                  <a:pt x="1625" y="743"/>
                </a:lnTo>
                <a:lnTo>
                  <a:pt x="1618" y="779"/>
                </a:lnTo>
                <a:lnTo>
                  <a:pt x="1609" y="816"/>
                </a:lnTo>
                <a:lnTo>
                  <a:pt x="1605" y="834"/>
                </a:lnTo>
                <a:lnTo>
                  <a:pt x="1602" y="853"/>
                </a:lnTo>
                <a:lnTo>
                  <a:pt x="1602" y="853"/>
                </a:lnTo>
                <a:lnTo>
                  <a:pt x="1605" y="852"/>
                </a:lnTo>
                <a:lnTo>
                  <a:pt x="1607" y="852"/>
                </a:lnTo>
                <a:lnTo>
                  <a:pt x="1611" y="852"/>
                </a:lnTo>
                <a:lnTo>
                  <a:pt x="1616" y="853"/>
                </a:lnTo>
                <a:lnTo>
                  <a:pt x="1618" y="853"/>
                </a:lnTo>
                <a:lnTo>
                  <a:pt x="1620" y="853"/>
                </a:lnTo>
                <a:lnTo>
                  <a:pt x="1620" y="853"/>
                </a:lnTo>
                <a:lnTo>
                  <a:pt x="1626" y="823"/>
                </a:lnTo>
                <a:lnTo>
                  <a:pt x="1634" y="792"/>
                </a:lnTo>
                <a:lnTo>
                  <a:pt x="1650" y="731"/>
                </a:lnTo>
                <a:lnTo>
                  <a:pt x="1665" y="669"/>
                </a:lnTo>
                <a:lnTo>
                  <a:pt x="1672" y="637"/>
                </a:lnTo>
                <a:lnTo>
                  <a:pt x="1678" y="604"/>
                </a:lnTo>
                <a:lnTo>
                  <a:pt x="1678" y="604"/>
                </a:lnTo>
                <a:lnTo>
                  <a:pt x="1681" y="600"/>
                </a:lnTo>
                <a:lnTo>
                  <a:pt x="1684" y="595"/>
                </a:lnTo>
                <a:lnTo>
                  <a:pt x="1685" y="590"/>
                </a:lnTo>
                <a:lnTo>
                  <a:pt x="1686" y="584"/>
                </a:lnTo>
                <a:lnTo>
                  <a:pt x="1687" y="571"/>
                </a:lnTo>
                <a:lnTo>
                  <a:pt x="1688" y="558"/>
                </a:lnTo>
                <a:lnTo>
                  <a:pt x="1688" y="558"/>
                </a:lnTo>
                <a:lnTo>
                  <a:pt x="1693" y="537"/>
                </a:lnTo>
                <a:lnTo>
                  <a:pt x="1698" y="517"/>
                </a:lnTo>
                <a:lnTo>
                  <a:pt x="1702" y="497"/>
                </a:lnTo>
                <a:lnTo>
                  <a:pt x="1707" y="476"/>
                </a:lnTo>
                <a:lnTo>
                  <a:pt x="1707" y="476"/>
                </a:lnTo>
                <a:lnTo>
                  <a:pt x="1709" y="466"/>
                </a:lnTo>
                <a:lnTo>
                  <a:pt x="1712" y="456"/>
                </a:lnTo>
                <a:lnTo>
                  <a:pt x="1717" y="436"/>
                </a:lnTo>
                <a:lnTo>
                  <a:pt x="1717" y="436"/>
                </a:lnTo>
                <a:lnTo>
                  <a:pt x="1720" y="425"/>
                </a:lnTo>
                <a:lnTo>
                  <a:pt x="1721" y="414"/>
                </a:lnTo>
                <a:lnTo>
                  <a:pt x="1722" y="409"/>
                </a:lnTo>
                <a:lnTo>
                  <a:pt x="1724" y="405"/>
                </a:lnTo>
                <a:lnTo>
                  <a:pt x="1727" y="402"/>
                </a:lnTo>
                <a:lnTo>
                  <a:pt x="1731" y="398"/>
                </a:lnTo>
                <a:lnTo>
                  <a:pt x="1731" y="398"/>
                </a:lnTo>
                <a:lnTo>
                  <a:pt x="1726" y="434"/>
                </a:lnTo>
                <a:lnTo>
                  <a:pt x="1720" y="471"/>
                </a:lnTo>
                <a:lnTo>
                  <a:pt x="1712" y="509"/>
                </a:lnTo>
                <a:lnTo>
                  <a:pt x="1705" y="547"/>
                </a:lnTo>
                <a:lnTo>
                  <a:pt x="1686" y="624"/>
                </a:lnTo>
                <a:lnTo>
                  <a:pt x="1667" y="700"/>
                </a:lnTo>
                <a:lnTo>
                  <a:pt x="1667" y="700"/>
                </a:lnTo>
                <a:lnTo>
                  <a:pt x="1664" y="716"/>
                </a:lnTo>
                <a:lnTo>
                  <a:pt x="1662" y="733"/>
                </a:lnTo>
                <a:lnTo>
                  <a:pt x="1659" y="749"/>
                </a:lnTo>
                <a:lnTo>
                  <a:pt x="1655" y="766"/>
                </a:lnTo>
                <a:lnTo>
                  <a:pt x="1655" y="766"/>
                </a:lnTo>
                <a:lnTo>
                  <a:pt x="1651" y="779"/>
                </a:lnTo>
                <a:lnTo>
                  <a:pt x="1646" y="794"/>
                </a:lnTo>
                <a:lnTo>
                  <a:pt x="1635" y="824"/>
                </a:lnTo>
                <a:lnTo>
                  <a:pt x="1630" y="841"/>
                </a:lnTo>
                <a:lnTo>
                  <a:pt x="1626" y="855"/>
                </a:lnTo>
                <a:lnTo>
                  <a:pt x="1623" y="869"/>
                </a:lnTo>
                <a:lnTo>
                  <a:pt x="1623" y="883"/>
                </a:lnTo>
                <a:lnTo>
                  <a:pt x="1623" y="883"/>
                </a:lnTo>
                <a:lnTo>
                  <a:pt x="1630" y="888"/>
                </a:lnTo>
                <a:lnTo>
                  <a:pt x="1635" y="891"/>
                </a:lnTo>
                <a:lnTo>
                  <a:pt x="1650" y="894"/>
                </a:lnTo>
                <a:lnTo>
                  <a:pt x="1650" y="894"/>
                </a:lnTo>
                <a:lnTo>
                  <a:pt x="1651" y="879"/>
                </a:lnTo>
                <a:lnTo>
                  <a:pt x="1654" y="865"/>
                </a:lnTo>
                <a:lnTo>
                  <a:pt x="1657" y="852"/>
                </a:lnTo>
                <a:lnTo>
                  <a:pt x="1662" y="838"/>
                </a:lnTo>
                <a:lnTo>
                  <a:pt x="1671" y="813"/>
                </a:lnTo>
                <a:lnTo>
                  <a:pt x="1680" y="787"/>
                </a:lnTo>
                <a:lnTo>
                  <a:pt x="1680" y="787"/>
                </a:lnTo>
                <a:lnTo>
                  <a:pt x="1683" y="775"/>
                </a:lnTo>
                <a:lnTo>
                  <a:pt x="1685" y="763"/>
                </a:lnTo>
                <a:lnTo>
                  <a:pt x="1688" y="741"/>
                </a:lnTo>
                <a:lnTo>
                  <a:pt x="1691" y="729"/>
                </a:lnTo>
                <a:lnTo>
                  <a:pt x="1693" y="717"/>
                </a:lnTo>
                <a:lnTo>
                  <a:pt x="1697" y="707"/>
                </a:lnTo>
                <a:lnTo>
                  <a:pt x="1703" y="697"/>
                </a:lnTo>
                <a:lnTo>
                  <a:pt x="1703" y="697"/>
                </a:lnTo>
                <a:lnTo>
                  <a:pt x="1699" y="727"/>
                </a:lnTo>
                <a:lnTo>
                  <a:pt x="1694" y="761"/>
                </a:lnTo>
                <a:lnTo>
                  <a:pt x="1691" y="778"/>
                </a:lnTo>
                <a:lnTo>
                  <a:pt x="1686" y="794"/>
                </a:lnTo>
                <a:lnTo>
                  <a:pt x="1680" y="808"/>
                </a:lnTo>
                <a:lnTo>
                  <a:pt x="1677" y="815"/>
                </a:lnTo>
                <a:lnTo>
                  <a:pt x="1672" y="821"/>
                </a:lnTo>
                <a:lnTo>
                  <a:pt x="1672" y="821"/>
                </a:lnTo>
                <a:lnTo>
                  <a:pt x="1665" y="857"/>
                </a:lnTo>
                <a:lnTo>
                  <a:pt x="1656" y="894"/>
                </a:lnTo>
                <a:lnTo>
                  <a:pt x="1656" y="894"/>
                </a:lnTo>
                <a:lnTo>
                  <a:pt x="1660" y="893"/>
                </a:lnTo>
                <a:lnTo>
                  <a:pt x="1663" y="894"/>
                </a:lnTo>
                <a:lnTo>
                  <a:pt x="1665" y="897"/>
                </a:lnTo>
                <a:lnTo>
                  <a:pt x="1666" y="902"/>
                </a:lnTo>
                <a:lnTo>
                  <a:pt x="1670" y="911"/>
                </a:lnTo>
                <a:lnTo>
                  <a:pt x="1672" y="915"/>
                </a:lnTo>
                <a:lnTo>
                  <a:pt x="1675" y="919"/>
                </a:lnTo>
                <a:lnTo>
                  <a:pt x="1675" y="919"/>
                </a:lnTo>
                <a:lnTo>
                  <a:pt x="1681" y="888"/>
                </a:lnTo>
                <a:lnTo>
                  <a:pt x="1688" y="857"/>
                </a:lnTo>
                <a:lnTo>
                  <a:pt x="1697" y="827"/>
                </a:lnTo>
                <a:lnTo>
                  <a:pt x="1707" y="796"/>
                </a:lnTo>
                <a:lnTo>
                  <a:pt x="1726" y="735"/>
                </a:lnTo>
                <a:lnTo>
                  <a:pt x="1736" y="703"/>
                </a:lnTo>
                <a:lnTo>
                  <a:pt x="1742" y="671"/>
                </a:lnTo>
                <a:lnTo>
                  <a:pt x="1742" y="671"/>
                </a:lnTo>
                <a:lnTo>
                  <a:pt x="1742" y="665"/>
                </a:lnTo>
                <a:lnTo>
                  <a:pt x="1742" y="658"/>
                </a:lnTo>
                <a:lnTo>
                  <a:pt x="1743" y="655"/>
                </a:lnTo>
                <a:lnTo>
                  <a:pt x="1744" y="652"/>
                </a:lnTo>
                <a:lnTo>
                  <a:pt x="1746" y="650"/>
                </a:lnTo>
                <a:lnTo>
                  <a:pt x="1750" y="649"/>
                </a:lnTo>
                <a:lnTo>
                  <a:pt x="1750" y="649"/>
                </a:lnTo>
                <a:lnTo>
                  <a:pt x="1750" y="660"/>
                </a:lnTo>
                <a:lnTo>
                  <a:pt x="1750" y="671"/>
                </a:lnTo>
                <a:lnTo>
                  <a:pt x="1747" y="695"/>
                </a:lnTo>
                <a:lnTo>
                  <a:pt x="1743" y="718"/>
                </a:lnTo>
                <a:lnTo>
                  <a:pt x="1737" y="743"/>
                </a:lnTo>
                <a:lnTo>
                  <a:pt x="1737" y="743"/>
                </a:lnTo>
                <a:lnTo>
                  <a:pt x="1730" y="766"/>
                </a:lnTo>
                <a:lnTo>
                  <a:pt x="1724" y="789"/>
                </a:lnTo>
                <a:lnTo>
                  <a:pt x="1708" y="837"/>
                </a:lnTo>
                <a:lnTo>
                  <a:pt x="1693" y="887"/>
                </a:lnTo>
                <a:lnTo>
                  <a:pt x="1686" y="911"/>
                </a:lnTo>
                <a:lnTo>
                  <a:pt x="1682" y="935"/>
                </a:lnTo>
                <a:lnTo>
                  <a:pt x="1682" y="935"/>
                </a:lnTo>
                <a:lnTo>
                  <a:pt x="1678" y="937"/>
                </a:lnTo>
                <a:lnTo>
                  <a:pt x="1675" y="940"/>
                </a:lnTo>
                <a:lnTo>
                  <a:pt x="1667" y="945"/>
                </a:lnTo>
                <a:lnTo>
                  <a:pt x="1667" y="945"/>
                </a:lnTo>
                <a:lnTo>
                  <a:pt x="1660" y="945"/>
                </a:lnTo>
                <a:lnTo>
                  <a:pt x="1651" y="945"/>
                </a:lnTo>
                <a:lnTo>
                  <a:pt x="1634" y="944"/>
                </a:lnTo>
                <a:lnTo>
                  <a:pt x="1616" y="943"/>
                </a:lnTo>
                <a:lnTo>
                  <a:pt x="1606" y="944"/>
                </a:lnTo>
                <a:lnTo>
                  <a:pt x="1596" y="945"/>
                </a:lnTo>
                <a:lnTo>
                  <a:pt x="1596" y="945"/>
                </a:lnTo>
                <a:lnTo>
                  <a:pt x="1562" y="954"/>
                </a:lnTo>
                <a:lnTo>
                  <a:pt x="1527" y="963"/>
                </a:lnTo>
                <a:lnTo>
                  <a:pt x="1490" y="972"/>
                </a:lnTo>
                <a:lnTo>
                  <a:pt x="1456" y="981"/>
                </a:lnTo>
                <a:lnTo>
                  <a:pt x="1456" y="981"/>
                </a:lnTo>
                <a:lnTo>
                  <a:pt x="1438" y="986"/>
                </a:lnTo>
                <a:lnTo>
                  <a:pt x="1420" y="993"/>
                </a:lnTo>
                <a:lnTo>
                  <a:pt x="1403" y="1000"/>
                </a:lnTo>
                <a:lnTo>
                  <a:pt x="1387" y="1008"/>
                </a:lnTo>
                <a:lnTo>
                  <a:pt x="1354" y="1025"/>
                </a:lnTo>
                <a:lnTo>
                  <a:pt x="1322" y="1040"/>
                </a:lnTo>
                <a:lnTo>
                  <a:pt x="1322" y="1040"/>
                </a:lnTo>
                <a:lnTo>
                  <a:pt x="1308" y="1047"/>
                </a:lnTo>
                <a:lnTo>
                  <a:pt x="1296" y="1055"/>
                </a:lnTo>
                <a:lnTo>
                  <a:pt x="1273" y="1069"/>
                </a:lnTo>
                <a:lnTo>
                  <a:pt x="1273" y="1069"/>
                </a:lnTo>
                <a:lnTo>
                  <a:pt x="1267" y="1072"/>
                </a:lnTo>
                <a:lnTo>
                  <a:pt x="1259" y="1074"/>
                </a:lnTo>
                <a:lnTo>
                  <a:pt x="1253" y="1077"/>
                </a:lnTo>
                <a:lnTo>
                  <a:pt x="1246" y="1080"/>
                </a:lnTo>
                <a:lnTo>
                  <a:pt x="1246" y="1080"/>
                </a:lnTo>
                <a:lnTo>
                  <a:pt x="1221" y="1099"/>
                </a:lnTo>
                <a:lnTo>
                  <a:pt x="1195" y="1117"/>
                </a:lnTo>
                <a:lnTo>
                  <a:pt x="1144" y="1154"/>
                </a:lnTo>
                <a:lnTo>
                  <a:pt x="1118" y="1174"/>
                </a:lnTo>
                <a:lnTo>
                  <a:pt x="1093" y="1194"/>
                </a:lnTo>
                <a:lnTo>
                  <a:pt x="1071" y="1215"/>
                </a:lnTo>
                <a:lnTo>
                  <a:pt x="1060" y="1227"/>
                </a:lnTo>
                <a:lnTo>
                  <a:pt x="1049" y="1239"/>
                </a:lnTo>
                <a:lnTo>
                  <a:pt x="1049" y="1239"/>
                </a:lnTo>
                <a:lnTo>
                  <a:pt x="1099" y="1210"/>
                </a:lnTo>
                <a:lnTo>
                  <a:pt x="1149" y="1182"/>
                </a:lnTo>
                <a:lnTo>
                  <a:pt x="1201" y="1155"/>
                </a:lnTo>
                <a:lnTo>
                  <a:pt x="1254" y="1129"/>
                </a:lnTo>
                <a:lnTo>
                  <a:pt x="1254" y="1129"/>
                </a:lnTo>
                <a:lnTo>
                  <a:pt x="1258" y="1125"/>
                </a:lnTo>
                <a:lnTo>
                  <a:pt x="1262" y="1122"/>
                </a:lnTo>
                <a:lnTo>
                  <a:pt x="1267" y="1119"/>
                </a:lnTo>
                <a:lnTo>
                  <a:pt x="1271" y="1116"/>
                </a:lnTo>
                <a:lnTo>
                  <a:pt x="1271" y="1116"/>
                </a:lnTo>
                <a:lnTo>
                  <a:pt x="1304" y="1102"/>
                </a:lnTo>
                <a:lnTo>
                  <a:pt x="1339" y="1090"/>
                </a:lnTo>
                <a:lnTo>
                  <a:pt x="1375" y="1079"/>
                </a:lnTo>
                <a:lnTo>
                  <a:pt x="1411" y="1070"/>
                </a:lnTo>
                <a:lnTo>
                  <a:pt x="1449" y="1061"/>
                </a:lnTo>
                <a:lnTo>
                  <a:pt x="1486" y="1054"/>
                </a:lnTo>
                <a:lnTo>
                  <a:pt x="1562" y="1040"/>
                </a:lnTo>
                <a:lnTo>
                  <a:pt x="1562" y="1040"/>
                </a:lnTo>
                <a:lnTo>
                  <a:pt x="1581" y="1035"/>
                </a:lnTo>
                <a:lnTo>
                  <a:pt x="1599" y="1031"/>
                </a:lnTo>
                <a:lnTo>
                  <a:pt x="1617" y="1029"/>
                </a:lnTo>
                <a:lnTo>
                  <a:pt x="1635" y="1027"/>
                </a:lnTo>
                <a:lnTo>
                  <a:pt x="1671" y="1024"/>
                </a:lnTo>
                <a:lnTo>
                  <a:pt x="1710" y="1020"/>
                </a:lnTo>
                <a:lnTo>
                  <a:pt x="1710" y="1020"/>
                </a:lnTo>
                <a:lnTo>
                  <a:pt x="1722" y="982"/>
                </a:lnTo>
                <a:lnTo>
                  <a:pt x="1733" y="945"/>
                </a:lnTo>
                <a:lnTo>
                  <a:pt x="1743" y="908"/>
                </a:lnTo>
                <a:lnTo>
                  <a:pt x="1752" y="872"/>
                </a:lnTo>
                <a:lnTo>
                  <a:pt x="1769" y="797"/>
                </a:lnTo>
                <a:lnTo>
                  <a:pt x="1787" y="720"/>
                </a:lnTo>
                <a:lnTo>
                  <a:pt x="1787" y="720"/>
                </a:lnTo>
                <a:lnTo>
                  <a:pt x="1797" y="683"/>
                </a:lnTo>
                <a:lnTo>
                  <a:pt x="1808" y="645"/>
                </a:lnTo>
                <a:lnTo>
                  <a:pt x="1819" y="607"/>
                </a:lnTo>
                <a:lnTo>
                  <a:pt x="1830" y="571"/>
                </a:lnTo>
                <a:lnTo>
                  <a:pt x="1830" y="571"/>
                </a:lnTo>
                <a:lnTo>
                  <a:pt x="1838" y="530"/>
                </a:lnTo>
                <a:lnTo>
                  <a:pt x="1847" y="488"/>
                </a:lnTo>
                <a:lnTo>
                  <a:pt x="1847" y="488"/>
                </a:lnTo>
                <a:lnTo>
                  <a:pt x="1850" y="479"/>
                </a:lnTo>
                <a:lnTo>
                  <a:pt x="1853" y="469"/>
                </a:lnTo>
                <a:lnTo>
                  <a:pt x="1860" y="451"/>
                </a:lnTo>
                <a:lnTo>
                  <a:pt x="1866" y="431"/>
                </a:lnTo>
                <a:lnTo>
                  <a:pt x="1868" y="422"/>
                </a:lnTo>
                <a:lnTo>
                  <a:pt x="1871" y="412"/>
                </a:lnTo>
                <a:lnTo>
                  <a:pt x="1871" y="412"/>
                </a:lnTo>
                <a:lnTo>
                  <a:pt x="1876" y="403"/>
                </a:lnTo>
                <a:lnTo>
                  <a:pt x="1880" y="391"/>
                </a:lnTo>
                <a:lnTo>
                  <a:pt x="1883" y="378"/>
                </a:lnTo>
                <a:lnTo>
                  <a:pt x="1887" y="364"/>
                </a:lnTo>
                <a:lnTo>
                  <a:pt x="1893" y="337"/>
                </a:lnTo>
                <a:lnTo>
                  <a:pt x="1898" y="313"/>
                </a:lnTo>
                <a:lnTo>
                  <a:pt x="1898" y="313"/>
                </a:lnTo>
                <a:lnTo>
                  <a:pt x="1886" y="315"/>
                </a:lnTo>
                <a:lnTo>
                  <a:pt x="1873" y="317"/>
                </a:lnTo>
                <a:lnTo>
                  <a:pt x="1850" y="321"/>
                </a:lnTo>
                <a:lnTo>
                  <a:pt x="1850" y="321"/>
                </a:lnTo>
                <a:lnTo>
                  <a:pt x="1845" y="338"/>
                </a:lnTo>
                <a:lnTo>
                  <a:pt x="1839" y="357"/>
                </a:lnTo>
                <a:lnTo>
                  <a:pt x="1831" y="394"/>
                </a:lnTo>
                <a:lnTo>
                  <a:pt x="1822" y="431"/>
                </a:lnTo>
                <a:lnTo>
                  <a:pt x="1817" y="450"/>
                </a:lnTo>
                <a:lnTo>
                  <a:pt x="1812" y="467"/>
                </a:lnTo>
                <a:lnTo>
                  <a:pt x="1812" y="467"/>
                </a:lnTo>
                <a:lnTo>
                  <a:pt x="1811" y="465"/>
                </a:lnTo>
                <a:lnTo>
                  <a:pt x="1811" y="465"/>
                </a:lnTo>
                <a:lnTo>
                  <a:pt x="1809" y="466"/>
                </a:lnTo>
                <a:lnTo>
                  <a:pt x="1809" y="466"/>
                </a:lnTo>
                <a:lnTo>
                  <a:pt x="1808" y="480"/>
                </a:lnTo>
                <a:lnTo>
                  <a:pt x="1806" y="494"/>
                </a:lnTo>
                <a:lnTo>
                  <a:pt x="1799" y="520"/>
                </a:lnTo>
                <a:lnTo>
                  <a:pt x="1791" y="547"/>
                </a:lnTo>
                <a:lnTo>
                  <a:pt x="1788" y="561"/>
                </a:lnTo>
                <a:lnTo>
                  <a:pt x="1785" y="576"/>
                </a:lnTo>
                <a:lnTo>
                  <a:pt x="1785" y="576"/>
                </a:lnTo>
                <a:close/>
                <a:moveTo>
                  <a:pt x="794" y="441"/>
                </a:moveTo>
                <a:lnTo>
                  <a:pt x="794" y="441"/>
                </a:lnTo>
                <a:lnTo>
                  <a:pt x="787" y="437"/>
                </a:lnTo>
                <a:lnTo>
                  <a:pt x="779" y="435"/>
                </a:lnTo>
                <a:lnTo>
                  <a:pt x="771" y="434"/>
                </a:lnTo>
                <a:lnTo>
                  <a:pt x="763" y="434"/>
                </a:lnTo>
                <a:lnTo>
                  <a:pt x="746" y="434"/>
                </a:lnTo>
                <a:lnTo>
                  <a:pt x="729" y="434"/>
                </a:lnTo>
                <a:lnTo>
                  <a:pt x="729" y="434"/>
                </a:lnTo>
                <a:lnTo>
                  <a:pt x="717" y="433"/>
                </a:lnTo>
                <a:lnTo>
                  <a:pt x="706" y="430"/>
                </a:lnTo>
                <a:lnTo>
                  <a:pt x="683" y="426"/>
                </a:lnTo>
                <a:lnTo>
                  <a:pt x="673" y="424"/>
                </a:lnTo>
                <a:lnTo>
                  <a:pt x="664" y="423"/>
                </a:lnTo>
                <a:lnTo>
                  <a:pt x="654" y="423"/>
                </a:lnTo>
                <a:lnTo>
                  <a:pt x="646" y="425"/>
                </a:lnTo>
                <a:lnTo>
                  <a:pt x="646" y="425"/>
                </a:lnTo>
                <a:lnTo>
                  <a:pt x="647" y="425"/>
                </a:lnTo>
                <a:lnTo>
                  <a:pt x="647" y="426"/>
                </a:lnTo>
                <a:lnTo>
                  <a:pt x="646" y="426"/>
                </a:lnTo>
                <a:lnTo>
                  <a:pt x="646" y="426"/>
                </a:lnTo>
                <a:lnTo>
                  <a:pt x="624" y="424"/>
                </a:lnTo>
                <a:lnTo>
                  <a:pt x="603" y="422"/>
                </a:lnTo>
                <a:lnTo>
                  <a:pt x="581" y="419"/>
                </a:lnTo>
                <a:lnTo>
                  <a:pt x="560" y="418"/>
                </a:lnTo>
                <a:lnTo>
                  <a:pt x="560" y="418"/>
                </a:lnTo>
                <a:lnTo>
                  <a:pt x="471" y="418"/>
                </a:lnTo>
                <a:lnTo>
                  <a:pt x="471" y="418"/>
                </a:lnTo>
                <a:lnTo>
                  <a:pt x="464" y="423"/>
                </a:lnTo>
                <a:lnTo>
                  <a:pt x="457" y="429"/>
                </a:lnTo>
                <a:lnTo>
                  <a:pt x="445" y="444"/>
                </a:lnTo>
                <a:lnTo>
                  <a:pt x="435" y="459"/>
                </a:lnTo>
                <a:lnTo>
                  <a:pt x="425" y="476"/>
                </a:lnTo>
                <a:lnTo>
                  <a:pt x="425" y="476"/>
                </a:lnTo>
                <a:lnTo>
                  <a:pt x="411" y="497"/>
                </a:lnTo>
                <a:lnTo>
                  <a:pt x="398" y="516"/>
                </a:lnTo>
                <a:lnTo>
                  <a:pt x="369" y="556"/>
                </a:lnTo>
                <a:lnTo>
                  <a:pt x="355" y="575"/>
                </a:lnTo>
                <a:lnTo>
                  <a:pt x="342" y="594"/>
                </a:lnTo>
                <a:lnTo>
                  <a:pt x="330" y="615"/>
                </a:lnTo>
                <a:lnTo>
                  <a:pt x="318" y="635"/>
                </a:lnTo>
                <a:lnTo>
                  <a:pt x="318" y="635"/>
                </a:lnTo>
                <a:lnTo>
                  <a:pt x="317" y="636"/>
                </a:lnTo>
                <a:lnTo>
                  <a:pt x="316" y="636"/>
                </a:lnTo>
                <a:lnTo>
                  <a:pt x="315" y="635"/>
                </a:lnTo>
                <a:lnTo>
                  <a:pt x="314" y="633"/>
                </a:lnTo>
                <a:lnTo>
                  <a:pt x="313" y="633"/>
                </a:lnTo>
                <a:lnTo>
                  <a:pt x="312" y="635"/>
                </a:lnTo>
                <a:lnTo>
                  <a:pt x="312" y="635"/>
                </a:lnTo>
                <a:lnTo>
                  <a:pt x="306" y="647"/>
                </a:lnTo>
                <a:lnTo>
                  <a:pt x="301" y="657"/>
                </a:lnTo>
                <a:lnTo>
                  <a:pt x="288" y="680"/>
                </a:lnTo>
                <a:lnTo>
                  <a:pt x="273" y="701"/>
                </a:lnTo>
                <a:lnTo>
                  <a:pt x="258" y="723"/>
                </a:lnTo>
                <a:lnTo>
                  <a:pt x="242" y="744"/>
                </a:lnTo>
                <a:lnTo>
                  <a:pt x="227" y="766"/>
                </a:lnTo>
                <a:lnTo>
                  <a:pt x="213" y="788"/>
                </a:lnTo>
                <a:lnTo>
                  <a:pt x="207" y="800"/>
                </a:lnTo>
                <a:lnTo>
                  <a:pt x="201" y="813"/>
                </a:lnTo>
                <a:lnTo>
                  <a:pt x="201" y="813"/>
                </a:lnTo>
                <a:lnTo>
                  <a:pt x="163" y="861"/>
                </a:lnTo>
                <a:lnTo>
                  <a:pt x="124" y="911"/>
                </a:lnTo>
                <a:lnTo>
                  <a:pt x="87" y="961"/>
                </a:lnTo>
                <a:lnTo>
                  <a:pt x="70" y="987"/>
                </a:lnTo>
                <a:lnTo>
                  <a:pt x="51" y="1013"/>
                </a:lnTo>
                <a:lnTo>
                  <a:pt x="51" y="1013"/>
                </a:lnTo>
                <a:lnTo>
                  <a:pt x="78" y="1015"/>
                </a:lnTo>
                <a:lnTo>
                  <a:pt x="105" y="1018"/>
                </a:lnTo>
                <a:lnTo>
                  <a:pt x="132" y="1024"/>
                </a:lnTo>
                <a:lnTo>
                  <a:pt x="157" y="1028"/>
                </a:lnTo>
                <a:lnTo>
                  <a:pt x="210" y="1041"/>
                </a:lnTo>
                <a:lnTo>
                  <a:pt x="263" y="1054"/>
                </a:lnTo>
                <a:lnTo>
                  <a:pt x="263" y="1054"/>
                </a:lnTo>
                <a:lnTo>
                  <a:pt x="285" y="1060"/>
                </a:lnTo>
                <a:lnTo>
                  <a:pt x="306" y="1067"/>
                </a:lnTo>
                <a:lnTo>
                  <a:pt x="328" y="1074"/>
                </a:lnTo>
                <a:lnTo>
                  <a:pt x="348" y="1080"/>
                </a:lnTo>
                <a:lnTo>
                  <a:pt x="348" y="1080"/>
                </a:lnTo>
                <a:lnTo>
                  <a:pt x="376" y="1088"/>
                </a:lnTo>
                <a:lnTo>
                  <a:pt x="403" y="1094"/>
                </a:lnTo>
                <a:lnTo>
                  <a:pt x="427" y="1100"/>
                </a:lnTo>
                <a:lnTo>
                  <a:pt x="450" y="1102"/>
                </a:lnTo>
                <a:lnTo>
                  <a:pt x="450" y="1102"/>
                </a:lnTo>
                <a:lnTo>
                  <a:pt x="501" y="1118"/>
                </a:lnTo>
                <a:lnTo>
                  <a:pt x="557" y="1135"/>
                </a:lnTo>
                <a:lnTo>
                  <a:pt x="615" y="1155"/>
                </a:lnTo>
                <a:lnTo>
                  <a:pt x="670" y="1175"/>
                </a:lnTo>
                <a:lnTo>
                  <a:pt x="670" y="1175"/>
                </a:lnTo>
                <a:lnTo>
                  <a:pt x="678" y="1179"/>
                </a:lnTo>
                <a:lnTo>
                  <a:pt x="684" y="1183"/>
                </a:lnTo>
                <a:lnTo>
                  <a:pt x="692" y="1187"/>
                </a:lnTo>
                <a:lnTo>
                  <a:pt x="699" y="1191"/>
                </a:lnTo>
                <a:lnTo>
                  <a:pt x="699" y="1191"/>
                </a:lnTo>
                <a:lnTo>
                  <a:pt x="713" y="1196"/>
                </a:lnTo>
                <a:lnTo>
                  <a:pt x="727" y="1200"/>
                </a:lnTo>
                <a:lnTo>
                  <a:pt x="755" y="1208"/>
                </a:lnTo>
                <a:lnTo>
                  <a:pt x="769" y="1211"/>
                </a:lnTo>
                <a:lnTo>
                  <a:pt x="782" y="1216"/>
                </a:lnTo>
                <a:lnTo>
                  <a:pt x="793" y="1223"/>
                </a:lnTo>
                <a:lnTo>
                  <a:pt x="799" y="1227"/>
                </a:lnTo>
                <a:lnTo>
                  <a:pt x="804" y="1231"/>
                </a:lnTo>
                <a:lnTo>
                  <a:pt x="804" y="1231"/>
                </a:lnTo>
                <a:lnTo>
                  <a:pt x="819" y="1236"/>
                </a:lnTo>
                <a:lnTo>
                  <a:pt x="833" y="1241"/>
                </a:lnTo>
                <a:lnTo>
                  <a:pt x="846" y="1247"/>
                </a:lnTo>
                <a:lnTo>
                  <a:pt x="858" y="1254"/>
                </a:lnTo>
                <a:lnTo>
                  <a:pt x="881" y="1269"/>
                </a:lnTo>
                <a:lnTo>
                  <a:pt x="893" y="1276"/>
                </a:lnTo>
                <a:lnTo>
                  <a:pt x="905" y="1284"/>
                </a:lnTo>
                <a:lnTo>
                  <a:pt x="905" y="1284"/>
                </a:lnTo>
                <a:lnTo>
                  <a:pt x="900" y="1261"/>
                </a:lnTo>
                <a:lnTo>
                  <a:pt x="897" y="1239"/>
                </a:lnTo>
                <a:lnTo>
                  <a:pt x="895" y="1217"/>
                </a:lnTo>
                <a:lnTo>
                  <a:pt x="893" y="1196"/>
                </a:lnTo>
                <a:lnTo>
                  <a:pt x="889" y="1115"/>
                </a:lnTo>
                <a:lnTo>
                  <a:pt x="889" y="1115"/>
                </a:lnTo>
                <a:lnTo>
                  <a:pt x="895" y="1033"/>
                </a:lnTo>
                <a:lnTo>
                  <a:pt x="899" y="955"/>
                </a:lnTo>
                <a:lnTo>
                  <a:pt x="900" y="879"/>
                </a:lnTo>
                <a:lnTo>
                  <a:pt x="899" y="803"/>
                </a:lnTo>
                <a:lnTo>
                  <a:pt x="899" y="803"/>
                </a:lnTo>
                <a:lnTo>
                  <a:pt x="898" y="785"/>
                </a:lnTo>
                <a:lnTo>
                  <a:pt x="895" y="768"/>
                </a:lnTo>
                <a:lnTo>
                  <a:pt x="891" y="751"/>
                </a:lnTo>
                <a:lnTo>
                  <a:pt x="885" y="735"/>
                </a:lnTo>
                <a:lnTo>
                  <a:pt x="880" y="717"/>
                </a:lnTo>
                <a:lnTo>
                  <a:pt x="876" y="701"/>
                </a:lnTo>
                <a:lnTo>
                  <a:pt x="873" y="684"/>
                </a:lnTo>
                <a:lnTo>
                  <a:pt x="872" y="666"/>
                </a:lnTo>
                <a:lnTo>
                  <a:pt x="872" y="666"/>
                </a:lnTo>
                <a:lnTo>
                  <a:pt x="867" y="660"/>
                </a:lnTo>
                <a:lnTo>
                  <a:pt x="864" y="653"/>
                </a:lnTo>
                <a:lnTo>
                  <a:pt x="862" y="647"/>
                </a:lnTo>
                <a:lnTo>
                  <a:pt x="861" y="640"/>
                </a:lnTo>
                <a:lnTo>
                  <a:pt x="861" y="640"/>
                </a:lnTo>
                <a:lnTo>
                  <a:pt x="875" y="622"/>
                </a:lnTo>
                <a:lnTo>
                  <a:pt x="889" y="602"/>
                </a:lnTo>
                <a:lnTo>
                  <a:pt x="902" y="580"/>
                </a:lnTo>
                <a:lnTo>
                  <a:pt x="914" y="559"/>
                </a:lnTo>
                <a:lnTo>
                  <a:pt x="939" y="514"/>
                </a:lnTo>
                <a:lnTo>
                  <a:pt x="964" y="469"/>
                </a:lnTo>
                <a:lnTo>
                  <a:pt x="964" y="469"/>
                </a:lnTo>
                <a:lnTo>
                  <a:pt x="920" y="459"/>
                </a:lnTo>
                <a:lnTo>
                  <a:pt x="876" y="449"/>
                </a:lnTo>
                <a:lnTo>
                  <a:pt x="854" y="444"/>
                </a:lnTo>
                <a:lnTo>
                  <a:pt x="833" y="441"/>
                </a:lnTo>
                <a:lnTo>
                  <a:pt x="814" y="440"/>
                </a:lnTo>
                <a:lnTo>
                  <a:pt x="794" y="441"/>
                </a:lnTo>
                <a:lnTo>
                  <a:pt x="794" y="441"/>
                </a:lnTo>
                <a:close/>
                <a:moveTo>
                  <a:pt x="1957" y="430"/>
                </a:moveTo>
                <a:lnTo>
                  <a:pt x="1957" y="430"/>
                </a:lnTo>
                <a:lnTo>
                  <a:pt x="1927" y="430"/>
                </a:lnTo>
                <a:lnTo>
                  <a:pt x="1913" y="433"/>
                </a:lnTo>
                <a:lnTo>
                  <a:pt x="1898" y="436"/>
                </a:lnTo>
                <a:lnTo>
                  <a:pt x="1898" y="436"/>
                </a:lnTo>
                <a:lnTo>
                  <a:pt x="1892" y="437"/>
                </a:lnTo>
                <a:lnTo>
                  <a:pt x="1886" y="439"/>
                </a:lnTo>
                <a:lnTo>
                  <a:pt x="1882" y="441"/>
                </a:lnTo>
                <a:lnTo>
                  <a:pt x="1881" y="443"/>
                </a:lnTo>
                <a:lnTo>
                  <a:pt x="1880" y="446"/>
                </a:lnTo>
                <a:lnTo>
                  <a:pt x="1881" y="451"/>
                </a:lnTo>
                <a:lnTo>
                  <a:pt x="1881" y="451"/>
                </a:lnTo>
                <a:lnTo>
                  <a:pt x="1895" y="454"/>
                </a:lnTo>
                <a:lnTo>
                  <a:pt x="1911" y="455"/>
                </a:lnTo>
                <a:lnTo>
                  <a:pt x="1928" y="455"/>
                </a:lnTo>
                <a:lnTo>
                  <a:pt x="1938" y="453"/>
                </a:lnTo>
                <a:lnTo>
                  <a:pt x="1947" y="451"/>
                </a:lnTo>
                <a:lnTo>
                  <a:pt x="1947" y="451"/>
                </a:lnTo>
                <a:lnTo>
                  <a:pt x="1947" y="454"/>
                </a:lnTo>
                <a:lnTo>
                  <a:pt x="1948" y="455"/>
                </a:lnTo>
                <a:lnTo>
                  <a:pt x="1950" y="456"/>
                </a:lnTo>
                <a:lnTo>
                  <a:pt x="1952" y="456"/>
                </a:lnTo>
                <a:lnTo>
                  <a:pt x="1952" y="456"/>
                </a:lnTo>
                <a:lnTo>
                  <a:pt x="1952" y="472"/>
                </a:lnTo>
                <a:lnTo>
                  <a:pt x="1950" y="487"/>
                </a:lnTo>
                <a:lnTo>
                  <a:pt x="1948" y="502"/>
                </a:lnTo>
                <a:lnTo>
                  <a:pt x="1944" y="516"/>
                </a:lnTo>
                <a:lnTo>
                  <a:pt x="1937" y="545"/>
                </a:lnTo>
                <a:lnTo>
                  <a:pt x="1928" y="574"/>
                </a:lnTo>
                <a:lnTo>
                  <a:pt x="1908" y="629"/>
                </a:lnTo>
                <a:lnTo>
                  <a:pt x="1899" y="655"/>
                </a:lnTo>
                <a:lnTo>
                  <a:pt x="1892" y="682"/>
                </a:lnTo>
                <a:lnTo>
                  <a:pt x="1892" y="682"/>
                </a:lnTo>
                <a:lnTo>
                  <a:pt x="1879" y="736"/>
                </a:lnTo>
                <a:lnTo>
                  <a:pt x="1874" y="762"/>
                </a:lnTo>
                <a:lnTo>
                  <a:pt x="1866" y="789"/>
                </a:lnTo>
                <a:lnTo>
                  <a:pt x="1866" y="789"/>
                </a:lnTo>
                <a:lnTo>
                  <a:pt x="1859" y="818"/>
                </a:lnTo>
                <a:lnTo>
                  <a:pt x="1850" y="847"/>
                </a:lnTo>
                <a:lnTo>
                  <a:pt x="1842" y="876"/>
                </a:lnTo>
                <a:lnTo>
                  <a:pt x="1833" y="905"/>
                </a:lnTo>
                <a:lnTo>
                  <a:pt x="1833" y="905"/>
                </a:lnTo>
                <a:lnTo>
                  <a:pt x="1824" y="933"/>
                </a:lnTo>
                <a:lnTo>
                  <a:pt x="1815" y="960"/>
                </a:lnTo>
                <a:lnTo>
                  <a:pt x="1806" y="987"/>
                </a:lnTo>
                <a:lnTo>
                  <a:pt x="1802" y="1001"/>
                </a:lnTo>
                <a:lnTo>
                  <a:pt x="1799" y="1015"/>
                </a:lnTo>
                <a:lnTo>
                  <a:pt x="1799" y="1015"/>
                </a:lnTo>
                <a:lnTo>
                  <a:pt x="1790" y="1061"/>
                </a:lnTo>
                <a:lnTo>
                  <a:pt x="1786" y="1085"/>
                </a:lnTo>
                <a:lnTo>
                  <a:pt x="1782" y="1107"/>
                </a:lnTo>
                <a:lnTo>
                  <a:pt x="1782" y="1107"/>
                </a:lnTo>
                <a:lnTo>
                  <a:pt x="1776" y="1127"/>
                </a:lnTo>
                <a:lnTo>
                  <a:pt x="1770" y="1149"/>
                </a:lnTo>
                <a:lnTo>
                  <a:pt x="1767" y="1159"/>
                </a:lnTo>
                <a:lnTo>
                  <a:pt x="1761" y="1168"/>
                </a:lnTo>
                <a:lnTo>
                  <a:pt x="1756" y="1177"/>
                </a:lnTo>
                <a:lnTo>
                  <a:pt x="1750" y="1185"/>
                </a:lnTo>
                <a:lnTo>
                  <a:pt x="1750" y="1185"/>
                </a:lnTo>
                <a:lnTo>
                  <a:pt x="1739" y="1181"/>
                </a:lnTo>
                <a:lnTo>
                  <a:pt x="1735" y="1179"/>
                </a:lnTo>
                <a:lnTo>
                  <a:pt x="1730" y="1177"/>
                </a:lnTo>
                <a:lnTo>
                  <a:pt x="1730" y="1177"/>
                </a:lnTo>
                <a:lnTo>
                  <a:pt x="1710" y="1177"/>
                </a:lnTo>
                <a:lnTo>
                  <a:pt x="1690" y="1177"/>
                </a:lnTo>
                <a:lnTo>
                  <a:pt x="1647" y="1175"/>
                </a:lnTo>
                <a:lnTo>
                  <a:pt x="1626" y="1174"/>
                </a:lnTo>
                <a:lnTo>
                  <a:pt x="1606" y="1175"/>
                </a:lnTo>
                <a:lnTo>
                  <a:pt x="1586" y="1176"/>
                </a:lnTo>
                <a:lnTo>
                  <a:pt x="1568" y="1179"/>
                </a:lnTo>
                <a:lnTo>
                  <a:pt x="1568" y="1179"/>
                </a:lnTo>
                <a:lnTo>
                  <a:pt x="1562" y="1175"/>
                </a:lnTo>
                <a:lnTo>
                  <a:pt x="1558" y="1174"/>
                </a:lnTo>
                <a:lnTo>
                  <a:pt x="1553" y="1174"/>
                </a:lnTo>
                <a:lnTo>
                  <a:pt x="1549" y="1175"/>
                </a:lnTo>
                <a:lnTo>
                  <a:pt x="1541" y="1179"/>
                </a:lnTo>
                <a:lnTo>
                  <a:pt x="1536" y="1181"/>
                </a:lnTo>
                <a:lnTo>
                  <a:pt x="1532" y="1182"/>
                </a:lnTo>
                <a:lnTo>
                  <a:pt x="1532" y="1182"/>
                </a:lnTo>
                <a:lnTo>
                  <a:pt x="1515" y="1184"/>
                </a:lnTo>
                <a:lnTo>
                  <a:pt x="1497" y="1185"/>
                </a:lnTo>
                <a:lnTo>
                  <a:pt x="1478" y="1186"/>
                </a:lnTo>
                <a:lnTo>
                  <a:pt x="1459" y="1187"/>
                </a:lnTo>
                <a:lnTo>
                  <a:pt x="1459" y="1187"/>
                </a:lnTo>
                <a:lnTo>
                  <a:pt x="1399" y="1195"/>
                </a:lnTo>
                <a:lnTo>
                  <a:pt x="1399" y="1195"/>
                </a:lnTo>
                <a:lnTo>
                  <a:pt x="1326" y="1202"/>
                </a:lnTo>
                <a:lnTo>
                  <a:pt x="1288" y="1207"/>
                </a:lnTo>
                <a:lnTo>
                  <a:pt x="1252" y="1212"/>
                </a:lnTo>
                <a:lnTo>
                  <a:pt x="1252" y="1212"/>
                </a:lnTo>
                <a:lnTo>
                  <a:pt x="1245" y="1214"/>
                </a:lnTo>
                <a:lnTo>
                  <a:pt x="1239" y="1216"/>
                </a:lnTo>
                <a:lnTo>
                  <a:pt x="1233" y="1220"/>
                </a:lnTo>
                <a:lnTo>
                  <a:pt x="1227" y="1221"/>
                </a:lnTo>
                <a:lnTo>
                  <a:pt x="1227" y="1221"/>
                </a:lnTo>
                <a:lnTo>
                  <a:pt x="1184" y="1231"/>
                </a:lnTo>
                <a:lnTo>
                  <a:pt x="1164" y="1237"/>
                </a:lnTo>
                <a:lnTo>
                  <a:pt x="1144" y="1243"/>
                </a:lnTo>
                <a:lnTo>
                  <a:pt x="1123" y="1250"/>
                </a:lnTo>
                <a:lnTo>
                  <a:pt x="1105" y="1258"/>
                </a:lnTo>
                <a:lnTo>
                  <a:pt x="1086" y="1267"/>
                </a:lnTo>
                <a:lnTo>
                  <a:pt x="1069" y="1278"/>
                </a:lnTo>
                <a:lnTo>
                  <a:pt x="1069" y="1278"/>
                </a:lnTo>
                <a:lnTo>
                  <a:pt x="1141" y="1268"/>
                </a:lnTo>
                <a:lnTo>
                  <a:pt x="1214" y="1259"/>
                </a:lnTo>
                <a:lnTo>
                  <a:pt x="1362" y="1241"/>
                </a:lnTo>
                <a:lnTo>
                  <a:pt x="1362" y="1241"/>
                </a:lnTo>
                <a:lnTo>
                  <a:pt x="1394" y="1236"/>
                </a:lnTo>
                <a:lnTo>
                  <a:pt x="1426" y="1230"/>
                </a:lnTo>
                <a:lnTo>
                  <a:pt x="1458" y="1226"/>
                </a:lnTo>
                <a:lnTo>
                  <a:pt x="1475" y="1225"/>
                </a:lnTo>
                <a:lnTo>
                  <a:pt x="1491" y="1225"/>
                </a:lnTo>
                <a:lnTo>
                  <a:pt x="1491" y="1225"/>
                </a:lnTo>
                <a:lnTo>
                  <a:pt x="1531" y="1226"/>
                </a:lnTo>
                <a:lnTo>
                  <a:pt x="1550" y="1226"/>
                </a:lnTo>
                <a:lnTo>
                  <a:pt x="1568" y="1226"/>
                </a:lnTo>
                <a:lnTo>
                  <a:pt x="1568" y="1226"/>
                </a:lnTo>
                <a:lnTo>
                  <a:pt x="1578" y="1225"/>
                </a:lnTo>
                <a:lnTo>
                  <a:pt x="1589" y="1224"/>
                </a:lnTo>
                <a:lnTo>
                  <a:pt x="1593" y="1224"/>
                </a:lnTo>
                <a:lnTo>
                  <a:pt x="1597" y="1226"/>
                </a:lnTo>
                <a:lnTo>
                  <a:pt x="1601" y="1229"/>
                </a:lnTo>
                <a:lnTo>
                  <a:pt x="1602" y="1236"/>
                </a:lnTo>
                <a:lnTo>
                  <a:pt x="1602" y="1236"/>
                </a:lnTo>
                <a:lnTo>
                  <a:pt x="1594" y="1239"/>
                </a:lnTo>
                <a:lnTo>
                  <a:pt x="1586" y="1241"/>
                </a:lnTo>
                <a:lnTo>
                  <a:pt x="1577" y="1241"/>
                </a:lnTo>
                <a:lnTo>
                  <a:pt x="1569" y="1241"/>
                </a:lnTo>
                <a:lnTo>
                  <a:pt x="1551" y="1239"/>
                </a:lnTo>
                <a:lnTo>
                  <a:pt x="1534" y="1237"/>
                </a:lnTo>
                <a:lnTo>
                  <a:pt x="1534" y="1237"/>
                </a:lnTo>
                <a:lnTo>
                  <a:pt x="1511" y="1238"/>
                </a:lnTo>
                <a:lnTo>
                  <a:pt x="1487" y="1239"/>
                </a:lnTo>
                <a:lnTo>
                  <a:pt x="1440" y="1244"/>
                </a:lnTo>
                <a:lnTo>
                  <a:pt x="1396" y="1251"/>
                </a:lnTo>
                <a:lnTo>
                  <a:pt x="1357" y="1255"/>
                </a:lnTo>
                <a:lnTo>
                  <a:pt x="1357" y="1255"/>
                </a:lnTo>
                <a:lnTo>
                  <a:pt x="1290" y="1261"/>
                </a:lnTo>
                <a:lnTo>
                  <a:pt x="1232" y="1268"/>
                </a:lnTo>
                <a:lnTo>
                  <a:pt x="1232" y="1268"/>
                </a:lnTo>
                <a:lnTo>
                  <a:pt x="1211" y="1271"/>
                </a:lnTo>
                <a:lnTo>
                  <a:pt x="1190" y="1275"/>
                </a:lnTo>
                <a:lnTo>
                  <a:pt x="1169" y="1281"/>
                </a:lnTo>
                <a:lnTo>
                  <a:pt x="1149" y="1284"/>
                </a:lnTo>
                <a:lnTo>
                  <a:pt x="1149" y="1284"/>
                </a:lnTo>
                <a:lnTo>
                  <a:pt x="1106" y="1288"/>
                </a:lnTo>
                <a:lnTo>
                  <a:pt x="1087" y="1290"/>
                </a:lnTo>
                <a:lnTo>
                  <a:pt x="1067" y="1293"/>
                </a:lnTo>
                <a:lnTo>
                  <a:pt x="1049" y="1298"/>
                </a:lnTo>
                <a:lnTo>
                  <a:pt x="1032" y="1303"/>
                </a:lnTo>
                <a:lnTo>
                  <a:pt x="1015" y="1311"/>
                </a:lnTo>
                <a:lnTo>
                  <a:pt x="999" y="1320"/>
                </a:lnTo>
                <a:lnTo>
                  <a:pt x="999" y="1320"/>
                </a:lnTo>
                <a:lnTo>
                  <a:pt x="1002" y="1322"/>
                </a:lnTo>
                <a:lnTo>
                  <a:pt x="1003" y="1326"/>
                </a:lnTo>
                <a:lnTo>
                  <a:pt x="1004" y="1330"/>
                </a:lnTo>
                <a:lnTo>
                  <a:pt x="1004" y="1335"/>
                </a:lnTo>
                <a:lnTo>
                  <a:pt x="1004" y="1335"/>
                </a:lnTo>
                <a:lnTo>
                  <a:pt x="1026" y="1326"/>
                </a:lnTo>
                <a:lnTo>
                  <a:pt x="1047" y="1317"/>
                </a:lnTo>
                <a:lnTo>
                  <a:pt x="1071" y="1311"/>
                </a:lnTo>
                <a:lnTo>
                  <a:pt x="1095" y="1306"/>
                </a:lnTo>
                <a:lnTo>
                  <a:pt x="1095" y="1306"/>
                </a:lnTo>
                <a:lnTo>
                  <a:pt x="1167" y="1298"/>
                </a:lnTo>
                <a:lnTo>
                  <a:pt x="1242" y="1290"/>
                </a:lnTo>
                <a:lnTo>
                  <a:pt x="1318" y="1285"/>
                </a:lnTo>
                <a:lnTo>
                  <a:pt x="1396" y="1278"/>
                </a:lnTo>
                <a:lnTo>
                  <a:pt x="1474" y="1272"/>
                </a:lnTo>
                <a:lnTo>
                  <a:pt x="1554" y="1266"/>
                </a:lnTo>
                <a:lnTo>
                  <a:pt x="1631" y="1258"/>
                </a:lnTo>
                <a:lnTo>
                  <a:pt x="1707" y="1250"/>
                </a:lnTo>
                <a:lnTo>
                  <a:pt x="1707" y="1250"/>
                </a:lnTo>
                <a:lnTo>
                  <a:pt x="1725" y="1248"/>
                </a:lnTo>
                <a:lnTo>
                  <a:pt x="1744" y="1248"/>
                </a:lnTo>
                <a:lnTo>
                  <a:pt x="1782" y="1251"/>
                </a:lnTo>
                <a:lnTo>
                  <a:pt x="1799" y="1250"/>
                </a:lnTo>
                <a:lnTo>
                  <a:pt x="1807" y="1248"/>
                </a:lnTo>
                <a:lnTo>
                  <a:pt x="1816" y="1247"/>
                </a:lnTo>
                <a:lnTo>
                  <a:pt x="1823" y="1245"/>
                </a:lnTo>
                <a:lnTo>
                  <a:pt x="1831" y="1241"/>
                </a:lnTo>
                <a:lnTo>
                  <a:pt x="1837" y="1237"/>
                </a:lnTo>
                <a:lnTo>
                  <a:pt x="1844" y="1231"/>
                </a:lnTo>
                <a:lnTo>
                  <a:pt x="1844" y="1231"/>
                </a:lnTo>
                <a:lnTo>
                  <a:pt x="1853" y="1203"/>
                </a:lnTo>
                <a:lnTo>
                  <a:pt x="1861" y="1176"/>
                </a:lnTo>
                <a:lnTo>
                  <a:pt x="1867" y="1147"/>
                </a:lnTo>
                <a:lnTo>
                  <a:pt x="1873" y="1118"/>
                </a:lnTo>
                <a:lnTo>
                  <a:pt x="1884" y="1059"/>
                </a:lnTo>
                <a:lnTo>
                  <a:pt x="1890" y="1030"/>
                </a:lnTo>
                <a:lnTo>
                  <a:pt x="1897" y="1001"/>
                </a:lnTo>
                <a:lnTo>
                  <a:pt x="1897" y="1001"/>
                </a:lnTo>
                <a:lnTo>
                  <a:pt x="1903" y="982"/>
                </a:lnTo>
                <a:lnTo>
                  <a:pt x="1909" y="964"/>
                </a:lnTo>
                <a:lnTo>
                  <a:pt x="1915" y="944"/>
                </a:lnTo>
                <a:lnTo>
                  <a:pt x="1922" y="926"/>
                </a:lnTo>
                <a:lnTo>
                  <a:pt x="1922" y="926"/>
                </a:lnTo>
                <a:lnTo>
                  <a:pt x="1933" y="884"/>
                </a:lnTo>
                <a:lnTo>
                  <a:pt x="1938" y="863"/>
                </a:lnTo>
                <a:lnTo>
                  <a:pt x="1943" y="843"/>
                </a:lnTo>
                <a:lnTo>
                  <a:pt x="1943" y="843"/>
                </a:lnTo>
                <a:lnTo>
                  <a:pt x="1948" y="822"/>
                </a:lnTo>
                <a:lnTo>
                  <a:pt x="1953" y="802"/>
                </a:lnTo>
                <a:lnTo>
                  <a:pt x="1958" y="782"/>
                </a:lnTo>
                <a:lnTo>
                  <a:pt x="1963" y="760"/>
                </a:lnTo>
                <a:lnTo>
                  <a:pt x="1963" y="760"/>
                </a:lnTo>
                <a:lnTo>
                  <a:pt x="1972" y="717"/>
                </a:lnTo>
                <a:lnTo>
                  <a:pt x="1977" y="696"/>
                </a:lnTo>
                <a:lnTo>
                  <a:pt x="1982" y="676"/>
                </a:lnTo>
                <a:lnTo>
                  <a:pt x="1982" y="676"/>
                </a:lnTo>
                <a:lnTo>
                  <a:pt x="1985" y="667"/>
                </a:lnTo>
                <a:lnTo>
                  <a:pt x="1988" y="661"/>
                </a:lnTo>
                <a:lnTo>
                  <a:pt x="1993" y="653"/>
                </a:lnTo>
                <a:lnTo>
                  <a:pt x="1995" y="645"/>
                </a:lnTo>
                <a:lnTo>
                  <a:pt x="1995" y="645"/>
                </a:lnTo>
                <a:lnTo>
                  <a:pt x="2000" y="617"/>
                </a:lnTo>
                <a:lnTo>
                  <a:pt x="2004" y="588"/>
                </a:lnTo>
                <a:lnTo>
                  <a:pt x="2009" y="560"/>
                </a:lnTo>
                <a:lnTo>
                  <a:pt x="2011" y="546"/>
                </a:lnTo>
                <a:lnTo>
                  <a:pt x="2014" y="533"/>
                </a:lnTo>
                <a:lnTo>
                  <a:pt x="2014" y="533"/>
                </a:lnTo>
                <a:lnTo>
                  <a:pt x="2014" y="521"/>
                </a:lnTo>
                <a:lnTo>
                  <a:pt x="2016" y="510"/>
                </a:lnTo>
                <a:lnTo>
                  <a:pt x="2021" y="482"/>
                </a:lnTo>
                <a:lnTo>
                  <a:pt x="2024" y="468"/>
                </a:lnTo>
                <a:lnTo>
                  <a:pt x="2025" y="454"/>
                </a:lnTo>
                <a:lnTo>
                  <a:pt x="2024" y="449"/>
                </a:lnTo>
                <a:lnTo>
                  <a:pt x="2021" y="442"/>
                </a:lnTo>
                <a:lnTo>
                  <a:pt x="2019" y="437"/>
                </a:lnTo>
                <a:lnTo>
                  <a:pt x="2016" y="431"/>
                </a:lnTo>
                <a:lnTo>
                  <a:pt x="2016" y="431"/>
                </a:lnTo>
                <a:lnTo>
                  <a:pt x="2010" y="429"/>
                </a:lnTo>
                <a:lnTo>
                  <a:pt x="2002" y="428"/>
                </a:lnTo>
                <a:lnTo>
                  <a:pt x="1995" y="427"/>
                </a:lnTo>
                <a:lnTo>
                  <a:pt x="1987" y="427"/>
                </a:lnTo>
                <a:lnTo>
                  <a:pt x="1972" y="429"/>
                </a:lnTo>
                <a:lnTo>
                  <a:pt x="1957" y="430"/>
                </a:lnTo>
                <a:lnTo>
                  <a:pt x="1957" y="430"/>
                </a:lnTo>
                <a:close/>
                <a:moveTo>
                  <a:pt x="1876" y="466"/>
                </a:moveTo>
                <a:lnTo>
                  <a:pt x="1876" y="466"/>
                </a:lnTo>
                <a:lnTo>
                  <a:pt x="1867" y="496"/>
                </a:lnTo>
                <a:lnTo>
                  <a:pt x="1859" y="525"/>
                </a:lnTo>
                <a:lnTo>
                  <a:pt x="1845" y="585"/>
                </a:lnTo>
                <a:lnTo>
                  <a:pt x="1831" y="645"/>
                </a:lnTo>
                <a:lnTo>
                  <a:pt x="1823" y="673"/>
                </a:lnTo>
                <a:lnTo>
                  <a:pt x="1815" y="703"/>
                </a:lnTo>
                <a:lnTo>
                  <a:pt x="1815" y="703"/>
                </a:lnTo>
                <a:lnTo>
                  <a:pt x="1796" y="771"/>
                </a:lnTo>
                <a:lnTo>
                  <a:pt x="1796" y="771"/>
                </a:lnTo>
                <a:lnTo>
                  <a:pt x="1791" y="789"/>
                </a:lnTo>
                <a:lnTo>
                  <a:pt x="1787" y="807"/>
                </a:lnTo>
                <a:lnTo>
                  <a:pt x="1780" y="844"/>
                </a:lnTo>
                <a:lnTo>
                  <a:pt x="1780" y="844"/>
                </a:lnTo>
                <a:lnTo>
                  <a:pt x="1770" y="881"/>
                </a:lnTo>
                <a:lnTo>
                  <a:pt x="1759" y="919"/>
                </a:lnTo>
                <a:lnTo>
                  <a:pt x="1747" y="955"/>
                </a:lnTo>
                <a:lnTo>
                  <a:pt x="1737" y="991"/>
                </a:lnTo>
                <a:lnTo>
                  <a:pt x="1737" y="991"/>
                </a:lnTo>
                <a:lnTo>
                  <a:pt x="1736" y="999"/>
                </a:lnTo>
                <a:lnTo>
                  <a:pt x="1736" y="1008"/>
                </a:lnTo>
                <a:lnTo>
                  <a:pt x="1735" y="1011"/>
                </a:lnTo>
                <a:lnTo>
                  <a:pt x="1733" y="1015"/>
                </a:lnTo>
                <a:lnTo>
                  <a:pt x="1730" y="1017"/>
                </a:lnTo>
                <a:lnTo>
                  <a:pt x="1726" y="1020"/>
                </a:lnTo>
                <a:lnTo>
                  <a:pt x="1726" y="1020"/>
                </a:lnTo>
                <a:lnTo>
                  <a:pt x="1728" y="1025"/>
                </a:lnTo>
                <a:lnTo>
                  <a:pt x="1729" y="1029"/>
                </a:lnTo>
                <a:lnTo>
                  <a:pt x="1729" y="1032"/>
                </a:lnTo>
                <a:lnTo>
                  <a:pt x="1726" y="1036"/>
                </a:lnTo>
                <a:lnTo>
                  <a:pt x="1726" y="1036"/>
                </a:lnTo>
                <a:lnTo>
                  <a:pt x="1683" y="1038"/>
                </a:lnTo>
                <a:lnTo>
                  <a:pt x="1639" y="1042"/>
                </a:lnTo>
                <a:lnTo>
                  <a:pt x="1593" y="1046"/>
                </a:lnTo>
                <a:lnTo>
                  <a:pt x="1547" y="1054"/>
                </a:lnTo>
                <a:lnTo>
                  <a:pt x="1547" y="1054"/>
                </a:lnTo>
                <a:lnTo>
                  <a:pt x="1512" y="1061"/>
                </a:lnTo>
                <a:lnTo>
                  <a:pt x="1478" y="1069"/>
                </a:lnTo>
                <a:lnTo>
                  <a:pt x="1442" y="1076"/>
                </a:lnTo>
                <a:lnTo>
                  <a:pt x="1409" y="1085"/>
                </a:lnTo>
                <a:lnTo>
                  <a:pt x="1376" y="1095"/>
                </a:lnTo>
                <a:lnTo>
                  <a:pt x="1343" y="1106"/>
                </a:lnTo>
                <a:lnTo>
                  <a:pt x="1311" y="1118"/>
                </a:lnTo>
                <a:lnTo>
                  <a:pt x="1279" y="1131"/>
                </a:lnTo>
                <a:lnTo>
                  <a:pt x="1279" y="1131"/>
                </a:lnTo>
                <a:lnTo>
                  <a:pt x="1260" y="1139"/>
                </a:lnTo>
                <a:lnTo>
                  <a:pt x="1241" y="1149"/>
                </a:lnTo>
                <a:lnTo>
                  <a:pt x="1203" y="1170"/>
                </a:lnTo>
                <a:lnTo>
                  <a:pt x="1129" y="1212"/>
                </a:lnTo>
                <a:lnTo>
                  <a:pt x="1129" y="1212"/>
                </a:lnTo>
                <a:lnTo>
                  <a:pt x="1091" y="1233"/>
                </a:lnTo>
                <a:lnTo>
                  <a:pt x="1073" y="1244"/>
                </a:lnTo>
                <a:lnTo>
                  <a:pt x="1055" y="1255"/>
                </a:lnTo>
                <a:lnTo>
                  <a:pt x="1055" y="1255"/>
                </a:lnTo>
                <a:lnTo>
                  <a:pt x="1027" y="1271"/>
                </a:lnTo>
                <a:lnTo>
                  <a:pt x="1013" y="1280"/>
                </a:lnTo>
                <a:lnTo>
                  <a:pt x="1001" y="1289"/>
                </a:lnTo>
                <a:lnTo>
                  <a:pt x="1001" y="1289"/>
                </a:lnTo>
                <a:lnTo>
                  <a:pt x="995" y="1294"/>
                </a:lnTo>
                <a:lnTo>
                  <a:pt x="993" y="1299"/>
                </a:lnTo>
                <a:lnTo>
                  <a:pt x="991" y="1301"/>
                </a:lnTo>
                <a:lnTo>
                  <a:pt x="993" y="1303"/>
                </a:lnTo>
                <a:lnTo>
                  <a:pt x="993" y="1303"/>
                </a:lnTo>
                <a:lnTo>
                  <a:pt x="995" y="1303"/>
                </a:lnTo>
                <a:lnTo>
                  <a:pt x="998" y="1302"/>
                </a:lnTo>
                <a:lnTo>
                  <a:pt x="1003" y="1299"/>
                </a:lnTo>
                <a:lnTo>
                  <a:pt x="1009" y="1293"/>
                </a:lnTo>
                <a:lnTo>
                  <a:pt x="1013" y="1289"/>
                </a:lnTo>
                <a:lnTo>
                  <a:pt x="1013" y="1289"/>
                </a:lnTo>
                <a:lnTo>
                  <a:pt x="1025" y="1283"/>
                </a:lnTo>
                <a:lnTo>
                  <a:pt x="1036" y="1276"/>
                </a:lnTo>
                <a:lnTo>
                  <a:pt x="1061" y="1263"/>
                </a:lnTo>
                <a:lnTo>
                  <a:pt x="1061" y="1263"/>
                </a:lnTo>
                <a:lnTo>
                  <a:pt x="1087" y="1252"/>
                </a:lnTo>
                <a:lnTo>
                  <a:pt x="1111" y="1241"/>
                </a:lnTo>
                <a:lnTo>
                  <a:pt x="1111" y="1241"/>
                </a:lnTo>
                <a:lnTo>
                  <a:pt x="1131" y="1232"/>
                </a:lnTo>
                <a:lnTo>
                  <a:pt x="1150" y="1225"/>
                </a:lnTo>
                <a:lnTo>
                  <a:pt x="1170" y="1218"/>
                </a:lnTo>
                <a:lnTo>
                  <a:pt x="1191" y="1212"/>
                </a:lnTo>
                <a:lnTo>
                  <a:pt x="1211" y="1207"/>
                </a:lnTo>
                <a:lnTo>
                  <a:pt x="1232" y="1202"/>
                </a:lnTo>
                <a:lnTo>
                  <a:pt x="1275" y="1194"/>
                </a:lnTo>
                <a:lnTo>
                  <a:pt x="1320" y="1187"/>
                </a:lnTo>
                <a:lnTo>
                  <a:pt x="1365" y="1182"/>
                </a:lnTo>
                <a:lnTo>
                  <a:pt x="1456" y="1174"/>
                </a:lnTo>
                <a:lnTo>
                  <a:pt x="1456" y="1174"/>
                </a:lnTo>
                <a:lnTo>
                  <a:pt x="1529" y="1166"/>
                </a:lnTo>
                <a:lnTo>
                  <a:pt x="1565" y="1162"/>
                </a:lnTo>
                <a:lnTo>
                  <a:pt x="1603" y="1160"/>
                </a:lnTo>
                <a:lnTo>
                  <a:pt x="1639" y="1157"/>
                </a:lnTo>
                <a:lnTo>
                  <a:pt x="1677" y="1159"/>
                </a:lnTo>
                <a:lnTo>
                  <a:pt x="1714" y="1161"/>
                </a:lnTo>
                <a:lnTo>
                  <a:pt x="1732" y="1163"/>
                </a:lnTo>
                <a:lnTo>
                  <a:pt x="1751" y="1166"/>
                </a:lnTo>
                <a:lnTo>
                  <a:pt x="1751" y="1166"/>
                </a:lnTo>
                <a:lnTo>
                  <a:pt x="1775" y="1067"/>
                </a:lnTo>
                <a:lnTo>
                  <a:pt x="1801" y="967"/>
                </a:lnTo>
                <a:lnTo>
                  <a:pt x="1829" y="867"/>
                </a:lnTo>
                <a:lnTo>
                  <a:pt x="1856" y="773"/>
                </a:lnTo>
                <a:lnTo>
                  <a:pt x="1856" y="773"/>
                </a:lnTo>
                <a:lnTo>
                  <a:pt x="1858" y="766"/>
                </a:lnTo>
                <a:lnTo>
                  <a:pt x="1859" y="758"/>
                </a:lnTo>
                <a:lnTo>
                  <a:pt x="1861" y="743"/>
                </a:lnTo>
                <a:lnTo>
                  <a:pt x="1861" y="743"/>
                </a:lnTo>
                <a:lnTo>
                  <a:pt x="1865" y="733"/>
                </a:lnTo>
                <a:lnTo>
                  <a:pt x="1869" y="723"/>
                </a:lnTo>
                <a:lnTo>
                  <a:pt x="1874" y="713"/>
                </a:lnTo>
                <a:lnTo>
                  <a:pt x="1877" y="703"/>
                </a:lnTo>
                <a:lnTo>
                  <a:pt x="1877" y="703"/>
                </a:lnTo>
                <a:lnTo>
                  <a:pt x="1880" y="692"/>
                </a:lnTo>
                <a:lnTo>
                  <a:pt x="1882" y="680"/>
                </a:lnTo>
                <a:lnTo>
                  <a:pt x="1884" y="668"/>
                </a:lnTo>
                <a:lnTo>
                  <a:pt x="1888" y="655"/>
                </a:lnTo>
                <a:lnTo>
                  <a:pt x="1888" y="655"/>
                </a:lnTo>
                <a:lnTo>
                  <a:pt x="1903" y="609"/>
                </a:lnTo>
                <a:lnTo>
                  <a:pt x="1917" y="563"/>
                </a:lnTo>
                <a:lnTo>
                  <a:pt x="1923" y="541"/>
                </a:lnTo>
                <a:lnTo>
                  <a:pt x="1928" y="518"/>
                </a:lnTo>
                <a:lnTo>
                  <a:pt x="1933" y="497"/>
                </a:lnTo>
                <a:lnTo>
                  <a:pt x="1936" y="476"/>
                </a:lnTo>
                <a:lnTo>
                  <a:pt x="1936" y="476"/>
                </a:lnTo>
                <a:lnTo>
                  <a:pt x="1922" y="473"/>
                </a:lnTo>
                <a:lnTo>
                  <a:pt x="1906" y="470"/>
                </a:lnTo>
                <a:lnTo>
                  <a:pt x="1891" y="468"/>
                </a:lnTo>
                <a:lnTo>
                  <a:pt x="1876" y="466"/>
                </a:lnTo>
                <a:lnTo>
                  <a:pt x="1876" y="466"/>
                </a:lnTo>
                <a:close/>
                <a:moveTo>
                  <a:pt x="1783" y="572"/>
                </a:moveTo>
                <a:lnTo>
                  <a:pt x="1783" y="572"/>
                </a:lnTo>
                <a:lnTo>
                  <a:pt x="1785" y="566"/>
                </a:lnTo>
                <a:lnTo>
                  <a:pt x="1786" y="560"/>
                </a:lnTo>
                <a:lnTo>
                  <a:pt x="1788" y="554"/>
                </a:lnTo>
                <a:lnTo>
                  <a:pt x="1788" y="551"/>
                </a:lnTo>
                <a:lnTo>
                  <a:pt x="1787" y="549"/>
                </a:lnTo>
                <a:lnTo>
                  <a:pt x="1787" y="549"/>
                </a:lnTo>
                <a:lnTo>
                  <a:pt x="1783" y="561"/>
                </a:lnTo>
                <a:lnTo>
                  <a:pt x="1782" y="567"/>
                </a:lnTo>
                <a:lnTo>
                  <a:pt x="1782" y="570"/>
                </a:lnTo>
                <a:lnTo>
                  <a:pt x="1783" y="572"/>
                </a:lnTo>
                <a:lnTo>
                  <a:pt x="1783" y="572"/>
                </a:lnTo>
                <a:close/>
                <a:moveTo>
                  <a:pt x="1470" y="862"/>
                </a:moveTo>
                <a:lnTo>
                  <a:pt x="1470" y="862"/>
                </a:lnTo>
                <a:lnTo>
                  <a:pt x="1458" y="864"/>
                </a:lnTo>
                <a:lnTo>
                  <a:pt x="1448" y="866"/>
                </a:lnTo>
                <a:lnTo>
                  <a:pt x="1425" y="873"/>
                </a:lnTo>
                <a:lnTo>
                  <a:pt x="1405" y="881"/>
                </a:lnTo>
                <a:lnTo>
                  <a:pt x="1385" y="892"/>
                </a:lnTo>
                <a:lnTo>
                  <a:pt x="1366" y="903"/>
                </a:lnTo>
                <a:lnTo>
                  <a:pt x="1348" y="913"/>
                </a:lnTo>
                <a:lnTo>
                  <a:pt x="1311" y="937"/>
                </a:lnTo>
                <a:lnTo>
                  <a:pt x="1311" y="937"/>
                </a:lnTo>
                <a:lnTo>
                  <a:pt x="1282" y="960"/>
                </a:lnTo>
                <a:lnTo>
                  <a:pt x="1252" y="983"/>
                </a:lnTo>
                <a:lnTo>
                  <a:pt x="1222" y="1005"/>
                </a:lnTo>
                <a:lnTo>
                  <a:pt x="1193" y="1029"/>
                </a:lnTo>
                <a:lnTo>
                  <a:pt x="1193" y="1029"/>
                </a:lnTo>
                <a:lnTo>
                  <a:pt x="1164" y="1059"/>
                </a:lnTo>
                <a:lnTo>
                  <a:pt x="1136" y="1089"/>
                </a:lnTo>
                <a:lnTo>
                  <a:pt x="1108" y="1121"/>
                </a:lnTo>
                <a:lnTo>
                  <a:pt x="1080" y="1152"/>
                </a:lnTo>
                <a:lnTo>
                  <a:pt x="1054" y="1185"/>
                </a:lnTo>
                <a:lnTo>
                  <a:pt x="1028" y="1218"/>
                </a:lnTo>
                <a:lnTo>
                  <a:pt x="1004" y="1252"/>
                </a:lnTo>
                <a:lnTo>
                  <a:pt x="982" y="1285"/>
                </a:lnTo>
                <a:lnTo>
                  <a:pt x="982" y="1285"/>
                </a:lnTo>
                <a:lnTo>
                  <a:pt x="1017" y="1246"/>
                </a:lnTo>
                <a:lnTo>
                  <a:pt x="1055" y="1209"/>
                </a:lnTo>
                <a:lnTo>
                  <a:pt x="1075" y="1191"/>
                </a:lnTo>
                <a:lnTo>
                  <a:pt x="1094" y="1174"/>
                </a:lnTo>
                <a:lnTo>
                  <a:pt x="1115" y="1156"/>
                </a:lnTo>
                <a:lnTo>
                  <a:pt x="1136" y="1139"/>
                </a:lnTo>
                <a:lnTo>
                  <a:pt x="1136" y="1139"/>
                </a:lnTo>
                <a:lnTo>
                  <a:pt x="1142" y="1137"/>
                </a:lnTo>
                <a:lnTo>
                  <a:pt x="1149" y="1134"/>
                </a:lnTo>
                <a:lnTo>
                  <a:pt x="1162" y="1124"/>
                </a:lnTo>
                <a:lnTo>
                  <a:pt x="1185" y="1104"/>
                </a:lnTo>
                <a:lnTo>
                  <a:pt x="1185" y="1104"/>
                </a:lnTo>
                <a:lnTo>
                  <a:pt x="1200" y="1096"/>
                </a:lnTo>
                <a:lnTo>
                  <a:pt x="1215" y="1087"/>
                </a:lnTo>
                <a:lnTo>
                  <a:pt x="1243" y="1069"/>
                </a:lnTo>
                <a:lnTo>
                  <a:pt x="1271" y="1048"/>
                </a:lnTo>
                <a:lnTo>
                  <a:pt x="1285" y="1040"/>
                </a:lnTo>
                <a:lnTo>
                  <a:pt x="1300" y="1031"/>
                </a:lnTo>
                <a:lnTo>
                  <a:pt x="1300" y="1031"/>
                </a:lnTo>
                <a:lnTo>
                  <a:pt x="1329" y="1015"/>
                </a:lnTo>
                <a:lnTo>
                  <a:pt x="1359" y="999"/>
                </a:lnTo>
                <a:lnTo>
                  <a:pt x="1375" y="991"/>
                </a:lnTo>
                <a:lnTo>
                  <a:pt x="1391" y="984"/>
                </a:lnTo>
                <a:lnTo>
                  <a:pt x="1407" y="978"/>
                </a:lnTo>
                <a:lnTo>
                  <a:pt x="1424" y="972"/>
                </a:lnTo>
                <a:lnTo>
                  <a:pt x="1424" y="972"/>
                </a:lnTo>
                <a:lnTo>
                  <a:pt x="1426" y="969"/>
                </a:lnTo>
                <a:lnTo>
                  <a:pt x="1429" y="968"/>
                </a:lnTo>
                <a:lnTo>
                  <a:pt x="1433" y="966"/>
                </a:lnTo>
                <a:lnTo>
                  <a:pt x="1435" y="964"/>
                </a:lnTo>
                <a:lnTo>
                  <a:pt x="1435" y="964"/>
                </a:lnTo>
                <a:lnTo>
                  <a:pt x="1485" y="948"/>
                </a:lnTo>
                <a:lnTo>
                  <a:pt x="1513" y="939"/>
                </a:lnTo>
                <a:lnTo>
                  <a:pt x="1542" y="933"/>
                </a:lnTo>
                <a:lnTo>
                  <a:pt x="1572" y="927"/>
                </a:lnTo>
                <a:lnTo>
                  <a:pt x="1587" y="925"/>
                </a:lnTo>
                <a:lnTo>
                  <a:pt x="1602" y="924"/>
                </a:lnTo>
                <a:lnTo>
                  <a:pt x="1617" y="924"/>
                </a:lnTo>
                <a:lnTo>
                  <a:pt x="1632" y="925"/>
                </a:lnTo>
                <a:lnTo>
                  <a:pt x="1647" y="927"/>
                </a:lnTo>
                <a:lnTo>
                  <a:pt x="1661" y="929"/>
                </a:lnTo>
                <a:lnTo>
                  <a:pt x="1661" y="929"/>
                </a:lnTo>
                <a:lnTo>
                  <a:pt x="1661" y="926"/>
                </a:lnTo>
                <a:lnTo>
                  <a:pt x="1661" y="923"/>
                </a:lnTo>
                <a:lnTo>
                  <a:pt x="1659" y="919"/>
                </a:lnTo>
                <a:lnTo>
                  <a:pt x="1656" y="914"/>
                </a:lnTo>
                <a:lnTo>
                  <a:pt x="1655" y="910"/>
                </a:lnTo>
                <a:lnTo>
                  <a:pt x="1655" y="910"/>
                </a:lnTo>
                <a:lnTo>
                  <a:pt x="1626" y="908"/>
                </a:lnTo>
                <a:lnTo>
                  <a:pt x="1626" y="908"/>
                </a:lnTo>
                <a:lnTo>
                  <a:pt x="1617" y="904"/>
                </a:lnTo>
                <a:lnTo>
                  <a:pt x="1607" y="900"/>
                </a:lnTo>
                <a:lnTo>
                  <a:pt x="1596" y="899"/>
                </a:lnTo>
                <a:lnTo>
                  <a:pt x="1585" y="898"/>
                </a:lnTo>
                <a:lnTo>
                  <a:pt x="1573" y="899"/>
                </a:lnTo>
                <a:lnTo>
                  <a:pt x="1561" y="899"/>
                </a:lnTo>
                <a:lnTo>
                  <a:pt x="1538" y="903"/>
                </a:lnTo>
                <a:lnTo>
                  <a:pt x="1538" y="903"/>
                </a:lnTo>
                <a:lnTo>
                  <a:pt x="1505" y="909"/>
                </a:lnTo>
                <a:lnTo>
                  <a:pt x="1489" y="913"/>
                </a:lnTo>
                <a:lnTo>
                  <a:pt x="1473" y="918"/>
                </a:lnTo>
                <a:lnTo>
                  <a:pt x="1458" y="923"/>
                </a:lnTo>
                <a:lnTo>
                  <a:pt x="1443" y="928"/>
                </a:lnTo>
                <a:lnTo>
                  <a:pt x="1429" y="935"/>
                </a:lnTo>
                <a:lnTo>
                  <a:pt x="1417" y="942"/>
                </a:lnTo>
                <a:lnTo>
                  <a:pt x="1417" y="942"/>
                </a:lnTo>
                <a:lnTo>
                  <a:pt x="1407" y="950"/>
                </a:lnTo>
                <a:lnTo>
                  <a:pt x="1397" y="957"/>
                </a:lnTo>
                <a:lnTo>
                  <a:pt x="1392" y="960"/>
                </a:lnTo>
                <a:lnTo>
                  <a:pt x="1388" y="963"/>
                </a:lnTo>
                <a:lnTo>
                  <a:pt x="1382" y="965"/>
                </a:lnTo>
                <a:lnTo>
                  <a:pt x="1376" y="965"/>
                </a:lnTo>
                <a:lnTo>
                  <a:pt x="1376" y="965"/>
                </a:lnTo>
                <a:lnTo>
                  <a:pt x="1380" y="960"/>
                </a:lnTo>
                <a:lnTo>
                  <a:pt x="1387" y="957"/>
                </a:lnTo>
                <a:lnTo>
                  <a:pt x="1399" y="951"/>
                </a:lnTo>
                <a:lnTo>
                  <a:pt x="1399" y="951"/>
                </a:lnTo>
                <a:lnTo>
                  <a:pt x="1408" y="942"/>
                </a:lnTo>
                <a:lnTo>
                  <a:pt x="1418" y="934"/>
                </a:lnTo>
                <a:lnTo>
                  <a:pt x="1428" y="927"/>
                </a:lnTo>
                <a:lnTo>
                  <a:pt x="1439" y="921"/>
                </a:lnTo>
                <a:lnTo>
                  <a:pt x="1452" y="915"/>
                </a:lnTo>
                <a:lnTo>
                  <a:pt x="1465" y="910"/>
                </a:lnTo>
                <a:lnTo>
                  <a:pt x="1478" y="906"/>
                </a:lnTo>
                <a:lnTo>
                  <a:pt x="1491" y="902"/>
                </a:lnTo>
                <a:lnTo>
                  <a:pt x="1520" y="895"/>
                </a:lnTo>
                <a:lnTo>
                  <a:pt x="1551" y="891"/>
                </a:lnTo>
                <a:lnTo>
                  <a:pt x="1582" y="888"/>
                </a:lnTo>
                <a:lnTo>
                  <a:pt x="1612" y="885"/>
                </a:lnTo>
                <a:lnTo>
                  <a:pt x="1612" y="885"/>
                </a:lnTo>
                <a:lnTo>
                  <a:pt x="1612" y="880"/>
                </a:lnTo>
                <a:lnTo>
                  <a:pt x="1612" y="876"/>
                </a:lnTo>
                <a:lnTo>
                  <a:pt x="1611" y="872"/>
                </a:lnTo>
                <a:lnTo>
                  <a:pt x="1609" y="869"/>
                </a:lnTo>
                <a:lnTo>
                  <a:pt x="1609" y="869"/>
                </a:lnTo>
                <a:lnTo>
                  <a:pt x="1585" y="869"/>
                </a:lnTo>
                <a:lnTo>
                  <a:pt x="1560" y="873"/>
                </a:lnTo>
                <a:lnTo>
                  <a:pt x="1535" y="877"/>
                </a:lnTo>
                <a:lnTo>
                  <a:pt x="1511" y="882"/>
                </a:lnTo>
                <a:lnTo>
                  <a:pt x="1486" y="889"/>
                </a:lnTo>
                <a:lnTo>
                  <a:pt x="1464" y="896"/>
                </a:lnTo>
                <a:lnTo>
                  <a:pt x="1422" y="910"/>
                </a:lnTo>
                <a:lnTo>
                  <a:pt x="1422" y="910"/>
                </a:lnTo>
                <a:lnTo>
                  <a:pt x="1436" y="900"/>
                </a:lnTo>
                <a:lnTo>
                  <a:pt x="1451" y="892"/>
                </a:lnTo>
                <a:lnTo>
                  <a:pt x="1467" y="885"/>
                </a:lnTo>
                <a:lnTo>
                  <a:pt x="1484" y="879"/>
                </a:lnTo>
                <a:lnTo>
                  <a:pt x="1502" y="874"/>
                </a:lnTo>
                <a:lnTo>
                  <a:pt x="1519" y="868"/>
                </a:lnTo>
                <a:lnTo>
                  <a:pt x="1554" y="860"/>
                </a:lnTo>
                <a:lnTo>
                  <a:pt x="1554" y="860"/>
                </a:lnTo>
                <a:lnTo>
                  <a:pt x="1511" y="860"/>
                </a:lnTo>
                <a:lnTo>
                  <a:pt x="1490" y="860"/>
                </a:lnTo>
                <a:lnTo>
                  <a:pt x="1470" y="862"/>
                </a:lnTo>
                <a:lnTo>
                  <a:pt x="1470" y="862"/>
                </a:lnTo>
                <a:close/>
                <a:moveTo>
                  <a:pt x="437" y="1121"/>
                </a:moveTo>
                <a:lnTo>
                  <a:pt x="437" y="1121"/>
                </a:lnTo>
                <a:lnTo>
                  <a:pt x="430" y="1120"/>
                </a:lnTo>
                <a:lnTo>
                  <a:pt x="423" y="1118"/>
                </a:lnTo>
                <a:lnTo>
                  <a:pt x="423" y="1118"/>
                </a:lnTo>
                <a:lnTo>
                  <a:pt x="336" y="1093"/>
                </a:lnTo>
                <a:lnTo>
                  <a:pt x="294" y="1081"/>
                </a:lnTo>
                <a:lnTo>
                  <a:pt x="254" y="1072"/>
                </a:lnTo>
                <a:lnTo>
                  <a:pt x="254" y="1072"/>
                </a:lnTo>
                <a:lnTo>
                  <a:pt x="209" y="1062"/>
                </a:lnTo>
                <a:lnTo>
                  <a:pt x="163" y="1054"/>
                </a:lnTo>
                <a:lnTo>
                  <a:pt x="76" y="1038"/>
                </a:lnTo>
                <a:lnTo>
                  <a:pt x="76" y="1038"/>
                </a:lnTo>
                <a:lnTo>
                  <a:pt x="71" y="1041"/>
                </a:lnTo>
                <a:lnTo>
                  <a:pt x="65" y="1041"/>
                </a:lnTo>
                <a:lnTo>
                  <a:pt x="61" y="1041"/>
                </a:lnTo>
                <a:lnTo>
                  <a:pt x="55" y="1042"/>
                </a:lnTo>
                <a:lnTo>
                  <a:pt x="55" y="1042"/>
                </a:lnTo>
                <a:lnTo>
                  <a:pt x="49" y="1051"/>
                </a:lnTo>
                <a:lnTo>
                  <a:pt x="42" y="1061"/>
                </a:lnTo>
                <a:lnTo>
                  <a:pt x="35" y="1070"/>
                </a:lnTo>
                <a:lnTo>
                  <a:pt x="30" y="1080"/>
                </a:lnTo>
                <a:lnTo>
                  <a:pt x="30" y="1080"/>
                </a:lnTo>
                <a:lnTo>
                  <a:pt x="51" y="1081"/>
                </a:lnTo>
                <a:lnTo>
                  <a:pt x="70" y="1084"/>
                </a:lnTo>
                <a:lnTo>
                  <a:pt x="107" y="1088"/>
                </a:lnTo>
                <a:lnTo>
                  <a:pt x="107" y="1088"/>
                </a:lnTo>
                <a:lnTo>
                  <a:pt x="179" y="1099"/>
                </a:lnTo>
                <a:lnTo>
                  <a:pt x="251" y="1110"/>
                </a:lnTo>
                <a:lnTo>
                  <a:pt x="321" y="1122"/>
                </a:lnTo>
                <a:lnTo>
                  <a:pt x="391" y="1132"/>
                </a:lnTo>
                <a:lnTo>
                  <a:pt x="391" y="1132"/>
                </a:lnTo>
                <a:lnTo>
                  <a:pt x="454" y="1139"/>
                </a:lnTo>
                <a:lnTo>
                  <a:pt x="487" y="1144"/>
                </a:lnTo>
                <a:lnTo>
                  <a:pt x="523" y="1148"/>
                </a:lnTo>
                <a:lnTo>
                  <a:pt x="523" y="1148"/>
                </a:lnTo>
                <a:lnTo>
                  <a:pt x="530" y="1151"/>
                </a:lnTo>
                <a:lnTo>
                  <a:pt x="534" y="1151"/>
                </a:lnTo>
                <a:lnTo>
                  <a:pt x="535" y="1150"/>
                </a:lnTo>
                <a:lnTo>
                  <a:pt x="536" y="1148"/>
                </a:lnTo>
                <a:lnTo>
                  <a:pt x="536" y="1148"/>
                </a:lnTo>
                <a:lnTo>
                  <a:pt x="487" y="1136"/>
                </a:lnTo>
                <a:lnTo>
                  <a:pt x="461" y="1130"/>
                </a:lnTo>
                <a:lnTo>
                  <a:pt x="437" y="1121"/>
                </a:lnTo>
                <a:lnTo>
                  <a:pt x="437" y="1121"/>
                </a:lnTo>
                <a:close/>
                <a:moveTo>
                  <a:pt x="657" y="1209"/>
                </a:moveTo>
                <a:lnTo>
                  <a:pt x="657" y="1209"/>
                </a:lnTo>
                <a:lnTo>
                  <a:pt x="624" y="1195"/>
                </a:lnTo>
                <a:lnTo>
                  <a:pt x="607" y="1188"/>
                </a:lnTo>
                <a:lnTo>
                  <a:pt x="589" y="1182"/>
                </a:lnTo>
                <a:lnTo>
                  <a:pt x="589" y="1182"/>
                </a:lnTo>
                <a:lnTo>
                  <a:pt x="572" y="1176"/>
                </a:lnTo>
                <a:lnTo>
                  <a:pt x="555" y="1169"/>
                </a:lnTo>
                <a:lnTo>
                  <a:pt x="555" y="1169"/>
                </a:lnTo>
                <a:lnTo>
                  <a:pt x="546" y="1167"/>
                </a:lnTo>
                <a:lnTo>
                  <a:pt x="536" y="1166"/>
                </a:lnTo>
                <a:lnTo>
                  <a:pt x="515" y="1164"/>
                </a:lnTo>
                <a:lnTo>
                  <a:pt x="494" y="1162"/>
                </a:lnTo>
                <a:lnTo>
                  <a:pt x="473" y="1159"/>
                </a:lnTo>
                <a:lnTo>
                  <a:pt x="473" y="1159"/>
                </a:lnTo>
                <a:lnTo>
                  <a:pt x="442" y="1154"/>
                </a:lnTo>
                <a:lnTo>
                  <a:pt x="411" y="1150"/>
                </a:lnTo>
                <a:lnTo>
                  <a:pt x="347" y="1142"/>
                </a:lnTo>
                <a:lnTo>
                  <a:pt x="347" y="1142"/>
                </a:lnTo>
                <a:lnTo>
                  <a:pt x="307" y="1138"/>
                </a:lnTo>
                <a:lnTo>
                  <a:pt x="269" y="1132"/>
                </a:lnTo>
                <a:lnTo>
                  <a:pt x="194" y="1118"/>
                </a:lnTo>
                <a:lnTo>
                  <a:pt x="156" y="1111"/>
                </a:lnTo>
                <a:lnTo>
                  <a:pt x="119" y="1105"/>
                </a:lnTo>
                <a:lnTo>
                  <a:pt x="82" y="1100"/>
                </a:lnTo>
                <a:lnTo>
                  <a:pt x="46" y="1096"/>
                </a:lnTo>
                <a:lnTo>
                  <a:pt x="46" y="1096"/>
                </a:lnTo>
                <a:lnTo>
                  <a:pt x="42" y="1101"/>
                </a:lnTo>
                <a:lnTo>
                  <a:pt x="37" y="1105"/>
                </a:lnTo>
                <a:lnTo>
                  <a:pt x="30" y="1115"/>
                </a:lnTo>
                <a:lnTo>
                  <a:pt x="25" y="1126"/>
                </a:lnTo>
                <a:lnTo>
                  <a:pt x="21" y="1136"/>
                </a:lnTo>
                <a:lnTo>
                  <a:pt x="21" y="1136"/>
                </a:lnTo>
                <a:lnTo>
                  <a:pt x="57" y="1138"/>
                </a:lnTo>
                <a:lnTo>
                  <a:pt x="93" y="1142"/>
                </a:lnTo>
                <a:lnTo>
                  <a:pt x="131" y="1147"/>
                </a:lnTo>
                <a:lnTo>
                  <a:pt x="169" y="1152"/>
                </a:lnTo>
                <a:lnTo>
                  <a:pt x="169" y="1152"/>
                </a:lnTo>
                <a:lnTo>
                  <a:pt x="215" y="1155"/>
                </a:lnTo>
                <a:lnTo>
                  <a:pt x="264" y="1157"/>
                </a:lnTo>
                <a:lnTo>
                  <a:pt x="313" y="1160"/>
                </a:lnTo>
                <a:lnTo>
                  <a:pt x="335" y="1162"/>
                </a:lnTo>
                <a:lnTo>
                  <a:pt x="355" y="1164"/>
                </a:lnTo>
                <a:lnTo>
                  <a:pt x="355" y="1164"/>
                </a:lnTo>
                <a:lnTo>
                  <a:pt x="393" y="1168"/>
                </a:lnTo>
                <a:lnTo>
                  <a:pt x="410" y="1170"/>
                </a:lnTo>
                <a:lnTo>
                  <a:pt x="427" y="1174"/>
                </a:lnTo>
                <a:lnTo>
                  <a:pt x="427" y="1174"/>
                </a:lnTo>
                <a:lnTo>
                  <a:pt x="430" y="1175"/>
                </a:lnTo>
                <a:lnTo>
                  <a:pt x="435" y="1177"/>
                </a:lnTo>
                <a:lnTo>
                  <a:pt x="439" y="1179"/>
                </a:lnTo>
                <a:lnTo>
                  <a:pt x="442" y="1180"/>
                </a:lnTo>
                <a:lnTo>
                  <a:pt x="442" y="1180"/>
                </a:lnTo>
                <a:lnTo>
                  <a:pt x="455" y="1183"/>
                </a:lnTo>
                <a:lnTo>
                  <a:pt x="467" y="1184"/>
                </a:lnTo>
                <a:lnTo>
                  <a:pt x="491" y="1186"/>
                </a:lnTo>
                <a:lnTo>
                  <a:pt x="516" y="1188"/>
                </a:lnTo>
                <a:lnTo>
                  <a:pt x="529" y="1191"/>
                </a:lnTo>
                <a:lnTo>
                  <a:pt x="541" y="1193"/>
                </a:lnTo>
                <a:lnTo>
                  <a:pt x="541" y="1193"/>
                </a:lnTo>
                <a:lnTo>
                  <a:pt x="616" y="1212"/>
                </a:lnTo>
                <a:lnTo>
                  <a:pt x="684" y="1231"/>
                </a:lnTo>
                <a:lnTo>
                  <a:pt x="684" y="1231"/>
                </a:lnTo>
                <a:lnTo>
                  <a:pt x="710" y="1240"/>
                </a:lnTo>
                <a:lnTo>
                  <a:pt x="723" y="1243"/>
                </a:lnTo>
                <a:lnTo>
                  <a:pt x="729" y="1243"/>
                </a:lnTo>
                <a:lnTo>
                  <a:pt x="736" y="1242"/>
                </a:lnTo>
                <a:lnTo>
                  <a:pt x="736" y="1242"/>
                </a:lnTo>
                <a:lnTo>
                  <a:pt x="725" y="1240"/>
                </a:lnTo>
                <a:lnTo>
                  <a:pt x="714" y="1236"/>
                </a:lnTo>
                <a:lnTo>
                  <a:pt x="695" y="1226"/>
                </a:lnTo>
                <a:lnTo>
                  <a:pt x="676" y="1216"/>
                </a:lnTo>
                <a:lnTo>
                  <a:pt x="667" y="1212"/>
                </a:lnTo>
                <a:lnTo>
                  <a:pt x="657" y="1209"/>
                </a:lnTo>
                <a:lnTo>
                  <a:pt x="657" y="1209"/>
                </a:lnTo>
                <a:close/>
                <a:moveTo>
                  <a:pt x="587" y="1164"/>
                </a:moveTo>
                <a:lnTo>
                  <a:pt x="587" y="1164"/>
                </a:lnTo>
                <a:lnTo>
                  <a:pt x="564" y="1155"/>
                </a:lnTo>
                <a:lnTo>
                  <a:pt x="541" y="1148"/>
                </a:lnTo>
                <a:lnTo>
                  <a:pt x="541" y="1148"/>
                </a:lnTo>
                <a:lnTo>
                  <a:pt x="545" y="1151"/>
                </a:lnTo>
                <a:lnTo>
                  <a:pt x="550" y="1154"/>
                </a:lnTo>
                <a:lnTo>
                  <a:pt x="563" y="1159"/>
                </a:lnTo>
                <a:lnTo>
                  <a:pt x="576" y="1162"/>
                </a:lnTo>
                <a:lnTo>
                  <a:pt x="587" y="1164"/>
                </a:lnTo>
                <a:lnTo>
                  <a:pt x="587" y="1164"/>
                </a:lnTo>
                <a:close/>
                <a:moveTo>
                  <a:pt x="474" y="1198"/>
                </a:moveTo>
                <a:lnTo>
                  <a:pt x="474" y="1198"/>
                </a:lnTo>
                <a:lnTo>
                  <a:pt x="439" y="1193"/>
                </a:lnTo>
                <a:lnTo>
                  <a:pt x="421" y="1190"/>
                </a:lnTo>
                <a:lnTo>
                  <a:pt x="402" y="1187"/>
                </a:lnTo>
                <a:lnTo>
                  <a:pt x="402" y="1187"/>
                </a:lnTo>
                <a:lnTo>
                  <a:pt x="370" y="1183"/>
                </a:lnTo>
                <a:lnTo>
                  <a:pt x="340" y="1178"/>
                </a:lnTo>
                <a:lnTo>
                  <a:pt x="309" y="1172"/>
                </a:lnTo>
                <a:lnTo>
                  <a:pt x="296" y="1170"/>
                </a:lnTo>
                <a:lnTo>
                  <a:pt x="281" y="1169"/>
                </a:lnTo>
                <a:lnTo>
                  <a:pt x="281" y="1169"/>
                </a:lnTo>
                <a:lnTo>
                  <a:pt x="199" y="1167"/>
                </a:lnTo>
                <a:lnTo>
                  <a:pt x="161" y="1166"/>
                </a:lnTo>
                <a:lnTo>
                  <a:pt x="142" y="1165"/>
                </a:lnTo>
                <a:lnTo>
                  <a:pt x="124" y="1163"/>
                </a:lnTo>
                <a:lnTo>
                  <a:pt x="124" y="1163"/>
                </a:lnTo>
                <a:lnTo>
                  <a:pt x="91" y="1159"/>
                </a:lnTo>
                <a:lnTo>
                  <a:pt x="91" y="1159"/>
                </a:lnTo>
                <a:lnTo>
                  <a:pt x="81" y="1157"/>
                </a:lnTo>
                <a:lnTo>
                  <a:pt x="71" y="1155"/>
                </a:lnTo>
                <a:lnTo>
                  <a:pt x="61" y="1153"/>
                </a:lnTo>
                <a:lnTo>
                  <a:pt x="57" y="1153"/>
                </a:lnTo>
                <a:lnTo>
                  <a:pt x="54" y="1153"/>
                </a:lnTo>
                <a:lnTo>
                  <a:pt x="54" y="1153"/>
                </a:lnTo>
                <a:lnTo>
                  <a:pt x="48" y="1156"/>
                </a:lnTo>
                <a:lnTo>
                  <a:pt x="43" y="1161"/>
                </a:lnTo>
                <a:lnTo>
                  <a:pt x="40" y="1167"/>
                </a:lnTo>
                <a:lnTo>
                  <a:pt x="36" y="1174"/>
                </a:lnTo>
                <a:lnTo>
                  <a:pt x="31" y="1188"/>
                </a:lnTo>
                <a:lnTo>
                  <a:pt x="29" y="1201"/>
                </a:lnTo>
                <a:lnTo>
                  <a:pt x="29" y="1201"/>
                </a:lnTo>
                <a:lnTo>
                  <a:pt x="39" y="1199"/>
                </a:lnTo>
                <a:lnTo>
                  <a:pt x="50" y="1198"/>
                </a:lnTo>
                <a:lnTo>
                  <a:pt x="73" y="1197"/>
                </a:lnTo>
                <a:lnTo>
                  <a:pt x="82" y="1196"/>
                </a:lnTo>
                <a:lnTo>
                  <a:pt x="92" y="1195"/>
                </a:lnTo>
                <a:lnTo>
                  <a:pt x="100" y="1192"/>
                </a:lnTo>
                <a:lnTo>
                  <a:pt x="103" y="1190"/>
                </a:lnTo>
                <a:lnTo>
                  <a:pt x="105" y="1187"/>
                </a:lnTo>
                <a:lnTo>
                  <a:pt x="105" y="1187"/>
                </a:lnTo>
                <a:lnTo>
                  <a:pt x="110" y="1192"/>
                </a:lnTo>
                <a:lnTo>
                  <a:pt x="118" y="1194"/>
                </a:lnTo>
                <a:lnTo>
                  <a:pt x="126" y="1195"/>
                </a:lnTo>
                <a:lnTo>
                  <a:pt x="135" y="1194"/>
                </a:lnTo>
                <a:lnTo>
                  <a:pt x="153" y="1192"/>
                </a:lnTo>
                <a:lnTo>
                  <a:pt x="162" y="1192"/>
                </a:lnTo>
                <a:lnTo>
                  <a:pt x="170" y="1191"/>
                </a:lnTo>
                <a:lnTo>
                  <a:pt x="170" y="1191"/>
                </a:lnTo>
                <a:lnTo>
                  <a:pt x="178" y="1192"/>
                </a:lnTo>
                <a:lnTo>
                  <a:pt x="185" y="1194"/>
                </a:lnTo>
                <a:lnTo>
                  <a:pt x="193" y="1195"/>
                </a:lnTo>
                <a:lnTo>
                  <a:pt x="201" y="1196"/>
                </a:lnTo>
                <a:lnTo>
                  <a:pt x="201" y="1196"/>
                </a:lnTo>
                <a:lnTo>
                  <a:pt x="275" y="1199"/>
                </a:lnTo>
                <a:lnTo>
                  <a:pt x="352" y="1200"/>
                </a:lnTo>
                <a:lnTo>
                  <a:pt x="352" y="1200"/>
                </a:lnTo>
                <a:lnTo>
                  <a:pt x="372" y="1200"/>
                </a:lnTo>
                <a:lnTo>
                  <a:pt x="392" y="1201"/>
                </a:lnTo>
                <a:lnTo>
                  <a:pt x="430" y="1205"/>
                </a:lnTo>
                <a:lnTo>
                  <a:pt x="469" y="1211"/>
                </a:lnTo>
                <a:lnTo>
                  <a:pt x="506" y="1217"/>
                </a:lnTo>
                <a:lnTo>
                  <a:pt x="580" y="1230"/>
                </a:lnTo>
                <a:lnTo>
                  <a:pt x="616" y="1236"/>
                </a:lnTo>
                <a:lnTo>
                  <a:pt x="651" y="1239"/>
                </a:lnTo>
                <a:lnTo>
                  <a:pt x="651" y="1239"/>
                </a:lnTo>
                <a:lnTo>
                  <a:pt x="610" y="1226"/>
                </a:lnTo>
                <a:lnTo>
                  <a:pt x="567" y="1214"/>
                </a:lnTo>
                <a:lnTo>
                  <a:pt x="521" y="1205"/>
                </a:lnTo>
                <a:lnTo>
                  <a:pt x="498" y="1201"/>
                </a:lnTo>
                <a:lnTo>
                  <a:pt x="474" y="1198"/>
                </a:lnTo>
                <a:lnTo>
                  <a:pt x="474" y="1198"/>
                </a:lnTo>
                <a:close/>
                <a:moveTo>
                  <a:pt x="770" y="1237"/>
                </a:moveTo>
                <a:lnTo>
                  <a:pt x="770" y="1237"/>
                </a:lnTo>
                <a:lnTo>
                  <a:pt x="798" y="1250"/>
                </a:lnTo>
                <a:lnTo>
                  <a:pt x="827" y="1262"/>
                </a:lnTo>
                <a:lnTo>
                  <a:pt x="854" y="1275"/>
                </a:lnTo>
                <a:lnTo>
                  <a:pt x="882" y="1285"/>
                </a:lnTo>
                <a:lnTo>
                  <a:pt x="882" y="1285"/>
                </a:lnTo>
                <a:lnTo>
                  <a:pt x="853" y="1269"/>
                </a:lnTo>
                <a:lnTo>
                  <a:pt x="824" y="1255"/>
                </a:lnTo>
                <a:lnTo>
                  <a:pt x="794" y="1241"/>
                </a:lnTo>
                <a:lnTo>
                  <a:pt x="764" y="1228"/>
                </a:lnTo>
                <a:lnTo>
                  <a:pt x="733" y="1216"/>
                </a:lnTo>
                <a:lnTo>
                  <a:pt x="702" y="1205"/>
                </a:lnTo>
                <a:lnTo>
                  <a:pt x="636" y="1182"/>
                </a:lnTo>
                <a:lnTo>
                  <a:pt x="636" y="1182"/>
                </a:lnTo>
                <a:lnTo>
                  <a:pt x="669" y="1197"/>
                </a:lnTo>
                <a:lnTo>
                  <a:pt x="702" y="1212"/>
                </a:lnTo>
                <a:lnTo>
                  <a:pt x="720" y="1220"/>
                </a:lnTo>
                <a:lnTo>
                  <a:pt x="736" y="1227"/>
                </a:lnTo>
                <a:lnTo>
                  <a:pt x="753" y="1232"/>
                </a:lnTo>
                <a:lnTo>
                  <a:pt x="770" y="1237"/>
                </a:lnTo>
                <a:lnTo>
                  <a:pt x="770" y="1237"/>
                </a:lnTo>
                <a:close/>
                <a:moveTo>
                  <a:pt x="552" y="1239"/>
                </a:moveTo>
                <a:lnTo>
                  <a:pt x="552" y="1239"/>
                </a:lnTo>
                <a:lnTo>
                  <a:pt x="516" y="1233"/>
                </a:lnTo>
                <a:lnTo>
                  <a:pt x="480" y="1226"/>
                </a:lnTo>
                <a:lnTo>
                  <a:pt x="480" y="1226"/>
                </a:lnTo>
                <a:lnTo>
                  <a:pt x="441" y="1221"/>
                </a:lnTo>
                <a:lnTo>
                  <a:pt x="399" y="1216"/>
                </a:lnTo>
                <a:lnTo>
                  <a:pt x="358" y="1213"/>
                </a:lnTo>
                <a:lnTo>
                  <a:pt x="314" y="1211"/>
                </a:lnTo>
                <a:lnTo>
                  <a:pt x="230" y="1209"/>
                </a:lnTo>
                <a:lnTo>
                  <a:pt x="156" y="1207"/>
                </a:lnTo>
                <a:lnTo>
                  <a:pt x="156" y="1207"/>
                </a:lnTo>
                <a:lnTo>
                  <a:pt x="151" y="1211"/>
                </a:lnTo>
                <a:lnTo>
                  <a:pt x="146" y="1216"/>
                </a:lnTo>
                <a:lnTo>
                  <a:pt x="142" y="1222"/>
                </a:lnTo>
                <a:lnTo>
                  <a:pt x="138" y="1228"/>
                </a:lnTo>
                <a:lnTo>
                  <a:pt x="132" y="1241"/>
                </a:lnTo>
                <a:lnTo>
                  <a:pt x="127" y="1256"/>
                </a:lnTo>
                <a:lnTo>
                  <a:pt x="118" y="1286"/>
                </a:lnTo>
                <a:lnTo>
                  <a:pt x="112" y="1300"/>
                </a:lnTo>
                <a:lnTo>
                  <a:pt x="109" y="1307"/>
                </a:lnTo>
                <a:lnTo>
                  <a:pt x="105" y="1314"/>
                </a:lnTo>
                <a:lnTo>
                  <a:pt x="105" y="1314"/>
                </a:lnTo>
                <a:lnTo>
                  <a:pt x="132" y="1305"/>
                </a:lnTo>
                <a:lnTo>
                  <a:pt x="160" y="1296"/>
                </a:lnTo>
                <a:lnTo>
                  <a:pt x="190" y="1288"/>
                </a:lnTo>
                <a:lnTo>
                  <a:pt x="219" y="1281"/>
                </a:lnTo>
                <a:lnTo>
                  <a:pt x="252" y="1274"/>
                </a:lnTo>
                <a:lnTo>
                  <a:pt x="284" y="1268"/>
                </a:lnTo>
                <a:lnTo>
                  <a:pt x="317" y="1263"/>
                </a:lnTo>
                <a:lnTo>
                  <a:pt x="350" y="1260"/>
                </a:lnTo>
                <a:lnTo>
                  <a:pt x="350" y="1260"/>
                </a:lnTo>
                <a:lnTo>
                  <a:pt x="379" y="1258"/>
                </a:lnTo>
                <a:lnTo>
                  <a:pt x="407" y="1257"/>
                </a:lnTo>
                <a:lnTo>
                  <a:pt x="464" y="1257"/>
                </a:lnTo>
                <a:lnTo>
                  <a:pt x="520" y="1258"/>
                </a:lnTo>
                <a:lnTo>
                  <a:pt x="575" y="1261"/>
                </a:lnTo>
                <a:lnTo>
                  <a:pt x="630" y="1267"/>
                </a:lnTo>
                <a:lnTo>
                  <a:pt x="682" y="1272"/>
                </a:lnTo>
                <a:lnTo>
                  <a:pt x="781" y="1284"/>
                </a:lnTo>
                <a:lnTo>
                  <a:pt x="781" y="1284"/>
                </a:lnTo>
                <a:lnTo>
                  <a:pt x="752" y="1275"/>
                </a:lnTo>
                <a:lnTo>
                  <a:pt x="723" y="1269"/>
                </a:lnTo>
                <a:lnTo>
                  <a:pt x="666" y="1257"/>
                </a:lnTo>
                <a:lnTo>
                  <a:pt x="609" y="1247"/>
                </a:lnTo>
                <a:lnTo>
                  <a:pt x="552" y="1239"/>
                </a:lnTo>
                <a:lnTo>
                  <a:pt x="552" y="1239"/>
                </a:lnTo>
                <a:close/>
                <a:moveTo>
                  <a:pt x="116" y="1207"/>
                </a:moveTo>
                <a:lnTo>
                  <a:pt x="116" y="1207"/>
                </a:lnTo>
                <a:lnTo>
                  <a:pt x="110" y="1211"/>
                </a:lnTo>
                <a:lnTo>
                  <a:pt x="105" y="1216"/>
                </a:lnTo>
                <a:lnTo>
                  <a:pt x="96" y="1227"/>
                </a:lnTo>
                <a:lnTo>
                  <a:pt x="89" y="1239"/>
                </a:lnTo>
                <a:lnTo>
                  <a:pt x="80" y="1253"/>
                </a:lnTo>
                <a:lnTo>
                  <a:pt x="80" y="1253"/>
                </a:lnTo>
                <a:lnTo>
                  <a:pt x="70" y="1271"/>
                </a:lnTo>
                <a:lnTo>
                  <a:pt x="59" y="1289"/>
                </a:lnTo>
                <a:lnTo>
                  <a:pt x="59" y="1289"/>
                </a:lnTo>
                <a:lnTo>
                  <a:pt x="44" y="1316"/>
                </a:lnTo>
                <a:lnTo>
                  <a:pt x="37" y="1329"/>
                </a:lnTo>
                <a:lnTo>
                  <a:pt x="32" y="1342"/>
                </a:lnTo>
                <a:lnTo>
                  <a:pt x="27" y="1354"/>
                </a:lnTo>
                <a:lnTo>
                  <a:pt x="24" y="1368"/>
                </a:lnTo>
                <a:lnTo>
                  <a:pt x="21" y="1382"/>
                </a:lnTo>
                <a:lnTo>
                  <a:pt x="21" y="1397"/>
                </a:lnTo>
                <a:lnTo>
                  <a:pt x="21" y="1397"/>
                </a:lnTo>
                <a:lnTo>
                  <a:pt x="35" y="1403"/>
                </a:lnTo>
                <a:lnTo>
                  <a:pt x="49" y="1406"/>
                </a:lnTo>
                <a:lnTo>
                  <a:pt x="64" y="1409"/>
                </a:lnTo>
                <a:lnTo>
                  <a:pt x="79" y="1411"/>
                </a:lnTo>
                <a:lnTo>
                  <a:pt x="94" y="1412"/>
                </a:lnTo>
                <a:lnTo>
                  <a:pt x="109" y="1412"/>
                </a:lnTo>
                <a:lnTo>
                  <a:pt x="140" y="1412"/>
                </a:lnTo>
                <a:lnTo>
                  <a:pt x="171" y="1410"/>
                </a:lnTo>
                <a:lnTo>
                  <a:pt x="201" y="1407"/>
                </a:lnTo>
                <a:lnTo>
                  <a:pt x="230" y="1405"/>
                </a:lnTo>
                <a:lnTo>
                  <a:pt x="258" y="1404"/>
                </a:lnTo>
                <a:lnTo>
                  <a:pt x="258" y="1404"/>
                </a:lnTo>
                <a:lnTo>
                  <a:pt x="289" y="1404"/>
                </a:lnTo>
                <a:lnTo>
                  <a:pt x="321" y="1402"/>
                </a:lnTo>
                <a:lnTo>
                  <a:pt x="352" y="1399"/>
                </a:lnTo>
                <a:lnTo>
                  <a:pt x="384" y="1396"/>
                </a:lnTo>
                <a:lnTo>
                  <a:pt x="448" y="1389"/>
                </a:lnTo>
                <a:lnTo>
                  <a:pt x="511" y="1383"/>
                </a:lnTo>
                <a:lnTo>
                  <a:pt x="511" y="1383"/>
                </a:lnTo>
                <a:lnTo>
                  <a:pt x="577" y="1377"/>
                </a:lnTo>
                <a:lnTo>
                  <a:pt x="610" y="1374"/>
                </a:lnTo>
                <a:lnTo>
                  <a:pt x="641" y="1373"/>
                </a:lnTo>
                <a:lnTo>
                  <a:pt x="641" y="1373"/>
                </a:lnTo>
                <a:lnTo>
                  <a:pt x="667" y="1366"/>
                </a:lnTo>
                <a:lnTo>
                  <a:pt x="693" y="1362"/>
                </a:lnTo>
                <a:lnTo>
                  <a:pt x="720" y="1359"/>
                </a:lnTo>
                <a:lnTo>
                  <a:pt x="746" y="1357"/>
                </a:lnTo>
                <a:lnTo>
                  <a:pt x="801" y="1354"/>
                </a:lnTo>
                <a:lnTo>
                  <a:pt x="853" y="1352"/>
                </a:lnTo>
                <a:lnTo>
                  <a:pt x="853" y="1352"/>
                </a:lnTo>
                <a:lnTo>
                  <a:pt x="850" y="1341"/>
                </a:lnTo>
                <a:lnTo>
                  <a:pt x="846" y="1330"/>
                </a:lnTo>
                <a:lnTo>
                  <a:pt x="846" y="1330"/>
                </a:lnTo>
                <a:lnTo>
                  <a:pt x="773" y="1334"/>
                </a:lnTo>
                <a:lnTo>
                  <a:pt x="701" y="1338"/>
                </a:lnTo>
                <a:lnTo>
                  <a:pt x="666" y="1341"/>
                </a:lnTo>
                <a:lnTo>
                  <a:pt x="632" y="1344"/>
                </a:lnTo>
                <a:lnTo>
                  <a:pt x="597" y="1348"/>
                </a:lnTo>
                <a:lnTo>
                  <a:pt x="563" y="1352"/>
                </a:lnTo>
                <a:lnTo>
                  <a:pt x="563" y="1352"/>
                </a:lnTo>
                <a:lnTo>
                  <a:pt x="551" y="1356"/>
                </a:lnTo>
                <a:lnTo>
                  <a:pt x="541" y="1358"/>
                </a:lnTo>
                <a:lnTo>
                  <a:pt x="529" y="1360"/>
                </a:lnTo>
                <a:lnTo>
                  <a:pt x="517" y="1362"/>
                </a:lnTo>
                <a:lnTo>
                  <a:pt x="517" y="1362"/>
                </a:lnTo>
                <a:lnTo>
                  <a:pt x="513" y="1361"/>
                </a:lnTo>
                <a:lnTo>
                  <a:pt x="508" y="1361"/>
                </a:lnTo>
                <a:lnTo>
                  <a:pt x="502" y="1360"/>
                </a:lnTo>
                <a:lnTo>
                  <a:pt x="498" y="1360"/>
                </a:lnTo>
                <a:lnTo>
                  <a:pt x="498" y="1360"/>
                </a:lnTo>
                <a:lnTo>
                  <a:pt x="469" y="1363"/>
                </a:lnTo>
                <a:lnTo>
                  <a:pt x="439" y="1368"/>
                </a:lnTo>
                <a:lnTo>
                  <a:pt x="379" y="1378"/>
                </a:lnTo>
                <a:lnTo>
                  <a:pt x="348" y="1382"/>
                </a:lnTo>
                <a:lnTo>
                  <a:pt x="317" y="1386"/>
                </a:lnTo>
                <a:lnTo>
                  <a:pt x="287" y="1388"/>
                </a:lnTo>
                <a:lnTo>
                  <a:pt x="256" y="1389"/>
                </a:lnTo>
                <a:lnTo>
                  <a:pt x="256" y="1389"/>
                </a:lnTo>
                <a:lnTo>
                  <a:pt x="272" y="1383"/>
                </a:lnTo>
                <a:lnTo>
                  <a:pt x="287" y="1379"/>
                </a:lnTo>
                <a:lnTo>
                  <a:pt x="303" y="1377"/>
                </a:lnTo>
                <a:lnTo>
                  <a:pt x="319" y="1375"/>
                </a:lnTo>
                <a:lnTo>
                  <a:pt x="352" y="1372"/>
                </a:lnTo>
                <a:lnTo>
                  <a:pt x="368" y="1369"/>
                </a:lnTo>
                <a:lnTo>
                  <a:pt x="384" y="1367"/>
                </a:lnTo>
                <a:lnTo>
                  <a:pt x="384" y="1367"/>
                </a:lnTo>
                <a:lnTo>
                  <a:pt x="422" y="1359"/>
                </a:lnTo>
                <a:lnTo>
                  <a:pt x="459" y="1351"/>
                </a:lnTo>
                <a:lnTo>
                  <a:pt x="498" y="1345"/>
                </a:lnTo>
                <a:lnTo>
                  <a:pt x="516" y="1343"/>
                </a:lnTo>
                <a:lnTo>
                  <a:pt x="535" y="1342"/>
                </a:lnTo>
                <a:lnTo>
                  <a:pt x="535" y="1342"/>
                </a:lnTo>
                <a:lnTo>
                  <a:pt x="489" y="1342"/>
                </a:lnTo>
                <a:lnTo>
                  <a:pt x="440" y="1342"/>
                </a:lnTo>
                <a:lnTo>
                  <a:pt x="389" y="1344"/>
                </a:lnTo>
                <a:lnTo>
                  <a:pt x="362" y="1346"/>
                </a:lnTo>
                <a:lnTo>
                  <a:pt x="334" y="1349"/>
                </a:lnTo>
                <a:lnTo>
                  <a:pt x="334" y="1349"/>
                </a:lnTo>
                <a:lnTo>
                  <a:pt x="309" y="1351"/>
                </a:lnTo>
                <a:lnTo>
                  <a:pt x="285" y="1352"/>
                </a:lnTo>
                <a:lnTo>
                  <a:pt x="285" y="1352"/>
                </a:lnTo>
                <a:lnTo>
                  <a:pt x="258" y="1357"/>
                </a:lnTo>
                <a:lnTo>
                  <a:pt x="232" y="1361"/>
                </a:lnTo>
                <a:lnTo>
                  <a:pt x="208" y="1364"/>
                </a:lnTo>
                <a:lnTo>
                  <a:pt x="195" y="1365"/>
                </a:lnTo>
                <a:lnTo>
                  <a:pt x="183" y="1365"/>
                </a:lnTo>
                <a:lnTo>
                  <a:pt x="183" y="1365"/>
                </a:lnTo>
                <a:lnTo>
                  <a:pt x="165" y="1364"/>
                </a:lnTo>
                <a:lnTo>
                  <a:pt x="147" y="1363"/>
                </a:lnTo>
                <a:lnTo>
                  <a:pt x="130" y="1362"/>
                </a:lnTo>
                <a:lnTo>
                  <a:pt x="112" y="1363"/>
                </a:lnTo>
                <a:lnTo>
                  <a:pt x="112" y="1363"/>
                </a:lnTo>
                <a:lnTo>
                  <a:pt x="105" y="1365"/>
                </a:lnTo>
                <a:lnTo>
                  <a:pt x="97" y="1367"/>
                </a:lnTo>
                <a:lnTo>
                  <a:pt x="91" y="1369"/>
                </a:lnTo>
                <a:lnTo>
                  <a:pt x="87" y="1369"/>
                </a:lnTo>
                <a:lnTo>
                  <a:pt x="84" y="1368"/>
                </a:lnTo>
                <a:lnTo>
                  <a:pt x="84" y="1368"/>
                </a:lnTo>
                <a:lnTo>
                  <a:pt x="82" y="1365"/>
                </a:lnTo>
                <a:lnTo>
                  <a:pt x="82" y="1362"/>
                </a:lnTo>
                <a:lnTo>
                  <a:pt x="82" y="1356"/>
                </a:lnTo>
                <a:lnTo>
                  <a:pt x="86" y="1350"/>
                </a:lnTo>
                <a:lnTo>
                  <a:pt x="89" y="1346"/>
                </a:lnTo>
                <a:lnTo>
                  <a:pt x="89" y="1346"/>
                </a:lnTo>
                <a:lnTo>
                  <a:pt x="88" y="1337"/>
                </a:lnTo>
                <a:lnTo>
                  <a:pt x="87" y="1328"/>
                </a:lnTo>
                <a:lnTo>
                  <a:pt x="88" y="1320"/>
                </a:lnTo>
                <a:lnTo>
                  <a:pt x="89" y="1315"/>
                </a:lnTo>
                <a:lnTo>
                  <a:pt x="89" y="1315"/>
                </a:lnTo>
                <a:lnTo>
                  <a:pt x="99" y="1293"/>
                </a:lnTo>
                <a:lnTo>
                  <a:pt x="110" y="1269"/>
                </a:lnTo>
                <a:lnTo>
                  <a:pt x="121" y="1243"/>
                </a:lnTo>
                <a:lnTo>
                  <a:pt x="125" y="1230"/>
                </a:lnTo>
                <a:lnTo>
                  <a:pt x="128" y="1217"/>
                </a:lnTo>
                <a:lnTo>
                  <a:pt x="128" y="1217"/>
                </a:lnTo>
                <a:lnTo>
                  <a:pt x="132" y="1215"/>
                </a:lnTo>
                <a:lnTo>
                  <a:pt x="137" y="1212"/>
                </a:lnTo>
                <a:lnTo>
                  <a:pt x="138" y="1210"/>
                </a:lnTo>
                <a:lnTo>
                  <a:pt x="139" y="1209"/>
                </a:lnTo>
                <a:lnTo>
                  <a:pt x="139" y="1208"/>
                </a:lnTo>
                <a:lnTo>
                  <a:pt x="137" y="1207"/>
                </a:lnTo>
                <a:lnTo>
                  <a:pt x="137" y="1207"/>
                </a:lnTo>
                <a:lnTo>
                  <a:pt x="126" y="1208"/>
                </a:lnTo>
                <a:lnTo>
                  <a:pt x="116" y="1207"/>
                </a:lnTo>
                <a:lnTo>
                  <a:pt x="116" y="1207"/>
                </a:lnTo>
                <a:close/>
                <a:moveTo>
                  <a:pt x="380" y="1271"/>
                </a:moveTo>
                <a:lnTo>
                  <a:pt x="380" y="1271"/>
                </a:lnTo>
                <a:lnTo>
                  <a:pt x="379" y="1271"/>
                </a:lnTo>
                <a:lnTo>
                  <a:pt x="379" y="1273"/>
                </a:lnTo>
                <a:lnTo>
                  <a:pt x="378" y="1274"/>
                </a:lnTo>
                <a:lnTo>
                  <a:pt x="377" y="1274"/>
                </a:lnTo>
                <a:lnTo>
                  <a:pt x="377" y="1274"/>
                </a:lnTo>
                <a:lnTo>
                  <a:pt x="361" y="1275"/>
                </a:lnTo>
                <a:lnTo>
                  <a:pt x="345" y="1276"/>
                </a:lnTo>
                <a:lnTo>
                  <a:pt x="311" y="1280"/>
                </a:lnTo>
                <a:lnTo>
                  <a:pt x="275" y="1285"/>
                </a:lnTo>
                <a:lnTo>
                  <a:pt x="240" y="1290"/>
                </a:lnTo>
                <a:lnTo>
                  <a:pt x="240" y="1290"/>
                </a:lnTo>
                <a:lnTo>
                  <a:pt x="206" y="1297"/>
                </a:lnTo>
                <a:lnTo>
                  <a:pt x="171" y="1306"/>
                </a:lnTo>
                <a:lnTo>
                  <a:pt x="155" y="1312"/>
                </a:lnTo>
                <a:lnTo>
                  <a:pt x="139" y="1317"/>
                </a:lnTo>
                <a:lnTo>
                  <a:pt x="123" y="1324"/>
                </a:lnTo>
                <a:lnTo>
                  <a:pt x="108" y="1331"/>
                </a:lnTo>
                <a:lnTo>
                  <a:pt x="108" y="1331"/>
                </a:lnTo>
                <a:lnTo>
                  <a:pt x="120" y="1331"/>
                </a:lnTo>
                <a:lnTo>
                  <a:pt x="132" y="1330"/>
                </a:lnTo>
                <a:lnTo>
                  <a:pt x="142" y="1329"/>
                </a:lnTo>
                <a:lnTo>
                  <a:pt x="148" y="1330"/>
                </a:lnTo>
                <a:lnTo>
                  <a:pt x="153" y="1331"/>
                </a:lnTo>
                <a:lnTo>
                  <a:pt x="153" y="1331"/>
                </a:lnTo>
                <a:lnTo>
                  <a:pt x="146" y="1334"/>
                </a:lnTo>
                <a:lnTo>
                  <a:pt x="138" y="1336"/>
                </a:lnTo>
                <a:lnTo>
                  <a:pt x="122" y="1337"/>
                </a:lnTo>
                <a:lnTo>
                  <a:pt x="115" y="1338"/>
                </a:lnTo>
                <a:lnTo>
                  <a:pt x="109" y="1342"/>
                </a:lnTo>
                <a:lnTo>
                  <a:pt x="106" y="1343"/>
                </a:lnTo>
                <a:lnTo>
                  <a:pt x="104" y="1345"/>
                </a:lnTo>
                <a:lnTo>
                  <a:pt x="103" y="1348"/>
                </a:lnTo>
                <a:lnTo>
                  <a:pt x="102" y="1351"/>
                </a:lnTo>
                <a:lnTo>
                  <a:pt x="102" y="1351"/>
                </a:lnTo>
                <a:lnTo>
                  <a:pt x="155" y="1349"/>
                </a:lnTo>
                <a:lnTo>
                  <a:pt x="211" y="1346"/>
                </a:lnTo>
                <a:lnTo>
                  <a:pt x="322" y="1336"/>
                </a:lnTo>
                <a:lnTo>
                  <a:pt x="377" y="1332"/>
                </a:lnTo>
                <a:lnTo>
                  <a:pt x="431" y="1329"/>
                </a:lnTo>
                <a:lnTo>
                  <a:pt x="485" y="1327"/>
                </a:lnTo>
                <a:lnTo>
                  <a:pt x="536" y="1326"/>
                </a:lnTo>
                <a:lnTo>
                  <a:pt x="536" y="1326"/>
                </a:lnTo>
                <a:lnTo>
                  <a:pt x="616" y="1327"/>
                </a:lnTo>
                <a:lnTo>
                  <a:pt x="685" y="1324"/>
                </a:lnTo>
                <a:lnTo>
                  <a:pt x="754" y="1320"/>
                </a:lnTo>
                <a:lnTo>
                  <a:pt x="827" y="1314"/>
                </a:lnTo>
                <a:lnTo>
                  <a:pt x="827" y="1314"/>
                </a:lnTo>
                <a:lnTo>
                  <a:pt x="791" y="1311"/>
                </a:lnTo>
                <a:lnTo>
                  <a:pt x="754" y="1307"/>
                </a:lnTo>
                <a:lnTo>
                  <a:pt x="713" y="1303"/>
                </a:lnTo>
                <a:lnTo>
                  <a:pt x="692" y="1302"/>
                </a:lnTo>
                <a:lnTo>
                  <a:pt x="668" y="1301"/>
                </a:lnTo>
                <a:lnTo>
                  <a:pt x="668" y="1301"/>
                </a:lnTo>
                <a:lnTo>
                  <a:pt x="677" y="1298"/>
                </a:lnTo>
                <a:lnTo>
                  <a:pt x="687" y="1294"/>
                </a:lnTo>
                <a:lnTo>
                  <a:pt x="698" y="1293"/>
                </a:lnTo>
                <a:lnTo>
                  <a:pt x="702" y="1293"/>
                </a:lnTo>
                <a:lnTo>
                  <a:pt x="708" y="1294"/>
                </a:lnTo>
                <a:lnTo>
                  <a:pt x="708" y="1294"/>
                </a:lnTo>
                <a:lnTo>
                  <a:pt x="686" y="1288"/>
                </a:lnTo>
                <a:lnTo>
                  <a:pt x="665" y="1284"/>
                </a:lnTo>
                <a:lnTo>
                  <a:pt x="642" y="1281"/>
                </a:lnTo>
                <a:lnTo>
                  <a:pt x="621" y="1277"/>
                </a:lnTo>
                <a:lnTo>
                  <a:pt x="600" y="1275"/>
                </a:lnTo>
                <a:lnTo>
                  <a:pt x="578" y="1274"/>
                </a:lnTo>
                <a:lnTo>
                  <a:pt x="536" y="1273"/>
                </a:lnTo>
                <a:lnTo>
                  <a:pt x="455" y="1273"/>
                </a:lnTo>
                <a:lnTo>
                  <a:pt x="417" y="1273"/>
                </a:lnTo>
                <a:lnTo>
                  <a:pt x="380" y="1271"/>
                </a:lnTo>
                <a:lnTo>
                  <a:pt x="380" y="1271"/>
                </a:lnTo>
                <a:close/>
                <a:moveTo>
                  <a:pt x="789" y="1299"/>
                </a:moveTo>
                <a:lnTo>
                  <a:pt x="789" y="1299"/>
                </a:lnTo>
                <a:lnTo>
                  <a:pt x="766" y="1296"/>
                </a:lnTo>
                <a:lnTo>
                  <a:pt x="754" y="1294"/>
                </a:lnTo>
                <a:lnTo>
                  <a:pt x="748" y="1294"/>
                </a:lnTo>
                <a:lnTo>
                  <a:pt x="743" y="1296"/>
                </a:lnTo>
                <a:lnTo>
                  <a:pt x="743" y="1296"/>
                </a:lnTo>
                <a:lnTo>
                  <a:pt x="769" y="1299"/>
                </a:lnTo>
                <a:lnTo>
                  <a:pt x="781" y="1300"/>
                </a:lnTo>
                <a:lnTo>
                  <a:pt x="786" y="1300"/>
                </a:lnTo>
                <a:lnTo>
                  <a:pt x="789" y="1299"/>
                </a:lnTo>
                <a:lnTo>
                  <a:pt x="789" y="1299"/>
                </a:lnTo>
                <a:close/>
                <a:moveTo>
                  <a:pt x="926" y="1341"/>
                </a:moveTo>
                <a:lnTo>
                  <a:pt x="926" y="1341"/>
                </a:lnTo>
                <a:lnTo>
                  <a:pt x="922" y="1341"/>
                </a:lnTo>
                <a:lnTo>
                  <a:pt x="917" y="1341"/>
                </a:lnTo>
                <a:lnTo>
                  <a:pt x="914" y="1341"/>
                </a:lnTo>
                <a:lnTo>
                  <a:pt x="914" y="1342"/>
                </a:lnTo>
                <a:lnTo>
                  <a:pt x="915" y="1344"/>
                </a:lnTo>
                <a:lnTo>
                  <a:pt x="915" y="1344"/>
                </a:lnTo>
                <a:lnTo>
                  <a:pt x="890" y="1337"/>
                </a:lnTo>
                <a:lnTo>
                  <a:pt x="862" y="1330"/>
                </a:lnTo>
                <a:lnTo>
                  <a:pt x="862" y="1330"/>
                </a:lnTo>
                <a:lnTo>
                  <a:pt x="862" y="1335"/>
                </a:lnTo>
                <a:lnTo>
                  <a:pt x="863" y="1339"/>
                </a:lnTo>
                <a:lnTo>
                  <a:pt x="864" y="1343"/>
                </a:lnTo>
                <a:lnTo>
                  <a:pt x="867" y="1346"/>
                </a:lnTo>
                <a:lnTo>
                  <a:pt x="873" y="1351"/>
                </a:lnTo>
                <a:lnTo>
                  <a:pt x="875" y="1354"/>
                </a:lnTo>
                <a:lnTo>
                  <a:pt x="877" y="1358"/>
                </a:lnTo>
                <a:lnTo>
                  <a:pt x="877" y="1358"/>
                </a:lnTo>
                <a:lnTo>
                  <a:pt x="909" y="1362"/>
                </a:lnTo>
                <a:lnTo>
                  <a:pt x="925" y="1363"/>
                </a:lnTo>
                <a:lnTo>
                  <a:pt x="941" y="1362"/>
                </a:lnTo>
                <a:lnTo>
                  <a:pt x="955" y="1360"/>
                </a:lnTo>
                <a:lnTo>
                  <a:pt x="963" y="1358"/>
                </a:lnTo>
                <a:lnTo>
                  <a:pt x="969" y="1356"/>
                </a:lnTo>
                <a:lnTo>
                  <a:pt x="974" y="1352"/>
                </a:lnTo>
                <a:lnTo>
                  <a:pt x="981" y="1348"/>
                </a:lnTo>
                <a:lnTo>
                  <a:pt x="986" y="1344"/>
                </a:lnTo>
                <a:lnTo>
                  <a:pt x="990" y="1338"/>
                </a:lnTo>
                <a:lnTo>
                  <a:pt x="990" y="1338"/>
                </a:lnTo>
                <a:lnTo>
                  <a:pt x="989" y="1333"/>
                </a:lnTo>
                <a:lnTo>
                  <a:pt x="986" y="1329"/>
                </a:lnTo>
                <a:lnTo>
                  <a:pt x="978" y="1317"/>
                </a:lnTo>
                <a:lnTo>
                  <a:pt x="978" y="1317"/>
                </a:lnTo>
                <a:lnTo>
                  <a:pt x="971" y="1319"/>
                </a:lnTo>
                <a:lnTo>
                  <a:pt x="966" y="1322"/>
                </a:lnTo>
                <a:lnTo>
                  <a:pt x="960" y="1326"/>
                </a:lnTo>
                <a:lnTo>
                  <a:pt x="956" y="1330"/>
                </a:lnTo>
                <a:lnTo>
                  <a:pt x="956" y="1330"/>
                </a:lnTo>
                <a:lnTo>
                  <a:pt x="954" y="1328"/>
                </a:lnTo>
                <a:lnTo>
                  <a:pt x="952" y="1328"/>
                </a:lnTo>
                <a:lnTo>
                  <a:pt x="948" y="1329"/>
                </a:lnTo>
                <a:lnTo>
                  <a:pt x="944" y="1331"/>
                </a:lnTo>
                <a:lnTo>
                  <a:pt x="936" y="1336"/>
                </a:lnTo>
                <a:lnTo>
                  <a:pt x="930" y="1338"/>
                </a:lnTo>
                <a:lnTo>
                  <a:pt x="926" y="1341"/>
                </a:lnTo>
                <a:lnTo>
                  <a:pt x="926" y="134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24" name="组合 56"/>
          <p:cNvGrpSpPr/>
          <p:nvPr/>
        </p:nvGrpSpPr>
        <p:grpSpPr>
          <a:xfrm>
            <a:off x="2001485" y="3541730"/>
            <a:ext cx="1047434" cy="1284817"/>
            <a:chOff x="2105026" y="2144713"/>
            <a:chExt cx="941388" cy="1106488"/>
          </a:xfrm>
        </p:grpSpPr>
        <p:sp>
          <p:nvSpPr>
            <p:cNvPr id="58" name="Freeform 167"/>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9" name="Freeform 168"/>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0" name="Freeform 170"/>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25" name="组合 60"/>
          <p:cNvGrpSpPr/>
          <p:nvPr/>
        </p:nvGrpSpPr>
        <p:grpSpPr>
          <a:xfrm>
            <a:off x="8571753" y="1922471"/>
            <a:ext cx="1618775" cy="1460511"/>
            <a:chOff x="6072188" y="1752600"/>
            <a:chExt cx="982663" cy="842963"/>
          </a:xfrm>
        </p:grpSpPr>
        <p:sp>
          <p:nvSpPr>
            <p:cNvPr id="62" name="Freeform 124"/>
            <p:cNvSpPr>
              <a:spLocks noEditPoints="1"/>
            </p:cNvSpPr>
            <p:nvPr/>
          </p:nvSpPr>
          <p:spPr bwMode="auto">
            <a:xfrm>
              <a:off x="6553201" y="2081213"/>
              <a:ext cx="398463" cy="185738"/>
            </a:xfrm>
            <a:custGeom>
              <a:avLst/>
              <a:gdLst/>
              <a:ahLst/>
              <a:cxnLst>
                <a:cxn ang="0">
                  <a:pos x="733" y="155"/>
                </a:cxn>
                <a:cxn ang="0">
                  <a:pos x="635" y="216"/>
                </a:cxn>
                <a:cxn ang="0">
                  <a:pos x="475" y="305"/>
                </a:cxn>
                <a:cxn ang="0">
                  <a:pos x="398" y="351"/>
                </a:cxn>
                <a:cxn ang="0">
                  <a:pos x="349" y="338"/>
                </a:cxn>
                <a:cxn ang="0">
                  <a:pos x="185" y="273"/>
                </a:cxn>
                <a:cxn ang="0">
                  <a:pos x="73" y="218"/>
                </a:cxn>
                <a:cxn ang="0">
                  <a:pos x="3" y="177"/>
                </a:cxn>
                <a:cxn ang="0">
                  <a:pos x="20" y="142"/>
                </a:cxn>
                <a:cxn ang="0">
                  <a:pos x="221" y="49"/>
                </a:cxn>
                <a:cxn ang="0">
                  <a:pos x="364" y="1"/>
                </a:cxn>
                <a:cxn ang="0">
                  <a:pos x="400" y="5"/>
                </a:cxn>
                <a:cxn ang="0">
                  <a:pos x="419" y="4"/>
                </a:cxn>
                <a:cxn ang="0">
                  <a:pos x="479" y="33"/>
                </a:cxn>
                <a:cxn ang="0">
                  <a:pos x="651" y="81"/>
                </a:cxn>
                <a:cxn ang="0">
                  <a:pos x="750" y="129"/>
                </a:cxn>
                <a:cxn ang="0">
                  <a:pos x="440" y="308"/>
                </a:cxn>
                <a:cxn ang="0">
                  <a:pos x="634" y="200"/>
                </a:cxn>
                <a:cxn ang="0">
                  <a:pos x="726" y="138"/>
                </a:cxn>
                <a:cxn ang="0">
                  <a:pos x="675" y="149"/>
                </a:cxn>
                <a:cxn ang="0">
                  <a:pos x="363" y="327"/>
                </a:cxn>
                <a:cxn ang="0">
                  <a:pos x="422" y="321"/>
                </a:cxn>
                <a:cxn ang="0">
                  <a:pos x="581" y="95"/>
                </a:cxn>
                <a:cxn ang="0">
                  <a:pos x="471" y="165"/>
                </a:cxn>
                <a:cxn ang="0">
                  <a:pos x="349" y="235"/>
                </a:cxn>
                <a:cxn ang="0">
                  <a:pos x="281" y="274"/>
                </a:cxn>
                <a:cxn ang="0">
                  <a:pos x="272" y="286"/>
                </a:cxn>
                <a:cxn ang="0">
                  <a:pos x="301" y="297"/>
                </a:cxn>
                <a:cxn ang="0">
                  <a:pos x="347" y="319"/>
                </a:cxn>
                <a:cxn ang="0">
                  <a:pos x="406" y="282"/>
                </a:cxn>
                <a:cxn ang="0">
                  <a:pos x="612" y="166"/>
                </a:cxn>
                <a:cxn ang="0">
                  <a:pos x="701" y="114"/>
                </a:cxn>
                <a:cxn ang="0">
                  <a:pos x="613" y="87"/>
                </a:cxn>
                <a:cxn ang="0">
                  <a:pos x="440" y="96"/>
                </a:cxn>
                <a:cxn ang="0">
                  <a:pos x="304" y="162"/>
                </a:cxn>
                <a:cxn ang="0">
                  <a:pos x="186" y="255"/>
                </a:cxn>
                <a:cxn ang="0">
                  <a:pos x="251" y="274"/>
                </a:cxn>
                <a:cxn ang="0">
                  <a:pos x="500" y="131"/>
                </a:cxn>
                <a:cxn ang="0">
                  <a:pos x="503" y="58"/>
                </a:cxn>
                <a:cxn ang="0">
                  <a:pos x="292" y="79"/>
                </a:cxn>
                <a:cxn ang="0">
                  <a:pos x="190" y="123"/>
                </a:cxn>
                <a:cxn ang="0">
                  <a:pos x="72" y="198"/>
                </a:cxn>
                <a:cxn ang="0">
                  <a:pos x="146" y="235"/>
                </a:cxn>
                <a:cxn ang="0">
                  <a:pos x="349" y="126"/>
                </a:cxn>
                <a:cxn ang="0">
                  <a:pos x="468" y="65"/>
                </a:cxn>
                <a:cxn ang="0">
                  <a:pos x="462" y="45"/>
                </a:cxn>
                <a:cxn ang="0">
                  <a:pos x="293" y="41"/>
                </a:cxn>
                <a:cxn ang="0">
                  <a:pos x="255" y="52"/>
                </a:cxn>
                <a:cxn ang="0">
                  <a:pos x="153" y="92"/>
                </a:cxn>
                <a:cxn ang="0">
                  <a:pos x="96" y="122"/>
                </a:cxn>
                <a:cxn ang="0">
                  <a:pos x="34" y="152"/>
                </a:cxn>
                <a:cxn ang="0">
                  <a:pos x="36" y="178"/>
                </a:cxn>
                <a:cxn ang="0">
                  <a:pos x="225" y="89"/>
                </a:cxn>
                <a:cxn ang="0">
                  <a:pos x="383" y="18"/>
                </a:cxn>
                <a:cxn ang="0">
                  <a:pos x="307" y="38"/>
                </a:cxn>
              </a:cxnLst>
              <a:rect l="0" t="0" r="r" b="b"/>
              <a:pathLst>
                <a:path w="751" h="353">
                  <a:moveTo>
                    <a:pt x="749" y="152"/>
                  </a:moveTo>
                  <a:lnTo>
                    <a:pt x="749" y="152"/>
                  </a:lnTo>
                  <a:lnTo>
                    <a:pt x="744" y="154"/>
                  </a:lnTo>
                  <a:lnTo>
                    <a:pt x="741" y="156"/>
                  </a:lnTo>
                  <a:lnTo>
                    <a:pt x="737" y="156"/>
                  </a:lnTo>
                  <a:lnTo>
                    <a:pt x="733" y="155"/>
                  </a:lnTo>
                  <a:lnTo>
                    <a:pt x="733" y="155"/>
                  </a:lnTo>
                  <a:lnTo>
                    <a:pt x="723" y="165"/>
                  </a:lnTo>
                  <a:lnTo>
                    <a:pt x="712" y="172"/>
                  </a:lnTo>
                  <a:lnTo>
                    <a:pt x="699" y="180"/>
                  </a:lnTo>
                  <a:lnTo>
                    <a:pt x="687" y="187"/>
                  </a:lnTo>
                  <a:lnTo>
                    <a:pt x="661" y="201"/>
                  </a:lnTo>
                  <a:lnTo>
                    <a:pt x="635" y="216"/>
                  </a:lnTo>
                  <a:lnTo>
                    <a:pt x="635" y="216"/>
                  </a:lnTo>
                  <a:lnTo>
                    <a:pt x="615" y="227"/>
                  </a:lnTo>
                  <a:lnTo>
                    <a:pt x="596" y="237"/>
                  </a:lnTo>
                  <a:lnTo>
                    <a:pt x="555" y="259"/>
                  </a:lnTo>
                  <a:lnTo>
                    <a:pt x="515" y="280"/>
                  </a:lnTo>
                  <a:lnTo>
                    <a:pt x="494" y="292"/>
                  </a:lnTo>
                  <a:lnTo>
                    <a:pt x="475" y="305"/>
                  </a:lnTo>
                  <a:lnTo>
                    <a:pt x="475" y="305"/>
                  </a:lnTo>
                  <a:lnTo>
                    <a:pt x="458" y="317"/>
                  </a:lnTo>
                  <a:lnTo>
                    <a:pt x="438" y="329"/>
                  </a:lnTo>
                  <a:lnTo>
                    <a:pt x="438" y="329"/>
                  </a:lnTo>
                  <a:lnTo>
                    <a:pt x="424" y="338"/>
                  </a:lnTo>
                  <a:lnTo>
                    <a:pt x="411" y="346"/>
                  </a:lnTo>
                  <a:lnTo>
                    <a:pt x="405" y="349"/>
                  </a:lnTo>
                  <a:lnTo>
                    <a:pt x="398" y="351"/>
                  </a:lnTo>
                  <a:lnTo>
                    <a:pt x="393" y="353"/>
                  </a:lnTo>
                  <a:lnTo>
                    <a:pt x="388" y="353"/>
                  </a:lnTo>
                  <a:lnTo>
                    <a:pt x="388" y="353"/>
                  </a:lnTo>
                  <a:lnTo>
                    <a:pt x="378" y="351"/>
                  </a:lnTo>
                  <a:lnTo>
                    <a:pt x="368" y="347"/>
                  </a:lnTo>
                  <a:lnTo>
                    <a:pt x="358" y="343"/>
                  </a:lnTo>
                  <a:lnTo>
                    <a:pt x="349" y="338"/>
                  </a:lnTo>
                  <a:lnTo>
                    <a:pt x="330" y="328"/>
                  </a:lnTo>
                  <a:lnTo>
                    <a:pt x="320" y="323"/>
                  </a:lnTo>
                  <a:lnTo>
                    <a:pt x="309" y="319"/>
                  </a:lnTo>
                  <a:lnTo>
                    <a:pt x="309" y="319"/>
                  </a:lnTo>
                  <a:lnTo>
                    <a:pt x="260" y="301"/>
                  </a:lnTo>
                  <a:lnTo>
                    <a:pt x="210" y="282"/>
                  </a:lnTo>
                  <a:lnTo>
                    <a:pt x="185" y="273"/>
                  </a:lnTo>
                  <a:lnTo>
                    <a:pt x="160" y="261"/>
                  </a:lnTo>
                  <a:lnTo>
                    <a:pt x="138" y="249"/>
                  </a:lnTo>
                  <a:lnTo>
                    <a:pt x="115" y="235"/>
                  </a:lnTo>
                  <a:lnTo>
                    <a:pt x="115" y="235"/>
                  </a:lnTo>
                  <a:lnTo>
                    <a:pt x="104" y="231"/>
                  </a:lnTo>
                  <a:lnTo>
                    <a:pt x="93" y="228"/>
                  </a:lnTo>
                  <a:lnTo>
                    <a:pt x="73" y="218"/>
                  </a:lnTo>
                  <a:lnTo>
                    <a:pt x="54" y="207"/>
                  </a:lnTo>
                  <a:lnTo>
                    <a:pt x="36" y="195"/>
                  </a:lnTo>
                  <a:lnTo>
                    <a:pt x="36" y="195"/>
                  </a:lnTo>
                  <a:lnTo>
                    <a:pt x="20" y="189"/>
                  </a:lnTo>
                  <a:lnTo>
                    <a:pt x="14" y="186"/>
                  </a:lnTo>
                  <a:lnTo>
                    <a:pt x="8" y="182"/>
                  </a:lnTo>
                  <a:lnTo>
                    <a:pt x="3" y="177"/>
                  </a:lnTo>
                  <a:lnTo>
                    <a:pt x="1" y="173"/>
                  </a:lnTo>
                  <a:lnTo>
                    <a:pt x="0" y="167"/>
                  </a:lnTo>
                  <a:lnTo>
                    <a:pt x="2" y="160"/>
                  </a:lnTo>
                  <a:lnTo>
                    <a:pt x="2" y="160"/>
                  </a:lnTo>
                  <a:lnTo>
                    <a:pt x="6" y="154"/>
                  </a:lnTo>
                  <a:lnTo>
                    <a:pt x="13" y="147"/>
                  </a:lnTo>
                  <a:lnTo>
                    <a:pt x="20" y="142"/>
                  </a:lnTo>
                  <a:lnTo>
                    <a:pt x="29" y="136"/>
                  </a:lnTo>
                  <a:lnTo>
                    <a:pt x="47" y="126"/>
                  </a:lnTo>
                  <a:lnTo>
                    <a:pt x="63" y="117"/>
                  </a:lnTo>
                  <a:lnTo>
                    <a:pt x="63" y="117"/>
                  </a:lnTo>
                  <a:lnTo>
                    <a:pt x="124" y="90"/>
                  </a:lnTo>
                  <a:lnTo>
                    <a:pt x="188" y="62"/>
                  </a:lnTo>
                  <a:lnTo>
                    <a:pt x="221" y="49"/>
                  </a:lnTo>
                  <a:lnTo>
                    <a:pt x="255" y="36"/>
                  </a:lnTo>
                  <a:lnTo>
                    <a:pt x="289" y="24"/>
                  </a:lnTo>
                  <a:lnTo>
                    <a:pt x="322" y="13"/>
                  </a:lnTo>
                  <a:lnTo>
                    <a:pt x="322" y="13"/>
                  </a:lnTo>
                  <a:lnTo>
                    <a:pt x="340" y="7"/>
                  </a:lnTo>
                  <a:lnTo>
                    <a:pt x="356" y="3"/>
                  </a:lnTo>
                  <a:lnTo>
                    <a:pt x="364" y="1"/>
                  </a:lnTo>
                  <a:lnTo>
                    <a:pt x="371" y="0"/>
                  </a:lnTo>
                  <a:lnTo>
                    <a:pt x="380" y="0"/>
                  </a:lnTo>
                  <a:lnTo>
                    <a:pt x="390" y="1"/>
                  </a:lnTo>
                  <a:lnTo>
                    <a:pt x="390" y="1"/>
                  </a:lnTo>
                  <a:lnTo>
                    <a:pt x="394" y="2"/>
                  </a:lnTo>
                  <a:lnTo>
                    <a:pt x="397" y="3"/>
                  </a:lnTo>
                  <a:lnTo>
                    <a:pt x="400" y="5"/>
                  </a:lnTo>
                  <a:lnTo>
                    <a:pt x="403" y="6"/>
                  </a:lnTo>
                  <a:lnTo>
                    <a:pt x="403" y="6"/>
                  </a:lnTo>
                  <a:lnTo>
                    <a:pt x="409" y="6"/>
                  </a:lnTo>
                  <a:lnTo>
                    <a:pt x="413" y="5"/>
                  </a:lnTo>
                  <a:lnTo>
                    <a:pt x="417" y="4"/>
                  </a:lnTo>
                  <a:lnTo>
                    <a:pt x="419" y="4"/>
                  </a:lnTo>
                  <a:lnTo>
                    <a:pt x="419" y="4"/>
                  </a:lnTo>
                  <a:lnTo>
                    <a:pt x="422" y="5"/>
                  </a:lnTo>
                  <a:lnTo>
                    <a:pt x="422" y="6"/>
                  </a:lnTo>
                  <a:lnTo>
                    <a:pt x="422" y="6"/>
                  </a:lnTo>
                  <a:lnTo>
                    <a:pt x="436" y="14"/>
                  </a:lnTo>
                  <a:lnTo>
                    <a:pt x="449" y="21"/>
                  </a:lnTo>
                  <a:lnTo>
                    <a:pt x="464" y="28"/>
                  </a:lnTo>
                  <a:lnTo>
                    <a:pt x="479" y="33"/>
                  </a:lnTo>
                  <a:lnTo>
                    <a:pt x="509" y="43"/>
                  </a:lnTo>
                  <a:lnTo>
                    <a:pt x="540" y="52"/>
                  </a:lnTo>
                  <a:lnTo>
                    <a:pt x="540" y="52"/>
                  </a:lnTo>
                  <a:lnTo>
                    <a:pt x="570" y="61"/>
                  </a:lnTo>
                  <a:lnTo>
                    <a:pt x="599" y="68"/>
                  </a:lnTo>
                  <a:lnTo>
                    <a:pt x="599" y="68"/>
                  </a:lnTo>
                  <a:lnTo>
                    <a:pt x="651" y="81"/>
                  </a:lnTo>
                  <a:lnTo>
                    <a:pt x="697" y="95"/>
                  </a:lnTo>
                  <a:lnTo>
                    <a:pt x="697" y="95"/>
                  </a:lnTo>
                  <a:lnTo>
                    <a:pt x="721" y="102"/>
                  </a:lnTo>
                  <a:lnTo>
                    <a:pt x="742" y="111"/>
                  </a:lnTo>
                  <a:lnTo>
                    <a:pt x="742" y="111"/>
                  </a:lnTo>
                  <a:lnTo>
                    <a:pt x="746" y="120"/>
                  </a:lnTo>
                  <a:lnTo>
                    <a:pt x="750" y="129"/>
                  </a:lnTo>
                  <a:lnTo>
                    <a:pt x="751" y="135"/>
                  </a:lnTo>
                  <a:lnTo>
                    <a:pt x="751" y="140"/>
                  </a:lnTo>
                  <a:lnTo>
                    <a:pt x="751" y="145"/>
                  </a:lnTo>
                  <a:lnTo>
                    <a:pt x="749" y="152"/>
                  </a:lnTo>
                  <a:lnTo>
                    <a:pt x="749" y="152"/>
                  </a:lnTo>
                  <a:close/>
                  <a:moveTo>
                    <a:pt x="440" y="308"/>
                  </a:moveTo>
                  <a:lnTo>
                    <a:pt x="440" y="308"/>
                  </a:lnTo>
                  <a:lnTo>
                    <a:pt x="459" y="295"/>
                  </a:lnTo>
                  <a:lnTo>
                    <a:pt x="479" y="283"/>
                  </a:lnTo>
                  <a:lnTo>
                    <a:pt x="521" y="261"/>
                  </a:lnTo>
                  <a:lnTo>
                    <a:pt x="563" y="238"/>
                  </a:lnTo>
                  <a:lnTo>
                    <a:pt x="605" y="216"/>
                  </a:lnTo>
                  <a:lnTo>
                    <a:pt x="605" y="216"/>
                  </a:lnTo>
                  <a:lnTo>
                    <a:pt x="634" y="200"/>
                  </a:lnTo>
                  <a:lnTo>
                    <a:pt x="668" y="181"/>
                  </a:lnTo>
                  <a:lnTo>
                    <a:pt x="685" y="171"/>
                  </a:lnTo>
                  <a:lnTo>
                    <a:pt x="700" y="160"/>
                  </a:lnTo>
                  <a:lnTo>
                    <a:pt x="714" y="151"/>
                  </a:lnTo>
                  <a:lnTo>
                    <a:pt x="724" y="141"/>
                  </a:lnTo>
                  <a:lnTo>
                    <a:pt x="724" y="141"/>
                  </a:lnTo>
                  <a:lnTo>
                    <a:pt x="726" y="138"/>
                  </a:lnTo>
                  <a:lnTo>
                    <a:pt x="728" y="131"/>
                  </a:lnTo>
                  <a:lnTo>
                    <a:pt x="728" y="128"/>
                  </a:lnTo>
                  <a:lnTo>
                    <a:pt x="726" y="126"/>
                  </a:lnTo>
                  <a:lnTo>
                    <a:pt x="724" y="123"/>
                  </a:lnTo>
                  <a:lnTo>
                    <a:pt x="718" y="122"/>
                  </a:lnTo>
                  <a:lnTo>
                    <a:pt x="718" y="122"/>
                  </a:lnTo>
                  <a:lnTo>
                    <a:pt x="675" y="149"/>
                  </a:lnTo>
                  <a:lnTo>
                    <a:pt x="630" y="173"/>
                  </a:lnTo>
                  <a:lnTo>
                    <a:pt x="539" y="223"/>
                  </a:lnTo>
                  <a:lnTo>
                    <a:pt x="494" y="248"/>
                  </a:lnTo>
                  <a:lnTo>
                    <a:pt x="449" y="274"/>
                  </a:lnTo>
                  <a:lnTo>
                    <a:pt x="406" y="301"/>
                  </a:lnTo>
                  <a:lnTo>
                    <a:pt x="363" y="327"/>
                  </a:lnTo>
                  <a:lnTo>
                    <a:pt x="363" y="327"/>
                  </a:lnTo>
                  <a:lnTo>
                    <a:pt x="368" y="331"/>
                  </a:lnTo>
                  <a:lnTo>
                    <a:pt x="373" y="332"/>
                  </a:lnTo>
                  <a:lnTo>
                    <a:pt x="383" y="334"/>
                  </a:lnTo>
                  <a:lnTo>
                    <a:pt x="393" y="333"/>
                  </a:lnTo>
                  <a:lnTo>
                    <a:pt x="403" y="331"/>
                  </a:lnTo>
                  <a:lnTo>
                    <a:pt x="413" y="326"/>
                  </a:lnTo>
                  <a:lnTo>
                    <a:pt x="422" y="321"/>
                  </a:lnTo>
                  <a:lnTo>
                    <a:pt x="431" y="314"/>
                  </a:lnTo>
                  <a:lnTo>
                    <a:pt x="440" y="308"/>
                  </a:lnTo>
                  <a:lnTo>
                    <a:pt x="440" y="308"/>
                  </a:lnTo>
                  <a:close/>
                  <a:moveTo>
                    <a:pt x="602" y="87"/>
                  </a:moveTo>
                  <a:lnTo>
                    <a:pt x="602" y="87"/>
                  </a:lnTo>
                  <a:lnTo>
                    <a:pt x="592" y="90"/>
                  </a:lnTo>
                  <a:lnTo>
                    <a:pt x="581" y="95"/>
                  </a:lnTo>
                  <a:lnTo>
                    <a:pt x="570" y="101"/>
                  </a:lnTo>
                  <a:lnTo>
                    <a:pt x="561" y="109"/>
                  </a:lnTo>
                  <a:lnTo>
                    <a:pt x="540" y="125"/>
                  </a:lnTo>
                  <a:lnTo>
                    <a:pt x="531" y="131"/>
                  </a:lnTo>
                  <a:lnTo>
                    <a:pt x="521" y="138"/>
                  </a:lnTo>
                  <a:lnTo>
                    <a:pt x="521" y="138"/>
                  </a:lnTo>
                  <a:lnTo>
                    <a:pt x="471" y="165"/>
                  </a:lnTo>
                  <a:lnTo>
                    <a:pt x="419" y="190"/>
                  </a:lnTo>
                  <a:lnTo>
                    <a:pt x="419" y="190"/>
                  </a:lnTo>
                  <a:lnTo>
                    <a:pt x="401" y="201"/>
                  </a:lnTo>
                  <a:lnTo>
                    <a:pt x="384" y="213"/>
                  </a:lnTo>
                  <a:lnTo>
                    <a:pt x="367" y="225"/>
                  </a:lnTo>
                  <a:lnTo>
                    <a:pt x="349" y="235"/>
                  </a:lnTo>
                  <a:lnTo>
                    <a:pt x="349" y="235"/>
                  </a:lnTo>
                  <a:lnTo>
                    <a:pt x="332" y="244"/>
                  </a:lnTo>
                  <a:lnTo>
                    <a:pt x="316" y="252"/>
                  </a:lnTo>
                  <a:lnTo>
                    <a:pt x="301" y="261"/>
                  </a:lnTo>
                  <a:lnTo>
                    <a:pt x="293" y="266"/>
                  </a:lnTo>
                  <a:lnTo>
                    <a:pt x="287" y="273"/>
                  </a:lnTo>
                  <a:lnTo>
                    <a:pt x="287" y="273"/>
                  </a:lnTo>
                  <a:lnTo>
                    <a:pt x="281" y="274"/>
                  </a:lnTo>
                  <a:lnTo>
                    <a:pt x="276" y="275"/>
                  </a:lnTo>
                  <a:lnTo>
                    <a:pt x="274" y="276"/>
                  </a:lnTo>
                  <a:lnTo>
                    <a:pt x="272" y="277"/>
                  </a:lnTo>
                  <a:lnTo>
                    <a:pt x="271" y="279"/>
                  </a:lnTo>
                  <a:lnTo>
                    <a:pt x="271" y="281"/>
                  </a:lnTo>
                  <a:lnTo>
                    <a:pt x="271" y="281"/>
                  </a:lnTo>
                  <a:lnTo>
                    <a:pt x="272" y="286"/>
                  </a:lnTo>
                  <a:lnTo>
                    <a:pt x="274" y="288"/>
                  </a:lnTo>
                  <a:lnTo>
                    <a:pt x="276" y="290"/>
                  </a:lnTo>
                  <a:lnTo>
                    <a:pt x="279" y="291"/>
                  </a:lnTo>
                  <a:lnTo>
                    <a:pt x="287" y="292"/>
                  </a:lnTo>
                  <a:lnTo>
                    <a:pt x="294" y="294"/>
                  </a:lnTo>
                  <a:lnTo>
                    <a:pt x="294" y="294"/>
                  </a:lnTo>
                  <a:lnTo>
                    <a:pt x="301" y="297"/>
                  </a:lnTo>
                  <a:lnTo>
                    <a:pt x="307" y="301"/>
                  </a:lnTo>
                  <a:lnTo>
                    <a:pt x="320" y="309"/>
                  </a:lnTo>
                  <a:lnTo>
                    <a:pt x="327" y="313"/>
                  </a:lnTo>
                  <a:lnTo>
                    <a:pt x="334" y="317"/>
                  </a:lnTo>
                  <a:lnTo>
                    <a:pt x="340" y="319"/>
                  </a:lnTo>
                  <a:lnTo>
                    <a:pt x="347" y="319"/>
                  </a:lnTo>
                  <a:lnTo>
                    <a:pt x="347" y="319"/>
                  </a:lnTo>
                  <a:lnTo>
                    <a:pt x="351" y="318"/>
                  </a:lnTo>
                  <a:lnTo>
                    <a:pt x="355" y="316"/>
                  </a:lnTo>
                  <a:lnTo>
                    <a:pt x="364" y="309"/>
                  </a:lnTo>
                  <a:lnTo>
                    <a:pt x="373" y="302"/>
                  </a:lnTo>
                  <a:lnTo>
                    <a:pt x="383" y="295"/>
                  </a:lnTo>
                  <a:lnTo>
                    <a:pt x="383" y="295"/>
                  </a:lnTo>
                  <a:lnTo>
                    <a:pt x="406" y="282"/>
                  </a:lnTo>
                  <a:lnTo>
                    <a:pt x="430" y="270"/>
                  </a:lnTo>
                  <a:lnTo>
                    <a:pt x="483" y="241"/>
                  </a:lnTo>
                  <a:lnTo>
                    <a:pt x="483" y="241"/>
                  </a:lnTo>
                  <a:lnTo>
                    <a:pt x="533" y="211"/>
                  </a:lnTo>
                  <a:lnTo>
                    <a:pt x="581" y="182"/>
                  </a:lnTo>
                  <a:lnTo>
                    <a:pt x="581" y="182"/>
                  </a:lnTo>
                  <a:lnTo>
                    <a:pt x="612" y="166"/>
                  </a:lnTo>
                  <a:lnTo>
                    <a:pt x="643" y="150"/>
                  </a:lnTo>
                  <a:lnTo>
                    <a:pt x="673" y="134"/>
                  </a:lnTo>
                  <a:lnTo>
                    <a:pt x="686" y="125"/>
                  </a:lnTo>
                  <a:lnTo>
                    <a:pt x="699" y="116"/>
                  </a:lnTo>
                  <a:lnTo>
                    <a:pt x="699" y="116"/>
                  </a:lnTo>
                  <a:lnTo>
                    <a:pt x="700" y="115"/>
                  </a:lnTo>
                  <a:lnTo>
                    <a:pt x="701" y="114"/>
                  </a:lnTo>
                  <a:lnTo>
                    <a:pt x="701" y="114"/>
                  </a:lnTo>
                  <a:lnTo>
                    <a:pt x="689" y="112"/>
                  </a:lnTo>
                  <a:lnTo>
                    <a:pt x="676" y="108"/>
                  </a:lnTo>
                  <a:lnTo>
                    <a:pt x="651" y="98"/>
                  </a:lnTo>
                  <a:lnTo>
                    <a:pt x="638" y="93"/>
                  </a:lnTo>
                  <a:lnTo>
                    <a:pt x="625" y="90"/>
                  </a:lnTo>
                  <a:lnTo>
                    <a:pt x="613" y="87"/>
                  </a:lnTo>
                  <a:lnTo>
                    <a:pt x="602" y="87"/>
                  </a:lnTo>
                  <a:lnTo>
                    <a:pt x="602" y="87"/>
                  </a:lnTo>
                  <a:close/>
                  <a:moveTo>
                    <a:pt x="503" y="58"/>
                  </a:moveTo>
                  <a:lnTo>
                    <a:pt x="503" y="58"/>
                  </a:lnTo>
                  <a:lnTo>
                    <a:pt x="483" y="71"/>
                  </a:lnTo>
                  <a:lnTo>
                    <a:pt x="461" y="84"/>
                  </a:lnTo>
                  <a:lnTo>
                    <a:pt x="440" y="96"/>
                  </a:lnTo>
                  <a:lnTo>
                    <a:pt x="417" y="109"/>
                  </a:lnTo>
                  <a:lnTo>
                    <a:pt x="395" y="120"/>
                  </a:lnTo>
                  <a:lnTo>
                    <a:pt x="371" y="130"/>
                  </a:lnTo>
                  <a:lnTo>
                    <a:pt x="347" y="141"/>
                  </a:lnTo>
                  <a:lnTo>
                    <a:pt x="322" y="150"/>
                  </a:lnTo>
                  <a:lnTo>
                    <a:pt x="322" y="150"/>
                  </a:lnTo>
                  <a:lnTo>
                    <a:pt x="304" y="162"/>
                  </a:lnTo>
                  <a:lnTo>
                    <a:pt x="284" y="174"/>
                  </a:lnTo>
                  <a:lnTo>
                    <a:pt x="244" y="198"/>
                  </a:lnTo>
                  <a:lnTo>
                    <a:pt x="203" y="220"/>
                  </a:lnTo>
                  <a:lnTo>
                    <a:pt x="183" y="232"/>
                  </a:lnTo>
                  <a:lnTo>
                    <a:pt x="164" y="244"/>
                  </a:lnTo>
                  <a:lnTo>
                    <a:pt x="164" y="244"/>
                  </a:lnTo>
                  <a:lnTo>
                    <a:pt x="186" y="255"/>
                  </a:lnTo>
                  <a:lnTo>
                    <a:pt x="207" y="265"/>
                  </a:lnTo>
                  <a:lnTo>
                    <a:pt x="231" y="275"/>
                  </a:lnTo>
                  <a:lnTo>
                    <a:pt x="255" y="283"/>
                  </a:lnTo>
                  <a:lnTo>
                    <a:pt x="255" y="283"/>
                  </a:lnTo>
                  <a:lnTo>
                    <a:pt x="254" y="279"/>
                  </a:lnTo>
                  <a:lnTo>
                    <a:pt x="252" y="277"/>
                  </a:lnTo>
                  <a:lnTo>
                    <a:pt x="251" y="274"/>
                  </a:lnTo>
                  <a:lnTo>
                    <a:pt x="252" y="271"/>
                  </a:lnTo>
                  <a:lnTo>
                    <a:pt x="252" y="271"/>
                  </a:lnTo>
                  <a:lnTo>
                    <a:pt x="294" y="247"/>
                  </a:lnTo>
                  <a:lnTo>
                    <a:pt x="335" y="225"/>
                  </a:lnTo>
                  <a:lnTo>
                    <a:pt x="418" y="178"/>
                  </a:lnTo>
                  <a:lnTo>
                    <a:pt x="460" y="156"/>
                  </a:lnTo>
                  <a:lnTo>
                    <a:pt x="500" y="131"/>
                  </a:lnTo>
                  <a:lnTo>
                    <a:pt x="539" y="107"/>
                  </a:lnTo>
                  <a:lnTo>
                    <a:pt x="578" y="81"/>
                  </a:lnTo>
                  <a:lnTo>
                    <a:pt x="578" y="81"/>
                  </a:lnTo>
                  <a:lnTo>
                    <a:pt x="560" y="77"/>
                  </a:lnTo>
                  <a:lnTo>
                    <a:pt x="540" y="70"/>
                  </a:lnTo>
                  <a:lnTo>
                    <a:pt x="503" y="58"/>
                  </a:lnTo>
                  <a:lnTo>
                    <a:pt x="503" y="58"/>
                  </a:lnTo>
                  <a:close/>
                  <a:moveTo>
                    <a:pt x="408" y="28"/>
                  </a:moveTo>
                  <a:lnTo>
                    <a:pt x="408" y="28"/>
                  </a:lnTo>
                  <a:lnTo>
                    <a:pt x="378" y="40"/>
                  </a:lnTo>
                  <a:lnTo>
                    <a:pt x="349" y="53"/>
                  </a:lnTo>
                  <a:lnTo>
                    <a:pt x="321" y="66"/>
                  </a:lnTo>
                  <a:lnTo>
                    <a:pt x="292" y="79"/>
                  </a:lnTo>
                  <a:lnTo>
                    <a:pt x="292" y="79"/>
                  </a:lnTo>
                  <a:lnTo>
                    <a:pt x="270" y="87"/>
                  </a:lnTo>
                  <a:lnTo>
                    <a:pt x="248" y="95"/>
                  </a:lnTo>
                  <a:lnTo>
                    <a:pt x="226" y="104"/>
                  </a:lnTo>
                  <a:lnTo>
                    <a:pt x="204" y="112"/>
                  </a:lnTo>
                  <a:lnTo>
                    <a:pt x="204" y="112"/>
                  </a:lnTo>
                  <a:lnTo>
                    <a:pt x="198" y="117"/>
                  </a:lnTo>
                  <a:lnTo>
                    <a:pt x="190" y="123"/>
                  </a:lnTo>
                  <a:lnTo>
                    <a:pt x="184" y="128"/>
                  </a:lnTo>
                  <a:lnTo>
                    <a:pt x="176" y="132"/>
                  </a:lnTo>
                  <a:lnTo>
                    <a:pt x="176" y="132"/>
                  </a:lnTo>
                  <a:lnTo>
                    <a:pt x="119" y="161"/>
                  </a:lnTo>
                  <a:lnTo>
                    <a:pt x="63" y="190"/>
                  </a:lnTo>
                  <a:lnTo>
                    <a:pt x="63" y="190"/>
                  </a:lnTo>
                  <a:lnTo>
                    <a:pt x="72" y="198"/>
                  </a:lnTo>
                  <a:lnTo>
                    <a:pt x="81" y="204"/>
                  </a:lnTo>
                  <a:lnTo>
                    <a:pt x="92" y="210"/>
                  </a:lnTo>
                  <a:lnTo>
                    <a:pt x="103" y="215"/>
                  </a:lnTo>
                  <a:lnTo>
                    <a:pt x="125" y="225"/>
                  </a:lnTo>
                  <a:lnTo>
                    <a:pt x="136" y="230"/>
                  </a:lnTo>
                  <a:lnTo>
                    <a:pt x="146" y="235"/>
                  </a:lnTo>
                  <a:lnTo>
                    <a:pt x="146" y="235"/>
                  </a:lnTo>
                  <a:lnTo>
                    <a:pt x="173" y="221"/>
                  </a:lnTo>
                  <a:lnTo>
                    <a:pt x="200" y="206"/>
                  </a:lnTo>
                  <a:lnTo>
                    <a:pt x="252" y="174"/>
                  </a:lnTo>
                  <a:lnTo>
                    <a:pt x="279" y="159"/>
                  </a:lnTo>
                  <a:lnTo>
                    <a:pt x="306" y="144"/>
                  </a:lnTo>
                  <a:lnTo>
                    <a:pt x="334" y="132"/>
                  </a:lnTo>
                  <a:lnTo>
                    <a:pt x="349" y="126"/>
                  </a:lnTo>
                  <a:lnTo>
                    <a:pt x="363" y="122"/>
                  </a:lnTo>
                  <a:lnTo>
                    <a:pt x="363" y="122"/>
                  </a:lnTo>
                  <a:lnTo>
                    <a:pt x="378" y="113"/>
                  </a:lnTo>
                  <a:lnTo>
                    <a:pt x="393" y="105"/>
                  </a:lnTo>
                  <a:lnTo>
                    <a:pt x="423" y="89"/>
                  </a:lnTo>
                  <a:lnTo>
                    <a:pt x="454" y="72"/>
                  </a:lnTo>
                  <a:lnTo>
                    <a:pt x="468" y="65"/>
                  </a:lnTo>
                  <a:lnTo>
                    <a:pt x="483" y="55"/>
                  </a:lnTo>
                  <a:lnTo>
                    <a:pt x="483" y="55"/>
                  </a:lnTo>
                  <a:lnTo>
                    <a:pt x="484" y="53"/>
                  </a:lnTo>
                  <a:lnTo>
                    <a:pt x="484" y="52"/>
                  </a:lnTo>
                  <a:lnTo>
                    <a:pt x="484" y="50"/>
                  </a:lnTo>
                  <a:lnTo>
                    <a:pt x="484" y="50"/>
                  </a:lnTo>
                  <a:lnTo>
                    <a:pt x="462" y="45"/>
                  </a:lnTo>
                  <a:lnTo>
                    <a:pt x="444" y="39"/>
                  </a:lnTo>
                  <a:lnTo>
                    <a:pt x="426" y="33"/>
                  </a:lnTo>
                  <a:lnTo>
                    <a:pt x="408" y="28"/>
                  </a:lnTo>
                  <a:lnTo>
                    <a:pt x="408" y="28"/>
                  </a:lnTo>
                  <a:close/>
                  <a:moveTo>
                    <a:pt x="295" y="41"/>
                  </a:moveTo>
                  <a:lnTo>
                    <a:pt x="295" y="41"/>
                  </a:lnTo>
                  <a:lnTo>
                    <a:pt x="293" y="41"/>
                  </a:lnTo>
                  <a:lnTo>
                    <a:pt x="291" y="40"/>
                  </a:lnTo>
                  <a:lnTo>
                    <a:pt x="287" y="39"/>
                  </a:lnTo>
                  <a:lnTo>
                    <a:pt x="287" y="39"/>
                  </a:lnTo>
                  <a:lnTo>
                    <a:pt x="279" y="41"/>
                  </a:lnTo>
                  <a:lnTo>
                    <a:pt x="272" y="45"/>
                  </a:lnTo>
                  <a:lnTo>
                    <a:pt x="255" y="52"/>
                  </a:lnTo>
                  <a:lnTo>
                    <a:pt x="255" y="52"/>
                  </a:lnTo>
                  <a:lnTo>
                    <a:pt x="232" y="61"/>
                  </a:lnTo>
                  <a:lnTo>
                    <a:pt x="212" y="69"/>
                  </a:lnTo>
                  <a:lnTo>
                    <a:pt x="193" y="78"/>
                  </a:lnTo>
                  <a:lnTo>
                    <a:pt x="173" y="85"/>
                  </a:lnTo>
                  <a:lnTo>
                    <a:pt x="173" y="85"/>
                  </a:lnTo>
                  <a:lnTo>
                    <a:pt x="163" y="89"/>
                  </a:lnTo>
                  <a:lnTo>
                    <a:pt x="153" y="92"/>
                  </a:lnTo>
                  <a:lnTo>
                    <a:pt x="143" y="95"/>
                  </a:lnTo>
                  <a:lnTo>
                    <a:pt x="134" y="98"/>
                  </a:lnTo>
                  <a:lnTo>
                    <a:pt x="134" y="98"/>
                  </a:lnTo>
                  <a:lnTo>
                    <a:pt x="124" y="104"/>
                  </a:lnTo>
                  <a:lnTo>
                    <a:pt x="114" y="110"/>
                  </a:lnTo>
                  <a:lnTo>
                    <a:pt x="106" y="116"/>
                  </a:lnTo>
                  <a:lnTo>
                    <a:pt x="96" y="122"/>
                  </a:lnTo>
                  <a:lnTo>
                    <a:pt x="96" y="122"/>
                  </a:lnTo>
                  <a:lnTo>
                    <a:pt x="72" y="132"/>
                  </a:lnTo>
                  <a:lnTo>
                    <a:pt x="60" y="139"/>
                  </a:lnTo>
                  <a:lnTo>
                    <a:pt x="50" y="144"/>
                  </a:lnTo>
                  <a:lnTo>
                    <a:pt x="50" y="144"/>
                  </a:lnTo>
                  <a:lnTo>
                    <a:pt x="43" y="149"/>
                  </a:lnTo>
                  <a:lnTo>
                    <a:pt x="34" y="152"/>
                  </a:lnTo>
                  <a:lnTo>
                    <a:pt x="28" y="156"/>
                  </a:lnTo>
                  <a:lnTo>
                    <a:pt x="24" y="158"/>
                  </a:lnTo>
                  <a:lnTo>
                    <a:pt x="21" y="162"/>
                  </a:lnTo>
                  <a:lnTo>
                    <a:pt x="21" y="162"/>
                  </a:lnTo>
                  <a:lnTo>
                    <a:pt x="25" y="169"/>
                  </a:lnTo>
                  <a:lnTo>
                    <a:pt x="30" y="174"/>
                  </a:lnTo>
                  <a:lnTo>
                    <a:pt x="36" y="178"/>
                  </a:lnTo>
                  <a:lnTo>
                    <a:pt x="45" y="182"/>
                  </a:lnTo>
                  <a:lnTo>
                    <a:pt x="45" y="182"/>
                  </a:lnTo>
                  <a:lnTo>
                    <a:pt x="81" y="164"/>
                  </a:lnTo>
                  <a:lnTo>
                    <a:pt x="122" y="143"/>
                  </a:lnTo>
                  <a:lnTo>
                    <a:pt x="201" y="100"/>
                  </a:lnTo>
                  <a:lnTo>
                    <a:pt x="201" y="100"/>
                  </a:lnTo>
                  <a:lnTo>
                    <a:pt x="225" y="89"/>
                  </a:lnTo>
                  <a:lnTo>
                    <a:pt x="248" y="79"/>
                  </a:lnTo>
                  <a:lnTo>
                    <a:pt x="296" y="61"/>
                  </a:lnTo>
                  <a:lnTo>
                    <a:pt x="320" y="52"/>
                  </a:lnTo>
                  <a:lnTo>
                    <a:pt x="342" y="43"/>
                  </a:lnTo>
                  <a:lnTo>
                    <a:pt x="364" y="31"/>
                  </a:lnTo>
                  <a:lnTo>
                    <a:pt x="373" y="25"/>
                  </a:lnTo>
                  <a:lnTo>
                    <a:pt x="383" y="18"/>
                  </a:lnTo>
                  <a:lnTo>
                    <a:pt x="383" y="18"/>
                  </a:lnTo>
                  <a:lnTo>
                    <a:pt x="370" y="18"/>
                  </a:lnTo>
                  <a:lnTo>
                    <a:pt x="360" y="20"/>
                  </a:lnTo>
                  <a:lnTo>
                    <a:pt x="349" y="22"/>
                  </a:lnTo>
                  <a:lnTo>
                    <a:pt x="338" y="25"/>
                  </a:lnTo>
                  <a:lnTo>
                    <a:pt x="317" y="34"/>
                  </a:lnTo>
                  <a:lnTo>
                    <a:pt x="307" y="38"/>
                  </a:lnTo>
                  <a:lnTo>
                    <a:pt x="295" y="41"/>
                  </a:lnTo>
                  <a:lnTo>
                    <a:pt x="295" y="4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3" name="Freeform 125"/>
            <p:cNvSpPr/>
            <p:nvPr/>
          </p:nvSpPr>
          <p:spPr bwMode="auto">
            <a:xfrm>
              <a:off x="6373813" y="2325688"/>
              <a:ext cx="15875" cy="19050"/>
            </a:xfrm>
            <a:custGeom>
              <a:avLst/>
              <a:gdLst/>
              <a:ahLst/>
              <a:cxnLst>
                <a:cxn ang="0">
                  <a:pos x="0" y="38"/>
                </a:cxn>
                <a:cxn ang="0">
                  <a:pos x="0" y="38"/>
                </a:cxn>
                <a:cxn ang="0">
                  <a:pos x="0" y="32"/>
                </a:cxn>
                <a:cxn ang="0">
                  <a:pos x="4" y="26"/>
                </a:cxn>
                <a:cxn ang="0">
                  <a:pos x="7" y="21"/>
                </a:cxn>
                <a:cxn ang="0">
                  <a:pos x="12" y="15"/>
                </a:cxn>
                <a:cxn ang="0">
                  <a:pos x="23" y="7"/>
                </a:cxn>
                <a:cxn ang="0">
                  <a:pos x="32" y="0"/>
                </a:cxn>
                <a:cxn ang="0">
                  <a:pos x="32" y="0"/>
                </a:cxn>
                <a:cxn ang="0">
                  <a:pos x="31" y="7"/>
                </a:cxn>
                <a:cxn ang="0">
                  <a:pos x="29" y="13"/>
                </a:cxn>
                <a:cxn ang="0">
                  <a:pos x="26" y="17"/>
                </a:cxn>
                <a:cxn ang="0">
                  <a:pos x="22" y="23"/>
                </a:cxn>
                <a:cxn ang="0">
                  <a:pos x="11" y="31"/>
                </a:cxn>
                <a:cxn ang="0">
                  <a:pos x="0" y="38"/>
                </a:cxn>
                <a:cxn ang="0">
                  <a:pos x="0" y="38"/>
                </a:cxn>
              </a:cxnLst>
              <a:rect l="0" t="0" r="r" b="b"/>
              <a:pathLst>
                <a:path w="32" h="38">
                  <a:moveTo>
                    <a:pt x="0" y="38"/>
                  </a:moveTo>
                  <a:lnTo>
                    <a:pt x="0" y="38"/>
                  </a:lnTo>
                  <a:lnTo>
                    <a:pt x="0" y="32"/>
                  </a:lnTo>
                  <a:lnTo>
                    <a:pt x="4" y="26"/>
                  </a:lnTo>
                  <a:lnTo>
                    <a:pt x="7" y="21"/>
                  </a:lnTo>
                  <a:lnTo>
                    <a:pt x="12" y="15"/>
                  </a:lnTo>
                  <a:lnTo>
                    <a:pt x="23" y="7"/>
                  </a:lnTo>
                  <a:lnTo>
                    <a:pt x="32" y="0"/>
                  </a:lnTo>
                  <a:lnTo>
                    <a:pt x="32" y="0"/>
                  </a:lnTo>
                  <a:lnTo>
                    <a:pt x="31" y="7"/>
                  </a:lnTo>
                  <a:lnTo>
                    <a:pt x="29" y="13"/>
                  </a:lnTo>
                  <a:lnTo>
                    <a:pt x="26" y="17"/>
                  </a:lnTo>
                  <a:lnTo>
                    <a:pt x="22" y="23"/>
                  </a:lnTo>
                  <a:lnTo>
                    <a:pt x="11" y="31"/>
                  </a:lnTo>
                  <a:lnTo>
                    <a:pt x="0" y="38"/>
                  </a:lnTo>
                  <a:lnTo>
                    <a:pt x="0" y="3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4" name="Freeform 126"/>
            <p:cNvSpPr>
              <a:spLocks noEditPoints="1"/>
            </p:cNvSpPr>
            <p:nvPr/>
          </p:nvSpPr>
          <p:spPr bwMode="auto">
            <a:xfrm>
              <a:off x="6237288" y="2035175"/>
              <a:ext cx="817563" cy="560388"/>
            </a:xfrm>
            <a:custGeom>
              <a:avLst/>
              <a:gdLst/>
              <a:ahLst/>
              <a:cxnLst>
                <a:cxn ang="0">
                  <a:pos x="91" y="444"/>
                </a:cxn>
                <a:cxn ang="0">
                  <a:pos x="627" y="160"/>
                </a:cxn>
                <a:cxn ang="0">
                  <a:pos x="1233" y="59"/>
                </a:cxn>
                <a:cxn ang="0">
                  <a:pos x="1522" y="331"/>
                </a:cxn>
                <a:cxn ang="0">
                  <a:pos x="1023" y="693"/>
                </a:cxn>
                <a:cxn ang="0">
                  <a:pos x="734" y="978"/>
                </a:cxn>
                <a:cxn ang="0">
                  <a:pos x="458" y="947"/>
                </a:cxn>
                <a:cxn ang="0">
                  <a:pos x="44" y="670"/>
                </a:cxn>
                <a:cxn ang="0">
                  <a:pos x="1404" y="260"/>
                </a:cxn>
                <a:cxn ang="0">
                  <a:pos x="1033" y="662"/>
                </a:cxn>
                <a:cxn ang="0">
                  <a:pos x="1508" y="310"/>
                </a:cxn>
                <a:cxn ang="0">
                  <a:pos x="1513" y="172"/>
                </a:cxn>
                <a:cxn ang="0">
                  <a:pos x="1082" y="33"/>
                </a:cxn>
                <a:cxn ang="0">
                  <a:pos x="798" y="417"/>
                </a:cxn>
                <a:cxn ang="0">
                  <a:pos x="1519" y="172"/>
                </a:cxn>
                <a:cxn ang="0">
                  <a:pos x="873" y="810"/>
                </a:cxn>
                <a:cxn ang="0">
                  <a:pos x="836" y="624"/>
                </a:cxn>
                <a:cxn ang="0">
                  <a:pos x="854" y="662"/>
                </a:cxn>
                <a:cxn ang="0">
                  <a:pos x="782" y="603"/>
                </a:cxn>
                <a:cxn ang="0">
                  <a:pos x="705" y="720"/>
                </a:cxn>
                <a:cxn ang="0">
                  <a:pos x="828" y="779"/>
                </a:cxn>
                <a:cxn ang="0">
                  <a:pos x="601" y="867"/>
                </a:cxn>
                <a:cxn ang="0">
                  <a:pos x="545" y="584"/>
                </a:cxn>
                <a:cxn ang="0">
                  <a:pos x="556" y="690"/>
                </a:cxn>
                <a:cxn ang="0">
                  <a:pos x="697" y="704"/>
                </a:cxn>
                <a:cxn ang="0">
                  <a:pos x="601" y="702"/>
                </a:cxn>
                <a:cxn ang="0">
                  <a:pos x="537" y="841"/>
                </a:cxn>
                <a:cxn ang="0">
                  <a:pos x="664" y="775"/>
                </a:cxn>
                <a:cxn ang="0">
                  <a:pos x="589" y="877"/>
                </a:cxn>
                <a:cxn ang="0">
                  <a:pos x="488" y="818"/>
                </a:cxn>
                <a:cxn ang="0">
                  <a:pos x="326" y="777"/>
                </a:cxn>
                <a:cxn ang="0">
                  <a:pos x="227" y="667"/>
                </a:cxn>
                <a:cxn ang="0">
                  <a:pos x="119" y="605"/>
                </a:cxn>
                <a:cxn ang="0">
                  <a:pos x="626" y="1015"/>
                </a:cxn>
                <a:cxn ang="0">
                  <a:pos x="407" y="572"/>
                </a:cxn>
                <a:cxn ang="0">
                  <a:pos x="555" y="867"/>
                </a:cxn>
                <a:cxn ang="0">
                  <a:pos x="475" y="895"/>
                </a:cxn>
                <a:cxn ang="0">
                  <a:pos x="448" y="765"/>
                </a:cxn>
                <a:cxn ang="0">
                  <a:pos x="475" y="724"/>
                </a:cxn>
                <a:cxn ang="0">
                  <a:pos x="478" y="644"/>
                </a:cxn>
                <a:cxn ang="0">
                  <a:pos x="388" y="727"/>
                </a:cxn>
                <a:cxn ang="0">
                  <a:pos x="420" y="525"/>
                </a:cxn>
                <a:cxn ang="0">
                  <a:pos x="288" y="489"/>
                </a:cxn>
                <a:cxn ang="0">
                  <a:pos x="435" y="623"/>
                </a:cxn>
                <a:cxn ang="0">
                  <a:pos x="367" y="621"/>
                </a:cxn>
                <a:cxn ang="0">
                  <a:pos x="330" y="617"/>
                </a:cxn>
                <a:cxn ang="0">
                  <a:pos x="430" y="628"/>
                </a:cxn>
                <a:cxn ang="0">
                  <a:pos x="332" y="799"/>
                </a:cxn>
                <a:cxn ang="0">
                  <a:pos x="246" y="345"/>
                </a:cxn>
                <a:cxn ang="0">
                  <a:pos x="306" y="435"/>
                </a:cxn>
                <a:cxn ang="0">
                  <a:pos x="230" y="535"/>
                </a:cxn>
                <a:cxn ang="0">
                  <a:pos x="219" y="562"/>
                </a:cxn>
                <a:cxn ang="0">
                  <a:pos x="230" y="610"/>
                </a:cxn>
                <a:cxn ang="0">
                  <a:pos x="334" y="579"/>
                </a:cxn>
                <a:cxn ang="0">
                  <a:pos x="292" y="665"/>
                </a:cxn>
                <a:cxn ang="0">
                  <a:pos x="147" y="455"/>
                </a:cxn>
                <a:cxn ang="0">
                  <a:pos x="91" y="480"/>
                </a:cxn>
                <a:cxn ang="0">
                  <a:pos x="167" y="500"/>
                </a:cxn>
                <a:cxn ang="0">
                  <a:pos x="155" y="501"/>
                </a:cxn>
                <a:cxn ang="0">
                  <a:pos x="158" y="585"/>
                </a:cxn>
                <a:cxn ang="0">
                  <a:pos x="82" y="516"/>
                </a:cxn>
              </a:cxnLst>
              <a:rect l="0" t="0" r="r" b="b"/>
              <a:pathLst>
                <a:path w="1545" h="1058">
                  <a:moveTo>
                    <a:pt x="96" y="538"/>
                  </a:moveTo>
                  <a:lnTo>
                    <a:pt x="96" y="538"/>
                  </a:lnTo>
                  <a:lnTo>
                    <a:pt x="90" y="537"/>
                  </a:lnTo>
                  <a:lnTo>
                    <a:pt x="85" y="537"/>
                  </a:lnTo>
                  <a:lnTo>
                    <a:pt x="72" y="539"/>
                  </a:lnTo>
                  <a:lnTo>
                    <a:pt x="60" y="542"/>
                  </a:lnTo>
                  <a:lnTo>
                    <a:pt x="49" y="546"/>
                  </a:lnTo>
                  <a:lnTo>
                    <a:pt x="36" y="549"/>
                  </a:lnTo>
                  <a:lnTo>
                    <a:pt x="24" y="552"/>
                  </a:lnTo>
                  <a:lnTo>
                    <a:pt x="19" y="552"/>
                  </a:lnTo>
                  <a:lnTo>
                    <a:pt x="13" y="552"/>
                  </a:lnTo>
                  <a:lnTo>
                    <a:pt x="7" y="550"/>
                  </a:lnTo>
                  <a:lnTo>
                    <a:pt x="1" y="547"/>
                  </a:lnTo>
                  <a:lnTo>
                    <a:pt x="1" y="547"/>
                  </a:lnTo>
                  <a:lnTo>
                    <a:pt x="1" y="542"/>
                  </a:lnTo>
                  <a:lnTo>
                    <a:pt x="3" y="535"/>
                  </a:lnTo>
                  <a:lnTo>
                    <a:pt x="5" y="531"/>
                  </a:lnTo>
                  <a:lnTo>
                    <a:pt x="7" y="527"/>
                  </a:lnTo>
                  <a:lnTo>
                    <a:pt x="9" y="524"/>
                  </a:lnTo>
                  <a:lnTo>
                    <a:pt x="12" y="522"/>
                  </a:lnTo>
                  <a:lnTo>
                    <a:pt x="20" y="517"/>
                  </a:lnTo>
                  <a:lnTo>
                    <a:pt x="20" y="517"/>
                  </a:lnTo>
                  <a:lnTo>
                    <a:pt x="25" y="509"/>
                  </a:lnTo>
                  <a:lnTo>
                    <a:pt x="31" y="500"/>
                  </a:lnTo>
                  <a:lnTo>
                    <a:pt x="45" y="485"/>
                  </a:lnTo>
                  <a:lnTo>
                    <a:pt x="60" y="471"/>
                  </a:lnTo>
                  <a:lnTo>
                    <a:pt x="75" y="458"/>
                  </a:lnTo>
                  <a:lnTo>
                    <a:pt x="91" y="444"/>
                  </a:lnTo>
                  <a:lnTo>
                    <a:pt x="106" y="431"/>
                  </a:lnTo>
                  <a:lnTo>
                    <a:pt x="113" y="423"/>
                  </a:lnTo>
                  <a:lnTo>
                    <a:pt x="119" y="414"/>
                  </a:lnTo>
                  <a:lnTo>
                    <a:pt x="125" y="406"/>
                  </a:lnTo>
                  <a:lnTo>
                    <a:pt x="130" y="396"/>
                  </a:lnTo>
                  <a:lnTo>
                    <a:pt x="130" y="396"/>
                  </a:lnTo>
                  <a:lnTo>
                    <a:pt x="135" y="394"/>
                  </a:lnTo>
                  <a:lnTo>
                    <a:pt x="140" y="391"/>
                  </a:lnTo>
                  <a:lnTo>
                    <a:pt x="143" y="388"/>
                  </a:lnTo>
                  <a:lnTo>
                    <a:pt x="147" y="384"/>
                  </a:lnTo>
                  <a:lnTo>
                    <a:pt x="147" y="384"/>
                  </a:lnTo>
                  <a:lnTo>
                    <a:pt x="159" y="381"/>
                  </a:lnTo>
                  <a:lnTo>
                    <a:pt x="171" y="377"/>
                  </a:lnTo>
                  <a:lnTo>
                    <a:pt x="182" y="373"/>
                  </a:lnTo>
                  <a:lnTo>
                    <a:pt x="193" y="367"/>
                  </a:lnTo>
                  <a:lnTo>
                    <a:pt x="215" y="355"/>
                  </a:lnTo>
                  <a:lnTo>
                    <a:pt x="235" y="342"/>
                  </a:lnTo>
                  <a:lnTo>
                    <a:pt x="235" y="342"/>
                  </a:lnTo>
                  <a:lnTo>
                    <a:pt x="227" y="337"/>
                  </a:lnTo>
                  <a:lnTo>
                    <a:pt x="220" y="332"/>
                  </a:lnTo>
                  <a:lnTo>
                    <a:pt x="215" y="326"/>
                  </a:lnTo>
                  <a:lnTo>
                    <a:pt x="210" y="318"/>
                  </a:lnTo>
                  <a:lnTo>
                    <a:pt x="210" y="318"/>
                  </a:lnTo>
                  <a:lnTo>
                    <a:pt x="278" y="295"/>
                  </a:lnTo>
                  <a:lnTo>
                    <a:pt x="347" y="270"/>
                  </a:lnTo>
                  <a:lnTo>
                    <a:pt x="417" y="243"/>
                  </a:lnTo>
                  <a:lnTo>
                    <a:pt x="487" y="215"/>
                  </a:lnTo>
                  <a:lnTo>
                    <a:pt x="627" y="160"/>
                  </a:lnTo>
                  <a:lnTo>
                    <a:pt x="697" y="132"/>
                  </a:lnTo>
                  <a:lnTo>
                    <a:pt x="766" y="105"/>
                  </a:lnTo>
                  <a:lnTo>
                    <a:pt x="766" y="105"/>
                  </a:lnTo>
                  <a:lnTo>
                    <a:pt x="829" y="83"/>
                  </a:lnTo>
                  <a:lnTo>
                    <a:pt x="894" y="61"/>
                  </a:lnTo>
                  <a:lnTo>
                    <a:pt x="1026" y="19"/>
                  </a:lnTo>
                  <a:lnTo>
                    <a:pt x="1026" y="19"/>
                  </a:lnTo>
                  <a:lnTo>
                    <a:pt x="1052" y="13"/>
                  </a:lnTo>
                  <a:lnTo>
                    <a:pt x="1064" y="8"/>
                  </a:lnTo>
                  <a:lnTo>
                    <a:pt x="1069" y="4"/>
                  </a:lnTo>
                  <a:lnTo>
                    <a:pt x="1074" y="0"/>
                  </a:lnTo>
                  <a:lnTo>
                    <a:pt x="1074" y="0"/>
                  </a:lnTo>
                  <a:lnTo>
                    <a:pt x="1074" y="1"/>
                  </a:lnTo>
                  <a:lnTo>
                    <a:pt x="1075" y="2"/>
                  </a:lnTo>
                  <a:lnTo>
                    <a:pt x="1079" y="3"/>
                  </a:lnTo>
                  <a:lnTo>
                    <a:pt x="1081" y="4"/>
                  </a:lnTo>
                  <a:lnTo>
                    <a:pt x="1081" y="5"/>
                  </a:lnTo>
                  <a:lnTo>
                    <a:pt x="1081" y="8"/>
                  </a:lnTo>
                  <a:lnTo>
                    <a:pt x="1081" y="8"/>
                  </a:lnTo>
                  <a:lnTo>
                    <a:pt x="1084" y="4"/>
                  </a:lnTo>
                  <a:lnTo>
                    <a:pt x="1087" y="4"/>
                  </a:lnTo>
                  <a:lnTo>
                    <a:pt x="1099" y="3"/>
                  </a:lnTo>
                  <a:lnTo>
                    <a:pt x="1099" y="3"/>
                  </a:lnTo>
                  <a:lnTo>
                    <a:pt x="1109" y="10"/>
                  </a:lnTo>
                  <a:lnTo>
                    <a:pt x="1113" y="13"/>
                  </a:lnTo>
                  <a:lnTo>
                    <a:pt x="1116" y="18"/>
                  </a:lnTo>
                  <a:lnTo>
                    <a:pt x="1116" y="18"/>
                  </a:lnTo>
                  <a:lnTo>
                    <a:pt x="1233" y="59"/>
                  </a:lnTo>
                  <a:lnTo>
                    <a:pt x="1263" y="70"/>
                  </a:lnTo>
                  <a:lnTo>
                    <a:pt x="1291" y="78"/>
                  </a:lnTo>
                  <a:lnTo>
                    <a:pt x="1320" y="86"/>
                  </a:lnTo>
                  <a:lnTo>
                    <a:pt x="1346" y="92"/>
                  </a:lnTo>
                  <a:lnTo>
                    <a:pt x="1346" y="92"/>
                  </a:lnTo>
                  <a:lnTo>
                    <a:pt x="1391" y="110"/>
                  </a:lnTo>
                  <a:lnTo>
                    <a:pt x="1436" y="128"/>
                  </a:lnTo>
                  <a:lnTo>
                    <a:pt x="1460" y="136"/>
                  </a:lnTo>
                  <a:lnTo>
                    <a:pt x="1482" y="144"/>
                  </a:lnTo>
                  <a:lnTo>
                    <a:pt x="1506" y="151"/>
                  </a:lnTo>
                  <a:lnTo>
                    <a:pt x="1530" y="156"/>
                  </a:lnTo>
                  <a:lnTo>
                    <a:pt x="1530" y="156"/>
                  </a:lnTo>
                  <a:lnTo>
                    <a:pt x="1532" y="160"/>
                  </a:lnTo>
                  <a:lnTo>
                    <a:pt x="1534" y="161"/>
                  </a:lnTo>
                  <a:lnTo>
                    <a:pt x="1538" y="164"/>
                  </a:lnTo>
                  <a:lnTo>
                    <a:pt x="1542" y="167"/>
                  </a:lnTo>
                  <a:lnTo>
                    <a:pt x="1544" y="170"/>
                  </a:lnTo>
                  <a:lnTo>
                    <a:pt x="1545" y="172"/>
                  </a:lnTo>
                  <a:lnTo>
                    <a:pt x="1545" y="172"/>
                  </a:lnTo>
                  <a:lnTo>
                    <a:pt x="1539" y="211"/>
                  </a:lnTo>
                  <a:lnTo>
                    <a:pt x="1536" y="245"/>
                  </a:lnTo>
                  <a:lnTo>
                    <a:pt x="1533" y="280"/>
                  </a:lnTo>
                  <a:lnTo>
                    <a:pt x="1530" y="317"/>
                  </a:lnTo>
                  <a:lnTo>
                    <a:pt x="1530" y="317"/>
                  </a:lnTo>
                  <a:lnTo>
                    <a:pt x="1527" y="319"/>
                  </a:lnTo>
                  <a:lnTo>
                    <a:pt x="1525" y="322"/>
                  </a:lnTo>
                  <a:lnTo>
                    <a:pt x="1522" y="331"/>
                  </a:lnTo>
                  <a:lnTo>
                    <a:pt x="1522" y="331"/>
                  </a:lnTo>
                  <a:lnTo>
                    <a:pt x="1520" y="331"/>
                  </a:lnTo>
                  <a:lnTo>
                    <a:pt x="1518" y="331"/>
                  </a:lnTo>
                  <a:lnTo>
                    <a:pt x="1518" y="332"/>
                  </a:lnTo>
                  <a:lnTo>
                    <a:pt x="1519" y="333"/>
                  </a:lnTo>
                  <a:lnTo>
                    <a:pt x="1519" y="333"/>
                  </a:lnTo>
                  <a:lnTo>
                    <a:pt x="1510" y="335"/>
                  </a:lnTo>
                  <a:lnTo>
                    <a:pt x="1504" y="338"/>
                  </a:lnTo>
                  <a:lnTo>
                    <a:pt x="1496" y="344"/>
                  </a:lnTo>
                  <a:lnTo>
                    <a:pt x="1488" y="350"/>
                  </a:lnTo>
                  <a:lnTo>
                    <a:pt x="1488" y="350"/>
                  </a:lnTo>
                  <a:lnTo>
                    <a:pt x="1473" y="358"/>
                  </a:lnTo>
                  <a:lnTo>
                    <a:pt x="1458" y="366"/>
                  </a:lnTo>
                  <a:lnTo>
                    <a:pt x="1443" y="376"/>
                  </a:lnTo>
                  <a:lnTo>
                    <a:pt x="1429" y="386"/>
                  </a:lnTo>
                  <a:lnTo>
                    <a:pt x="1372" y="427"/>
                  </a:lnTo>
                  <a:lnTo>
                    <a:pt x="1372" y="427"/>
                  </a:lnTo>
                  <a:lnTo>
                    <a:pt x="1288" y="487"/>
                  </a:lnTo>
                  <a:lnTo>
                    <a:pt x="1204" y="549"/>
                  </a:lnTo>
                  <a:lnTo>
                    <a:pt x="1121" y="613"/>
                  </a:lnTo>
                  <a:lnTo>
                    <a:pt x="1040" y="678"/>
                  </a:lnTo>
                  <a:lnTo>
                    <a:pt x="1040" y="678"/>
                  </a:lnTo>
                  <a:lnTo>
                    <a:pt x="1036" y="685"/>
                  </a:lnTo>
                  <a:lnTo>
                    <a:pt x="1034" y="689"/>
                  </a:lnTo>
                  <a:lnTo>
                    <a:pt x="1031" y="692"/>
                  </a:lnTo>
                  <a:lnTo>
                    <a:pt x="1031" y="692"/>
                  </a:lnTo>
                  <a:lnTo>
                    <a:pt x="1028" y="693"/>
                  </a:lnTo>
                  <a:lnTo>
                    <a:pt x="1026" y="693"/>
                  </a:lnTo>
                  <a:lnTo>
                    <a:pt x="1023" y="693"/>
                  </a:lnTo>
                  <a:lnTo>
                    <a:pt x="1021" y="695"/>
                  </a:lnTo>
                  <a:lnTo>
                    <a:pt x="1021" y="695"/>
                  </a:lnTo>
                  <a:lnTo>
                    <a:pt x="964" y="745"/>
                  </a:lnTo>
                  <a:lnTo>
                    <a:pt x="906" y="795"/>
                  </a:lnTo>
                  <a:lnTo>
                    <a:pt x="906" y="795"/>
                  </a:lnTo>
                  <a:lnTo>
                    <a:pt x="888" y="812"/>
                  </a:lnTo>
                  <a:lnTo>
                    <a:pt x="878" y="820"/>
                  </a:lnTo>
                  <a:lnTo>
                    <a:pt x="871" y="830"/>
                  </a:lnTo>
                  <a:lnTo>
                    <a:pt x="871" y="830"/>
                  </a:lnTo>
                  <a:lnTo>
                    <a:pt x="861" y="833"/>
                  </a:lnTo>
                  <a:lnTo>
                    <a:pt x="852" y="837"/>
                  </a:lnTo>
                  <a:lnTo>
                    <a:pt x="843" y="842"/>
                  </a:lnTo>
                  <a:lnTo>
                    <a:pt x="834" y="846"/>
                  </a:lnTo>
                  <a:lnTo>
                    <a:pt x="819" y="858"/>
                  </a:lnTo>
                  <a:lnTo>
                    <a:pt x="806" y="871"/>
                  </a:lnTo>
                  <a:lnTo>
                    <a:pt x="794" y="885"/>
                  </a:lnTo>
                  <a:lnTo>
                    <a:pt x="782" y="900"/>
                  </a:lnTo>
                  <a:lnTo>
                    <a:pt x="770" y="917"/>
                  </a:lnTo>
                  <a:lnTo>
                    <a:pt x="760" y="934"/>
                  </a:lnTo>
                  <a:lnTo>
                    <a:pt x="760" y="934"/>
                  </a:lnTo>
                  <a:lnTo>
                    <a:pt x="751" y="944"/>
                  </a:lnTo>
                  <a:lnTo>
                    <a:pt x="745" y="955"/>
                  </a:lnTo>
                  <a:lnTo>
                    <a:pt x="745" y="955"/>
                  </a:lnTo>
                  <a:lnTo>
                    <a:pt x="742" y="961"/>
                  </a:lnTo>
                  <a:lnTo>
                    <a:pt x="740" y="967"/>
                  </a:lnTo>
                  <a:lnTo>
                    <a:pt x="738" y="973"/>
                  </a:lnTo>
                  <a:lnTo>
                    <a:pt x="734" y="978"/>
                  </a:lnTo>
                  <a:lnTo>
                    <a:pt x="734" y="978"/>
                  </a:lnTo>
                  <a:lnTo>
                    <a:pt x="727" y="983"/>
                  </a:lnTo>
                  <a:lnTo>
                    <a:pt x="718" y="987"/>
                  </a:lnTo>
                  <a:lnTo>
                    <a:pt x="707" y="992"/>
                  </a:lnTo>
                  <a:lnTo>
                    <a:pt x="695" y="998"/>
                  </a:lnTo>
                  <a:lnTo>
                    <a:pt x="695" y="998"/>
                  </a:lnTo>
                  <a:lnTo>
                    <a:pt x="672" y="1010"/>
                  </a:lnTo>
                  <a:lnTo>
                    <a:pt x="649" y="1020"/>
                  </a:lnTo>
                  <a:lnTo>
                    <a:pt x="649" y="1020"/>
                  </a:lnTo>
                  <a:lnTo>
                    <a:pt x="641" y="1025"/>
                  </a:lnTo>
                  <a:lnTo>
                    <a:pt x="632" y="1030"/>
                  </a:lnTo>
                  <a:lnTo>
                    <a:pt x="618" y="1040"/>
                  </a:lnTo>
                  <a:lnTo>
                    <a:pt x="604" y="1050"/>
                  </a:lnTo>
                  <a:lnTo>
                    <a:pt x="597" y="1055"/>
                  </a:lnTo>
                  <a:lnTo>
                    <a:pt x="588" y="1058"/>
                  </a:lnTo>
                  <a:lnTo>
                    <a:pt x="588" y="1058"/>
                  </a:lnTo>
                  <a:lnTo>
                    <a:pt x="560" y="1032"/>
                  </a:lnTo>
                  <a:lnTo>
                    <a:pt x="534" y="1008"/>
                  </a:lnTo>
                  <a:lnTo>
                    <a:pt x="520" y="996"/>
                  </a:lnTo>
                  <a:lnTo>
                    <a:pt x="506" y="986"/>
                  </a:lnTo>
                  <a:lnTo>
                    <a:pt x="491" y="977"/>
                  </a:lnTo>
                  <a:lnTo>
                    <a:pt x="477" y="969"/>
                  </a:lnTo>
                  <a:lnTo>
                    <a:pt x="477" y="969"/>
                  </a:lnTo>
                  <a:lnTo>
                    <a:pt x="476" y="967"/>
                  </a:lnTo>
                  <a:lnTo>
                    <a:pt x="476" y="965"/>
                  </a:lnTo>
                  <a:lnTo>
                    <a:pt x="475" y="963"/>
                  </a:lnTo>
                  <a:lnTo>
                    <a:pt x="475" y="961"/>
                  </a:lnTo>
                  <a:lnTo>
                    <a:pt x="475" y="961"/>
                  </a:lnTo>
                  <a:lnTo>
                    <a:pt x="458" y="947"/>
                  </a:lnTo>
                  <a:lnTo>
                    <a:pt x="439" y="934"/>
                  </a:lnTo>
                  <a:lnTo>
                    <a:pt x="400" y="909"/>
                  </a:lnTo>
                  <a:lnTo>
                    <a:pt x="400" y="909"/>
                  </a:lnTo>
                  <a:lnTo>
                    <a:pt x="361" y="883"/>
                  </a:lnTo>
                  <a:lnTo>
                    <a:pt x="321" y="856"/>
                  </a:lnTo>
                  <a:lnTo>
                    <a:pt x="321" y="856"/>
                  </a:lnTo>
                  <a:lnTo>
                    <a:pt x="308" y="847"/>
                  </a:lnTo>
                  <a:lnTo>
                    <a:pt x="295" y="840"/>
                  </a:lnTo>
                  <a:lnTo>
                    <a:pt x="283" y="832"/>
                  </a:lnTo>
                  <a:lnTo>
                    <a:pt x="272" y="823"/>
                  </a:lnTo>
                  <a:lnTo>
                    <a:pt x="272" y="823"/>
                  </a:lnTo>
                  <a:lnTo>
                    <a:pt x="266" y="820"/>
                  </a:lnTo>
                  <a:lnTo>
                    <a:pt x="262" y="820"/>
                  </a:lnTo>
                  <a:lnTo>
                    <a:pt x="257" y="820"/>
                  </a:lnTo>
                  <a:lnTo>
                    <a:pt x="257" y="820"/>
                  </a:lnTo>
                  <a:lnTo>
                    <a:pt x="252" y="813"/>
                  </a:lnTo>
                  <a:lnTo>
                    <a:pt x="250" y="810"/>
                  </a:lnTo>
                  <a:lnTo>
                    <a:pt x="247" y="805"/>
                  </a:lnTo>
                  <a:lnTo>
                    <a:pt x="247" y="805"/>
                  </a:lnTo>
                  <a:lnTo>
                    <a:pt x="227" y="795"/>
                  </a:lnTo>
                  <a:lnTo>
                    <a:pt x="207" y="783"/>
                  </a:lnTo>
                  <a:lnTo>
                    <a:pt x="170" y="757"/>
                  </a:lnTo>
                  <a:lnTo>
                    <a:pt x="132" y="730"/>
                  </a:lnTo>
                  <a:lnTo>
                    <a:pt x="95" y="705"/>
                  </a:lnTo>
                  <a:lnTo>
                    <a:pt x="95" y="705"/>
                  </a:lnTo>
                  <a:lnTo>
                    <a:pt x="70" y="686"/>
                  </a:lnTo>
                  <a:lnTo>
                    <a:pt x="57" y="678"/>
                  </a:lnTo>
                  <a:lnTo>
                    <a:pt x="44" y="670"/>
                  </a:lnTo>
                  <a:lnTo>
                    <a:pt x="44" y="670"/>
                  </a:lnTo>
                  <a:lnTo>
                    <a:pt x="39" y="668"/>
                  </a:lnTo>
                  <a:lnTo>
                    <a:pt x="34" y="667"/>
                  </a:lnTo>
                  <a:lnTo>
                    <a:pt x="28" y="666"/>
                  </a:lnTo>
                  <a:lnTo>
                    <a:pt x="23" y="663"/>
                  </a:lnTo>
                  <a:lnTo>
                    <a:pt x="23" y="663"/>
                  </a:lnTo>
                  <a:lnTo>
                    <a:pt x="18" y="659"/>
                  </a:lnTo>
                  <a:lnTo>
                    <a:pt x="13" y="653"/>
                  </a:lnTo>
                  <a:lnTo>
                    <a:pt x="8" y="649"/>
                  </a:lnTo>
                  <a:lnTo>
                    <a:pt x="5" y="647"/>
                  </a:lnTo>
                  <a:lnTo>
                    <a:pt x="1" y="646"/>
                  </a:lnTo>
                  <a:lnTo>
                    <a:pt x="1" y="646"/>
                  </a:lnTo>
                  <a:lnTo>
                    <a:pt x="0" y="639"/>
                  </a:lnTo>
                  <a:lnTo>
                    <a:pt x="1" y="634"/>
                  </a:lnTo>
                  <a:lnTo>
                    <a:pt x="4" y="629"/>
                  </a:lnTo>
                  <a:lnTo>
                    <a:pt x="9" y="622"/>
                  </a:lnTo>
                  <a:lnTo>
                    <a:pt x="9" y="622"/>
                  </a:lnTo>
                  <a:lnTo>
                    <a:pt x="13" y="618"/>
                  </a:lnTo>
                  <a:lnTo>
                    <a:pt x="19" y="613"/>
                  </a:lnTo>
                  <a:lnTo>
                    <a:pt x="31" y="603"/>
                  </a:lnTo>
                  <a:lnTo>
                    <a:pt x="60" y="584"/>
                  </a:lnTo>
                  <a:lnTo>
                    <a:pt x="60" y="584"/>
                  </a:lnTo>
                  <a:lnTo>
                    <a:pt x="72" y="574"/>
                  </a:lnTo>
                  <a:lnTo>
                    <a:pt x="81" y="563"/>
                  </a:lnTo>
                  <a:lnTo>
                    <a:pt x="88" y="552"/>
                  </a:lnTo>
                  <a:lnTo>
                    <a:pt x="96" y="538"/>
                  </a:lnTo>
                  <a:lnTo>
                    <a:pt x="96" y="538"/>
                  </a:lnTo>
                  <a:close/>
                  <a:moveTo>
                    <a:pt x="1404" y="260"/>
                  </a:moveTo>
                  <a:lnTo>
                    <a:pt x="1404" y="260"/>
                  </a:lnTo>
                  <a:lnTo>
                    <a:pt x="1379" y="273"/>
                  </a:lnTo>
                  <a:lnTo>
                    <a:pt x="1355" y="287"/>
                  </a:lnTo>
                  <a:lnTo>
                    <a:pt x="1331" y="302"/>
                  </a:lnTo>
                  <a:lnTo>
                    <a:pt x="1308" y="318"/>
                  </a:lnTo>
                  <a:lnTo>
                    <a:pt x="1262" y="350"/>
                  </a:lnTo>
                  <a:lnTo>
                    <a:pt x="1216" y="382"/>
                  </a:lnTo>
                  <a:lnTo>
                    <a:pt x="1216" y="382"/>
                  </a:lnTo>
                  <a:lnTo>
                    <a:pt x="1193" y="398"/>
                  </a:lnTo>
                  <a:lnTo>
                    <a:pt x="1171" y="414"/>
                  </a:lnTo>
                  <a:lnTo>
                    <a:pt x="1126" y="449"/>
                  </a:lnTo>
                  <a:lnTo>
                    <a:pt x="1082" y="483"/>
                  </a:lnTo>
                  <a:lnTo>
                    <a:pt x="1038" y="516"/>
                  </a:lnTo>
                  <a:lnTo>
                    <a:pt x="1038" y="516"/>
                  </a:lnTo>
                  <a:lnTo>
                    <a:pt x="1039" y="519"/>
                  </a:lnTo>
                  <a:lnTo>
                    <a:pt x="1040" y="522"/>
                  </a:lnTo>
                  <a:lnTo>
                    <a:pt x="1042" y="525"/>
                  </a:lnTo>
                  <a:lnTo>
                    <a:pt x="1042" y="528"/>
                  </a:lnTo>
                  <a:lnTo>
                    <a:pt x="1042" y="528"/>
                  </a:lnTo>
                  <a:lnTo>
                    <a:pt x="1039" y="534"/>
                  </a:lnTo>
                  <a:lnTo>
                    <a:pt x="1038" y="541"/>
                  </a:lnTo>
                  <a:lnTo>
                    <a:pt x="1036" y="555"/>
                  </a:lnTo>
                  <a:lnTo>
                    <a:pt x="1035" y="571"/>
                  </a:lnTo>
                  <a:lnTo>
                    <a:pt x="1035" y="589"/>
                  </a:lnTo>
                  <a:lnTo>
                    <a:pt x="1036" y="625"/>
                  </a:lnTo>
                  <a:lnTo>
                    <a:pt x="1035" y="644"/>
                  </a:lnTo>
                  <a:lnTo>
                    <a:pt x="1033" y="662"/>
                  </a:lnTo>
                  <a:lnTo>
                    <a:pt x="1033" y="662"/>
                  </a:lnTo>
                  <a:lnTo>
                    <a:pt x="1054" y="647"/>
                  </a:lnTo>
                  <a:lnTo>
                    <a:pt x="1076" y="631"/>
                  </a:lnTo>
                  <a:lnTo>
                    <a:pt x="1120" y="595"/>
                  </a:lnTo>
                  <a:lnTo>
                    <a:pt x="1120" y="595"/>
                  </a:lnTo>
                  <a:lnTo>
                    <a:pt x="1157" y="567"/>
                  </a:lnTo>
                  <a:lnTo>
                    <a:pt x="1194" y="539"/>
                  </a:lnTo>
                  <a:lnTo>
                    <a:pt x="1269" y="484"/>
                  </a:lnTo>
                  <a:lnTo>
                    <a:pt x="1269" y="484"/>
                  </a:lnTo>
                  <a:lnTo>
                    <a:pt x="1330" y="440"/>
                  </a:lnTo>
                  <a:lnTo>
                    <a:pt x="1388" y="396"/>
                  </a:lnTo>
                  <a:lnTo>
                    <a:pt x="1388" y="396"/>
                  </a:lnTo>
                  <a:lnTo>
                    <a:pt x="1418" y="373"/>
                  </a:lnTo>
                  <a:lnTo>
                    <a:pt x="1433" y="361"/>
                  </a:lnTo>
                  <a:lnTo>
                    <a:pt x="1447" y="350"/>
                  </a:lnTo>
                  <a:lnTo>
                    <a:pt x="1447" y="350"/>
                  </a:lnTo>
                  <a:lnTo>
                    <a:pt x="1459" y="344"/>
                  </a:lnTo>
                  <a:lnTo>
                    <a:pt x="1470" y="338"/>
                  </a:lnTo>
                  <a:lnTo>
                    <a:pt x="1480" y="333"/>
                  </a:lnTo>
                  <a:lnTo>
                    <a:pt x="1490" y="328"/>
                  </a:lnTo>
                  <a:lnTo>
                    <a:pt x="1490" y="328"/>
                  </a:lnTo>
                  <a:lnTo>
                    <a:pt x="1493" y="323"/>
                  </a:lnTo>
                  <a:lnTo>
                    <a:pt x="1497" y="318"/>
                  </a:lnTo>
                  <a:lnTo>
                    <a:pt x="1504" y="307"/>
                  </a:lnTo>
                  <a:lnTo>
                    <a:pt x="1504" y="307"/>
                  </a:lnTo>
                  <a:lnTo>
                    <a:pt x="1505" y="307"/>
                  </a:lnTo>
                  <a:lnTo>
                    <a:pt x="1506" y="308"/>
                  </a:lnTo>
                  <a:lnTo>
                    <a:pt x="1508" y="310"/>
                  </a:lnTo>
                  <a:lnTo>
                    <a:pt x="1508" y="310"/>
                  </a:lnTo>
                  <a:lnTo>
                    <a:pt x="1509" y="306"/>
                  </a:lnTo>
                  <a:lnTo>
                    <a:pt x="1509" y="305"/>
                  </a:lnTo>
                  <a:lnTo>
                    <a:pt x="1509" y="303"/>
                  </a:lnTo>
                  <a:lnTo>
                    <a:pt x="1511" y="301"/>
                  </a:lnTo>
                  <a:lnTo>
                    <a:pt x="1511" y="301"/>
                  </a:lnTo>
                  <a:lnTo>
                    <a:pt x="1513" y="299"/>
                  </a:lnTo>
                  <a:lnTo>
                    <a:pt x="1514" y="296"/>
                  </a:lnTo>
                  <a:lnTo>
                    <a:pt x="1517" y="291"/>
                  </a:lnTo>
                  <a:lnTo>
                    <a:pt x="1517" y="291"/>
                  </a:lnTo>
                  <a:lnTo>
                    <a:pt x="1520" y="278"/>
                  </a:lnTo>
                  <a:lnTo>
                    <a:pt x="1522" y="266"/>
                  </a:lnTo>
                  <a:lnTo>
                    <a:pt x="1523" y="252"/>
                  </a:lnTo>
                  <a:lnTo>
                    <a:pt x="1524" y="238"/>
                  </a:lnTo>
                  <a:lnTo>
                    <a:pt x="1525" y="211"/>
                  </a:lnTo>
                  <a:lnTo>
                    <a:pt x="1526" y="198"/>
                  </a:lnTo>
                  <a:lnTo>
                    <a:pt x="1529" y="186"/>
                  </a:lnTo>
                  <a:lnTo>
                    <a:pt x="1529" y="186"/>
                  </a:lnTo>
                  <a:lnTo>
                    <a:pt x="1528" y="185"/>
                  </a:lnTo>
                  <a:lnTo>
                    <a:pt x="1527" y="185"/>
                  </a:lnTo>
                  <a:lnTo>
                    <a:pt x="1527" y="185"/>
                  </a:lnTo>
                  <a:lnTo>
                    <a:pt x="1513" y="197"/>
                  </a:lnTo>
                  <a:lnTo>
                    <a:pt x="1499" y="209"/>
                  </a:lnTo>
                  <a:lnTo>
                    <a:pt x="1484" y="219"/>
                  </a:lnTo>
                  <a:lnTo>
                    <a:pt x="1469" y="227"/>
                  </a:lnTo>
                  <a:lnTo>
                    <a:pt x="1437" y="244"/>
                  </a:lnTo>
                  <a:lnTo>
                    <a:pt x="1404" y="260"/>
                  </a:lnTo>
                  <a:lnTo>
                    <a:pt x="1404" y="260"/>
                  </a:lnTo>
                  <a:close/>
                  <a:moveTo>
                    <a:pt x="1513" y="172"/>
                  </a:moveTo>
                  <a:lnTo>
                    <a:pt x="1513" y="172"/>
                  </a:lnTo>
                  <a:lnTo>
                    <a:pt x="1483" y="162"/>
                  </a:lnTo>
                  <a:lnTo>
                    <a:pt x="1453" y="151"/>
                  </a:lnTo>
                  <a:lnTo>
                    <a:pt x="1423" y="140"/>
                  </a:lnTo>
                  <a:lnTo>
                    <a:pt x="1392" y="130"/>
                  </a:lnTo>
                  <a:lnTo>
                    <a:pt x="1392" y="130"/>
                  </a:lnTo>
                  <a:lnTo>
                    <a:pt x="1372" y="123"/>
                  </a:lnTo>
                  <a:lnTo>
                    <a:pt x="1352" y="115"/>
                  </a:lnTo>
                  <a:lnTo>
                    <a:pt x="1330" y="105"/>
                  </a:lnTo>
                  <a:lnTo>
                    <a:pt x="1309" y="98"/>
                  </a:lnTo>
                  <a:lnTo>
                    <a:pt x="1309" y="98"/>
                  </a:lnTo>
                  <a:lnTo>
                    <a:pt x="1296" y="94"/>
                  </a:lnTo>
                  <a:lnTo>
                    <a:pt x="1283" y="92"/>
                  </a:lnTo>
                  <a:lnTo>
                    <a:pt x="1270" y="89"/>
                  </a:lnTo>
                  <a:lnTo>
                    <a:pt x="1257" y="86"/>
                  </a:lnTo>
                  <a:lnTo>
                    <a:pt x="1257" y="86"/>
                  </a:lnTo>
                  <a:lnTo>
                    <a:pt x="1233" y="77"/>
                  </a:lnTo>
                  <a:lnTo>
                    <a:pt x="1209" y="68"/>
                  </a:lnTo>
                  <a:lnTo>
                    <a:pt x="1209" y="68"/>
                  </a:lnTo>
                  <a:lnTo>
                    <a:pt x="1184" y="58"/>
                  </a:lnTo>
                  <a:lnTo>
                    <a:pt x="1158" y="48"/>
                  </a:lnTo>
                  <a:lnTo>
                    <a:pt x="1134" y="40"/>
                  </a:lnTo>
                  <a:lnTo>
                    <a:pt x="1122" y="37"/>
                  </a:lnTo>
                  <a:lnTo>
                    <a:pt x="1111" y="34"/>
                  </a:lnTo>
                  <a:lnTo>
                    <a:pt x="1111" y="34"/>
                  </a:lnTo>
                  <a:lnTo>
                    <a:pt x="1103" y="33"/>
                  </a:lnTo>
                  <a:lnTo>
                    <a:pt x="1096" y="32"/>
                  </a:lnTo>
                  <a:lnTo>
                    <a:pt x="1082" y="33"/>
                  </a:lnTo>
                  <a:lnTo>
                    <a:pt x="1070" y="32"/>
                  </a:lnTo>
                  <a:lnTo>
                    <a:pt x="1065" y="31"/>
                  </a:lnTo>
                  <a:lnTo>
                    <a:pt x="1058" y="29"/>
                  </a:lnTo>
                  <a:lnTo>
                    <a:pt x="1058" y="29"/>
                  </a:lnTo>
                  <a:lnTo>
                    <a:pt x="1013" y="41"/>
                  </a:lnTo>
                  <a:lnTo>
                    <a:pt x="969" y="54"/>
                  </a:lnTo>
                  <a:lnTo>
                    <a:pt x="927" y="66"/>
                  </a:lnTo>
                  <a:lnTo>
                    <a:pt x="885" y="80"/>
                  </a:lnTo>
                  <a:lnTo>
                    <a:pt x="802" y="109"/>
                  </a:lnTo>
                  <a:lnTo>
                    <a:pt x="722" y="139"/>
                  </a:lnTo>
                  <a:lnTo>
                    <a:pt x="561" y="202"/>
                  </a:lnTo>
                  <a:lnTo>
                    <a:pt x="480" y="234"/>
                  </a:lnTo>
                  <a:lnTo>
                    <a:pt x="397" y="265"/>
                  </a:lnTo>
                  <a:lnTo>
                    <a:pt x="397" y="265"/>
                  </a:lnTo>
                  <a:lnTo>
                    <a:pt x="409" y="273"/>
                  </a:lnTo>
                  <a:lnTo>
                    <a:pt x="422" y="280"/>
                  </a:lnTo>
                  <a:lnTo>
                    <a:pt x="436" y="285"/>
                  </a:lnTo>
                  <a:lnTo>
                    <a:pt x="450" y="290"/>
                  </a:lnTo>
                  <a:lnTo>
                    <a:pt x="450" y="290"/>
                  </a:lnTo>
                  <a:lnTo>
                    <a:pt x="506" y="311"/>
                  </a:lnTo>
                  <a:lnTo>
                    <a:pt x="561" y="331"/>
                  </a:lnTo>
                  <a:lnTo>
                    <a:pt x="561" y="331"/>
                  </a:lnTo>
                  <a:lnTo>
                    <a:pt x="610" y="348"/>
                  </a:lnTo>
                  <a:lnTo>
                    <a:pt x="657" y="365"/>
                  </a:lnTo>
                  <a:lnTo>
                    <a:pt x="705" y="381"/>
                  </a:lnTo>
                  <a:lnTo>
                    <a:pt x="752" y="398"/>
                  </a:lnTo>
                  <a:lnTo>
                    <a:pt x="752" y="398"/>
                  </a:lnTo>
                  <a:lnTo>
                    <a:pt x="798" y="417"/>
                  </a:lnTo>
                  <a:lnTo>
                    <a:pt x="843" y="436"/>
                  </a:lnTo>
                  <a:lnTo>
                    <a:pt x="843" y="436"/>
                  </a:lnTo>
                  <a:lnTo>
                    <a:pt x="877" y="451"/>
                  </a:lnTo>
                  <a:lnTo>
                    <a:pt x="908" y="466"/>
                  </a:lnTo>
                  <a:lnTo>
                    <a:pt x="908" y="466"/>
                  </a:lnTo>
                  <a:lnTo>
                    <a:pt x="943" y="484"/>
                  </a:lnTo>
                  <a:lnTo>
                    <a:pt x="960" y="493"/>
                  </a:lnTo>
                  <a:lnTo>
                    <a:pt x="978" y="500"/>
                  </a:lnTo>
                  <a:lnTo>
                    <a:pt x="978" y="500"/>
                  </a:lnTo>
                  <a:lnTo>
                    <a:pt x="989" y="503"/>
                  </a:lnTo>
                  <a:lnTo>
                    <a:pt x="999" y="507"/>
                  </a:lnTo>
                  <a:lnTo>
                    <a:pt x="1010" y="510"/>
                  </a:lnTo>
                  <a:lnTo>
                    <a:pt x="1021" y="511"/>
                  </a:lnTo>
                  <a:lnTo>
                    <a:pt x="1021" y="511"/>
                  </a:lnTo>
                  <a:lnTo>
                    <a:pt x="1078" y="466"/>
                  </a:lnTo>
                  <a:lnTo>
                    <a:pt x="1135" y="423"/>
                  </a:lnTo>
                  <a:lnTo>
                    <a:pt x="1253" y="336"/>
                  </a:lnTo>
                  <a:lnTo>
                    <a:pt x="1253" y="336"/>
                  </a:lnTo>
                  <a:lnTo>
                    <a:pt x="1285" y="314"/>
                  </a:lnTo>
                  <a:lnTo>
                    <a:pt x="1318" y="293"/>
                  </a:lnTo>
                  <a:lnTo>
                    <a:pt x="1354" y="273"/>
                  </a:lnTo>
                  <a:lnTo>
                    <a:pt x="1388" y="254"/>
                  </a:lnTo>
                  <a:lnTo>
                    <a:pt x="1423" y="235"/>
                  </a:lnTo>
                  <a:lnTo>
                    <a:pt x="1457" y="214"/>
                  </a:lnTo>
                  <a:lnTo>
                    <a:pt x="1489" y="194"/>
                  </a:lnTo>
                  <a:lnTo>
                    <a:pt x="1504" y="183"/>
                  </a:lnTo>
                  <a:lnTo>
                    <a:pt x="1519" y="172"/>
                  </a:lnTo>
                  <a:lnTo>
                    <a:pt x="1519" y="172"/>
                  </a:lnTo>
                  <a:lnTo>
                    <a:pt x="1518" y="171"/>
                  </a:lnTo>
                  <a:lnTo>
                    <a:pt x="1515" y="171"/>
                  </a:lnTo>
                  <a:lnTo>
                    <a:pt x="1514" y="171"/>
                  </a:lnTo>
                  <a:lnTo>
                    <a:pt x="1513" y="172"/>
                  </a:lnTo>
                  <a:lnTo>
                    <a:pt x="1513" y="172"/>
                  </a:lnTo>
                  <a:close/>
                  <a:moveTo>
                    <a:pt x="1015" y="678"/>
                  </a:moveTo>
                  <a:lnTo>
                    <a:pt x="1015" y="678"/>
                  </a:lnTo>
                  <a:lnTo>
                    <a:pt x="1018" y="663"/>
                  </a:lnTo>
                  <a:lnTo>
                    <a:pt x="1020" y="647"/>
                  </a:lnTo>
                  <a:lnTo>
                    <a:pt x="1021" y="630"/>
                  </a:lnTo>
                  <a:lnTo>
                    <a:pt x="1021" y="613"/>
                  </a:lnTo>
                  <a:lnTo>
                    <a:pt x="1021" y="576"/>
                  </a:lnTo>
                  <a:lnTo>
                    <a:pt x="1022" y="541"/>
                  </a:lnTo>
                  <a:lnTo>
                    <a:pt x="1022" y="541"/>
                  </a:lnTo>
                  <a:lnTo>
                    <a:pt x="1023" y="540"/>
                  </a:lnTo>
                  <a:lnTo>
                    <a:pt x="1023" y="540"/>
                  </a:lnTo>
                  <a:lnTo>
                    <a:pt x="1021" y="538"/>
                  </a:lnTo>
                  <a:lnTo>
                    <a:pt x="1015" y="533"/>
                  </a:lnTo>
                  <a:lnTo>
                    <a:pt x="1015" y="533"/>
                  </a:lnTo>
                  <a:lnTo>
                    <a:pt x="946" y="588"/>
                  </a:lnTo>
                  <a:lnTo>
                    <a:pt x="908" y="616"/>
                  </a:lnTo>
                  <a:lnTo>
                    <a:pt x="890" y="630"/>
                  </a:lnTo>
                  <a:lnTo>
                    <a:pt x="871" y="641"/>
                  </a:lnTo>
                  <a:lnTo>
                    <a:pt x="871" y="641"/>
                  </a:lnTo>
                  <a:lnTo>
                    <a:pt x="868" y="685"/>
                  </a:lnTo>
                  <a:lnTo>
                    <a:pt x="867" y="724"/>
                  </a:lnTo>
                  <a:lnTo>
                    <a:pt x="869" y="764"/>
                  </a:lnTo>
                  <a:lnTo>
                    <a:pt x="873" y="810"/>
                  </a:lnTo>
                  <a:lnTo>
                    <a:pt x="873" y="810"/>
                  </a:lnTo>
                  <a:lnTo>
                    <a:pt x="891" y="794"/>
                  </a:lnTo>
                  <a:lnTo>
                    <a:pt x="909" y="777"/>
                  </a:lnTo>
                  <a:lnTo>
                    <a:pt x="945" y="744"/>
                  </a:lnTo>
                  <a:lnTo>
                    <a:pt x="980" y="710"/>
                  </a:lnTo>
                  <a:lnTo>
                    <a:pt x="1015" y="678"/>
                  </a:lnTo>
                  <a:lnTo>
                    <a:pt x="1015" y="678"/>
                  </a:lnTo>
                  <a:close/>
                  <a:moveTo>
                    <a:pt x="368" y="277"/>
                  </a:moveTo>
                  <a:lnTo>
                    <a:pt x="368" y="277"/>
                  </a:lnTo>
                  <a:lnTo>
                    <a:pt x="337" y="288"/>
                  </a:lnTo>
                  <a:lnTo>
                    <a:pt x="307" y="300"/>
                  </a:lnTo>
                  <a:lnTo>
                    <a:pt x="276" y="312"/>
                  </a:lnTo>
                  <a:lnTo>
                    <a:pt x="260" y="317"/>
                  </a:lnTo>
                  <a:lnTo>
                    <a:pt x="241" y="322"/>
                  </a:lnTo>
                  <a:lnTo>
                    <a:pt x="241" y="322"/>
                  </a:lnTo>
                  <a:lnTo>
                    <a:pt x="389" y="397"/>
                  </a:lnTo>
                  <a:lnTo>
                    <a:pt x="539" y="473"/>
                  </a:lnTo>
                  <a:lnTo>
                    <a:pt x="539" y="473"/>
                  </a:lnTo>
                  <a:lnTo>
                    <a:pt x="576" y="492"/>
                  </a:lnTo>
                  <a:lnTo>
                    <a:pt x="615" y="509"/>
                  </a:lnTo>
                  <a:lnTo>
                    <a:pt x="693" y="541"/>
                  </a:lnTo>
                  <a:lnTo>
                    <a:pt x="731" y="559"/>
                  </a:lnTo>
                  <a:lnTo>
                    <a:pt x="750" y="568"/>
                  </a:lnTo>
                  <a:lnTo>
                    <a:pt x="768" y="577"/>
                  </a:lnTo>
                  <a:lnTo>
                    <a:pt x="785" y="588"/>
                  </a:lnTo>
                  <a:lnTo>
                    <a:pt x="802" y="600"/>
                  </a:lnTo>
                  <a:lnTo>
                    <a:pt x="819" y="611"/>
                  </a:lnTo>
                  <a:lnTo>
                    <a:pt x="836" y="624"/>
                  </a:lnTo>
                  <a:lnTo>
                    <a:pt x="836" y="624"/>
                  </a:lnTo>
                  <a:lnTo>
                    <a:pt x="843" y="625"/>
                  </a:lnTo>
                  <a:lnTo>
                    <a:pt x="849" y="626"/>
                  </a:lnTo>
                  <a:lnTo>
                    <a:pt x="856" y="629"/>
                  </a:lnTo>
                  <a:lnTo>
                    <a:pt x="859" y="631"/>
                  </a:lnTo>
                  <a:lnTo>
                    <a:pt x="862" y="633"/>
                  </a:lnTo>
                  <a:lnTo>
                    <a:pt x="862" y="633"/>
                  </a:lnTo>
                  <a:lnTo>
                    <a:pt x="879" y="619"/>
                  </a:lnTo>
                  <a:lnTo>
                    <a:pt x="897" y="605"/>
                  </a:lnTo>
                  <a:lnTo>
                    <a:pt x="932" y="579"/>
                  </a:lnTo>
                  <a:lnTo>
                    <a:pt x="967" y="553"/>
                  </a:lnTo>
                  <a:lnTo>
                    <a:pt x="984" y="539"/>
                  </a:lnTo>
                  <a:lnTo>
                    <a:pt x="1000" y="525"/>
                  </a:lnTo>
                  <a:lnTo>
                    <a:pt x="1000" y="525"/>
                  </a:lnTo>
                  <a:lnTo>
                    <a:pt x="924" y="489"/>
                  </a:lnTo>
                  <a:lnTo>
                    <a:pt x="846" y="456"/>
                  </a:lnTo>
                  <a:lnTo>
                    <a:pt x="768" y="424"/>
                  </a:lnTo>
                  <a:lnTo>
                    <a:pt x="688" y="393"/>
                  </a:lnTo>
                  <a:lnTo>
                    <a:pt x="609" y="364"/>
                  </a:lnTo>
                  <a:lnTo>
                    <a:pt x="528" y="334"/>
                  </a:lnTo>
                  <a:lnTo>
                    <a:pt x="368" y="277"/>
                  </a:lnTo>
                  <a:lnTo>
                    <a:pt x="368" y="277"/>
                  </a:lnTo>
                  <a:close/>
                  <a:moveTo>
                    <a:pt x="854" y="694"/>
                  </a:moveTo>
                  <a:lnTo>
                    <a:pt x="854" y="694"/>
                  </a:lnTo>
                  <a:lnTo>
                    <a:pt x="853" y="690"/>
                  </a:lnTo>
                  <a:lnTo>
                    <a:pt x="853" y="685"/>
                  </a:lnTo>
                  <a:lnTo>
                    <a:pt x="854" y="674"/>
                  </a:lnTo>
                  <a:lnTo>
                    <a:pt x="854" y="662"/>
                  </a:lnTo>
                  <a:lnTo>
                    <a:pt x="853" y="656"/>
                  </a:lnTo>
                  <a:lnTo>
                    <a:pt x="852" y="651"/>
                  </a:lnTo>
                  <a:lnTo>
                    <a:pt x="852" y="651"/>
                  </a:lnTo>
                  <a:lnTo>
                    <a:pt x="849" y="652"/>
                  </a:lnTo>
                  <a:lnTo>
                    <a:pt x="848" y="652"/>
                  </a:lnTo>
                  <a:lnTo>
                    <a:pt x="847" y="652"/>
                  </a:lnTo>
                  <a:lnTo>
                    <a:pt x="846" y="651"/>
                  </a:lnTo>
                  <a:lnTo>
                    <a:pt x="844" y="648"/>
                  </a:lnTo>
                  <a:lnTo>
                    <a:pt x="841" y="646"/>
                  </a:lnTo>
                  <a:lnTo>
                    <a:pt x="841" y="646"/>
                  </a:lnTo>
                  <a:lnTo>
                    <a:pt x="841" y="648"/>
                  </a:lnTo>
                  <a:lnTo>
                    <a:pt x="840" y="649"/>
                  </a:lnTo>
                  <a:lnTo>
                    <a:pt x="839" y="649"/>
                  </a:lnTo>
                  <a:lnTo>
                    <a:pt x="839" y="649"/>
                  </a:lnTo>
                  <a:lnTo>
                    <a:pt x="837" y="647"/>
                  </a:lnTo>
                  <a:lnTo>
                    <a:pt x="836" y="644"/>
                  </a:lnTo>
                  <a:lnTo>
                    <a:pt x="833" y="640"/>
                  </a:lnTo>
                  <a:lnTo>
                    <a:pt x="832" y="638"/>
                  </a:lnTo>
                  <a:lnTo>
                    <a:pt x="832" y="638"/>
                  </a:lnTo>
                  <a:lnTo>
                    <a:pt x="829" y="637"/>
                  </a:lnTo>
                  <a:lnTo>
                    <a:pt x="827" y="636"/>
                  </a:lnTo>
                  <a:lnTo>
                    <a:pt x="824" y="636"/>
                  </a:lnTo>
                  <a:lnTo>
                    <a:pt x="822" y="635"/>
                  </a:lnTo>
                  <a:lnTo>
                    <a:pt x="822" y="635"/>
                  </a:lnTo>
                  <a:lnTo>
                    <a:pt x="813" y="629"/>
                  </a:lnTo>
                  <a:lnTo>
                    <a:pt x="806" y="622"/>
                  </a:lnTo>
                  <a:lnTo>
                    <a:pt x="790" y="609"/>
                  </a:lnTo>
                  <a:lnTo>
                    <a:pt x="782" y="603"/>
                  </a:lnTo>
                  <a:lnTo>
                    <a:pt x="772" y="596"/>
                  </a:lnTo>
                  <a:lnTo>
                    <a:pt x="764" y="592"/>
                  </a:lnTo>
                  <a:lnTo>
                    <a:pt x="754" y="589"/>
                  </a:lnTo>
                  <a:lnTo>
                    <a:pt x="754" y="589"/>
                  </a:lnTo>
                  <a:lnTo>
                    <a:pt x="725" y="609"/>
                  </a:lnTo>
                  <a:lnTo>
                    <a:pt x="695" y="629"/>
                  </a:lnTo>
                  <a:lnTo>
                    <a:pt x="634" y="665"/>
                  </a:lnTo>
                  <a:lnTo>
                    <a:pt x="634" y="665"/>
                  </a:lnTo>
                  <a:lnTo>
                    <a:pt x="634" y="673"/>
                  </a:lnTo>
                  <a:lnTo>
                    <a:pt x="633" y="679"/>
                  </a:lnTo>
                  <a:lnTo>
                    <a:pt x="629" y="692"/>
                  </a:lnTo>
                  <a:lnTo>
                    <a:pt x="629" y="692"/>
                  </a:lnTo>
                  <a:lnTo>
                    <a:pt x="651" y="682"/>
                  </a:lnTo>
                  <a:lnTo>
                    <a:pt x="665" y="678"/>
                  </a:lnTo>
                  <a:lnTo>
                    <a:pt x="679" y="674"/>
                  </a:lnTo>
                  <a:lnTo>
                    <a:pt x="687" y="673"/>
                  </a:lnTo>
                  <a:lnTo>
                    <a:pt x="693" y="673"/>
                  </a:lnTo>
                  <a:lnTo>
                    <a:pt x="698" y="674"/>
                  </a:lnTo>
                  <a:lnTo>
                    <a:pt x="704" y="675"/>
                  </a:lnTo>
                  <a:lnTo>
                    <a:pt x="708" y="678"/>
                  </a:lnTo>
                  <a:lnTo>
                    <a:pt x="711" y="681"/>
                  </a:lnTo>
                  <a:lnTo>
                    <a:pt x="713" y="686"/>
                  </a:lnTo>
                  <a:lnTo>
                    <a:pt x="715" y="694"/>
                  </a:lnTo>
                  <a:lnTo>
                    <a:pt x="715" y="694"/>
                  </a:lnTo>
                  <a:lnTo>
                    <a:pt x="713" y="700"/>
                  </a:lnTo>
                  <a:lnTo>
                    <a:pt x="712" y="707"/>
                  </a:lnTo>
                  <a:lnTo>
                    <a:pt x="709" y="713"/>
                  </a:lnTo>
                  <a:lnTo>
                    <a:pt x="705" y="720"/>
                  </a:lnTo>
                  <a:lnTo>
                    <a:pt x="698" y="732"/>
                  </a:lnTo>
                  <a:lnTo>
                    <a:pt x="695" y="739"/>
                  </a:lnTo>
                  <a:lnTo>
                    <a:pt x="693" y="746"/>
                  </a:lnTo>
                  <a:lnTo>
                    <a:pt x="693" y="746"/>
                  </a:lnTo>
                  <a:lnTo>
                    <a:pt x="702" y="746"/>
                  </a:lnTo>
                  <a:lnTo>
                    <a:pt x="709" y="749"/>
                  </a:lnTo>
                  <a:lnTo>
                    <a:pt x="717" y="752"/>
                  </a:lnTo>
                  <a:lnTo>
                    <a:pt x="723" y="756"/>
                  </a:lnTo>
                  <a:lnTo>
                    <a:pt x="728" y="762"/>
                  </a:lnTo>
                  <a:lnTo>
                    <a:pt x="734" y="769"/>
                  </a:lnTo>
                  <a:lnTo>
                    <a:pt x="738" y="776"/>
                  </a:lnTo>
                  <a:lnTo>
                    <a:pt x="741" y="784"/>
                  </a:lnTo>
                  <a:lnTo>
                    <a:pt x="741" y="784"/>
                  </a:lnTo>
                  <a:lnTo>
                    <a:pt x="770" y="762"/>
                  </a:lnTo>
                  <a:lnTo>
                    <a:pt x="798" y="740"/>
                  </a:lnTo>
                  <a:lnTo>
                    <a:pt x="854" y="694"/>
                  </a:lnTo>
                  <a:lnTo>
                    <a:pt x="854" y="694"/>
                  </a:lnTo>
                  <a:close/>
                  <a:moveTo>
                    <a:pt x="852" y="721"/>
                  </a:moveTo>
                  <a:lnTo>
                    <a:pt x="852" y="721"/>
                  </a:lnTo>
                  <a:lnTo>
                    <a:pt x="844" y="724"/>
                  </a:lnTo>
                  <a:lnTo>
                    <a:pt x="837" y="728"/>
                  </a:lnTo>
                  <a:lnTo>
                    <a:pt x="823" y="738"/>
                  </a:lnTo>
                  <a:lnTo>
                    <a:pt x="811" y="749"/>
                  </a:lnTo>
                  <a:lnTo>
                    <a:pt x="800" y="761"/>
                  </a:lnTo>
                  <a:lnTo>
                    <a:pt x="800" y="761"/>
                  </a:lnTo>
                  <a:lnTo>
                    <a:pt x="808" y="765"/>
                  </a:lnTo>
                  <a:lnTo>
                    <a:pt x="815" y="769"/>
                  </a:lnTo>
                  <a:lnTo>
                    <a:pt x="828" y="779"/>
                  </a:lnTo>
                  <a:lnTo>
                    <a:pt x="842" y="787"/>
                  </a:lnTo>
                  <a:lnTo>
                    <a:pt x="848" y="790"/>
                  </a:lnTo>
                  <a:lnTo>
                    <a:pt x="855" y="794"/>
                  </a:lnTo>
                  <a:lnTo>
                    <a:pt x="855" y="794"/>
                  </a:lnTo>
                  <a:lnTo>
                    <a:pt x="853" y="758"/>
                  </a:lnTo>
                  <a:lnTo>
                    <a:pt x="852" y="740"/>
                  </a:lnTo>
                  <a:lnTo>
                    <a:pt x="852" y="721"/>
                  </a:lnTo>
                  <a:lnTo>
                    <a:pt x="852" y="721"/>
                  </a:lnTo>
                  <a:close/>
                  <a:moveTo>
                    <a:pt x="792" y="784"/>
                  </a:moveTo>
                  <a:lnTo>
                    <a:pt x="792" y="784"/>
                  </a:lnTo>
                  <a:lnTo>
                    <a:pt x="787" y="777"/>
                  </a:lnTo>
                  <a:lnTo>
                    <a:pt x="784" y="770"/>
                  </a:lnTo>
                  <a:lnTo>
                    <a:pt x="784" y="770"/>
                  </a:lnTo>
                  <a:lnTo>
                    <a:pt x="760" y="794"/>
                  </a:lnTo>
                  <a:lnTo>
                    <a:pt x="753" y="800"/>
                  </a:lnTo>
                  <a:lnTo>
                    <a:pt x="746" y="804"/>
                  </a:lnTo>
                  <a:lnTo>
                    <a:pt x="738" y="810"/>
                  </a:lnTo>
                  <a:lnTo>
                    <a:pt x="731" y="813"/>
                  </a:lnTo>
                  <a:lnTo>
                    <a:pt x="731" y="813"/>
                  </a:lnTo>
                  <a:lnTo>
                    <a:pt x="722" y="815"/>
                  </a:lnTo>
                  <a:lnTo>
                    <a:pt x="713" y="817"/>
                  </a:lnTo>
                  <a:lnTo>
                    <a:pt x="705" y="819"/>
                  </a:lnTo>
                  <a:lnTo>
                    <a:pt x="697" y="821"/>
                  </a:lnTo>
                  <a:lnTo>
                    <a:pt x="697" y="821"/>
                  </a:lnTo>
                  <a:lnTo>
                    <a:pt x="672" y="832"/>
                  </a:lnTo>
                  <a:lnTo>
                    <a:pt x="647" y="844"/>
                  </a:lnTo>
                  <a:lnTo>
                    <a:pt x="601" y="867"/>
                  </a:lnTo>
                  <a:lnTo>
                    <a:pt x="601" y="867"/>
                  </a:lnTo>
                  <a:lnTo>
                    <a:pt x="616" y="877"/>
                  </a:lnTo>
                  <a:lnTo>
                    <a:pt x="632" y="886"/>
                  </a:lnTo>
                  <a:lnTo>
                    <a:pt x="665" y="903"/>
                  </a:lnTo>
                  <a:lnTo>
                    <a:pt x="701" y="919"/>
                  </a:lnTo>
                  <a:lnTo>
                    <a:pt x="718" y="928"/>
                  </a:lnTo>
                  <a:lnTo>
                    <a:pt x="734" y="937"/>
                  </a:lnTo>
                  <a:lnTo>
                    <a:pt x="734" y="937"/>
                  </a:lnTo>
                  <a:lnTo>
                    <a:pt x="757" y="904"/>
                  </a:lnTo>
                  <a:lnTo>
                    <a:pt x="769" y="888"/>
                  </a:lnTo>
                  <a:lnTo>
                    <a:pt x="782" y="872"/>
                  </a:lnTo>
                  <a:lnTo>
                    <a:pt x="796" y="858"/>
                  </a:lnTo>
                  <a:lnTo>
                    <a:pt x="811" y="844"/>
                  </a:lnTo>
                  <a:lnTo>
                    <a:pt x="827" y="832"/>
                  </a:lnTo>
                  <a:lnTo>
                    <a:pt x="844" y="821"/>
                  </a:lnTo>
                  <a:lnTo>
                    <a:pt x="844" y="821"/>
                  </a:lnTo>
                  <a:lnTo>
                    <a:pt x="844" y="816"/>
                  </a:lnTo>
                  <a:lnTo>
                    <a:pt x="844" y="816"/>
                  </a:lnTo>
                  <a:lnTo>
                    <a:pt x="832" y="806"/>
                  </a:lnTo>
                  <a:lnTo>
                    <a:pt x="819" y="798"/>
                  </a:lnTo>
                  <a:lnTo>
                    <a:pt x="806" y="790"/>
                  </a:lnTo>
                  <a:lnTo>
                    <a:pt x="792" y="784"/>
                  </a:lnTo>
                  <a:lnTo>
                    <a:pt x="792" y="784"/>
                  </a:lnTo>
                  <a:close/>
                  <a:moveTo>
                    <a:pt x="629" y="532"/>
                  </a:moveTo>
                  <a:lnTo>
                    <a:pt x="629" y="532"/>
                  </a:lnTo>
                  <a:lnTo>
                    <a:pt x="614" y="543"/>
                  </a:lnTo>
                  <a:lnTo>
                    <a:pt x="597" y="554"/>
                  </a:lnTo>
                  <a:lnTo>
                    <a:pt x="563" y="573"/>
                  </a:lnTo>
                  <a:lnTo>
                    <a:pt x="545" y="584"/>
                  </a:lnTo>
                  <a:lnTo>
                    <a:pt x="528" y="593"/>
                  </a:lnTo>
                  <a:lnTo>
                    <a:pt x="512" y="605"/>
                  </a:lnTo>
                  <a:lnTo>
                    <a:pt x="498" y="617"/>
                  </a:lnTo>
                  <a:lnTo>
                    <a:pt x="498" y="617"/>
                  </a:lnTo>
                  <a:lnTo>
                    <a:pt x="491" y="620"/>
                  </a:lnTo>
                  <a:lnTo>
                    <a:pt x="483" y="623"/>
                  </a:lnTo>
                  <a:lnTo>
                    <a:pt x="480" y="625"/>
                  </a:lnTo>
                  <a:lnTo>
                    <a:pt x="477" y="628"/>
                  </a:lnTo>
                  <a:lnTo>
                    <a:pt x="476" y="630"/>
                  </a:lnTo>
                  <a:lnTo>
                    <a:pt x="477" y="633"/>
                  </a:lnTo>
                  <a:lnTo>
                    <a:pt x="477" y="633"/>
                  </a:lnTo>
                  <a:lnTo>
                    <a:pt x="506" y="625"/>
                  </a:lnTo>
                  <a:lnTo>
                    <a:pt x="521" y="623"/>
                  </a:lnTo>
                  <a:lnTo>
                    <a:pt x="537" y="621"/>
                  </a:lnTo>
                  <a:lnTo>
                    <a:pt x="537" y="621"/>
                  </a:lnTo>
                  <a:lnTo>
                    <a:pt x="542" y="626"/>
                  </a:lnTo>
                  <a:lnTo>
                    <a:pt x="546" y="633"/>
                  </a:lnTo>
                  <a:lnTo>
                    <a:pt x="549" y="639"/>
                  </a:lnTo>
                  <a:lnTo>
                    <a:pt x="550" y="647"/>
                  </a:lnTo>
                  <a:lnTo>
                    <a:pt x="550" y="653"/>
                  </a:lnTo>
                  <a:lnTo>
                    <a:pt x="548" y="661"/>
                  </a:lnTo>
                  <a:lnTo>
                    <a:pt x="544" y="667"/>
                  </a:lnTo>
                  <a:lnTo>
                    <a:pt x="540" y="674"/>
                  </a:lnTo>
                  <a:lnTo>
                    <a:pt x="540" y="674"/>
                  </a:lnTo>
                  <a:lnTo>
                    <a:pt x="551" y="681"/>
                  </a:lnTo>
                  <a:lnTo>
                    <a:pt x="554" y="685"/>
                  </a:lnTo>
                  <a:lnTo>
                    <a:pt x="556" y="690"/>
                  </a:lnTo>
                  <a:lnTo>
                    <a:pt x="556" y="690"/>
                  </a:lnTo>
                  <a:lnTo>
                    <a:pt x="573" y="683"/>
                  </a:lnTo>
                  <a:lnTo>
                    <a:pt x="588" y="677"/>
                  </a:lnTo>
                  <a:lnTo>
                    <a:pt x="596" y="673"/>
                  </a:lnTo>
                  <a:lnTo>
                    <a:pt x="602" y="668"/>
                  </a:lnTo>
                  <a:lnTo>
                    <a:pt x="609" y="663"/>
                  </a:lnTo>
                  <a:lnTo>
                    <a:pt x="613" y="656"/>
                  </a:lnTo>
                  <a:lnTo>
                    <a:pt x="613" y="656"/>
                  </a:lnTo>
                  <a:lnTo>
                    <a:pt x="620" y="655"/>
                  </a:lnTo>
                  <a:lnTo>
                    <a:pt x="628" y="654"/>
                  </a:lnTo>
                  <a:lnTo>
                    <a:pt x="628" y="654"/>
                  </a:lnTo>
                  <a:lnTo>
                    <a:pt x="641" y="645"/>
                  </a:lnTo>
                  <a:lnTo>
                    <a:pt x="655" y="636"/>
                  </a:lnTo>
                  <a:lnTo>
                    <a:pt x="685" y="618"/>
                  </a:lnTo>
                  <a:lnTo>
                    <a:pt x="712" y="601"/>
                  </a:lnTo>
                  <a:lnTo>
                    <a:pt x="726" y="591"/>
                  </a:lnTo>
                  <a:lnTo>
                    <a:pt x="739" y="581"/>
                  </a:lnTo>
                  <a:lnTo>
                    <a:pt x="739" y="581"/>
                  </a:lnTo>
                  <a:lnTo>
                    <a:pt x="684" y="556"/>
                  </a:lnTo>
                  <a:lnTo>
                    <a:pt x="629" y="532"/>
                  </a:lnTo>
                  <a:lnTo>
                    <a:pt x="629" y="532"/>
                  </a:lnTo>
                  <a:close/>
                  <a:moveTo>
                    <a:pt x="669" y="756"/>
                  </a:moveTo>
                  <a:lnTo>
                    <a:pt x="669" y="756"/>
                  </a:lnTo>
                  <a:lnTo>
                    <a:pt x="671" y="751"/>
                  </a:lnTo>
                  <a:lnTo>
                    <a:pt x="674" y="744"/>
                  </a:lnTo>
                  <a:lnTo>
                    <a:pt x="685" y="730"/>
                  </a:lnTo>
                  <a:lnTo>
                    <a:pt x="690" y="723"/>
                  </a:lnTo>
                  <a:lnTo>
                    <a:pt x="694" y="713"/>
                  </a:lnTo>
                  <a:lnTo>
                    <a:pt x="697" y="704"/>
                  </a:lnTo>
                  <a:lnTo>
                    <a:pt x="697" y="699"/>
                  </a:lnTo>
                  <a:lnTo>
                    <a:pt x="697" y="694"/>
                  </a:lnTo>
                  <a:lnTo>
                    <a:pt x="697" y="694"/>
                  </a:lnTo>
                  <a:lnTo>
                    <a:pt x="692" y="691"/>
                  </a:lnTo>
                  <a:lnTo>
                    <a:pt x="687" y="690"/>
                  </a:lnTo>
                  <a:lnTo>
                    <a:pt x="682" y="689"/>
                  </a:lnTo>
                  <a:lnTo>
                    <a:pt x="677" y="690"/>
                  </a:lnTo>
                  <a:lnTo>
                    <a:pt x="667" y="691"/>
                  </a:lnTo>
                  <a:lnTo>
                    <a:pt x="657" y="695"/>
                  </a:lnTo>
                  <a:lnTo>
                    <a:pt x="637" y="704"/>
                  </a:lnTo>
                  <a:lnTo>
                    <a:pt x="627" y="708"/>
                  </a:lnTo>
                  <a:lnTo>
                    <a:pt x="617" y="711"/>
                  </a:lnTo>
                  <a:lnTo>
                    <a:pt x="617" y="711"/>
                  </a:lnTo>
                  <a:lnTo>
                    <a:pt x="611" y="721"/>
                  </a:lnTo>
                  <a:lnTo>
                    <a:pt x="604" y="731"/>
                  </a:lnTo>
                  <a:lnTo>
                    <a:pt x="591" y="753"/>
                  </a:lnTo>
                  <a:lnTo>
                    <a:pt x="584" y="762"/>
                  </a:lnTo>
                  <a:lnTo>
                    <a:pt x="576" y="771"/>
                  </a:lnTo>
                  <a:lnTo>
                    <a:pt x="569" y="779"/>
                  </a:lnTo>
                  <a:lnTo>
                    <a:pt x="560" y="784"/>
                  </a:lnTo>
                  <a:lnTo>
                    <a:pt x="560" y="784"/>
                  </a:lnTo>
                  <a:lnTo>
                    <a:pt x="564" y="773"/>
                  </a:lnTo>
                  <a:lnTo>
                    <a:pt x="569" y="762"/>
                  </a:lnTo>
                  <a:lnTo>
                    <a:pt x="582" y="744"/>
                  </a:lnTo>
                  <a:lnTo>
                    <a:pt x="587" y="735"/>
                  </a:lnTo>
                  <a:lnTo>
                    <a:pt x="592" y="725"/>
                  </a:lnTo>
                  <a:lnTo>
                    <a:pt x="598" y="714"/>
                  </a:lnTo>
                  <a:lnTo>
                    <a:pt x="601" y="702"/>
                  </a:lnTo>
                  <a:lnTo>
                    <a:pt x="601" y="702"/>
                  </a:lnTo>
                  <a:lnTo>
                    <a:pt x="607" y="697"/>
                  </a:lnTo>
                  <a:lnTo>
                    <a:pt x="613" y="691"/>
                  </a:lnTo>
                  <a:lnTo>
                    <a:pt x="615" y="688"/>
                  </a:lnTo>
                  <a:lnTo>
                    <a:pt x="617" y="683"/>
                  </a:lnTo>
                  <a:lnTo>
                    <a:pt x="617" y="680"/>
                  </a:lnTo>
                  <a:lnTo>
                    <a:pt x="617" y="676"/>
                  </a:lnTo>
                  <a:lnTo>
                    <a:pt x="617" y="676"/>
                  </a:lnTo>
                  <a:lnTo>
                    <a:pt x="600" y="686"/>
                  </a:lnTo>
                  <a:lnTo>
                    <a:pt x="583" y="698"/>
                  </a:lnTo>
                  <a:lnTo>
                    <a:pt x="568" y="709"/>
                  </a:lnTo>
                  <a:lnTo>
                    <a:pt x="556" y="716"/>
                  </a:lnTo>
                  <a:lnTo>
                    <a:pt x="556" y="716"/>
                  </a:lnTo>
                  <a:lnTo>
                    <a:pt x="544" y="740"/>
                  </a:lnTo>
                  <a:lnTo>
                    <a:pt x="533" y="762"/>
                  </a:lnTo>
                  <a:lnTo>
                    <a:pt x="520" y="785"/>
                  </a:lnTo>
                  <a:lnTo>
                    <a:pt x="509" y="810"/>
                  </a:lnTo>
                  <a:lnTo>
                    <a:pt x="509" y="810"/>
                  </a:lnTo>
                  <a:lnTo>
                    <a:pt x="512" y="810"/>
                  </a:lnTo>
                  <a:lnTo>
                    <a:pt x="515" y="811"/>
                  </a:lnTo>
                  <a:lnTo>
                    <a:pt x="520" y="812"/>
                  </a:lnTo>
                  <a:lnTo>
                    <a:pt x="523" y="813"/>
                  </a:lnTo>
                  <a:lnTo>
                    <a:pt x="523" y="813"/>
                  </a:lnTo>
                  <a:lnTo>
                    <a:pt x="528" y="829"/>
                  </a:lnTo>
                  <a:lnTo>
                    <a:pt x="531" y="835"/>
                  </a:lnTo>
                  <a:lnTo>
                    <a:pt x="534" y="838"/>
                  </a:lnTo>
                  <a:lnTo>
                    <a:pt x="537" y="841"/>
                  </a:lnTo>
                  <a:lnTo>
                    <a:pt x="537" y="841"/>
                  </a:lnTo>
                  <a:lnTo>
                    <a:pt x="556" y="837"/>
                  </a:lnTo>
                  <a:lnTo>
                    <a:pt x="556" y="837"/>
                  </a:lnTo>
                  <a:lnTo>
                    <a:pt x="563" y="842"/>
                  </a:lnTo>
                  <a:lnTo>
                    <a:pt x="567" y="847"/>
                  </a:lnTo>
                  <a:lnTo>
                    <a:pt x="568" y="850"/>
                  </a:lnTo>
                  <a:lnTo>
                    <a:pt x="569" y="855"/>
                  </a:lnTo>
                  <a:lnTo>
                    <a:pt x="569" y="859"/>
                  </a:lnTo>
                  <a:lnTo>
                    <a:pt x="569" y="864"/>
                  </a:lnTo>
                  <a:lnTo>
                    <a:pt x="569" y="864"/>
                  </a:lnTo>
                  <a:lnTo>
                    <a:pt x="604" y="848"/>
                  </a:lnTo>
                  <a:lnTo>
                    <a:pt x="641" y="831"/>
                  </a:lnTo>
                  <a:lnTo>
                    <a:pt x="675" y="815"/>
                  </a:lnTo>
                  <a:lnTo>
                    <a:pt x="711" y="799"/>
                  </a:lnTo>
                  <a:lnTo>
                    <a:pt x="711" y="799"/>
                  </a:lnTo>
                  <a:lnTo>
                    <a:pt x="716" y="792"/>
                  </a:lnTo>
                  <a:lnTo>
                    <a:pt x="718" y="786"/>
                  </a:lnTo>
                  <a:lnTo>
                    <a:pt x="719" y="780"/>
                  </a:lnTo>
                  <a:lnTo>
                    <a:pt x="717" y="773"/>
                  </a:lnTo>
                  <a:lnTo>
                    <a:pt x="713" y="769"/>
                  </a:lnTo>
                  <a:lnTo>
                    <a:pt x="708" y="765"/>
                  </a:lnTo>
                  <a:lnTo>
                    <a:pt x="701" y="762"/>
                  </a:lnTo>
                  <a:lnTo>
                    <a:pt x="692" y="762"/>
                  </a:lnTo>
                  <a:lnTo>
                    <a:pt x="692" y="762"/>
                  </a:lnTo>
                  <a:lnTo>
                    <a:pt x="687" y="767"/>
                  </a:lnTo>
                  <a:lnTo>
                    <a:pt x="681" y="770"/>
                  </a:lnTo>
                  <a:lnTo>
                    <a:pt x="681" y="770"/>
                  </a:lnTo>
                  <a:lnTo>
                    <a:pt x="673" y="772"/>
                  </a:lnTo>
                  <a:lnTo>
                    <a:pt x="664" y="775"/>
                  </a:lnTo>
                  <a:lnTo>
                    <a:pt x="649" y="784"/>
                  </a:lnTo>
                  <a:lnTo>
                    <a:pt x="634" y="792"/>
                  </a:lnTo>
                  <a:lnTo>
                    <a:pt x="621" y="802"/>
                  </a:lnTo>
                  <a:lnTo>
                    <a:pt x="609" y="812"/>
                  </a:lnTo>
                  <a:lnTo>
                    <a:pt x="595" y="821"/>
                  </a:lnTo>
                  <a:lnTo>
                    <a:pt x="582" y="830"/>
                  </a:lnTo>
                  <a:lnTo>
                    <a:pt x="567" y="835"/>
                  </a:lnTo>
                  <a:lnTo>
                    <a:pt x="567" y="835"/>
                  </a:lnTo>
                  <a:lnTo>
                    <a:pt x="578" y="823"/>
                  </a:lnTo>
                  <a:lnTo>
                    <a:pt x="589" y="812"/>
                  </a:lnTo>
                  <a:lnTo>
                    <a:pt x="601" y="802"/>
                  </a:lnTo>
                  <a:lnTo>
                    <a:pt x="614" y="792"/>
                  </a:lnTo>
                  <a:lnTo>
                    <a:pt x="642" y="774"/>
                  </a:lnTo>
                  <a:lnTo>
                    <a:pt x="669" y="756"/>
                  </a:lnTo>
                  <a:lnTo>
                    <a:pt x="669" y="756"/>
                  </a:lnTo>
                  <a:close/>
                  <a:moveTo>
                    <a:pt x="715" y="948"/>
                  </a:moveTo>
                  <a:lnTo>
                    <a:pt x="715" y="948"/>
                  </a:lnTo>
                  <a:lnTo>
                    <a:pt x="697" y="935"/>
                  </a:lnTo>
                  <a:lnTo>
                    <a:pt x="678" y="924"/>
                  </a:lnTo>
                  <a:lnTo>
                    <a:pt x="659" y="913"/>
                  </a:lnTo>
                  <a:lnTo>
                    <a:pt x="639" y="904"/>
                  </a:lnTo>
                  <a:lnTo>
                    <a:pt x="639" y="904"/>
                  </a:lnTo>
                  <a:lnTo>
                    <a:pt x="627" y="897"/>
                  </a:lnTo>
                  <a:lnTo>
                    <a:pt x="616" y="890"/>
                  </a:lnTo>
                  <a:lnTo>
                    <a:pt x="605" y="883"/>
                  </a:lnTo>
                  <a:lnTo>
                    <a:pt x="596" y="878"/>
                  </a:lnTo>
                  <a:lnTo>
                    <a:pt x="596" y="878"/>
                  </a:lnTo>
                  <a:lnTo>
                    <a:pt x="589" y="877"/>
                  </a:lnTo>
                  <a:lnTo>
                    <a:pt x="584" y="876"/>
                  </a:lnTo>
                  <a:lnTo>
                    <a:pt x="580" y="876"/>
                  </a:lnTo>
                  <a:lnTo>
                    <a:pt x="575" y="878"/>
                  </a:lnTo>
                  <a:lnTo>
                    <a:pt x="567" y="882"/>
                  </a:lnTo>
                  <a:lnTo>
                    <a:pt x="556" y="888"/>
                  </a:lnTo>
                  <a:lnTo>
                    <a:pt x="556" y="888"/>
                  </a:lnTo>
                  <a:lnTo>
                    <a:pt x="527" y="900"/>
                  </a:lnTo>
                  <a:lnTo>
                    <a:pt x="512" y="906"/>
                  </a:lnTo>
                  <a:lnTo>
                    <a:pt x="496" y="910"/>
                  </a:lnTo>
                  <a:lnTo>
                    <a:pt x="489" y="911"/>
                  </a:lnTo>
                  <a:lnTo>
                    <a:pt x="481" y="912"/>
                  </a:lnTo>
                  <a:lnTo>
                    <a:pt x="474" y="913"/>
                  </a:lnTo>
                  <a:lnTo>
                    <a:pt x="467" y="912"/>
                  </a:lnTo>
                  <a:lnTo>
                    <a:pt x="461" y="910"/>
                  </a:lnTo>
                  <a:lnTo>
                    <a:pt x="455" y="908"/>
                  </a:lnTo>
                  <a:lnTo>
                    <a:pt x="450" y="904"/>
                  </a:lnTo>
                  <a:lnTo>
                    <a:pt x="446" y="898"/>
                  </a:lnTo>
                  <a:lnTo>
                    <a:pt x="446" y="898"/>
                  </a:lnTo>
                  <a:lnTo>
                    <a:pt x="449" y="893"/>
                  </a:lnTo>
                  <a:lnTo>
                    <a:pt x="451" y="888"/>
                  </a:lnTo>
                  <a:lnTo>
                    <a:pt x="451" y="881"/>
                  </a:lnTo>
                  <a:lnTo>
                    <a:pt x="450" y="875"/>
                  </a:lnTo>
                  <a:lnTo>
                    <a:pt x="450" y="875"/>
                  </a:lnTo>
                  <a:lnTo>
                    <a:pt x="461" y="862"/>
                  </a:lnTo>
                  <a:lnTo>
                    <a:pt x="470" y="848"/>
                  </a:lnTo>
                  <a:lnTo>
                    <a:pt x="479" y="833"/>
                  </a:lnTo>
                  <a:lnTo>
                    <a:pt x="488" y="818"/>
                  </a:lnTo>
                  <a:lnTo>
                    <a:pt x="488" y="818"/>
                  </a:lnTo>
                  <a:lnTo>
                    <a:pt x="479" y="815"/>
                  </a:lnTo>
                  <a:lnTo>
                    <a:pt x="472" y="811"/>
                  </a:lnTo>
                  <a:lnTo>
                    <a:pt x="459" y="801"/>
                  </a:lnTo>
                  <a:lnTo>
                    <a:pt x="452" y="796"/>
                  </a:lnTo>
                  <a:lnTo>
                    <a:pt x="446" y="792"/>
                  </a:lnTo>
                  <a:lnTo>
                    <a:pt x="438" y="789"/>
                  </a:lnTo>
                  <a:lnTo>
                    <a:pt x="430" y="788"/>
                  </a:lnTo>
                  <a:lnTo>
                    <a:pt x="430" y="788"/>
                  </a:lnTo>
                  <a:lnTo>
                    <a:pt x="427" y="788"/>
                  </a:lnTo>
                  <a:lnTo>
                    <a:pt x="422" y="789"/>
                  </a:lnTo>
                  <a:lnTo>
                    <a:pt x="415" y="792"/>
                  </a:lnTo>
                  <a:lnTo>
                    <a:pt x="405" y="797"/>
                  </a:lnTo>
                  <a:lnTo>
                    <a:pt x="397" y="800"/>
                  </a:lnTo>
                  <a:lnTo>
                    <a:pt x="397" y="800"/>
                  </a:lnTo>
                  <a:lnTo>
                    <a:pt x="382" y="803"/>
                  </a:lnTo>
                  <a:lnTo>
                    <a:pt x="367" y="807"/>
                  </a:lnTo>
                  <a:lnTo>
                    <a:pt x="367" y="807"/>
                  </a:lnTo>
                  <a:lnTo>
                    <a:pt x="351" y="812"/>
                  </a:lnTo>
                  <a:lnTo>
                    <a:pt x="344" y="814"/>
                  </a:lnTo>
                  <a:lnTo>
                    <a:pt x="338" y="814"/>
                  </a:lnTo>
                  <a:lnTo>
                    <a:pt x="331" y="814"/>
                  </a:lnTo>
                  <a:lnTo>
                    <a:pt x="326" y="812"/>
                  </a:lnTo>
                  <a:lnTo>
                    <a:pt x="321" y="808"/>
                  </a:lnTo>
                  <a:lnTo>
                    <a:pt x="315" y="802"/>
                  </a:lnTo>
                  <a:lnTo>
                    <a:pt x="315" y="802"/>
                  </a:lnTo>
                  <a:lnTo>
                    <a:pt x="317" y="792"/>
                  </a:lnTo>
                  <a:lnTo>
                    <a:pt x="322" y="785"/>
                  </a:lnTo>
                  <a:lnTo>
                    <a:pt x="326" y="777"/>
                  </a:lnTo>
                  <a:lnTo>
                    <a:pt x="331" y="770"/>
                  </a:lnTo>
                  <a:lnTo>
                    <a:pt x="343" y="757"/>
                  </a:lnTo>
                  <a:lnTo>
                    <a:pt x="356" y="745"/>
                  </a:lnTo>
                  <a:lnTo>
                    <a:pt x="356" y="745"/>
                  </a:lnTo>
                  <a:lnTo>
                    <a:pt x="342" y="735"/>
                  </a:lnTo>
                  <a:lnTo>
                    <a:pt x="329" y="724"/>
                  </a:lnTo>
                  <a:lnTo>
                    <a:pt x="322" y="719"/>
                  </a:lnTo>
                  <a:lnTo>
                    <a:pt x="314" y="714"/>
                  </a:lnTo>
                  <a:lnTo>
                    <a:pt x="306" y="711"/>
                  </a:lnTo>
                  <a:lnTo>
                    <a:pt x="297" y="708"/>
                  </a:lnTo>
                  <a:lnTo>
                    <a:pt x="297" y="708"/>
                  </a:lnTo>
                  <a:lnTo>
                    <a:pt x="291" y="712"/>
                  </a:lnTo>
                  <a:lnTo>
                    <a:pt x="284" y="715"/>
                  </a:lnTo>
                  <a:lnTo>
                    <a:pt x="278" y="717"/>
                  </a:lnTo>
                  <a:lnTo>
                    <a:pt x="269" y="720"/>
                  </a:lnTo>
                  <a:lnTo>
                    <a:pt x="253" y="724"/>
                  </a:lnTo>
                  <a:lnTo>
                    <a:pt x="235" y="727"/>
                  </a:lnTo>
                  <a:lnTo>
                    <a:pt x="235" y="727"/>
                  </a:lnTo>
                  <a:lnTo>
                    <a:pt x="230" y="720"/>
                  </a:lnTo>
                  <a:lnTo>
                    <a:pt x="227" y="713"/>
                  </a:lnTo>
                  <a:lnTo>
                    <a:pt x="228" y="707"/>
                  </a:lnTo>
                  <a:lnTo>
                    <a:pt x="231" y="700"/>
                  </a:lnTo>
                  <a:lnTo>
                    <a:pt x="234" y="695"/>
                  </a:lnTo>
                  <a:lnTo>
                    <a:pt x="239" y="689"/>
                  </a:lnTo>
                  <a:lnTo>
                    <a:pt x="249" y="678"/>
                  </a:lnTo>
                  <a:lnTo>
                    <a:pt x="249" y="678"/>
                  </a:lnTo>
                  <a:lnTo>
                    <a:pt x="237" y="674"/>
                  </a:lnTo>
                  <a:lnTo>
                    <a:pt x="227" y="667"/>
                  </a:lnTo>
                  <a:lnTo>
                    <a:pt x="206" y="651"/>
                  </a:lnTo>
                  <a:lnTo>
                    <a:pt x="196" y="645"/>
                  </a:lnTo>
                  <a:lnTo>
                    <a:pt x="186" y="638"/>
                  </a:lnTo>
                  <a:lnTo>
                    <a:pt x="180" y="636"/>
                  </a:lnTo>
                  <a:lnTo>
                    <a:pt x="174" y="634"/>
                  </a:lnTo>
                  <a:lnTo>
                    <a:pt x="169" y="633"/>
                  </a:lnTo>
                  <a:lnTo>
                    <a:pt x="162" y="633"/>
                  </a:lnTo>
                  <a:lnTo>
                    <a:pt x="162" y="633"/>
                  </a:lnTo>
                  <a:lnTo>
                    <a:pt x="158" y="634"/>
                  </a:lnTo>
                  <a:lnTo>
                    <a:pt x="154" y="636"/>
                  </a:lnTo>
                  <a:lnTo>
                    <a:pt x="150" y="638"/>
                  </a:lnTo>
                  <a:lnTo>
                    <a:pt x="146" y="640"/>
                  </a:lnTo>
                  <a:lnTo>
                    <a:pt x="146" y="640"/>
                  </a:lnTo>
                  <a:lnTo>
                    <a:pt x="136" y="643"/>
                  </a:lnTo>
                  <a:lnTo>
                    <a:pt x="127" y="644"/>
                  </a:lnTo>
                  <a:lnTo>
                    <a:pt x="116" y="645"/>
                  </a:lnTo>
                  <a:lnTo>
                    <a:pt x="105" y="647"/>
                  </a:lnTo>
                  <a:lnTo>
                    <a:pt x="105" y="647"/>
                  </a:lnTo>
                  <a:lnTo>
                    <a:pt x="102" y="645"/>
                  </a:lnTo>
                  <a:lnTo>
                    <a:pt x="100" y="643"/>
                  </a:lnTo>
                  <a:lnTo>
                    <a:pt x="98" y="639"/>
                  </a:lnTo>
                  <a:lnTo>
                    <a:pt x="98" y="636"/>
                  </a:lnTo>
                  <a:lnTo>
                    <a:pt x="98" y="631"/>
                  </a:lnTo>
                  <a:lnTo>
                    <a:pt x="100" y="624"/>
                  </a:lnTo>
                  <a:lnTo>
                    <a:pt x="104" y="618"/>
                  </a:lnTo>
                  <a:lnTo>
                    <a:pt x="110" y="613"/>
                  </a:lnTo>
                  <a:lnTo>
                    <a:pt x="119" y="605"/>
                  </a:lnTo>
                  <a:lnTo>
                    <a:pt x="119" y="605"/>
                  </a:lnTo>
                  <a:lnTo>
                    <a:pt x="113" y="600"/>
                  </a:lnTo>
                  <a:lnTo>
                    <a:pt x="106" y="595"/>
                  </a:lnTo>
                  <a:lnTo>
                    <a:pt x="99" y="593"/>
                  </a:lnTo>
                  <a:lnTo>
                    <a:pt x="92" y="593"/>
                  </a:lnTo>
                  <a:lnTo>
                    <a:pt x="86" y="593"/>
                  </a:lnTo>
                  <a:lnTo>
                    <a:pt x="80" y="595"/>
                  </a:lnTo>
                  <a:lnTo>
                    <a:pt x="73" y="598"/>
                  </a:lnTo>
                  <a:lnTo>
                    <a:pt x="67" y="601"/>
                  </a:lnTo>
                  <a:lnTo>
                    <a:pt x="55" y="609"/>
                  </a:lnTo>
                  <a:lnTo>
                    <a:pt x="43" y="619"/>
                  </a:lnTo>
                  <a:lnTo>
                    <a:pt x="23" y="640"/>
                  </a:lnTo>
                  <a:lnTo>
                    <a:pt x="23" y="640"/>
                  </a:lnTo>
                  <a:lnTo>
                    <a:pt x="94" y="690"/>
                  </a:lnTo>
                  <a:lnTo>
                    <a:pt x="164" y="739"/>
                  </a:lnTo>
                  <a:lnTo>
                    <a:pt x="310" y="835"/>
                  </a:lnTo>
                  <a:lnTo>
                    <a:pt x="382" y="883"/>
                  </a:lnTo>
                  <a:lnTo>
                    <a:pt x="452" y="932"/>
                  </a:lnTo>
                  <a:lnTo>
                    <a:pt x="488" y="957"/>
                  </a:lnTo>
                  <a:lnTo>
                    <a:pt x="521" y="983"/>
                  </a:lnTo>
                  <a:lnTo>
                    <a:pt x="554" y="1009"/>
                  </a:lnTo>
                  <a:lnTo>
                    <a:pt x="587" y="1034"/>
                  </a:lnTo>
                  <a:lnTo>
                    <a:pt x="587" y="1034"/>
                  </a:lnTo>
                  <a:lnTo>
                    <a:pt x="590" y="1035"/>
                  </a:lnTo>
                  <a:lnTo>
                    <a:pt x="594" y="1035"/>
                  </a:lnTo>
                  <a:lnTo>
                    <a:pt x="601" y="1033"/>
                  </a:lnTo>
                  <a:lnTo>
                    <a:pt x="606" y="1030"/>
                  </a:lnTo>
                  <a:lnTo>
                    <a:pt x="613" y="1026"/>
                  </a:lnTo>
                  <a:lnTo>
                    <a:pt x="626" y="1015"/>
                  </a:lnTo>
                  <a:lnTo>
                    <a:pt x="632" y="1010"/>
                  </a:lnTo>
                  <a:lnTo>
                    <a:pt x="640" y="1007"/>
                  </a:lnTo>
                  <a:lnTo>
                    <a:pt x="640" y="1007"/>
                  </a:lnTo>
                  <a:lnTo>
                    <a:pt x="664" y="997"/>
                  </a:lnTo>
                  <a:lnTo>
                    <a:pt x="685" y="986"/>
                  </a:lnTo>
                  <a:lnTo>
                    <a:pt x="703" y="976"/>
                  </a:lnTo>
                  <a:lnTo>
                    <a:pt x="710" y="969"/>
                  </a:lnTo>
                  <a:lnTo>
                    <a:pt x="717" y="964"/>
                  </a:lnTo>
                  <a:lnTo>
                    <a:pt x="717" y="964"/>
                  </a:lnTo>
                  <a:lnTo>
                    <a:pt x="715" y="961"/>
                  </a:lnTo>
                  <a:lnTo>
                    <a:pt x="713" y="956"/>
                  </a:lnTo>
                  <a:lnTo>
                    <a:pt x="713" y="952"/>
                  </a:lnTo>
                  <a:lnTo>
                    <a:pt x="715" y="948"/>
                  </a:lnTo>
                  <a:lnTo>
                    <a:pt x="715" y="948"/>
                  </a:lnTo>
                  <a:close/>
                  <a:moveTo>
                    <a:pt x="510" y="477"/>
                  </a:moveTo>
                  <a:lnTo>
                    <a:pt x="510" y="477"/>
                  </a:lnTo>
                  <a:lnTo>
                    <a:pt x="495" y="488"/>
                  </a:lnTo>
                  <a:lnTo>
                    <a:pt x="480" y="499"/>
                  </a:lnTo>
                  <a:lnTo>
                    <a:pt x="449" y="520"/>
                  </a:lnTo>
                  <a:lnTo>
                    <a:pt x="417" y="542"/>
                  </a:lnTo>
                  <a:lnTo>
                    <a:pt x="402" y="554"/>
                  </a:lnTo>
                  <a:lnTo>
                    <a:pt x="388" y="565"/>
                  </a:lnTo>
                  <a:lnTo>
                    <a:pt x="388" y="565"/>
                  </a:lnTo>
                  <a:lnTo>
                    <a:pt x="394" y="564"/>
                  </a:lnTo>
                  <a:lnTo>
                    <a:pt x="398" y="564"/>
                  </a:lnTo>
                  <a:lnTo>
                    <a:pt x="402" y="563"/>
                  </a:lnTo>
                  <a:lnTo>
                    <a:pt x="402" y="563"/>
                  </a:lnTo>
                  <a:lnTo>
                    <a:pt x="407" y="572"/>
                  </a:lnTo>
                  <a:lnTo>
                    <a:pt x="412" y="581"/>
                  </a:lnTo>
                  <a:lnTo>
                    <a:pt x="413" y="587"/>
                  </a:lnTo>
                  <a:lnTo>
                    <a:pt x="414" y="592"/>
                  </a:lnTo>
                  <a:lnTo>
                    <a:pt x="414" y="598"/>
                  </a:lnTo>
                  <a:lnTo>
                    <a:pt x="413" y="603"/>
                  </a:lnTo>
                  <a:lnTo>
                    <a:pt x="413" y="603"/>
                  </a:lnTo>
                  <a:lnTo>
                    <a:pt x="420" y="602"/>
                  </a:lnTo>
                  <a:lnTo>
                    <a:pt x="427" y="603"/>
                  </a:lnTo>
                  <a:lnTo>
                    <a:pt x="433" y="604"/>
                  </a:lnTo>
                  <a:lnTo>
                    <a:pt x="439" y="606"/>
                  </a:lnTo>
                  <a:lnTo>
                    <a:pt x="445" y="610"/>
                  </a:lnTo>
                  <a:lnTo>
                    <a:pt x="448" y="616"/>
                  </a:lnTo>
                  <a:lnTo>
                    <a:pt x="451" y="622"/>
                  </a:lnTo>
                  <a:lnTo>
                    <a:pt x="451" y="630"/>
                  </a:lnTo>
                  <a:lnTo>
                    <a:pt x="451" y="630"/>
                  </a:lnTo>
                  <a:lnTo>
                    <a:pt x="455" y="625"/>
                  </a:lnTo>
                  <a:lnTo>
                    <a:pt x="459" y="621"/>
                  </a:lnTo>
                  <a:lnTo>
                    <a:pt x="459" y="621"/>
                  </a:lnTo>
                  <a:lnTo>
                    <a:pt x="537" y="575"/>
                  </a:lnTo>
                  <a:lnTo>
                    <a:pt x="576" y="550"/>
                  </a:lnTo>
                  <a:lnTo>
                    <a:pt x="615" y="525"/>
                  </a:lnTo>
                  <a:lnTo>
                    <a:pt x="615" y="525"/>
                  </a:lnTo>
                  <a:lnTo>
                    <a:pt x="561" y="500"/>
                  </a:lnTo>
                  <a:lnTo>
                    <a:pt x="510" y="477"/>
                  </a:lnTo>
                  <a:lnTo>
                    <a:pt x="510" y="477"/>
                  </a:lnTo>
                  <a:close/>
                  <a:moveTo>
                    <a:pt x="556" y="867"/>
                  </a:moveTo>
                  <a:lnTo>
                    <a:pt x="556" y="867"/>
                  </a:lnTo>
                  <a:lnTo>
                    <a:pt x="555" y="867"/>
                  </a:lnTo>
                  <a:lnTo>
                    <a:pt x="554" y="865"/>
                  </a:lnTo>
                  <a:lnTo>
                    <a:pt x="553" y="861"/>
                  </a:lnTo>
                  <a:lnTo>
                    <a:pt x="553" y="857"/>
                  </a:lnTo>
                  <a:lnTo>
                    <a:pt x="552" y="855"/>
                  </a:lnTo>
                  <a:lnTo>
                    <a:pt x="550" y="853"/>
                  </a:lnTo>
                  <a:lnTo>
                    <a:pt x="550" y="853"/>
                  </a:lnTo>
                  <a:lnTo>
                    <a:pt x="542" y="855"/>
                  </a:lnTo>
                  <a:lnTo>
                    <a:pt x="536" y="853"/>
                  </a:lnTo>
                  <a:lnTo>
                    <a:pt x="529" y="852"/>
                  </a:lnTo>
                  <a:lnTo>
                    <a:pt x="523" y="849"/>
                  </a:lnTo>
                  <a:lnTo>
                    <a:pt x="519" y="845"/>
                  </a:lnTo>
                  <a:lnTo>
                    <a:pt x="514" y="840"/>
                  </a:lnTo>
                  <a:lnTo>
                    <a:pt x="511" y="834"/>
                  </a:lnTo>
                  <a:lnTo>
                    <a:pt x="510" y="827"/>
                  </a:lnTo>
                  <a:lnTo>
                    <a:pt x="510" y="827"/>
                  </a:lnTo>
                  <a:lnTo>
                    <a:pt x="505" y="829"/>
                  </a:lnTo>
                  <a:lnTo>
                    <a:pt x="500" y="831"/>
                  </a:lnTo>
                  <a:lnTo>
                    <a:pt x="496" y="834"/>
                  </a:lnTo>
                  <a:lnTo>
                    <a:pt x="493" y="838"/>
                  </a:lnTo>
                  <a:lnTo>
                    <a:pt x="488" y="847"/>
                  </a:lnTo>
                  <a:lnTo>
                    <a:pt x="482" y="856"/>
                  </a:lnTo>
                  <a:lnTo>
                    <a:pt x="482" y="856"/>
                  </a:lnTo>
                  <a:lnTo>
                    <a:pt x="476" y="864"/>
                  </a:lnTo>
                  <a:lnTo>
                    <a:pt x="472" y="874"/>
                  </a:lnTo>
                  <a:lnTo>
                    <a:pt x="467" y="883"/>
                  </a:lnTo>
                  <a:lnTo>
                    <a:pt x="464" y="894"/>
                  </a:lnTo>
                  <a:lnTo>
                    <a:pt x="464" y="894"/>
                  </a:lnTo>
                  <a:lnTo>
                    <a:pt x="475" y="895"/>
                  </a:lnTo>
                  <a:lnTo>
                    <a:pt x="487" y="894"/>
                  </a:lnTo>
                  <a:lnTo>
                    <a:pt x="498" y="892"/>
                  </a:lnTo>
                  <a:lnTo>
                    <a:pt x="511" y="889"/>
                  </a:lnTo>
                  <a:lnTo>
                    <a:pt x="524" y="885"/>
                  </a:lnTo>
                  <a:lnTo>
                    <a:pt x="536" y="879"/>
                  </a:lnTo>
                  <a:lnTo>
                    <a:pt x="546" y="874"/>
                  </a:lnTo>
                  <a:lnTo>
                    <a:pt x="556" y="867"/>
                  </a:lnTo>
                  <a:lnTo>
                    <a:pt x="556" y="867"/>
                  </a:lnTo>
                  <a:close/>
                  <a:moveTo>
                    <a:pt x="404" y="729"/>
                  </a:moveTo>
                  <a:lnTo>
                    <a:pt x="404" y="729"/>
                  </a:lnTo>
                  <a:lnTo>
                    <a:pt x="405" y="735"/>
                  </a:lnTo>
                  <a:lnTo>
                    <a:pt x="406" y="740"/>
                  </a:lnTo>
                  <a:lnTo>
                    <a:pt x="405" y="752"/>
                  </a:lnTo>
                  <a:lnTo>
                    <a:pt x="405" y="752"/>
                  </a:lnTo>
                  <a:lnTo>
                    <a:pt x="409" y="753"/>
                  </a:lnTo>
                  <a:lnTo>
                    <a:pt x="413" y="752"/>
                  </a:lnTo>
                  <a:lnTo>
                    <a:pt x="420" y="747"/>
                  </a:lnTo>
                  <a:lnTo>
                    <a:pt x="423" y="745"/>
                  </a:lnTo>
                  <a:lnTo>
                    <a:pt x="428" y="743"/>
                  </a:lnTo>
                  <a:lnTo>
                    <a:pt x="433" y="743"/>
                  </a:lnTo>
                  <a:lnTo>
                    <a:pt x="439" y="743"/>
                  </a:lnTo>
                  <a:lnTo>
                    <a:pt x="439" y="743"/>
                  </a:lnTo>
                  <a:lnTo>
                    <a:pt x="443" y="749"/>
                  </a:lnTo>
                  <a:lnTo>
                    <a:pt x="445" y="754"/>
                  </a:lnTo>
                  <a:lnTo>
                    <a:pt x="446" y="759"/>
                  </a:lnTo>
                  <a:lnTo>
                    <a:pt x="446" y="765"/>
                  </a:lnTo>
                  <a:lnTo>
                    <a:pt x="446" y="765"/>
                  </a:lnTo>
                  <a:lnTo>
                    <a:pt x="448" y="765"/>
                  </a:lnTo>
                  <a:lnTo>
                    <a:pt x="450" y="766"/>
                  </a:lnTo>
                  <a:lnTo>
                    <a:pt x="451" y="768"/>
                  </a:lnTo>
                  <a:lnTo>
                    <a:pt x="451" y="768"/>
                  </a:lnTo>
                  <a:lnTo>
                    <a:pt x="472" y="762"/>
                  </a:lnTo>
                  <a:lnTo>
                    <a:pt x="492" y="757"/>
                  </a:lnTo>
                  <a:lnTo>
                    <a:pt x="511" y="752"/>
                  </a:lnTo>
                  <a:lnTo>
                    <a:pt x="520" y="747"/>
                  </a:lnTo>
                  <a:lnTo>
                    <a:pt x="528" y="743"/>
                  </a:lnTo>
                  <a:lnTo>
                    <a:pt x="528" y="743"/>
                  </a:lnTo>
                  <a:lnTo>
                    <a:pt x="536" y="726"/>
                  </a:lnTo>
                  <a:lnTo>
                    <a:pt x="539" y="717"/>
                  </a:lnTo>
                  <a:lnTo>
                    <a:pt x="544" y="710"/>
                  </a:lnTo>
                  <a:lnTo>
                    <a:pt x="544" y="710"/>
                  </a:lnTo>
                  <a:lnTo>
                    <a:pt x="542" y="706"/>
                  </a:lnTo>
                  <a:lnTo>
                    <a:pt x="540" y="702"/>
                  </a:lnTo>
                  <a:lnTo>
                    <a:pt x="539" y="699"/>
                  </a:lnTo>
                  <a:lnTo>
                    <a:pt x="540" y="694"/>
                  </a:lnTo>
                  <a:lnTo>
                    <a:pt x="540" y="694"/>
                  </a:lnTo>
                  <a:lnTo>
                    <a:pt x="535" y="692"/>
                  </a:lnTo>
                  <a:lnTo>
                    <a:pt x="528" y="691"/>
                  </a:lnTo>
                  <a:lnTo>
                    <a:pt x="523" y="691"/>
                  </a:lnTo>
                  <a:lnTo>
                    <a:pt x="518" y="692"/>
                  </a:lnTo>
                  <a:lnTo>
                    <a:pt x="513" y="695"/>
                  </a:lnTo>
                  <a:lnTo>
                    <a:pt x="508" y="698"/>
                  </a:lnTo>
                  <a:lnTo>
                    <a:pt x="498" y="706"/>
                  </a:lnTo>
                  <a:lnTo>
                    <a:pt x="490" y="713"/>
                  </a:lnTo>
                  <a:lnTo>
                    <a:pt x="480" y="721"/>
                  </a:lnTo>
                  <a:lnTo>
                    <a:pt x="475" y="724"/>
                  </a:lnTo>
                  <a:lnTo>
                    <a:pt x="469" y="726"/>
                  </a:lnTo>
                  <a:lnTo>
                    <a:pt x="464" y="727"/>
                  </a:lnTo>
                  <a:lnTo>
                    <a:pt x="459" y="727"/>
                  </a:lnTo>
                  <a:lnTo>
                    <a:pt x="459" y="727"/>
                  </a:lnTo>
                  <a:lnTo>
                    <a:pt x="461" y="724"/>
                  </a:lnTo>
                  <a:lnTo>
                    <a:pt x="464" y="720"/>
                  </a:lnTo>
                  <a:lnTo>
                    <a:pt x="473" y="713"/>
                  </a:lnTo>
                  <a:lnTo>
                    <a:pt x="481" y="707"/>
                  </a:lnTo>
                  <a:lnTo>
                    <a:pt x="491" y="699"/>
                  </a:lnTo>
                  <a:lnTo>
                    <a:pt x="491" y="699"/>
                  </a:lnTo>
                  <a:lnTo>
                    <a:pt x="499" y="691"/>
                  </a:lnTo>
                  <a:lnTo>
                    <a:pt x="508" y="682"/>
                  </a:lnTo>
                  <a:lnTo>
                    <a:pt x="521" y="667"/>
                  </a:lnTo>
                  <a:lnTo>
                    <a:pt x="521" y="667"/>
                  </a:lnTo>
                  <a:lnTo>
                    <a:pt x="528" y="660"/>
                  </a:lnTo>
                  <a:lnTo>
                    <a:pt x="531" y="656"/>
                  </a:lnTo>
                  <a:lnTo>
                    <a:pt x="535" y="653"/>
                  </a:lnTo>
                  <a:lnTo>
                    <a:pt x="536" y="649"/>
                  </a:lnTo>
                  <a:lnTo>
                    <a:pt x="537" y="645"/>
                  </a:lnTo>
                  <a:lnTo>
                    <a:pt x="535" y="640"/>
                  </a:lnTo>
                  <a:lnTo>
                    <a:pt x="531" y="635"/>
                  </a:lnTo>
                  <a:lnTo>
                    <a:pt x="531" y="635"/>
                  </a:lnTo>
                  <a:lnTo>
                    <a:pt x="523" y="635"/>
                  </a:lnTo>
                  <a:lnTo>
                    <a:pt x="515" y="635"/>
                  </a:lnTo>
                  <a:lnTo>
                    <a:pt x="504" y="638"/>
                  </a:lnTo>
                  <a:lnTo>
                    <a:pt x="492" y="641"/>
                  </a:lnTo>
                  <a:lnTo>
                    <a:pt x="485" y="643"/>
                  </a:lnTo>
                  <a:lnTo>
                    <a:pt x="478" y="644"/>
                  </a:lnTo>
                  <a:lnTo>
                    <a:pt x="478" y="644"/>
                  </a:lnTo>
                  <a:lnTo>
                    <a:pt x="473" y="652"/>
                  </a:lnTo>
                  <a:lnTo>
                    <a:pt x="468" y="661"/>
                  </a:lnTo>
                  <a:lnTo>
                    <a:pt x="463" y="670"/>
                  </a:lnTo>
                  <a:lnTo>
                    <a:pt x="457" y="679"/>
                  </a:lnTo>
                  <a:lnTo>
                    <a:pt x="457" y="679"/>
                  </a:lnTo>
                  <a:lnTo>
                    <a:pt x="451" y="688"/>
                  </a:lnTo>
                  <a:lnTo>
                    <a:pt x="445" y="696"/>
                  </a:lnTo>
                  <a:lnTo>
                    <a:pt x="442" y="699"/>
                  </a:lnTo>
                  <a:lnTo>
                    <a:pt x="437" y="701"/>
                  </a:lnTo>
                  <a:lnTo>
                    <a:pt x="433" y="704"/>
                  </a:lnTo>
                  <a:lnTo>
                    <a:pt x="429" y="705"/>
                  </a:lnTo>
                  <a:lnTo>
                    <a:pt x="429" y="705"/>
                  </a:lnTo>
                  <a:lnTo>
                    <a:pt x="438" y="689"/>
                  </a:lnTo>
                  <a:lnTo>
                    <a:pt x="448" y="673"/>
                  </a:lnTo>
                  <a:lnTo>
                    <a:pt x="453" y="665"/>
                  </a:lnTo>
                  <a:lnTo>
                    <a:pt x="458" y="656"/>
                  </a:lnTo>
                  <a:lnTo>
                    <a:pt x="461" y="649"/>
                  </a:lnTo>
                  <a:lnTo>
                    <a:pt x="462" y="640"/>
                  </a:lnTo>
                  <a:lnTo>
                    <a:pt x="462" y="640"/>
                  </a:lnTo>
                  <a:lnTo>
                    <a:pt x="451" y="649"/>
                  </a:lnTo>
                  <a:lnTo>
                    <a:pt x="440" y="659"/>
                  </a:lnTo>
                  <a:lnTo>
                    <a:pt x="431" y="669"/>
                  </a:lnTo>
                  <a:lnTo>
                    <a:pt x="422" y="681"/>
                  </a:lnTo>
                  <a:lnTo>
                    <a:pt x="405" y="705"/>
                  </a:lnTo>
                  <a:lnTo>
                    <a:pt x="397" y="716"/>
                  </a:lnTo>
                  <a:lnTo>
                    <a:pt x="388" y="727"/>
                  </a:lnTo>
                  <a:lnTo>
                    <a:pt x="388" y="727"/>
                  </a:lnTo>
                  <a:lnTo>
                    <a:pt x="390" y="726"/>
                  </a:lnTo>
                  <a:lnTo>
                    <a:pt x="393" y="726"/>
                  </a:lnTo>
                  <a:lnTo>
                    <a:pt x="398" y="727"/>
                  </a:lnTo>
                  <a:lnTo>
                    <a:pt x="401" y="729"/>
                  </a:lnTo>
                  <a:lnTo>
                    <a:pt x="403" y="729"/>
                  </a:lnTo>
                  <a:lnTo>
                    <a:pt x="404" y="729"/>
                  </a:lnTo>
                  <a:lnTo>
                    <a:pt x="404" y="729"/>
                  </a:lnTo>
                  <a:close/>
                  <a:moveTo>
                    <a:pt x="450" y="783"/>
                  </a:moveTo>
                  <a:lnTo>
                    <a:pt x="450" y="783"/>
                  </a:lnTo>
                  <a:lnTo>
                    <a:pt x="457" y="785"/>
                  </a:lnTo>
                  <a:lnTo>
                    <a:pt x="462" y="788"/>
                  </a:lnTo>
                  <a:lnTo>
                    <a:pt x="472" y="795"/>
                  </a:lnTo>
                  <a:lnTo>
                    <a:pt x="482" y="802"/>
                  </a:lnTo>
                  <a:lnTo>
                    <a:pt x="489" y="804"/>
                  </a:lnTo>
                  <a:lnTo>
                    <a:pt x="496" y="805"/>
                  </a:lnTo>
                  <a:lnTo>
                    <a:pt x="496" y="805"/>
                  </a:lnTo>
                  <a:lnTo>
                    <a:pt x="497" y="800"/>
                  </a:lnTo>
                  <a:lnTo>
                    <a:pt x="499" y="794"/>
                  </a:lnTo>
                  <a:lnTo>
                    <a:pt x="505" y="785"/>
                  </a:lnTo>
                  <a:lnTo>
                    <a:pt x="510" y="775"/>
                  </a:lnTo>
                  <a:lnTo>
                    <a:pt x="512" y="770"/>
                  </a:lnTo>
                  <a:lnTo>
                    <a:pt x="514" y="765"/>
                  </a:lnTo>
                  <a:lnTo>
                    <a:pt x="514" y="765"/>
                  </a:lnTo>
                  <a:lnTo>
                    <a:pt x="482" y="772"/>
                  </a:lnTo>
                  <a:lnTo>
                    <a:pt x="466" y="776"/>
                  </a:lnTo>
                  <a:lnTo>
                    <a:pt x="450" y="783"/>
                  </a:lnTo>
                  <a:lnTo>
                    <a:pt x="450" y="783"/>
                  </a:lnTo>
                  <a:close/>
                  <a:moveTo>
                    <a:pt x="420" y="525"/>
                  </a:moveTo>
                  <a:lnTo>
                    <a:pt x="420" y="525"/>
                  </a:lnTo>
                  <a:lnTo>
                    <a:pt x="439" y="512"/>
                  </a:lnTo>
                  <a:lnTo>
                    <a:pt x="460" y="499"/>
                  </a:lnTo>
                  <a:lnTo>
                    <a:pt x="469" y="493"/>
                  </a:lnTo>
                  <a:lnTo>
                    <a:pt x="478" y="485"/>
                  </a:lnTo>
                  <a:lnTo>
                    <a:pt x="485" y="478"/>
                  </a:lnTo>
                  <a:lnTo>
                    <a:pt x="493" y="469"/>
                  </a:lnTo>
                  <a:lnTo>
                    <a:pt x="493" y="469"/>
                  </a:lnTo>
                  <a:lnTo>
                    <a:pt x="493" y="466"/>
                  </a:lnTo>
                  <a:lnTo>
                    <a:pt x="493" y="466"/>
                  </a:lnTo>
                  <a:lnTo>
                    <a:pt x="461" y="452"/>
                  </a:lnTo>
                  <a:lnTo>
                    <a:pt x="430" y="436"/>
                  </a:lnTo>
                  <a:lnTo>
                    <a:pt x="400" y="421"/>
                  </a:lnTo>
                  <a:lnTo>
                    <a:pt x="368" y="406"/>
                  </a:lnTo>
                  <a:lnTo>
                    <a:pt x="368" y="406"/>
                  </a:lnTo>
                  <a:lnTo>
                    <a:pt x="342" y="424"/>
                  </a:lnTo>
                  <a:lnTo>
                    <a:pt x="314" y="442"/>
                  </a:lnTo>
                  <a:lnTo>
                    <a:pt x="285" y="459"/>
                  </a:lnTo>
                  <a:lnTo>
                    <a:pt x="256" y="474"/>
                  </a:lnTo>
                  <a:lnTo>
                    <a:pt x="256" y="474"/>
                  </a:lnTo>
                  <a:lnTo>
                    <a:pt x="258" y="480"/>
                  </a:lnTo>
                  <a:lnTo>
                    <a:pt x="262" y="483"/>
                  </a:lnTo>
                  <a:lnTo>
                    <a:pt x="266" y="484"/>
                  </a:lnTo>
                  <a:lnTo>
                    <a:pt x="270" y="485"/>
                  </a:lnTo>
                  <a:lnTo>
                    <a:pt x="280" y="486"/>
                  </a:lnTo>
                  <a:lnTo>
                    <a:pt x="284" y="487"/>
                  </a:lnTo>
                  <a:lnTo>
                    <a:pt x="288" y="489"/>
                  </a:lnTo>
                  <a:lnTo>
                    <a:pt x="288" y="489"/>
                  </a:lnTo>
                  <a:lnTo>
                    <a:pt x="292" y="493"/>
                  </a:lnTo>
                  <a:lnTo>
                    <a:pt x="295" y="497"/>
                  </a:lnTo>
                  <a:lnTo>
                    <a:pt x="297" y="502"/>
                  </a:lnTo>
                  <a:lnTo>
                    <a:pt x="298" y="508"/>
                  </a:lnTo>
                  <a:lnTo>
                    <a:pt x="300" y="519"/>
                  </a:lnTo>
                  <a:lnTo>
                    <a:pt x="304" y="533"/>
                  </a:lnTo>
                  <a:lnTo>
                    <a:pt x="304" y="533"/>
                  </a:lnTo>
                  <a:lnTo>
                    <a:pt x="315" y="531"/>
                  </a:lnTo>
                  <a:lnTo>
                    <a:pt x="326" y="531"/>
                  </a:lnTo>
                  <a:lnTo>
                    <a:pt x="334" y="532"/>
                  </a:lnTo>
                  <a:lnTo>
                    <a:pt x="341" y="535"/>
                  </a:lnTo>
                  <a:lnTo>
                    <a:pt x="346" y="540"/>
                  </a:lnTo>
                  <a:lnTo>
                    <a:pt x="351" y="546"/>
                  </a:lnTo>
                  <a:lnTo>
                    <a:pt x="353" y="554"/>
                  </a:lnTo>
                  <a:lnTo>
                    <a:pt x="354" y="563"/>
                  </a:lnTo>
                  <a:lnTo>
                    <a:pt x="354" y="563"/>
                  </a:lnTo>
                  <a:lnTo>
                    <a:pt x="363" y="561"/>
                  </a:lnTo>
                  <a:lnTo>
                    <a:pt x="372" y="557"/>
                  </a:lnTo>
                  <a:lnTo>
                    <a:pt x="379" y="553"/>
                  </a:lnTo>
                  <a:lnTo>
                    <a:pt x="388" y="547"/>
                  </a:lnTo>
                  <a:lnTo>
                    <a:pt x="404" y="535"/>
                  </a:lnTo>
                  <a:lnTo>
                    <a:pt x="420" y="525"/>
                  </a:lnTo>
                  <a:lnTo>
                    <a:pt x="420" y="525"/>
                  </a:lnTo>
                  <a:close/>
                  <a:moveTo>
                    <a:pt x="430" y="628"/>
                  </a:moveTo>
                  <a:lnTo>
                    <a:pt x="430" y="628"/>
                  </a:lnTo>
                  <a:lnTo>
                    <a:pt x="433" y="628"/>
                  </a:lnTo>
                  <a:lnTo>
                    <a:pt x="435" y="625"/>
                  </a:lnTo>
                  <a:lnTo>
                    <a:pt x="435" y="623"/>
                  </a:lnTo>
                  <a:lnTo>
                    <a:pt x="434" y="620"/>
                  </a:lnTo>
                  <a:lnTo>
                    <a:pt x="432" y="618"/>
                  </a:lnTo>
                  <a:lnTo>
                    <a:pt x="429" y="615"/>
                  </a:lnTo>
                  <a:lnTo>
                    <a:pt x="425" y="614"/>
                  </a:lnTo>
                  <a:lnTo>
                    <a:pt x="421" y="614"/>
                  </a:lnTo>
                  <a:lnTo>
                    <a:pt x="421" y="614"/>
                  </a:lnTo>
                  <a:lnTo>
                    <a:pt x="414" y="619"/>
                  </a:lnTo>
                  <a:lnTo>
                    <a:pt x="405" y="625"/>
                  </a:lnTo>
                  <a:lnTo>
                    <a:pt x="389" y="639"/>
                  </a:lnTo>
                  <a:lnTo>
                    <a:pt x="381" y="646"/>
                  </a:lnTo>
                  <a:lnTo>
                    <a:pt x="373" y="650"/>
                  </a:lnTo>
                  <a:lnTo>
                    <a:pt x="366" y="653"/>
                  </a:lnTo>
                  <a:lnTo>
                    <a:pt x="361" y="653"/>
                  </a:lnTo>
                  <a:lnTo>
                    <a:pt x="357" y="652"/>
                  </a:lnTo>
                  <a:lnTo>
                    <a:pt x="357" y="652"/>
                  </a:lnTo>
                  <a:lnTo>
                    <a:pt x="368" y="643"/>
                  </a:lnTo>
                  <a:lnTo>
                    <a:pt x="378" y="634"/>
                  </a:lnTo>
                  <a:lnTo>
                    <a:pt x="389" y="625"/>
                  </a:lnTo>
                  <a:lnTo>
                    <a:pt x="400" y="617"/>
                  </a:lnTo>
                  <a:lnTo>
                    <a:pt x="400" y="617"/>
                  </a:lnTo>
                  <a:lnTo>
                    <a:pt x="399" y="606"/>
                  </a:lnTo>
                  <a:lnTo>
                    <a:pt x="399" y="599"/>
                  </a:lnTo>
                  <a:lnTo>
                    <a:pt x="399" y="595"/>
                  </a:lnTo>
                  <a:lnTo>
                    <a:pt x="400" y="592"/>
                  </a:lnTo>
                  <a:lnTo>
                    <a:pt x="400" y="592"/>
                  </a:lnTo>
                  <a:lnTo>
                    <a:pt x="391" y="598"/>
                  </a:lnTo>
                  <a:lnTo>
                    <a:pt x="384" y="604"/>
                  </a:lnTo>
                  <a:lnTo>
                    <a:pt x="367" y="621"/>
                  </a:lnTo>
                  <a:lnTo>
                    <a:pt x="358" y="630"/>
                  </a:lnTo>
                  <a:lnTo>
                    <a:pt x="348" y="636"/>
                  </a:lnTo>
                  <a:lnTo>
                    <a:pt x="344" y="638"/>
                  </a:lnTo>
                  <a:lnTo>
                    <a:pt x="339" y="640"/>
                  </a:lnTo>
                  <a:lnTo>
                    <a:pt x="334" y="641"/>
                  </a:lnTo>
                  <a:lnTo>
                    <a:pt x="329" y="641"/>
                  </a:lnTo>
                  <a:lnTo>
                    <a:pt x="329" y="641"/>
                  </a:lnTo>
                  <a:lnTo>
                    <a:pt x="344" y="626"/>
                  </a:lnTo>
                  <a:lnTo>
                    <a:pt x="360" y="613"/>
                  </a:lnTo>
                  <a:lnTo>
                    <a:pt x="374" y="596"/>
                  </a:lnTo>
                  <a:lnTo>
                    <a:pt x="382" y="589"/>
                  </a:lnTo>
                  <a:lnTo>
                    <a:pt x="388" y="579"/>
                  </a:lnTo>
                  <a:lnTo>
                    <a:pt x="388" y="579"/>
                  </a:lnTo>
                  <a:lnTo>
                    <a:pt x="382" y="579"/>
                  </a:lnTo>
                  <a:lnTo>
                    <a:pt x="377" y="578"/>
                  </a:lnTo>
                  <a:lnTo>
                    <a:pt x="372" y="578"/>
                  </a:lnTo>
                  <a:lnTo>
                    <a:pt x="367" y="578"/>
                  </a:lnTo>
                  <a:lnTo>
                    <a:pt x="367" y="578"/>
                  </a:lnTo>
                  <a:lnTo>
                    <a:pt x="366" y="580"/>
                  </a:lnTo>
                  <a:lnTo>
                    <a:pt x="364" y="581"/>
                  </a:lnTo>
                  <a:lnTo>
                    <a:pt x="361" y="583"/>
                  </a:lnTo>
                  <a:lnTo>
                    <a:pt x="357" y="584"/>
                  </a:lnTo>
                  <a:lnTo>
                    <a:pt x="352" y="585"/>
                  </a:lnTo>
                  <a:lnTo>
                    <a:pt x="352" y="585"/>
                  </a:lnTo>
                  <a:lnTo>
                    <a:pt x="348" y="588"/>
                  </a:lnTo>
                  <a:lnTo>
                    <a:pt x="345" y="593"/>
                  </a:lnTo>
                  <a:lnTo>
                    <a:pt x="338" y="604"/>
                  </a:lnTo>
                  <a:lnTo>
                    <a:pt x="330" y="617"/>
                  </a:lnTo>
                  <a:lnTo>
                    <a:pt x="322" y="628"/>
                  </a:lnTo>
                  <a:lnTo>
                    <a:pt x="322" y="628"/>
                  </a:lnTo>
                  <a:lnTo>
                    <a:pt x="315" y="634"/>
                  </a:lnTo>
                  <a:lnTo>
                    <a:pt x="310" y="639"/>
                  </a:lnTo>
                  <a:lnTo>
                    <a:pt x="307" y="643"/>
                  </a:lnTo>
                  <a:lnTo>
                    <a:pt x="306" y="646"/>
                  </a:lnTo>
                  <a:lnTo>
                    <a:pt x="306" y="649"/>
                  </a:lnTo>
                  <a:lnTo>
                    <a:pt x="306" y="654"/>
                  </a:lnTo>
                  <a:lnTo>
                    <a:pt x="306" y="654"/>
                  </a:lnTo>
                  <a:lnTo>
                    <a:pt x="310" y="653"/>
                  </a:lnTo>
                  <a:lnTo>
                    <a:pt x="313" y="653"/>
                  </a:lnTo>
                  <a:lnTo>
                    <a:pt x="318" y="655"/>
                  </a:lnTo>
                  <a:lnTo>
                    <a:pt x="323" y="656"/>
                  </a:lnTo>
                  <a:lnTo>
                    <a:pt x="326" y="656"/>
                  </a:lnTo>
                  <a:lnTo>
                    <a:pt x="329" y="656"/>
                  </a:lnTo>
                  <a:lnTo>
                    <a:pt x="329" y="656"/>
                  </a:lnTo>
                  <a:lnTo>
                    <a:pt x="331" y="662"/>
                  </a:lnTo>
                  <a:lnTo>
                    <a:pt x="331" y="666"/>
                  </a:lnTo>
                  <a:lnTo>
                    <a:pt x="331" y="670"/>
                  </a:lnTo>
                  <a:lnTo>
                    <a:pt x="334" y="674"/>
                  </a:lnTo>
                  <a:lnTo>
                    <a:pt x="334" y="674"/>
                  </a:lnTo>
                  <a:lnTo>
                    <a:pt x="358" y="666"/>
                  </a:lnTo>
                  <a:lnTo>
                    <a:pt x="383" y="658"/>
                  </a:lnTo>
                  <a:lnTo>
                    <a:pt x="407" y="650"/>
                  </a:lnTo>
                  <a:lnTo>
                    <a:pt x="429" y="641"/>
                  </a:lnTo>
                  <a:lnTo>
                    <a:pt x="429" y="641"/>
                  </a:lnTo>
                  <a:lnTo>
                    <a:pt x="429" y="633"/>
                  </a:lnTo>
                  <a:lnTo>
                    <a:pt x="430" y="628"/>
                  </a:lnTo>
                  <a:lnTo>
                    <a:pt x="430" y="628"/>
                  </a:lnTo>
                  <a:close/>
                  <a:moveTo>
                    <a:pt x="434" y="768"/>
                  </a:moveTo>
                  <a:lnTo>
                    <a:pt x="434" y="768"/>
                  </a:lnTo>
                  <a:lnTo>
                    <a:pt x="434" y="765"/>
                  </a:lnTo>
                  <a:lnTo>
                    <a:pt x="433" y="762"/>
                  </a:lnTo>
                  <a:lnTo>
                    <a:pt x="432" y="760"/>
                  </a:lnTo>
                  <a:lnTo>
                    <a:pt x="430" y="757"/>
                  </a:lnTo>
                  <a:lnTo>
                    <a:pt x="430" y="757"/>
                  </a:lnTo>
                  <a:lnTo>
                    <a:pt x="424" y="761"/>
                  </a:lnTo>
                  <a:lnTo>
                    <a:pt x="417" y="764"/>
                  </a:lnTo>
                  <a:lnTo>
                    <a:pt x="408" y="766"/>
                  </a:lnTo>
                  <a:lnTo>
                    <a:pt x="401" y="766"/>
                  </a:lnTo>
                  <a:lnTo>
                    <a:pt x="394" y="764"/>
                  </a:lnTo>
                  <a:lnTo>
                    <a:pt x="392" y="761"/>
                  </a:lnTo>
                  <a:lnTo>
                    <a:pt x="390" y="759"/>
                  </a:lnTo>
                  <a:lnTo>
                    <a:pt x="389" y="756"/>
                  </a:lnTo>
                  <a:lnTo>
                    <a:pt x="389" y="753"/>
                  </a:lnTo>
                  <a:lnTo>
                    <a:pt x="390" y="749"/>
                  </a:lnTo>
                  <a:lnTo>
                    <a:pt x="393" y="743"/>
                  </a:lnTo>
                  <a:lnTo>
                    <a:pt x="393" y="743"/>
                  </a:lnTo>
                  <a:lnTo>
                    <a:pt x="382" y="746"/>
                  </a:lnTo>
                  <a:lnTo>
                    <a:pt x="372" y="750"/>
                  </a:lnTo>
                  <a:lnTo>
                    <a:pt x="362" y="755"/>
                  </a:lnTo>
                  <a:lnTo>
                    <a:pt x="354" y="760"/>
                  </a:lnTo>
                  <a:lnTo>
                    <a:pt x="347" y="768"/>
                  </a:lnTo>
                  <a:lnTo>
                    <a:pt x="341" y="776"/>
                  </a:lnTo>
                  <a:lnTo>
                    <a:pt x="337" y="787"/>
                  </a:lnTo>
                  <a:lnTo>
                    <a:pt x="332" y="799"/>
                  </a:lnTo>
                  <a:lnTo>
                    <a:pt x="332" y="799"/>
                  </a:lnTo>
                  <a:lnTo>
                    <a:pt x="359" y="795"/>
                  </a:lnTo>
                  <a:lnTo>
                    <a:pt x="385" y="788"/>
                  </a:lnTo>
                  <a:lnTo>
                    <a:pt x="398" y="784"/>
                  </a:lnTo>
                  <a:lnTo>
                    <a:pt x="409" y="780"/>
                  </a:lnTo>
                  <a:lnTo>
                    <a:pt x="422" y="774"/>
                  </a:lnTo>
                  <a:lnTo>
                    <a:pt x="434" y="768"/>
                  </a:lnTo>
                  <a:lnTo>
                    <a:pt x="434" y="768"/>
                  </a:lnTo>
                  <a:close/>
                  <a:moveTo>
                    <a:pt x="316" y="700"/>
                  </a:moveTo>
                  <a:lnTo>
                    <a:pt x="316" y="700"/>
                  </a:lnTo>
                  <a:lnTo>
                    <a:pt x="329" y="708"/>
                  </a:lnTo>
                  <a:lnTo>
                    <a:pt x="342" y="715"/>
                  </a:lnTo>
                  <a:lnTo>
                    <a:pt x="354" y="724"/>
                  </a:lnTo>
                  <a:lnTo>
                    <a:pt x="367" y="731"/>
                  </a:lnTo>
                  <a:lnTo>
                    <a:pt x="367" y="731"/>
                  </a:lnTo>
                  <a:lnTo>
                    <a:pt x="382" y="713"/>
                  </a:lnTo>
                  <a:lnTo>
                    <a:pt x="395" y="696"/>
                  </a:lnTo>
                  <a:lnTo>
                    <a:pt x="423" y="660"/>
                  </a:lnTo>
                  <a:lnTo>
                    <a:pt x="423" y="660"/>
                  </a:lnTo>
                  <a:lnTo>
                    <a:pt x="393" y="667"/>
                  </a:lnTo>
                  <a:lnTo>
                    <a:pt x="366" y="676"/>
                  </a:lnTo>
                  <a:lnTo>
                    <a:pt x="352" y="681"/>
                  </a:lnTo>
                  <a:lnTo>
                    <a:pt x="339" y="686"/>
                  </a:lnTo>
                  <a:lnTo>
                    <a:pt x="327" y="693"/>
                  </a:lnTo>
                  <a:lnTo>
                    <a:pt x="316" y="700"/>
                  </a:lnTo>
                  <a:lnTo>
                    <a:pt x="316" y="700"/>
                  </a:lnTo>
                  <a:close/>
                  <a:moveTo>
                    <a:pt x="246" y="345"/>
                  </a:moveTo>
                  <a:lnTo>
                    <a:pt x="246" y="345"/>
                  </a:lnTo>
                  <a:lnTo>
                    <a:pt x="239" y="353"/>
                  </a:lnTo>
                  <a:lnTo>
                    <a:pt x="231" y="360"/>
                  </a:lnTo>
                  <a:lnTo>
                    <a:pt x="222" y="365"/>
                  </a:lnTo>
                  <a:lnTo>
                    <a:pt x="212" y="371"/>
                  </a:lnTo>
                  <a:lnTo>
                    <a:pt x="193" y="380"/>
                  </a:lnTo>
                  <a:lnTo>
                    <a:pt x="183" y="386"/>
                  </a:lnTo>
                  <a:lnTo>
                    <a:pt x="174" y="391"/>
                  </a:lnTo>
                  <a:lnTo>
                    <a:pt x="174" y="391"/>
                  </a:lnTo>
                  <a:lnTo>
                    <a:pt x="195" y="416"/>
                  </a:lnTo>
                  <a:lnTo>
                    <a:pt x="204" y="429"/>
                  </a:lnTo>
                  <a:lnTo>
                    <a:pt x="208" y="437"/>
                  </a:lnTo>
                  <a:lnTo>
                    <a:pt x="211" y="444"/>
                  </a:lnTo>
                  <a:lnTo>
                    <a:pt x="211" y="444"/>
                  </a:lnTo>
                  <a:lnTo>
                    <a:pt x="213" y="446"/>
                  </a:lnTo>
                  <a:lnTo>
                    <a:pt x="216" y="446"/>
                  </a:lnTo>
                  <a:lnTo>
                    <a:pt x="219" y="443"/>
                  </a:lnTo>
                  <a:lnTo>
                    <a:pt x="223" y="441"/>
                  </a:lnTo>
                  <a:lnTo>
                    <a:pt x="225" y="441"/>
                  </a:lnTo>
                  <a:lnTo>
                    <a:pt x="227" y="443"/>
                  </a:lnTo>
                  <a:lnTo>
                    <a:pt x="227" y="443"/>
                  </a:lnTo>
                  <a:lnTo>
                    <a:pt x="236" y="453"/>
                  </a:lnTo>
                  <a:lnTo>
                    <a:pt x="240" y="457"/>
                  </a:lnTo>
                  <a:lnTo>
                    <a:pt x="246" y="461"/>
                  </a:lnTo>
                  <a:lnTo>
                    <a:pt x="246" y="461"/>
                  </a:lnTo>
                  <a:lnTo>
                    <a:pt x="262" y="455"/>
                  </a:lnTo>
                  <a:lnTo>
                    <a:pt x="277" y="450"/>
                  </a:lnTo>
                  <a:lnTo>
                    <a:pt x="292" y="442"/>
                  </a:lnTo>
                  <a:lnTo>
                    <a:pt x="306" y="435"/>
                  </a:lnTo>
                  <a:lnTo>
                    <a:pt x="318" y="426"/>
                  </a:lnTo>
                  <a:lnTo>
                    <a:pt x="331" y="417"/>
                  </a:lnTo>
                  <a:lnTo>
                    <a:pt x="343" y="407"/>
                  </a:lnTo>
                  <a:lnTo>
                    <a:pt x="354" y="396"/>
                  </a:lnTo>
                  <a:lnTo>
                    <a:pt x="354" y="396"/>
                  </a:lnTo>
                  <a:lnTo>
                    <a:pt x="246" y="345"/>
                  </a:lnTo>
                  <a:lnTo>
                    <a:pt x="246" y="345"/>
                  </a:lnTo>
                  <a:close/>
                  <a:moveTo>
                    <a:pt x="295" y="547"/>
                  </a:moveTo>
                  <a:lnTo>
                    <a:pt x="295" y="547"/>
                  </a:lnTo>
                  <a:lnTo>
                    <a:pt x="293" y="545"/>
                  </a:lnTo>
                  <a:lnTo>
                    <a:pt x="292" y="542"/>
                  </a:lnTo>
                  <a:lnTo>
                    <a:pt x="289" y="534"/>
                  </a:lnTo>
                  <a:lnTo>
                    <a:pt x="286" y="517"/>
                  </a:lnTo>
                  <a:lnTo>
                    <a:pt x="284" y="510"/>
                  </a:lnTo>
                  <a:lnTo>
                    <a:pt x="281" y="503"/>
                  </a:lnTo>
                  <a:lnTo>
                    <a:pt x="279" y="501"/>
                  </a:lnTo>
                  <a:lnTo>
                    <a:pt x="276" y="500"/>
                  </a:lnTo>
                  <a:lnTo>
                    <a:pt x="272" y="499"/>
                  </a:lnTo>
                  <a:lnTo>
                    <a:pt x="268" y="500"/>
                  </a:lnTo>
                  <a:lnTo>
                    <a:pt x="268" y="500"/>
                  </a:lnTo>
                  <a:lnTo>
                    <a:pt x="265" y="507"/>
                  </a:lnTo>
                  <a:lnTo>
                    <a:pt x="261" y="514"/>
                  </a:lnTo>
                  <a:lnTo>
                    <a:pt x="256" y="519"/>
                  </a:lnTo>
                  <a:lnTo>
                    <a:pt x="251" y="525"/>
                  </a:lnTo>
                  <a:lnTo>
                    <a:pt x="239" y="534"/>
                  </a:lnTo>
                  <a:lnTo>
                    <a:pt x="227" y="544"/>
                  </a:lnTo>
                  <a:lnTo>
                    <a:pt x="227" y="544"/>
                  </a:lnTo>
                  <a:lnTo>
                    <a:pt x="230" y="535"/>
                  </a:lnTo>
                  <a:lnTo>
                    <a:pt x="234" y="529"/>
                  </a:lnTo>
                  <a:lnTo>
                    <a:pt x="238" y="523"/>
                  </a:lnTo>
                  <a:lnTo>
                    <a:pt x="242" y="516"/>
                  </a:lnTo>
                  <a:lnTo>
                    <a:pt x="254" y="507"/>
                  </a:lnTo>
                  <a:lnTo>
                    <a:pt x="267" y="498"/>
                  </a:lnTo>
                  <a:lnTo>
                    <a:pt x="267" y="498"/>
                  </a:lnTo>
                  <a:lnTo>
                    <a:pt x="250" y="496"/>
                  </a:lnTo>
                  <a:lnTo>
                    <a:pt x="245" y="495"/>
                  </a:lnTo>
                  <a:lnTo>
                    <a:pt x="238" y="493"/>
                  </a:lnTo>
                  <a:lnTo>
                    <a:pt x="238" y="493"/>
                  </a:lnTo>
                  <a:lnTo>
                    <a:pt x="228" y="501"/>
                  </a:lnTo>
                  <a:lnTo>
                    <a:pt x="220" y="511"/>
                  </a:lnTo>
                  <a:lnTo>
                    <a:pt x="204" y="530"/>
                  </a:lnTo>
                  <a:lnTo>
                    <a:pt x="188" y="549"/>
                  </a:lnTo>
                  <a:lnTo>
                    <a:pt x="178" y="559"/>
                  </a:lnTo>
                  <a:lnTo>
                    <a:pt x="169" y="568"/>
                  </a:lnTo>
                  <a:lnTo>
                    <a:pt x="169" y="568"/>
                  </a:lnTo>
                  <a:lnTo>
                    <a:pt x="172" y="578"/>
                  </a:lnTo>
                  <a:lnTo>
                    <a:pt x="173" y="587"/>
                  </a:lnTo>
                  <a:lnTo>
                    <a:pt x="173" y="587"/>
                  </a:lnTo>
                  <a:lnTo>
                    <a:pt x="179" y="586"/>
                  </a:lnTo>
                  <a:lnTo>
                    <a:pt x="186" y="584"/>
                  </a:lnTo>
                  <a:lnTo>
                    <a:pt x="191" y="579"/>
                  </a:lnTo>
                  <a:lnTo>
                    <a:pt x="196" y="575"/>
                  </a:lnTo>
                  <a:lnTo>
                    <a:pt x="202" y="570"/>
                  </a:lnTo>
                  <a:lnTo>
                    <a:pt x="207" y="567"/>
                  </a:lnTo>
                  <a:lnTo>
                    <a:pt x="212" y="563"/>
                  </a:lnTo>
                  <a:lnTo>
                    <a:pt x="219" y="562"/>
                  </a:lnTo>
                  <a:lnTo>
                    <a:pt x="219" y="562"/>
                  </a:lnTo>
                  <a:lnTo>
                    <a:pt x="217" y="568"/>
                  </a:lnTo>
                  <a:lnTo>
                    <a:pt x="213" y="572"/>
                  </a:lnTo>
                  <a:lnTo>
                    <a:pt x="206" y="579"/>
                  </a:lnTo>
                  <a:lnTo>
                    <a:pt x="197" y="587"/>
                  </a:lnTo>
                  <a:lnTo>
                    <a:pt x="194" y="591"/>
                  </a:lnTo>
                  <a:lnTo>
                    <a:pt x="192" y="595"/>
                  </a:lnTo>
                  <a:lnTo>
                    <a:pt x="192" y="595"/>
                  </a:lnTo>
                  <a:lnTo>
                    <a:pt x="195" y="595"/>
                  </a:lnTo>
                  <a:lnTo>
                    <a:pt x="198" y="596"/>
                  </a:lnTo>
                  <a:lnTo>
                    <a:pt x="200" y="599"/>
                  </a:lnTo>
                  <a:lnTo>
                    <a:pt x="201" y="601"/>
                  </a:lnTo>
                  <a:lnTo>
                    <a:pt x="201" y="601"/>
                  </a:lnTo>
                  <a:lnTo>
                    <a:pt x="235" y="593"/>
                  </a:lnTo>
                  <a:lnTo>
                    <a:pt x="267" y="585"/>
                  </a:lnTo>
                  <a:lnTo>
                    <a:pt x="298" y="574"/>
                  </a:lnTo>
                  <a:lnTo>
                    <a:pt x="329" y="563"/>
                  </a:lnTo>
                  <a:lnTo>
                    <a:pt x="329" y="563"/>
                  </a:lnTo>
                  <a:lnTo>
                    <a:pt x="332" y="555"/>
                  </a:lnTo>
                  <a:lnTo>
                    <a:pt x="333" y="550"/>
                  </a:lnTo>
                  <a:lnTo>
                    <a:pt x="336" y="546"/>
                  </a:lnTo>
                  <a:lnTo>
                    <a:pt x="336" y="546"/>
                  </a:lnTo>
                  <a:lnTo>
                    <a:pt x="316" y="547"/>
                  </a:lnTo>
                  <a:lnTo>
                    <a:pt x="306" y="548"/>
                  </a:lnTo>
                  <a:lnTo>
                    <a:pt x="295" y="547"/>
                  </a:lnTo>
                  <a:lnTo>
                    <a:pt x="295" y="547"/>
                  </a:lnTo>
                  <a:close/>
                  <a:moveTo>
                    <a:pt x="230" y="610"/>
                  </a:moveTo>
                  <a:lnTo>
                    <a:pt x="230" y="610"/>
                  </a:lnTo>
                  <a:lnTo>
                    <a:pt x="206" y="616"/>
                  </a:lnTo>
                  <a:lnTo>
                    <a:pt x="195" y="620"/>
                  </a:lnTo>
                  <a:lnTo>
                    <a:pt x="191" y="622"/>
                  </a:lnTo>
                  <a:lnTo>
                    <a:pt x="187" y="626"/>
                  </a:lnTo>
                  <a:lnTo>
                    <a:pt x="187" y="626"/>
                  </a:lnTo>
                  <a:lnTo>
                    <a:pt x="200" y="635"/>
                  </a:lnTo>
                  <a:lnTo>
                    <a:pt x="215" y="644"/>
                  </a:lnTo>
                  <a:lnTo>
                    <a:pt x="230" y="651"/>
                  </a:lnTo>
                  <a:lnTo>
                    <a:pt x="243" y="658"/>
                  </a:lnTo>
                  <a:lnTo>
                    <a:pt x="243" y="658"/>
                  </a:lnTo>
                  <a:lnTo>
                    <a:pt x="252" y="664"/>
                  </a:lnTo>
                  <a:lnTo>
                    <a:pt x="257" y="667"/>
                  </a:lnTo>
                  <a:lnTo>
                    <a:pt x="260" y="668"/>
                  </a:lnTo>
                  <a:lnTo>
                    <a:pt x="262" y="668"/>
                  </a:lnTo>
                  <a:lnTo>
                    <a:pt x="262" y="668"/>
                  </a:lnTo>
                  <a:lnTo>
                    <a:pt x="263" y="668"/>
                  </a:lnTo>
                  <a:lnTo>
                    <a:pt x="264" y="666"/>
                  </a:lnTo>
                  <a:lnTo>
                    <a:pt x="267" y="662"/>
                  </a:lnTo>
                  <a:lnTo>
                    <a:pt x="269" y="655"/>
                  </a:lnTo>
                  <a:lnTo>
                    <a:pt x="273" y="651"/>
                  </a:lnTo>
                  <a:lnTo>
                    <a:pt x="273" y="651"/>
                  </a:lnTo>
                  <a:lnTo>
                    <a:pt x="291" y="637"/>
                  </a:lnTo>
                  <a:lnTo>
                    <a:pt x="308" y="620"/>
                  </a:lnTo>
                  <a:lnTo>
                    <a:pt x="316" y="610"/>
                  </a:lnTo>
                  <a:lnTo>
                    <a:pt x="323" y="601"/>
                  </a:lnTo>
                  <a:lnTo>
                    <a:pt x="329" y="590"/>
                  </a:lnTo>
                  <a:lnTo>
                    <a:pt x="334" y="579"/>
                  </a:lnTo>
                  <a:lnTo>
                    <a:pt x="334" y="579"/>
                  </a:lnTo>
                  <a:lnTo>
                    <a:pt x="322" y="580"/>
                  </a:lnTo>
                  <a:lnTo>
                    <a:pt x="308" y="583"/>
                  </a:lnTo>
                  <a:lnTo>
                    <a:pt x="295" y="586"/>
                  </a:lnTo>
                  <a:lnTo>
                    <a:pt x="282" y="591"/>
                  </a:lnTo>
                  <a:lnTo>
                    <a:pt x="256" y="601"/>
                  </a:lnTo>
                  <a:lnTo>
                    <a:pt x="242" y="606"/>
                  </a:lnTo>
                  <a:lnTo>
                    <a:pt x="230" y="610"/>
                  </a:lnTo>
                  <a:lnTo>
                    <a:pt x="230" y="610"/>
                  </a:lnTo>
                  <a:close/>
                  <a:moveTo>
                    <a:pt x="286" y="660"/>
                  </a:moveTo>
                  <a:lnTo>
                    <a:pt x="286" y="660"/>
                  </a:lnTo>
                  <a:lnTo>
                    <a:pt x="282" y="666"/>
                  </a:lnTo>
                  <a:lnTo>
                    <a:pt x="277" y="673"/>
                  </a:lnTo>
                  <a:lnTo>
                    <a:pt x="265" y="683"/>
                  </a:lnTo>
                  <a:lnTo>
                    <a:pt x="258" y="690"/>
                  </a:lnTo>
                  <a:lnTo>
                    <a:pt x="254" y="696"/>
                  </a:lnTo>
                  <a:lnTo>
                    <a:pt x="251" y="702"/>
                  </a:lnTo>
                  <a:lnTo>
                    <a:pt x="249" y="710"/>
                  </a:lnTo>
                  <a:lnTo>
                    <a:pt x="249" y="710"/>
                  </a:lnTo>
                  <a:lnTo>
                    <a:pt x="266" y="702"/>
                  </a:lnTo>
                  <a:lnTo>
                    <a:pt x="285" y="695"/>
                  </a:lnTo>
                  <a:lnTo>
                    <a:pt x="294" y="690"/>
                  </a:lnTo>
                  <a:lnTo>
                    <a:pt x="301" y="684"/>
                  </a:lnTo>
                  <a:lnTo>
                    <a:pt x="308" y="678"/>
                  </a:lnTo>
                  <a:lnTo>
                    <a:pt x="313" y="670"/>
                  </a:lnTo>
                  <a:lnTo>
                    <a:pt x="313" y="670"/>
                  </a:lnTo>
                  <a:lnTo>
                    <a:pt x="304" y="669"/>
                  </a:lnTo>
                  <a:lnTo>
                    <a:pt x="298" y="668"/>
                  </a:lnTo>
                  <a:lnTo>
                    <a:pt x="292" y="665"/>
                  </a:lnTo>
                  <a:lnTo>
                    <a:pt x="288" y="663"/>
                  </a:lnTo>
                  <a:lnTo>
                    <a:pt x="286" y="660"/>
                  </a:lnTo>
                  <a:lnTo>
                    <a:pt x="286" y="660"/>
                  </a:lnTo>
                  <a:close/>
                  <a:moveTo>
                    <a:pt x="142" y="501"/>
                  </a:moveTo>
                  <a:lnTo>
                    <a:pt x="142" y="501"/>
                  </a:lnTo>
                  <a:lnTo>
                    <a:pt x="145" y="498"/>
                  </a:lnTo>
                  <a:lnTo>
                    <a:pt x="148" y="495"/>
                  </a:lnTo>
                  <a:lnTo>
                    <a:pt x="157" y="489"/>
                  </a:lnTo>
                  <a:lnTo>
                    <a:pt x="165" y="485"/>
                  </a:lnTo>
                  <a:lnTo>
                    <a:pt x="174" y="480"/>
                  </a:lnTo>
                  <a:lnTo>
                    <a:pt x="174" y="480"/>
                  </a:lnTo>
                  <a:lnTo>
                    <a:pt x="182" y="474"/>
                  </a:lnTo>
                  <a:lnTo>
                    <a:pt x="190" y="468"/>
                  </a:lnTo>
                  <a:lnTo>
                    <a:pt x="196" y="462"/>
                  </a:lnTo>
                  <a:lnTo>
                    <a:pt x="201" y="455"/>
                  </a:lnTo>
                  <a:lnTo>
                    <a:pt x="201" y="455"/>
                  </a:lnTo>
                  <a:lnTo>
                    <a:pt x="198" y="455"/>
                  </a:lnTo>
                  <a:lnTo>
                    <a:pt x="197" y="453"/>
                  </a:lnTo>
                  <a:lnTo>
                    <a:pt x="194" y="447"/>
                  </a:lnTo>
                  <a:lnTo>
                    <a:pt x="189" y="433"/>
                  </a:lnTo>
                  <a:lnTo>
                    <a:pt x="189" y="433"/>
                  </a:lnTo>
                  <a:lnTo>
                    <a:pt x="182" y="435"/>
                  </a:lnTo>
                  <a:lnTo>
                    <a:pt x="177" y="438"/>
                  </a:lnTo>
                  <a:lnTo>
                    <a:pt x="167" y="446"/>
                  </a:lnTo>
                  <a:lnTo>
                    <a:pt x="158" y="452"/>
                  </a:lnTo>
                  <a:lnTo>
                    <a:pt x="152" y="454"/>
                  </a:lnTo>
                  <a:lnTo>
                    <a:pt x="147" y="455"/>
                  </a:lnTo>
                  <a:lnTo>
                    <a:pt x="147" y="455"/>
                  </a:lnTo>
                  <a:lnTo>
                    <a:pt x="149" y="449"/>
                  </a:lnTo>
                  <a:lnTo>
                    <a:pt x="152" y="443"/>
                  </a:lnTo>
                  <a:lnTo>
                    <a:pt x="157" y="440"/>
                  </a:lnTo>
                  <a:lnTo>
                    <a:pt x="161" y="436"/>
                  </a:lnTo>
                  <a:lnTo>
                    <a:pt x="171" y="429"/>
                  </a:lnTo>
                  <a:lnTo>
                    <a:pt x="175" y="425"/>
                  </a:lnTo>
                  <a:lnTo>
                    <a:pt x="178" y="420"/>
                  </a:lnTo>
                  <a:lnTo>
                    <a:pt x="178" y="420"/>
                  </a:lnTo>
                  <a:lnTo>
                    <a:pt x="175" y="413"/>
                  </a:lnTo>
                  <a:lnTo>
                    <a:pt x="172" y="407"/>
                  </a:lnTo>
                  <a:lnTo>
                    <a:pt x="166" y="402"/>
                  </a:lnTo>
                  <a:lnTo>
                    <a:pt x="163" y="399"/>
                  </a:lnTo>
                  <a:lnTo>
                    <a:pt x="160" y="398"/>
                  </a:lnTo>
                  <a:lnTo>
                    <a:pt x="160" y="398"/>
                  </a:lnTo>
                  <a:lnTo>
                    <a:pt x="147" y="407"/>
                  </a:lnTo>
                  <a:lnTo>
                    <a:pt x="135" y="417"/>
                  </a:lnTo>
                  <a:lnTo>
                    <a:pt x="125" y="427"/>
                  </a:lnTo>
                  <a:lnTo>
                    <a:pt x="114" y="438"/>
                  </a:lnTo>
                  <a:lnTo>
                    <a:pt x="92" y="461"/>
                  </a:lnTo>
                  <a:lnTo>
                    <a:pt x="81" y="470"/>
                  </a:lnTo>
                  <a:lnTo>
                    <a:pt x="69" y="480"/>
                  </a:lnTo>
                  <a:lnTo>
                    <a:pt x="69" y="480"/>
                  </a:lnTo>
                  <a:lnTo>
                    <a:pt x="73" y="483"/>
                  </a:lnTo>
                  <a:lnTo>
                    <a:pt x="77" y="484"/>
                  </a:lnTo>
                  <a:lnTo>
                    <a:pt x="81" y="484"/>
                  </a:lnTo>
                  <a:lnTo>
                    <a:pt x="84" y="484"/>
                  </a:lnTo>
                  <a:lnTo>
                    <a:pt x="88" y="482"/>
                  </a:lnTo>
                  <a:lnTo>
                    <a:pt x="91" y="480"/>
                  </a:lnTo>
                  <a:lnTo>
                    <a:pt x="97" y="474"/>
                  </a:lnTo>
                  <a:lnTo>
                    <a:pt x="103" y="468"/>
                  </a:lnTo>
                  <a:lnTo>
                    <a:pt x="110" y="463"/>
                  </a:lnTo>
                  <a:lnTo>
                    <a:pt x="114" y="461"/>
                  </a:lnTo>
                  <a:lnTo>
                    <a:pt x="117" y="459"/>
                  </a:lnTo>
                  <a:lnTo>
                    <a:pt x="120" y="458"/>
                  </a:lnTo>
                  <a:lnTo>
                    <a:pt x="125" y="458"/>
                  </a:lnTo>
                  <a:lnTo>
                    <a:pt x="125" y="458"/>
                  </a:lnTo>
                  <a:lnTo>
                    <a:pt x="116" y="468"/>
                  </a:lnTo>
                  <a:lnTo>
                    <a:pt x="106" y="478"/>
                  </a:lnTo>
                  <a:lnTo>
                    <a:pt x="98" y="486"/>
                  </a:lnTo>
                  <a:lnTo>
                    <a:pt x="89" y="496"/>
                  </a:lnTo>
                  <a:lnTo>
                    <a:pt x="89" y="496"/>
                  </a:lnTo>
                  <a:lnTo>
                    <a:pt x="92" y="500"/>
                  </a:lnTo>
                  <a:lnTo>
                    <a:pt x="96" y="504"/>
                  </a:lnTo>
                  <a:lnTo>
                    <a:pt x="98" y="511"/>
                  </a:lnTo>
                  <a:lnTo>
                    <a:pt x="98" y="517"/>
                  </a:lnTo>
                  <a:lnTo>
                    <a:pt x="98" y="517"/>
                  </a:lnTo>
                  <a:lnTo>
                    <a:pt x="105" y="517"/>
                  </a:lnTo>
                  <a:lnTo>
                    <a:pt x="111" y="516"/>
                  </a:lnTo>
                  <a:lnTo>
                    <a:pt x="115" y="514"/>
                  </a:lnTo>
                  <a:lnTo>
                    <a:pt x="119" y="511"/>
                  </a:lnTo>
                  <a:lnTo>
                    <a:pt x="119" y="511"/>
                  </a:lnTo>
                  <a:lnTo>
                    <a:pt x="126" y="511"/>
                  </a:lnTo>
                  <a:lnTo>
                    <a:pt x="131" y="510"/>
                  </a:lnTo>
                  <a:lnTo>
                    <a:pt x="144" y="507"/>
                  </a:lnTo>
                  <a:lnTo>
                    <a:pt x="156" y="502"/>
                  </a:lnTo>
                  <a:lnTo>
                    <a:pt x="167" y="500"/>
                  </a:lnTo>
                  <a:lnTo>
                    <a:pt x="167" y="500"/>
                  </a:lnTo>
                  <a:lnTo>
                    <a:pt x="183" y="498"/>
                  </a:lnTo>
                  <a:lnTo>
                    <a:pt x="198" y="497"/>
                  </a:lnTo>
                  <a:lnTo>
                    <a:pt x="212" y="495"/>
                  </a:lnTo>
                  <a:lnTo>
                    <a:pt x="219" y="494"/>
                  </a:lnTo>
                  <a:lnTo>
                    <a:pt x="224" y="490"/>
                  </a:lnTo>
                  <a:lnTo>
                    <a:pt x="224" y="490"/>
                  </a:lnTo>
                  <a:lnTo>
                    <a:pt x="223" y="489"/>
                  </a:lnTo>
                  <a:lnTo>
                    <a:pt x="223" y="488"/>
                  </a:lnTo>
                  <a:lnTo>
                    <a:pt x="220" y="487"/>
                  </a:lnTo>
                  <a:lnTo>
                    <a:pt x="218" y="485"/>
                  </a:lnTo>
                  <a:lnTo>
                    <a:pt x="217" y="483"/>
                  </a:lnTo>
                  <a:lnTo>
                    <a:pt x="217" y="480"/>
                  </a:lnTo>
                  <a:lnTo>
                    <a:pt x="217" y="480"/>
                  </a:lnTo>
                  <a:lnTo>
                    <a:pt x="220" y="475"/>
                  </a:lnTo>
                  <a:lnTo>
                    <a:pt x="223" y="472"/>
                  </a:lnTo>
                  <a:lnTo>
                    <a:pt x="223" y="470"/>
                  </a:lnTo>
                  <a:lnTo>
                    <a:pt x="224" y="467"/>
                  </a:lnTo>
                  <a:lnTo>
                    <a:pt x="223" y="464"/>
                  </a:lnTo>
                  <a:lnTo>
                    <a:pt x="222" y="461"/>
                  </a:lnTo>
                  <a:lnTo>
                    <a:pt x="222" y="461"/>
                  </a:lnTo>
                  <a:lnTo>
                    <a:pt x="211" y="465"/>
                  </a:lnTo>
                  <a:lnTo>
                    <a:pt x="202" y="471"/>
                  </a:lnTo>
                  <a:lnTo>
                    <a:pt x="185" y="485"/>
                  </a:lnTo>
                  <a:lnTo>
                    <a:pt x="175" y="492"/>
                  </a:lnTo>
                  <a:lnTo>
                    <a:pt x="165" y="497"/>
                  </a:lnTo>
                  <a:lnTo>
                    <a:pt x="160" y="499"/>
                  </a:lnTo>
                  <a:lnTo>
                    <a:pt x="155" y="501"/>
                  </a:lnTo>
                  <a:lnTo>
                    <a:pt x="148" y="501"/>
                  </a:lnTo>
                  <a:lnTo>
                    <a:pt x="142" y="501"/>
                  </a:lnTo>
                  <a:lnTo>
                    <a:pt x="142" y="501"/>
                  </a:lnTo>
                  <a:close/>
                  <a:moveTo>
                    <a:pt x="135" y="523"/>
                  </a:moveTo>
                  <a:lnTo>
                    <a:pt x="135" y="523"/>
                  </a:lnTo>
                  <a:lnTo>
                    <a:pt x="124" y="533"/>
                  </a:lnTo>
                  <a:lnTo>
                    <a:pt x="112" y="545"/>
                  </a:lnTo>
                  <a:lnTo>
                    <a:pt x="107" y="552"/>
                  </a:lnTo>
                  <a:lnTo>
                    <a:pt x="103" y="558"/>
                  </a:lnTo>
                  <a:lnTo>
                    <a:pt x="99" y="567"/>
                  </a:lnTo>
                  <a:lnTo>
                    <a:pt x="96" y="574"/>
                  </a:lnTo>
                  <a:lnTo>
                    <a:pt x="96" y="574"/>
                  </a:lnTo>
                  <a:lnTo>
                    <a:pt x="111" y="586"/>
                  </a:lnTo>
                  <a:lnTo>
                    <a:pt x="127" y="595"/>
                  </a:lnTo>
                  <a:lnTo>
                    <a:pt x="127" y="595"/>
                  </a:lnTo>
                  <a:lnTo>
                    <a:pt x="135" y="585"/>
                  </a:lnTo>
                  <a:lnTo>
                    <a:pt x="144" y="574"/>
                  </a:lnTo>
                  <a:lnTo>
                    <a:pt x="165" y="555"/>
                  </a:lnTo>
                  <a:lnTo>
                    <a:pt x="176" y="545"/>
                  </a:lnTo>
                  <a:lnTo>
                    <a:pt x="186" y="535"/>
                  </a:lnTo>
                  <a:lnTo>
                    <a:pt x="194" y="524"/>
                  </a:lnTo>
                  <a:lnTo>
                    <a:pt x="203" y="512"/>
                  </a:lnTo>
                  <a:lnTo>
                    <a:pt x="203" y="512"/>
                  </a:lnTo>
                  <a:lnTo>
                    <a:pt x="169" y="519"/>
                  </a:lnTo>
                  <a:lnTo>
                    <a:pt x="152" y="523"/>
                  </a:lnTo>
                  <a:lnTo>
                    <a:pt x="135" y="523"/>
                  </a:lnTo>
                  <a:lnTo>
                    <a:pt x="135" y="523"/>
                  </a:lnTo>
                  <a:close/>
                  <a:moveTo>
                    <a:pt x="158" y="585"/>
                  </a:moveTo>
                  <a:lnTo>
                    <a:pt x="158" y="585"/>
                  </a:lnTo>
                  <a:lnTo>
                    <a:pt x="150" y="588"/>
                  </a:lnTo>
                  <a:lnTo>
                    <a:pt x="143" y="593"/>
                  </a:lnTo>
                  <a:lnTo>
                    <a:pt x="137" y="598"/>
                  </a:lnTo>
                  <a:lnTo>
                    <a:pt x="132" y="604"/>
                  </a:lnTo>
                  <a:lnTo>
                    <a:pt x="121" y="617"/>
                  </a:lnTo>
                  <a:lnTo>
                    <a:pt x="112" y="630"/>
                  </a:lnTo>
                  <a:lnTo>
                    <a:pt x="112" y="630"/>
                  </a:lnTo>
                  <a:lnTo>
                    <a:pt x="120" y="630"/>
                  </a:lnTo>
                  <a:lnTo>
                    <a:pt x="130" y="629"/>
                  </a:lnTo>
                  <a:lnTo>
                    <a:pt x="141" y="625"/>
                  </a:lnTo>
                  <a:lnTo>
                    <a:pt x="151" y="621"/>
                  </a:lnTo>
                  <a:lnTo>
                    <a:pt x="161" y="617"/>
                  </a:lnTo>
                  <a:lnTo>
                    <a:pt x="169" y="613"/>
                  </a:lnTo>
                  <a:lnTo>
                    <a:pt x="173" y="609"/>
                  </a:lnTo>
                  <a:lnTo>
                    <a:pt x="174" y="607"/>
                  </a:lnTo>
                  <a:lnTo>
                    <a:pt x="174" y="606"/>
                  </a:lnTo>
                  <a:lnTo>
                    <a:pt x="174" y="606"/>
                  </a:lnTo>
                  <a:lnTo>
                    <a:pt x="174" y="608"/>
                  </a:lnTo>
                  <a:lnTo>
                    <a:pt x="174" y="608"/>
                  </a:lnTo>
                  <a:lnTo>
                    <a:pt x="170" y="602"/>
                  </a:lnTo>
                  <a:lnTo>
                    <a:pt x="164" y="596"/>
                  </a:lnTo>
                  <a:lnTo>
                    <a:pt x="160" y="591"/>
                  </a:lnTo>
                  <a:lnTo>
                    <a:pt x="159" y="588"/>
                  </a:lnTo>
                  <a:lnTo>
                    <a:pt x="158" y="585"/>
                  </a:lnTo>
                  <a:lnTo>
                    <a:pt x="158" y="585"/>
                  </a:lnTo>
                  <a:close/>
                  <a:moveTo>
                    <a:pt x="82" y="516"/>
                  </a:moveTo>
                  <a:lnTo>
                    <a:pt x="82" y="516"/>
                  </a:lnTo>
                  <a:lnTo>
                    <a:pt x="81" y="510"/>
                  </a:lnTo>
                  <a:lnTo>
                    <a:pt x="79" y="505"/>
                  </a:lnTo>
                  <a:lnTo>
                    <a:pt x="76" y="501"/>
                  </a:lnTo>
                  <a:lnTo>
                    <a:pt x="72" y="499"/>
                  </a:lnTo>
                  <a:lnTo>
                    <a:pt x="68" y="497"/>
                  </a:lnTo>
                  <a:lnTo>
                    <a:pt x="64" y="496"/>
                  </a:lnTo>
                  <a:lnTo>
                    <a:pt x="53" y="495"/>
                  </a:lnTo>
                  <a:lnTo>
                    <a:pt x="53" y="495"/>
                  </a:lnTo>
                  <a:lnTo>
                    <a:pt x="50" y="500"/>
                  </a:lnTo>
                  <a:lnTo>
                    <a:pt x="46" y="504"/>
                  </a:lnTo>
                  <a:lnTo>
                    <a:pt x="37" y="515"/>
                  </a:lnTo>
                  <a:lnTo>
                    <a:pt x="33" y="519"/>
                  </a:lnTo>
                  <a:lnTo>
                    <a:pt x="29" y="525"/>
                  </a:lnTo>
                  <a:lnTo>
                    <a:pt x="27" y="531"/>
                  </a:lnTo>
                  <a:lnTo>
                    <a:pt x="27" y="538"/>
                  </a:lnTo>
                  <a:lnTo>
                    <a:pt x="27" y="538"/>
                  </a:lnTo>
                  <a:lnTo>
                    <a:pt x="56" y="529"/>
                  </a:lnTo>
                  <a:lnTo>
                    <a:pt x="70" y="524"/>
                  </a:lnTo>
                  <a:lnTo>
                    <a:pt x="76" y="519"/>
                  </a:lnTo>
                  <a:lnTo>
                    <a:pt x="82" y="516"/>
                  </a:lnTo>
                  <a:lnTo>
                    <a:pt x="82" y="51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5" name="Freeform 197"/>
            <p:cNvSpPr/>
            <p:nvPr/>
          </p:nvSpPr>
          <p:spPr bwMode="auto">
            <a:xfrm>
              <a:off x="6103938" y="1752600"/>
              <a:ext cx="11113" cy="11113"/>
            </a:xfrm>
            <a:custGeom>
              <a:avLst/>
              <a:gdLst/>
              <a:ahLst/>
              <a:cxnLst>
                <a:cxn ang="0">
                  <a:pos x="8" y="0"/>
                </a:cxn>
                <a:cxn ang="0">
                  <a:pos x="8" y="0"/>
                </a:cxn>
                <a:cxn ang="0">
                  <a:pos x="14" y="0"/>
                </a:cxn>
                <a:cxn ang="0">
                  <a:pos x="17" y="2"/>
                </a:cxn>
                <a:cxn ang="0">
                  <a:pos x="18" y="5"/>
                </a:cxn>
                <a:cxn ang="0">
                  <a:pos x="19" y="9"/>
                </a:cxn>
                <a:cxn ang="0">
                  <a:pos x="18" y="14"/>
                </a:cxn>
                <a:cxn ang="0">
                  <a:pos x="17" y="17"/>
                </a:cxn>
                <a:cxn ang="0">
                  <a:pos x="14" y="20"/>
                </a:cxn>
                <a:cxn ang="0">
                  <a:pos x="9" y="22"/>
                </a:cxn>
                <a:cxn ang="0">
                  <a:pos x="9" y="22"/>
                </a:cxn>
                <a:cxn ang="0">
                  <a:pos x="6" y="21"/>
                </a:cxn>
                <a:cxn ang="0">
                  <a:pos x="4" y="19"/>
                </a:cxn>
                <a:cxn ang="0">
                  <a:pos x="2" y="16"/>
                </a:cxn>
                <a:cxn ang="0">
                  <a:pos x="0" y="13"/>
                </a:cxn>
                <a:cxn ang="0">
                  <a:pos x="0" y="8"/>
                </a:cxn>
                <a:cxn ang="0">
                  <a:pos x="1" y="4"/>
                </a:cxn>
                <a:cxn ang="0">
                  <a:pos x="4" y="1"/>
                </a:cxn>
                <a:cxn ang="0">
                  <a:pos x="8" y="0"/>
                </a:cxn>
                <a:cxn ang="0">
                  <a:pos x="8" y="0"/>
                </a:cxn>
              </a:cxnLst>
              <a:rect l="0" t="0" r="r" b="b"/>
              <a:pathLst>
                <a:path w="19" h="22">
                  <a:moveTo>
                    <a:pt x="8" y="0"/>
                  </a:moveTo>
                  <a:lnTo>
                    <a:pt x="8" y="0"/>
                  </a:lnTo>
                  <a:lnTo>
                    <a:pt x="14" y="0"/>
                  </a:lnTo>
                  <a:lnTo>
                    <a:pt x="17" y="2"/>
                  </a:lnTo>
                  <a:lnTo>
                    <a:pt x="18" y="5"/>
                  </a:lnTo>
                  <a:lnTo>
                    <a:pt x="19" y="9"/>
                  </a:lnTo>
                  <a:lnTo>
                    <a:pt x="18" y="14"/>
                  </a:lnTo>
                  <a:lnTo>
                    <a:pt x="17" y="17"/>
                  </a:lnTo>
                  <a:lnTo>
                    <a:pt x="14" y="20"/>
                  </a:lnTo>
                  <a:lnTo>
                    <a:pt x="9" y="22"/>
                  </a:lnTo>
                  <a:lnTo>
                    <a:pt x="9" y="22"/>
                  </a:lnTo>
                  <a:lnTo>
                    <a:pt x="6" y="21"/>
                  </a:lnTo>
                  <a:lnTo>
                    <a:pt x="4" y="19"/>
                  </a:lnTo>
                  <a:lnTo>
                    <a:pt x="2" y="16"/>
                  </a:lnTo>
                  <a:lnTo>
                    <a:pt x="0" y="13"/>
                  </a:lnTo>
                  <a:lnTo>
                    <a:pt x="0" y="8"/>
                  </a:lnTo>
                  <a:lnTo>
                    <a:pt x="1" y="4"/>
                  </a:lnTo>
                  <a:lnTo>
                    <a:pt x="4" y="1"/>
                  </a:lnTo>
                  <a:lnTo>
                    <a:pt x="8" y="0"/>
                  </a:lnTo>
                  <a:lnTo>
                    <a:pt x="8"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6" name="Freeform 198"/>
            <p:cNvSpPr/>
            <p:nvPr/>
          </p:nvSpPr>
          <p:spPr bwMode="auto">
            <a:xfrm>
              <a:off x="6089651" y="1765300"/>
              <a:ext cx="34925" cy="14288"/>
            </a:xfrm>
            <a:custGeom>
              <a:avLst/>
              <a:gdLst/>
              <a:ahLst/>
              <a:cxnLst>
                <a:cxn ang="0">
                  <a:pos x="60" y="3"/>
                </a:cxn>
                <a:cxn ang="0">
                  <a:pos x="60" y="3"/>
                </a:cxn>
                <a:cxn ang="0">
                  <a:pos x="63" y="6"/>
                </a:cxn>
                <a:cxn ang="0">
                  <a:pos x="65" y="8"/>
                </a:cxn>
                <a:cxn ang="0">
                  <a:pos x="67" y="11"/>
                </a:cxn>
                <a:cxn ang="0">
                  <a:pos x="68" y="16"/>
                </a:cxn>
                <a:cxn ang="0">
                  <a:pos x="68" y="16"/>
                </a:cxn>
                <a:cxn ang="0">
                  <a:pos x="65" y="20"/>
                </a:cxn>
                <a:cxn ang="0">
                  <a:pos x="62" y="23"/>
                </a:cxn>
                <a:cxn ang="0">
                  <a:pos x="58" y="25"/>
                </a:cxn>
                <a:cxn ang="0">
                  <a:pos x="52" y="25"/>
                </a:cxn>
                <a:cxn ang="0">
                  <a:pos x="52" y="25"/>
                </a:cxn>
                <a:cxn ang="0">
                  <a:pos x="49" y="24"/>
                </a:cxn>
                <a:cxn ang="0">
                  <a:pos x="47" y="23"/>
                </a:cxn>
                <a:cxn ang="0">
                  <a:pos x="45" y="21"/>
                </a:cxn>
                <a:cxn ang="0">
                  <a:pos x="42" y="20"/>
                </a:cxn>
                <a:cxn ang="0">
                  <a:pos x="42" y="20"/>
                </a:cxn>
                <a:cxn ang="0">
                  <a:pos x="33" y="19"/>
                </a:cxn>
                <a:cxn ang="0">
                  <a:pos x="22" y="19"/>
                </a:cxn>
                <a:cxn ang="0">
                  <a:pos x="13" y="18"/>
                </a:cxn>
                <a:cxn ang="0">
                  <a:pos x="7" y="16"/>
                </a:cxn>
                <a:cxn ang="0">
                  <a:pos x="1" y="14"/>
                </a:cxn>
                <a:cxn ang="0">
                  <a:pos x="1" y="14"/>
                </a:cxn>
                <a:cxn ang="0">
                  <a:pos x="0" y="10"/>
                </a:cxn>
                <a:cxn ang="0">
                  <a:pos x="0" y="8"/>
                </a:cxn>
                <a:cxn ang="0">
                  <a:pos x="0" y="5"/>
                </a:cxn>
                <a:cxn ang="0">
                  <a:pos x="0" y="5"/>
                </a:cxn>
                <a:cxn ang="0">
                  <a:pos x="8" y="2"/>
                </a:cxn>
                <a:cxn ang="0">
                  <a:pos x="15" y="0"/>
                </a:cxn>
                <a:cxn ang="0">
                  <a:pos x="22" y="2"/>
                </a:cxn>
                <a:cxn ang="0">
                  <a:pos x="29" y="3"/>
                </a:cxn>
                <a:cxn ang="0">
                  <a:pos x="35" y="4"/>
                </a:cxn>
                <a:cxn ang="0">
                  <a:pos x="43" y="5"/>
                </a:cxn>
                <a:cxn ang="0">
                  <a:pos x="50" y="5"/>
                </a:cxn>
                <a:cxn ang="0">
                  <a:pos x="60" y="3"/>
                </a:cxn>
                <a:cxn ang="0">
                  <a:pos x="60" y="3"/>
                </a:cxn>
              </a:cxnLst>
              <a:rect l="0" t="0" r="r" b="b"/>
              <a:pathLst>
                <a:path w="68" h="25">
                  <a:moveTo>
                    <a:pt x="60" y="3"/>
                  </a:moveTo>
                  <a:lnTo>
                    <a:pt x="60" y="3"/>
                  </a:lnTo>
                  <a:lnTo>
                    <a:pt x="63" y="6"/>
                  </a:lnTo>
                  <a:lnTo>
                    <a:pt x="65" y="8"/>
                  </a:lnTo>
                  <a:lnTo>
                    <a:pt x="67" y="11"/>
                  </a:lnTo>
                  <a:lnTo>
                    <a:pt x="68" y="16"/>
                  </a:lnTo>
                  <a:lnTo>
                    <a:pt x="68" y="16"/>
                  </a:lnTo>
                  <a:lnTo>
                    <a:pt x="65" y="20"/>
                  </a:lnTo>
                  <a:lnTo>
                    <a:pt x="62" y="23"/>
                  </a:lnTo>
                  <a:lnTo>
                    <a:pt x="58" y="25"/>
                  </a:lnTo>
                  <a:lnTo>
                    <a:pt x="52" y="25"/>
                  </a:lnTo>
                  <a:lnTo>
                    <a:pt x="52" y="25"/>
                  </a:lnTo>
                  <a:lnTo>
                    <a:pt x="49" y="24"/>
                  </a:lnTo>
                  <a:lnTo>
                    <a:pt x="47" y="23"/>
                  </a:lnTo>
                  <a:lnTo>
                    <a:pt x="45" y="21"/>
                  </a:lnTo>
                  <a:lnTo>
                    <a:pt x="42" y="20"/>
                  </a:lnTo>
                  <a:lnTo>
                    <a:pt x="42" y="20"/>
                  </a:lnTo>
                  <a:lnTo>
                    <a:pt x="33" y="19"/>
                  </a:lnTo>
                  <a:lnTo>
                    <a:pt x="22" y="19"/>
                  </a:lnTo>
                  <a:lnTo>
                    <a:pt x="13" y="18"/>
                  </a:lnTo>
                  <a:lnTo>
                    <a:pt x="7" y="16"/>
                  </a:lnTo>
                  <a:lnTo>
                    <a:pt x="1" y="14"/>
                  </a:lnTo>
                  <a:lnTo>
                    <a:pt x="1" y="14"/>
                  </a:lnTo>
                  <a:lnTo>
                    <a:pt x="0" y="10"/>
                  </a:lnTo>
                  <a:lnTo>
                    <a:pt x="0" y="8"/>
                  </a:lnTo>
                  <a:lnTo>
                    <a:pt x="0" y="5"/>
                  </a:lnTo>
                  <a:lnTo>
                    <a:pt x="0" y="5"/>
                  </a:lnTo>
                  <a:lnTo>
                    <a:pt x="8" y="2"/>
                  </a:lnTo>
                  <a:lnTo>
                    <a:pt x="15" y="0"/>
                  </a:lnTo>
                  <a:lnTo>
                    <a:pt x="22" y="2"/>
                  </a:lnTo>
                  <a:lnTo>
                    <a:pt x="29" y="3"/>
                  </a:lnTo>
                  <a:lnTo>
                    <a:pt x="35" y="4"/>
                  </a:lnTo>
                  <a:lnTo>
                    <a:pt x="43" y="5"/>
                  </a:lnTo>
                  <a:lnTo>
                    <a:pt x="50" y="5"/>
                  </a:lnTo>
                  <a:lnTo>
                    <a:pt x="60" y="3"/>
                  </a:lnTo>
                  <a:lnTo>
                    <a:pt x="60" y="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7" name="Freeform 206"/>
            <p:cNvSpPr/>
            <p:nvPr/>
          </p:nvSpPr>
          <p:spPr bwMode="auto">
            <a:xfrm>
              <a:off x="6072188" y="1817688"/>
              <a:ext cx="49213" cy="39688"/>
            </a:xfrm>
            <a:custGeom>
              <a:avLst/>
              <a:gdLst/>
              <a:ahLst/>
              <a:cxnLst>
                <a:cxn ang="0">
                  <a:pos x="33" y="3"/>
                </a:cxn>
                <a:cxn ang="0">
                  <a:pos x="29" y="45"/>
                </a:cxn>
                <a:cxn ang="0">
                  <a:pos x="30" y="56"/>
                </a:cxn>
                <a:cxn ang="0">
                  <a:pos x="36" y="50"/>
                </a:cxn>
                <a:cxn ang="0">
                  <a:pos x="48" y="40"/>
                </a:cxn>
                <a:cxn ang="0">
                  <a:pos x="62" y="20"/>
                </a:cxn>
                <a:cxn ang="0">
                  <a:pos x="69" y="5"/>
                </a:cxn>
                <a:cxn ang="0">
                  <a:pos x="78" y="5"/>
                </a:cxn>
                <a:cxn ang="0">
                  <a:pos x="79" y="13"/>
                </a:cxn>
                <a:cxn ang="0">
                  <a:pos x="76" y="19"/>
                </a:cxn>
                <a:cxn ang="0">
                  <a:pos x="68" y="28"/>
                </a:cxn>
                <a:cxn ang="0">
                  <a:pos x="67" y="31"/>
                </a:cxn>
                <a:cxn ang="0">
                  <a:pos x="77" y="41"/>
                </a:cxn>
                <a:cxn ang="0">
                  <a:pos x="85" y="42"/>
                </a:cxn>
                <a:cxn ang="0">
                  <a:pos x="94" y="41"/>
                </a:cxn>
                <a:cxn ang="0">
                  <a:pos x="95" y="44"/>
                </a:cxn>
                <a:cxn ang="0">
                  <a:pos x="91" y="50"/>
                </a:cxn>
                <a:cxn ang="0">
                  <a:pos x="88" y="53"/>
                </a:cxn>
                <a:cxn ang="0">
                  <a:pos x="93" y="62"/>
                </a:cxn>
                <a:cxn ang="0">
                  <a:pos x="94" y="72"/>
                </a:cxn>
                <a:cxn ang="0">
                  <a:pos x="90" y="74"/>
                </a:cxn>
                <a:cxn ang="0">
                  <a:pos x="84" y="75"/>
                </a:cxn>
                <a:cxn ang="0">
                  <a:pos x="82" y="71"/>
                </a:cxn>
                <a:cxn ang="0">
                  <a:pos x="79" y="65"/>
                </a:cxn>
                <a:cxn ang="0">
                  <a:pos x="78" y="61"/>
                </a:cxn>
                <a:cxn ang="0">
                  <a:pos x="70" y="63"/>
                </a:cxn>
                <a:cxn ang="0">
                  <a:pos x="63" y="71"/>
                </a:cxn>
                <a:cxn ang="0">
                  <a:pos x="57" y="73"/>
                </a:cxn>
                <a:cxn ang="0">
                  <a:pos x="54" y="70"/>
                </a:cxn>
                <a:cxn ang="0">
                  <a:pos x="61" y="60"/>
                </a:cxn>
                <a:cxn ang="0">
                  <a:pos x="71" y="53"/>
                </a:cxn>
                <a:cxn ang="0">
                  <a:pos x="71" y="50"/>
                </a:cxn>
                <a:cxn ang="0">
                  <a:pos x="67" y="45"/>
                </a:cxn>
                <a:cxn ang="0">
                  <a:pos x="63" y="38"/>
                </a:cxn>
                <a:cxn ang="0">
                  <a:pos x="63" y="35"/>
                </a:cxn>
                <a:cxn ang="0">
                  <a:pos x="51" y="50"/>
                </a:cxn>
                <a:cxn ang="0">
                  <a:pos x="39" y="64"/>
                </a:cxn>
                <a:cxn ang="0">
                  <a:pos x="27" y="63"/>
                </a:cxn>
                <a:cxn ang="0">
                  <a:pos x="19" y="60"/>
                </a:cxn>
                <a:cxn ang="0">
                  <a:pos x="20" y="49"/>
                </a:cxn>
                <a:cxn ang="0">
                  <a:pos x="20" y="33"/>
                </a:cxn>
                <a:cxn ang="0">
                  <a:pos x="19" y="26"/>
                </a:cxn>
                <a:cxn ang="0">
                  <a:pos x="16" y="28"/>
                </a:cxn>
                <a:cxn ang="0">
                  <a:pos x="9" y="34"/>
                </a:cxn>
                <a:cxn ang="0">
                  <a:pos x="4" y="35"/>
                </a:cxn>
                <a:cxn ang="0">
                  <a:pos x="3" y="34"/>
                </a:cxn>
                <a:cxn ang="0">
                  <a:pos x="0" y="33"/>
                </a:cxn>
                <a:cxn ang="0">
                  <a:pos x="5" y="22"/>
                </a:cxn>
                <a:cxn ang="0">
                  <a:pos x="17" y="7"/>
                </a:cxn>
                <a:cxn ang="0">
                  <a:pos x="22" y="0"/>
                </a:cxn>
                <a:cxn ang="0">
                  <a:pos x="26" y="0"/>
                </a:cxn>
                <a:cxn ang="0">
                  <a:pos x="33" y="3"/>
                </a:cxn>
              </a:cxnLst>
              <a:rect l="0" t="0" r="r" b="b"/>
              <a:pathLst>
                <a:path w="95" h="75">
                  <a:moveTo>
                    <a:pt x="33" y="3"/>
                  </a:moveTo>
                  <a:lnTo>
                    <a:pt x="33" y="3"/>
                  </a:lnTo>
                  <a:lnTo>
                    <a:pt x="30" y="32"/>
                  </a:lnTo>
                  <a:lnTo>
                    <a:pt x="29" y="45"/>
                  </a:lnTo>
                  <a:lnTo>
                    <a:pt x="29" y="50"/>
                  </a:lnTo>
                  <a:lnTo>
                    <a:pt x="30" y="56"/>
                  </a:lnTo>
                  <a:lnTo>
                    <a:pt x="30" y="56"/>
                  </a:lnTo>
                  <a:lnTo>
                    <a:pt x="36" y="50"/>
                  </a:lnTo>
                  <a:lnTo>
                    <a:pt x="42" y="46"/>
                  </a:lnTo>
                  <a:lnTo>
                    <a:pt x="48" y="40"/>
                  </a:lnTo>
                  <a:lnTo>
                    <a:pt x="52" y="33"/>
                  </a:lnTo>
                  <a:lnTo>
                    <a:pt x="62" y="20"/>
                  </a:lnTo>
                  <a:lnTo>
                    <a:pt x="69" y="5"/>
                  </a:lnTo>
                  <a:lnTo>
                    <a:pt x="69" y="5"/>
                  </a:lnTo>
                  <a:lnTo>
                    <a:pt x="78" y="5"/>
                  </a:lnTo>
                  <a:lnTo>
                    <a:pt x="78" y="5"/>
                  </a:lnTo>
                  <a:lnTo>
                    <a:pt x="79" y="10"/>
                  </a:lnTo>
                  <a:lnTo>
                    <a:pt x="79" y="13"/>
                  </a:lnTo>
                  <a:lnTo>
                    <a:pt x="77" y="16"/>
                  </a:lnTo>
                  <a:lnTo>
                    <a:pt x="76" y="19"/>
                  </a:lnTo>
                  <a:lnTo>
                    <a:pt x="70" y="25"/>
                  </a:lnTo>
                  <a:lnTo>
                    <a:pt x="68" y="28"/>
                  </a:lnTo>
                  <a:lnTo>
                    <a:pt x="67" y="31"/>
                  </a:lnTo>
                  <a:lnTo>
                    <a:pt x="67" y="31"/>
                  </a:lnTo>
                  <a:lnTo>
                    <a:pt x="73" y="38"/>
                  </a:lnTo>
                  <a:lnTo>
                    <a:pt x="77" y="41"/>
                  </a:lnTo>
                  <a:lnTo>
                    <a:pt x="79" y="42"/>
                  </a:lnTo>
                  <a:lnTo>
                    <a:pt x="85" y="42"/>
                  </a:lnTo>
                  <a:lnTo>
                    <a:pt x="94" y="41"/>
                  </a:lnTo>
                  <a:lnTo>
                    <a:pt x="94" y="41"/>
                  </a:lnTo>
                  <a:lnTo>
                    <a:pt x="95" y="42"/>
                  </a:lnTo>
                  <a:lnTo>
                    <a:pt x="95" y="44"/>
                  </a:lnTo>
                  <a:lnTo>
                    <a:pt x="93" y="47"/>
                  </a:lnTo>
                  <a:lnTo>
                    <a:pt x="91" y="50"/>
                  </a:lnTo>
                  <a:lnTo>
                    <a:pt x="88" y="53"/>
                  </a:lnTo>
                  <a:lnTo>
                    <a:pt x="88" y="53"/>
                  </a:lnTo>
                  <a:lnTo>
                    <a:pt x="90" y="58"/>
                  </a:lnTo>
                  <a:lnTo>
                    <a:pt x="93" y="62"/>
                  </a:lnTo>
                  <a:lnTo>
                    <a:pt x="94" y="65"/>
                  </a:lnTo>
                  <a:lnTo>
                    <a:pt x="94" y="72"/>
                  </a:lnTo>
                  <a:lnTo>
                    <a:pt x="94" y="72"/>
                  </a:lnTo>
                  <a:lnTo>
                    <a:pt x="90" y="74"/>
                  </a:lnTo>
                  <a:lnTo>
                    <a:pt x="87" y="75"/>
                  </a:lnTo>
                  <a:lnTo>
                    <a:pt x="84" y="75"/>
                  </a:lnTo>
                  <a:lnTo>
                    <a:pt x="84" y="75"/>
                  </a:lnTo>
                  <a:lnTo>
                    <a:pt x="82" y="71"/>
                  </a:lnTo>
                  <a:lnTo>
                    <a:pt x="81" y="68"/>
                  </a:lnTo>
                  <a:lnTo>
                    <a:pt x="79" y="65"/>
                  </a:lnTo>
                  <a:lnTo>
                    <a:pt x="78" y="61"/>
                  </a:lnTo>
                  <a:lnTo>
                    <a:pt x="78" y="61"/>
                  </a:lnTo>
                  <a:lnTo>
                    <a:pt x="73" y="61"/>
                  </a:lnTo>
                  <a:lnTo>
                    <a:pt x="70" y="63"/>
                  </a:lnTo>
                  <a:lnTo>
                    <a:pt x="65" y="68"/>
                  </a:lnTo>
                  <a:lnTo>
                    <a:pt x="63" y="71"/>
                  </a:lnTo>
                  <a:lnTo>
                    <a:pt x="61" y="73"/>
                  </a:lnTo>
                  <a:lnTo>
                    <a:pt x="57" y="73"/>
                  </a:lnTo>
                  <a:lnTo>
                    <a:pt x="54" y="70"/>
                  </a:lnTo>
                  <a:lnTo>
                    <a:pt x="54" y="70"/>
                  </a:lnTo>
                  <a:lnTo>
                    <a:pt x="57" y="64"/>
                  </a:lnTo>
                  <a:lnTo>
                    <a:pt x="61" y="60"/>
                  </a:lnTo>
                  <a:lnTo>
                    <a:pt x="66" y="57"/>
                  </a:lnTo>
                  <a:lnTo>
                    <a:pt x="71" y="53"/>
                  </a:lnTo>
                  <a:lnTo>
                    <a:pt x="71" y="53"/>
                  </a:lnTo>
                  <a:lnTo>
                    <a:pt x="71" y="50"/>
                  </a:lnTo>
                  <a:lnTo>
                    <a:pt x="70" y="48"/>
                  </a:lnTo>
                  <a:lnTo>
                    <a:pt x="67" y="45"/>
                  </a:lnTo>
                  <a:lnTo>
                    <a:pt x="64" y="41"/>
                  </a:lnTo>
                  <a:lnTo>
                    <a:pt x="63" y="38"/>
                  </a:lnTo>
                  <a:lnTo>
                    <a:pt x="63" y="35"/>
                  </a:lnTo>
                  <a:lnTo>
                    <a:pt x="63" y="35"/>
                  </a:lnTo>
                  <a:lnTo>
                    <a:pt x="56" y="43"/>
                  </a:lnTo>
                  <a:lnTo>
                    <a:pt x="51" y="50"/>
                  </a:lnTo>
                  <a:lnTo>
                    <a:pt x="46" y="58"/>
                  </a:lnTo>
                  <a:lnTo>
                    <a:pt x="39" y="64"/>
                  </a:lnTo>
                  <a:lnTo>
                    <a:pt x="39" y="64"/>
                  </a:lnTo>
                  <a:lnTo>
                    <a:pt x="27" y="63"/>
                  </a:lnTo>
                  <a:lnTo>
                    <a:pt x="23" y="62"/>
                  </a:lnTo>
                  <a:lnTo>
                    <a:pt x="19" y="60"/>
                  </a:lnTo>
                  <a:lnTo>
                    <a:pt x="19" y="60"/>
                  </a:lnTo>
                  <a:lnTo>
                    <a:pt x="20" y="49"/>
                  </a:lnTo>
                  <a:lnTo>
                    <a:pt x="20" y="41"/>
                  </a:lnTo>
                  <a:lnTo>
                    <a:pt x="20" y="33"/>
                  </a:lnTo>
                  <a:lnTo>
                    <a:pt x="19" y="26"/>
                  </a:lnTo>
                  <a:lnTo>
                    <a:pt x="19" y="26"/>
                  </a:lnTo>
                  <a:lnTo>
                    <a:pt x="17" y="26"/>
                  </a:lnTo>
                  <a:lnTo>
                    <a:pt x="16" y="28"/>
                  </a:lnTo>
                  <a:lnTo>
                    <a:pt x="12" y="31"/>
                  </a:lnTo>
                  <a:lnTo>
                    <a:pt x="9" y="34"/>
                  </a:lnTo>
                  <a:lnTo>
                    <a:pt x="7" y="35"/>
                  </a:lnTo>
                  <a:lnTo>
                    <a:pt x="4" y="35"/>
                  </a:lnTo>
                  <a:lnTo>
                    <a:pt x="4" y="35"/>
                  </a:lnTo>
                  <a:lnTo>
                    <a:pt x="3" y="34"/>
                  </a:lnTo>
                  <a:lnTo>
                    <a:pt x="0" y="33"/>
                  </a:lnTo>
                  <a:lnTo>
                    <a:pt x="0" y="33"/>
                  </a:lnTo>
                  <a:lnTo>
                    <a:pt x="2" y="27"/>
                  </a:lnTo>
                  <a:lnTo>
                    <a:pt x="5" y="22"/>
                  </a:lnTo>
                  <a:lnTo>
                    <a:pt x="11" y="14"/>
                  </a:lnTo>
                  <a:lnTo>
                    <a:pt x="17" y="7"/>
                  </a:lnTo>
                  <a:lnTo>
                    <a:pt x="20" y="4"/>
                  </a:lnTo>
                  <a:lnTo>
                    <a:pt x="22" y="0"/>
                  </a:lnTo>
                  <a:lnTo>
                    <a:pt x="22" y="0"/>
                  </a:lnTo>
                  <a:lnTo>
                    <a:pt x="26" y="0"/>
                  </a:lnTo>
                  <a:lnTo>
                    <a:pt x="29" y="0"/>
                  </a:lnTo>
                  <a:lnTo>
                    <a:pt x="33" y="3"/>
                  </a:lnTo>
                  <a:lnTo>
                    <a:pt x="33" y="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8" name="Freeform 213"/>
            <p:cNvSpPr/>
            <p:nvPr/>
          </p:nvSpPr>
          <p:spPr bwMode="auto">
            <a:xfrm>
              <a:off x="6073776" y="1895475"/>
              <a:ext cx="34925" cy="11113"/>
            </a:xfrm>
            <a:custGeom>
              <a:avLst/>
              <a:gdLst/>
              <a:ahLst/>
              <a:cxnLst>
                <a:cxn ang="0">
                  <a:pos x="0" y="7"/>
                </a:cxn>
                <a:cxn ang="0">
                  <a:pos x="0" y="7"/>
                </a:cxn>
                <a:cxn ang="0">
                  <a:pos x="2" y="5"/>
                </a:cxn>
                <a:cxn ang="0">
                  <a:pos x="5" y="3"/>
                </a:cxn>
                <a:cxn ang="0">
                  <a:pos x="11" y="1"/>
                </a:cxn>
                <a:cxn ang="0">
                  <a:pos x="18" y="0"/>
                </a:cxn>
                <a:cxn ang="0">
                  <a:pos x="27" y="0"/>
                </a:cxn>
                <a:cxn ang="0">
                  <a:pos x="44" y="1"/>
                </a:cxn>
                <a:cxn ang="0">
                  <a:pos x="52" y="1"/>
                </a:cxn>
                <a:cxn ang="0">
                  <a:pos x="60" y="0"/>
                </a:cxn>
                <a:cxn ang="0">
                  <a:pos x="60" y="0"/>
                </a:cxn>
                <a:cxn ang="0">
                  <a:pos x="63" y="3"/>
                </a:cxn>
                <a:cxn ang="0">
                  <a:pos x="65" y="5"/>
                </a:cxn>
                <a:cxn ang="0">
                  <a:pos x="66" y="9"/>
                </a:cxn>
                <a:cxn ang="0">
                  <a:pos x="65" y="12"/>
                </a:cxn>
                <a:cxn ang="0">
                  <a:pos x="63" y="15"/>
                </a:cxn>
                <a:cxn ang="0">
                  <a:pos x="60" y="17"/>
                </a:cxn>
                <a:cxn ang="0">
                  <a:pos x="56" y="19"/>
                </a:cxn>
                <a:cxn ang="0">
                  <a:pos x="49" y="19"/>
                </a:cxn>
                <a:cxn ang="0">
                  <a:pos x="49" y="19"/>
                </a:cxn>
                <a:cxn ang="0">
                  <a:pos x="47" y="18"/>
                </a:cxn>
                <a:cxn ang="0">
                  <a:pos x="44" y="17"/>
                </a:cxn>
                <a:cxn ang="0">
                  <a:pos x="41" y="15"/>
                </a:cxn>
                <a:cxn ang="0">
                  <a:pos x="37" y="12"/>
                </a:cxn>
                <a:cxn ang="0">
                  <a:pos x="37" y="12"/>
                </a:cxn>
                <a:cxn ang="0">
                  <a:pos x="32" y="12"/>
                </a:cxn>
                <a:cxn ang="0">
                  <a:pos x="26" y="12"/>
                </a:cxn>
                <a:cxn ang="0">
                  <a:pos x="13" y="14"/>
                </a:cxn>
                <a:cxn ang="0">
                  <a:pos x="7" y="14"/>
                </a:cxn>
                <a:cxn ang="0">
                  <a:pos x="3" y="12"/>
                </a:cxn>
                <a:cxn ang="0">
                  <a:pos x="1" y="10"/>
                </a:cxn>
                <a:cxn ang="0">
                  <a:pos x="0" y="9"/>
                </a:cxn>
                <a:cxn ang="0">
                  <a:pos x="0" y="7"/>
                </a:cxn>
                <a:cxn ang="0">
                  <a:pos x="0" y="7"/>
                </a:cxn>
              </a:cxnLst>
              <a:rect l="0" t="0" r="r" b="b"/>
              <a:pathLst>
                <a:path w="66" h="19">
                  <a:moveTo>
                    <a:pt x="0" y="7"/>
                  </a:moveTo>
                  <a:lnTo>
                    <a:pt x="0" y="7"/>
                  </a:lnTo>
                  <a:lnTo>
                    <a:pt x="2" y="5"/>
                  </a:lnTo>
                  <a:lnTo>
                    <a:pt x="5" y="3"/>
                  </a:lnTo>
                  <a:lnTo>
                    <a:pt x="11" y="1"/>
                  </a:lnTo>
                  <a:lnTo>
                    <a:pt x="18" y="0"/>
                  </a:lnTo>
                  <a:lnTo>
                    <a:pt x="27" y="0"/>
                  </a:lnTo>
                  <a:lnTo>
                    <a:pt x="44" y="1"/>
                  </a:lnTo>
                  <a:lnTo>
                    <a:pt x="52" y="1"/>
                  </a:lnTo>
                  <a:lnTo>
                    <a:pt x="60" y="0"/>
                  </a:lnTo>
                  <a:lnTo>
                    <a:pt x="60" y="0"/>
                  </a:lnTo>
                  <a:lnTo>
                    <a:pt x="63" y="3"/>
                  </a:lnTo>
                  <a:lnTo>
                    <a:pt x="65" y="5"/>
                  </a:lnTo>
                  <a:lnTo>
                    <a:pt x="66" y="9"/>
                  </a:lnTo>
                  <a:lnTo>
                    <a:pt x="65" y="12"/>
                  </a:lnTo>
                  <a:lnTo>
                    <a:pt x="63" y="15"/>
                  </a:lnTo>
                  <a:lnTo>
                    <a:pt x="60" y="17"/>
                  </a:lnTo>
                  <a:lnTo>
                    <a:pt x="56" y="19"/>
                  </a:lnTo>
                  <a:lnTo>
                    <a:pt x="49" y="19"/>
                  </a:lnTo>
                  <a:lnTo>
                    <a:pt x="49" y="19"/>
                  </a:lnTo>
                  <a:lnTo>
                    <a:pt x="47" y="18"/>
                  </a:lnTo>
                  <a:lnTo>
                    <a:pt x="44" y="17"/>
                  </a:lnTo>
                  <a:lnTo>
                    <a:pt x="41" y="15"/>
                  </a:lnTo>
                  <a:lnTo>
                    <a:pt x="37" y="12"/>
                  </a:lnTo>
                  <a:lnTo>
                    <a:pt x="37" y="12"/>
                  </a:lnTo>
                  <a:lnTo>
                    <a:pt x="32" y="12"/>
                  </a:lnTo>
                  <a:lnTo>
                    <a:pt x="26" y="12"/>
                  </a:lnTo>
                  <a:lnTo>
                    <a:pt x="13" y="14"/>
                  </a:lnTo>
                  <a:lnTo>
                    <a:pt x="7" y="14"/>
                  </a:lnTo>
                  <a:lnTo>
                    <a:pt x="3" y="12"/>
                  </a:lnTo>
                  <a:lnTo>
                    <a:pt x="1" y="10"/>
                  </a:lnTo>
                  <a:lnTo>
                    <a:pt x="0" y="9"/>
                  </a:lnTo>
                  <a:lnTo>
                    <a:pt x="0" y="7"/>
                  </a:lnTo>
                  <a:lnTo>
                    <a:pt x="0" y="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9" name="Freeform 221"/>
            <p:cNvSpPr/>
            <p:nvPr/>
          </p:nvSpPr>
          <p:spPr bwMode="auto">
            <a:xfrm>
              <a:off x="6075363" y="1908175"/>
              <a:ext cx="33338" cy="9525"/>
            </a:xfrm>
            <a:custGeom>
              <a:avLst/>
              <a:gdLst/>
              <a:ahLst/>
              <a:cxnLst>
                <a:cxn ang="0">
                  <a:pos x="60" y="2"/>
                </a:cxn>
                <a:cxn ang="0">
                  <a:pos x="60" y="2"/>
                </a:cxn>
                <a:cxn ang="0">
                  <a:pos x="61" y="6"/>
                </a:cxn>
                <a:cxn ang="0">
                  <a:pos x="62" y="8"/>
                </a:cxn>
                <a:cxn ang="0">
                  <a:pos x="63" y="11"/>
                </a:cxn>
                <a:cxn ang="0">
                  <a:pos x="63" y="11"/>
                </a:cxn>
                <a:cxn ang="0">
                  <a:pos x="61" y="13"/>
                </a:cxn>
                <a:cxn ang="0">
                  <a:pos x="58" y="15"/>
                </a:cxn>
                <a:cxn ang="0">
                  <a:pos x="53" y="16"/>
                </a:cxn>
                <a:cxn ang="0">
                  <a:pos x="47" y="17"/>
                </a:cxn>
                <a:cxn ang="0">
                  <a:pos x="40" y="16"/>
                </a:cxn>
                <a:cxn ang="0">
                  <a:pos x="24" y="14"/>
                </a:cxn>
                <a:cxn ang="0">
                  <a:pos x="15" y="14"/>
                </a:cxn>
                <a:cxn ang="0">
                  <a:pos x="5" y="15"/>
                </a:cxn>
                <a:cxn ang="0">
                  <a:pos x="5" y="15"/>
                </a:cxn>
                <a:cxn ang="0">
                  <a:pos x="3" y="13"/>
                </a:cxn>
                <a:cxn ang="0">
                  <a:pos x="1" y="11"/>
                </a:cxn>
                <a:cxn ang="0">
                  <a:pos x="0" y="8"/>
                </a:cxn>
                <a:cxn ang="0">
                  <a:pos x="0" y="3"/>
                </a:cxn>
                <a:cxn ang="0">
                  <a:pos x="0" y="3"/>
                </a:cxn>
                <a:cxn ang="0">
                  <a:pos x="9" y="1"/>
                </a:cxn>
                <a:cxn ang="0">
                  <a:pos x="17" y="0"/>
                </a:cxn>
                <a:cxn ang="0">
                  <a:pos x="25" y="0"/>
                </a:cxn>
                <a:cxn ang="0">
                  <a:pos x="32" y="0"/>
                </a:cxn>
                <a:cxn ang="0">
                  <a:pos x="46" y="1"/>
                </a:cxn>
                <a:cxn ang="0">
                  <a:pos x="60" y="2"/>
                </a:cxn>
                <a:cxn ang="0">
                  <a:pos x="60" y="2"/>
                </a:cxn>
              </a:cxnLst>
              <a:rect l="0" t="0" r="r" b="b"/>
              <a:pathLst>
                <a:path w="62" h="17">
                  <a:moveTo>
                    <a:pt x="60" y="2"/>
                  </a:moveTo>
                  <a:lnTo>
                    <a:pt x="60" y="2"/>
                  </a:lnTo>
                  <a:lnTo>
                    <a:pt x="61" y="6"/>
                  </a:lnTo>
                  <a:lnTo>
                    <a:pt x="62" y="8"/>
                  </a:lnTo>
                  <a:lnTo>
                    <a:pt x="63" y="11"/>
                  </a:lnTo>
                  <a:lnTo>
                    <a:pt x="63" y="11"/>
                  </a:lnTo>
                  <a:lnTo>
                    <a:pt x="61" y="13"/>
                  </a:lnTo>
                  <a:lnTo>
                    <a:pt x="58" y="15"/>
                  </a:lnTo>
                  <a:lnTo>
                    <a:pt x="53" y="16"/>
                  </a:lnTo>
                  <a:lnTo>
                    <a:pt x="47" y="17"/>
                  </a:lnTo>
                  <a:lnTo>
                    <a:pt x="40" y="16"/>
                  </a:lnTo>
                  <a:lnTo>
                    <a:pt x="24" y="14"/>
                  </a:lnTo>
                  <a:lnTo>
                    <a:pt x="15" y="14"/>
                  </a:lnTo>
                  <a:lnTo>
                    <a:pt x="5" y="15"/>
                  </a:lnTo>
                  <a:lnTo>
                    <a:pt x="5" y="15"/>
                  </a:lnTo>
                  <a:lnTo>
                    <a:pt x="3" y="13"/>
                  </a:lnTo>
                  <a:lnTo>
                    <a:pt x="1" y="11"/>
                  </a:lnTo>
                  <a:lnTo>
                    <a:pt x="0" y="8"/>
                  </a:lnTo>
                  <a:lnTo>
                    <a:pt x="0" y="3"/>
                  </a:lnTo>
                  <a:lnTo>
                    <a:pt x="0" y="3"/>
                  </a:lnTo>
                  <a:lnTo>
                    <a:pt x="9" y="1"/>
                  </a:lnTo>
                  <a:lnTo>
                    <a:pt x="17" y="0"/>
                  </a:lnTo>
                  <a:lnTo>
                    <a:pt x="25" y="0"/>
                  </a:lnTo>
                  <a:lnTo>
                    <a:pt x="32" y="0"/>
                  </a:lnTo>
                  <a:lnTo>
                    <a:pt x="46" y="1"/>
                  </a:lnTo>
                  <a:lnTo>
                    <a:pt x="60" y="2"/>
                  </a:lnTo>
                  <a:lnTo>
                    <a:pt x="60" y="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slide(fromBottom)">
                                      <p:cBhvr>
                                        <p:cTn id="13" dur="500"/>
                                        <p:tgtEl>
                                          <p:spTgt spid="24"/>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Top)">
                                      <p:cBhvr>
                                        <p:cTn id="17" dur="500"/>
                                        <p:tgtEl>
                                          <p:spTgt spid="19"/>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lide(fromBottom)">
                                      <p:cBhvr>
                                        <p:cTn id="27" dur="500"/>
                                        <p:tgtEl>
                                          <p:spTgt spid="23"/>
                                        </p:tgtEl>
                                      </p:cBhvr>
                                    </p:animEffect>
                                  </p:childTnLst>
                                </p:cTn>
                              </p:par>
                            </p:childTnLst>
                          </p:cTn>
                        </p:par>
                        <p:par>
                          <p:cTn id="28" fill="hold">
                            <p:stCondLst>
                              <p:cond delay="2500"/>
                            </p:stCondLst>
                            <p:childTnLst>
                              <p:par>
                                <p:cTn id="29" presetID="1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slide(fromTop)">
                                      <p:cBhvr>
                                        <p:cTn id="31" dur="500"/>
                                        <p:tgtEl>
                                          <p:spTgt spid="20"/>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slide(fromBottom)">
                                      <p:cBhvr>
                                        <p:cTn id="41" dur="500"/>
                                        <p:tgtEl>
                                          <p:spTgt spid="56"/>
                                        </p:tgtEl>
                                      </p:cBhvr>
                                    </p:animEffect>
                                  </p:childTnLst>
                                </p:cTn>
                              </p:par>
                            </p:childTnLst>
                          </p:cTn>
                        </p:par>
                        <p:par>
                          <p:cTn id="42" fill="hold">
                            <p:stCondLst>
                              <p:cond delay="4000"/>
                            </p:stCondLst>
                            <p:childTnLst>
                              <p:par>
                                <p:cTn id="43" presetID="12"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slide(fromTop)">
                                      <p:cBhvr>
                                        <p:cTn id="45" dur="500"/>
                                        <p:tgtEl>
                                          <p:spTgt spid="21"/>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5000"/>
                            </p:stCondLst>
                            <p:childTnLst>
                              <p:par>
                                <p:cTn id="53" presetID="12" presetClass="entr" presetSubtype="4"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lide(fromBottom)">
                                      <p:cBhvr>
                                        <p:cTn id="55" dur="500"/>
                                        <p:tgtEl>
                                          <p:spTgt spid="25"/>
                                        </p:tgtEl>
                                      </p:cBhvr>
                                    </p:animEffect>
                                  </p:childTnLst>
                                </p:cTn>
                              </p:par>
                            </p:childTnLst>
                          </p:cTn>
                        </p:par>
                        <p:par>
                          <p:cTn id="56" fill="hold">
                            <p:stCondLst>
                              <p:cond delay="5500"/>
                            </p:stCondLst>
                            <p:childTnLst>
                              <p:par>
                                <p:cTn id="57" presetID="12" presetClass="entr" presetSubtype="1"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slide(fromTop)">
                                      <p:cBhvr>
                                        <p:cTn id="59" dur="500"/>
                                        <p:tgtEl>
                                          <p:spTgt spid="22"/>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par>
                                <p:cTn id="65" presetID="53" presetClass="entr" presetSubtype="0" fill="hold" grpId="0" nodeType="withEffect">
                                  <p:stCondLst>
                                    <p:cond delay="2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0" fill="hold" grpId="0" nodeType="withEffect">
                                  <p:stCondLst>
                                    <p:cond delay="40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par>
                                <p:cTn id="75" presetID="53" presetClass="entr" presetSubtype="0" fill="hold" grpId="0" nodeType="withEffect">
                                  <p:stCondLst>
                                    <p:cond delay="70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Effect transition="in" filter="fade">
                                      <p:cBhvr>
                                        <p:cTn id="79" dur="500"/>
                                        <p:tgtEl>
                                          <p:spTgt spid="11"/>
                                        </p:tgtEl>
                                      </p:cBhvr>
                                    </p:animEffect>
                                  </p:childTnLst>
                                </p:cTn>
                              </p:par>
                              <p:par>
                                <p:cTn id="80" presetID="53" presetClass="entr" presetSubtype="0" fill="hold" grpId="0" nodeType="withEffect">
                                  <p:stCondLst>
                                    <p:cond delay="90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 fill="hold"/>
                                        <p:tgtEl>
                                          <p:spTgt spid="7"/>
                                        </p:tgtEl>
                                        <p:attrNameLst>
                                          <p:attrName>ppt_w</p:attrName>
                                        </p:attrNameLst>
                                      </p:cBhvr>
                                      <p:tavLst>
                                        <p:tav tm="0">
                                          <p:val>
                                            <p:fltVal val="0"/>
                                          </p:val>
                                        </p:tav>
                                        <p:tav tm="100000">
                                          <p:val>
                                            <p:strVal val="#ppt_w"/>
                                          </p:val>
                                        </p:tav>
                                      </p:tavLst>
                                    </p:anim>
                                    <p:anim calcmode="lin" valueType="num">
                                      <p:cBhvr>
                                        <p:cTn id="83" dur="500" fill="hold"/>
                                        <p:tgtEl>
                                          <p:spTgt spid="7"/>
                                        </p:tgtEl>
                                        <p:attrNameLst>
                                          <p:attrName>ppt_h</p:attrName>
                                        </p:attrNameLst>
                                      </p:cBhvr>
                                      <p:tavLst>
                                        <p:tav tm="0">
                                          <p:val>
                                            <p:fltVal val="0"/>
                                          </p:val>
                                        </p:tav>
                                        <p:tav tm="100000">
                                          <p:val>
                                            <p:strVal val="#ppt_h"/>
                                          </p:val>
                                        </p:tav>
                                      </p:tavLst>
                                    </p:anim>
                                    <p:animEffect transition="in" filter="fade">
                                      <p:cBhvr>
                                        <p:cTn id="84" dur="500"/>
                                        <p:tgtEl>
                                          <p:spTgt spid="7"/>
                                        </p:tgtEl>
                                      </p:cBhvr>
                                    </p:animEffect>
                                  </p:childTnLst>
                                </p:cTn>
                              </p:par>
                              <p:par>
                                <p:cTn id="85" presetID="53" presetClass="entr" presetSubtype="0" fill="hold" grpId="0" nodeType="withEffect">
                                  <p:stCondLst>
                                    <p:cond delay="110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Effect transition="in" filter="fade">
                                      <p:cBhvr>
                                        <p:cTn id="89" dur="500"/>
                                        <p:tgtEl>
                                          <p:spTgt spid="12"/>
                                        </p:tgtEl>
                                      </p:cBhvr>
                                    </p:animEffect>
                                  </p:childTnLst>
                                </p:cTn>
                              </p:par>
                              <p:par>
                                <p:cTn id="90" presetID="53" presetClass="entr" presetSubtype="0" fill="hold" grpId="0" nodeType="withEffect">
                                  <p:stCondLst>
                                    <p:cond delay="1300"/>
                                  </p:stCondLst>
                                  <p:childTnLst>
                                    <p:set>
                                      <p:cBhvr>
                                        <p:cTn id="91" dur="1" fill="hold">
                                          <p:stCondLst>
                                            <p:cond delay="0"/>
                                          </p:stCondLst>
                                        </p:cTn>
                                        <p:tgtEl>
                                          <p:spTgt spid="8"/>
                                        </p:tgtEl>
                                        <p:attrNameLst>
                                          <p:attrName>style.visibility</p:attrName>
                                        </p:attrNameLst>
                                      </p:cBhvr>
                                      <p:to>
                                        <p:strVal val="visible"/>
                                      </p:to>
                                    </p:set>
                                    <p:anim calcmode="lin" valueType="num">
                                      <p:cBhvr>
                                        <p:cTn id="92" dur="500" fill="hold"/>
                                        <p:tgtEl>
                                          <p:spTgt spid="8"/>
                                        </p:tgtEl>
                                        <p:attrNameLst>
                                          <p:attrName>ppt_w</p:attrName>
                                        </p:attrNameLst>
                                      </p:cBhvr>
                                      <p:tavLst>
                                        <p:tav tm="0">
                                          <p:val>
                                            <p:fltVal val="0"/>
                                          </p:val>
                                        </p:tav>
                                        <p:tav tm="100000">
                                          <p:val>
                                            <p:strVal val="#ppt_w"/>
                                          </p:val>
                                        </p:tav>
                                      </p:tavLst>
                                    </p:anim>
                                    <p:anim calcmode="lin" valueType="num">
                                      <p:cBhvr>
                                        <p:cTn id="93" dur="500" fill="hold"/>
                                        <p:tgtEl>
                                          <p:spTgt spid="8"/>
                                        </p:tgtEl>
                                        <p:attrNameLst>
                                          <p:attrName>ppt_h</p:attrName>
                                        </p:attrNameLst>
                                      </p:cBhvr>
                                      <p:tavLst>
                                        <p:tav tm="0">
                                          <p:val>
                                            <p:fltVal val="0"/>
                                          </p:val>
                                        </p:tav>
                                        <p:tav tm="100000">
                                          <p:val>
                                            <p:strVal val="#ppt_h"/>
                                          </p:val>
                                        </p:tav>
                                      </p:tavLst>
                                    </p:anim>
                                    <p:animEffect transition="in" filter="fade">
                                      <p:cBhvr>
                                        <p:cTn id="94" dur="500"/>
                                        <p:tgtEl>
                                          <p:spTgt spid="8"/>
                                        </p:tgtEl>
                                      </p:cBhvr>
                                    </p:animEffect>
                                  </p:childTnLst>
                                </p:cTn>
                              </p:par>
                              <p:par>
                                <p:cTn id="95" presetID="53" presetClass="entr" presetSubtype="0" fill="hold" grpId="0" nodeType="withEffect">
                                  <p:stCondLst>
                                    <p:cond delay="150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childTnLst>
                                </p:cTn>
                              </p:par>
                              <p:par>
                                <p:cTn id="100" presetID="53" presetClass="entr" presetSubtype="0" fill="hold" grpId="0" nodeType="withEffect">
                                  <p:stCondLst>
                                    <p:cond delay="170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par>
                                <p:cTn id="105" presetID="53" presetClass="entr" presetSubtype="0" fill="hold" grpId="0" nodeType="withEffect">
                                  <p:stCondLst>
                                    <p:cond delay="190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500" fill="hold"/>
                                        <p:tgtEl>
                                          <p:spTgt spid="9"/>
                                        </p:tgtEl>
                                        <p:attrNameLst>
                                          <p:attrName>ppt_w</p:attrName>
                                        </p:attrNameLst>
                                      </p:cBhvr>
                                      <p:tavLst>
                                        <p:tav tm="0">
                                          <p:val>
                                            <p:fltVal val="0"/>
                                          </p:val>
                                        </p:tav>
                                        <p:tav tm="100000">
                                          <p:val>
                                            <p:strVal val="#ppt_w"/>
                                          </p:val>
                                        </p:tav>
                                      </p:tavLst>
                                    </p:anim>
                                    <p:anim calcmode="lin" valueType="num">
                                      <p:cBhvr>
                                        <p:cTn id="108" dur="500" fill="hold"/>
                                        <p:tgtEl>
                                          <p:spTgt spid="9"/>
                                        </p:tgtEl>
                                        <p:attrNameLst>
                                          <p:attrName>ppt_h</p:attrName>
                                        </p:attrNameLst>
                                      </p:cBhvr>
                                      <p:tavLst>
                                        <p:tav tm="0">
                                          <p:val>
                                            <p:fltVal val="0"/>
                                          </p:val>
                                        </p:tav>
                                        <p:tav tm="100000">
                                          <p:val>
                                            <p:strVal val="#ppt_h"/>
                                          </p:val>
                                        </p:tav>
                                      </p:tavLst>
                                    </p:anim>
                                    <p:animEffect transition="in" filter="fade">
                                      <p:cBhvr>
                                        <p:cTn id="109" dur="500"/>
                                        <p:tgtEl>
                                          <p:spTgt spid="9"/>
                                        </p:tgtEl>
                                      </p:cBhvr>
                                    </p:animEffect>
                                  </p:childTnLst>
                                </p:cTn>
                              </p:par>
                              <p:par>
                                <p:cTn id="110" presetID="53" presetClass="entr" presetSubtype="0" fill="hold" grpId="0" nodeType="withEffect">
                                  <p:stCondLst>
                                    <p:cond delay="210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500" fill="hold"/>
                                        <p:tgtEl>
                                          <p:spTgt spid="15"/>
                                        </p:tgtEl>
                                        <p:attrNameLst>
                                          <p:attrName>ppt_w</p:attrName>
                                        </p:attrNameLst>
                                      </p:cBhvr>
                                      <p:tavLst>
                                        <p:tav tm="0">
                                          <p:val>
                                            <p:fltVal val="0"/>
                                          </p:val>
                                        </p:tav>
                                        <p:tav tm="100000">
                                          <p:val>
                                            <p:strVal val="#ppt_w"/>
                                          </p:val>
                                        </p:tav>
                                      </p:tavLst>
                                    </p:anim>
                                    <p:anim calcmode="lin" valueType="num">
                                      <p:cBhvr>
                                        <p:cTn id="113" dur="500" fill="hold"/>
                                        <p:tgtEl>
                                          <p:spTgt spid="15"/>
                                        </p:tgtEl>
                                        <p:attrNameLst>
                                          <p:attrName>ppt_h</p:attrName>
                                        </p:attrNameLst>
                                      </p:cBhvr>
                                      <p:tavLst>
                                        <p:tav tm="0">
                                          <p:val>
                                            <p:fltVal val="0"/>
                                          </p:val>
                                        </p:tav>
                                        <p:tav tm="100000">
                                          <p:val>
                                            <p:strVal val="#ppt_h"/>
                                          </p:val>
                                        </p:tav>
                                      </p:tavLst>
                                    </p:anim>
                                    <p:animEffect transition="in" filter="fade">
                                      <p:cBhvr>
                                        <p:cTn id="114" dur="500"/>
                                        <p:tgtEl>
                                          <p:spTgt spid="15"/>
                                        </p:tgtEl>
                                      </p:cBhvr>
                                    </p:animEffect>
                                  </p:childTnLst>
                                </p:cTn>
                              </p:par>
                              <p:par>
                                <p:cTn id="115" presetID="53" presetClass="entr" presetSubtype="0" fill="hold" grpId="0" nodeType="withEffect">
                                  <p:stCondLst>
                                    <p:cond delay="240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Effect transition="in" filter="fade">
                                      <p:cBhvr>
                                        <p:cTn id="119" dur="500"/>
                                        <p:tgtEl>
                                          <p:spTgt spid="17"/>
                                        </p:tgtEl>
                                      </p:cBhvr>
                                    </p:animEffect>
                                  </p:childTnLst>
                                </p:cTn>
                              </p:par>
                              <p:par>
                                <p:cTn id="120" presetID="53" presetClass="entr" presetSubtype="0" fill="hold" grpId="0" nodeType="withEffect">
                                  <p:stCondLst>
                                    <p:cond delay="2700"/>
                                  </p:stCondLst>
                                  <p:childTnLst>
                                    <p:set>
                                      <p:cBhvr>
                                        <p:cTn id="121" dur="1" fill="hold">
                                          <p:stCondLst>
                                            <p:cond delay="0"/>
                                          </p:stCondLst>
                                        </p:cTn>
                                        <p:tgtEl>
                                          <p:spTgt spid="16"/>
                                        </p:tgtEl>
                                        <p:attrNameLst>
                                          <p:attrName>style.visibility</p:attrName>
                                        </p:attrNameLst>
                                      </p:cBhvr>
                                      <p:to>
                                        <p:strVal val="visible"/>
                                      </p:to>
                                    </p:set>
                                    <p:anim calcmode="lin" valueType="num">
                                      <p:cBhvr>
                                        <p:cTn id="122" dur="500" fill="hold"/>
                                        <p:tgtEl>
                                          <p:spTgt spid="16"/>
                                        </p:tgtEl>
                                        <p:attrNameLst>
                                          <p:attrName>ppt_w</p:attrName>
                                        </p:attrNameLst>
                                      </p:cBhvr>
                                      <p:tavLst>
                                        <p:tav tm="0">
                                          <p:val>
                                            <p:fltVal val="0"/>
                                          </p:val>
                                        </p:tav>
                                        <p:tav tm="100000">
                                          <p:val>
                                            <p:strVal val="#ppt_w"/>
                                          </p:val>
                                        </p:tav>
                                      </p:tavLst>
                                    </p:anim>
                                    <p:anim calcmode="lin" valueType="num">
                                      <p:cBhvr>
                                        <p:cTn id="123" dur="500" fill="hold"/>
                                        <p:tgtEl>
                                          <p:spTgt spid="16"/>
                                        </p:tgtEl>
                                        <p:attrNameLst>
                                          <p:attrName>ppt_h</p:attrName>
                                        </p:attrNameLst>
                                      </p:cBhvr>
                                      <p:tavLst>
                                        <p:tav tm="0">
                                          <p:val>
                                            <p:fltVal val="0"/>
                                          </p:val>
                                        </p:tav>
                                        <p:tav tm="100000">
                                          <p:val>
                                            <p:strVal val="#ppt_h"/>
                                          </p:val>
                                        </p:tav>
                                      </p:tavLst>
                                    </p:anim>
                                    <p:animEffect transition="in" filter="fade">
                                      <p:cBhvr>
                                        <p:cTn id="1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1201661" y="1892301"/>
            <a:ext cx="3201663" cy="1007440"/>
            <a:chOff x="783626" y="3401046"/>
            <a:chExt cx="2402661" cy="755698"/>
          </a:xfrm>
        </p:grpSpPr>
        <p:sp>
          <p:nvSpPr>
            <p:cNvPr id="18" name="Rectangle 16"/>
            <p:cNvSpPr/>
            <p:nvPr/>
          </p:nvSpPr>
          <p:spPr>
            <a:xfrm>
              <a:off x="783626" y="3651911"/>
              <a:ext cx="2402661" cy="504833"/>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0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Enter the description description of the chart above here and the comprehensive description description of the chart above.</a:t>
              </a:r>
            </a:p>
          </p:txBody>
        </p:sp>
        <p:sp>
          <p:nvSpPr>
            <p:cNvPr id="19" name="Rectangle 17"/>
            <p:cNvSpPr/>
            <p:nvPr/>
          </p:nvSpPr>
          <p:spPr>
            <a:xfrm>
              <a:off x="1253015" y="3401046"/>
              <a:ext cx="701566" cy="238468"/>
            </a:xfrm>
            <a:prstGeom prst="rect">
              <a:avLst/>
            </a:prstGeom>
          </p:spPr>
          <p:txBody>
            <a:bodyPr wrap="none">
              <a:spAutoFit/>
            </a:bodyPr>
            <a:lstStyle/>
            <a:p>
              <a:pPr algn="ctr"/>
              <a:r>
                <a:rPr lang="zh-CN" altLang="en-US" sz="14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a title</a:t>
              </a:r>
            </a:p>
          </p:txBody>
        </p:sp>
      </p:grpSp>
      <p:grpSp>
        <p:nvGrpSpPr>
          <p:cNvPr id="3" name="组合 1"/>
          <p:cNvGrpSpPr>
            <a:grpSpLocks/>
          </p:cNvGrpSpPr>
          <p:nvPr/>
        </p:nvGrpSpPr>
        <p:grpSpPr bwMode="auto">
          <a:xfrm>
            <a:off x="4316433" y="2175933"/>
            <a:ext cx="1546805" cy="2288118"/>
            <a:chOff x="3510498" y="1715525"/>
            <a:chExt cx="1161003" cy="1715296"/>
          </a:xfrm>
          <a:solidFill>
            <a:schemeClr val="tx1">
              <a:lumMod val="75000"/>
              <a:lumOff val="25000"/>
            </a:schemeClr>
          </a:solidFill>
        </p:grpSpPr>
        <p:sp>
          <p:nvSpPr>
            <p:cNvPr id="25637" name="Freeform 167"/>
            <p:cNvSpPr>
              <a:spLocks noEditPoints="1"/>
            </p:cNvSpPr>
            <p:nvPr/>
          </p:nvSpPr>
          <p:spPr bwMode="auto">
            <a:xfrm>
              <a:off x="3510498" y="1715525"/>
              <a:ext cx="1161003" cy="1373905"/>
            </a:xfrm>
            <a:custGeom>
              <a:avLst/>
              <a:gdLst>
                <a:gd name="T0" fmla="*/ 2147483647 w 138"/>
                <a:gd name="T1" fmla="*/ 2147483647 h 181"/>
                <a:gd name="T2" fmla="*/ 2147483647 w 138"/>
                <a:gd name="T3" fmla="*/ 2147483647 h 181"/>
                <a:gd name="T4" fmla="*/ 2147483647 w 138"/>
                <a:gd name="T5" fmla="*/ 2147483647 h 181"/>
                <a:gd name="T6" fmla="*/ 2147483647 w 138"/>
                <a:gd name="T7" fmla="*/ 2147483647 h 181"/>
                <a:gd name="T8" fmla="*/ 2147483647 w 138"/>
                <a:gd name="T9" fmla="*/ 2147483647 h 181"/>
                <a:gd name="T10" fmla="*/ 2147483647 w 138"/>
                <a:gd name="T11" fmla="*/ 2147483647 h 181"/>
                <a:gd name="T12" fmla="*/ 2147483647 w 138"/>
                <a:gd name="T13" fmla="*/ 2147483647 h 181"/>
                <a:gd name="T14" fmla="*/ 2147483647 w 138"/>
                <a:gd name="T15" fmla="*/ 2147483647 h 181"/>
                <a:gd name="T16" fmla="*/ 2147483647 w 138"/>
                <a:gd name="T17" fmla="*/ 2147483647 h 181"/>
                <a:gd name="T18" fmla="*/ 2147483647 w 138"/>
                <a:gd name="T19" fmla="*/ 2147483647 h 181"/>
                <a:gd name="T20" fmla="*/ 2147483647 w 138"/>
                <a:gd name="T21" fmla="*/ 2147483647 h 181"/>
                <a:gd name="T22" fmla="*/ 2147483647 w 138"/>
                <a:gd name="T23" fmla="*/ 2147483647 h 181"/>
                <a:gd name="T24" fmla="*/ 2147483647 w 138"/>
                <a:gd name="T25" fmla="*/ 2147483647 h 181"/>
                <a:gd name="T26" fmla="*/ 2147483647 w 138"/>
                <a:gd name="T27" fmla="*/ 2147483647 h 181"/>
                <a:gd name="T28" fmla="*/ 2147483647 w 138"/>
                <a:gd name="T29" fmla="*/ 2147483647 h 181"/>
                <a:gd name="T30" fmla="*/ 2147483647 w 138"/>
                <a:gd name="T31" fmla="*/ 2147483647 h 181"/>
                <a:gd name="T32" fmla="*/ 2147483647 w 138"/>
                <a:gd name="T33" fmla="*/ 2147483647 h 181"/>
                <a:gd name="T34" fmla="*/ 2147483647 w 138"/>
                <a:gd name="T35" fmla="*/ 2147483647 h 181"/>
                <a:gd name="T36" fmla="*/ 2147483647 w 138"/>
                <a:gd name="T37" fmla="*/ 2147483647 h 181"/>
                <a:gd name="T38" fmla="*/ 2147483647 w 138"/>
                <a:gd name="T39" fmla="*/ 2147483647 h 181"/>
                <a:gd name="T40" fmla="*/ 2147483647 w 138"/>
                <a:gd name="T41" fmla="*/ 2147483647 h 181"/>
                <a:gd name="T42" fmla="*/ 2147483647 w 138"/>
                <a:gd name="T43" fmla="*/ 2147483647 h 181"/>
                <a:gd name="T44" fmla="*/ 2147483647 w 138"/>
                <a:gd name="T45" fmla="*/ 2147483647 h 181"/>
                <a:gd name="T46" fmla="*/ 2147483647 w 138"/>
                <a:gd name="T47" fmla="*/ 2147483647 h 181"/>
                <a:gd name="T48" fmla="*/ 2147483647 w 138"/>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81">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5638" name="Freeform 168"/>
            <p:cNvSpPr>
              <a:spLocks noEditPoints="1"/>
            </p:cNvSpPr>
            <p:nvPr/>
          </p:nvSpPr>
          <p:spPr bwMode="auto">
            <a:xfrm>
              <a:off x="4026499" y="3081100"/>
              <a:ext cx="405430" cy="349721"/>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6">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4" name="组合 2"/>
          <p:cNvGrpSpPr>
            <a:grpSpLocks/>
          </p:cNvGrpSpPr>
          <p:nvPr/>
        </p:nvGrpSpPr>
        <p:grpSpPr bwMode="auto">
          <a:xfrm>
            <a:off x="6567874" y="2296584"/>
            <a:ext cx="848521" cy="2110317"/>
            <a:chOff x="4818930" y="1615605"/>
            <a:chExt cx="635784" cy="1582069"/>
          </a:xfrm>
          <a:solidFill>
            <a:schemeClr val="tx1">
              <a:lumMod val="75000"/>
              <a:lumOff val="25000"/>
            </a:schemeClr>
          </a:solidFill>
        </p:grpSpPr>
        <p:sp>
          <p:nvSpPr>
            <p:cNvPr id="25635" name="Freeform 169"/>
            <p:cNvSpPr>
              <a:spLocks noEditPoints="1"/>
            </p:cNvSpPr>
            <p:nvPr/>
          </p:nvSpPr>
          <p:spPr bwMode="auto">
            <a:xfrm>
              <a:off x="4818930" y="1615605"/>
              <a:ext cx="635784" cy="1199042"/>
            </a:xfrm>
            <a:custGeom>
              <a:avLst/>
              <a:gdLst>
                <a:gd name="T0" fmla="*/ 2147483647 w 75"/>
                <a:gd name="T1" fmla="*/ 2147483647 h 158"/>
                <a:gd name="T2" fmla="*/ 2147483647 w 75"/>
                <a:gd name="T3" fmla="*/ 2147483647 h 158"/>
                <a:gd name="T4" fmla="*/ 2147483647 w 75"/>
                <a:gd name="T5" fmla="*/ 2147483647 h 158"/>
                <a:gd name="T6" fmla="*/ 2147483647 w 75"/>
                <a:gd name="T7" fmla="*/ 2147483647 h 158"/>
                <a:gd name="T8" fmla="*/ 2147483647 w 75"/>
                <a:gd name="T9" fmla="*/ 2147483647 h 158"/>
                <a:gd name="T10" fmla="*/ 2147483647 w 75"/>
                <a:gd name="T11" fmla="*/ 2147483647 h 158"/>
                <a:gd name="T12" fmla="*/ 2147483647 w 75"/>
                <a:gd name="T13" fmla="*/ 2147483647 h 158"/>
                <a:gd name="T14" fmla="*/ 2147483647 w 75"/>
                <a:gd name="T15" fmla="*/ 2147483647 h 158"/>
                <a:gd name="T16" fmla="*/ 2147483647 w 75"/>
                <a:gd name="T17" fmla="*/ 2147483647 h 158"/>
                <a:gd name="T18" fmla="*/ 2147483647 w 75"/>
                <a:gd name="T19" fmla="*/ 2147483647 h 158"/>
                <a:gd name="T20" fmla="*/ 2147483647 w 75"/>
                <a:gd name="T21" fmla="*/ 2147483647 h 158"/>
                <a:gd name="T22" fmla="*/ 2147483647 w 75"/>
                <a:gd name="T23" fmla="*/ 2147483647 h 158"/>
                <a:gd name="T24" fmla="*/ 2147483647 w 75"/>
                <a:gd name="T25" fmla="*/ 2147483647 h 158"/>
                <a:gd name="T26" fmla="*/ 2147483647 w 75"/>
                <a:gd name="T27" fmla="*/ 2147483647 h 158"/>
                <a:gd name="T28" fmla="*/ 2147483647 w 75"/>
                <a:gd name="T29" fmla="*/ 214748364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58">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5636" name="Freeform 170"/>
            <p:cNvSpPr>
              <a:spLocks noEditPoints="1"/>
            </p:cNvSpPr>
            <p:nvPr/>
          </p:nvSpPr>
          <p:spPr bwMode="auto">
            <a:xfrm>
              <a:off x="5021644" y="2931220"/>
              <a:ext cx="359355" cy="266454"/>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2147483647 h 36"/>
                <a:gd name="T28" fmla="*/ 2147483647 w 43"/>
                <a:gd name="T29" fmla="*/ 2147483647 h 36"/>
                <a:gd name="T30" fmla="*/ 2147483647 w 43"/>
                <a:gd name="T31" fmla="*/ 2147483647 h 36"/>
                <a:gd name="T32" fmla="*/ 2147483647 w 43"/>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6">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
        <p:nvSpPr>
          <p:cNvPr id="26" name="TextBox 25"/>
          <p:cNvSpPr txBox="1"/>
          <p:nvPr/>
        </p:nvSpPr>
        <p:spPr>
          <a:xfrm>
            <a:off x="625081" y="1645284"/>
            <a:ext cx="575886" cy="830677"/>
          </a:xfrm>
          <a:prstGeom prst="rect">
            <a:avLst/>
          </a:prstGeom>
          <a:noFill/>
        </p:spPr>
        <p:txBody>
          <a:bodyPr>
            <a:spAutoFit/>
          </a:bodyPr>
          <a:lstStyle/>
          <a:p>
            <a:pPr>
              <a:defRPr/>
            </a:pPr>
            <a:r>
              <a:rPr lang="en-US" altLang="zh-CN"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1</a:t>
            </a:r>
            <a:endParaRPr lang="zh-CN" altLang="en-US"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5" name="组合 1"/>
          <p:cNvGrpSpPr>
            <a:grpSpLocks/>
          </p:cNvGrpSpPr>
          <p:nvPr/>
        </p:nvGrpSpPr>
        <p:grpSpPr bwMode="auto">
          <a:xfrm>
            <a:off x="1201661" y="2948518"/>
            <a:ext cx="3076734" cy="1007440"/>
            <a:chOff x="783626" y="3401046"/>
            <a:chExt cx="2308909" cy="755698"/>
          </a:xfrm>
        </p:grpSpPr>
        <p:sp>
          <p:nvSpPr>
            <p:cNvPr id="28" name="Rectangle 16"/>
            <p:cNvSpPr/>
            <p:nvPr/>
          </p:nvSpPr>
          <p:spPr>
            <a:xfrm>
              <a:off x="783626" y="3651911"/>
              <a:ext cx="2308909" cy="504833"/>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0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Enter the description description of the chart above here and the comprehensive description description of the chart above.</a:t>
              </a:r>
            </a:p>
          </p:txBody>
        </p:sp>
        <p:sp>
          <p:nvSpPr>
            <p:cNvPr id="29" name="Rectangle 17"/>
            <p:cNvSpPr/>
            <p:nvPr/>
          </p:nvSpPr>
          <p:spPr>
            <a:xfrm>
              <a:off x="1253015" y="3401046"/>
              <a:ext cx="701566" cy="238468"/>
            </a:xfrm>
            <a:prstGeom prst="rect">
              <a:avLst/>
            </a:prstGeom>
          </p:spPr>
          <p:txBody>
            <a:bodyPr wrap="none">
              <a:spAutoFit/>
            </a:bodyPr>
            <a:lstStyle/>
            <a:p>
              <a:pPr algn="ctr"/>
              <a:r>
                <a:rPr lang="zh-CN" altLang="en-US" sz="14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a title</a:t>
              </a:r>
            </a:p>
          </p:txBody>
        </p:sp>
      </p:grpSp>
      <p:sp>
        <p:nvSpPr>
          <p:cNvPr id="30" name="TextBox 29"/>
          <p:cNvSpPr txBox="1"/>
          <p:nvPr/>
        </p:nvSpPr>
        <p:spPr>
          <a:xfrm>
            <a:off x="625081" y="2702725"/>
            <a:ext cx="575886" cy="830677"/>
          </a:xfrm>
          <a:prstGeom prst="rect">
            <a:avLst/>
          </a:prstGeom>
          <a:noFill/>
        </p:spPr>
        <p:txBody>
          <a:bodyPr>
            <a:spAutoFit/>
          </a:bodyPr>
          <a:lstStyle/>
          <a:p>
            <a:pPr>
              <a:defRPr/>
            </a:pPr>
            <a:r>
              <a:rPr lang="en-US" altLang="zh-CN"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2</a:t>
            </a:r>
            <a:endParaRPr lang="zh-CN" altLang="en-US"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6" name="组合 1"/>
          <p:cNvGrpSpPr>
            <a:grpSpLocks/>
          </p:cNvGrpSpPr>
          <p:nvPr/>
        </p:nvGrpSpPr>
        <p:grpSpPr bwMode="auto">
          <a:xfrm>
            <a:off x="1201661" y="4006852"/>
            <a:ext cx="3114773" cy="1007440"/>
            <a:chOff x="783626" y="3401046"/>
            <a:chExt cx="2337455" cy="755698"/>
          </a:xfrm>
        </p:grpSpPr>
        <p:sp>
          <p:nvSpPr>
            <p:cNvPr id="32" name="Rectangle 16"/>
            <p:cNvSpPr/>
            <p:nvPr/>
          </p:nvSpPr>
          <p:spPr>
            <a:xfrm>
              <a:off x="783626" y="3651911"/>
              <a:ext cx="2337455" cy="504833"/>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0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Enter the description description of the chart above here and the comprehensive description description of the chart above.</a:t>
              </a:r>
            </a:p>
          </p:txBody>
        </p:sp>
        <p:sp>
          <p:nvSpPr>
            <p:cNvPr id="33" name="Rectangle 17"/>
            <p:cNvSpPr/>
            <p:nvPr/>
          </p:nvSpPr>
          <p:spPr>
            <a:xfrm>
              <a:off x="1253015" y="3401046"/>
              <a:ext cx="701566" cy="238468"/>
            </a:xfrm>
            <a:prstGeom prst="rect">
              <a:avLst/>
            </a:prstGeom>
          </p:spPr>
          <p:txBody>
            <a:bodyPr wrap="none">
              <a:spAutoFit/>
            </a:bodyPr>
            <a:lstStyle/>
            <a:p>
              <a:pPr algn="ctr"/>
              <a:r>
                <a:rPr lang="zh-CN" altLang="en-US" sz="14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a title</a:t>
              </a:r>
            </a:p>
          </p:txBody>
        </p:sp>
      </p:grpSp>
      <p:sp>
        <p:nvSpPr>
          <p:cNvPr id="34" name="TextBox 33"/>
          <p:cNvSpPr txBox="1"/>
          <p:nvPr/>
        </p:nvSpPr>
        <p:spPr>
          <a:xfrm>
            <a:off x="625081" y="3760165"/>
            <a:ext cx="575886" cy="830677"/>
          </a:xfrm>
          <a:prstGeom prst="rect">
            <a:avLst/>
          </a:prstGeom>
          <a:noFill/>
        </p:spPr>
        <p:txBody>
          <a:bodyPr>
            <a:spAutoFit/>
          </a:bodyPr>
          <a:lstStyle/>
          <a:p>
            <a:pPr>
              <a:defRPr/>
            </a:pPr>
            <a:r>
              <a:rPr lang="en-US" altLang="zh-CN"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3</a:t>
            </a:r>
            <a:endParaRPr lang="zh-CN" altLang="en-US"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7" name="组合 1"/>
          <p:cNvGrpSpPr>
            <a:grpSpLocks/>
          </p:cNvGrpSpPr>
          <p:nvPr/>
        </p:nvGrpSpPr>
        <p:grpSpPr bwMode="auto">
          <a:xfrm>
            <a:off x="1201661" y="5063069"/>
            <a:ext cx="3201663" cy="1007441"/>
            <a:chOff x="783626" y="3401046"/>
            <a:chExt cx="2402661" cy="755699"/>
          </a:xfrm>
        </p:grpSpPr>
        <p:sp>
          <p:nvSpPr>
            <p:cNvPr id="36" name="Rectangle 16"/>
            <p:cNvSpPr/>
            <p:nvPr/>
          </p:nvSpPr>
          <p:spPr>
            <a:xfrm>
              <a:off x="783626" y="3651912"/>
              <a:ext cx="2402661" cy="504833"/>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0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Enter the description description of the chart above here and the comprehensive description description of the chart above.</a:t>
              </a:r>
            </a:p>
          </p:txBody>
        </p:sp>
        <p:sp>
          <p:nvSpPr>
            <p:cNvPr id="37" name="Rectangle 17"/>
            <p:cNvSpPr/>
            <p:nvPr/>
          </p:nvSpPr>
          <p:spPr>
            <a:xfrm>
              <a:off x="1253015" y="3401046"/>
              <a:ext cx="701566" cy="238468"/>
            </a:xfrm>
            <a:prstGeom prst="rect">
              <a:avLst/>
            </a:prstGeom>
          </p:spPr>
          <p:txBody>
            <a:bodyPr wrap="none">
              <a:spAutoFit/>
            </a:bodyPr>
            <a:lstStyle/>
            <a:p>
              <a:pPr algn="ctr"/>
              <a:r>
                <a:rPr lang="zh-CN" altLang="en-US" sz="14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a title</a:t>
              </a:r>
            </a:p>
          </p:txBody>
        </p:sp>
      </p:grpSp>
      <p:sp>
        <p:nvSpPr>
          <p:cNvPr id="38" name="TextBox 37"/>
          <p:cNvSpPr txBox="1"/>
          <p:nvPr/>
        </p:nvSpPr>
        <p:spPr>
          <a:xfrm>
            <a:off x="625081" y="4817605"/>
            <a:ext cx="575886" cy="830677"/>
          </a:xfrm>
          <a:prstGeom prst="rect">
            <a:avLst/>
          </a:prstGeom>
          <a:noFill/>
        </p:spPr>
        <p:txBody>
          <a:bodyPr>
            <a:spAutoFit/>
          </a:bodyPr>
          <a:lstStyle/>
          <a:p>
            <a:pPr>
              <a:defRPr/>
            </a:pPr>
            <a:r>
              <a:rPr lang="en-US" altLang="zh-CN"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4</a:t>
            </a:r>
            <a:endParaRPr lang="zh-CN" altLang="en-US"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8" name="组合 1"/>
          <p:cNvGrpSpPr>
            <a:grpSpLocks/>
          </p:cNvGrpSpPr>
          <p:nvPr/>
        </p:nvGrpSpPr>
        <p:grpSpPr bwMode="auto">
          <a:xfrm>
            <a:off x="7597059" y="1892303"/>
            <a:ext cx="3063184" cy="1007441"/>
            <a:chOff x="517663" y="3401047"/>
            <a:chExt cx="2296945" cy="755699"/>
          </a:xfrm>
        </p:grpSpPr>
        <p:sp>
          <p:nvSpPr>
            <p:cNvPr id="40" name="Rectangle 16"/>
            <p:cNvSpPr/>
            <p:nvPr/>
          </p:nvSpPr>
          <p:spPr>
            <a:xfrm>
              <a:off x="517663" y="3651913"/>
              <a:ext cx="2296945" cy="504833"/>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0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Enter the description description of the chart above here and the comprehensive description description of the chart above.</a:t>
              </a:r>
            </a:p>
          </p:txBody>
        </p:sp>
        <p:sp>
          <p:nvSpPr>
            <p:cNvPr id="41" name="Rectangle 17"/>
            <p:cNvSpPr/>
            <p:nvPr/>
          </p:nvSpPr>
          <p:spPr>
            <a:xfrm>
              <a:off x="1644565" y="3401047"/>
              <a:ext cx="701018" cy="238468"/>
            </a:xfrm>
            <a:prstGeom prst="rect">
              <a:avLst/>
            </a:prstGeom>
          </p:spPr>
          <p:txBody>
            <a:bodyPr wrap="none">
              <a:spAutoFit/>
            </a:bodyPr>
            <a:lstStyle/>
            <a:p>
              <a:pPr algn="ctr"/>
              <a:r>
                <a:rPr lang="zh-CN" altLang="en-US" sz="14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a title</a:t>
              </a:r>
            </a:p>
          </p:txBody>
        </p:sp>
      </p:grpSp>
      <p:sp>
        <p:nvSpPr>
          <p:cNvPr id="42" name="TextBox 41"/>
          <p:cNvSpPr txBox="1"/>
          <p:nvPr/>
        </p:nvSpPr>
        <p:spPr>
          <a:xfrm>
            <a:off x="10698280" y="1645284"/>
            <a:ext cx="575886" cy="830677"/>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1</a:t>
            </a:r>
            <a:endParaRPr lang="zh-CN" altLang="en-US"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9" name="组合 1"/>
          <p:cNvGrpSpPr>
            <a:grpSpLocks/>
          </p:cNvGrpSpPr>
          <p:nvPr/>
        </p:nvGrpSpPr>
        <p:grpSpPr bwMode="auto">
          <a:xfrm>
            <a:off x="7597059" y="2948519"/>
            <a:ext cx="3063184" cy="1007441"/>
            <a:chOff x="517663" y="3401047"/>
            <a:chExt cx="2296945" cy="755699"/>
          </a:xfrm>
        </p:grpSpPr>
        <p:sp>
          <p:nvSpPr>
            <p:cNvPr id="44" name="Rectangle 16"/>
            <p:cNvSpPr/>
            <p:nvPr/>
          </p:nvSpPr>
          <p:spPr>
            <a:xfrm>
              <a:off x="517663" y="3651913"/>
              <a:ext cx="2296945" cy="504833"/>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0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Enter the description description of the chart above here and the comprehensive description description of the chart above.</a:t>
              </a:r>
            </a:p>
          </p:txBody>
        </p:sp>
        <p:sp>
          <p:nvSpPr>
            <p:cNvPr id="45" name="Rectangle 17"/>
            <p:cNvSpPr/>
            <p:nvPr/>
          </p:nvSpPr>
          <p:spPr>
            <a:xfrm>
              <a:off x="1644565" y="3401047"/>
              <a:ext cx="701018" cy="238468"/>
            </a:xfrm>
            <a:prstGeom prst="rect">
              <a:avLst/>
            </a:prstGeom>
          </p:spPr>
          <p:txBody>
            <a:bodyPr wrap="none">
              <a:spAutoFit/>
            </a:bodyPr>
            <a:lstStyle/>
            <a:p>
              <a:pPr algn="ctr"/>
              <a:r>
                <a:rPr lang="zh-CN" altLang="en-US" sz="14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a title</a:t>
              </a:r>
            </a:p>
          </p:txBody>
        </p:sp>
      </p:grpSp>
      <p:sp>
        <p:nvSpPr>
          <p:cNvPr id="46" name="TextBox 45"/>
          <p:cNvSpPr txBox="1"/>
          <p:nvPr/>
        </p:nvSpPr>
        <p:spPr>
          <a:xfrm>
            <a:off x="10698280" y="2702725"/>
            <a:ext cx="575886" cy="830677"/>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2</a:t>
            </a:r>
            <a:endParaRPr lang="zh-CN" altLang="en-US" sz="7997"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10" name="组合 1"/>
          <p:cNvGrpSpPr>
            <a:grpSpLocks/>
          </p:cNvGrpSpPr>
          <p:nvPr/>
        </p:nvGrpSpPr>
        <p:grpSpPr bwMode="auto">
          <a:xfrm>
            <a:off x="7597059" y="4006853"/>
            <a:ext cx="3063184" cy="1007441"/>
            <a:chOff x="517663" y="3401047"/>
            <a:chExt cx="2296945" cy="755699"/>
          </a:xfrm>
        </p:grpSpPr>
        <p:sp>
          <p:nvSpPr>
            <p:cNvPr id="48" name="Rectangle 16"/>
            <p:cNvSpPr/>
            <p:nvPr/>
          </p:nvSpPr>
          <p:spPr>
            <a:xfrm>
              <a:off x="517663" y="3651913"/>
              <a:ext cx="2296945" cy="504833"/>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0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Enter the description description of the chart above here and the comprehensive description description of the chart above.</a:t>
              </a:r>
            </a:p>
          </p:txBody>
        </p:sp>
        <p:sp>
          <p:nvSpPr>
            <p:cNvPr id="49" name="Rectangle 17"/>
            <p:cNvSpPr/>
            <p:nvPr/>
          </p:nvSpPr>
          <p:spPr>
            <a:xfrm>
              <a:off x="1644565" y="3401047"/>
              <a:ext cx="701018" cy="238468"/>
            </a:xfrm>
            <a:prstGeom prst="rect">
              <a:avLst/>
            </a:prstGeom>
          </p:spPr>
          <p:txBody>
            <a:bodyPr wrap="none">
              <a:spAutoFit/>
            </a:bodyPr>
            <a:lstStyle/>
            <a:p>
              <a:pPr algn="ctr"/>
              <a:r>
                <a:rPr lang="zh-CN" altLang="en-US" sz="14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a title</a:t>
              </a:r>
            </a:p>
          </p:txBody>
        </p:sp>
      </p:grpSp>
      <p:sp>
        <p:nvSpPr>
          <p:cNvPr id="50" name="TextBox 49"/>
          <p:cNvSpPr txBox="1"/>
          <p:nvPr/>
        </p:nvSpPr>
        <p:spPr>
          <a:xfrm>
            <a:off x="10698280" y="3760165"/>
            <a:ext cx="575886" cy="830677"/>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3</a:t>
            </a:r>
            <a:endParaRPr lang="zh-CN" altLang="en-US"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11" name="组合 1"/>
          <p:cNvGrpSpPr>
            <a:grpSpLocks/>
          </p:cNvGrpSpPr>
          <p:nvPr/>
        </p:nvGrpSpPr>
        <p:grpSpPr bwMode="auto">
          <a:xfrm>
            <a:off x="7597059" y="5063069"/>
            <a:ext cx="3063184" cy="1007441"/>
            <a:chOff x="517663" y="3401046"/>
            <a:chExt cx="2296945" cy="755699"/>
          </a:xfrm>
        </p:grpSpPr>
        <p:sp>
          <p:nvSpPr>
            <p:cNvPr id="52" name="Rectangle 16"/>
            <p:cNvSpPr/>
            <p:nvPr/>
          </p:nvSpPr>
          <p:spPr>
            <a:xfrm>
              <a:off x="517663" y="3651912"/>
              <a:ext cx="2296945" cy="504833"/>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0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Enter the description description of the chart above here and the comprehensive description description of the chart above.</a:t>
              </a:r>
            </a:p>
          </p:txBody>
        </p:sp>
        <p:sp>
          <p:nvSpPr>
            <p:cNvPr id="53" name="Rectangle 17"/>
            <p:cNvSpPr/>
            <p:nvPr/>
          </p:nvSpPr>
          <p:spPr>
            <a:xfrm>
              <a:off x="1644565" y="3401046"/>
              <a:ext cx="701018" cy="238468"/>
            </a:xfrm>
            <a:prstGeom prst="rect">
              <a:avLst/>
            </a:prstGeom>
          </p:spPr>
          <p:txBody>
            <a:bodyPr wrap="none">
              <a:spAutoFit/>
            </a:bodyPr>
            <a:lstStyle/>
            <a:p>
              <a:pPr algn="ctr"/>
              <a:r>
                <a:rPr lang="zh-CN" altLang="en-US" sz="14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a title</a:t>
              </a:r>
            </a:p>
          </p:txBody>
        </p:sp>
      </p:grpSp>
      <p:sp>
        <p:nvSpPr>
          <p:cNvPr id="54" name="TextBox 53"/>
          <p:cNvSpPr txBox="1"/>
          <p:nvPr/>
        </p:nvSpPr>
        <p:spPr>
          <a:xfrm>
            <a:off x="10698280" y="4817605"/>
            <a:ext cx="575886" cy="830677"/>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4</a:t>
            </a:r>
            <a:endParaRPr lang="zh-CN" altLang="en-US" sz="4798"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9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2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24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27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33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360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39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42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nodeType="withEffect">
                                  <p:stCondLst>
                                    <p:cond delay="45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48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ntr" presetSubtype="0" fill="hold" nodeType="withEffect">
                                  <p:stCondLst>
                                    <p:cond delay="51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540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4" grpId="0"/>
      <p:bldP spid="38" grpId="0"/>
      <p:bldP spid="42" grpId="0"/>
      <p:bldP spid="46" grpId="0"/>
      <p:bldP spid="50"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1"/>
          <p:cNvSpPr txBox="1">
            <a:spLocks noChangeArrowheads="1"/>
          </p:cNvSpPr>
          <p:nvPr/>
        </p:nvSpPr>
        <p:spPr bwMode="auto">
          <a:xfrm>
            <a:off x="1836698" y="1627733"/>
            <a:ext cx="410241" cy="4182533"/>
          </a:xfrm>
          <a:prstGeom prst="rect">
            <a:avLst/>
          </a:prstGeom>
          <a:noFill/>
          <a:ln w="9525">
            <a:noFill/>
            <a:miter lim="800000"/>
          </a:ln>
        </p:spPr>
        <p:txBody>
          <a:bodyPr vert="eaVert">
            <a:spAutoFit/>
          </a:bodyPr>
          <a:lstStyle/>
          <a:p>
            <a:endParaRPr lang="zh-CN" altLang="en-US" sz="1466">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 name="矩形 3"/>
          <p:cNvSpPr>
            <a:spLocks noChangeArrowheads="1"/>
          </p:cNvSpPr>
          <p:nvPr/>
        </p:nvSpPr>
        <p:spPr bwMode="auto">
          <a:xfrm>
            <a:off x="3810656" y="3764934"/>
            <a:ext cx="1415772" cy="338426"/>
          </a:xfrm>
          <a:prstGeom prst="rect">
            <a:avLst/>
          </a:prstGeom>
          <a:noFill/>
          <a:ln w="9525">
            <a:noFill/>
            <a:miter lim="800000"/>
          </a:ln>
        </p:spPr>
        <p:txBody>
          <a:bodyPr wrap="none">
            <a:spAutoFit/>
          </a:bodyPr>
          <a:lstStyle/>
          <a:p>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your title</a:t>
            </a:r>
          </a:p>
        </p:txBody>
      </p:sp>
      <p:sp>
        <p:nvSpPr>
          <p:cNvPr id="5" name="矩形 4"/>
          <p:cNvSpPr>
            <a:spLocks noChangeArrowheads="1"/>
          </p:cNvSpPr>
          <p:nvPr/>
        </p:nvSpPr>
        <p:spPr bwMode="auto">
          <a:xfrm>
            <a:off x="3696474" y="4350495"/>
            <a:ext cx="6938408" cy="646331"/>
          </a:xfrm>
          <a:prstGeom prst="rect">
            <a:avLst/>
          </a:prstGeom>
          <a:noFill/>
          <a:ln w="9525">
            <a:noFill/>
            <a:miter lim="800000"/>
          </a:ln>
        </p:spPr>
        <p:txBody>
          <a:bodyPr>
            <a:spAutoFit/>
          </a:bodyPr>
          <a:lstStyle/>
          <a:p>
            <a:pPr algn="just"/>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fill in what you need here. Please fill in what you need here. Please fill in what you need here.</a:t>
            </a:r>
            <a:endParaRPr lang="en-US" altLang="zh-CN"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a:p>
            <a:pPr algn="just"/>
            <a:endParaRPr lang="en-US" altLang="zh-CN"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a:p>
            <a:pPr algn="just"/>
            <a:endParaRPr lang="en-US" altLang="zh-CN"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 name="矩形 5"/>
          <p:cNvSpPr>
            <a:spLocks noChangeArrowheads="1"/>
          </p:cNvSpPr>
          <p:nvPr/>
        </p:nvSpPr>
        <p:spPr bwMode="auto">
          <a:xfrm>
            <a:off x="5184181" y="3793187"/>
            <a:ext cx="2031325" cy="276999"/>
          </a:xfrm>
          <a:prstGeom prst="rect">
            <a:avLst/>
          </a:prstGeom>
          <a:noFill/>
          <a:ln w="9525">
            <a:noFill/>
            <a:miter lim="800000"/>
          </a:ln>
        </p:spPr>
        <p:txBody>
          <a:bodyPr wrap="none">
            <a:spAutoFit/>
          </a:bodyPr>
          <a:lstStyle/>
          <a:p>
            <a:r>
              <a:rPr lang="zh-CN" altLang="en-US"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fill in what you need here</a:t>
            </a:r>
          </a:p>
        </p:txBody>
      </p:sp>
      <p:grpSp>
        <p:nvGrpSpPr>
          <p:cNvPr id="56" name="组合 55"/>
          <p:cNvGrpSpPr/>
          <p:nvPr/>
        </p:nvGrpSpPr>
        <p:grpSpPr>
          <a:xfrm>
            <a:off x="3905911" y="2240924"/>
            <a:ext cx="952213" cy="952507"/>
            <a:chOff x="2928926" y="1429183"/>
            <a:chExt cx="714380" cy="714601"/>
          </a:xfrm>
        </p:grpSpPr>
        <p:sp>
          <p:nvSpPr>
            <p:cNvPr id="19" name="椭圆 18"/>
            <p:cNvSpPr/>
            <p:nvPr/>
          </p:nvSpPr>
          <p:spPr>
            <a:xfrm>
              <a:off x="2928926" y="1429183"/>
              <a:ext cx="714380" cy="714601"/>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7" name="组合 29"/>
            <p:cNvGrpSpPr/>
            <p:nvPr/>
          </p:nvGrpSpPr>
          <p:grpSpPr>
            <a:xfrm>
              <a:off x="3000364" y="1643563"/>
              <a:ext cx="642942" cy="357300"/>
              <a:chOff x="2006601" y="1498600"/>
              <a:chExt cx="977900" cy="508000"/>
            </a:xfrm>
          </p:grpSpPr>
          <p:sp>
            <p:nvSpPr>
              <p:cNvPr id="31"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2"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49"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grpSp>
        <p:nvGrpSpPr>
          <p:cNvPr id="57" name="组合 56"/>
          <p:cNvGrpSpPr/>
          <p:nvPr/>
        </p:nvGrpSpPr>
        <p:grpSpPr>
          <a:xfrm>
            <a:off x="5810336" y="2240924"/>
            <a:ext cx="952213" cy="952507"/>
            <a:chOff x="4357686" y="1429183"/>
            <a:chExt cx="714380" cy="714601"/>
          </a:xfrm>
        </p:grpSpPr>
        <p:sp>
          <p:nvSpPr>
            <p:cNvPr id="21" name="椭圆 20"/>
            <p:cNvSpPr/>
            <p:nvPr/>
          </p:nvSpPr>
          <p:spPr>
            <a:xfrm>
              <a:off x="4357686" y="1429183"/>
              <a:ext cx="714380" cy="714601"/>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8" name="组合 32"/>
            <p:cNvGrpSpPr/>
            <p:nvPr/>
          </p:nvGrpSpPr>
          <p:grpSpPr>
            <a:xfrm>
              <a:off x="4357686" y="1500643"/>
              <a:ext cx="673114" cy="563752"/>
              <a:chOff x="6042026" y="36513"/>
              <a:chExt cx="1120775" cy="1027113"/>
            </a:xfrm>
          </p:grpSpPr>
          <p:sp>
            <p:nvSpPr>
              <p:cNvPr id="34" name="Freeform 140"/>
              <p:cNvSpPr/>
              <p:nvPr/>
            </p:nvSpPr>
            <p:spPr bwMode="auto">
              <a:xfrm>
                <a:off x="6788151" y="325438"/>
                <a:ext cx="176213" cy="73025"/>
              </a:xfrm>
              <a:custGeom>
                <a:avLst/>
                <a:gdLst/>
                <a:ahLst/>
                <a:cxnLst>
                  <a:cxn ang="0">
                    <a:pos x="331" y="132"/>
                  </a:cxn>
                  <a:cxn ang="0">
                    <a:pos x="320" y="137"/>
                  </a:cxn>
                  <a:cxn ang="0">
                    <a:pos x="310" y="136"/>
                  </a:cxn>
                  <a:cxn ang="0">
                    <a:pos x="299" y="130"/>
                  </a:cxn>
                  <a:cxn ang="0">
                    <a:pos x="290" y="124"/>
                  </a:cxn>
                  <a:cxn ang="0">
                    <a:pos x="257" y="117"/>
                  </a:cxn>
                  <a:cxn ang="0">
                    <a:pos x="229" y="106"/>
                  </a:cxn>
                  <a:cxn ang="0">
                    <a:pos x="190" y="83"/>
                  </a:cxn>
                  <a:cxn ang="0">
                    <a:pos x="177" y="77"/>
                  </a:cxn>
                  <a:cxn ang="0">
                    <a:pos x="147" y="67"/>
                  </a:cxn>
                  <a:cxn ang="0">
                    <a:pos x="116" y="57"/>
                  </a:cxn>
                  <a:cxn ang="0">
                    <a:pos x="90" y="46"/>
                  </a:cxn>
                  <a:cxn ang="0">
                    <a:pos x="48" y="25"/>
                  </a:cxn>
                  <a:cxn ang="0">
                    <a:pos x="16" y="12"/>
                  </a:cxn>
                  <a:cxn ang="0">
                    <a:pos x="0" y="8"/>
                  </a:cxn>
                  <a:cxn ang="0">
                    <a:pos x="7" y="3"/>
                  </a:cxn>
                  <a:cxn ang="0">
                    <a:pos x="14" y="0"/>
                  </a:cxn>
                  <a:cxn ang="0">
                    <a:pos x="29" y="2"/>
                  </a:cxn>
                  <a:cxn ang="0">
                    <a:pos x="44" y="7"/>
                  </a:cxn>
                  <a:cxn ang="0">
                    <a:pos x="58" y="14"/>
                  </a:cxn>
                  <a:cxn ang="0">
                    <a:pos x="87" y="26"/>
                  </a:cxn>
                  <a:cxn ang="0">
                    <a:pos x="116" y="38"/>
                  </a:cxn>
                  <a:cxn ang="0">
                    <a:pos x="130" y="42"/>
                  </a:cxn>
                  <a:cxn ang="0">
                    <a:pos x="171" y="53"/>
                  </a:cxn>
                  <a:cxn ang="0">
                    <a:pos x="199" y="62"/>
                  </a:cxn>
                  <a:cxn ang="0">
                    <a:pos x="226" y="75"/>
                  </a:cxn>
                  <a:cxn ang="0">
                    <a:pos x="230" y="78"/>
                  </a:cxn>
                  <a:cxn ang="0">
                    <a:pos x="236" y="85"/>
                  </a:cxn>
                  <a:cxn ang="0">
                    <a:pos x="240" y="88"/>
                  </a:cxn>
                  <a:cxn ang="0">
                    <a:pos x="265" y="96"/>
                  </a:cxn>
                  <a:cxn ang="0">
                    <a:pos x="300" y="102"/>
                  </a:cxn>
                  <a:cxn ang="0">
                    <a:pos x="321" y="111"/>
                  </a:cxn>
                  <a:cxn ang="0">
                    <a:pos x="331" y="118"/>
                  </a:cxn>
                  <a:cxn ang="0">
                    <a:pos x="331" y="132"/>
                  </a:cxn>
                </a:cxnLst>
                <a:rect l="0" t="0" r="r" b="b"/>
                <a:pathLst>
                  <a:path w="331" h="137">
                    <a:moveTo>
                      <a:pt x="331" y="132"/>
                    </a:moveTo>
                    <a:lnTo>
                      <a:pt x="331" y="132"/>
                    </a:lnTo>
                    <a:lnTo>
                      <a:pt x="326" y="136"/>
                    </a:lnTo>
                    <a:lnTo>
                      <a:pt x="320" y="137"/>
                    </a:lnTo>
                    <a:lnTo>
                      <a:pt x="315" y="137"/>
                    </a:lnTo>
                    <a:lnTo>
                      <a:pt x="310" y="136"/>
                    </a:lnTo>
                    <a:lnTo>
                      <a:pt x="304" y="133"/>
                    </a:lnTo>
                    <a:lnTo>
                      <a:pt x="299" y="130"/>
                    </a:lnTo>
                    <a:lnTo>
                      <a:pt x="290" y="124"/>
                    </a:lnTo>
                    <a:lnTo>
                      <a:pt x="290" y="124"/>
                    </a:lnTo>
                    <a:lnTo>
                      <a:pt x="273" y="122"/>
                    </a:lnTo>
                    <a:lnTo>
                      <a:pt x="257" y="117"/>
                    </a:lnTo>
                    <a:lnTo>
                      <a:pt x="242" y="112"/>
                    </a:lnTo>
                    <a:lnTo>
                      <a:pt x="229" y="106"/>
                    </a:lnTo>
                    <a:lnTo>
                      <a:pt x="202" y="91"/>
                    </a:lnTo>
                    <a:lnTo>
                      <a:pt x="190" y="83"/>
                    </a:lnTo>
                    <a:lnTo>
                      <a:pt x="177" y="77"/>
                    </a:lnTo>
                    <a:lnTo>
                      <a:pt x="177" y="77"/>
                    </a:lnTo>
                    <a:lnTo>
                      <a:pt x="162" y="71"/>
                    </a:lnTo>
                    <a:lnTo>
                      <a:pt x="147" y="67"/>
                    </a:lnTo>
                    <a:lnTo>
                      <a:pt x="131" y="63"/>
                    </a:lnTo>
                    <a:lnTo>
                      <a:pt x="116" y="57"/>
                    </a:lnTo>
                    <a:lnTo>
                      <a:pt x="116" y="57"/>
                    </a:lnTo>
                    <a:lnTo>
                      <a:pt x="90" y="46"/>
                    </a:lnTo>
                    <a:lnTo>
                      <a:pt x="62" y="32"/>
                    </a:lnTo>
                    <a:lnTo>
                      <a:pt x="48" y="25"/>
                    </a:lnTo>
                    <a:lnTo>
                      <a:pt x="32" y="19"/>
                    </a:lnTo>
                    <a:lnTo>
                      <a:pt x="16" y="12"/>
                    </a:lnTo>
                    <a:lnTo>
                      <a:pt x="0" y="8"/>
                    </a:lnTo>
                    <a:lnTo>
                      <a:pt x="0" y="8"/>
                    </a:lnTo>
                    <a:lnTo>
                      <a:pt x="3" y="5"/>
                    </a:lnTo>
                    <a:lnTo>
                      <a:pt x="7" y="3"/>
                    </a:lnTo>
                    <a:lnTo>
                      <a:pt x="10" y="1"/>
                    </a:lnTo>
                    <a:lnTo>
                      <a:pt x="14" y="0"/>
                    </a:lnTo>
                    <a:lnTo>
                      <a:pt x="22" y="0"/>
                    </a:lnTo>
                    <a:lnTo>
                      <a:pt x="29" y="2"/>
                    </a:lnTo>
                    <a:lnTo>
                      <a:pt x="37" y="4"/>
                    </a:lnTo>
                    <a:lnTo>
                      <a:pt x="44" y="7"/>
                    </a:lnTo>
                    <a:lnTo>
                      <a:pt x="58" y="14"/>
                    </a:lnTo>
                    <a:lnTo>
                      <a:pt x="58" y="14"/>
                    </a:lnTo>
                    <a:lnTo>
                      <a:pt x="72" y="19"/>
                    </a:lnTo>
                    <a:lnTo>
                      <a:pt x="87" y="26"/>
                    </a:lnTo>
                    <a:lnTo>
                      <a:pt x="102" y="33"/>
                    </a:lnTo>
                    <a:lnTo>
                      <a:pt x="116" y="38"/>
                    </a:lnTo>
                    <a:lnTo>
                      <a:pt x="116" y="38"/>
                    </a:lnTo>
                    <a:lnTo>
                      <a:pt x="130" y="42"/>
                    </a:lnTo>
                    <a:lnTo>
                      <a:pt x="144" y="46"/>
                    </a:lnTo>
                    <a:lnTo>
                      <a:pt x="171" y="53"/>
                    </a:lnTo>
                    <a:lnTo>
                      <a:pt x="185" y="56"/>
                    </a:lnTo>
                    <a:lnTo>
                      <a:pt x="199" y="62"/>
                    </a:lnTo>
                    <a:lnTo>
                      <a:pt x="213" y="67"/>
                    </a:lnTo>
                    <a:lnTo>
                      <a:pt x="226" y="75"/>
                    </a:lnTo>
                    <a:lnTo>
                      <a:pt x="226" y="75"/>
                    </a:lnTo>
                    <a:lnTo>
                      <a:pt x="230" y="78"/>
                    </a:lnTo>
                    <a:lnTo>
                      <a:pt x="234" y="81"/>
                    </a:lnTo>
                    <a:lnTo>
                      <a:pt x="236" y="85"/>
                    </a:lnTo>
                    <a:lnTo>
                      <a:pt x="240" y="88"/>
                    </a:lnTo>
                    <a:lnTo>
                      <a:pt x="240" y="88"/>
                    </a:lnTo>
                    <a:lnTo>
                      <a:pt x="253" y="93"/>
                    </a:lnTo>
                    <a:lnTo>
                      <a:pt x="265" y="96"/>
                    </a:lnTo>
                    <a:lnTo>
                      <a:pt x="289" y="100"/>
                    </a:lnTo>
                    <a:lnTo>
                      <a:pt x="300" y="102"/>
                    </a:lnTo>
                    <a:lnTo>
                      <a:pt x="312" y="106"/>
                    </a:lnTo>
                    <a:lnTo>
                      <a:pt x="321" y="111"/>
                    </a:lnTo>
                    <a:lnTo>
                      <a:pt x="327" y="114"/>
                    </a:lnTo>
                    <a:lnTo>
                      <a:pt x="331" y="118"/>
                    </a:lnTo>
                    <a:lnTo>
                      <a:pt x="331" y="118"/>
                    </a:lnTo>
                    <a:lnTo>
                      <a:pt x="331" y="132"/>
                    </a:lnTo>
                    <a:lnTo>
                      <a:pt x="331" y="13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5" name="Freeform 141"/>
              <p:cNvSpPr>
                <a:spLocks noEditPoints="1"/>
              </p:cNvSpPr>
              <p:nvPr/>
            </p:nvSpPr>
            <p:spPr bwMode="auto">
              <a:xfrm>
                <a:off x="6226176" y="390525"/>
                <a:ext cx="303213" cy="239713"/>
              </a:xfrm>
              <a:custGeom>
                <a:avLst/>
                <a:gdLst/>
                <a:ahLst/>
                <a:cxnLst>
                  <a:cxn ang="0">
                    <a:pos x="44" y="369"/>
                  </a:cxn>
                  <a:cxn ang="0">
                    <a:pos x="10" y="256"/>
                  </a:cxn>
                  <a:cxn ang="0">
                    <a:pos x="0" y="205"/>
                  </a:cxn>
                  <a:cxn ang="0">
                    <a:pos x="15" y="165"/>
                  </a:cxn>
                  <a:cxn ang="0">
                    <a:pos x="55" y="146"/>
                  </a:cxn>
                  <a:cxn ang="0">
                    <a:pos x="127" y="132"/>
                  </a:cxn>
                  <a:cxn ang="0">
                    <a:pos x="158" y="120"/>
                  </a:cxn>
                  <a:cxn ang="0">
                    <a:pos x="202" y="101"/>
                  </a:cxn>
                  <a:cxn ang="0">
                    <a:pos x="276" y="79"/>
                  </a:cxn>
                  <a:cxn ang="0">
                    <a:pos x="321" y="54"/>
                  </a:cxn>
                  <a:cxn ang="0">
                    <a:pos x="380" y="36"/>
                  </a:cxn>
                  <a:cxn ang="0">
                    <a:pos x="431" y="13"/>
                  </a:cxn>
                  <a:cxn ang="0">
                    <a:pos x="443" y="16"/>
                  </a:cxn>
                  <a:cxn ang="0">
                    <a:pos x="453" y="16"/>
                  </a:cxn>
                  <a:cxn ang="0">
                    <a:pos x="484" y="0"/>
                  </a:cxn>
                  <a:cxn ang="0">
                    <a:pos x="504" y="10"/>
                  </a:cxn>
                  <a:cxn ang="0">
                    <a:pos x="521" y="59"/>
                  </a:cxn>
                  <a:cxn ang="0">
                    <a:pos x="535" y="124"/>
                  </a:cxn>
                  <a:cxn ang="0">
                    <a:pos x="572" y="245"/>
                  </a:cxn>
                  <a:cxn ang="0">
                    <a:pos x="574" y="266"/>
                  </a:cxn>
                  <a:cxn ang="0">
                    <a:pos x="566" y="291"/>
                  </a:cxn>
                  <a:cxn ang="0">
                    <a:pos x="533" y="323"/>
                  </a:cxn>
                  <a:cxn ang="0">
                    <a:pos x="464" y="353"/>
                  </a:cxn>
                  <a:cxn ang="0">
                    <a:pos x="384" y="382"/>
                  </a:cxn>
                  <a:cxn ang="0">
                    <a:pos x="316" y="416"/>
                  </a:cxn>
                  <a:cxn ang="0">
                    <a:pos x="301" y="411"/>
                  </a:cxn>
                  <a:cxn ang="0">
                    <a:pos x="271" y="423"/>
                  </a:cxn>
                  <a:cxn ang="0">
                    <a:pos x="257" y="418"/>
                  </a:cxn>
                  <a:cxn ang="0">
                    <a:pos x="247" y="428"/>
                  </a:cxn>
                  <a:cxn ang="0">
                    <a:pos x="224" y="435"/>
                  </a:cxn>
                  <a:cxn ang="0">
                    <a:pos x="122" y="453"/>
                  </a:cxn>
                  <a:cxn ang="0">
                    <a:pos x="79" y="449"/>
                  </a:cxn>
                  <a:cxn ang="0">
                    <a:pos x="227" y="402"/>
                  </a:cxn>
                  <a:cxn ang="0">
                    <a:pos x="246" y="402"/>
                  </a:cxn>
                  <a:cxn ang="0">
                    <a:pos x="274" y="394"/>
                  </a:cxn>
                  <a:cxn ang="0">
                    <a:pos x="332" y="374"/>
                  </a:cxn>
                  <a:cxn ang="0">
                    <a:pos x="460" y="323"/>
                  </a:cxn>
                  <a:cxn ang="0">
                    <a:pos x="552" y="275"/>
                  </a:cxn>
                  <a:cxn ang="0">
                    <a:pos x="517" y="120"/>
                  </a:cxn>
                  <a:cxn ang="0">
                    <a:pos x="489" y="26"/>
                  </a:cxn>
                  <a:cxn ang="0">
                    <a:pos x="451" y="37"/>
                  </a:cxn>
                  <a:cxn ang="0">
                    <a:pos x="400" y="54"/>
                  </a:cxn>
                  <a:cxn ang="0">
                    <a:pos x="355" y="71"/>
                  </a:cxn>
                  <a:cxn ang="0">
                    <a:pos x="334" y="77"/>
                  </a:cxn>
                  <a:cxn ang="0">
                    <a:pos x="316" y="91"/>
                  </a:cxn>
                  <a:cxn ang="0">
                    <a:pos x="244" y="117"/>
                  </a:cxn>
                  <a:cxn ang="0">
                    <a:pos x="117" y="159"/>
                  </a:cxn>
                  <a:cxn ang="0">
                    <a:pos x="75" y="168"/>
                  </a:cxn>
                  <a:cxn ang="0">
                    <a:pos x="31" y="186"/>
                  </a:cxn>
                  <a:cxn ang="0">
                    <a:pos x="28" y="222"/>
                  </a:cxn>
                  <a:cxn ang="0">
                    <a:pos x="80" y="430"/>
                  </a:cxn>
                  <a:cxn ang="0">
                    <a:pos x="122" y="431"/>
                  </a:cxn>
                  <a:cxn ang="0">
                    <a:pos x="211" y="405"/>
                  </a:cxn>
                </a:cxnLst>
                <a:rect l="0" t="0" r="r" b="b"/>
                <a:pathLst>
                  <a:path w="574" h="452">
                    <a:moveTo>
                      <a:pt x="59" y="441"/>
                    </a:moveTo>
                    <a:lnTo>
                      <a:pt x="59" y="441"/>
                    </a:lnTo>
                    <a:lnTo>
                      <a:pt x="52" y="405"/>
                    </a:lnTo>
                    <a:lnTo>
                      <a:pt x="44" y="369"/>
                    </a:lnTo>
                    <a:lnTo>
                      <a:pt x="34" y="332"/>
                    </a:lnTo>
                    <a:lnTo>
                      <a:pt x="22" y="294"/>
                    </a:lnTo>
                    <a:lnTo>
                      <a:pt x="22" y="294"/>
                    </a:lnTo>
                    <a:lnTo>
                      <a:pt x="10" y="256"/>
                    </a:lnTo>
                    <a:lnTo>
                      <a:pt x="4" y="236"/>
                    </a:lnTo>
                    <a:lnTo>
                      <a:pt x="1" y="220"/>
                    </a:lnTo>
                    <a:lnTo>
                      <a:pt x="1" y="220"/>
                    </a:lnTo>
                    <a:lnTo>
                      <a:pt x="0" y="205"/>
                    </a:lnTo>
                    <a:lnTo>
                      <a:pt x="1" y="192"/>
                    </a:lnTo>
                    <a:lnTo>
                      <a:pt x="4" y="181"/>
                    </a:lnTo>
                    <a:lnTo>
                      <a:pt x="8" y="172"/>
                    </a:lnTo>
                    <a:lnTo>
                      <a:pt x="15" y="165"/>
                    </a:lnTo>
                    <a:lnTo>
                      <a:pt x="23" y="158"/>
                    </a:lnTo>
                    <a:lnTo>
                      <a:pt x="33" y="154"/>
                    </a:lnTo>
                    <a:lnTo>
                      <a:pt x="43" y="150"/>
                    </a:lnTo>
                    <a:lnTo>
                      <a:pt x="55" y="146"/>
                    </a:lnTo>
                    <a:lnTo>
                      <a:pt x="66" y="144"/>
                    </a:lnTo>
                    <a:lnTo>
                      <a:pt x="91" y="140"/>
                    </a:lnTo>
                    <a:lnTo>
                      <a:pt x="116" y="136"/>
                    </a:lnTo>
                    <a:lnTo>
                      <a:pt x="127" y="132"/>
                    </a:lnTo>
                    <a:lnTo>
                      <a:pt x="139" y="129"/>
                    </a:lnTo>
                    <a:lnTo>
                      <a:pt x="139" y="129"/>
                    </a:lnTo>
                    <a:lnTo>
                      <a:pt x="149" y="125"/>
                    </a:lnTo>
                    <a:lnTo>
                      <a:pt x="158" y="120"/>
                    </a:lnTo>
                    <a:lnTo>
                      <a:pt x="167" y="114"/>
                    </a:lnTo>
                    <a:lnTo>
                      <a:pt x="178" y="110"/>
                    </a:lnTo>
                    <a:lnTo>
                      <a:pt x="178" y="110"/>
                    </a:lnTo>
                    <a:lnTo>
                      <a:pt x="202" y="101"/>
                    </a:lnTo>
                    <a:lnTo>
                      <a:pt x="227" y="95"/>
                    </a:lnTo>
                    <a:lnTo>
                      <a:pt x="253" y="87"/>
                    </a:lnTo>
                    <a:lnTo>
                      <a:pt x="276" y="79"/>
                    </a:lnTo>
                    <a:lnTo>
                      <a:pt x="276" y="79"/>
                    </a:lnTo>
                    <a:lnTo>
                      <a:pt x="288" y="74"/>
                    </a:lnTo>
                    <a:lnTo>
                      <a:pt x="299" y="67"/>
                    </a:lnTo>
                    <a:lnTo>
                      <a:pt x="309" y="60"/>
                    </a:lnTo>
                    <a:lnTo>
                      <a:pt x="321" y="54"/>
                    </a:lnTo>
                    <a:lnTo>
                      <a:pt x="321" y="54"/>
                    </a:lnTo>
                    <a:lnTo>
                      <a:pt x="335" y="49"/>
                    </a:lnTo>
                    <a:lnTo>
                      <a:pt x="350" y="45"/>
                    </a:lnTo>
                    <a:lnTo>
                      <a:pt x="380" y="36"/>
                    </a:lnTo>
                    <a:lnTo>
                      <a:pt x="394" y="32"/>
                    </a:lnTo>
                    <a:lnTo>
                      <a:pt x="407" y="26"/>
                    </a:lnTo>
                    <a:lnTo>
                      <a:pt x="420" y="20"/>
                    </a:lnTo>
                    <a:lnTo>
                      <a:pt x="431" y="13"/>
                    </a:lnTo>
                    <a:lnTo>
                      <a:pt x="431" y="13"/>
                    </a:lnTo>
                    <a:lnTo>
                      <a:pt x="434" y="15"/>
                    </a:lnTo>
                    <a:lnTo>
                      <a:pt x="437" y="16"/>
                    </a:lnTo>
                    <a:lnTo>
                      <a:pt x="443" y="16"/>
                    </a:lnTo>
                    <a:lnTo>
                      <a:pt x="450" y="15"/>
                    </a:lnTo>
                    <a:lnTo>
                      <a:pt x="452" y="15"/>
                    </a:lnTo>
                    <a:lnTo>
                      <a:pt x="453" y="16"/>
                    </a:lnTo>
                    <a:lnTo>
                      <a:pt x="453" y="16"/>
                    </a:lnTo>
                    <a:lnTo>
                      <a:pt x="462" y="9"/>
                    </a:lnTo>
                    <a:lnTo>
                      <a:pt x="470" y="4"/>
                    </a:lnTo>
                    <a:lnTo>
                      <a:pt x="477" y="1"/>
                    </a:lnTo>
                    <a:lnTo>
                      <a:pt x="484" y="0"/>
                    </a:lnTo>
                    <a:lnTo>
                      <a:pt x="490" y="1"/>
                    </a:lnTo>
                    <a:lnTo>
                      <a:pt x="496" y="3"/>
                    </a:lnTo>
                    <a:lnTo>
                      <a:pt x="500" y="6"/>
                    </a:lnTo>
                    <a:lnTo>
                      <a:pt x="504" y="10"/>
                    </a:lnTo>
                    <a:lnTo>
                      <a:pt x="507" y="17"/>
                    </a:lnTo>
                    <a:lnTo>
                      <a:pt x="511" y="23"/>
                    </a:lnTo>
                    <a:lnTo>
                      <a:pt x="516" y="39"/>
                    </a:lnTo>
                    <a:lnTo>
                      <a:pt x="521" y="59"/>
                    </a:lnTo>
                    <a:lnTo>
                      <a:pt x="525" y="79"/>
                    </a:lnTo>
                    <a:lnTo>
                      <a:pt x="525" y="79"/>
                    </a:lnTo>
                    <a:lnTo>
                      <a:pt x="530" y="101"/>
                    </a:lnTo>
                    <a:lnTo>
                      <a:pt x="535" y="124"/>
                    </a:lnTo>
                    <a:lnTo>
                      <a:pt x="549" y="169"/>
                    </a:lnTo>
                    <a:lnTo>
                      <a:pt x="562" y="211"/>
                    </a:lnTo>
                    <a:lnTo>
                      <a:pt x="567" y="229"/>
                    </a:lnTo>
                    <a:lnTo>
                      <a:pt x="572" y="245"/>
                    </a:lnTo>
                    <a:lnTo>
                      <a:pt x="572" y="245"/>
                    </a:lnTo>
                    <a:lnTo>
                      <a:pt x="574" y="252"/>
                    </a:lnTo>
                    <a:lnTo>
                      <a:pt x="574" y="260"/>
                    </a:lnTo>
                    <a:lnTo>
                      <a:pt x="574" y="266"/>
                    </a:lnTo>
                    <a:lnTo>
                      <a:pt x="573" y="274"/>
                    </a:lnTo>
                    <a:lnTo>
                      <a:pt x="572" y="280"/>
                    </a:lnTo>
                    <a:lnTo>
                      <a:pt x="570" y="286"/>
                    </a:lnTo>
                    <a:lnTo>
                      <a:pt x="566" y="291"/>
                    </a:lnTo>
                    <a:lnTo>
                      <a:pt x="563" y="296"/>
                    </a:lnTo>
                    <a:lnTo>
                      <a:pt x="555" y="307"/>
                    </a:lnTo>
                    <a:lnTo>
                      <a:pt x="545" y="316"/>
                    </a:lnTo>
                    <a:lnTo>
                      <a:pt x="533" y="323"/>
                    </a:lnTo>
                    <a:lnTo>
                      <a:pt x="520" y="331"/>
                    </a:lnTo>
                    <a:lnTo>
                      <a:pt x="506" y="337"/>
                    </a:lnTo>
                    <a:lnTo>
                      <a:pt x="492" y="343"/>
                    </a:lnTo>
                    <a:lnTo>
                      <a:pt x="464" y="353"/>
                    </a:lnTo>
                    <a:lnTo>
                      <a:pt x="435" y="363"/>
                    </a:lnTo>
                    <a:lnTo>
                      <a:pt x="409" y="371"/>
                    </a:lnTo>
                    <a:lnTo>
                      <a:pt x="409" y="371"/>
                    </a:lnTo>
                    <a:lnTo>
                      <a:pt x="384" y="382"/>
                    </a:lnTo>
                    <a:lnTo>
                      <a:pt x="361" y="393"/>
                    </a:lnTo>
                    <a:lnTo>
                      <a:pt x="338" y="403"/>
                    </a:lnTo>
                    <a:lnTo>
                      <a:pt x="316" y="416"/>
                    </a:lnTo>
                    <a:lnTo>
                      <a:pt x="316" y="416"/>
                    </a:lnTo>
                    <a:lnTo>
                      <a:pt x="311" y="413"/>
                    </a:lnTo>
                    <a:lnTo>
                      <a:pt x="308" y="412"/>
                    </a:lnTo>
                    <a:lnTo>
                      <a:pt x="304" y="411"/>
                    </a:lnTo>
                    <a:lnTo>
                      <a:pt x="301" y="411"/>
                    </a:lnTo>
                    <a:lnTo>
                      <a:pt x="293" y="413"/>
                    </a:lnTo>
                    <a:lnTo>
                      <a:pt x="286" y="417"/>
                    </a:lnTo>
                    <a:lnTo>
                      <a:pt x="278" y="420"/>
                    </a:lnTo>
                    <a:lnTo>
                      <a:pt x="271" y="423"/>
                    </a:lnTo>
                    <a:lnTo>
                      <a:pt x="268" y="423"/>
                    </a:lnTo>
                    <a:lnTo>
                      <a:pt x="263" y="423"/>
                    </a:lnTo>
                    <a:lnTo>
                      <a:pt x="260" y="422"/>
                    </a:lnTo>
                    <a:lnTo>
                      <a:pt x="257" y="418"/>
                    </a:lnTo>
                    <a:lnTo>
                      <a:pt x="257" y="418"/>
                    </a:lnTo>
                    <a:lnTo>
                      <a:pt x="256" y="422"/>
                    </a:lnTo>
                    <a:lnTo>
                      <a:pt x="253" y="424"/>
                    </a:lnTo>
                    <a:lnTo>
                      <a:pt x="247" y="428"/>
                    </a:lnTo>
                    <a:lnTo>
                      <a:pt x="241" y="431"/>
                    </a:lnTo>
                    <a:lnTo>
                      <a:pt x="235" y="435"/>
                    </a:lnTo>
                    <a:lnTo>
                      <a:pt x="235" y="435"/>
                    </a:lnTo>
                    <a:lnTo>
                      <a:pt x="224" y="435"/>
                    </a:lnTo>
                    <a:lnTo>
                      <a:pt x="212" y="437"/>
                    </a:lnTo>
                    <a:lnTo>
                      <a:pt x="188" y="440"/>
                    </a:lnTo>
                    <a:lnTo>
                      <a:pt x="143" y="449"/>
                    </a:lnTo>
                    <a:lnTo>
                      <a:pt x="122" y="453"/>
                    </a:lnTo>
                    <a:lnTo>
                      <a:pt x="111" y="454"/>
                    </a:lnTo>
                    <a:lnTo>
                      <a:pt x="101" y="453"/>
                    </a:lnTo>
                    <a:lnTo>
                      <a:pt x="90" y="451"/>
                    </a:lnTo>
                    <a:lnTo>
                      <a:pt x="79" y="449"/>
                    </a:lnTo>
                    <a:lnTo>
                      <a:pt x="70" y="446"/>
                    </a:lnTo>
                    <a:lnTo>
                      <a:pt x="59" y="441"/>
                    </a:lnTo>
                    <a:lnTo>
                      <a:pt x="59" y="441"/>
                    </a:lnTo>
                    <a:close/>
                    <a:moveTo>
                      <a:pt x="227" y="402"/>
                    </a:moveTo>
                    <a:lnTo>
                      <a:pt x="227" y="402"/>
                    </a:lnTo>
                    <a:lnTo>
                      <a:pt x="233" y="401"/>
                    </a:lnTo>
                    <a:lnTo>
                      <a:pt x="240" y="402"/>
                    </a:lnTo>
                    <a:lnTo>
                      <a:pt x="246" y="402"/>
                    </a:lnTo>
                    <a:lnTo>
                      <a:pt x="252" y="402"/>
                    </a:lnTo>
                    <a:lnTo>
                      <a:pt x="252" y="402"/>
                    </a:lnTo>
                    <a:lnTo>
                      <a:pt x="263" y="399"/>
                    </a:lnTo>
                    <a:lnTo>
                      <a:pt x="274" y="394"/>
                    </a:lnTo>
                    <a:lnTo>
                      <a:pt x="285" y="389"/>
                    </a:lnTo>
                    <a:lnTo>
                      <a:pt x="297" y="385"/>
                    </a:lnTo>
                    <a:lnTo>
                      <a:pt x="297" y="385"/>
                    </a:lnTo>
                    <a:lnTo>
                      <a:pt x="332" y="374"/>
                    </a:lnTo>
                    <a:lnTo>
                      <a:pt x="366" y="363"/>
                    </a:lnTo>
                    <a:lnTo>
                      <a:pt x="399" y="350"/>
                    </a:lnTo>
                    <a:lnTo>
                      <a:pt x="430" y="337"/>
                    </a:lnTo>
                    <a:lnTo>
                      <a:pt x="460" y="323"/>
                    </a:lnTo>
                    <a:lnTo>
                      <a:pt x="491" y="308"/>
                    </a:lnTo>
                    <a:lnTo>
                      <a:pt x="521" y="292"/>
                    </a:lnTo>
                    <a:lnTo>
                      <a:pt x="552" y="275"/>
                    </a:lnTo>
                    <a:lnTo>
                      <a:pt x="552" y="275"/>
                    </a:lnTo>
                    <a:lnTo>
                      <a:pt x="545" y="247"/>
                    </a:lnTo>
                    <a:lnTo>
                      <a:pt x="537" y="217"/>
                    </a:lnTo>
                    <a:lnTo>
                      <a:pt x="525" y="153"/>
                    </a:lnTo>
                    <a:lnTo>
                      <a:pt x="517" y="120"/>
                    </a:lnTo>
                    <a:lnTo>
                      <a:pt x="510" y="87"/>
                    </a:lnTo>
                    <a:lnTo>
                      <a:pt x="500" y="56"/>
                    </a:lnTo>
                    <a:lnTo>
                      <a:pt x="495" y="41"/>
                    </a:lnTo>
                    <a:lnTo>
                      <a:pt x="489" y="26"/>
                    </a:lnTo>
                    <a:lnTo>
                      <a:pt x="489" y="26"/>
                    </a:lnTo>
                    <a:lnTo>
                      <a:pt x="474" y="31"/>
                    </a:lnTo>
                    <a:lnTo>
                      <a:pt x="462" y="35"/>
                    </a:lnTo>
                    <a:lnTo>
                      <a:pt x="451" y="37"/>
                    </a:lnTo>
                    <a:lnTo>
                      <a:pt x="443" y="38"/>
                    </a:lnTo>
                    <a:lnTo>
                      <a:pt x="434" y="38"/>
                    </a:lnTo>
                    <a:lnTo>
                      <a:pt x="434" y="38"/>
                    </a:lnTo>
                    <a:lnTo>
                      <a:pt x="400" y="54"/>
                    </a:lnTo>
                    <a:lnTo>
                      <a:pt x="370" y="68"/>
                    </a:lnTo>
                    <a:lnTo>
                      <a:pt x="370" y="68"/>
                    </a:lnTo>
                    <a:lnTo>
                      <a:pt x="363" y="70"/>
                    </a:lnTo>
                    <a:lnTo>
                      <a:pt x="355" y="71"/>
                    </a:lnTo>
                    <a:lnTo>
                      <a:pt x="348" y="71"/>
                    </a:lnTo>
                    <a:lnTo>
                      <a:pt x="340" y="74"/>
                    </a:lnTo>
                    <a:lnTo>
                      <a:pt x="340" y="74"/>
                    </a:lnTo>
                    <a:lnTo>
                      <a:pt x="334" y="77"/>
                    </a:lnTo>
                    <a:lnTo>
                      <a:pt x="328" y="82"/>
                    </a:lnTo>
                    <a:lnTo>
                      <a:pt x="322" y="86"/>
                    </a:lnTo>
                    <a:lnTo>
                      <a:pt x="316" y="91"/>
                    </a:lnTo>
                    <a:lnTo>
                      <a:pt x="316" y="91"/>
                    </a:lnTo>
                    <a:lnTo>
                      <a:pt x="278" y="106"/>
                    </a:lnTo>
                    <a:lnTo>
                      <a:pt x="261" y="112"/>
                    </a:lnTo>
                    <a:lnTo>
                      <a:pt x="244" y="117"/>
                    </a:lnTo>
                    <a:lnTo>
                      <a:pt x="244" y="117"/>
                    </a:lnTo>
                    <a:lnTo>
                      <a:pt x="211" y="128"/>
                    </a:lnTo>
                    <a:lnTo>
                      <a:pt x="179" y="140"/>
                    </a:lnTo>
                    <a:lnTo>
                      <a:pt x="147" y="151"/>
                    </a:lnTo>
                    <a:lnTo>
                      <a:pt x="117" y="159"/>
                    </a:lnTo>
                    <a:lnTo>
                      <a:pt x="117" y="159"/>
                    </a:lnTo>
                    <a:lnTo>
                      <a:pt x="103" y="162"/>
                    </a:lnTo>
                    <a:lnTo>
                      <a:pt x="89" y="166"/>
                    </a:lnTo>
                    <a:lnTo>
                      <a:pt x="75" y="168"/>
                    </a:lnTo>
                    <a:lnTo>
                      <a:pt x="63" y="171"/>
                    </a:lnTo>
                    <a:lnTo>
                      <a:pt x="51" y="174"/>
                    </a:lnTo>
                    <a:lnTo>
                      <a:pt x="41" y="180"/>
                    </a:lnTo>
                    <a:lnTo>
                      <a:pt x="31" y="186"/>
                    </a:lnTo>
                    <a:lnTo>
                      <a:pt x="27" y="190"/>
                    </a:lnTo>
                    <a:lnTo>
                      <a:pt x="22" y="196"/>
                    </a:lnTo>
                    <a:lnTo>
                      <a:pt x="22" y="196"/>
                    </a:lnTo>
                    <a:lnTo>
                      <a:pt x="28" y="222"/>
                    </a:lnTo>
                    <a:lnTo>
                      <a:pt x="34" y="251"/>
                    </a:lnTo>
                    <a:lnTo>
                      <a:pt x="49" y="311"/>
                    </a:lnTo>
                    <a:lnTo>
                      <a:pt x="80" y="430"/>
                    </a:lnTo>
                    <a:lnTo>
                      <a:pt x="80" y="430"/>
                    </a:lnTo>
                    <a:lnTo>
                      <a:pt x="91" y="431"/>
                    </a:lnTo>
                    <a:lnTo>
                      <a:pt x="102" y="432"/>
                    </a:lnTo>
                    <a:lnTo>
                      <a:pt x="111" y="432"/>
                    </a:lnTo>
                    <a:lnTo>
                      <a:pt x="122" y="431"/>
                    </a:lnTo>
                    <a:lnTo>
                      <a:pt x="140" y="428"/>
                    </a:lnTo>
                    <a:lnTo>
                      <a:pt x="158" y="423"/>
                    </a:lnTo>
                    <a:lnTo>
                      <a:pt x="194" y="411"/>
                    </a:lnTo>
                    <a:lnTo>
                      <a:pt x="211" y="405"/>
                    </a:lnTo>
                    <a:lnTo>
                      <a:pt x="227" y="402"/>
                    </a:lnTo>
                    <a:lnTo>
                      <a:pt x="227" y="40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6" name="Freeform 142"/>
              <p:cNvSpPr/>
              <p:nvPr/>
            </p:nvSpPr>
            <p:spPr bwMode="auto">
              <a:xfrm>
                <a:off x="6315076" y="519113"/>
                <a:ext cx="165100" cy="60325"/>
              </a:xfrm>
              <a:custGeom>
                <a:avLst/>
                <a:gdLst/>
                <a:ahLst/>
                <a:cxnLst>
                  <a:cxn ang="0">
                    <a:pos x="0" y="107"/>
                  </a:cxn>
                  <a:cxn ang="0">
                    <a:pos x="0" y="107"/>
                  </a:cxn>
                  <a:cxn ang="0">
                    <a:pos x="16" y="97"/>
                  </a:cxn>
                  <a:cxn ang="0">
                    <a:pos x="33" y="89"/>
                  </a:cxn>
                  <a:cxn ang="0">
                    <a:pos x="50" y="81"/>
                  </a:cxn>
                  <a:cxn ang="0">
                    <a:pos x="70" y="75"/>
                  </a:cxn>
                  <a:cxn ang="0">
                    <a:pos x="89" y="68"/>
                  </a:cxn>
                  <a:cxn ang="0">
                    <a:pos x="108" y="63"/>
                  </a:cxn>
                  <a:cxn ang="0">
                    <a:pos x="148" y="53"/>
                  </a:cxn>
                  <a:cxn ang="0">
                    <a:pos x="187" y="43"/>
                  </a:cxn>
                  <a:cxn ang="0">
                    <a:pos x="207" y="37"/>
                  </a:cxn>
                  <a:cxn ang="0">
                    <a:pos x="225" y="32"/>
                  </a:cxn>
                  <a:cxn ang="0">
                    <a:pos x="243" y="26"/>
                  </a:cxn>
                  <a:cxn ang="0">
                    <a:pos x="261" y="18"/>
                  </a:cxn>
                  <a:cxn ang="0">
                    <a:pos x="277" y="9"/>
                  </a:cxn>
                  <a:cxn ang="0">
                    <a:pos x="292" y="0"/>
                  </a:cxn>
                  <a:cxn ang="0">
                    <a:pos x="292" y="0"/>
                  </a:cxn>
                  <a:cxn ang="0">
                    <a:pos x="298" y="2"/>
                  </a:cxn>
                  <a:cxn ang="0">
                    <a:pos x="303" y="3"/>
                  </a:cxn>
                  <a:cxn ang="0">
                    <a:pos x="308" y="5"/>
                  </a:cxn>
                  <a:cxn ang="0">
                    <a:pos x="312" y="8"/>
                  </a:cxn>
                  <a:cxn ang="0">
                    <a:pos x="312" y="8"/>
                  </a:cxn>
                  <a:cxn ang="0">
                    <a:pos x="307" y="15"/>
                  </a:cxn>
                  <a:cxn ang="0">
                    <a:pos x="302" y="21"/>
                  </a:cxn>
                  <a:cxn ang="0">
                    <a:pos x="296" y="28"/>
                  </a:cxn>
                  <a:cxn ang="0">
                    <a:pos x="288" y="32"/>
                  </a:cxn>
                  <a:cxn ang="0">
                    <a:pos x="280" y="36"/>
                  </a:cxn>
                  <a:cxn ang="0">
                    <a:pos x="271" y="41"/>
                  </a:cxn>
                  <a:cxn ang="0">
                    <a:pos x="251" y="47"/>
                  </a:cxn>
                  <a:cxn ang="0">
                    <a:pos x="230" y="52"/>
                  </a:cxn>
                  <a:cxn ang="0">
                    <a:pos x="209" y="57"/>
                  </a:cxn>
                  <a:cxn ang="0">
                    <a:pos x="189" y="61"/>
                  </a:cxn>
                  <a:cxn ang="0">
                    <a:pos x="171" y="66"/>
                  </a:cxn>
                  <a:cxn ang="0">
                    <a:pos x="171" y="66"/>
                  </a:cxn>
                  <a:cxn ang="0">
                    <a:pos x="131" y="79"/>
                  </a:cxn>
                  <a:cxn ang="0">
                    <a:pos x="113" y="86"/>
                  </a:cxn>
                  <a:cxn ang="0">
                    <a:pos x="96" y="94"/>
                  </a:cxn>
                  <a:cxn ang="0">
                    <a:pos x="96" y="94"/>
                  </a:cxn>
                  <a:cxn ang="0">
                    <a:pos x="91" y="93"/>
                  </a:cxn>
                  <a:cxn ang="0">
                    <a:pos x="86" y="94"/>
                  </a:cxn>
                  <a:cxn ang="0">
                    <a:pos x="74" y="96"/>
                  </a:cxn>
                  <a:cxn ang="0">
                    <a:pos x="62" y="100"/>
                  </a:cxn>
                  <a:cxn ang="0">
                    <a:pos x="49" y="105"/>
                  </a:cxn>
                  <a:cxn ang="0">
                    <a:pos x="36" y="109"/>
                  </a:cxn>
                  <a:cxn ang="0">
                    <a:pos x="24" y="111"/>
                  </a:cxn>
                  <a:cxn ang="0">
                    <a:pos x="18" y="112"/>
                  </a:cxn>
                  <a:cxn ang="0">
                    <a:pos x="12" y="111"/>
                  </a:cxn>
                  <a:cxn ang="0">
                    <a:pos x="5" y="110"/>
                  </a:cxn>
                  <a:cxn ang="0">
                    <a:pos x="0" y="107"/>
                  </a:cxn>
                  <a:cxn ang="0">
                    <a:pos x="0" y="107"/>
                  </a:cxn>
                </a:cxnLst>
                <a:rect l="0" t="0" r="r" b="b"/>
                <a:pathLst>
                  <a:path w="312" h="112">
                    <a:moveTo>
                      <a:pt x="0" y="107"/>
                    </a:moveTo>
                    <a:lnTo>
                      <a:pt x="0" y="107"/>
                    </a:lnTo>
                    <a:lnTo>
                      <a:pt x="16" y="97"/>
                    </a:lnTo>
                    <a:lnTo>
                      <a:pt x="33" y="89"/>
                    </a:lnTo>
                    <a:lnTo>
                      <a:pt x="50" y="81"/>
                    </a:lnTo>
                    <a:lnTo>
                      <a:pt x="70" y="75"/>
                    </a:lnTo>
                    <a:lnTo>
                      <a:pt x="89" y="68"/>
                    </a:lnTo>
                    <a:lnTo>
                      <a:pt x="108" y="63"/>
                    </a:lnTo>
                    <a:lnTo>
                      <a:pt x="148" y="53"/>
                    </a:lnTo>
                    <a:lnTo>
                      <a:pt x="187" y="43"/>
                    </a:lnTo>
                    <a:lnTo>
                      <a:pt x="207" y="37"/>
                    </a:lnTo>
                    <a:lnTo>
                      <a:pt x="225" y="32"/>
                    </a:lnTo>
                    <a:lnTo>
                      <a:pt x="243" y="26"/>
                    </a:lnTo>
                    <a:lnTo>
                      <a:pt x="261" y="18"/>
                    </a:lnTo>
                    <a:lnTo>
                      <a:pt x="277" y="9"/>
                    </a:lnTo>
                    <a:lnTo>
                      <a:pt x="292" y="0"/>
                    </a:lnTo>
                    <a:lnTo>
                      <a:pt x="292" y="0"/>
                    </a:lnTo>
                    <a:lnTo>
                      <a:pt x="298" y="2"/>
                    </a:lnTo>
                    <a:lnTo>
                      <a:pt x="303" y="3"/>
                    </a:lnTo>
                    <a:lnTo>
                      <a:pt x="308" y="5"/>
                    </a:lnTo>
                    <a:lnTo>
                      <a:pt x="312" y="8"/>
                    </a:lnTo>
                    <a:lnTo>
                      <a:pt x="312" y="8"/>
                    </a:lnTo>
                    <a:lnTo>
                      <a:pt x="307" y="15"/>
                    </a:lnTo>
                    <a:lnTo>
                      <a:pt x="302" y="21"/>
                    </a:lnTo>
                    <a:lnTo>
                      <a:pt x="296" y="28"/>
                    </a:lnTo>
                    <a:lnTo>
                      <a:pt x="288" y="32"/>
                    </a:lnTo>
                    <a:lnTo>
                      <a:pt x="280" y="36"/>
                    </a:lnTo>
                    <a:lnTo>
                      <a:pt x="271" y="41"/>
                    </a:lnTo>
                    <a:lnTo>
                      <a:pt x="251" y="47"/>
                    </a:lnTo>
                    <a:lnTo>
                      <a:pt x="230" y="52"/>
                    </a:lnTo>
                    <a:lnTo>
                      <a:pt x="209" y="57"/>
                    </a:lnTo>
                    <a:lnTo>
                      <a:pt x="189" y="61"/>
                    </a:lnTo>
                    <a:lnTo>
                      <a:pt x="171" y="66"/>
                    </a:lnTo>
                    <a:lnTo>
                      <a:pt x="171" y="66"/>
                    </a:lnTo>
                    <a:lnTo>
                      <a:pt x="131" y="79"/>
                    </a:lnTo>
                    <a:lnTo>
                      <a:pt x="113" y="86"/>
                    </a:lnTo>
                    <a:lnTo>
                      <a:pt x="96" y="94"/>
                    </a:lnTo>
                    <a:lnTo>
                      <a:pt x="96" y="94"/>
                    </a:lnTo>
                    <a:lnTo>
                      <a:pt x="91" y="93"/>
                    </a:lnTo>
                    <a:lnTo>
                      <a:pt x="86" y="94"/>
                    </a:lnTo>
                    <a:lnTo>
                      <a:pt x="74" y="96"/>
                    </a:lnTo>
                    <a:lnTo>
                      <a:pt x="62" y="100"/>
                    </a:lnTo>
                    <a:lnTo>
                      <a:pt x="49" y="105"/>
                    </a:lnTo>
                    <a:lnTo>
                      <a:pt x="36" y="109"/>
                    </a:lnTo>
                    <a:lnTo>
                      <a:pt x="24" y="111"/>
                    </a:lnTo>
                    <a:lnTo>
                      <a:pt x="18" y="112"/>
                    </a:lnTo>
                    <a:lnTo>
                      <a:pt x="12" y="111"/>
                    </a:lnTo>
                    <a:lnTo>
                      <a:pt x="5" y="110"/>
                    </a:lnTo>
                    <a:lnTo>
                      <a:pt x="0" y="107"/>
                    </a:lnTo>
                    <a:lnTo>
                      <a:pt x="0" y="10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7" name="Freeform 143"/>
              <p:cNvSpPr/>
              <p:nvPr/>
            </p:nvSpPr>
            <p:spPr bwMode="auto">
              <a:xfrm>
                <a:off x="6307138" y="490538"/>
                <a:ext cx="155575" cy="53975"/>
              </a:xfrm>
              <a:custGeom>
                <a:avLst/>
                <a:gdLst/>
                <a:ahLst/>
                <a:cxnLst>
                  <a:cxn ang="0">
                    <a:pos x="294" y="0"/>
                  </a:cxn>
                  <a:cxn ang="0">
                    <a:pos x="293" y="6"/>
                  </a:cxn>
                  <a:cxn ang="0">
                    <a:pos x="292" y="7"/>
                  </a:cxn>
                  <a:cxn ang="0">
                    <a:pos x="286" y="15"/>
                  </a:cxn>
                  <a:cxn ang="0">
                    <a:pos x="268" y="27"/>
                  </a:cxn>
                  <a:cxn ang="0">
                    <a:pos x="235" y="38"/>
                  </a:cxn>
                  <a:cxn ang="0">
                    <a:pos x="212" y="45"/>
                  </a:cxn>
                  <a:cxn ang="0">
                    <a:pos x="206" y="48"/>
                  </a:cxn>
                  <a:cxn ang="0">
                    <a:pos x="195" y="56"/>
                  </a:cxn>
                  <a:cxn ang="0">
                    <a:pos x="190" y="58"/>
                  </a:cxn>
                  <a:cxn ang="0">
                    <a:pos x="178" y="62"/>
                  </a:cxn>
                  <a:cxn ang="0">
                    <a:pos x="153" y="64"/>
                  </a:cxn>
                  <a:cxn ang="0">
                    <a:pos x="140" y="67"/>
                  </a:cxn>
                  <a:cxn ang="0">
                    <a:pos x="125" y="72"/>
                  </a:cxn>
                  <a:cxn ang="0">
                    <a:pos x="95" y="87"/>
                  </a:cxn>
                  <a:cxn ang="0">
                    <a:pos x="77" y="91"/>
                  </a:cxn>
                  <a:cxn ang="0">
                    <a:pos x="72" y="92"/>
                  </a:cxn>
                  <a:cxn ang="0">
                    <a:pos x="60" y="91"/>
                  </a:cxn>
                  <a:cxn ang="0">
                    <a:pos x="55" y="91"/>
                  </a:cxn>
                  <a:cxn ang="0">
                    <a:pos x="40" y="95"/>
                  </a:cxn>
                  <a:cxn ang="0">
                    <a:pos x="17" y="102"/>
                  </a:cxn>
                  <a:cxn ang="0">
                    <a:pos x="8" y="100"/>
                  </a:cxn>
                  <a:cxn ang="0">
                    <a:pos x="2" y="95"/>
                  </a:cxn>
                  <a:cxn ang="0">
                    <a:pos x="0" y="91"/>
                  </a:cxn>
                  <a:cxn ang="0">
                    <a:pos x="15" y="82"/>
                  </a:cxn>
                  <a:cxn ang="0">
                    <a:pos x="32" y="74"/>
                  </a:cxn>
                  <a:cxn ang="0">
                    <a:pos x="71" y="65"/>
                  </a:cxn>
                  <a:cxn ang="0">
                    <a:pos x="108" y="58"/>
                  </a:cxn>
                  <a:cxn ang="0">
                    <a:pos x="133" y="49"/>
                  </a:cxn>
                  <a:cxn ang="0">
                    <a:pos x="140" y="45"/>
                  </a:cxn>
                  <a:cxn ang="0">
                    <a:pos x="152" y="44"/>
                  </a:cxn>
                  <a:cxn ang="0">
                    <a:pos x="158" y="45"/>
                  </a:cxn>
                  <a:cxn ang="0">
                    <a:pos x="160" y="47"/>
                  </a:cxn>
                  <a:cxn ang="0">
                    <a:pos x="193" y="34"/>
                  </a:cxn>
                  <a:cxn ang="0">
                    <a:pos x="242" y="12"/>
                  </a:cxn>
                  <a:cxn ang="0">
                    <a:pos x="277" y="2"/>
                  </a:cxn>
                  <a:cxn ang="0">
                    <a:pos x="294" y="0"/>
                  </a:cxn>
                </a:cxnLst>
                <a:rect l="0" t="0" r="r" b="b"/>
                <a:pathLst>
                  <a:path w="294" h="102">
                    <a:moveTo>
                      <a:pt x="294" y="0"/>
                    </a:moveTo>
                    <a:lnTo>
                      <a:pt x="294" y="0"/>
                    </a:lnTo>
                    <a:lnTo>
                      <a:pt x="294" y="4"/>
                    </a:lnTo>
                    <a:lnTo>
                      <a:pt x="293" y="6"/>
                    </a:lnTo>
                    <a:lnTo>
                      <a:pt x="292" y="7"/>
                    </a:lnTo>
                    <a:lnTo>
                      <a:pt x="292" y="7"/>
                    </a:lnTo>
                    <a:lnTo>
                      <a:pt x="289" y="11"/>
                    </a:lnTo>
                    <a:lnTo>
                      <a:pt x="286" y="15"/>
                    </a:lnTo>
                    <a:lnTo>
                      <a:pt x="277" y="22"/>
                    </a:lnTo>
                    <a:lnTo>
                      <a:pt x="268" y="27"/>
                    </a:lnTo>
                    <a:lnTo>
                      <a:pt x="258" y="30"/>
                    </a:lnTo>
                    <a:lnTo>
                      <a:pt x="235" y="38"/>
                    </a:lnTo>
                    <a:lnTo>
                      <a:pt x="224" y="41"/>
                    </a:lnTo>
                    <a:lnTo>
                      <a:pt x="212" y="45"/>
                    </a:lnTo>
                    <a:lnTo>
                      <a:pt x="212" y="45"/>
                    </a:lnTo>
                    <a:lnTo>
                      <a:pt x="206" y="48"/>
                    </a:lnTo>
                    <a:lnTo>
                      <a:pt x="200" y="52"/>
                    </a:lnTo>
                    <a:lnTo>
                      <a:pt x="195" y="56"/>
                    </a:lnTo>
                    <a:lnTo>
                      <a:pt x="190" y="58"/>
                    </a:lnTo>
                    <a:lnTo>
                      <a:pt x="190" y="58"/>
                    </a:lnTo>
                    <a:lnTo>
                      <a:pt x="184" y="60"/>
                    </a:lnTo>
                    <a:lnTo>
                      <a:pt x="178" y="62"/>
                    </a:lnTo>
                    <a:lnTo>
                      <a:pt x="166" y="63"/>
                    </a:lnTo>
                    <a:lnTo>
                      <a:pt x="153" y="64"/>
                    </a:lnTo>
                    <a:lnTo>
                      <a:pt x="140" y="67"/>
                    </a:lnTo>
                    <a:lnTo>
                      <a:pt x="140" y="67"/>
                    </a:lnTo>
                    <a:lnTo>
                      <a:pt x="133" y="70"/>
                    </a:lnTo>
                    <a:lnTo>
                      <a:pt x="125" y="72"/>
                    </a:lnTo>
                    <a:lnTo>
                      <a:pt x="111" y="79"/>
                    </a:lnTo>
                    <a:lnTo>
                      <a:pt x="95" y="87"/>
                    </a:lnTo>
                    <a:lnTo>
                      <a:pt x="87" y="89"/>
                    </a:lnTo>
                    <a:lnTo>
                      <a:pt x="77" y="91"/>
                    </a:lnTo>
                    <a:lnTo>
                      <a:pt x="77" y="91"/>
                    </a:lnTo>
                    <a:lnTo>
                      <a:pt x="72" y="92"/>
                    </a:lnTo>
                    <a:lnTo>
                      <a:pt x="66" y="91"/>
                    </a:lnTo>
                    <a:lnTo>
                      <a:pt x="60" y="91"/>
                    </a:lnTo>
                    <a:lnTo>
                      <a:pt x="55" y="91"/>
                    </a:lnTo>
                    <a:lnTo>
                      <a:pt x="55" y="91"/>
                    </a:lnTo>
                    <a:lnTo>
                      <a:pt x="47" y="93"/>
                    </a:lnTo>
                    <a:lnTo>
                      <a:pt x="40" y="95"/>
                    </a:lnTo>
                    <a:lnTo>
                      <a:pt x="25" y="101"/>
                    </a:lnTo>
                    <a:lnTo>
                      <a:pt x="17" y="102"/>
                    </a:lnTo>
                    <a:lnTo>
                      <a:pt x="11" y="101"/>
                    </a:lnTo>
                    <a:lnTo>
                      <a:pt x="8" y="100"/>
                    </a:lnTo>
                    <a:lnTo>
                      <a:pt x="4" y="98"/>
                    </a:lnTo>
                    <a:lnTo>
                      <a:pt x="2" y="95"/>
                    </a:lnTo>
                    <a:lnTo>
                      <a:pt x="0" y="91"/>
                    </a:lnTo>
                    <a:lnTo>
                      <a:pt x="0" y="91"/>
                    </a:lnTo>
                    <a:lnTo>
                      <a:pt x="8" y="86"/>
                    </a:lnTo>
                    <a:lnTo>
                      <a:pt x="15" y="82"/>
                    </a:lnTo>
                    <a:lnTo>
                      <a:pt x="24" y="77"/>
                    </a:lnTo>
                    <a:lnTo>
                      <a:pt x="32" y="74"/>
                    </a:lnTo>
                    <a:lnTo>
                      <a:pt x="51" y="69"/>
                    </a:lnTo>
                    <a:lnTo>
                      <a:pt x="71" y="65"/>
                    </a:lnTo>
                    <a:lnTo>
                      <a:pt x="90" y="62"/>
                    </a:lnTo>
                    <a:lnTo>
                      <a:pt x="108" y="58"/>
                    </a:lnTo>
                    <a:lnTo>
                      <a:pt x="125" y="53"/>
                    </a:lnTo>
                    <a:lnTo>
                      <a:pt x="133" y="49"/>
                    </a:lnTo>
                    <a:lnTo>
                      <a:pt x="140" y="45"/>
                    </a:lnTo>
                    <a:lnTo>
                      <a:pt x="140" y="45"/>
                    </a:lnTo>
                    <a:lnTo>
                      <a:pt x="146" y="45"/>
                    </a:lnTo>
                    <a:lnTo>
                      <a:pt x="152" y="44"/>
                    </a:lnTo>
                    <a:lnTo>
                      <a:pt x="156" y="45"/>
                    </a:lnTo>
                    <a:lnTo>
                      <a:pt x="158" y="45"/>
                    </a:lnTo>
                    <a:lnTo>
                      <a:pt x="160" y="47"/>
                    </a:lnTo>
                    <a:lnTo>
                      <a:pt x="160" y="47"/>
                    </a:lnTo>
                    <a:lnTo>
                      <a:pt x="177" y="42"/>
                    </a:lnTo>
                    <a:lnTo>
                      <a:pt x="193" y="34"/>
                    </a:lnTo>
                    <a:lnTo>
                      <a:pt x="226" y="19"/>
                    </a:lnTo>
                    <a:lnTo>
                      <a:pt x="242" y="12"/>
                    </a:lnTo>
                    <a:lnTo>
                      <a:pt x="259" y="7"/>
                    </a:lnTo>
                    <a:lnTo>
                      <a:pt x="277" y="2"/>
                    </a:lnTo>
                    <a:lnTo>
                      <a:pt x="286" y="1"/>
                    </a:lnTo>
                    <a:lnTo>
                      <a:pt x="294" y="0"/>
                    </a:lnTo>
                    <a:lnTo>
                      <a:pt x="294"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8" name="Freeform 144"/>
              <p:cNvSpPr/>
              <p:nvPr/>
            </p:nvSpPr>
            <p:spPr bwMode="auto">
              <a:xfrm>
                <a:off x="6307138" y="450850"/>
                <a:ext cx="150813" cy="60325"/>
              </a:xfrm>
              <a:custGeom>
                <a:avLst/>
                <a:gdLst/>
                <a:ahLst/>
                <a:cxnLst>
                  <a:cxn ang="0">
                    <a:pos x="284" y="20"/>
                  </a:cxn>
                  <a:cxn ang="0">
                    <a:pos x="284" y="20"/>
                  </a:cxn>
                  <a:cxn ang="0">
                    <a:pos x="270" y="21"/>
                  </a:cxn>
                  <a:cxn ang="0">
                    <a:pos x="263" y="21"/>
                  </a:cxn>
                  <a:cxn ang="0">
                    <a:pos x="256" y="20"/>
                  </a:cxn>
                  <a:cxn ang="0">
                    <a:pos x="256" y="20"/>
                  </a:cxn>
                  <a:cxn ang="0">
                    <a:pos x="240" y="26"/>
                  </a:cxn>
                  <a:cxn ang="0">
                    <a:pos x="224" y="32"/>
                  </a:cxn>
                  <a:cxn ang="0">
                    <a:pos x="190" y="44"/>
                  </a:cxn>
                  <a:cxn ang="0">
                    <a:pos x="155" y="55"/>
                  </a:cxn>
                  <a:cxn ang="0">
                    <a:pos x="121" y="67"/>
                  </a:cxn>
                  <a:cxn ang="0">
                    <a:pos x="121" y="67"/>
                  </a:cxn>
                  <a:cxn ang="0">
                    <a:pos x="105" y="73"/>
                  </a:cxn>
                  <a:cxn ang="0">
                    <a:pos x="90" y="81"/>
                  </a:cxn>
                  <a:cxn ang="0">
                    <a:pos x="61" y="99"/>
                  </a:cxn>
                  <a:cxn ang="0">
                    <a:pos x="46" y="106"/>
                  </a:cxn>
                  <a:cxn ang="0">
                    <a:pos x="31" y="112"/>
                  </a:cxn>
                  <a:cxn ang="0">
                    <a:pos x="24" y="113"/>
                  </a:cxn>
                  <a:cxn ang="0">
                    <a:pos x="16" y="114"/>
                  </a:cxn>
                  <a:cxn ang="0">
                    <a:pos x="8" y="114"/>
                  </a:cxn>
                  <a:cxn ang="0">
                    <a:pos x="0" y="113"/>
                  </a:cxn>
                  <a:cxn ang="0">
                    <a:pos x="0" y="113"/>
                  </a:cxn>
                  <a:cxn ang="0">
                    <a:pos x="2" y="107"/>
                  </a:cxn>
                  <a:cxn ang="0">
                    <a:pos x="5" y="102"/>
                  </a:cxn>
                  <a:cxn ang="0">
                    <a:pos x="10" y="98"/>
                  </a:cxn>
                  <a:cxn ang="0">
                    <a:pos x="15" y="95"/>
                  </a:cxn>
                  <a:cxn ang="0">
                    <a:pos x="27" y="89"/>
                  </a:cxn>
                  <a:cxn ang="0">
                    <a:pos x="39" y="83"/>
                  </a:cxn>
                  <a:cxn ang="0">
                    <a:pos x="39" y="83"/>
                  </a:cxn>
                  <a:cxn ang="0">
                    <a:pos x="46" y="76"/>
                  </a:cxn>
                  <a:cxn ang="0">
                    <a:pos x="55" y="70"/>
                  </a:cxn>
                  <a:cxn ang="0">
                    <a:pos x="63" y="63"/>
                  </a:cxn>
                  <a:cxn ang="0">
                    <a:pos x="72" y="58"/>
                  </a:cxn>
                  <a:cxn ang="0">
                    <a:pos x="72" y="58"/>
                  </a:cxn>
                  <a:cxn ang="0">
                    <a:pos x="82" y="54"/>
                  </a:cxn>
                  <a:cxn ang="0">
                    <a:pos x="94" y="50"/>
                  </a:cxn>
                  <a:cxn ang="0">
                    <a:pos x="121" y="43"/>
                  </a:cxn>
                  <a:cxn ang="0">
                    <a:pos x="150" y="37"/>
                  </a:cxn>
                  <a:cxn ang="0">
                    <a:pos x="165" y="32"/>
                  </a:cxn>
                  <a:cxn ang="0">
                    <a:pos x="179" y="28"/>
                  </a:cxn>
                  <a:cxn ang="0">
                    <a:pos x="179" y="28"/>
                  </a:cxn>
                  <a:cxn ang="0">
                    <a:pos x="202" y="18"/>
                  </a:cxn>
                  <a:cxn ang="0">
                    <a:pos x="225" y="9"/>
                  </a:cxn>
                  <a:cxn ang="0">
                    <a:pos x="237" y="6"/>
                  </a:cxn>
                  <a:cxn ang="0">
                    <a:pos x="248" y="2"/>
                  </a:cxn>
                  <a:cxn ang="0">
                    <a:pos x="261" y="0"/>
                  </a:cxn>
                  <a:cxn ang="0">
                    <a:pos x="275" y="0"/>
                  </a:cxn>
                  <a:cxn ang="0">
                    <a:pos x="275" y="0"/>
                  </a:cxn>
                  <a:cxn ang="0">
                    <a:pos x="279" y="4"/>
                  </a:cxn>
                  <a:cxn ang="0">
                    <a:pos x="284" y="6"/>
                  </a:cxn>
                  <a:cxn ang="0">
                    <a:pos x="284" y="6"/>
                  </a:cxn>
                  <a:cxn ang="0">
                    <a:pos x="284" y="20"/>
                  </a:cxn>
                  <a:cxn ang="0">
                    <a:pos x="284" y="20"/>
                  </a:cxn>
                </a:cxnLst>
                <a:rect l="0" t="0" r="r" b="b"/>
                <a:pathLst>
                  <a:path w="284" h="114">
                    <a:moveTo>
                      <a:pt x="284" y="20"/>
                    </a:moveTo>
                    <a:lnTo>
                      <a:pt x="284" y="20"/>
                    </a:lnTo>
                    <a:lnTo>
                      <a:pt x="270" y="21"/>
                    </a:lnTo>
                    <a:lnTo>
                      <a:pt x="263" y="21"/>
                    </a:lnTo>
                    <a:lnTo>
                      <a:pt x="256" y="20"/>
                    </a:lnTo>
                    <a:lnTo>
                      <a:pt x="256" y="20"/>
                    </a:lnTo>
                    <a:lnTo>
                      <a:pt x="240" y="26"/>
                    </a:lnTo>
                    <a:lnTo>
                      <a:pt x="224" y="32"/>
                    </a:lnTo>
                    <a:lnTo>
                      <a:pt x="190" y="44"/>
                    </a:lnTo>
                    <a:lnTo>
                      <a:pt x="155" y="55"/>
                    </a:lnTo>
                    <a:lnTo>
                      <a:pt x="121" y="67"/>
                    </a:lnTo>
                    <a:lnTo>
                      <a:pt x="121" y="67"/>
                    </a:lnTo>
                    <a:lnTo>
                      <a:pt x="105" y="73"/>
                    </a:lnTo>
                    <a:lnTo>
                      <a:pt x="90" y="81"/>
                    </a:lnTo>
                    <a:lnTo>
                      <a:pt x="61" y="99"/>
                    </a:lnTo>
                    <a:lnTo>
                      <a:pt x="46" y="106"/>
                    </a:lnTo>
                    <a:lnTo>
                      <a:pt x="31" y="112"/>
                    </a:lnTo>
                    <a:lnTo>
                      <a:pt x="24" y="113"/>
                    </a:lnTo>
                    <a:lnTo>
                      <a:pt x="16" y="114"/>
                    </a:lnTo>
                    <a:lnTo>
                      <a:pt x="8" y="114"/>
                    </a:lnTo>
                    <a:lnTo>
                      <a:pt x="0" y="113"/>
                    </a:lnTo>
                    <a:lnTo>
                      <a:pt x="0" y="113"/>
                    </a:lnTo>
                    <a:lnTo>
                      <a:pt x="2" y="107"/>
                    </a:lnTo>
                    <a:lnTo>
                      <a:pt x="5" y="102"/>
                    </a:lnTo>
                    <a:lnTo>
                      <a:pt x="10" y="98"/>
                    </a:lnTo>
                    <a:lnTo>
                      <a:pt x="15" y="95"/>
                    </a:lnTo>
                    <a:lnTo>
                      <a:pt x="27" y="89"/>
                    </a:lnTo>
                    <a:lnTo>
                      <a:pt x="39" y="83"/>
                    </a:lnTo>
                    <a:lnTo>
                      <a:pt x="39" y="83"/>
                    </a:lnTo>
                    <a:lnTo>
                      <a:pt x="46" y="76"/>
                    </a:lnTo>
                    <a:lnTo>
                      <a:pt x="55" y="70"/>
                    </a:lnTo>
                    <a:lnTo>
                      <a:pt x="63" y="63"/>
                    </a:lnTo>
                    <a:lnTo>
                      <a:pt x="72" y="58"/>
                    </a:lnTo>
                    <a:lnTo>
                      <a:pt x="72" y="58"/>
                    </a:lnTo>
                    <a:lnTo>
                      <a:pt x="82" y="54"/>
                    </a:lnTo>
                    <a:lnTo>
                      <a:pt x="94" y="50"/>
                    </a:lnTo>
                    <a:lnTo>
                      <a:pt x="121" y="43"/>
                    </a:lnTo>
                    <a:lnTo>
                      <a:pt x="150" y="37"/>
                    </a:lnTo>
                    <a:lnTo>
                      <a:pt x="165" y="32"/>
                    </a:lnTo>
                    <a:lnTo>
                      <a:pt x="179" y="28"/>
                    </a:lnTo>
                    <a:lnTo>
                      <a:pt x="179" y="28"/>
                    </a:lnTo>
                    <a:lnTo>
                      <a:pt x="202" y="18"/>
                    </a:lnTo>
                    <a:lnTo>
                      <a:pt x="225" y="9"/>
                    </a:lnTo>
                    <a:lnTo>
                      <a:pt x="237" y="6"/>
                    </a:lnTo>
                    <a:lnTo>
                      <a:pt x="248" y="2"/>
                    </a:lnTo>
                    <a:lnTo>
                      <a:pt x="261" y="0"/>
                    </a:lnTo>
                    <a:lnTo>
                      <a:pt x="275" y="0"/>
                    </a:lnTo>
                    <a:lnTo>
                      <a:pt x="275" y="0"/>
                    </a:lnTo>
                    <a:lnTo>
                      <a:pt x="279" y="4"/>
                    </a:lnTo>
                    <a:lnTo>
                      <a:pt x="284" y="6"/>
                    </a:lnTo>
                    <a:lnTo>
                      <a:pt x="284" y="6"/>
                    </a:lnTo>
                    <a:lnTo>
                      <a:pt x="284" y="20"/>
                    </a:lnTo>
                    <a:lnTo>
                      <a:pt x="284" y="2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9" name="Freeform 145"/>
              <p:cNvSpPr>
                <a:spLocks noEditPoints="1"/>
              </p:cNvSpPr>
              <p:nvPr/>
            </p:nvSpPr>
            <p:spPr bwMode="auto">
              <a:xfrm>
                <a:off x="6042026" y="36513"/>
                <a:ext cx="1120775" cy="1027113"/>
              </a:xfrm>
              <a:custGeom>
                <a:avLst/>
                <a:gdLst/>
                <a:ahLst/>
                <a:cxnLst>
                  <a:cxn ang="0">
                    <a:pos x="271" y="1749"/>
                  </a:cxn>
                  <a:cxn ang="0">
                    <a:pos x="229" y="1518"/>
                  </a:cxn>
                  <a:cxn ang="0">
                    <a:pos x="198" y="1307"/>
                  </a:cxn>
                  <a:cxn ang="0">
                    <a:pos x="120" y="1122"/>
                  </a:cxn>
                  <a:cxn ang="0">
                    <a:pos x="66" y="889"/>
                  </a:cxn>
                  <a:cxn ang="0">
                    <a:pos x="21" y="662"/>
                  </a:cxn>
                  <a:cxn ang="0">
                    <a:pos x="844" y="368"/>
                  </a:cxn>
                  <a:cxn ang="0">
                    <a:pos x="1208" y="10"/>
                  </a:cxn>
                  <a:cxn ang="0">
                    <a:pos x="1875" y="246"/>
                  </a:cxn>
                  <a:cxn ang="0">
                    <a:pos x="2081" y="478"/>
                  </a:cxn>
                  <a:cxn ang="0">
                    <a:pos x="1705" y="1463"/>
                  </a:cxn>
                  <a:cxn ang="0">
                    <a:pos x="1257" y="1512"/>
                  </a:cxn>
                  <a:cxn ang="0">
                    <a:pos x="950" y="1791"/>
                  </a:cxn>
                  <a:cxn ang="0">
                    <a:pos x="383" y="1909"/>
                  </a:cxn>
                  <a:cxn ang="0">
                    <a:pos x="2049" y="516"/>
                  </a:cxn>
                  <a:cxn ang="0">
                    <a:pos x="1758" y="224"/>
                  </a:cxn>
                  <a:cxn ang="0">
                    <a:pos x="1143" y="382"/>
                  </a:cxn>
                  <a:cxn ang="0">
                    <a:pos x="1260" y="253"/>
                  </a:cxn>
                  <a:cxn ang="0">
                    <a:pos x="1694" y="271"/>
                  </a:cxn>
                  <a:cxn ang="0">
                    <a:pos x="1969" y="376"/>
                  </a:cxn>
                  <a:cxn ang="0">
                    <a:pos x="1786" y="1038"/>
                  </a:cxn>
                  <a:cxn ang="0">
                    <a:pos x="1607" y="1509"/>
                  </a:cxn>
                  <a:cxn ang="0">
                    <a:pos x="1536" y="1555"/>
                  </a:cxn>
                  <a:cxn ang="0">
                    <a:pos x="1790" y="976"/>
                  </a:cxn>
                  <a:cxn ang="0">
                    <a:pos x="1947" y="397"/>
                  </a:cxn>
                  <a:cxn ang="0">
                    <a:pos x="1414" y="188"/>
                  </a:cxn>
                  <a:cxn ang="0">
                    <a:pos x="1211" y="498"/>
                  </a:cxn>
                  <a:cxn ang="0">
                    <a:pos x="1230" y="1358"/>
                  </a:cxn>
                  <a:cxn ang="0">
                    <a:pos x="1618" y="1452"/>
                  </a:cxn>
                  <a:cxn ang="0">
                    <a:pos x="450" y="1888"/>
                  </a:cxn>
                  <a:cxn ang="0">
                    <a:pos x="1043" y="1738"/>
                  </a:cxn>
                  <a:cxn ang="0">
                    <a:pos x="1077" y="894"/>
                  </a:cxn>
                  <a:cxn ang="0">
                    <a:pos x="523" y="502"/>
                  </a:cxn>
                  <a:cxn ang="0">
                    <a:pos x="64" y="722"/>
                  </a:cxn>
                  <a:cxn ang="0">
                    <a:pos x="169" y="853"/>
                  </a:cxn>
                  <a:cxn ang="0">
                    <a:pos x="220" y="1048"/>
                  </a:cxn>
                  <a:cxn ang="0">
                    <a:pos x="290" y="1249"/>
                  </a:cxn>
                  <a:cxn ang="0">
                    <a:pos x="336" y="1414"/>
                  </a:cxn>
                  <a:cxn ang="0">
                    <a:pos x="385" y="1592"/>
                  </a:cxn>
                  <a:cxn ang="0">
                    <a:pos x="1184" y="121"/>
                  </a:cxn>
                  <a:cxn ang="0">
                    <a:pos x="1081" y="507"/>
                  </a:cxn>
                  <a:cxn ang="0">
                    <a:pos x="420" y="1829"/>
                  </a:cxn>
                  <a:cxn ang="0">
                    <a:pos x="385" y="1776"/>
                  </a:cxn>
                  <a:cxn ang="0">
                    <a:pos x="346" y="1721"/>
                  </a:cxn>
                  <a:cxn ang="0">
                    <a:pos x="385" y="1660"/>
                  </a:cxn>
                  <a:cxn ang="0">
                    <a:pos x="276" y="1656"/>
                  </a:cxn>
                  <a:cxn ang="0">
                    <a:pos x="310" y="1594"/>
                  </a:cxn>
                  <a:cxn ang="0">
                    <a:pos x="259" y="1522"/>
                  </a:cxn>
                  <a:cxn ang="0">
                    <a:pos x="344" y="1512"/>
                  </a:cxn>
                  <a:cxn ang="0">
                    <a:pos x="260" y="1479"/>
                  </a:cxn>
                  <a:cxn ang="0">
                    <a:pos x="310" y="1404"/>
                  </a:cxn>
                  <a:cxn ang="0">
                    <a:pos x="232" y="1390"/>
                  </a:cxn>
                  <a:cxn ang="0">
                    <a:pos x="286" y="1296"/>
                  </a:cxn>
                  <a:cxn ang="0">
                    <a:pos x="234" y="1224"/>
                  </a:cxn>
                  <a:cxn ang="0">
                    <a:pos x="228" y="1161"/>
                  </a:cxn>
                  <a:cxn ang="0">
                    <a:pos x="187" y="1075"/>
                  </a:cxn>
                  <a:cxn ang="0">
                    <a:pos x="175" y="1005"/>
                  </a:cxn>
                  <a:cxn ang="0">
                    <a:pos x="173" y="948"/>
                  </a:cxn>
                  <a:cxn ang="0">
                    <a:pos x="96" y="957"/>
                  </a:cxn>
                  <a:cxn ang="0">
                    <a:pos x="133" y="884"/>
                  </a:cxn>
                  <a:cxn ang="0">
                    <a:pos x="91" y="823"/>
                  </a:cxn>
                  <a:cxn ang="0">
                    <a:pos x="66" y="806"/>
                  </a:cxn>
                  <a:cxn ang="0">
                    <a:pos x="74" y="693"/>
                  </a:cxn>
                </a:cxnLst>
                <a:rect l="0" t="0" r="r" b="b"/>
                <a:pathLst>
                  <a:path w="2119" h="1942">
                    <a:moveTo>
                      <a:pt x="383" y="1909"/>
                    </a:moveTo>
                    <a:lnTo>
                      <a:pt x="383" y="1909"/>
                    </a:lnTo>
                    <a:lnTo>
                      <a:pt x="375" y="1915"/>
                    </a:lnTo>
                    <a:lnTo>
                      <a:pt x="365" y="1919"/>
                    </a:lnTo>
                    <a:lnTo>
                      <a:pt x="355" y="1923"/>
                    </a:lnTo>
                    <a:lnTo>
                      <a:pt x="346" y="1924"/>
                    </a:lnTo>
                    <a:lnTo>
                      <a:pt x="336" y="1923"/>
                    </a:lnTo>
                    <a:lnTo>
                      <a:pt x="331" y="1920"/>
                    </a:lnTo>
                    <a:lnTo>
                      <a:pt x="326" y="1918"/>
                    </a:lnTo>
                    <a:lnTo>
                      <a:pt x="322" y="1916"/>
                    </a:lnTo>
                    <a:lnTo>
                      <a:pt x="318" y="1912"/>
                    </a:lnTo>
                    <a:lnTo>
                      <a:pt x="315" y="1909"/>
                    </a:lnTo>
                    <a:lnTo>
                      <a:pt x="311" y="1903"/>
                    </a:lnTo>
                    <a:lnTo>
                      <a:pt x="311" y="1903"/>
                    </a:lnTo>
                    <a:lnTo>
                      <a:pt x="311" y="1894"/>
                    </a:lnTo>
                    <a:lnTo>
                      <a:pt x="311" y="1884"/>
                    </a:lnTo>
                    <a:lnTo>
                      <a:pt x="310" y="1876"/>
                    </a:lnTo>
                    <a:lnTo>
                      <a:pt x="308" y="1869"/>
                    </a:lnTo>
                    <a:lnTo>
                      <a:pt x="303" y="1857"/>
                    </a:lnTo>
                    <a:lnTo>
                      <a:pt x="298" y="1848"/>
                    </a:lnTo>
                    <a:lnTo>
                      <a:pt x="292" y="1838"/>
                    </a:lnTo>
                    <a:lnTo>
                      <a:pt x="290" y="1833"/>
                    </a:lnTo>
                    <a:lnTo>
                      <a:pt x="288" y="1827"/>
                    </a:lnTo>
                    <a:lnTo>
                      <a:pt x="288" y="1821"/>
                    </a:lnTo>
                    <a:lnTo>
                      <a:pt x="288" y="1814"/>
                    </a:lnTo>
                    <a:lnTo>
                      <a:pt x="289" y="1807"/>
                    </a:lnTo>
                    <a:lnTo>
                      <a:pt x="292" y="1798"/>
                    </a:lnTo>
                    <a:lnTo>
                      <a:pt x="292" y="1798"/>
                    </a:lnTo>
                    <a:lnTo>
                      <a:pt x="287" y="1796"/>
                    </a:lnTo>
                    <a:lnTo>
                      <a:pt x="283" y="1792"/>
                    </a:lnTo>
                    <a:lnTo>
                      <a:pt x="279" y="1789"/>
                    </a:lnTo>
                    <a:lnTo>
                      <a:pt x="276" y="1783"/>
                    </a:lnTo>
                    <a:lnTo>
                      <a:pt x="275" y="1779"/>
                    </a:lnTo>
                    <a:lnTo>
                      <a:pt x="273" y="1774"/>
                    </a:lnTo>
                    <a:lnTo>
                      <a:pt x="272" y="1762"/>
                    </a:lnTo>
                    <a:lnTo>
                      <a:pt x="271" y="1749"/>
                    </a:lnTo>
                    <a:lnTo>
                      <a:pt x="270" y="1737"/>
                    </a:lnTo>
                    <a:lnTo>
                      <a:pt x="266" y="1726"/>
                    </a:lnTo>
                    <a:lnTo>
                      <a:pt x="264" y="1720"/>
                    </a:lnTo>
                    <a:lnTo>
                      <a:pt x="261" y="1716"/>
                    </a:lnTo>
                    <a:lnTo>
                      <a:pt x="261" y="1716"/>
                    </a:lnTo>
                    <a:lnTo>
                      <a:pt x="262" y="1708"/>
                    </a:lnTo>
                    <a:lnTo>
                      <a:pt x="264" y="1702"/>
                    </a:lnTo>
                    <a:lnTo>
                      <a:pt x="268" y="1697"/>
                    </a:lnTo>
                    <a:lnTo>
                      <a:pt x="270" y="1696"/>
                    </a:lnTo>
                    <a:lnTo>
                      <a:pt x="273" y="1693"/>
                    </a:lnTo>
                    <a:lnTo>
                      <a:pt x="273" y="1693"/>
                    </a:lnTo>
                    <a:lnTo>
                      <a:pt x="269" y="1688"/>
                    </a:lnTo>
                    <a:lnTo>
                      <a:pt x="264" y="1682"/>
                    </a:lnTo>
                    <a:lnTo>
                      <a:pt x="261" y="1674"/>
                    </a:lnTo>
                    <a:lnTo>
                      <a:pt x="258" y="1666"/>
                    </a:lnTo>
                    <a:lnTo>
                      <a:pt x="256" y="1657"/>
                    </a:lnTo>
                    <a:lnTo>
                      <a:pt x="256" y="1648"/>
                    </a:lnTo>
                    <a:lnTo>
                      <a:pt x="256" y="1639"/>
                    </a:lnTo>
                    <a:lnTo>
                      <a:pt x="259" y="1630"/>
                    </a:lnTo>
                    <a:lnTo>
                      <a:pt x="259" y="1630"/>
                    </a:lnTo>
                    <a:lnTo>
                      <a:pt x="251" y="1618"/>
                    </a:lnTo>
                    <a:lnTo>
                      <a:pt x="242" y="1608"/>
                    </a:lnTo>
                    <a:lnTo>
                      <a:pt x="233" y="1596"/>
                    </a:lnTo>
                    <a:lnTo>
                      <a:pt x="226" y="1583"/>
                    </a:lnTo>
                    <a:lnTo>
                      <a:pt x="224" y="1578"/>
                    </a:lnTo>
                    <a:lnTo>
                      <a:pt x="222" y="1571"/>
                    </a:lnTo>
                    <a:lnTo>
                      <a:pt x="220" y="1565"/>
                    </a:lnTo>
                    <a:lnTo>
                      <a:pt x="220" y="1558"/>
                    </a:lnTo>
                    <a:lnTo>
                      <a:pt x="222" y="1551"/>
                    </a:lnTo>
                    <a:lnTo>
                      <a:pt x="224" y="1545"/>
                    </a:lnTo>
                    <a:lnTo>
                      <a:pt x="228" y="1538"/>
                    </a:lnTo>
                    <a:lnTo>
                      <a:pt x="234" y="1531"/>
                    </a:lnTo>
                    <a:lnTo>
                      <a:pt x="234" y="1531"/>
                    </a:lnTo>
                    <a:lnTo>
                      <a:pt x="233" y="1527"/>
                    </a:lnTo>
                    <a:lnTo>
                      <a:pt x="232" y="1524"/>
                    </a:lnTo>
                    <a:lnTo>
                      <a:pt x="229" y="1518"/>
                    </a:lnTo>
                    <a:lnTo>
                      <a:pt x="225" y="1510"/>
                    </a:lnTo>
                    <a:lnTo>
                      <a:pt x="220" y="1503"/>
                    </a:lnTo>
                    <a:lnTo>
                      <a:pt x="220" y="1503"/>
                    </a:lnTo>
                    <a:lnTo>
                      <a:pt x="223" y="1494"/>
                    </a:lnTo>
                    <a:lnTo>
                      <a:pt x="226" y="1486"/>
                    </a:lnTo>
                    <a:lnTo>
                      <a:pt x="231" y="1479"/>
                    </a:lnTo>
                    <a:lnTo>
                      <a:pt x="236" y="1473"/>
                    </a:lnTo>
                    <a:lnTo>
                      <a:pt x="236" y="1473"/>
                    </a:lnTo>
                    <a:lnTo>
                      <a:pt x="232" y="1466"/>
                    </a:lnTo>
                    <a:lnTo>
                      <a:pt x="227" y="1460"/>
                    </a:lnTo>
                    <a:lnTo>
                      <a:pt x="222" y="1455"/>
                    </a:lnTo>
                    <a:lnTo>
                      <a:pt x="217" y="1448"/>
                    </a:lnTo>
                    <a:lnTo>
                      <a:pt x="217" y="1448"/>
                    </a:lnTo>
                    <a:lnTo>
                      <a:pt x="219" y="1443"/>
                    </a:lnTo>
                    <a:lnTo>
                      <a:pt x="219" y="1439"/>
                    </a:lnTo>
                    <a:lnTo>
                      <a:pt x="218" y="1433"/>
                    </a:lnTo>
                    <a:lnTo>
                      <a:pt x="216" y="1429"/>
                    </a:lnTo>
                    <a:lnTo>
                      <a:pt x="211" y="1419"/>
                    </a:lnTo>
                    <a:lnTo>
                      <a:pt x="203" y="1410"/>
                    </a:lnTo>
                    <a:lnTo>
                      <a:pt x="197" y="1400"/>
                    </a:lnTo>
                    <a:lnTo>
                      <a:pt x="195" y="1395"/>
                    </a:lnTo>
                    <a:lnTo>
                      <a:pt x="194" y="1389"/>
                    </a:lnTo>
                    <a:lnTo>
                      <a:pt x="194" y="1385"/>
                    </a:lnTo>
                    <a:lnTo>
                      <a:pt x="196" y="1381"/>
                    </a:lnTo>
                    <a:lnTo>
                      <a:pt x="198" y="1375"/>
                    </a:lnTo>
                    <a:lnTo>
                      <a:pt x="203" y="1371"/>
                    </a:lnTo>
                    <a:lnTo>
                      <a:pt x="203" y="1371"/>
                    </a:lnTo>
                    <a:lnTo>
                      <a:pt x="197" y="1366"/>
                    </a:lnTo>
                    <a:lnTo>
                      <a:pt x="192" y="1358"/>
                    </a:lnTo>
                    <a:lnTo>
                      <a:pt x="187" y="1350"/>
                    </a:lnTo>
                    <a:lnTo>
                      <a:pt x="186" y="1341"/>
                    </a:lnTo>
                    <a:lnTo>
                      <a:pt x="186" y="1332"/>
                    </a:lnTo>
                    <a:lnTo>
                      <a:pt x="188" y="1323"/>
                    </a:lnTo>
                    <a:lnTo>
                      <a:pt x="192" y="1314"/>
                    </a:lnTo>
                    <a:lnTo>
                      <a:pt x="198" y="1307"/>
                    </a:lnTo>
                    <a:lnTo>
                      <a:pt x="198" y="1307"/>
                    </a:lnTo>
                    <a:lnTo>
                      <a:pt x="190" y="1304"/>
                    </a:lnTo>
                    <a:lnTo>
                      <a:pt x="182" y="1299"/>
                    </a:lnTo>
                    <a:lnTo>
                      <a:pt x="173" y="1293"/>
                    </a:lnTo>
                    <a:lnTo>
                      <a:pt x="166" y="1287"/>
                    </a:lnTo>
                    <a:lnTo>
                      <a:pt x="164" y="1282"/>
                    </a:lnTo>
                    <a:lnTo>
                      <a:pt x="162" y="1278"/>
                    </a:lnTo>
                    <a:lnTo>
                      <a:pt x="160" y="1274"/>
                    </a:lnTo>
                    <a:lnTo>
                      <a:pt x="160" y="1269"/>
                    </a:lnTo>
                    <a:lnTo>
                      <a:pt x="160" y="1265"/>
                    </a:lnTo>
                    <a:lnTo>
                      <a:pt x="163" y="1261"/>
                    </a:lnTo>
                    <a:lnTo>
                      <a:pt x="166" y="1257"/>
                    </a:lnTo>
                    <a:lnTo>
                      <a:pt x="170" y="1252"/>
                    </a:lnTo>
                    <a:lnTo>
                      <a:pt x="170" y="1252"/>
                    </a:lnTo>
                    <a:lnTo>
                      <a:pt x="166" y="1248"/>
                    </a:lnTo>
                    <a:lnTo>
                      <a:pt x="160" y="1243"/>
                    </a:lnTo>
                    <a:lnTo>
                      <a:pt x="156" y="1236"/>
                    </a:lnTo>
                    <a:lnTo>
                      <a:pt x="154" y="1230"/>
                    </a:lnTo>
                    <a:lnTo>
                      <a:pt x="152" y="1223"/>
                    </a:lnTo>
                    <a:lnTo>
                      <a:pt x="152" y="1216"/>
                    </a:lnTo>
                    <a:lnTo>
                      <a:pt x="153" y="1208"/>
                    </a:lnTo>
                    <a:lnTo>
                      <a:pt x="156" y="1200"/>
                    </a:lnTo>
                    <a:lnTo>
                      <a:pt x="156" y="1200"/>
                    </a:lnTo>
                    <a:lnTo>
                      <a:pt x="151" y="1196"/>
                    </a:lnTo>
                    <a:lnTo>
                      <a:pt x="144" y="1190"/>
                    </a:lnTo>
                    <a:lnTo>
                      <a:pt x="140" y="1184"/>
                    </a:lnTo>
                    <a:lnTo>
                      <a:pt x="137" y="1176"/>
                    </a:lnTo>
                    <a:lnTo>
                      <a:pt x="135" y="1169"/>
                    </a:lnTo>
                    <a:lnTo>
                      <a:pt x="135" y="1160"/>
                    </a:lnTo>
                    <a:lnTo>
                      <a:pt x="138" y="1152"/>
                    </a:lnTo>
                    <a:lnTo>
                      <a:pt x="140" y="1148"/>
                    </a:lnTo>
                    <a:lnTo>
                      <a:pt x="142" y="1144"/>
                    </a:lnTo>
                    <a:lnTo>
                      <a:pt x="142" y="1144"/>
                    </a:lnTo>
                    <a:lnTo>
                      <a:pt x="135" y="1141"/>
                    </a:lnTo>
                    <a:lnTo>
                      <a:pt x="128" y="1136"/>
                    </a:lnTo>
                    <a:lnTo>
                      <a:pt x="123" y="1129"/>
                    </a:lnTo>
                    <a:lnTo>
                      <a:pt x="120" y="1122"/>
                    </a:lnTo>
                    <a:lnTo>
                      <a:pt x="119" y="1114"/>
                    </a:lnTo>
                    <a:lnTo>
                      <a:pt x="118" y="1106"/>
                    </a:lnTo>
                    <a:lnTo>
                      <a:pt x="120" y="1097"/>
                    </a:lnTo>
                    <a:lnTo>
                      <a:pt x="123" y="1090"/>
                    </a:lnTo>
                    <a:lnTo>
                      <a:pt x="123" y="1090"/>
                    </a:lnTo>
                    <a:lnTo>
                      <a:pt x="120" y="1084"/>
                    </a:lnTo>
                    <a:lnTo>
                      <a:pt x="117" y="1079"/>
                    </a:lnTo>
                    <a:lnTo>
                      <a:pt x="109" y="1069"/>
                    </a:lnTo>
                    <a:lnTo>
                      <a:pt x="107" y="1063"/>
                    </a:lnTo>
                    <a:lnTo>
                      <a:pt x="105" y="1056"/>
                    </a:lnTo>
                    <a:lnTo>
                      <a:pt x="104" y="1049"/>
                    </a:lnTo>
                    <a:lnTo>
                      <a:pt x="104" y="1039"/>
                    </a:lnTo>
                    <a:lnTo>
                      <a:pt x="104" y="1039"/>
                    </a:lnTo>
                    <a:lnTo>
                      <a:pt x="95" y="1037"/>
                    </a:lnTo>
                    <a:lnTo>
                      <a:pt x="90" y="1032"/>
                    </a:lnTo>
                    <a:lnTo>
                      <a:pt x="86" y="1026"/>
                    </a:lnTo>
                    <a:lnTo>
                      <a:pt x="82" y="1020"/>
                    </a:lnTo>
                    <a:lnTo>
                      <a:pt x="81" y="1012"/>
                    </a:lnTo>
                    <a:lnTo>
                      <a:pt x="81" y="1004"/>
                    </a:lnTo>
                    <a:lnTo>
                      <a:pt x="83" y="987"/>
                    </a:lnTo>
                    <a:lnTo>
                      <a:pt x="84" y="971"/>
                    </a:lnTo>
                    <a:lnTo>
                      <a:pt x="84" y="963"/>
                    </a:lnTo>
                    <a:lnTo>
                      <a:pt x="82" y="956"/>
                    </a:lnTo>
                    <a:lnTo>
                      <a:pt x="80" y="950"/>
                    </a:lnTo>
                    <a:lnTo>
                      <a:pt x="76" y="945"/>
                    </a:lnTo>
                    <a:lnTo>
                      <a:pt x="69" y="942"/>
                    </a:lnTo>
                    <a:lnTo>
                      <a:pt x="60" y="941"/>
                    </a:lnTo>
                    <a:lnTo>
                      <a:pt x="60" y="941"/>
                    </a:lnTo>
                    <a:lnTo>
                      <a:pt x="58" y="925"/>
                    </a:lnTo>
                    <a:lnTo>
                      <a:pt x="56" y="916"/>
                    </a:lnTo>
                    <a:lnTo>
                      <a:pt x="56" y="909"/>
                    </a:lnTo>
                    <a:lnTo>
                      <a:pt x="56" y="901"/>
                    </a:lnTo>
                    <a:lnTo>
                      <a:pt x="59" y="895"/>
                    </a:lnTo>
                    <a:lnTo>
                      <a:pt x="61" y="893"/>
                    </a:lnTo>
                    <a:lnTo>
                      <a:pt x="63" y="890"/>
                    </a:lnTo>
                    <a:lnTo>
                      <a:pt x="66" y="889"/>
                    </a:lnTo>
                    <a:lnTo>
                      <a:pt x="71" y="888"/>
                    </a:lnTo>
                    <a:lnTo>
                      <a:pt x="71" y="888"/>
                    </a:lnTo>
                    <a:lnTo>
                      <a:pt x="62" y="879"/>
                    </a:lnTo>
                    <a:lnTo>
                      <a:pt x="58" y="873"/>
                    </a:lnTo>
                    <a:lnTo>
                      <a:pt x="53" y="868"/>
                    </a:lnTo>
                    <a:lnTo>
                      <a:pt x="50" y="861"/>
                    </a:lnTo>
                    <a:lnTo>
                      <a:pt x="49" y="854"/>
                    </a:lnTo>
                    <a:lnTo>
                      <a:pt x="49" y="846"/>
                    </a:lnTo>
                    <a:lnTo>
                      <a:pt x="51" y="838"/>
                    </a:lnTo>
                    <a:lnTo>
                      <a:pt x="51" y="838"/>
                    </a:lnTo>
                    <a:lnTo>
                      <a:pt x="43" y="828"/>
                    </a:lnTo>
                    <a:lnTo>
                      <a:pt x="37" y="823"/>
                    </a:lnTo>
                    <a:lnTo>
                      <a:pt x="33" y="816"/>
                    </a:lnTo>
                    <a:lnTo>
                      <a:pt x="29" y="809"/>
                    </a:lnTo>
                    <a:lnTo>
                      <a:pt x="24" y="800"/>
                    </a:lnTo>
                    <a:lnTo>
                      <a:pt x="22" y="791"/>
                    </a:lnTo>
                    <a:lnTo>
                      <a:pt x="21" y="780"/>
                    </a:lnTo>
                    <a:lnTo>
                      <a:pt x="21" y="780"/>
                    </a:lnTo>
                    <a:lnTo>
                      <a:pt x="22" y="777"/>
                    </a:lnTo>
                    <a:lnTo>
                      <a:pt x="23" y="773"/>
                    </a:lnTo>
                    <a:lnTo>
                      <a:pt x="24" y="768"/>
                    </a:lnTo>
                    <a:lnTo>
                      <a:pt x="24" y="764"/>
                    </a:lnTo>
                    <a:lnTo>
                      <a:pt x="24" y="764"/>
                    </a:lnTo>
                    <a:lnTo>
                      <a:pt x="20" y="751"/>
                    </a:lnTo>
                    <a:lnTo>
                      <a:pt x="16" y="739"/>
                    </a:lnTo>
                    <a:lnTo>
                      <a:pt x="6" y="718"/>
                    </a:lnTo>
                    <a:lnTo>
                      <a:pt x="2" y="707"/>
                    </a:lnTo>
                    <a:lnTo>
                      <a:pt x="0" y="697"/>
                    </a:lnTo>
                    <a:lnTo>
                      <a:pt x="0" y="692"/>
                    </a:lnTo>
                    <a:lnTo>
                      <a:pt x="1" y="687"/>
                    </a:lnTo>
                    <a:lnTo>
                      <a:pt x="2" y="681"/>
                    </a:lnTo>
                    <a:lnTo>
                      <a:pt x="5" y="675"/>
                    </a:lnTo>
                    <a:lnTo>
                      <a:pt x="5" y="675"/>
                    </a:lnTo>
                    <a:lnTo>
                      <a:pt x="7" y="671"/>
                    </a:lnTo>
                    <a:lnTo>
                      <a:pt x="12" y="668"/>
                    </a:lnTo>
                    <a:lnTo>
                      <a:pt x="21" y="662"/>
                    </a:lnTo>
                    <a:lnTo>
                      <a:pt x="31" y="657"/>
                    </a:lnTo>
                    <a:lnTo>
                      <a:pt x="36" y="654"/>
                    </a:lnTo>
                    <a:lnTo>
                      <a:pt x="41" y="651"/>
                    </a:lnTo>
                    <a:lnTo>
                      <a:pt x="41" y="651"/>
                    </a:lnTo>
                    <a:lnTo>
                      <a:pt x="38" y="647"/>
                    </a:lnTo>
                    <a:lnTo>
                      <a:pt x="38" y="643"/>
                    </a:lnTo>
                    <a:lnTo>
                      <a:pt x="39" y="640"/>
                    </a:lnTo>
                    <a:lnTo>
                      <a:pt x="41" y="637"/>
                    </a:lnTo>
                    <a:lnTo>
                      <a:pt x="44" y="628"/>
                    </a:lnTo>
                    <a:lnTo>
                      <a:pt x="45" y="623"/>
                    </a:lnTo>
                    <a:lnTo>
                      <a:pt x="46" y="617"/>
                    </a:lnTo>
                    <a:lnTo>
                      <a:pt x="46" y="617"/>
                    </a:lnTo>
                    <a:lnTo>
                      <a:pt x="106" y="596"/>
                    </a:lnTo>
                    <a:lnTo>
                      <a:pt x="166" y="577"/>
                    </a:lnTo>
                    <a:lnTo>
                      <a:pt x="228" y="558"/>
                    </a:lnTo>
                    <a:lnTo>
                      <a:pt x="290" y="540"/>
                    </a:lnTo>
                    <a:lnTo>
                      <a:pt x="353" y="523"/>
                    </a:lnTo>
                    <a:lnTo>
                      <a:pt x="416" y="504"/>
                    </a:lnTo>
                    <a:lnTo>
                      <a:pt x="480" y="485"/>
                    </a:lnTo>
                    <a:lnTo>
                      <a:pt x="543" y="463"/>
                    </a:lnTo>
                    <a:lnTo>
                      <a:pt x="543" y="463"/>
                    </a:lnTo>
                    <a:lnTo>
                      <a:pt x="554" y="464"/>
                    </a:lnTo>
                    <a:lnTo>
                      <a:pt x="565" y="464"/>
                    </a:lnTo>
                    <a:lnTo>
                      <a:pt x="576" y="463"/>
                    </a:lnTo>
                    <a:lnTo>
                      <a:pt x="587" y="460"/>
                    </a:lnTo>
                    <a:lnTo>
                      <a:pt x="607" y="452"/>
                    </a:lnTo>
                    <a:lnTo>
                      <a:pt x="628" y="444"/>
                    </a:lnTo>
                    <a:lnTo>
                      <a:pt x="628" y="444"/>
                    </a:lnTo>
                    <a:lnTo>
                      <a:pt x="657" y="434"/>
                    </a:lnTo>
                    <a:lnTo>
                      <a:pt x="688" y="425"/>
                    </a:lnTo>
                    <a:lnTo>
                      <a:pt x="720" y="415"/>
                    </a:lnTo>
                    <a:lnTo>
                      <a:pt x="753" y="405"/>
                    </a:lnTo>
                    <a:lnTo>
                      <a:pt x="753" y="405"/>
                    </a:lnTo>
                    <a:lnTo>
                      <a:pt x="776" y="396"/>
                    </a:lnTo>
                    <a:lnTo>
                      <a:pt x="800" y="386"/>
                    </a:lnTo>
                    <a:lnTo>
                      <a:pt x="844" y="368"/>
                    </a:lnTo>
                    <a:lnTo>
                      <a:pt x="865" y="359"/>
                    </a:lnTo>
                    <a:lnTo>
                      <a:pt x="886" y="353"/>
                    </a:lnTo>
                    <a:lnTo>
                      <a:pt x="908" y="349"/>
                    </a:lnTo>
                    <a:lnTo>
                      <a:pt x="919" y="348"/>
                    </a:lnTo>
                    <a:lnTo>
                      <a:pt x="929" y="348"/>
                    </a:lnTo>
                    <a:lnTo>
                      <a:pt x="929" y="348"/>
                    </a:lnTo>
                    <a:lnTo>
                      <a:pt x="942" y="360"/>
                    </a:lnTo>
                    <a:lnTo>
                      <a:pt x="951" y="368"/>
                    </a:lnTo>
                    <a:lnTo>
                      <a:pt x="959" y="374"/>
                    </a:lnTo>
                    <a:lnTo>
                      <a:pt x="959" y="374"/>
                    </a:lnTo>
                    <a:lnTo>
                      <a:pt x="965" y="395"/>
                    </a:lnTo>
                    <a:lnTo>
                      <a:pt x="970" y="416"/>
                    </a:lnTo>
                    <a:lnTo>
                      <a:pt x="983" y="460"/>
                    </a:lnTo>
                    <a:lnTo>
                      <a:pt x="996" y="505"/>
                    </a:lnTo>
                    <a:lnTo>
                      <a:pt x="1002" y="528"/>
                    </a:lnTo>
                    <a:lnTo>
                      <a:pt x="1006" y="551"/>
                    </a:lnTo>
                    <a:lnTo>
                      <a:pt x="1006" y="551"/>
                    </a:lnTo>
                    <a:lnTo>
                      <a:pt x="1042" y="457"/>
                    </a:lnTo>
                    <a:lnTo>
                      <a:pt x="1077" y="357"/>
                    </a:lnTo>
                    <a:lnTo>
                      <a:pt x="1113" y="255"/>
                    </a:lnTo>
                    <a:lnTo>
                      <a:pt x="1150" y="154"/>
                    </a:lnTo>
                    <a:lnTo>
                      <a:pt x="1150" y="154"/>
                    </a:lnTo>
                    <a:lnTo>
                      <a:pt x="1168" y="107"/>
                    </a:lnTo>
                    <a:lnTo>
                      <a:pt x="1177" y="84"/>
                    </a:lnTo>
                    <a:lnTo>
                      <a:pt x="1183" y="63"/>
                    </a:lnTo>
                    <a:lnTo>
                      <a:pt x="1183" y="63"/>
                    </a:lnTo>
                    <a:lnTo>
                      <a:pt x="1184" y="55"/>
                    </a:lnTo>
                    <a:lnTo>
                      <a:pt x="1184" y="48"/>
                    </a:lnTo>
                    <a:lnTo>
                      <a:pt x="1184" y="39"/>
                    </a:lnTo>
                    <a:lnTo>
                      <a:pt x="1185" y="36"/>
                    </a:lnTo>
                    <a:lnTo>
                      <a:pt x="1186" y="33"/>
                    </a:lnTo>
                    <a:lnTo>
                      <a:pt x="1186" y="33"/>
                    </a:lnTo>
                    <a:lnTo>
                      <a:pt x="1189" y="26"/>
                    </a:lnTo>
                    <a:lnTo>
                      <a:pt x="1195" y="21"/>
                    </a:lnTo>
                    <a:lnTo>
                      <a:pt x="1201" y="15"/>
                    </a:lnTo>
                    <a:lnTo>
                      <a:pt x="1208" y="10"/>
                    </a:lnTo>
                    <a:lnTo>
                      <a:pt x="1215" y="6"/>
                    </a:lnTo>
                    <a:lnTo>
                      <a:pt x="1223" y="3"/>
                    </a:lnTo>
                    <a:lnTo>
                      <a:pt x="1229" y="1"/>
                    </a:lnTo>
                    <a:lnTo>
                      <a:pt x="1235" y="0"/>
                    </a:lnTo>
                    <a:lnTo>
                      <a:pt x="1235" y="0"/>
                    </a:lnTo>
                    <a:lnTo>
                      <a:pt x="1241" y="1"/>
                    </a:lnTo>
                    <a:lnTo>
                      <a:pt x="1246" y="2"/>
                    </a:lnTo>
                    <a:lnTo>
                      <a:pt x="1257" y="7"/>
                    </a:lnTo>
                    <a:lnTo>
                      <a:pt x="1262" y="9"/>
                    </a:lnTo>
                    <a:lnTo>
                      <a:pt x="1268" y="10"/>
                    </a:lnTo>
                    <a:lnTo>
                      <a:pt x="1272" y="10"/>
                    </a:lnTo>
                    <a:lnTo>
                      <a:pt x="1277" y="8"/>
                    </a:lnTo>
                    <a:lnTo>
                      <a:pt x="1277" y="8"/>
                    </a:lnTo>
                    <a:lnTo>
                      <a:pt x="1278" y="10"/>
                    </a:lnTo>
                    <a:lnTo>
                      <a:pt x="1279" y="13"/>
                    </a:lnTo>
                    <a:lnTo>
                      <a:pt x="1285" y="17"/>
                    </a:lnTo>
                    <a:lnTo>
                      <a:pt x="1288" y="21"/>
                    </a:lnTo>
                    <a:lnTo>
                      <a:pt x="1290" y="23"/>
                    </a:lnTo>
                    <a:lnTo>
                      <a:pt x="1291" y="27"/>
                    </a:lnTo>
                    <a:lnTo>
                      <a:pt x="1291" y="27"/>
                    </a:lnTo>
                    <a:lnTo>
                      <a:pt x="1333" y="44"/>
                    </a:lnTo>
                    <a:lnTo>
                      <a:pt x="1375" y="59"/>
                    </a:lnTo>
                    <a:lnTo>
                      <a:pt x="1416" y="73"/>
                    </a:lnTo>
                    <a:lnTo>
                      <a:pt x="1458" y="86"/>
                    </a:lnTo>
                    <a:lnTo>
                      <a:pt x="1544" y="112"/>
                    </a:lnTo>
                    <a:lnTo>
                      <a:pt x="1588" y="126"/>
                    </a:lnTo>
                    <a:lnTo>
                      <a:pt x="1633" y="140"/>
                    </a:lnTo>
                    <a:lnTo>
                      <a:pt x="1633" y="140"/>
                    </a:lnTo>
                    <a:lnTo>
                      <a:pt x="1651" y="150"/>
                    </a:lnTo>
                    <a:lnTo>
                      <a:pt x="1669" y="161"/>
                    </a:lnTo>
                    <a:lnTo>
                      <a:pt x="1688" y="171"/>
                    </a:lnTo>
                    <a:lnTo>
                      <a:pt x="1709" y="179"/>
                    </a:lnTo>
                    <a:lnTo>
                      <a:pt x="1750" y="198"/>
                    </a:lnTo>
                    <a:lnTo>
                      <a:pt x="1792" y="214"/>
                    </a:lnTo>
                    <a:lnTo>
                      <a:pt x="1834" y="230"/>
                    </a:lnTo>
                    <a:lnTo>
                      <a:pt x="1875" y="246"/>
                    </a:lnTo>
                    <a:lnTo>
                      <a:pt x="1894" y="254"/>
                    </a:lnTo>
                    <a:lnTo>
                      <a:pt x="1912" y="263"/>
                    </a:lnTo>
                    <a:lnTo>
                      <a:pt x="1929" y="271"/>
                    </a:lnTo>
                    <a:lnTo>
                      <a:pt x="1944" y="281"/>
                    </a:lnTo>
                    <a:lnTo>
                      <a:pt x="1944" y="281"/>
                    </a:lnTo>
                    <a:lnTo>
                      <a:pt x="1960" y="283"/>
                    </a:lnTo>
                    <a:lnTo>
                      <a:pt x="1969" y="285"/>
                    </a:lnTo>
                    <a:lnTo>
                      <a:pt x="1977" y="289"/>
                    </a:lnTo>
                    <a:lnTo>
                      <a:pt x="1986" y="293"/>
                    </a:lnTo>
                    <a:lnTo>
                      <a:pt x="1994" y="297"/>
                    </a:lnTo>
                    <a:lnTo>
                      <a:pt x="2000" y="303"/>
                    </a:lnTo>
                    <a:lnTo>
                      <a:pt x="2005" y="308"/>
                    </a:lnTo>
                    <a:lnTo>
                      <a:pt x="2005" y="308"/>
                    </a:lnTo>
                    <a:lnTo>
                      <a:pt x="2015" y="309"/>
                    </a:lnTo>
                    <a:lnTo>
                      <a:pt x="2023" y="311"/>
                    </a:lnTo>
                    <a:lnTo>
                      <a:pt x="2031" y="314"/>
                    </a:lnTo>
                    <a:lnTo>
                      <a:pt x="2038" y="319"/>
                    </a:lnTo>
                    <a:lnTo>
                      <a:pt x="2051" y="327"/>
                    </a:lnTo>
                    <a:lnTo>
                      <a:pt x="2059" y="331"/>
                    </a:lnTo>
                    <a:lnTo>
                      <a:pt x="2066" y="336"/>
                    </a:lnTo>
                    <a:lnTo>
                      <a:pt x="2066" y="336"/>
                    </a:lnTo>
                    <a:lnTo>
                      <a:pt x="2089" y="345"/>
                    </a:lnTo>
                    <a:lnTo>
                      <a:pt x="2100" y="351"/>
                    </a:lnTo>
                    <a:lnTo>
                      <a:pt x="2109" y="357"/>
                    </a:lnTo>
                    <a:lnTo>
                      <a:pt x="2113" y="361"/>
                    </a:lnTo>
                    <a:lnTo>
                      <a:pt x="2117" y="365"/>
                    </a:lnTo>
                    <a:lnTo>
                      <a:pt x="2118" y="369"/>
                    </a:lnTo>
                    <a:lnTo>
                      <a:pt x="2119" y="374"/>
                    </a:lnTo>
                    <a:lnTo>
                      <a:pt x="2118" y="379"/>
                    </a:lnTo>
                    <a:lnTo>
                      <a:pt x="2116" y="384"/>
                    </a:lnTo>
                    <a:lnTo>
                      <a:pt x="2111" y="390"/>
                    </a:lnTo>
                    <a:lnTo>
                      <a:pt x="2105" y="397"/>
                    </a:lnTo>
                    <a:lnTo>
                      <a:pt x="2105" y="397"/>
                    </a:lnTo>
                    <a:lnTo>
                      <a:pt x="2100" y="418"/>
                    </a:lnTo>
                    <a:lnTo>
                      <a:pt x="2094" y="440"/>
                    </a:lnTo>
                    <a:lnTo>
                      <a:pt x="2081" y="478"/>
                    </a:lnTo>
                    <a:lnTo>
                      <a:pt x="2067" y="517"/>
                    </a:lnTo>
                    <a:lnTo>
                      <a:pt x="2061" y="537"/>
                    </a:lnTo>
                    <a:lnTo>
                      <a:pt x="2056" y="560"/>
                    </a:lnTo>
                    <a:lnTo>
                      <a:pt x="2056" y="560"/>
                    </a:lnTo>
                    <a:lnTo>
                      <a:pt x="2047" y="568"/>
                    </a:lnTo>
                    <a:lnTo>
                      <a:pt x="2041" y="579"/>
                    </a:lnTo>
                    <a:lnTo>
                      <a:pt x="2038" y="584"/>
                    </a:lnTo>
                    <a:lnTo>
                      <a:pt x="2036" y="589"/>
                    </a:lnTo>
                    <a:lnTo>
                      <a:pt x="2034" y="597"/>
                    </a:lnTo>
                    <a:lnTo>
                      <a:pt x="2033" y="603"/>
                    </a:lnTo>
                    <a:lnTo>
                      <a:pt x="2033" y="603"/>
                    </a:lnTo>
                    <a:lnTo>
                      <a:pt x="2020" y="628"/>
                    </a:lnTo>
                    <a:lnTo>
                      <a:pt x="2007" y="653"/>
                    </a:lnTo>
                    <a:lnTo>
                      <a:pt x="1997" y="678"/>
                    </a:lnTo>
                    <a:lnTo>
                      <a:pt x="1985" y="703"/>
                    </a:lnTo>
                    <a:lnTo>
                      <a:pt x="1965" y="755"/>
                    </a:lnTo>
                    <a:lnTo>
                      <a:pt x="1946" y="808"/>
                    </a:lnTo>
                    <a:lnTo>
                      <a:pt x="1911" y="915"/>
                    </a:lnTo>
                    <a:lnTo>
                      <a:pt x="1893" y="969"/>
                    </a:lnTo>
                    <a:lnTo>
                      <a:pt x="1873" y="1023"/>
                    </a:lnTo>
                    <a:lnTo>
                      <a:pt x="1873" y="1023"/>
                    </a:lnTo>
                    <a:lnTo>
                      <a:pt x="1858" y="1063"/>
                    </a:lnTo>
                    <a:lnTo>
                      <a:pt x="1841" y="1101"/>
                    </a:lnTo>
                    <a:lnTo>
                      <a:pt x="1809" y="1181"/>
                    </a:lnTo>
                    <a:lnTo>
                      <a:pt x="1809" y="1181"/>
                    </a:lnTo>
                    <a:lnTo>
                      <a:pt x="1778" y="1260"/>
                    </a:lnTo>
                    <a:lnTo>
                      <a:pt x="1746" y="1338"/>
                    </a:lnTo>
                    <a:lnTo>
                      <a:pt x="1746" y="1338"/>
                    </a:lnTo>
                    <a:lnTo>
                      <a:pt x="1742" y="1350"/>
                    </a:lnTo>
                    <a:lnTo>
                      <a:pt x="1738" y="1360"/>
                    </a:lnTo>
                    <a:lnTo>
                      <a:pt x="1731" y="1384"/>
                    </a:lnTo>
                    <a:lnTo>
                      <a:pt x="1725" y="1409"/>
                    </a:lnTo>
                    <a:lnTo>
                      <a:pt x="1718" y="1431"/>
                    </a:lnTo>
                    <a:lnTo>
                      <a:pt x="1718" y="1431"/>
                    </a:lnTo>
                    <a:lnTo>
                      <a:pt x="1713" y="1447"/>
                    </a:lnTo>
                    <a:lnTo>
                      <a:pt x="1705" y="1463"/>
                    </a:lnTo>
                    <a:lnTo>
                      <a:pt x="1691" y="1493"/>
                    </a:lnTo>
                    <a:lnTo>
                      <a:pt x="1683" y="1509"/>
                    </a:lnTo>
                    <a:lnTo>
                      <a:pt x="1678" y="1525"/>
                    </a:lnTo>
                    <a:lnTo>
                      <a:pt x="1673" y="1541"/>
                    </a:lnTo>
                    <a:lnTo>
                      <a:pt x="1672" y="1550"/>
                    </a:lnTo>
                    <a:lnTo>
                      <a:pt x="1671" y="1558"/>
                    </a:lnTo>
                    <a:lnTo>
                      <a:pt x="1671" y="1558"/>
                    </a:lnTo>
                    <a:lnTo>
                      <a:pt x="1667" y="1560"/>
                    </a:lnTo>
                    <a:lnTo>
                      <a:pt x="1665" y="1562"/>
                    </a:lnTo>
                    <a:lnTo>
                      <a:pt x="1663" y="1565"/>
                    </a:lnTo>
                    <a:lnTo>
                      <a:pt x="1661" y="1568"/>
                    </a:lnTo>
                    <a:lnTo>
                      <a:pt x="1659" y="1578"/>
                    </a:lnTo>
                    <a:lnTo>
                      <a:pt x="1657" y="1586"/>
                    </a:lnTo>
                    <a:lnTo>
                      <a:pt x="1657" y="1586"/>
                    </a:lnTo>
                    <a:lnTo>
                      <a:pt x="1643" y="1600"/>
                    </a:lnTo>
                    <a:lnTo>
                      <a:pt x="1631" y="1616"/>
                    </a:lnTo>
                    <a:lnTo>
                      <a:pt x="1631" y="1616"/>
                    </a:lnTo>
                    <a:lnTo>
                      <a:pt x="1608" y="1612"/>
                    </a:lnTo>
                    <a:lnTo>
                      <a:pt x="1583" y="1605"/>
                    </a:lnTo>
                    <a:lnTo>
                      <a:pt x="1557" y="1595"/>
                    </a:lnTo>
                    <a:lnTo>
                      <a:pt x="1529" y="1584"/>
                    </a:lnTo>
                    <a:lnTo>
                      <a:pt x="1472" y="1563"/>
                    </a:lnTo>
                    <a:lnTo>
                      <a:pt x="1444" y="1553"/>
                    </a:lnTo>
                    <a:lnTo>
                      <a:pt x="1417" y="1545"/>
                    </a:lnTo>
                    <a:lnTo>
                      <a:pt x="1417" y="1545"/>
                    </a:lnTo>
                    <a:lnTo>
                      <a:pt x="1395" y="1537"/>
                    </a:lnTo>
                    <a:lnTo>
                      <a:pt x="1373" y="1529"/>
                    </a:lnTo>
                    <a:lnTo>
                      <a:pt x="1351" y="1519"/>
                    </a:lnTo>
                    <a:lnTo>
                      <a:pt x="1330" y="1508"/>
                    </a:lnTo>
                    <a:lnTo>
                      <a:pt x="1289" y="1487"/>
                    </a:lnTo>
                    <a:lnTo>
                      <a:pt x="1268" y="1478"/>
                    </a:lnTo>
                    <a:lnTo>
                      <a:pt x="1246" y="1471"/>
                    </a:lnTo>
                    <a:lnTo>
                      <a:pt x="1246" y="1471"/>
                    </a:lnTo>
                    <a:lnTo>
                      <a:pt x="1252" y="1485"/>
                    </a:lnTo>
                    <a:lnTo>
                      <a:pt x="1255" y="1499"/>
                    </a:lnTo>
                    <a:lnTo>
                      <a:pt x="1257" y="1512"/>
                    </a:lnTo>
                    <a:lnTo>
                      <a:pt x="1258" y="1525"/>
                    </a:lnTo>
                    <a:lnTo>
                      <a:pt x="1261" y="1553"/>
                    </a:lnTo>
                    <a:lnTo>
                      <a:pt x="1263" y="1567"/>
                    </a:lnTo>
                    <a:lnTo>
                      <a:pt x="1265" y="1581"/>
                    </a:lnTo>
                    <a:lnTo>
                      <a:pt x="1265" y="1581"/>
                    </a:lnTo>
                    <a:lnTo>
                      <a:pt x="1276" y="1616"/>
                    </a:lnTo>
                    <a:lnTo>
                      <a:pt x="1281" y="1633"/>
                    </a:lnTo>
                    <a:lnTo>
                      <a:pt x="1283" y="1642"/>
                    </a:lnTo>
                    <a:lnTo>
                      <a:pt x="1284" y="1651"/>
                    </a:lnTo>
                    <a:lnTo>
                      <a:pt x="1284" y="1659"/>
                    </a:lnTo>
                    <a:lnTo>
                      <a:pt x="1284" y="1667"/>
                    </a:lnTo>
                    <a:lnTo>
                      <a:pt x="1281" y="1674"/>
                    </a:lnTo>
                    <a:lnTo>
                      <a:pt x="1278" y="1682"/>
                    </a:lnTo>
                    <a:lnTo>
                      <a:pt x="1274" y="1689"/>
                    </a:lnTo>
                    <a:lnTo>
                      <a:pt x="1269" y="1696"/>
                    </a:lnTo>
                    <a:lnTo>
                      <a:pt x="1261" y="1702"/>
                    </a:lnTo>
                    <a:lnTo>
                      <a:pt x="1253" y="1707"/>
                    </a:lnTo>
                    <a:lnTo>
                      <a:pt x="1253" y="1707"/>
                    </a:lnTo>
                    <a:lnTo>
                      <a:pt x="1241" y="1713"/>
                    </a:lnTo>
                    <a:lnTo>
                      <a:pt x="1228" y="1717"/>
                    </a:lnTo>
                    <a:lnTo>
                      <a:pt x="1213" y="1720"/>
                    </a:lnTo>
                    <a:lnTo>
                      <a:pt x="1197" y="1723"/>
                    </a:lnTo>
                    <a:lnTo>
                      <a:pt x="1162" y="1731"/>
                    </a:lnTo>
                    <a:lnTo>
                      <a:pt x="1143" y="1735"/>
                    </a:lnTo>
                    <a:lnTo>
                      <a:pt x="1125" y="1741"/>
                    </a:lnTo>
                    <a:lnTo>
                      <a:pt x="1125" y="1741"/>
                    </a:lnTo>
                    <a:lnTo>
                      <a:pt x="1114" y="1746"/>
                    </a:lnTo>
                    <a:lnTo>
                      <a:pt x="1105" y="1751"/>
                    </a:lnTo>
                    <a:lnTo>
                      <a:pt x="1095" y="1757"/>
                    </a:lnTo>
                    <a:lnTo>
                      <a:pt x="1087" y="1760"/>
                    </a:lnTo>
                    <a:lnTo>
                      <a:pt x="1087" y="1760"/>
                    </a:lnTo>
                    <a:lnTo>
                      <a:pt x="1059" y="1766"/>
                    </a:lnTo>
                    <a:lnTo>
                      <a:pt x="1034" y="1770"/>
                    </a:lnTo>
                    <a:lnTo>
                      <a:pt x="1034" y="1770"/>
                    </a:lnTo>
                    <a:lnTo>
                      <a:pt x="990" y="1781"/>
                    </a:lnTo>
                    <a:lnTo>
                      <a:pt x="950" y="1791"/>
                    </a:lnTo>
                    <a:lnTo>
                      <a:pt x="912" y="1802"/>
                    </a:lnTo>
                    <a:lnTo>
                      <a:pt x="880" y="1812"/>
                    </a:lnTo>
                    <a:lnTo>
                      <a:pt x="880" y="1812"/>
                    </a:lnTo>
                    <a:lnTo>
                      <a:pt x="877" y="1815"/>
                    </a:lnTo>
                    <a:lnTo>
                      <a:pt x="874" y="1818"/>
                    </a:lnTo>
                    <a:lnTo>
                      <a:pt x="870" y="1820"/>
                    </a:lnTo>
                    <a:lnTo>
                      <a:pt x="868" y="1823"/>
                    </a:lnTo>
                    <a:lnTo>
                      <a:pt x="868" y="1823"/>
                    </a:lnTo>
                    <a:lnTo>
                      <a:pt x="850" y="1829"/>
                    </a:lnTo>
                    <a:lnTo>
                      <a:pt x="831" y="1835"/>
                    </a:lnTo>
                    <a:lnTo>
                      <a:pt x="792" y="1843"/>
                    </a:lnTo>
                    <a:lnTo>
                      <a:pt x="755" y="1851"/>
                    </a:lnTo>
                    <a:lnTo>
                      <a:pt x="717" y="1859"/>
                    </a:lnTo>
                    <a:lnTo>
                      <a:pt x="717" y="1859"/>
                    </a:lnTo>
                    <a:lnTo>
                      <a:pt x="680" y="1869"/>
                    </a:lnTo>
                    <a:lnTo>
                      <a:pt x="646" y="1881"/>
                    </a:lnTo>
                    <a:lnTo>
                      <a:pt x="611" y="1891"/>
                    </a:lnTo>
                    <a:lnTo>
                      <a:pt x="577" y="1902"/>
                    </a:lnTo>
                    <a:lnTo>
                      <a:pt x="542" y="1911"/>
                    </a:lnTo>
                    <a:lnTo>
                      <a:pt x="523" y="1915"/>
                    </a:lnTo>
                    <a:lnTo>
                      <a:pt x="504" y="1918"/>
                    </a:lnTo>
                    <a:lnTo>
                      <a:pt x="485" y="1920"/>
                    </a:lnTo>
                    <a:lnTo>
                      <a:pt x="465" y="1923"/>
                    </a:lnTo>
                    <a:lnTo>
                      <a:pt x="443" y="1923"/>
                    </a:lnTo>
                    <a:lnTo>
                      <a:pt x="422" y="1923"/>
                    </a:lnTo>
                    <a:lnTo>
                      <a:pt x="422" y="1923"/>
                    </a:lnTo>
                    <a:lnTo>
                      <a:pt x="420" y="1929"/>
                    </a:lnTo>
                    <a:lnTo>
                      <a:pt x="416" y="1933"/>
                    </a:lnTo>
                    <a:lnTo>
                      <a:pt x="408" y="1942"/>
                    </a:lnTo>
                    <a:lnTo>
                      <a:pt x="408" y="1942"/>
                    </a:lnTo>
                    <a:lnTo>
                      <a:pt x="396" y="1935"/>
                    </a:lnTo>
                    <a:lnTo>
                      <a:pt x="392" y="1932"/>
                    </a:lnTo>
                    <a:lnTo>
                      <a:pt x="390" y="1929"/>
                    </a:lnTo>
                    <a:lnTo>
                      <a:pt x="387" y="1921"/>
                    </a:lnTo>
                    <a:lnTo>
                      <a:pt x="383" y="1909"/>
                    </a:lnTo>
                    <a:lnTo>
                      <a:pt x="383" y="1909"/>
                    </a:lnTo>
                    <a:close/>
                    <a:moveTo>
                      <a:pt x="1680" y="1473"/>
                    </a:moveTo>
                    <a:lnTo>
                      <a:pt x="1680" y="1473"/>
                    </a:lnTo>
                    <a:lnTo>
                      <a:pt x="1693" y="1430"/>
                    </a:lnTo>
                    <a:lnTo>
                      <a:pt x="1707" y="1389"/>
                    </a:lnTo>
                    <a:lnTo>
                      <a:pt x="1722" y="1349"/>
                    </a:lnTo>
                    <a:lnTo>
                      <a:pt x="1737" y="1310"/>
                    </a:lnTo>
                    <a:lnTo>
                      <a:pt x="1769" y="1232"/>
                    </a:lnTo>
                    <a:lnTo>
                      <a:pt x="1784" y="1192"/>
                    </a:lnTo>
                    <a:lnTo>
                      <a:pt x="1799" y="1153"/>
                    </a:lnTo>
                    <a:lnTo>
                      <a:pt x="1799" y="1153"/>
                    </a:lnTo>
                    <a:lnTo>
                      <a:pt x="1816" y="1103"/>
                    </a:lnTo>
                    <a:lnTo>
                      <a:pt x="1832" y="1053"/>
                    </a:lnTo>
                    <a:lnTo>
                      <a:pt x="1848" y="1002"/>
                    </a:lnTo>
                    <a:lnTo>
                      <a:pt x="1865" y="951"/>
                    </a:lnTo>
                    <a:lnTo>
                      <a:pt x="1865" y="951"/>
                    </a:lnTo>
                    <a:lnTo>
                      <a:pt x="1871" y="933"/>
                    </a:lnTo>
                    <a:lnTo>
                      <a:pt x="1879" y="916"/>
                    </a:lnTo>
                    <a:lnTo>
                      <a:pt x="1894" y="881"/>
                    </a:lnTo>
                    <a:lnTo>
                      <a:pt x="1901" y="863"/>
                    </a:lnTo>
                    <a:lnTo>
                      <a:pt x="1908" y="845"/>
                    </a:lnTo>
                    <a:lnTo>
                      <a:pt x="1913" y="827"/>
                    </a:lnTo>
                    <a:lnTo>
                      <a:pt x="1917" y="808"/>
                    </a:lnTo>
                    <a:lnTo>
                      <a:pt x="1917" y="808"/>
                    </a:lnTo>
                    <a:lnTo>
                      <a:pt x="1925" y="796"/>
                    </a:lnTo>
                    <a:lnTo>
                      <a:pt x="1931" y="784"/>
                    </a:lnTo>
                    <a:lnTo>
                      <a:pt x="1937" y="773"/>
                    </a:lnTo>
                    <a:lnTo>
                      <a:pt x="1941" y="759"/>
                    </a:lnTo>
                    <a:lnTo>
                      <a:pt x="1950" y="732"/>
                    </a:lnTo>
                    <a:lnTo>
                      <a:pt x="1954" y="717"/>
                    </a:lnTo>
                    <a:lnTo>
                      <a:pt x="1958" y="703"/>
                    </a:lnTo>
                    <a:lnTo>
                      <a:pt x="1958" y="703"/>
                    </a:lnTo>
                    <a:lnTo>
                      <a:pt x="1968" y="679"/>
                    </a:lnTo>
                    <a:lnTo>
                      <a:pt x="1979" y="655"/>
                    </a:lnTo>
                    <a:lnTo>
                      <a:pt x="2002" y="607"/>
                    </a:lnTo>
                    <a:lnTo>
                      <a:pt x="2027" y="560"/>
                    </a:lnTo>
                    <a:lnTo>
                      <a:pt x="2049" y="516"/>
                    </a:lnTo>
                    <a:lnTo>
                      <a:pt x="2049" y="516"/>
                    </a:lnTo>
                    <a:lnTo>
                      <a:pt x="2057" y="501"/>
                    </a:lnTo>
                    <a:lnTo>
                      <a:pt x="2063" y="482"/>
                    </a:lnTo>
                    <a:lnTo>
                      <a:pt x="2070" y="462"/>
                    </a:lnTo>
                    <a:lnTo>
                      <a:pt x="2074" y="441"/>
                    </a:lnTo>
                    <a:lnTo>
                      <a:pt x="2078" y="419"/>
                    </a:lnTo>
                    <a:lnTo>
                      <a:pt x="2080" y="400"/>
                    </a:lnTo>
                    <a:lnTo>
                      <a:pt x="2080" y="390"/>
                    </a:lnTo>
                    <a:lnTo>
                      <a:pt x="2080" y="383"/>
                    </a:lnTo>
                    <a:lnTo>
                      <a:pt x="2079" y="375"/>
                    </a:lnTo>
                    <a:lnTo>
                      <a:pt x="2077" y="369"/>
                    </a:lnTo>
                    <a:lnTo>
                      <a:pt x="2077" y="369"/>
                    </a:lnTo>
                    <a:lnTo>
                      <a:pt x="2050" y="356"/>
                    </a:lnTo>
                    <a:lnTo>
                      <a:pt x="2041" y="350"/>
                    </a:lnTo>
                    <a:lnTo>
                      <a:pt x="2036" y="345"/>
                    </a:lnTo>
                    <a:lnTo>
                      <a:pt x="2033" y="341"/>
                    </a:lnTo>
                    <a:lnTo>
                      <a:pt x="2033" y="341"/>
                    </a:lnTo>
                    <a:lnTo>
                      <a:pt x="2029" y="342"/>
                    </a:lnTo>
                    <a:lnTo>
                      <a:pt x="2027" y="343"/>
                    </a:lnTo>
                    <a:lnTo>
                      <a:pt x="2022" y="341"/>
                    </a:lnTo>
                    <a:lnTo>
                      <a:pt x="2018" y="340"/>
                    </a:lnTo>
                    <a:lnTo>
                      <a:pt x="2015" y="340"/>
                    </a:lnTo>
                    <a:lnTo>
                      <a:pt x="2011" y="341"/>
                    </a:lnTo>
                    <a:lnTo>
                      <a:pt x="2011" y="341"/>
                    </a:lnTo>
                    <a:lnTo>
                      <a:pt x="1995" y="331"/>
                    </a:lnTo>
                    <a:lnTo>
                      <a:pt x="1977" y="324"/>
                    </a:lnTo>
                    <a:lnTo>
                      <a:pt x="1941" y="308"/>
                    </a:lnTo>
                    <a:lnTo>
                      <a:pt x="1923" y="300"/>
                    </a:lnTo>
                    <a:lnTo>
                      <a:pt x="1905" y="292"/>
                    </a:lnTo>
                    <a:lnTo>
                      <a:pt x="1889" y="281"/>
                    </a:lnTo>
                    <a:lnTo>
                      <a:pt x="1880" y="276"/>
                    </a:lnTo>
                    <a:lnTo>
                      <a:pt x="1873" y="269"/>
                    </a:lnTo>
                    <a:lnTo>
                      <a:pt x="1873" y="269"/>
                    </a:lnTo>
                    <a:lnTo>
                      <a:pt x="1835" y="256"/>
                    </a:lnTo>
                    <a:lnTo>
                      <a:pt x="1797" y="242"/>
                    </a:lnTo>
                    <a:lnTo>
                      <a:pt x="1758" y="224"/>
                    </a:lnTo>
                    <a:lnTo>
                      <a:pt x="1719" y="207"/>
                    </a:lnTo>
                    <a:lnTo>
                      <a:pt x="1680" y="190"/>
                    </a:lnTo>
                    <a:lnTo>
                      <a:pt x="1641" y="173"/>
                    </a:lnTo>
                    <a:lnTo>
                      <a:pt x="1603" y="158"/>
                    </a:lnTo>
                    <a:lnTo>
                      <a:pt x="1564" y="145"/>
                    </a:lnTo>
                    <a:lnTo>
                      <a:pt x="1564" y="145"/>
                    </a:lnTo>
                    <a:lnTo>
                      <a:pt x="1547" y="139"/>
                    </a:lnTo>
                    <a:lnTo>
                      <a:pt x="1529" y="131"/>
                    </a:lnTo>
                    <a:lnTo>
                      <a:pt x="1492" y="119"/>
                    </a:lnTo>
                    <a:lnTo>
                      <a:pt x="1416" y="98"/>
                    </a:lnTo>
                    <a:lnTo>
                      <a:pt x="1380" y="86"/>
                    </a:lnTo>
                    <a:lnTo>
                      <a:pt x="1362" y="80"/>
                    </a:lnTo>
                    <a:lnTo>
                      <a:pt x="1344" y="73"/>
                    </a:lnTo>
                    <a:lnTo>
                      <a:pt x="1326" y="66"/>
                    </a:lnTo>
                    <a:lnTo>
                      <a:pt x="1309" y="57"/>
                    </a:lnTo>
                    <a:lnTo>
                      <a:pt x="1292" y="48"/>
                    </a:lnTo>
                    <a:lnTo>
                      <a:pt x="1277" y="38"/>
                    </a:lnTo>
                    <a:lnTo>
                      <a:pt x="1277" y="38"/>
                    </a:lnTo>
                    <a:lnTo>
                      <a:pt x="1271" y="39"/>
                    </a:lnTo>
                    <a:lnTo>
                      <a:pt x="1267" y="41"/>
                    </a:lnTo>
                    <a:lnTo>
                      <a:pt x="1263" y="44"/>
                    </a:lnTo>
                    <a:lnTo>
                      <a:pt x="1260" y="49"/>
                    </a:lnTo>
                    <a:lnTo>
                      <a:pt x="1256" y="58"/>
                    </a:lnTo>
                    <a:lnTo>
                      <a:pt x="1253" y="68"/>
                    </a:lnTo>
                    <a:lnTo>
                      <a:pt x="1253" y="68"/>
                    </a:lnTo>
                    <a:lnTo>
                      <a:pt x="1245" y="85"/>
                    </a:lnTo>
                    <a:lnTo>
                      <a:pt x="1239" y="102"/>
                    </a:lnTo>
                    <a:lnTo>
                      <a:pt x="1226" y="138"/>
                    </a:lnTo>
                    <a:lnTo>
                      <a:pt x="1214" y="174"/>
                    </a:lnTo>
                    <a:lnTo>
                      <a:pt x="1200" y="212"/>
                    </a:lnTo>
                    <a:lnTo>
                      <a:pt x="1200" y="212"/>
                    </a:lnTo>
                    <a:lnTo>
                      <a:pt x="1188" y="242"/>
                    </a:lnTo>
                    <a:lnTo>
                      <a:pt x="1179" y="270"/>
                    </a:lnTo>
                    <a:lnTo>
                      <a:pt x="1161" y="327"/>
                    </a:lnTo>
                    <a:lnTo>
                      <a:pt x="1152" y="355"/>
                    </a:lnTo>
                    <a:lnTo>
                      <a:pt x="1143" y="382"/>
                    </a:lnTo>
                    <a:lnTo>
                      <a:pt x="1134" y="407"/>
                    </a:lnTo>
                    <a:lnTo>
                      <a:pt x="1122" y="432"/>
                    </a:lnTo>
                    <a:lnTo>
                      <a:pt x="1122" y="432"/>
                    </a:lnTo>
                    <a:lnTo>
                      <a:pt x="1122" y="455"/>
                    </a:lnTo>
                    <a:lnTo>
                      <a:pt x="1122" y="455"/>
                    </a:lnTo>
                    <a:lnTo>
                      <a:pt x="1109" y="483"/>
                    </a:lnTo>
                    <a:lnTo>
                      <a:pt x="1098" y="512"/>
                    </a:lnTo>
                    <a:lnTo>
                      <a:pt x="1088" y="540"/>
                    </a:lnTo>
                    <a:lnTo>
                      <a:pt x="1079" y="569"/>
                    </a:lnTo>
                    <a:lnTo>
                      <a:pt x="1061" y="626"/>
                    </a:lnTo>
                    <a:lnTo>
                      <a:pt x="1051" y="655"/>
                    </a:lnTo>
                    <a:lnTo>
                      <a:pt x="1040" y="684"/>
                    </a:lnTo>
                    <a:lnTo>
                      <a:pt x="1040" y="684"/>
                    </a:lnTo>
                    <a:lnTo>
                      <a:pt x="1045" y="697"/>
                    </a:lnTo>
                    <a:lnTo>
                      <a:pt x="1049" y="709"/>
                    </a:lnTo>
                    <a:lnTo>
                      <a:pt x="1056" y="736"/>
                    </a:lnTo>
                    <a:lnTo>
                      <a:pt x="1063" y="764"/>
                    </a:lnTo>
                    <a:lnTo>
                      <a:pt x="1067" y="777"/>
                    </a:lnTo>
                    <a:lnTo>
                      <a:pt x="1073" y="789"/>
                    </a:lnTo>
                    <a:lnTo>
                      <a:pt x="1073" y="789"/>
                    </a:lnTo>
                    <a:lnTo>
                      <a:pt x="1090" y="735"/>
                    </a:lnTo>
                    <a:lnTo>
                      <a:pt x="1109" y="683"/>
                    </a:lnTo>
                    <a:lnTo>
                      <a:pt x="1150" y="578"/>
                    </a:lnTo>
                    <a:lnTo>
                      <a:pt x="1170" y="526"/>
                    </a:lnTo>
                    <a:lnTo>
                      <a:pt x="1189" y="474"/>
                    </a:lnTo>
                    <a:lnTo>
                      <a:pt x="1207" y="422"/>
                    </a:lnTo>
                    <a:lnTo>
                      <a:pt x="1214" y="396"/>
                    </a:lnTo>
                    <a:lnTo>
                      <a:pt x="1222" y="369"/>
                    </a:lnTo>
                    <a:lnTo>
                      <a:pt x="1222" y="369"/>
                    </a:lnTo>
                    <a:lnTo>
                      <a:pt x="1228" y="357"/>
                    </a:lnTo>
                    <a:lnTo>
                      <a:pt x="1233" y="344"/>
                    </a:lnTo>
                    <a:lnTo>
                      <a:pt x="1239" y="329"/>
                    </a:lnTo>
                    <a:lnTo>
                      <a:pt x="1243" y="315"/>
                    </a:lnTo>
                    <a:lnTo>
                      <a:pt x="1250" y="284"/>
                    </a:lnTo>
                    <a:lnTo>
                      <a:pt x="1256" y="268"/>
                    </a:lnTo>
                    <a:lnTo>
                      <a:pt x="1260" y="253"/>
                    </a:lnTo>
                    <a:lnTo>
                      <a:pt x="1260" y="253"/>
                    </a:lnTo>
                    <a:lnTo>
                      <a:pt x="1261" y="251"/>
                    </a:lnTo>
                    <a:lnTo>
                      <a:pt x="1262" y="251"/>
                    </a:lnTo>
                    <a:lnTo>
                      <a:pt x="1265" y="250"/>
                    </a:lnTo>
                    <a:lnTo>
                      <a:pt x="1269" y="249"/>
                    </a:lnTo>
                    <a:lnTo>
                      <a:pt x="1271" y="249"/>
                    </a:lnTo>
                    <a:lnTo>
                      <a:pt x="1272" y="248"/>
                    </a:lnTo>
                    <a:lnTo>
                      <a:pt x="1272" y="248"/>
                    </a:lnTo>
                    <a:lnTo>
                      <a:pt x="1273" y="234"/>
                    </a:lnTo>
                    <a:lnTo>
                      <a:pt x="1276" y="221"/>
                    </a:lnTo>
                    <a:lnTo>
                      <a:pt x="1280" y="209"/>
                    </a:lnTo>
                    <a:lnTo>
                      <a:pt x="1286" y="198"/>
                    </a:lnTo>
                    <a:lnTo>
                      <a:pt x="1290" y="186"/>
                    </a:lnTo>
                    <a:lnTo>
                      <a:pt x="1294" y="174"/>
                    </a:lnTo>
                    <a:lnTo>
                      <a:pt x="1298" y="161"/>
                    </a:lnTo>
                    <a:lnTo>
                      <a:pt x="1299" y="148"/>
                    </a:lnTo>
                    <a:lnTo>
                      <a:pt x="1299" y="148"/>
                    </a:lnTo>
                    <a:lnTo>
                      <a:pt x="1306" y="149"/>
                    </a:lnTo>
                    <a:lnTo>
                      <a:pt x="1310" y="147"/>
                    </a:lnTo>
                    <a:lnTo>
                      <a:pt x="1314" y="145"/>
                    </a:lnTo>
                    <a:lnTo>
                      <a:pt x="1315" y="141"/>
                    </a:lnTo>
                    <a:lnTo>
                      <a:pt x="1317" y="137"/>
                    </a:lnTo>
                    <a:lnTo>
                      <a:pt x="1319" y="133"/>
                    </a:lnTo>
                    <a:lnTo>
                      <a:pt x="1322" y="130"/>
                    </a:lnTo>
                    <a:lnTo>
                      <a:pt x="1326" y="129"/>
                    </a:lnTo>
                    <a:lnTo>
                      <a:pt x="1326" y="129"/>
                    </a:lnTo>
                    <a:lnTo>
                      <a:pt x="1366" y="148"/>
                    </a:lnTo>
                    <a:lnTo>
                      <a:pt x="1407" y="165"/>
                    </a:lnTo>
                    <a:lnTo>
                      <a:pt x="1449" y="183"/>
                    </a:lnTo>
                    <a:lnTo>
                      <a:pt x="1489" y="198"/>
                    </a:lnTo>
                    <a:lnTo>
                      <a:pt x="1489" y="198"/>
                    </a:lnTo>
                    <a:lnTo>
                      <a:pt x="1589" y="232"/>
                    </a:lnTo>
                    <a:lnTo>
                      <a:pt x="1638" y="249"/>
                    </a:lnTo>
                    <a:lnTo>
                      <a:pt x="1685" y="267"/>
                    </a:lnTo>
                    <a:lnTo>
                      <a:pt x="1685" y="267"/>
                    </a:lnTo>
                    <a:lnTo>
                      <a:pt x="1694" y="271"/>
                    </a:lnTo>
                    <a:lnTo>
                      <a:pt x="1700" y="277"/>
                    </a:lnTo>
                    <a:lnTo>
                      <a:pt x="1708" y="282"/>
                    </a:lnTo>
                    <a:lnTo>
                      <a:pt x="1716" y="286"/>
                    </a:lnTo>
                    <a:lnTo>
                      <a:pt x="1716" y="286"/>
                    </a:lnTo>
                    <a:lnTo>
                      <a:pt x="1725" y="290"/>
                    </a:lnTo>
                    <a:lnTo>
                      <a:pt x="1733" y="292"/>
                    </a:lnTo>
                    <a:lnTo>
                      <a:pt x="1753" y="295"/>
                    </a:lnTo>
                    <a:lnTo>
                      <a:pt x="1772" y="298"/>
                    </a:lnTo>
                    <a:lnTo>
                      <a:pt x="1782" y="300"/>
                    </a:lnTo>
                    <a:lnTo>
                      <a:pt x="1790" y="303"/>
                    </a:lnTo>
                    <a:lnTo>
                      <a:pt x="1790" y="303"/>
                    </a:lnTo>
                    <a:lnTo>
                      <a:pt x="1794" y="306"/>
                    </a:lnTo>
                    <a:lnTo>
                      <a:pt x="1799" y="310"/>
                    </a:lnTo>
                    <a:lnTo>
                      <a:pt x="1803" y="313"/>
                    </a:lnTo>
                    <a:lnTo>
                      <a:pt x="1807" y="316"/>
                    </a:lnTo>
                    <a:lnTo>
                      <a:pt x="1807" y="316"/>
                    </a:lnTo>
                    <a:lnTo>
                      <a:pt x="1817" y="321"/>
                    </a:lnTo>
                    <a:lnTo>
                      <a:pt x="1826" y="323"/>
                    </a:lnTo>
                    <a:lnTo>
                      <a:pt x="1845" y="327"/>
                    </a:lnTo>
                    <a:lnTo>
                      <a:pt x="1862" y="330"/>
                    </a:lnTo>
                    <a:lnTo>
                      <a:pt x="1870" y="333"/>
                    </a:lnTo>
                    <a:lnTo>
                      <a:pt x="1879" y="336"/>
                    </a:lnTo>
                    <a:lnTo>
                      <a:pt x="1879" y="336"/>
                    </a:lnTo>
                    <a:lnTo>
                      <a:pt x="1880" y="341"/>
                    </a:lnTo>
                    <a:lnTo>
                      <a:pt x="1882" y="344"/>
                    </a:lnTo>
                    <a:lnTo>
                      <a:pt x="1886" y="346"/>
                    </a:lnTo>
                    <a:lnTo>
                      <a:pt x="1892" y="348"/>
                    </a:lnTo>
                    <a:lnTo>
                      <a:pt x="1896" y="350"/>
                    </a:lnTo>
                    <a:lnTo>
                      <a:pt x="1900" y="352"/>
                    </a:lnTo>
                    <a:lnTo>
                      <a:pt x="1904" y="354"/>
                    </a:lnTo>
                    <a:lnTo>
                      <a:pt x="1906" y="358"/>
                    </a:lnTo>
                    <a:lnTo>
                      <a:pt x="1906" y="358"/>
                    </a:lnTo>
                    <a:lnTo>
                      <a:pt x="1923" y="360"/>
                    </a:lnTo>
                    <a:lnTo>
                      <a:pt x="1939" y="365"/>
                    </a:lnTo>
                    <a:lnTo>
                      <a:pt x="1954" y="370"/>
                    </a:lnTo>
                    <a:lnTo>
                      <a:pt x="1969" y="376"/>
                    </a:lnTo>
                    <a:lnTo>
                      <a:pt x="2000" y="391"/>
                    </a:lnTo>
                    <a:lnTo>
                      <a:pt x="2016" y="397"/>
                    </a:lnTo>
                    <a:lnTo>
                      <a:pt x="2033" y="402"/>
                    </a:lnTo>
                    <a:lnTo>
                      <a:pt x="2033" y="402"/>
                    </a:lnTo>
                    <a:lnTo>
                      <a:pt x="2034" y="405"/>
                    </a:lnTo>
                    <a:lnTo>
                      <a:pt x="2036" y="409"/>
                    </a:lnTo>
                    <a:lnTo>
                      <a:pt x="2042" y="413"/>
                    </a:lnTo>
                    <a:lnTo>
                      <a:pt x="2046" y="418"/>
                    </a:lnTo>
                    <a:lnTo>
                      <a:pt x="2048" y="420"/>
                    </a:lnTo>
                    <a:lnTo>
                      <a:pt x="2049" y="425"/>
                    </a:lnTo>
                    <a:lnTo>
                      <a:pt x="2049" y="425"/>
                    </a:lnTo>
                    <a:lnTo>
                      <a:pt x="2038" y="447"/>
                    </a:lnTo>
                    <a:lnTo>
                      <a:pt x="2029" y="470"/>
                    </a:lnTo>
                    <a:lnTo>
                      <a:pt x="2011" y="516"/>
                    </a:lnTo>
                    <a:lnTo>
                      <a:pt x="2011" y="516"/>
                    </a:lnTo>
                    <a:lnTo>
                      <a:pt x="1983" y="579"/>
                    </a:lnTo>
                    <a:lnTo>
                      <a:pt x="1954" y="644"/>
                    </a:lnTo>
                    <a:lnTo>
                      <a:pt x="1926" y="710"/>
                    </a:lnTo>
                    <a:lnTo>
                      <a:pt x="1913" y="743"/>
                    </a:lnTo>
                    <a:lnTo>
                      <a:pt x="1900" y="775"/>
                    </a:lnTo>
                    <a:lnTo>
                      <a:pt x="1900" y="775"/>
                    </a:lnTo>
                    <a:lnTo>
                      <a:pt x="1886" y="811"/>
                    </a:lnTo>
                    <a:lnTo>
                      <a:pt x="1871" y="844"/>
                    </a:lnTo>
                    <a:lnTo>
                      <a:pt x="1856" y="876"/>
                    </a:lnTo>
                    <a:lnTo>
                      <a:pt x="1843" y="910"/>
                    </a:lnTo>
                    <a:lnTo>
                      <a:pt x="1843" y="910"/>
                    </a:lnTo>
                    <a:lnTo>
                      <a:pt x="1838" y="926"/>
                    </a:lnTo>
                    <a:lnTo>
                      <a:pt x="1834" y="942"/>
                    </a:lnTo>
                    <a:lnTo>
                      <a:pt x="1829" y="958"/>
                    </a:lnTo>
                    <a:lnTo>
                      <a:pt x="1823" y="974"/>
                    </a:lnTo>
                    <a:lnTo>
                      <a:pt x="1823" y="974"/>
                    </a:lnTo>
                    <a:lnTo>
                      <a:pt x="1819" y="984"/>
                    </a:lnTo>
                    <a:lnTo>
                      <a:pt x="1814" y="992"/>
                    </a:lnTo>
                    <a:lnTo>
                      <a:pt x="1803" y="1010"/>
                    </a:lnTo>
                    <a:lnTo>
                      <a:pt x="1791" y="1030"/>
                    </a:lnTo>
                    <a:lnTo>
                      <a:pt x="1786" y="1038"/>
                    </a:lnTo>
                    <a:lnTo>
                      <a:pt x="1782" y="1048"/>
                    </a:lnTo>
                    <a:lnTo>
                      <a:pt x="1782" y="1048"/>
                    </a:lnTo>
                    <a:lnTo>
                      <a:pt x="1778" y="1057"/>
                    </a:lnTo>
                    <a:lnTo>
                      <a:pt x="1777" y="1065"/>
                    </a:lnTo>
                    <a:lnTo>
                      <a:pt x="1776" y="1071"/>
                    </a:lnTo>
                    <a:lnTo>
                      <a:pt x="1774" y="1079"/>
                    </a:lnTo>
                    <a:lnTo>
                      <a:pt x="1774" y="1079"/>
                    </a:lnTo>
                    <a:lnTo>
                      <a:pt x="1768" y="1094"/>
                    </a:lnTo>
                    <a:lnTo>
                      <a:pt x="1762" y="1109"/>
                    </a:lnTo>
                    <a:lnTo>
                      <a:pt x="1754" y="1139"/>
                    </a:lnTo>
                    <a:lnTo>
                      <a:pt x="1746" y="1170"/>
                    </a:lnTo>
                    <a:lnTo>
                      <a:pt x="1738" y="1203"/>
                    </a:lnTo>
                    <a:lnTo>
                      <a:pt x="1738" y="1203"/>
                    </a:lnTo>
                    <a:lnTo>
                      <a:pt x="1734" y="1214"/>
                    </a:lnTo>
                    <a:lnTo>
                      <a:pt x="1730" y="1224"/>
                    </a:lnTo>
                    <a:lnTo>
                      <a:pt x="1720" y="1247"/>
                    </a:lnTo>
                    <a:lnTo>
                      <a:pt x="1711" y="1268"/>
                    </a:lnTo>
                    <a:lnTo>
                      <a:pt x="1702" y="1291"/>
                    </a:lnTo>
                    <a:lnTo>
                      <a:pt x="1702" y="1291"/>
                    </a:lnTo>
                    <a:lnTo>
                      <a:pt x="1700" y="1299"/>
                    </a:lnTo>
                    <a:lnTo>
                      <a:pt x="1699" y="1309"/>
                    </a:lnTo>
                    <a:lnTo>
                      <a:pt x="1698" y="1318"/>
                    </a:lnTo>
                    <a:lnTo>
                      <a:pt x="1696" y="1327"/>
                    </a:lnTo>
                    <a:lnTo>
                      <a:pt x="1696" y="1327"/>
                    </a:lnTo>
                    <a:lnTo>
                      <a:pt x="1689" y="1345"/>
                    </a:lnTo>
                    <a:lnTo>
                      <a:pt x="1682" y="1365"/>
                    </a:lnTo>
                    <a:lnTo>
                      <a:pt x="1666" y="1402"/>
                    </a:lnTo>
                    <a:lnTo>
                      <a:pt x="1658" y="1421"/>
                    </a:lnTo>
                    <a:lnTo>
                      <a:pt x="1652" y="1441"/>
                    </a:lnTo>
                    <a:lnTo>
                      <a:pt x="1648" y="1461"/>
                    </a:lnTo>
                    <a:lnTo>
                      <a:pt x="1644" y="1481"/>
                    </a:lnTo>
                    <a:lnTo>
                      <a:pt x="1644" y="1481"/>
                    </a:lnTo>
                    <a:lnTo>
                      <a:pt x="1633" y="1493"/>
                    </a:lnTo>
                    <a:lnTo>
                      <a:pt x="1622" y="1506"/>
                    </a:lnTo>
                    <a:lnTo>
                      <a:pt x="1622" y="1506"/>
                    </a:lnTo>
                    <a:lnTo>
                      <a:pt x="1607" y="1509"/>
                    </a:lnTo>
                    <a:lnTo>
                      <a:pt x="1594" y="1515"/>
                    </a:lnTo>
                    <a:lnTo>
                      <a:pt x="1594" y="1515"/>
                    </a:lnTo>
                    <a:lnTo>
                      <a:pt x="1551" y="1502"/>
                    </a:lnTo>
                    <a:lnTo>
                      <a:pt x="1510" y="1489"/>
                    </a:lnTo>
                    <a:lnTo>
                      <a:pt x="1469" y="1475"/>
                    </a:lnTo>
                    <a:lnTo>
                      <a:pt x="1428" y="1460"/>
                    </a:lnTo>
                    <a:lnTo>
                      <a:pt x="1386" y="1444"/>
                    </a:lnTo>
                    <a:lnTo>
                      <a:pt x="1345" y="1428"/>
                    </a:lnTo>
                    <a:lnTo>
                      <a:pt x="1260" y="1393"/>
                    </a:lnTo>
                    <a:lnTo>
                      <a:pt x="1260" y="1393"/>
                    </a:lnTo>
                    <a:lnTo>
                      <a:pt x="1256" y="1390"/>
                    </a:lnTo>
                    <a:lnTo>
                      <a:pt x="1252" y="1387"/>
                    </a:lnTo>
                    <a:lnTo>
                      <a:pt x="1243" y="1382"/>
                    </a:lnTo>
                    <a:lnTo>
                      <a:pt x="1238" y="1380"/>
                    </a:lnTo>
                    <a:lnTo>
                      <a:pt x="1233" y="1378"/>
                    </a:lnTo>
                    <a:lnTo>
                      <a:pt x="1228" y="1378"/>
                    </a:lnTo>
                    <a:lnTo>
                      <a:pt x="1222" y="1379"/>
                    </a:lnTo>
                    <a:lnTo>
                      <a:pt x="1222" y="1379"/>
                    </a:lnTo>
                    <a:lnTo>
                      <a:pt x="1227" y="1397"/>
                    </a:lnTo>
                    <a:lnTo>
                      <a:pt x="1231" y="1415"/>
                    </a:lnTo>
                    <a:lnTo>
                      <a:pt x="1237" y="1432"/>
                    </a:lnTo>
                    <a:lnTo>
                      <a:pt x="1241" y="1450"/>
                    </a:lnTo>
                    <a:lnTo>
                      <a:pt x="1241" y="1450"/>
                    </a:lnTo>
                    <a:lnTo>
                      <a:pt x="1262" y="1455"/>
                    </a:lnTo>
                    <a:lnTo>
                      <a:pt x="1281" y="1460"/>
                    </a:lnTo>
                    <a:lnTo>
                      <a:pt x="1302" y="1467"/>
                    </a:lnTo>
                    <a:lnTo>
                      <a:pt x="1320" y="1476"/>
                    </a:lnTo>
                    <a:lnTo>
                      <a:pt x="1358" y="1495"/>
                    </a:lnTo>
                    <a:lnTo>
                      <a:pt x="1396" y="1515"/>
                    </a:lnTo>
                    <a:lnTo>
                      <a:pt x="1396" y="1515"/>
                    </a:lnTo>
                    <a:lnTo>
                      <a:pt x="1411" y="1521"/>
                    </a:lnTo>
                    <a:lnTo>
                      <a:pt x="1428" y="1527"/>
                    </a:lnTo>
                    <a:lnTo>
                      <a:pt x="1445" y="1533"/>
                    </a:lnTo>
                    <a:lnTo>
                      <a:pt x="1464" y="1537"/>
                    </a:lnTo>
                    <a:lnTo>
                      <a:pt x="1500" y="1546"/>
                    </a:lnTo>
                    <a:lnTo>
                      <a:pt x="1536" y="1555"/>
                    </a:lnTo>
                    <a:lnTo>
                      <a:pt x="1536" y="1555"/>
                    </a:lnTo>
                    <a:lnTo>
                      <a:pt x="1555" y="1568"/>
                    </a:lnTo>
                    <a:lnTo>
                      <a:pt x="1566" y="1575"/>
                    </a:lnTo>
                    <a:lnTo>
                      <a:pt x="1578" y="1580"/>
                    </a:lnTo>
                    <a:lnTo>
                      <a:pt x="1591" y="1584"/>
                    </a:lnTo>
                    <a:lnTo>
                      <a:pt x="1605" y="1587"/>
                    </a:lnTo>
                    <a:lnTo>
                      <a:pt x="1611" y="1587"/>
                    </a:lnTo>
                    <a:lnTo>
                      <a:pt x="1619" y="1586"/>
                    </a:lnTo>
                    <a:lnTo>
                      <a:pt x="1625" y="1585"/>
                    </a:lnTo>
                    <a:lnTo>
                      <a:pt x="1633" y="1583"/>
                    </a:lnTo>
                    <a:lnTo>
                      <a:pt x="1633" y="1583"/>
                    </a:lnTo>
                    <a:lnTo>
                      <a:pt x="1640" y="1556"/>
                    </a:lnTo>
                    <a:lnTo>
                      <a:pt x="1643" y="1542"/>
                    </a:lnTo>
                    <a:lnTo>
                      <a:pt x="1648" y="1529"/>
                    </a:lnTo>
                    <a:lnTo>
                      <a:pt x="1654" y="1515"/>
                    </a:lnTo>
                    <a:lnTo>
                      <a:pt x="1661" y="1501"/>
                    </a:lnTo>
                    <a:lnTo>
                      <a:pt x="1669" y="1487"/>
                    </a:lnTo>
                    <a:lnTo>
                      <a:pt x="1680" y="1473"/>
                    </a:lnTo>
                    <a:lnTo>
                      <a:pt x="1680" y="1473"/>
                    </a:lnTo>
                    <a:close/>
                    <a:moveTo>
                      <a:pt x="1619" y="1434"/>
                    </a:moveTo>
                    <a:lnTo>
                      <a:pt x="1619" y="1434"/>
                    </a:lnTo>
                    <a:lnTo>
                      <a:pt x="1629" y="1410"/>
                    </a:lnTo>
                    <a:lnTo>
                      <a:pt x="1640" y="1384"/>
                    </a:lnTo>
                    <a:lnTo>
                      <a:pt x="1650" y="1358"/>
                    </a:lnTo>
                    <a:lnTo>
                      <a:pt x="1658" y="1332"/>
                    </a:lnTo>
                    <a:lnTo>
                      <a:pt x="1676" y="1278"/>
                    </a:lnTo>
                    <a:lnTo>
                      <a:pt x="1691" y="1222"/>
                    </a:lnTo>
                    <a:lnTo>
                      <a:pt x="1691" y="1222"/>
                    </a:lnTo>
                    <a:lnTo>
                      <a:pt x="1707" y="1193"/>
                    </a:lnTo>
                    <a:lnTo>
                      <a:pt x="1719" y="1163"/>
                    </a:lnTo>
                    <a:lnTo>
                      <a:pt x="1732" y="1133"/>
                    </a:lnTo>
                    <a:lnTo>
                      <a:pt x="1744" y="1102"/>
                    </a:lnTo>
                    <a:lnTo>
                      <a:pt x="1767" y="1038"/>
                    </a:lnTo>
                    <a:lnTo>
                      <a:pt x="1778" y="1007"/>
                    </a:lnTo>
                    <a:lnTo>
                      <a:pt x="1790" y="976"/>
                    </a:lnTo>
                    <a:lnTo>
                      <a:pt x="1790" y="976"/>
                    </a:lnTo>
                    <a:lnTo>
                      <a:pt x="1795" y="964"/>
                    </a:lnTo>
                    <a:lnTo>
                      <a:pt x="1802" y="954"/>
                    </a:lnTo>
                    <a:lnTo>
                      <a:pt x="1816" y="930"/>
                    </a:lnTo>
                    <a:lnTo>
                      <a:pt x="1822" y="918"/>
                    </a:lnTo>
                    <a:lnTo>
                      <a:pt x="1828" y="906"/>
                    </a:lnTo>
                    <a:lnTo>
                      <a:pt x="1832" y="894"/>
                    </a:lnTo>
                    <a:lnTo>
                      <a:pt x="1834" y="880"/>
                    </a:lnTo>
                    <a:lnTo>
                      <a:pt x="1834" y="880"/>
                    </a:lnTo>
                    <a:lnTo>
                      <a:pt x="1847" y="860"/>
                    </a:lnTo>
                    <a:lnTo>
                      <a:pt x="1856" y="839"/>
                    </a:lnTo>
                    <a:lnTo>
                      <a:pt x="1866" y="818"/>
                    </a:lnTo>
                    <a:lnTo>
                      <a:pt x="1875" y="794"/>
                    </a:lnTo>
                    <a:lnTo>
                      <a:pt x="1891" y="747"/>
                    </a:lnTo>
                    <a:lnTo>
                      <a:pt x="1906" y="700"/>
                    </a:lnTo>
                    <a:lnTo>
                      <a:pt x="1906" y="700"/>
                    </a:lnTo>
                    <a:lnTo>
                      <a:pt x="1916" y="683"/>
                    </a:lnTo>
                    <a:lnTo>
                      <a:pt x="1926" y="664"/>
                    </a:lnTo>
                    <a:lnTo>
                      <a:pt x="1935" y="645"/>
                    </a:lnTo>
                    <a:lnTo>
                      <a:pt x="1943" y="625"/>
                    </a:lnTo>
                    <a:lnTo>
                      <a:pt x="1958" y="584"/>
                    </a:lnTo>
                    <a:lnTo>
                      <a:pt x="1972" y="543"/>
                    </a:lnTo>
                    <a:lnTo>
                      <a:pt x="1972" y="543"/>
                    </a:lnTo>
                    <a:lnTo>
                      <a:pt x="1980" y="532"/>
                    </a:lnTo>
                    <a:lnTo>
                      <a:pt x="1986" y="520"/>
                    </a:lnTo>
                    <a:lnTo>
                      <a:pt x="1992" y="507"/>
                    </a:lnTo>
                    <a:lnTo>
                      <a:pt x="1998" y="494"/>
                    </a:lnTo>
                    <a:lnTo>
                      <a:pt x="2009" y="467"/>
                    </a:lnTo>
                    <a:lnTo>
                      <a:pt x="2019" y="441"/>
                    </a:lnTo>
                    <a:lnTo>
                      <a:pt x="2019" y="441"/>
                    </a:lnTo>
                    <a:lnTo>
                      <a:pt x="2021" y="441"/>
                    </a:lnTo>
                    <a:lnTo>
                      <a:pt x="2022" y="440"/>
                    </a:lnTo>
                    <a:lnTo>
                      <a:pt x="2022" y="439"/>
                    </a:lnTo>
                    <a:lnTo>
                      <a:pt x="2022" y="439"/>
                    </a:lnTo>
                    <a:lnTo>
                      <a:pt x="1998" y="422"/>
                    </a:lnTo>
                    <a:lnTo>
                      <a:pt x="1973" y="409"/>
                    </a:lnTo>
                    <a:lnTo>
                      <a:pt x="1947" y="397"/>
                    </a:lnTo>
                    <a:lnTo>
                      <a:pt x="1922" y="385"/>
                    </a:lnTo>
                    <a:lnTo>
                      <a:pt x="1895" y="375"/>
                    </a:lnTo>
                    <a:lnTo>
                      <a:pt x="1867" y="366"/>
                    </a:lnTo>
                    <a:lnTo>
                      <a:pt x="1809" y="348"/>
                    </a:lnTo>
                    <a:lnTo>
                      <a:pt x="1809" y="348"/>
                    </a:lnTo>
                    <a:lnTo>
                      <a:pt x="1802" y="339"/>
                    </a:lnTo>
                    <a:lnTo>
                      <a:pt x="1794" y="334"/>
                    </a:lnTo>
                    <a:lnTo>
                      <a:pt x="1786" y="329"/>
                    </a:lnTo>
                    <a:lnTo>
                      <a:pt x="1776" y="327"/>
                    </a:lnTo>
                    <a:lnTo>
                      <a:pt x="1755" y="323"/>
                    </a:lnTo>
                    <a:lnTo>
                      <a:pt x="1743" y="321"/>
                    </a:lnTo>
                    <a:lnTo>
                      <a:pt x="1729" y="316"/>
                    </a:lnTo>
                    <a:lnTo>
                      <a:pt x="1729" y="316"/>
                    </a:lnTo>
                    <a:lnTo>
                      <a:pt x="1715" y="310"/>
                    </a:lnTo>
                    <a:lnTo>
                      <a:pt x="1700" y="301"/>
                    </a:lnTo>
                    <a:lnTo>
                      <a:pt x="1683" y="293"/>
                    </a:lnTo>
                    <a:lnTo>
                      <a:pt x="1666" y="283"/>
                    </a:lnTo>
                    <a:lnTo>
                      <a:pt x="1666" y="283"/>
                    </a:lnTo>
                    <a:lnTo>
                      <a:pt x="1649" y="277"/>
                    </a:lnTo>
                    <a:lnTo>
                      <a:pt x="1632" y="270"/>
                    </a:lnTo>
                    <a:lnTo>
                      <a:pt x="1594" y="259"/>
                    </a:lnTo>
                    <a:lnTo>
                      <a:pt x="1594" y="259"/>
                    </a:lnTo>
                    <a:lnTo>
                      <a:pt x="1577" y="252"/>
                    </a:lnTo>
                    <a:lnTo>
                      <a:pt x="1561" y="245"/>
                    </a:lnTo>
                    <a:lnTo>
                      <a:pt x="1545" y="236"/>
                    </a:lnTo>
                    <a:lnTo>
                      <a:pt x="1528" y="229"/>
                    </a:lnTo>
                    <a:lnTo>
                      <a:pt x="1528" y="229"/>
                    </a:lnTo>
                    <a:lnTo>
                      <a:pt x="1518" y="224"/>
                    </a:lnTo>
                    <a:lnTo>
                      <a:pt x="1508" y="221"/>
                    </a:lnTo>
                    <a:lnTo>
                      <a:pt x="1489" y="216"/>
                    </a:lnTo>
                    <a:lnTo>
                      <a:pt x="1471" y="212"/>
                    </a:lnTo>
                    <a:lnTo>
                      <a:pt x="1454" y="206"/>
                    </a:lnTo>
                    <a:lnTo>
                      <a:pt x="1454" y="206"/>
                    </a:lnTo>
                    <a:lnTo>
                      <a:pt x="1442" y="201"/>
                    </a:lnTo>
                    <a:lnTo>
                      <a:pt x="1429" y="195"/>
                    </a:lnTo>
                    <a:lnTo>
                      <a:pt x="1414" y="188"/>
                    </a:lnTo>
                    <a:lnTo>
                      <a:pt x="1398" y="182"/>
                    </a:lnTo>
                    <a:lnTo>
                      <a:pt x="1398" y="182"/>
                    </a:lnTo>
                    <a:lnTo>
                      <a:pt x="1368" y="169"/>
                    </a:lnTo>
                    <a:lnTo>
                      <a:pt x="1344" y="157"/>
                    </a:lnTo>
                    <a:lnTo>
                      <a:pt x="1344" y="157"/>
                    </a:lnTo>
                    <a:lnTo>
                      <a:pt x="1340" y="158"/>
                    </a:lnTo>
                    <a:lnTo>
                      <a:pt x="1338" y="160"/>
                    </a:lnTo>
                    <a:lnTo>
                      <a:pt x="1332" y="168"/>
                    </a:lnTo>
                    <a:lnTo>
                      <a:pt x="1326" y="177"/>
                    </a:lnTo>
                    <a:lnTo>
                      <a:pt x="1321" y="189"/>
                    </a:lnTo>
                    <a:lnTo>
                      <a:pt x="1310" y="213"/>
                    </a:lnTo>
                    <a:lnTo>
                      <a:pt x="1305" y="229"/>
                    </a:lnTo>
                    <a:lnTo>
                      <a:pt x="1305" y="229"/>
                    </a:lnTo>
                    <a:lnTo>
                      <a:pt x="1298" y="248"/>
                    </a:lnTo>
                    <a:lnTo>
                      <a:pt x="1291" y="267"/>
                    </a:lnTo>
                    <a:lnTo>
                      <a:pt x="1287" y="285"/>
                    </a:lnTo>
                    <a:lnTo>
                      <a:pt x="1285" y="303"/>
                    </a:lnTo>
                    <a:lnTo>
                      <a:pt x="1285" y="303"/>
                    </a:lnTo>
                    <a:lnTo>
                      <a:pt x="1284" y="303"/>
                    </a:lnTo>
                    <a:lnTo>
                      <a:pt x="1281" y="303"/>
                    </a:lnTo>
                    <a:lnTo>
                      <a:pt x="1279" y="307"/>
                    </a:lnTo>
                    <a:lnTo>
                      <a:pt x="1276" y="312"/>
                    </a:lnTo>
                    <a:lnTo>
                      <a:pt x="1274" y="314"/>
                    </a:lnTo>
                    <a:lnTo>
                      <a:pt x="1272" y="316"/>
                    </a:lnTo>
                    <a:lnTo>
                      <a:pt x="1272" y="316"/>
                    </a:lnTo>
                    <a:lnTo>
                      <a:pt x="1271" y="323"/>
                    </a:lnTo>
                    <a:lnTo>
                      <a:pt x="1270" y="329"/>
                    </a:lnTo>
                    <a:lnTo>
                      <a:pt x="1265" y="342"/>
                    </a:lnTo>
                    <a:lnTo>
                      <a:pt x="1255" y="367"/>
                    </a:lnTo>
                    <a:lnTo>
                      <a:pt x="1255" y="367"/>
                    </a:lnTo>
                    <a:lnTo>
                      <a:pt x="1249" y="382"/>
                    </a:lnTo>
                    <a:lnTo>
                      <a:pt x="1244" y="397"/>
                    </a:lnTo>
                    <a:lnTo>
                      <a:pt x="1234" y="430"/>
                    </a:lnTo>
                    <a:lnTo>
                      <a:pt x="1224" y="464"/>
                    </a:lnTo>
                    <a:lnTo>
                      <a:pt x="1217" y="481"/>
                    </a:lnTo>
                    <a:lnTo>
                      <a:pt x="1211" y="498"/>
                    </a:lnTo>
                    <a:lnTo>
                      <a:pt x="1211" y="498"/>
                    </a:lnTo>
                    <a:lnTo>
                      <a:pt x="1207" y="506"/>
                    </a:lnTo>
                    <a:lnTo>
                      <a:pt x="1201" y="512"/>
                    </a:lnTo>
                    <a:lnTo>
                      <a:pt x="1196" y="519"/>
                    </a:lnTo>
                    <a:lnTo>
                      <a:pt x="1192" y="526"/>
                    </a:lnTo>
                    <a:lnTo>
                      <a:pt x="1192" y="526"/>
                    </a:lnTo>
                    <a:lnTo>
                      <a:pt x="1186" y="540"/>
                    </a:lnTo>
                    <a:lnTo>
                      <a:pt x="1181" y="555"/>
                    </a:lnTo>
                    <a:lnTo>
                      <a:pt x="1172" y="584"/>
                    </a:lnTo>
                    <a:lnTo>
                      <a:pt x="1165" y="614"/>
                    </a:lnTo>
                    <a:lnTo>
                      <a:pt x="1161" y="628"/>
                    </a:lnTo>
                    <a:lnTo>
                      <a:pt x="1155" y="642"/>
                    </a:lnTo>
                    <a:lnTo>
                      <a:pt x="1155" y="642"/>
                    </a:lnTo>
                    <a:lnTo>
                      <a:pt x="1149" y="658"/>
                    </a:lnTo>
                    <a:lnTo>
                      <a:pt x="1141" y="674"/>
                    </a:lnTo>
                    <a:lnTo>
                      <a:pt x="1125" y="706"/>
                    </a:lnTo>
                    <a:lnTo>
                      <a:pt x="1118" y="722"/>
                    </a:lnTo>
                    <a:lnTo>
                      <a:pt x="1110" y="739"/>
                    </a:lnTo>
                    <a:lnTo>
                      <a:pt x="1105" y="755"/>
                    </a:lnTo>
                    <a:lnTo>
                      <a:pt x="1101" y="772"/>
                    </a:lnTo>
                    <a:lnTo>
                      <a:pt x="1101" y="772"/>
                    </a:lnTo>
                    <a:lnTo>
                      <a:pt x="1098" y="785"/>
                    </a:lnTo>
                    <a:lnTo>
                      <a:pt x="1094" y="799"/>
                    </a:lnTo>
                    <a:lnTo>
                      <a:pt x="1091" y="807"/>
                    </a:lnTo>
                    <a:lnTo>
                      <a:pt x="1088" y="813"/>
                    </a:lnTo>
                    <a:lnTo>
                      <a:pt x="1083" y="820"/>
                    </a:lnTo>
                    <a:lnTo>
                      <a:pt x="1078" y="824"/>
                    </a:lnTo>
                    <a:lnTo>
                      <a:pt x="1078" y="824"/>
                    </a:lnTo>
                    <a:lnTo>
                      <a:pt x="1096" y="894"/>
                    </a:lnTo>
                    <a:lnTo>
                      <a:pt x="1113" y="960"/>
                    </a:lnTo>
                    <a:lnTo>
                      <a:pt x="1146" y="1092"/>
                    </a:lnTo>
                    <a:lnTo>
                      <a:pt x="1180" y="1221"/>
                    </a:lnTo>
                    <a:lnTo>
                      <a:pt x="1197" y="1288"/>
                    </a:lnTo>
                    <a:lnTo>
                      <a:pt x="1216" y="1354"/>
                    </a:lnTo>
                    <a:lnTo>
                      <a:pt x="1216" y="1354"/>
                    </a:lnTo>
                    <a:lnTo>
                      <a:pt x="1230" y="1358"/>
                    </a:lnTo>
                    <a:lnTo>
                      <a:pt x="1245" y="1363"/>
                    </a:lnTo>
                    <a:lnTo>
                      <a:pt x="1260" y="1366"/>
                    </a:lnTo>
                    <a:lnTo>
                      <a:pt x="1274" y="1371"/>
                    </a:lnTo>
                    <a:lnTo>
                      <a:pt x="1274" y="1371"/>
                    </a:lnTo>
                    <a:lnTo>
                      <a:pt x="1294" y="1380"/>
                    </a:lnTo>
                    <a:lnTo>
                      <a:pt x="1316" y="1389"/>
                    </a:lnTo>
                    <a:lnTo>
                      <a:pt x="1359" y="1410"/>
                    </a:lnTo>
                    <a:lnTo>
                      <a:pt x="1380" y="1419"/>
                    </a:lnTo>
                    <a:lnTo>
                      <a:pt x="1401" y="1429"/>
                    </a:lnTo>
                    <a:lnTo>
                      <a:pt x="1422" y="1436"/>
                    </a:lnTo>
                    <a:lnTo>
                      <a:pt x="1442" y="1443"/>
                    </a:lnTo>
                    <a:lnTo>
                      <a:pt x="1442" y="1443"/>
                    </a:lnTo>
                    <a:lnTo>
                      <a:pt x="1450" y="1444"/>
                    </a:lnTo>
                    <a:lnTo>
                      <a:pt x="1456" y="1444"/>
                    </a:lnTo>
                    <a:lnTo>
                      <a:pt x="1464" y="1444"/>
                    </a:lnTo>
                    <a:lnTo>
                      <a:pt x="1470" y="1445"/>
                    </a:lnTo>
                    <a:lnTo>
                      <a:pt x="1470" y="1445"/>
                    </a:lnTo>
                    <a:lnTo>
                      <a:pt x="1481" y="1448"/>
                    </a:lnTo>
                    <a:lnTo>
                      <a:pt x="1490" y="1452"/>
                    </a:lnTo>
                    <a:lnTo>
                      <a:pt x="1511" y="1462"/>
                    </a:lnTo>
                    <a:lnTo>
                      <a:pt x="1529" y="1471"/>
                    </a:lnTo>
                    <a:lnTo>
                      <a:pt x="1538" y="1474"/>
                    </a:lnTo>
                    <a:lnTo>
                      <a:pt x="1547" y="1476"/>
                    </a:lnTo>
                    <a:lnTo>
                      <a:pt x="1547" y="1476"/>
                    </a:lnTo>
                    <a:lnTo>
                      <a:pt x="1559" y="1476"/>
                    </a:lnTo>
                    <a:lnTo>
                      <a:pt x="1567" y="1475"/>
                    </a:lnTo>
                    <a:lnTo>
                      <a:pt x="1575" y="1474"/>
                    </a:lnTo>
                    <a:lnTo>
                      <a:pt x="1581" y="1472"/>
                    </a:lnTo>
                    <a:lnTo>
                      <a:pt x="1588" y="1470"/>
                    </a:lnTo>
                    <a:lnTo>
                      <a:pt x="1594" y="1469"/>
                    </a:lnTo>
                    <a:lnTo>
                      <a:pt x="1602" y="1469"/>
                    </a:lnTo>
                    <a:lnTo>
                      <a:pt x="1611" y="1471"/>
                    </a:lnTo>
                    <a:lnTo>
                      <a:pt x="1611" y="1471"/>
                    </a:lnTo>
                    <a:lnTo>
                      <a:pt x="1612" y="1465"/>
                    </a:lnTo>
                    <a:lnTo>
                      <a:pt x="1614" y="1461"/>
                    </a:lnTo>
                    <a:lnTo>
                      <a:pt x="1618" y="1452"/>
                    </a:lnTo>
                    <a:lnTo>
                      <a:pt x="1620" y="1448"/>
                    </a:lnTo>
                    <a:lnTo>
                      <a:pt x="1621" y="1444"/>
                    </a:lnTo>
                    <a:lnTo>
                      <a:pt x="1621" y="1440"/>
                    </a:lnTo>
                    <a:lnTo>
                      <a:pt x="1619" y="1434"/>
                    </a:lnTo>
                    <a:lnTo>
                      <a:pt x="1619" y="1434"/>
                    </a:lnTo>
                    <a:close/>
                    <a:moveTo>
                      <a:pt x="441" y="1784"/>
                    </a:moveTo>
                    <a:lnTo>
                      <a:pt x="441" y="1784"/>
                    </a:lnTo>
                    <a:lnTo>
                      <a:pt x="441" y="1790"/>
                    </a:lnTo>
                    <a:lnTo>
                      <a:pt x="440" y="1794"/>
                    </a:lnTo>
                    <a:lnTo>
                      <a:pt x="439" y="1797"/>
                    </a:lnTo>
                    <a:lnTo>
                      <a:pt x="438" y="1802"/>
                    </a:lnTo>
                    <a:lnTo>
                      <a:pt x="438" y="1802"/>
                    </a:lnTo>
                    <a:lnTo>
                      <a:pt x="444" y="1809"/>
                    </a:lnTo>
                    <a:lnTo>
                      <a:pt x="451" y="1815"/>
                    </a:lnTo>
                    <a:lnTo>
                      <a:pt x="453" y="1820"/>
                    </a:lnTo>
                    <a:lnTo>
                      <a:pt x="455" y="1824"/>
                    </a:lnTo>
                    <a:lnTo>
                      <a:pt x="457" y="1828"/>
                    </a:lnTo>
                    <a:lnTo>
                      <a:pt x="457" y="1835"/>
                    </a:lnTo>
                    <a:lnTo>
                      <a:pt x="457" y="1835"/>
                    </a:lnTo>
                    <a:lnTo>
                      <a:pt x="457" y="1840"/>
                    </a:lnTo>
                    <a:lnTo>
                      <a:pt x="455" y="1844"/>
                    </a:lnTo>
                    <a:lnTo>
                      <a:pt x="452" y="1848"/>
                    </a:lnTo>
                    <a:lnTo>
                      <a:pt x="446" y="1849"/>
                    </a:lnTo>
                    <a:lnTo>
                      <a:pt x="446" y="1849"/>
                    </a:lnTo>
                    <a:lnTo>
                      <a:pt x="447" y="1852"/>
                    </a:lnTo>
                    <a:lnTo>
                      <a:pt x="448" y="1855"/>
                    </a:lnTo>
                    <a:lnTo>
                      <a:pt x="453" y="1859"/>
                    </a:lnTo>
                    <a:lnTo>
                      <a:pt x="455" y="1862"/>
                    </a:lnTo>
                    <a:lnTo>
                      <a:pt x="457" y="1865"/>
                    </a:lnTo>
                    <a:lnTo>
                      <a:pt x="457" y="1869"/>
                    </a:lnTo>
                    <a:lnTo>
                      <a:pt x="457" y="1873"/>
                    </a:lnTo>
                    <a:lnTo>
                      <a:pt x="457" y="1873"/>
                    </a:lnTo>
                    <a:lnTo>
                      <a:pt x="457" y="1878"/>
                    </a:lnTo>
                    <a:lnTo>
                      <a:pt x="455" y="1882"/>
                    </a:lnTo>
                    <a:lnTo>
                      <a:pt x="453" y="1885"/>
                    </a:lnTo>
                    <a:lnTo>
                      <a:pt x="450" y="1888"/>
                    </a:lnTo>
                    <a:lnTo>
                      <a:pt x="442" y="1893"/>
                    </a:lnTo>
                    <a:lnTo>
                      <a:pt x="434" y="1895"/>
                    </a:lnTo>
                    <a:lnTo>
                      <a:pt x="424" y="1897"/>
                    </a:lnTo>
                    <a:lnTo>
                      <a:pt x="414" y="1898"/>
                    </a:lnTo>
                    <a:lnTo>
                      <a:pt x="406" y="1899"/>
                    </a:lnTo>
                    <a:lnTo>
                      <a:pt x="399" y="1901"/>
                    </a:lnTo>
                    <a:lnTo>
                      <a:pt x="399" y="1901"/>
                    </a:lnTo>
                    <a:lnTo>
                      <a:pt x="404" y="1900"/>
                    </a:lnTo>
                    <a:lnTo>
                      <a:pt x="408" y="1901"/>
                    </a:lnTo>
                    <a:lnTo>
                      <a:pt x="410" y="1902"/>
                    </a:lnTo>
                    <a:lnTo>
                      <a:pt x="413" y="1904"/>
                    </a:lnTo>
                    <a:lnTo>
                      <a:pt x="416" y="1909"/>
                    </a:lnTo>
                    <a:lnTo>
                      <a:pt x="419" y="1911"/>
                    </a:lnTo>
                    <a:lnTo>
                      <a:pt x="422" y="1912"/>
                    </a:lnTo>
                    <a:lnTo>
                      <a:pt x="422" y="1912"/>
                    </a:lnTo>
                    <a:lnTo>
                      <a:pt x="559" y="1875"/>
                    </a:lnTo>
                    <a:lnTo>
                      <a:pt x="627" y="1858"/>
                    </a:lnTo>
                    <a:lnTo>
                      <a:pt x="695" y="1842"/>
                    </a:lnTo>
                    <a:lnTo>
                      <a:pt x="695" y="1842"/>
                    </a:lnTo>
                    <a:lnTo>
                      <a:pt x="713" y="1838"/>
                    </a:lnTo>
                    <a:lnTo>
                      <a:pt x="728" y="1833"/>
                    </a:lnTo>
                    <a:lnTo>
                      <a:pt x="735" y="1830"/>
                    </a:lnTo>
                    <a:lnTo>
                      <a:pt x="743" y="1829"/>
                    </a:lnTo>
                    <a:lnTo>
                      <a:pt x="749" y="1829"/>
                    </a:lnTo>
                    <a:lnTo>
                      <a:pt x="756" y="1832"/>
                    </a:lnTo>
                    <a:lnTo>
                      <a:pt x="756" y="1832"/>
                    </a:lnTo>
                    <a:lnTo>
                      <a:pt x="776" y="1826"/>
                    </a:lnTo>
                    <a:lnTo>
                      <a:pt x="796" y="1820"/>
                    </a:lnTo>
                    <a:lnTo>
                      <a:pt x="834" y="1805"/>
                    </a:lnTo>
                    <a:lnTo>
                      <a:pt x="907" y="1775"/>
                    </a:lnTo>
                    <a:lnTo>
                      <a:pt x="943" y="1761"/>
                    </a:lnTo>
                    <a:lnTo>
                      <a:pt x="961" y="1754"/>
                    </a:lnTo>
                    <a:lnTo>
                      <a:pt x="981" y="1749"/>
                    </a:lnTo>
                    <a:lnTo>
                      <a:pt x="1001" y="1745"/>
                    </a:lnTo>
                    <a:lnTo>
                      <a:pt x="1021" y="1741"/>
                    </a:lnTo>
                    <a:lnTo>
                      <a:pt x="1043" y="1738"/>
                    </a:lnTo>
                    <a:lnTo>
                      <a:pt x="1064" y="1738"/>
                    </a:lnTo>
                    <a:lnTo>
                      <a:pt x="1064" y="1738"/>
                    </a:lnTo>
                    <a:lnTo>
                      <a:pt x="1073" y="1732"/>
                    </a:lnTo>
                    <a:lnTo>
                      <a:pt x="1078" y="1729"/>
                    </a:lnTo>
                    <a:lnTo>
                      <a:pt x="1083" y="1727"/>
                    </a:lnTo>
                    <a:lnTo>
                      <a:pt x="1083" y="1727"/>
                    </a:lnTo>
                    <a:lnTo>
                      <a:pt x="1103" y="1727"/>
                    </a:lnTo>
                    <a:lnTo>
                      <a:pt x="1103" y="1727"/>
                    </a:lnTo>
                    <a:lnTo>
                      <a:pt x="1120" y="1719"/>
                    </a:lnTo>
                    <a:lnTo>
                      <a:pt x="1138" y="1713"/>
                    </a:lnTo>
                    <a:lnTo>
                      <a:pt x="1156" y="1706"/>
                    </a:lnTo>
                    <a:lnTo>
                      <a:pt x="1174" y="1701"/>
                    </a:lnTo>
                    <a:lnTo>
                      <a:pt x="1212" y="1691"/>
                    </a:lnTo>
                    <a:lnTo>
                      <a:pt x="1249" y="1683"/>
                    </a:lnTo>
                    <a:lnTo>
                      <a:pt x="1249" y="1683"/>
                    </a:lnTo>
                    <a:lnTo>
                      <a:pt x="1254" y="1676"/>
                    </a:lnTo>
                    <a:lnTo>
                      <a:pt x="1257" y="1671"/>
                    </a:lnTo>
                    <a:lnTo>
                      <a:pt x="1258" y="1667"/>
                    </a:lnTo>
                    <a:lnTo>
                      <a:pt x="1258" y="1663"/>
                    </a:lnTo>
                    <a:lnTo>
                      <a:pt x="1256" y="1654"/>
                    </a:lnTo>
                    <a:lnTo>
                      <a:pt x="1253" y="1641"/>
                    </a:lnTo>
                    <a:lnTo>
                      <a:pt x="1253" y="1641"/>
                    </a:lnTo>
                    <a:lnTo>
                      <a:pt x="1247" y="1617"/>
                    </a:lnTo>
                    <a:lnTo>
                      <a:pt x="1244" y="1592"/>
                    </a:lnTo>
                    <a:lnTo>
                      <a:pt x="1238" y="1538"/>
                    </a:lnTo>
                    <a:lnTo>
                      <a:pt x="1230" y="1487"/>
                    </a:lnTo>
                    <a:lnTo>
                      <a:pt x="1227" y="1463"/>
                    </a:lnTo>
                    <a:lnTo>
                      <a:pt x="1222" y="1443"/>
                    </a:lnTo>
                    <a:lnTo>
                      <a:pt x="1222" y="1443"/>
                    </a:lnTo>
                    <a:lnTo>
                      <a:pt x="1157" y="1211"/>
                    </a:lnTo>
                    <a:lnTo>
                      <a:pt x="1123" y="1086"/>
                    </a:lnTo>
                    <a:lnTo>
                      <a:pt x="1089" y="960"/>
                    </a:lnTo>
                    <a:lnTo>
                      <a:pt x="1089" y="960"/>
                    </a:lnTo>
                    <a:lnTo>
                      <a:pt x="1084" y="937"/>
                    </a:lnTo>
                    <a:lnTo>
                      <a:pt x="1081" y="915"/>
                    </a:lnTo>
                    <a:lnTo>
                      <a:pt x="1077" y="894"/>
                    </a:lnTo>
                    <a:lnTo>
                      <a:pt x="1073" y="871"/>
                    </a:lnTo>
                    <a:lnTo>
                      <a:pt x="1073" y="871"/>
                    </a:lnTo>
                    <a:lnTo>
                      <a:pt x="1063" y="836"/>
                    </a:lnTo>
                    <a:lnTo>
                      <a:pt x="1053" y="799"/>
                    </a:lnTo>
                    <a:lnTo>
                      <a:pt x="1033" y="730"/>
                    </a:lnTo>
                    <a:lnTo>
                      <a:pt x="1014" y="662"/>
                    </a:lnTo>
                    <a:lnTo>
                      <a:pt x="996" y="596"/>
                    </a:lnTo>
                    <a:lnTo>
                      <a:pt x="996" y="596"/>
                    </a:lnTo>
                    <a:lnTo>
                      <a:pt x="990" y="571"/>
                    </a:lnTo>
                    <a:lnTo>
                      <a:pt x="986" y="546"/>
                    </a:lnTo>
                    <a:lnTo>
                      <a:pt x="982" y="519"/>
                    </a:lnTo>
                    <a:lnTo>
                      <a:pt x="976" y="493"/>
                    </a:lnTo>
                    <a:lnTo>
                      <a:pt x="976" y="493"/>
                    </a:lnTo>
                    <a:lnTo>
                      <a:pt x="966" y="456"/>
                    </a:lnTo>
                    <a:lnTo>
                      <a:pt x="959" y="436"/>
                    </a:lnTo>
                    <a:lnTo>
                      <a:pt x="953" y="419"/>
                    </a:lnTo>
                    <a:lnTo>
                      <a:pt x="949" y="411"/>
                    </a:lnTo>
                    <a:lnTo>
                      <a:pt x="944" y="403"/>
                    </a:lnTo>
                    <a:lnTo>
                      <a:pt x="939" y="396"/>
                    </a:lnTo>
                    <a:lnTo>
                      <a:pt x="934" y="389"/>
                    </a:lnTo>
                    <a:lnTo>
                      <a:pt x="927" y="384"/>
                    </a:lnTo>
                    <a:lnTo>
                      <a:pt x="921" y="379"/>
                    </a:lnTo>
                    <a:lnTo>
                      <a:pt x="913" y="375"/>
                    </a:lnTo>
                    <a:lnTo>
                      <a:pt x="905" y="372"/>
                    </a:lnTo>
                    <a:lnTo>
                      <a:pt x="905" y="372"/>
                    </a:lnTo>
                    <a:lnTo>
                      <a:pt x="861" y="391"/>
                    </a:lnTo>
                    <a:lnTo>
                      <a:pt x="815" y="410"/>
                    </a:lnTo>
                    <a:lnTo>
                      <a:pt x="768" y="427"/>
                    </a:lnTo>
                    <a:lnTo>
                      <a:pt x="720" y="442"/>
                    </a:lnTo>
                    <a:lnTo>
                      <a:pt x="672" y="457"/>
                    </a:lnTo>
                    <a:lnTo>
                      <a:pt x="624" y="470"/>
                    </a:lnTo>
                    <a:lnTo>
                      <a:pt x="578" y="482"/>
                    </a:lnTo>
                    <a:lnTo>
                      <a:pt x="532" y="493"/>
                    </a:lnTo>
                    <a:lnTo>
                      <a:pt x="532" y="493"/>
                    </a:lnTo>
                    <a:lnTo>
                      <a:pt x="523" y="502"/>
                    </a:lnTo>
                    <a:lnTo>
                      <a:pt x="523" y="502"/>
                    </a:lnTo>
                    <a:lnTo>
                      <a:pt x="463" y="518"/>
                    </a:lnTo>
                    <a:lnTo>
                      <a:pt x="402" y="534"/>
                    </a:lnTo>
                    <a:lnTo>
                      <a:pt x="340" y="552"/>
                    </a:lnTo>
                    <a:lnTo>
                      <a:pt x="280" y="570"/>
                    </a:lnTo>
                    <a:lnTo>
                      <a:pt x="280" y="570"/>
                    </a:lnTo>
                    <a:lnTo>
                      <a:pt x="250" y="580"/>
                    </a:lnTo>
                    <a:lnTo>
                      <a:pt x="219" y="587"/>
                    </a:lnTo>
                    <a:lnTo>
                      <a:pt x="189" y="596"/>
                    </a:lnTo>
                    <a:lnTo>
                      <a:pt x="159" y="604"/>
                    </a:lnTo>
                    <a:lnTo>
                      <a:pt x="132" y="613"/>
                    </a:lnTo>
                    <a:lnTo>
                      <a:pt x="105" y="624"/>
                    </a:lnTo>
                    <a:lnTo>
                      <a:pt x="93" y="630"/>
                    </a:lnTo>
                    <a:lnTo>
                      <a:pt x="81" y="636"/>
                    </a:lnTo>
                    <a:lnTo>
                      <a:pt x="71" y="643"/>
                    </a:lnTo>
                    <a:lnTo>
                      <a:pt x="60" y="651"/>
                    </a:lnTo>
                    <a:lnTo>
                      <a:pt x="60" y="651"/>
                    </a:lnTo>
                    <a:lnTo>
                      <a:pt x="71" y="652"/>
                    </a:lnTo>
                    <a:lnTo>
                      <a:pt x="81" y="655"/>
                    </a:lnTo>
                    <a:lnTo>
                      <a:pt x="92" y="661"/>
                    </a:lnTo>
                    <a:lnTo>
                      <a:pt x="96" y="664"/>
                    </a:lnTo>
                    <a:lnTo>
                      <a:pt x="101" y="669"/>
                    </a:lnTo>
                    <a:lnTo>
                      <a:pt x="105" y="673"/>
                    </a:lnTo>
                    <a:lnTo>
                      <a:pt x="108" y="678"/>
                    </a:lnTo>
                    <a:lnTo>
                      <a:pt x="110" y="684"/>
                    </a:lnTo>
                    <a:lnTo>
                      <a:pt x="111" y="690"/>
                    </a:lnTo>
                    <a:lnTo>
                      <a:pt x="111" y="695"/>
                    </a:lnTo>
                    <a:lnTo>
                      <a:pt x="110" y="703"/>
                    </a:lnTo>
                    <a:lnTo>
                      <a:pt x="108" y="709"/>
                    </a:lnTo>
                    <a:lnTo>
                      <a:pt x="104" y="717"/>
                    </a:lnTo>
                    <a:lnTo>
                      <a:pt x="104" y="717"/>
                    </a:lnTo>
                    <a:lnTo>
                      <a:pt x="97" y="719"/>
                    </a:lnTo>
                    <a:lnTo>
                      <a:pt x="90" y="720"/>
                    </a:lnTo>
                    <a:lnTo>
                      <a:pt x="75" y="720"/>
                    </a:lnTo>
                    <a:lnTo>
                      <a:pt x="69" y="720"/>
                    </a:lnTo>
                    <a:lnTo>
                      <a:pt x="65" y="721"/>
                    </a:lnTo>
                    <a:lnTo>
                      <a:pt x="64" y="722"/>
                    </a:lnTo>
                    <a:lnTo>
                      <a:pt x="64" y="723"/>
                    </a:lnTo>
                    <a:lnTo>
                      <a:pt x="64" y="725"/>
                    </a:lnTo>
                    <a:lnTo>
                      <a:pt x="65" y="728"/>
                    </a:lnTo>
                    <a:lnTo>
                      <a:pt x="65" y="728"/>
                    </a:lnTo>
                    <a:lnTo>
                      <a:pt x="67" y="727"/>
                    </a:lnTo>
                    <a:lnTo>
                      <a:pt x="68" y="725"/>
                    </a:lnTo>
                    <a:lnTo>
                      <a:pt x="68" y="720"/>
                    </a:lnTo>
                    <a:lnTo>
                      <a:pt x="68" y="720"/>
                    </a:lnTo>
                    <a:lnTo>
                      <a:pt x="92" y="725"/>
                    </a:lnTo>
                    <a:lnTo>
                      <a:pt x="107" y="729"/>
                    </a:lnTo>
                    <a:lnTo>
                      <a:pt x="122" y="735"/>
                    </a:lnTo>
                    <a:lnTo>
                      <a:pt x="136" y="742"/>
                    </a:lnTo>
                    <a:lnTo>
                      <a:pt x="141" y="746"/>
                    </a:lnTo>
                    <a:lnTo>
                      <a:pt x="147" y="751"/>
                    </a:lnTo>
                    <a:lnTo>
                      <a:pt x="151" y="755"/>
                    </a:lnTo>
                    <a:lnTo>
                      <a:pt x="154" y="762"/>
                    </a:lnTo>
                    <a:lnTo>
                      <a:pt x="156" y="768"/>
                    </a:lnTo>
                    <a:lnTo>
                      <a:pt x="156" y="775"/>
                    </a:lnTo>
                    <a:lnTo>
                      <a:pt x="156" y="775"/>
                    </a:lnTo>
                    <a:lnTo>
                      <a:pt x="155" y="780"/>
                    </a:lnTo>
                    <a:lnTo>
                      <a:pt x="153" y="784"/>
                    </a:lnTo>
                    <a:lnTo>
                      <a:pt x="151" y="789"/>
                    </a:lnTo>
                    <a:lnTo>
                      <a:pt x="147" y="792"/>
                    </a:lnTo>
                    <a:lnTo>
                      <a:pt x="137" y="797"/>
                    </a:lnTo>
                    <a:lnTo>
                      <a:pt x="126" y="803"/>
                    </a:lnTo>
                    <a:lnTo>
                      <a:pt x="126" y="803"/>
                    </a:lnTo>
                    <a:lnTo>
                      <a:pt x="136" y="804"/>
                    </a:lnTo>
                    <a:lnTo>
                      <a:pt x="144" y="807"/>
                    </a:lnTo>
                    <a:lnTo>
                      <a:pt x="151" y="811"/>
                    </a:lnTo>
                    <a:lnTo>
                      <a:pt x="156" y="816"/>
                    </a:lnTo>
                    <a:lnTo>
                      <a:pt x="160" y="823"/>
                    </a:lnTo>
                    <a:lnTo>
                      <a:pt x="164" y="831"/>
                    </a:lnTo>
                    <a:lnTo>
                      <a:pt x="165" y="841"/>
                    </a:lnTo>
                    <a:lnTo>
                      <a:pt x="165" y="852"/>
                    </a:lnTo>
                    <a:lnTo>
                      <a:pt x="165" y="852"/>
                    </a:lnTo>
                    <a:lnTo>
                      <a:pt x="169" y="853"/>
                    </a:lnTo>
                    <a:lnTo>
                      <a:pt x="173" y="855"/>
                    </a:lnTo>
                    <a:lnTo>
                      <a:pt x="177" y="857"/>
                    </a:lnTo>
                    <a:lnTo>
                      <a:pt x="179" y="860"/>
                    </a:lnTo>
                    <a:lnTo>
                      <a:pt x="183" y="867"/>
                    </a:lnTo>
                    <a:lnTo>
                      <a:pt x="187" y="874"/>
                    </a:lnTo>
                    <a:lnTo>
                      <a:pt x="187" y="874"/>
                    </a:lnTo>
                    <a:lnTo>
                      <a:pt x="183" y="879"/>
                    </a:lnTo>
                    <a:lnTo>
                      <a:pt x="181" y="883"/>
                    </a:lnTo>
                    <a:lnTo>
                      <a:pt x="180" y="887"/>
                    </a:lnTo>
                    <a:lnTo>
                      <a:pt x="179" y="891"/>
                    </a:lnTo>
                    <a:lnTo>
                      <a:pt x="180" y="895"/>
                    </a:lnTo>
                    <a:lnTo>
                      <a:pt x="181" y="898"/>
                    </a:lnTo>
                    <a:lnTo>
                      <a:pt x="185" y="905"/>
                    </a:lnTo>
                    <a:lnTo>
                      <a:pt x="192" y="913"/>
                    </a:lnTo>
                    <a:lnTo>
                      <a:pt x="199" y="921"/>
                    </a:lnTo>
                    <a:lnTo>
                      <a:pt x="208" y="930"/>
                    </a:lnTo>
                    <a:lnTo>
                      <a:pt x="214" y="941"/>
                    </a:lnTo>
                    <a:lnTo>
                      <a:pt x="214" y="941"/>
                    </a:lnTo>
                    <a:lnTo>
                      <a:pt x="219" y="950"/>
                    </a:lnTo>
                    <a:lnTo>
                      <a:pt x="222" y="958"/>
                    </a:lnTo>
                    <a:lnTo>
                      <a:pt x="223" y="964"/>
                    </a:lnTo>
                    <a:lnTo>
                      <a:pt x="222" y="971"/>
                    </a:lnTo>
                    <a:lnTo>
                      <a:pt x="219" y="976"/>
                    </a:lnTo>
                    <a:lnTo>
                      <a:pt x="217" y="982"/>
                    </a:lnTo>
                    <a:lnTo>
                      <a:pt x="214" y="988"/>
                    </a:lnTo>
                    <a:lnTo>
                      <a:pt x="212" y="995"/>
                    </a:lnTo>
                    <a:lnTo>
                      <a:pt x="212" y="995"/>
                    </a:lnTo>
                    <a:lnTo>
                      <a:pt x="218" y="1000"/>
                    </a:lnTo>
                    <a:lnTo>
                      <a:pt x="223" y="1005"/>
                    </a:lnTo>
                    <a:lnTo>
                      <a:pt x="225" y="1011"/>
                    </a:lnTo>
                    <a:lnTo>
                      <a:pt x="227" y="1019"/>
                    </a:lnTo>
                    <a:lnTo>
                      <a:pt x="226" y="1026"/>
                    </a:lnTo>
                    <a:lnTo>
                      <a:pt x="225" y="1034"/>
                    </a:lnTo>
                    <a:lnTo>
                      <a:pt x="223" y="1041"/>
                    </a:lnTo>
                    <a:lnTo>
                      <a:pt x="220" y="1048"/>
                    </a:lnTo>
                    <a:lnTo>
                      <a:pt x="220" y="1048"/>
                    </a:lnTo>
                    <a:lnTo>
                      <a:pt x="226" y="1051"/>
                    </a:lnTo>
                    <a:lnTo>
                      <a:pt x="230" y="1054"/>
                    </a:lnTo>
                    <a:lnTo>
                      <a:pt x="232" y="1058"/>
                    </a:lnTo>
                    <a:lnTo>
                      <a:pt x="233" y="1064"/>
                    </a:lnTo>
                    <a:lnTo>
                      <a:pt x="234" y="1077"/>
                    </a:lnTo>
                    <a:lnTo>
                      <a:pt x="235" y="1083"/>
                    </a:lnTo>
                    <a:lnTo>
                      <a:pt x="236" y="1090"/>
                    </a:lnTo>
                    <a:lnTo>
                      <a:pt x="236" y="1090"/>
                    </a:lnTo>
                    <a:lnTo>
                      <a:pt x="242" y="1102"/>
                    </a:lnTo>
                    <a:lnTo>
                      <a:pt x="244" y="1109"/>
                    </a:lnTo>
                    <a:lnTo>
                      <a:pt x="246" y="1115"/>
                    </a:lnTo>
                    <a:lnTo>
                      <a:pt x="247" y="1122"/>
                    </a:lnTo>
                    <a:lnTo>
                      <a:pt x="246" y="1128"/>
                    </a:lnTo>
                    <a:lnTo>
                      <a:pt x="244" y="1134"/>
                    </a:lnTo>
                    <a:lnTo>
                      <a:pt x="240" y="1142"/>
                    </a:lnTo>
                    <a:lnTo>
                      <a:pt x="240" y="1142"/>
                    </a:lnTo>
                    <a:lnTo>
                      <a:pt x="248" y="1146"/>
                    </a:lnTo>
                    <a:lnTo>
                      <a:pt x="256" y="1153"/>
                    </a:lnTo>
                    <a:lnTo>
                      <a:pt x="262" y="1160"/>
                    </a:lnTo>
                    <a:lnTo>
                      <a:pt x="268" y="1170"/>
                    </a:lnTo>
                    <a:lnTo>
                      <a:pt x="271" y="1179"/>
                    </a:lnTo>
                    <a:lnTo>
                      <a:pt x="272" y="1184"/>
                    </a:lnTo>
                    <a:lnTo>
                      <a:pt x="272" y="1189"/>
                    </a:lnTo>
                    <a:lnTo>
                      <a:pt x="271" y="1194"/>
                    </a:lnTo>
                    <a:lnTo>
                      <a:pt x="270" y="1200"/>
                    </a:lnTo>
                    <a:lnTo>
                      <a:pt x="268" y="1205"/>
                    </a:lnTo>
                    <a:lnTo>
                      <a:pt x="264" y="1211"/>
                    </a:lnTo>
                    <a:lnTo>
                      <a:pt x="264" y="1211"/>
                    </a:lnTo>
                    <a:lnTo>
                      <a:pt x="274" y="1217"/>
                    </a:lnTo>
                    <a:lnTo>
                      <a:pt x="283" y="1224"/>
                    </a:lnTo>
                    <a:lnTo>
                      <a:pt x="286" y="1229"/>
                    </a:lnTo>
                    <a:lnTo>
                      <a:pt x="289" y="1234"/>
                    </a:lnTo>
                    <a:lnTo>
                      <a:pt x="291" y="1239"/>
                    </a:lnTo>
                    <a:lnTo>
                      <a:pt x="292" y="1247"/>
                    </a:lnTo>
                    <a:lnTo>
                      <a:pt x="292" y="1247"/>
                    </a:lnTo>
                    <a:lnTo>
                      <a:pt x="290" y="1249"/>
                    </a:lnTo>
                    <a:lnTo>
                      <a:pt x="289" y="1252"/>
                    </a:lnTo>
                    <a:lnTo>
                      <a:pt x="284" y="1255"/>
                    </a:lnTo>
                    <a:lnTo>
                      <a:pt x="280" y="1260"/>
                    </a:lnTo>
                    <a:lnTo>
                      <a:pt x="278" y="1262"/>
                    </a:lnTo>
                    <a:lnTo>
                      <a:pt x="278" y="1266"/>
                    </a:lnTo>
                    <a:lnTo>
                      <a:pt x="278" y="1266"/>
                    </a:lnTo>
                    <a:lnTo>
                      <a:pt x="286" y="1266"/>
                    </a:lnTo>
                    <a:lnTo>
                      <a:pt x="293" y="1268"/>
                    </a:lnTo>
                    <a:lnTo>
                      <a:pt x="299" y="1272"/>
                    </a:lnTo>
                    <a:lnTo>
                      <a:pt x="304" y="1277"/>
                    </a:lnTo>
                    <a:lnTo>
                      <a:pt x="307" y="1281"/>
                    </a:lnTo>
                    <a:lnTo>
                      <a:pt x="310" y="1288"/>
                    </a:lnTo>
                    <a:lnTo>
                      <a:pt x="313" y="1294"/>
                    </a:lnTo>
                    <a:lnTo>
                      <a:pt x="314" y="1302"/>
                    </a:lnTo>
                    <a:lnTo>
                      <a:pt x="314" y="1302"/>
                    </a:lnTo>
                    <a:lnTo>
                      <a:pt x="310" y="1306"/>
                    </a:lnTo>
                    <a:lnTo>
                      <a:pt x="308" y="1311"/>
                    </a:lnTo>
                    <a:lnTo>
                      <a:pt x="306" y="1318"/>
                    </a:lnTo>
                    <a:lnTo>
                      <a:pt x="306" y="1324"/>
                    </a:lnTo>
                    <a:lnTo>
                      <a:pt x="306" y="1324"/>
                    </a:lnTo>
                    <a:lnTo>
                      <a:pt x="311" y="1329"/>
                    </a:lnTo>
                    <a:lnTo>
                      <a:pt x="316" y="1336"/>
                    </a:lnTo>
                    <a:lnTo>
                      <a:pt x="318" y="1342"/>
                    </a:lnTo>
                    <a:lnTo>
                      <a:pt x="320" y="1350"/>
                    </a:lnTo>
                    <a:lnTo>
                      <a:pt x="321" y="1364"/>
                    </a:lnTo>
                    <a:lnTo>
                      <a:pt x="321" y="1371"/>
                    </a:lnTo>
                    <a:lnTo>
                      <a:pt x="322" y="1379"/>
                    </a:lnTo>
                    <a:lnTo>
                      <a:pt x="322" y="1379"/>
                    </a:lnTo>
                    <a:lnTo>
                      <a:pt x="324" y="1384"/>
                    </a:lnTo>
                    <a:lnTo>
                      <a:pt x="329" y="1388"/>
                    </a:lnTo>
                    <a:lnTo>
                      <a:pt x="333" y="1394"/>
                    </a:lnTo>
                    <a:lnTo>
                      <a:pt x="335" y="1398"/>
                    </a:lnTo>
                    <a:lnTo>
                      <a:pt x="336" y="1401"/>
                    </a:lnTo>
                    <a:lnTo>
                      <a:pt x="336" y="1401"/>
                    </a:lnTo>
                    <a:lnTo>
                      <a:pt x="336" y="1408"/>
                    </a:lnTo>
                    <a:lnTo>
                      <a:pt x="336" y="1414"/>
                    </a:lnTo>
                    <a:lnTo>
                      <a:pt x="336" y="1419"/>
                    </a:lnTo>
                    <a:lnTo>
                      <a:pt x="336" y="1424"/>
                    </a:lnTo>
                    <a:lnTo>
                      <a:pt x="336" y="1424"/>
                    </a:lnTo>
                    <a:lnTo>
                      <a:pt x="340" y="1430"/>
                    </a:lnTo>
                    <a:lnTo>
                      <a:pt x="345" y="1436"/>
                    </a:lnTo>
                    <a:lnTo>
                      <a:pt x="350" y="1443"/>
                    </a:lnTo>
                    <a:lnTo>
                      <a:pt x="355" y="1449"/>
                    </a:lnTo>
                    <a:lnTo>
                      <a:pt x="359" y="1456"/>
                    </a:lnTo>
                    <a:lnTo>
                      <a:pt x="360" y="1459"/>
                    </a:lnTo>
                    <a:lnTo>
                      <a:pt x="360" y="1463"/>
                    </a:lnTo>
                    <a:lnTo>
                      <a:pt x="360" y="1466"/>
                    </a:lnTo>
                    <a:lnTo>
                      <a:pt x="357" y="1472"/>
                    </a:lnTo>
                    <a:lnTo>
                      <a:pt x="355" y="1476"/>
                    </a:lnTo>
                    <a:lnTo>
                      <a:pt x="352" y="1481"/>
                    </a:lnTo>
                    <a:lnTo>
                      <a:pt x="352" y="1481"/>
                    </a:lnTo>
                    <a:lnTo>
                      <a:pt x="359" y="1488"/>
                    </a:lnTo>
                    <a:lnTo>
                      <a:pt x="365" y="1493"/>
                    </a:lnTo>
                    <a:lnTo>
                      <a:pt x="371" y="1500"/>
                    </a:lnTo>
                    <a:lnTo>
                      <a:pt x="374" y="1504"/>
                    </a:lnTo>
                    <a:lnTo>
                      <a:pt x="375" y="1509"/>
                    </a:lnTo>
                    <a:lnTo>
                      <a:pt x="375" y="1509"/>
                    </a:lnTo>
                    <a:lnTo>
                      <a:pt x="372" y="1514"/>
                    </a:lnTo>
                    <a:lnTo>
                      <a:pt x="371" y="1519"/>
                    </a:lnTo>
                    <a:lnTo>
                      <a:pt x="370" y="1523"/>
                    </a:lnTo>
                    <a:lnTo>
                      <a:pt x="371" y="1529"/>
                    </a:lnTo>
                    <a:lnTo>
                      <a:pt x="372" y="1537"/>
                    </a:lnTo>
                    <a:lnTo>
                      <a:pt x="376" y="1546"/>
                    </a:lnTo>
                    <a:lnTo>
                      <a:pt x="378" y="1554"/>
                    </a:lnTo>
                    <a:lnTo>
                      <a:pt x="379" y="1563"/>
                    </a:lnTo>
                    <a:lnTo>
                      <a:pt x="379" y="1567"/>
                    </a:lnTo>
                    <a:lnTo>
                      <a:pt x="378" y="1571"/>
                    </a:lnTo>
                    <a:lnTo>
                      <a:pt x="376" y="1576"/>
                    </a:lnTo>
                    <a:lnTo>
                      <a:pt x="371" y="1581"/>
                    </a:lnTo>
                    <a:lnTo>
                      <a:pt x="371" y="1581"/>
                    </a:lnTo>
                    <a:lnTo>
                      <a:pt x="379" y="1586"/>
                    </a:lnTo>
                    <a:lnTo>
                      <a:pt x="385" y="1592"/>
                    </a:lnTo>
                    <a:lnTo>
                      <a:pt x="392" y="1599"/>
                    </a:lnTo>
                    <a:lnTo>
                      <a:pt x="397" y="1607"/>
                    </a:lnTo>
                    <a:lnTo>
                      <a:pt x="401" y="1615"/>
                    </a:lnTo>
                    <a:lnTo>
                      <a:pt x="402" y="1620"/>
                    </a:lnTo>
                    <a:lnTo>
                      <a:pt x="402" y="1624"/>
                    </a:lnTo>
                    <a:lnTo>
                      <a:pt x="402" y="1628"/>
                    </a:lnTo>
                    <a:lnTo>
                      <a:pt x="401" y="1632"/>
                    </a:lnTo>
                    <a:lnTo>
                      <a:pt x="399" y="1637"/>
                    </a:lnTo>
                    <a:lnTo>
                      <a:pt x="397" y="1641"/>
                    </a:lnTo>
                    <a:lnTo>
                      <a:pt x="397" y="1641"/>
                    </a:lnTo>
                    <a:lnTo>
                      <a:pt x="402" y="1650"/>
                    </a:lnTo>
                    <a:lnTo>
                      <a:pt x="409" y="1658"/>
                    </a:lnTo>
                    <a:lnTo>
                      <a:pt x="414" y="1667"/>
                    </a:lnTo>
                    <a:lnTo>
                      <a:pt x="417" y="1672"/>
                    </a:lnTo>
                    <a:lnTo>
                      <a:pt x="419" y="1677"/>
                    </a:lnTo>
                    <a:lnTo>
                      <a:pt x="419" y="1677"/>
                    </a:lnTo>
                    <a:lnTo>
                      <a:pt x="415" y="1687"/>
                    </a:lnTo>
                    <a:lnTo>
                      <a:pt x="410" y="1697"/>
                    </a:lnTo>
                    <a:lnTo>
                      <a:pt x="410" y="1697"/>
                    </a:lnTo>
                    <a:lnTo>
                      <a:pt x="415" y="1707"/>
                    </a:lnTo>
                    <a:lnTo>
                      <a:pt x="419" y="1719"/>
                    </a:lnTo>
                    <a:lnTo>
                      <a:pt x="423" y="1743"/>
                    </a:lnTo>
                    <a:lnTo>
                      <a:pt x="425" y="1754"/>
                    </a:lnTo>
                    <a:lnTo>
                      <a:pt x="428" y="1765"/>
                    </a:lnTo>
                    <a:lnTo>
                      <a:pt x="434" y="1776"/>
                    </a:lnTo>
                    <a:lnTo>
                      <a:pt x="437" y="1780"/>
                    </a:lnTo>
                    <a:lnTo>
                      <a:pt x="441" y="1784"/>
                    </a:lnTo>
                    <a:lnTo>
                      <a:pt x="441" y="1784"/>
                    </a:lnTo>
                    <a:close/>
                    <a:moveTo>
                      <a:pt x="1227" y="33"/>
                    </a:moveTo>
                    <a:lnTo>
                      <a:pt x="1227" y="33"/>
                    </a:lnTo>
                    <a:lnTo>
                      <a:pt x="1219" y="41"/>
                    </a:lnTo>
                    <a:lnTo>
                      <a:pt x="1213" y="51"/>
                    </a:lnTo>
                    <a:lnTo>
                      <a:pt x="1207" y="62"/>
                    </a:lnTo>
                    <a:lnTo>
                      <a:pt x="1201" y="72"/>
                    </a:lnTo>
                    <a:lnTo>
                      <a:pt x="1192" y="96"/>
                    </a:lnTo>
                    <a:lnTo>
                      <a:pt x="1184" y="121"/>
                    </a:lnTo>
                    <a:lnTo>
                      <a:pt x="1177" y="145"/>
                    </a:lnTo>
                    <a:lnTo>
                      <a:pt x="1168" y="170"/>
                    </a:lnTo>
                    <a:lnTo>
                      <a:pt x="1159" y="193"/>
                    </a:lnTo>
                    <a:lnTo>
                      <a:pt x="1153" y="204"/>
                    </a:lnTo>
                    <a:lnTo>
                      <a:pt x="1148" y="215"/>
                    </a:lnTo>
                    <a:lnTo>
                      <a:pt x="1148" y="215"/>
                    </a:lnTo>
                    <a:lnTo>
                      <a:pt x="1140" y="239"/>
                    </a:lnTo>
                    <a:lnTo>
                      <a:pt x="1134" y="263"/>
                    </a:lnTo>
                    <a:lnTo>
                      <a:pt x="1118" y="311"/>
                    </a:lnTo>
                    <a:lnTo>
                      <a:pt x="1101" y="357"/>
                    </a:lnTo>
                    <a:lnTo>
                      <a:pt x="1082" y="402"/>
                    </a:lnTo>
                    <a:lnTo>
                      <a:pt x="1065" y="449"/>
                    </a:lnTo>
                    <a:lnTo>
                      <a:pt x="1047" y="496"/>
                    </a:lnTo>
                    <a:lnTo>
                      <a:pt x="1032" y="545"/>
                    </a:lnTo>
                    <a:lnTo>
                      <a:pt x="1025" y="569"/>
                    </a:lnTo>
                    <a:lnTo>
                      <a:pt x="1017" y="596"/>
                    </a:lnTo>
                    <a:lnTo>
                      <a:pt x="1017" y="596"/>
                    </a:lnTo>
                    <a:lnTo>
                      <a:pt x="1019" y="602"/>
                    </a:lnTo>
                    <a:lnTo>
                      <a:pt x="1022" y="611"/>
                    </a:lnTo>
                    <a:lnTo>
                      <a:pt x="1026" y="621"/>
                    </a:lnTo>
                    <a:lnTo>
                      <a:pt x="1029" y="631"/>
                    </a:lnTo>
                    <a:lnTo>
                      <a:pt x="1029" y="631"/>
                    </a:lnTo>
                    <a:lnTo>
                      <a:pt x="1033" y="627"/>
                    </a:lnTo>
                    <a:lnTo>
                      <a:pt x="1037" y="623"/>
                    </a:lnTo>
                    <a:lnTo>
                      <a:pt x="1043" y="613"/>
                    </a:lnTo>
                    <a:lnTo>
                      <a:pt x="1048" y="602"/>
                    </a:lnTo>
                    <a:lnTo>
                      <a:pt x="1051" y="592"/>
                    </a:lnTo>
                    <a:lnTo>
                      <a:pt x="1056" y="568"/>
                    </a:lnTo>
                    <a:lnTo>
                      <a:pt x="1059" y="557"/>
                    </a:lnTo>
                    <a:lnTo>
                      <a:pt x="1062" y="546"/>
                    </a:lnTo>
                    <a:lnTo>
                      <a:pt x="1062" y="546"/>
                    </a:lnTo>
                    <a:lnTo>
                      <a:pt x="1066" y="536"/>
                    </a:lnTo>
                    <a:lnTo>
                      <a:pt x="1072" y="526"/>
                    </a:lnTo>
                    <a:lnTo>
                      <a:pt x="1077" y="517"/>
                    </a:lnTo>
                    <a:lnTo>
                      <a:pt x="1081" y="507"/>
                    </a:lnTo>
                    <a:lnTo>
                      <a:pt x="1081" y="507"/>
                    </a:lnTo>
                    <a:lnTo>
                      <a:pt x="1119" y="389"/>
                    </a:lnTo>
                    <a:lnTo>
                      <a:pt x="1155" y="270"/>
                    </a:lnTo>
                    <a:lnTo>
                      <a:pt x="1175" y="212"/>
                    </a:lnTo>
                    <a:lnTo>
                      <a:pt x="1195" y="154"/>
                    </a:lnTo>
                    <a:lnTo>
                      <a:pt x="1216" y="97"/>
                    </a:lnTo>
                    <a:lnTo>
                      <a:pt x="1239" y="40"/>
                    </a:lnTo>
                    <a:lnTo>
                      <a:pt x="1239" y="40"/>
                    </a:lnTo>
                    <a:lnTo>
                      <a:pt x="1239" y="33"/>
                    </a:lnTo>
                    <a:lnTo>
                      <a:pt x="1239" y="33"/>
                    </a:lnTo>
                    <a:lnTo>
                      <a:pt x="1234" y="32"/>
                    </a:lnTo>
                    <a:lnTo>
                      <a:pt x="1232" y="31"/>
                    </a:lnTo>
                    <a:lnTo>
                      <a:pt x="1230" y="31"/>
                    </a:lnTo>
                    <a:lnTo>
                      <a:pt x="1227" y="33"/>
                    </a:lnTo>
                    <a:lnTo>
                      <a:pt x="1227" y="33"/>
                    </a:lnTo>
                    <a:close/>
                    <a:moveTo>
                      <a:pt x="325" y="1856"/>
                    </a:moveTo>
                    <a:lnTo>
                      <a:pt x="325" y="1856"/>
                    </a:lnTo>
                    <a:lnTo>
                      <a:pt x="330" y="1856"/>
                    </a:lnTo>
                    <a:lnTo>
                      <a:pt x="334" y="1857"/>
                    </a:lnTo>
                    <a:lnTo>
                      <a:pt x="340" y="1859"/>
                    </a:lnTo>
                    <a:lnTo>
                      <a:pt x="346" y="1863"/>
                    </a:lnTo>
                    <a:lnTo>
                      <a:pt x="352" y="1865"/>
                    </a:lnTo>
                    <a:lnTo>
                      <a:pt x="352" y="1865"/>
                    </a:lnTo>
                    <a:lnTo>
                      <a:pt x="356" y="1859"/>
                    </a:lnTo>
                    <a:lnTo>
                      <a:pt x="360" y="1855"/>
                    </a:lnTo>
                    <a:lnTo>
                      <a:pt x="365" y="1851"/>
                    </a:lnTo>
                    <a:lnTo>
                      <a:pt x="370" y="1849"/>
                    </a:lnTo>
                    <a:lnTo>
                      <a:pt x="376" y="1847"/>
                    </a:lnTo>
                    <a:lnTo>
                      <a:pt x="381" y="1844"/>
                    </a:lnTo>
                    <a:lnTo>
                      <a:pt x="393" y="1842"/>
                    </a:lnTo>
                    <a:lnTo>
                      <a:pt x="406" y="1841"/>
                    </a:lnTo>
                    <a:lnTo>
                      <a:pt x="416" y="1839"/>
                    </a:lnTo>
                    <a:lnTo>
                      <a:pt x="426" y="1837"/>
                    </a:lnTo>
                    <a:lnTo>
                      <a:pt x="429" y="1835"/>
                    </a:lnTo>
                    <a:lnTo>
                      <a:pt x="432" y="1832"/>
                    </a:lnTo>
                    <a:lnTo>
                      <a:pt x="432" y="1832"/>
                    </a:lnTo>
                    <a:lnTo>
                      <a:pt x="420" y="1829"/>
                    </a:lnTo>
                    <a:lnTo>
                      <a:pt x="407" y="1828"/>
                    </a:lnTo>
                    <a:lnTo>
                      <a:pt x="392" y="1828"/>
                    </a:lnTo>
                    <a:lnTo>
                      <a:pt x="377" y="1830"/>
                    </a:lnTo>
                    <a:lnTo>
                      <a:pt x="362" y="1835"/>
                    </a:lnTo>
                    <a:lnTo>
                      <a:pt x="348" y="1840"/>
                    </a:lnTo>
                    <a:lnTo>
                      <a:pt x="336" y="1848"/>
                    </a:lnTo>
                    <a:lnTo>
                      <a:pt x="330" y="1852"/>
                    </a:lnTo>
                    <a:lnTo>
                      <a:pt x="325" y="1856"/>
                    </a:lnTo>
                    <a:lnTo>
                      <a:pt x="325" y="1856"/>
                    </a:lnTo>
                    <a:close/>
                    <a:moveTo>
                      <a:pt x="391" y="1856"/>
                    </a:moveTo>
                    <a:lnTo>
                      <a:pt x="391" y="1856"/>
                    </a:lnTo>
                    <a:lnTo>
                      <a:pt x="365" y="1874"/>
                    </a:lnTo>
                    <a:lnTo>
                      <a:pt x="352" y="1884"/>
                    </a:lnTo>
                    <a:lnTo>
                      <a:pt x="347" y="1889"/>
                    </a:lnTo>
                    <a:lnTo>
                      <a:pt x="341" y="1895"/>
                    </a:lnTo>
                    <a:lnTo>
                      <a:pt x="341" y="1895"/>
                    </a:lnTo>
                    <a:lnTo>
                      <a:pt x="361" y="1889"/>
                    </a:lnTo>
                    <a:lnTo>
                      <a:pt x="382" y="1884"/>
                    </a:lnTo>
                    <a:lnTo>
                      <a:pt x="432" y="1873"/>
                    </a:lnTo>
                    <a:lnTo>
                      <a:pt x="432" y="1873"/>
                    </a:lnTo>
                    <a:lnTo>
                      <a:pt x="432" y="1863"/>
                    </a:lnTo>
                    <a:lnTo>
                      <a:pt x="432" y="1863"/>
                    </a:lnTo>
                    <a:lnTo>
                      <a:pt x="426" y="1863"/>
                    </a:lnTo>
                    <a:lnTo>
                      <a:pt x="421" y="1863"/>
                    </a:lnTo>
                    <a:lnTo>
                      <a:pt x="411" y="1859"/>
                    </a:lnTo>
                    <a:lnTo>
                      <a:pt x="402" y="1857"/>
                    </a:lnTo>
                    <a:lnTo>
                      <a:pt x="397" y="1856"/>
                    </a:lnTo>
                    <a:lnTo>
                      <a:pt x="391" y="1856"/>
                    </a:lnTo>
                    <a:lnTo>
                      <a:pt x="391" y="1856"/>
                    </a:lnTo>
                    <a:close/>
                    <a:moveTo>
                      <a:pt x="416" y="1782"/>
                    </a:moveTo>
                    <a:lnTo>
                      <a:pt x="416" y="1782"/>
                    </a:lnTo>
                    <a:lnTo>
                      <a:pt x="401" y="1781"/>
                    </a:lnTo>
                    <a:lnTo>
                      <a:pt x="396" y="1781"/>
                    </a:lnTo>
                    <a:lnTo>
                      <a:pt x="389" y="1782"/>
                    </a:lnTo>
                    <a:lnTo>
                      <a:pt x="389" y="1782"/>
                    </a:lnTo>
                    <a:lnTo>
                      <a:pt x="385" y="1776"/>
                    </a:lnTo>
                    <a:lnTo>
                      <a:pt x="382" y="1772"/>
                    </a:lnTo>
                    <a:lnTo>
                      <a:pt x="378" y="1768"/>
                    </a:lnTo>
                    <a:lnTo>
                      <a:pt x="374" y="1766"/>
                    </a:lnTo>
                    <a:lnTo>
                      <a:pt x="369" y="1765"/>
                    </a:lnTo>
                    <a:lnTo>
                      <a:pt x="364" y="1766"/>
                    </a:lnTo>
                    <a:lnTo>
                      <a:pt x="360" y="1767"/>
                    </a:lnTo>
                    <a:lnTo>
                      <a:pt x="354" y="1769"/>
                    </a:lnTo>
                    <a:lnTo>
                      <a:pt x="345" y="1775"/>
                    </a:lnTo>
                    <a:lnTo>
                      <a:pt x="335" y="1781"/>
                    </a:lnTo>
                    <a:lnTo>
                      <a:pt x="319" y="1796"/>
                    </a:lnTo>
                    <a:lnTo>
                      <a:pt x="319" y="1796"/>
                    </a:lnTo>
                    <a:lnTo>
                      <a:pt x="321" y="1799"/>
                    </a:lnTo>
                    <a:lnTo>
                      <a:pt x="322" y="1803"/>
                    </a:lnTo>
                    <a:lnTo>
                      <a:pt x="323" y="1811"/>
                    </a:lnTo>
                    <a:lnTo>
                      <a:pt x="325" y="1819"/>
                    </a:lnTo>
                    <a:lnTo>
                      <a:pt x="328" y="1822"/>
                    </a:lnTo>
                    <a:lnTo>
                      <a:pt x="331" y="1823"/>
                    </a:lnTo>
                    <a:lnTo>
                      <a:pt x="331" y="1823"/>
                    </a:lnTo>
                    <a:lnTo>
                      <a:pt x="335" y="1819"/>
                    </a:lnTo>
                    <a:lnTo>
                      <a:pt x="340" y="1814"/>
                    </a:lnTo>
                    <a:lnTo>
                      <a:pt x="347" y="1811"/>
                    </a:lnTo>
                    <a:lnTo>
                      <a:pt x="353" y="1808"/>
                    </a:lnTo>
                    <a:lnTo>
                      <a:pt x="368" y="1806"/>
                    </a:lnTo>
                    <a:lnTo>
                      <a:pt x="382" y="1804"/>
                    </a:lnTo>
                    <a:lnTo>
                      <a:pt x="395" y="1802"/>
                    </a:lnTo>
                    <a:lnTo>
                      <a:pt x="401" y="1800"/>
                    </a:lnTo>
                    <a:lnTo>
                      <a:pt x="406" y="1798"/>
                    </a:lnTo>
                    <a:lnTo>
                      <a:pt x="410" y="1795"/>
                    </a:lnTo>
                    <a:lnTo>
                      <a:pt x="413" y="1792"/>
                    </a:lnTo>
                    <a:lnTo>
                      <a:pt x="415" y="1788"/>
                    </a:lnTo>
                    <a:lnTo>
                      <a:pt x="416" y="1782"/>
                    </a:lnTo>
                    <a:lnTo>
                      <a:pt x="416" y="1782"/>
                    </a:lnTo>
                    <a:close/>
                    <a:moveTo>
                      <a:pt x="366" y="1713"/>
                    </a:moveTo>
                    <a:lnTo>
                      <a:pt x="366" y="1713"/>
                    </a:lnTo>
                    <a:lnTo>
                      <a:pt x="355" y="1717"/>
                    </a:lnTo>
                    <a:lnTo>
                      <a:pt x="346" y="1721"/>
                    </a:lnTo>
                    <a:lnTo>
                      <a:pt x="328" y="1732"/>
                    </a:lnTo>
                    <a:lnTo>
                      <a:pt x="309" y="1742"/>
                    </a:lnTo>
                    <a:lnTo>
                      <a:pt x="299" y="1747"/>
                    </a:lnTo>
                    <a:lnTo>
                      <a:pt x="286" y="1751"/>
                    </a:lnTo>
                    <a:lnTo>
                      <a:pt x="286" y="1751"/>
                    </a:lnTo>
                    <a:lnTo>
                      <a:pt x="287" y="1760"/>
                    </a:lnTo>
                    <a:lnTo>
                      <a:pt x="290" y="1766"/>
                    </a:lnTo>
                    <a:lnTo>
                      <a:pt x="293" y="1772"/>
                    </a:lnTo>
                    <a:lnTo>
                      <a:pt x="298" y="1777"/>
                    </a:lnTo>
                    <a:lnTo>
                      <a:pt x="298" y="1777"/>
                    </a:lnTo>
                    <a:lnTo>
                      <a:pt x="308" y="1772"/>
                    </a:lnTo>
                    <a:lnTo>
                      <a:pt x="319" y="1765"/>
                    </a:lnTo>
                    <a:lnTo>
                      <a:pt x="338" y="1752"/>
                    </a:lnTo>
                    <a:lnTo>
                      <a:pt x="349" y="1747"/>
                    </a:lnTo>
                    <a:lnTo>
                      <a:pt x="361" y="1744"/>
                    </a:lnTo>
                    <a:lnTo>
                      <a:pt x="366" y="1743"/>
                    </a:lnTo>
                    <a:lnTo>
                      <a:pt x="374" y="1742"/>
                    </a:lnTo>
                    <a:lnTo>
                      <a:pt x="381" y="1743"/>
                    </a:lnTo>
                    <a:lnTo>
                      <a:pt x="389" y="1744"/>
                    </a:lnTo>
                    <a:lnTo>
                      <a:pt x="389" y="1744"/>
                    </a:lnTo>
                    <a:lnTo>
                      <a:pt x="391" y="1741"/>
                    </a:lnTo>
                    <a:lnTo>
                      <a:pt x="394" y="1738"/>
                    </a:lnTo>
                    <a:lnTo>
                      <a:pt x="399" y="1735"/>
                    </a:lnTo>
                    <a:lnTo>
                      <a:pt x="399" y="1735"/>
                    </a:lnTo>
                    <a:lnTo>
                      <a:pt x="399" y="1721"/>
                    </a:lnTo>
                    <a:lnTo>
                      <a:pt x="399" y="1721"/>
                    </a:lnTo>
                    <a:lnTo>
                      <a:pt x="382" y="1718"/>
                    </a:lnTo>
                    <a:lnTo>
                      <a:pt x="374" y="1716"/>
                    </a:lnTo>
                    <a:lnTo>
                      <a:pt x="366" y="1713"/>
                    </a:lnTo>
                    <a:lnTo>
                      <a:pt x="366" y="1713"/>
                    </a:lnTo>
                    <a:close/>
                    <a:moveTo>
                      <a:pt x="391" y="1672"/>
                    </a:moveTo>
                    <a:lnTo>
                      <a:pt x="391" y="1672"/>
                    </a:lnTo>
                    <a:lnTo>
                      <a:pt x="389" y="1671"/>
                    </a:lnTo>
                    <a:lnTo>
                      <a:pt x="386" y="1668"/>
                    </a:lnTo>
                    <a:lnTo>
                      <a:pt x="385" y="1664"/>
                    </a:lnTo>
                    <a:lnTo>
                      <a:pt x="385" y="1660"/>
                    </a:lnTo>
                    <a:lnTo>
                      <a:pt x="385" y="1660"/>
                    </a:lnTo>
                    <a:lnTo>
                      <a:pt x="376" y="1659"/>
                    </a:lnTo>
                    <a:lnTo>
                      <a:pt x="366" y="1659"/>
                    </a:lnTo>
                    <a:lnTo>
                      <a:pt x="356" y="1660"/>
                    </a:lnTo>
                    <a:lnTo>
                      <a:pt x="348" y="1662"/>
                    </a:lnTo>
                    <a:lnTo>
                      <a:pt x="339" y="1664"/>
                    </a:lnTo>
                    <a:lnTo>
                      <a:pt x="331" y="1668"/>
                    </a:lnTo>
                    <a:lnTo>
                      <a:pt x="323" y="1672"/>
                    </a:lnTo>
                    <a:lnTo>
                      <a:pt x="316" y="1676"/>
                    </a:lnTo>
                    <a:lnTo>
                      <a:pt x="308" y="1682"/>
                    </a:lnTo>
                    <a:lnTo>
                      <a:pt x="303" y="1687"/>
                    </a:lnTo>
                    <a:lnTo>
                      <a:pt x="298" y="1693"/>
                    </a:lnTo>
                    <a:lnTo>
                      <a:pt x="292" y="1699"/>
                    </a:lnTo>
                    <a:lnTo>
                      <a:pt x="289" y="1705"/>
                    </a:lnTo>
                    <a:lnTo>
                      <a:pt x="286" y="1712"/>
                    </a:lnTo>
                    <a:lnTo>
                      <a:pt x="285" y="1718"/>
                    </a:lnTo>
                    <a:lnTo>
                      <a:pt x="284" y="1724"/>
                    </a:lnTo>
                    <a:lnTo>
                      <a:pt x="284" y="1724"/>
                    </a:lnTo>
                    <a:lnTo>
                      <a:pt x="310" y="1713"/>
                    </a:lnTo>
                    <a:lnTo>
                      <a:pt x="339" y="1701"/>
                    </a:lnTo>
                    <a:lnTo>
                      <a:pt x="354" y="1694"/>
                    </a:lnTo>
                    <a:lnTo>
                      <a:pt x="367" y="1688"/>
                    </a:lnTo>
                    <a:lnTo>
                      <a:pt x="380" y="1681"/>
                    </a:lnTo>
                    <a:lnTo>
                      <a:pt x="391" y="1672"/>
                    </a:lnTo>
                    <a:lnTo>
                      <a:pt x="391" y="1672"/>
                    </a:lnTo>
                    <a:close/>
                    <a:moveTo>
                      <a:pt x="361" y="1606"/>
                    </a:moveTo>
                    <a:lnTo>
                      <a:pt x="361" y="1606"/>
                    </a:lnTo>
                    <a:lnTo>
                      <a:pt x="349" y="1607"/>
                    </a:lnTo>
                    <a:lnTo>
                      <a:pt x="338" y="1609"/>
                    </a:lnTo>
                    <a:lnTo>
                      <a:pt x="326" y="1612"/>
                    </a:lnTo>
                    <a:lnTo>
                      <a:pt x="317" y="1616"/>
                    </a:lnTo>
                    <a:lnTo>
                      <a:pt x="295" y="1626"/>
                    </a:lnTo>
                    <a:lnTo>
                      <a:pt x="275" y="1636"/>
                    </a:lnTo>
                    <a:lnTo>
                      <a:pt x="275" y="1636"/>
                    </a:lnTo>
                    <a:lnTo>
                      <a:pt x="276" y="1646"/>
                    </a:lnTo>
                    <a:lnTo>
                      <a:pt x="276" y="1656"/>
                    </a:lnTo>
                    <a:lnTo>
                      <a:pt x="278" y="1660"/>
                    </a:lnTo>
                    <a:lnTo>
                      <a:pt x="280" y="1664"/>
                    </a:lnTo>
                    <a:lnTo>
                      <a:pt x="284" y="1667"/>
                    </a:lnTo>
                    <a:lnTo>
                      <a:pt x="289" y="1669"/>
                    </a:lnTo>
                    <a:lnTo>
                      <a:pt x="289" y="1669"/>
                    </a:lnTo>
                    <a:lnTo>
                      <a:pt x="293" y="1664"/>
                    </a:lnTo>
                    <a:lnTo>
                      <a:pt x="299" y="1660"/>
                    </a:lnTo>
                    <a:lnTo>
                      <a:pt x="309" y="1653"/>
                    </a:lnTo>
                    <a:lnTo>
                      <a:pt x="322" y="1647"/>
                    </a:lnTo>
                    <a:lnTo>
                      <a:pt x="335" y="1642"/>
                    </a:lnTo>
                    <a:lnTo>
                      <a:pt x="348" y="1638"/>
                    </a:lnTo>
                    <a:lnTo>
                      <a:pt x="360" y="1632"/>
                    </a:lnTo>
                    <a:lnTo>
                      <a:pt x="365" y="1629"/>
                    </a:lnTo>
                    <a:lnTo>
                      <a:pt x="370" y="1625"/>
                    </a:lnTo>
                    <a:lnTo>
                      <a:pt x="374" y="1621"/>
                    </a:lnTo>
                    <a:lnTo>
                      <a:pt x="378" y="1616"/>
                    </a:lnTo>
                    <a:lnTo>
                      <a:pt x="378" y="1616"/>
                    </a:lnTo>
                    <a:lnTo>
                      <a:pt x="375" y="1616"/>
                    </a:lnTo>
                    <a:lnTo>
                      <a:pt x="371" y="1615"/>
                    </a:lnTo>
                    <a:lnTo>
                      <a:pt x="368" y="1611"/>
                    </a:lnTo>
                    <a:lnTo>
                      <a:pt x="366" y="1608"/>
                    </a:lnTo>
                    <a:lnTo>
                      <a:pt x="364" y="1606"/>
                    </a:lnTo>
                    <a:lnTo>
                      <a:pt x="361" y="1606"/>
                    </a:lnTo>
                    <a:lnTo>
                      <a:pt x="361" y="1606"/>
                    </a:lnTo>
                    <a:close/>
                    <a:moveTo>
                      <a:pt x="264" y="1595"/>
                    </a:moveTo>
                    <a:lnTo>
                      <a:pt x="264" y="1595"/>
                    </a:lnTo>
                    <a:lnTo>
                      <a:pt x="264" y="1597"/>
                    </a:lnTo>
                    <a:lnTo>
                      <a:pt x="265" y="1600"/>
                    </a:lnTo>
                    <a:lnTo>
                      <a:pt x="269" y="1602"/>
                    </a:lnTo>
                    <a:lnTo>
                      <a:pt x="272" y="1605"/>
                    </a:lnTo>
                    <a:lnTo>
                      <a:pt x="274" y="1607"/>
                    </a:lnTo>
                    <a:lnTo>
                      <a:pt x="275" y="1608"/>
                    </a:lnTo>
                    <a:lnTo>
                      <a:pt x="275" y="1608"/>
                    </a:lnTo>
                    <a:lnTo>
                      <a:pt x="286" y="1602"/>
                    </a:lnTo>
                    <a:lnTo>
                      <a:pt x="299" y="1598"/>
                    </a:lnTo>
                    <a:lnTo>
                      <a:pt x="310" y="1594"/>
                    </a:lnTo>
                    <a:lnTo>
                      <a:pt x="323" y="1590"/>
                    </a:lnTo>
                    <a:lnTo>
                      <a:pt x="334" y="1584"/>
                    </a:lnTo>
                    <a:lnTo>
                      <a:pt x="339" y="1581"/>
                    </a:lnTo>
                    <a:lnTo>
                      <a:pt x="344" y="1577"/>
                    </a:lnTo>
                    <a:lnTo>
                      <a:pt x="348" y="1572"/>
                    </a:lnTo>
                    <a:lnTo>
                      <a:pt x="351" y="1568"/>
                    </a:lnTo>
                    <a:lnTo>
                      <a:pt x="353" y="1562"/>
                    </a:lnTo>
                    <a:lnTo>
                      <a:pt x="355" y="1555"/>
                    </a:lnTo>
                    <a:lnTo>
                      <a:pt x="355" y="1555"/>
                    </a:lnTo>
                    <a:lnTo>
                      <a:pt x="349" y="1554"/>
                    </a:lnTo>
                    <a:lnTo>
                      <a:pt x="341" y="1553"/>
                    </a:lnTo>
                    <a:lnTo>
                      <a:pt x="335" y="1553"/>
                    </a:lnTo>
                    <a:lnTo>
                      <a:pt x="329" y="1554"/>
                    </a:lnTo>
                    <a:lnTo>
                      <a:pt x="322" y="1555"/>
                    </a:lnTo>
                    <a:lnTo>
                      <a:pt x="317" y="1558"/>
                    </a:lnTo>
                    <a:lnTo>
                      <a:pt x="305" y="1564"/>
                    </a:lnTo>
                    <a:lnTo>
                      <a:pt x="294" y="1571"/>
                    </a:lnTo>
                    <a:lnTo>
                      <a:pt x="284" y="1579"/>
                    </a:lnTo>
                    <a:lnTo>
                      <a:pt x="264" y="1595"/>
                    </a:lnTo>
                    <a:lnTo>
                      <a:pt x="264" y="1595"/>
                    </a:lnTo>
                    <a:close/>
                    <a:moveTo>
                      <a:pt x="341" y="1506"/>
                    </a:moveTo>
                    <a:lnTo>
                      <a:pt x="341" y="1506"/>
                    </a:lnTo>
                    <a:lnTo>
                      <a:pt x="335" y="1509"/>
                    </a:lnTo>
                    <a:lnTo>
                      <a:pt x="330" y="1510"/>
                    </a:lnTo>
                    <a:lnTo>
                      <a:pt x="323" y="1510"/>
                    </a:lnTo>
                    <a:lnTo>
                      <a:pt x="318" y="1509"/>
                    </a:lnTo>
                    <a:lnTo>
                      <a:pt x="311" y="1507"/>
                    </a:lnTo>
                    <a:lnTo>
                      <a:pt x="306" y="1505"/>
                    </a:lnTo>
                    <a:lnTo>
                      <a:pt x="298" y="1497"/>
                    </a:lnTo>
                    <a:lnTo>
                      <a:pt x="298" y="1497"/>
                    </a:lnTo>
                    <a:lnTo>
                      <a:pt x="294" y="1504"/>
                    </a:lnTo>
                    <a:lnTo>
                      <a:pt x="290" y="1508"/>
                    </a:lnTo>
                    <a:lnTo>
                      <a:pt x="284" y="1511"/>
                    </a:lnTo>
                    <a:lnTo>
                      <a:pt x="278" y="1515"/>
                    </a:lnTo>
                    <a:lnTo>
                      <a:pt x="264" y="1519"/>
                    </a:lnTo>
                    <a:lnTo>
                      <a:pt x="259" y="1522"/>
                    </a:lnTo>
                    <a:lnTo>
                      <a:pt x="254" y="1525"/>
                    </a:lnTo>
                    <a:lnTo>
                      <a:pt x="254" y="1525"/>
                    </a:lnTo>
                    <a:lnTo>
                      <a:pt x="255" y="1532"/>
                    </a:lnTo>
                    <a:lnTo>
                      <a:pt x="254" y="1537"/>
                    </a:lnTo>
                    <a:lnTo>
                      <a:pt x="253" y="1542"/>
                    </a:lnTo>
                    <a:lnTo>
                      <a:pt x="251" y="1547"/>
                    </a:lnTo>
                    <a:lnTo>
                      <a:pt x="246" y="1556"/>
                    </a:lnTo>
                    <a:lnTo>
                      <a:pt x="244" y="1562"/>
                    </a:lnTo>
                    <a:lnTo>
                      <a:pt x="242" y="1567"/>
                    </a:lnTo>
                    <a:lnTo>
                      <a:pt x="242" y="1567"/>
                    </a:lnTo>
                    <a:lnTo>
                      <a:pt x="248" y="1568"/>
                    </a:lnTo>
                    <a:lnTo>
                      <a:pt x="255" y="1568"/>
                    </a:lnTo>
                    <a:lnTo>
                      <a:pt x="260" y="1567"/>
                    </a:lnTo>
                    <a:lnTo>
                      <a:pt x="266" y="1565"/>
                    </a:lnTo>
                    <a:lnTo>
                      <a:pt x="272" y="1562"/>
                    </a:lnTo>
                    <a:lnTo>
                      <a:pt x="277" y="1558"/>
                    </a:lnTo>
                    <a:lnTo>
                      <a:pt x="287" y="1550"/>
                    </a:lnTo>
                    <a:lnTo>
                      <a:pt x="298" y="1541"/>
                    </a:lnTo>
                    <a:lnTo>
                      <a:pt x="307" y="1534"/>
                    </a:lnTo>
                    <a:lnTo>
                      <a:pt x="313" y="1532"/>
                    </a:lnTo>
                    <a:lnTo>
                      <a:pt x="319" y="1531"/>
                    </a:lnTo>
                    <a:lnTo>
                      <a:pt x="324" y="1530"/>
                    </a:lnTo>
                    <a:lnTo>
                      <a:pt x="331" y="1531"/>
                    </a:lnTo>
                    <a:lnTo>
                      <a:pt x="331" y="1531"/>
                    </a:lnTo>
                    <a:lnTo>
                      <a:pt x="331" y="1526"/>
                    </a:lnTo>
                    <a:lnTo>
                      <a:pt x="332" y="1524"/>
                    </a:lnTo>
                    <a:lnTo>
                      <a:pt x="335" y="1523"/>
                    </a:lnTo>
                    <a:lnTo>
                      <a:pt x="338" y="1522"/>
                    </a:lnTo>
                    <a:lnTo>
                      <a:pt x="341" y="1522"/>
                    </a:lnTo>
                    <a:lnTo>
                      <a:pt x="345" y="1522"/>
                    </a:lnTo>
                    <a:lnTo>
                      <a:pt x="347" y="1520"/>
                    </a:lnTo>
                    <a:lnTo>
                      <a:pt x="347" y="1517"/>
                    </a:lnTo>
                    <a:lnTo>
                      <a:pt x="347" y="1517"/>
                    </a:lnTo>
                    <a:lnTo>
                      <a:pt x="346" y="1517"/>
                    </a:lnTo>
                    <a:lnTo>
                      <a:pt x="345" y="1516"/>
                    </a:lnTo>
                    <a:lnTo>
                      <a:pt x="344" y="1512"/>
                    </a:lnTo>
                    <a:lnTo>
                      <a:pt x="344" y="1508"/>
                    </a:lnTo>
                    <a:lnTo>
                      <a:pt x="342" y="1507"/>
                    </a:lnTo>
                    <a:lnTo>
                      <a:pt x="341" y="1506"/>
                    </a:lnTo>
                    <a:lnTo>
                      <a:pt x="341" y="1506"/>
                    </a:lnTo>
                    <a:close/>
                    <a:moveTo>
                      <a:pt x="254" y="1492"/>
                    </a:moveTo>
                    <a:lnTo>
                      <a:pt x="254" y="1492"/>
                    </a:lnTo>
                    <a:lnTo>
                      <a:pt x="258" y="1492"/>
                    </a:lnTo>
                    <a:lnTo>
                      <a:pt x="263" y="1491"/>
                    </a:lnTo>
                    <a:lnTo>
                      <a:pt x="273" y="1487"/>
                    </a:lnTo>
                    <a:lnTo>
                      <a:pt x="292" y="1473"/>
                    </a:lnTo>
                    <a:lnTo>
                      <a:pt x="302" y="1467"/>
                    </a:lnTo>
                    <a:lnTo>
                      <a:pt x="307" y="1465"/>
                    </a:lnTo>
                    <a:lnTo>
                      <a:pt x="313" y="1464"/>
                    </a:lnTo>
                    <a:lnTo>
                      <a:pt x="318" y="1464"/>
                    </a:lnTo>
                    <a:lnTo>
                      <a:pt x="322" y="1466"/>
                    </a:lnTo>
                    <a:lnTo>
                      <a:pt x="328" y="1469"/>
                    </a:lnTo>
                    <a:lnTo>
                      <a:pt x="333" y="1473"/>
                    </a:lnTo>
                    <a:lnTo>
                      <a:pt x="333" y="1473"/>
                    </a:lnTo>
                    <a:lnTo>
                      <a:pt x="334" y="1471"/>
                    </a:lnTo>
                    <a:lnTo>
                      <a:pt x="336" y="1471"/>
                    </a:lnTo>
                    <a:lnTo>
                      <a:pt x="341" y="1471"/>
                    </a:lnTo>
                    <a:lnTo>
                      <a:pt x="341" y="1471"/>
                    </a:lnTo>
                    <a:lnTo>
                      <a:pt x="337" y="1461"/>
                    </a:lnTo>
                    <a:lnTo>
                      <a:pt x="333" y="1455"/>
                    </a:lnTo>
                    <a:lnTo>
                      <a:pt x="328" y="1450"/>
                    </a:lnTo>
                    <a:lnTo>
                      <a:pt x="322" y="1447"/>
                    </a:lnTo>
                    <a:lnTo>
                      <a:pt x="316" y="1445"/>
                    </a:lnTo>
                    <a:lnTo>
                      <a:pt x="309" y="1445"/>
                    </a:lnTo>
                    <a:lnTo>
                      <a:pt x="302" y="1446"/>
                    </a:lnTo>
                    <a:lnTo>
                      <a:pt x="295" y="1449"/>
                    </a:lnTo>
                    <a:lnTo>
                      <a:pt x="288" y="1452"/>
                    </a:lnTo>
                    <a:lnTo>
                      <a:pt x="281" y="1457"/>
                    </a:lnTo>
                    <a:lnTo>
                      <a:pt x="275" y="1461"/>
                    </a:lnTo>
                    <a:lnTo>
                      <a:pt x="270" y="1466"/>
                    </a:lnTo>
                    <a:lnTo>
                      <a:pt x="264" y="1473"/>
                    </a:lnTo>
                    <a:lnTo>
                      <a:pt x="260" y="1479"/>
                    </a:lnTo>
                    <a:lnTo>
                      <a:pt x="256" y="1486"/>
                    </a:lnTo>
                    <a:lnTo>
                      <a:pt x="254" y="1492"/>
                    </a:lnTo>
                    <a:lnTo>
                      <a:pt x="254" y="1492"/>
                    </a:lnTo>
                    <a:close/>
                    <a:moveTo>
                      <a:pt x="308" y="1399"/>
                    </a:moveTo>
                    <a:lnTo>
                      <a:pt x="308" y="1399"/>
                    </a:lnTo>
                    <a:lnTo>
                      <a:pt x="299" y="1399"/>
                    </a:lnTo>
                    <a:lnTo>
                      <a:pt x="288" y="1400"/>
                    </a:lnTo>
                    <a:lnTo>
                      <a:pt x="278" y="1402"/>
                    </a:lnTo>
                    <a:lnTo>
                      <a:pt x="270" y="1406"/>
                    </a:lnTo>
                    <a:lnTo>
                      <a:pt x="270" y="1406"/>
                    </a:lnTo>
                    <a:lnTo>
                      <a:pt x="264" y="1401"/>
                    </a:lnTo>
                    <a:lnTo>
                      <a:pt x="259" y="1396"/>
                    </a:lnTo>
                    <a:lnTo>
                      <a:pt x="259" y="1396"/>
                    </a:lnTo>
                    <a:lnTo>
                      <a:pt x="247" y="1409"/>
                    </a:lnTo>
                    <a:lnTo>
                      <a:pt x="242" y="1415"/>
                    </a:lnTo>
                    <a:lnTo>
                      <a:pt x="238" y="1423"/>
                    </a:lnTo>
                    <a:lnTo>
                      <a:pt x="234" y="1430"/>
                    </a:lnTo>
                    <a:lnTo>
                      <a:pt x="234" y="1433"/>
                    </a:lnTo>
                    <a:lnTo>
                      <a:pt x="234" y="1438"/>
                    </a:lnTo>
                    <a:lnTo>
                      <a:pt x="235" y="1441"/>
                    </a:lnTo>
                    <a:lnTo>
                      <a:pt x="238" y="1444"/>
                    </a:lnTo>
                    <a:lnTo>
                      <a:pt x="241" y="1447"/>
                    </a:lnTo>
                    <a:lnTo>
                      <a:pt x="245" y="1450"/>
                    </a:lnTo>
                    <a:lnTo>
                      <a:pt x="245" y="1450"/>
                    </a:lnTo>
                    <a:lnTo>
                      <a:pt x="254" y="1445"/>
                    </a:lnTo>
                    <a:lnTo>
                      <a:pt x="262" y="1439"/>
                    </a:lnTo>
                    <a:lnTo>
                      <a:pt x="279" y="1425"/>
                    </a:lnTo>
                    <a:lnTo>
                      <a:pt x="288" y="1417"/>
                    </a:lnTo>
                    <a:lnTo>
                      <a:pt x="296" y="1413"/>
                    </a:lnTo>
                    <a:lnTo>
                      <a:pt x="305" y="1410"/>
                    </a:lnTo>
                    <a:lnTo>
                      <a:pt x="309" y="1410"/>
                    </a:lnTo>
                    <a:lnTo>
                      <a:pt x="314" y="1410"/>
                    </a:lnTo>
                    <a:lnTo>
                      <a:pt x="314" y="1410"/>
                    </a:lnTo>
                    <a:lnTo>
                      <a:pt x="313" y="1409"/>
                    </a:lnTo>
                    <a:lnTo>
                      <a:pt x="311" y="1408"/>
                    </a:lnTo>
                    <a:lnTo>
                      <a:pt x="310" y="1404"/>
                    </a:lnTo>
                    <a:lnTo>
                      <a:pt x="310" y="1401"/>
                    </a:lnTo>
                    <a:lnTo>
                      <a:pt x="309" y="1399"/>
                    </a:lnTo>
                    <a:lnTo>
                      <a:pt x="308" y="1399"/>
                    </a:lnTo>
                    <a:lnTo>
                      <a:pt x="308" y="1399"/>
                    </a:lnTo>
                    <a:close/>
                    <a:moveTo>
                      <a:pt x="286" y="1338"/>
                    </a:moveTo>
                    <a:lnTo>
                      <a:pt x="286" y="1338"/>
                    </a:lnTo>
                    <a:lnTo>
                      <a:pt x="283" y="1341"/>
                    </a:lnTo>
                    <a:lnTo>
                      <a:pt x="279" y="1343"/>
                    </a:lnTo>
                    <a:lnTo>
                      <a:pt x="276" y="1344"/>
                    </a:lnTo>
                    <a:lnTo>
                      <a:pt x="272" y="1345"/>
                    </a:lnTo>
                    <a:lnTo>
                      <a:pt x="269" y="1345"/>
                    </a:lnTo>
                    <a:lnTo>
                      <a:pt x="264" y="1344"/>
                    </a:lnTo>
                    <a:lnTo>
                      <a:pt x="256" y="1340"/>
                    </a:lnTo>
                    <a:lnTo>
                      <a:pt x="256" y="1340"/>
                    </a:lnTo>
                    <a:lnTo>
                      <a:pt x="244" y="1346"/>
                    </a:lnTo>
                    <a:lnTo>
                      <a:pt x="239" y="1350"/>
                    </a:lnTo>
                    <a:lnTo>
                      <a:pt x="234" y="1354"/>
                    </a:lnTo>
                    <a:lnTo>
                      <a:pt x="234" y="1354"/>
                    </a:lnTo>
                    <a:lnTo>
                      <a:pt x="241" y="1354"/>
                    </a:lnTo>
                    <a:lnTo>
                      <a:pt x="243" y="1355"/>
                    </a:lnTo>
                    <a:lnTo>
                      <a:pt x="245" y="1357"/>
                    </a:lnTo>
                    <a:lnTo>
                      <a:pt x="245" y="1357"/>
                    </a:lnTo>
                    <a:lnTo>
                      <a:pt x="241" y="1360"/>
                    </a:lnTo>
                    <a:lnTo>
                      <a:pt x="235" y="1364"/>
                    </a:lnTo>
                    <a:lnTo>
                      <a:pt x="224" y="1369"/>
                    </a:lnTo>
                    <a:lnTo>
                      <a:pt x="218" y="1372"/>
                    </a:lnTo>
                    <a:lnTo>
                      <a:pt x="214" y="1375"/>
                    </a:lnTo>
                    <a:lnTo>
                      <a:pt x="211" y="1381"/>
                    </a:lnTo>
                    <a:lnTo>
                      <a:pt x="209" y="1387"/>
                    </a:lnTo>
                    <a:lnTo>
                      <a:pt x="209" y="1387"/>
                    </a:lnTo>
                    <a:lnTo>
                      <a:pt x="212" y="1391"/>
                    </a:lnTo>
                    <a:lnTo>
                      <a:pt x="215" y="1395"/>
                    </a:lnTo>
                    <a:lnTo>
                      <a:pt x="220" y="1397"/>
                    </a:lnTo>
                    <a:lnTo>
                      <a:pt x="226" y="1399"/>
                    </a:lnTo>
                    <a:lnTo>
                      <a:pt x="226" y="1399"/>
                    </a:lnTo>
                    <a:lnTo>
                      <a:pt x="232" y="1390"/>
                    </a:lnTo>
                    <a:lnTo>
                      <a:pt x="241" y="1385"/>
                    </a:lnTo>
                    <a:lnTo>
                      <a:pt x="249" y="1381"/>
                    </a:lnTo>
                    <a:lnTo>
                      <a:pt x="260" y="1379"/>
                    </a:lnTo>
                    <a:lnTo>
                      <a:pt x="281" y="1374"/>
                    </a:lnTo>
                    <a:lnTo>
                      <a:pt x="293" y="1371"/>
                    </a:lnTo>
                    <a:lnTo>
                      <a:pt x="306" y="1368"/>
                    </a:lnTo>
                    <a:lnTo>
                      <a:pt x="306" y="1368"/>
                    </a:lnTo>
                    <a:lnTo>
                      <a:pt x="305" y="1363"/>
                    </a:lnTo>
                    <a:lnTo>
                      <a:pt x="304" y="1357"/>
                    </a:lnTo>
                    <a:lnTo>
                      <a:pt x="303" y="1352"/>
                    </a:lnTo>
                    <a:lnTo>
                      <a:pt x="301" y="1348"/>
                    </a:lnTo>
                    <a:lnTo>
                      <a:pt x="298" y="1344"/>
                    </a:lnTo>
                    <a:lnTo>
                      <a:pt x="294" y="1342"/>
                    </a:lnTo>
                    <a:lnTo>
                      <a:pt x="291" y="1339"/>
                    </a:lnTo>
                    <a:lnTo>
                      <a:pt x="286" y="1338"/>
                    </a:lnTo>
                    <a:lnTo>
                      <a:pt x="286" y="1338"/>
                    </a:lnTo>
                    <a:close/>
                    <a:moveTo>
                      <a:pt x="275" y="1285"/>
                    </a:moveTo>
                    <a:lnTo>
                      <a:pt x="275" y="1285"/>
                    </a:lnTo>
                    <a:lnTo>
                      <a:pt x="243" y="1293"/>
                    </a:lnTo>
                    <a:lnTo>
                      <a:pt x="227" y="1297"/>
                    </a:lnTo>
                    <a:lnTo>
                      <a:pt x="212" y="1302"/>
                    </a:lnTo>
                    <a:lnTo>
                      <a:pt x="212" y="1302"/>
                    </a:lnTo>
                    <a:lnTo>
                      <a:pt x="209" y="1311"/>
                    </a:lnTo>
                    <a:lnTo>
                      <a:pt x="204" y="1322"/>
                    </a:lnTo>
                    <a:lnTo>
                      <a:pt x="203" y="1327"/>
                    </a:lnTo>
                    <a:lnTo>
                      <a:pt x="203" y="1333"/>
                    </a:lnTo>
                    <a:lnTo>
                      <a:pt x="204" y="1338"/>
                    </a:lnTo>
                    <a:lnTo>
                      <a:pt x="207" y="1343"/>
                    </a:lnTo>
                    <a:lnTo>
                      <a:pt x="207" y="1343"/>
                    </a:lnTo>
                    <a:lnTo>
                      <a:pt x="226" y="1335"/>
                    </a:lnTo>
                    <a:lnTo>
                      <a:pt x="248" y="1324"/>
                    </a:lnTo>
                    <a:lnTo>
                      <a:pt x="270" y="1311"/>
                    </a:lnTo>
                    <a:lnTo>
                      <a:pt x="280" y="1304"/>
                    </a:lnTo>
                    <a:lnTo>
                      <a:pt x="289" y="1296"/>
                    </a:lnTo>
                    <a:lnTo>
                      <a:pt x="289" y="1296"/>
                    </a:lnTo>
                    <a:lnTo>
                      <a:pt x="286" y="1296"/>
                    </a:lnTo>
                    <a:lnTo>
                      <a:pt x="284" y="1295"/>
                    </a:lnTo>
                    <a:lnTo>
                      <a:pt x="281" y="1292"/>
                    </a:lnTo>
                    <a:lnTo>
                      <a:pt x="278" y="1289"/>
                    </a:lnTo>
                    <a:lnTo>
                      <a:pt x="277" y="1287"/>
                    </a:lnTo>
                    <a:lnTo>
                      <a:pt x="275" y="1285"/>
                    </a:lnTo>
                    <a:lnTo>
                      <a:pt x="275" y="1285"/>
                    </a:lnTo>
                    <a:close/>
                    <a:moveTo>
                      <a:pt x="182" y="1263"/>
                    </a:moveTo>
                    <a:lnTo>
                      <a:pt x="182" y="1263"/>
                    </a:lnTo>
                    <a:lnTo>
                      <a:pt x="185" y="1268"/>
                    </a:lnTo>
                    <a:lnTo>
                      <a:pt x="189" y="1272"/>
                    </a:lnTo>
                    <a:lnTo>
                      <a:pt x="194" y="1273"/>
                    </a:lnTo>
                    <a:lnTo>
                      <a:pt x="198" y="1274"/>
                    </a:lnTo>
                    <a:lnTo>
                      <a:pt x="208" y="1275"/>
                    </a:lnTo>
                    <a:lnTo>
                      <a:pt x="212" y="1275"/>
                    </a:lnTo>
                    <a:lnTo>
                      <a:pt x="217" y="1277"/>
                    </a:lnTo>
                    <a:lnTo>
                      <a:pt x="217" y="1277"/>
                    </a:lnTo>
                    <a:lnTo>
                      <a:pt x="220" y="1274"/>
                    </a:lnTo>
                    <a:lnTo>
                      <a:pt x="225" y="1270"/>
                    </a:lnTo>
                    <a:lnTo>
                      <a:pt x="233" y="1265"/>
                    </a:lnTo>
                    <a:lnTo>
                      <a:pt x="241" y="1260"/>
                    </a:lnTo>
                    <a:lnTo>
                      <a:pt x="245" y="1257"/>
                    </a:lnTo>
                    <a:lnTo>
                      <a:pt x="247" y="1252"/>
                    </a:lnTo>
                    <a:lnTo>
                      <a:pt x="247" y="1252"/>
                    </a:lnTo>
                    <a:lnTo>
                      <a:pt x="251" y="1253"/>
                    </a:lnTo>
                    <a:lnTo>
                      <a:pt x="254" y="1253"/>
                    </a:lnTo>
                    <a:lnTo>
                      <a:pt x="257" y="1252"/>
                    </a:lnTo>
                    <a:lnTo>
                      <a:pt x="259" y="1251"/>
                    </a:lnTo>
                    <a:lnTo>
                      <a:pt x="264" y="1247"/>
                    </a:lnTo>
                    <a:lnTo>
                      <a:pt x="270" y="1242"/>
                    </a:lnTo>
                    <a:lnTo>
                      <a:pt x="270" y="1242"/>
                    </a:lnTo>
                    <a:lnTo>
                      <a:pt x="264" y="1235"/>
                    </a:lnTo>
                    <a:lnTo>
                      <a:pt x="258" y="1231"/>
                    </a:lnTo>
                    <a:lnTo>
                      <a:pt x="253" y="1228"/>
                    </a:lnTo>
                    <a:lnTo>
                      <a:pt x="246" y="1226"/>
                    </a:lnTo>
                    <a:lnTo>
                      <a:pt x="240" y="1224"/>
                    </a:lnTo>
                    <a:lnTo>
                      <a:pt x="234" y="1224"/>
                    </a:lnTo>
                    <a:lnTo>
                      <a:pt x="228" y="1226"/>
                    </a:lnTo>
                    <a:lnTo>
                      <a:pt x="223" y="1227"/>
                    </a:lnTo>
                    <a:lnTo>
                      <a:pt x="216" y="1230"/>
                    </a:lnTo>
                    <a:lnTo>
                      <a:pt x="211" y="1233"/>
                    </a:lnTo>
                    <a:lnTo>
                      <a:pt x="200" y="1242"/>
                    </a:lnTo>
                    <a:lnTo>
                      <a:pt x="190" y="1251"/>
                    </a:lnTo>
                    <a:lnTo>
                      <a:pt x="182" y="1263"/>
                    </a:lnTo>
                    <a:lnTo>
                      <a:pt x="182" y="1263"/>
                    </a:lnTo>
                    <a:close/>
                    <a:moveTo>
                      <a:pt x="209" y="1163"/>
                    </a:moveTo>
                    <a:lnTo>
                      <a:pt x="209" y="1163"/>
                    </a:lnTo>
                    <a:lnTo>
                      <a:pt x="200" y="1169"/>
                    </a:lnTo>
                    <a:lnTo>
                      <a:pt x="194" y="1175"/>
                    </a:lnTo>
                    <a:lnTo>
                      <a:pt x="188" y="1182"/>
                    </a:lnTo>
                    <a:lnTo>
                      <a:pt x="184" y="1188"/>
                    </a:lnTo>
                    <a:lnTo>
                      <a:pt x="175" y="1204"/>
                    </a:lnTo>
                    <a:lnTo>
                      <a:pt x="168" y="1222"/>
                    </a:lnTo>
                    <a:lnTo>
                      <a:pt x="168" y="1222"/>
                    </a:lnTo>
                    <a:lnTo>
                      <a:pt x="172" y="1223"/>
                    </a:lnTo>
                    <a:lnTo>
                      <a:pt x="174" y="1223"/>
                    </a:lnTo>
                    <a:lnTo>
                      <a:pt x="182" y="1228"/>
                    </a:lnTo>
                    <a:lnTo>
                      <a:pt x="182" y="1228"/>
                    </a:lnTo>
                    <a:lnTo>
                      <a:pt x="188" y="1221"/>
                    </a:lnTo>
                    <a:lnTo>
                      <a:pt x="197" y="1216"/>
                    </a:lnTo>
                    <a:lnTo>
                      <a:pt x="207" y="1211"/>
                    </a:lnTo>
                    <a:lnTo>
                      <a:pt x="215" y="1206"/>
                    </a:lnTo>
                    <a:lnTo>
                      <a:pt x="234" y="1198"/>
                    </a:lnTo>
                    <a:lnTo>
                      <a:pt x="254" y="1189"/>
                    </a:lnTo>
                    <a:lnTo>
                      <a:pt x="254" y="1189"/>
                    </a:lnTo>
                    <a:lnTo>
                      <a:pt x="251" y="1184"/>
                    </a:lnTo>
                    <a:lnTo>
                      <a:pt x="250" y="1178"/>
                    </a:lnTo>
                    <a:lnTo>
                      <a:pt x="247" y="1174"/>
                    </a:lnTo>
                    <a:lnTo>
                      <a:pt x="245" y="1171"/>
                    </a:lnTo>
                    <a:lnTo>
                      <a:pt x="241" y="1168"/>
                    </a:lnTo>
                    <a:lnTo>
                      <a:pt x="238" y="1166"/>
                    </a:lnTo>
                    <a:lnTo>
                      <a:pt x="228" y="1161"/>
                    </a:lnTo>
                    <a:lnTo>
                      <a:pt x="228" y="1161"/>
                    </a:lnTo>
                    <a:lnTo>
                      <a:pt x="222" y="1166"/>
                    </a:lnTo>
                    <a:lnTo>
                      <a:pt x="214" y="1170"/>
                    </a:lnTo>
                    <a:lnTo>
                      <a:pt x="212" y="1170"/>
                    </a:lnTo>
                    <a:lnTo>
                      <a:pt x="210" y="1170"/>
                    </a:lnTo>
                    <a:lnTo>
                      <a:pt x="209" y="1168"/>
                    </a:lnTo>
                    <a:lnTo>
                      <a:pt x="209" y="1163"/>
                    </a:lnTo>
                    <a:lnTo>
                      <a:pt x="209" y="1163"/>
                    </a:lnTo>
                    <a:close/>
                    <a:moveTo>
                      <a:pt x="154" y="1167"/>
                    </a:moveTo>
                    <a:lnTo>
                      <a:pt x="154" y="1167"/>
                    </a:lnTo>
                    <a:lnTo>
                      <a:pt x="165" y="1166"/>
                    </a:lnTo>
                    <a:lnTo>
                      <a:pt x="177" y="1162"/>
                    </a:lnTo>
                    <a:lnTo>
                      <a:pt x="187" y="1157"/>
                    </a:lnTo>
                    <a:lnTo>
                      <a:pt x="197" y="1151"/>
                    </a:lnTo>
                    <a:lnTo>
                      <a:pt x="205" y="1143"/>
                    </a:lnTo>
                    <a:lnTo>
                      <a:pt x="213" y="1134"/>
                    </a:lnTo>
                    <a:lnTo>
                      <a:pt x="220" y="1125"/>
                    </a:lnTo>
                    <a:lnTo>
                      <a:pt x="226" y="1114"/>
                    </a:lnTo>
                    <a:lnTo>
                      <a:pt x="226" y="1114"/>
                    </a:lnTo>
                    <a:lnTo>
                      <a:pt x="220" y="1113"/>
                    </a:lnTo>
                    <a:lnTo>
                      <a:pt x="214" y="1112"/>
                    </a:lnTo>
                    <a:lnTo>
                      <a:pt x="208" y="1113"/>
                    </a:lnTo>
                    <a:lnTo>
                      <a:pt x="201" y="1114"/>
                    </a:lnTo>
                    <a:lnTo>
                      <a:pt x="196" y="1116"/>
                    </a:lnTo>
                    <a:lnTo>
                      <a:pt x="189" y="1118"/>
                    </a:lnTo>
                    <a:lnTo>
                      <a:pt x="178" y="1125"/>
                    </a:lnTo>
                    <a:lnTo>
                      <a:pt x="168" y="1133"/>
                    </a:lnTo>
                    <a:lnTo>
                      <a:pt x="164" y="1139"/>
                    </a:lnTo>
                    <a:lnTo>
                      <a:pt x="159" y="1144"/>
                    </a:lnTo>
                    <a:lnTo>
                      <a:pt x="157" y="1149"/>
                    </a:lnTo>
                    <a:lnTo>
                      <a:pt x="155" y="1155"/>
                    </a:lnTo>
                    <a:lnTo>
                      <a:pt x="154" y="1161"/>
                    </a:lnTo>
                    <a:lnTo>
                      <a:pt x="154" y="1167"/>
                    </a:lnTo>
                    <a:lnTo>
                      <a:pt x="154" y="1167"/>
                    </a:lnTo>
                    <a:close/>
                    <a:moveTo>
                      <a:pt x="193" y="1079"/>
                    </a:moveTo>
                    <a:lnTo>
                      <a:pt x="193" y="1079"/>
                    </a:lnTo>
                    <a:lnTo>
                      <a:pt x="187" y="1075"/>
                    </a:lnTo>
                    <a:lnTo>
                      <a:pt x="184" y="1070"/>
                    </a:lnTo>
                    <a:lnTo>
                      <a:pt x="180" y="1067"/>
                    </a:lnTo>
                    <a:lnTo>
                      <a:pt x="177" y="1065"/>
                    </a:lnTo>
                    <a:lnTo>
                      <a:pt x="173" y="1065"/>
                    </a:lnTo>
                    <a:lnTo>
                      <a:pt x="173" y="1065"/>
                    </a:lnTo>
                    <a:lnTo>
                      <a:pt x="168" y="1070"/>
                    </a:lnTo>
                    <a:lnTo>
                      <a:pt x="160" y="1076"/>
                    </a:lnTo>
                    <a:lnTo>
                      <a:pt x="153" y="1082"/>
                    </a:lnTo>
                    <a:lnTo>
                      <a:pt x="147" y="1088"/>
                    </a:lnTo>
                    <a:lnTo>
                      <a:pt x="141" y="1096"/>
                    </a:lnTo>
                    <a:lnTo>
                      <a:pt x="140" y="1100"/>
                    </a:lnTo>
                    <a:lnTo>
                      <a:pt x="139" y="1103"/>
                    </a:lnTo>
                    <a:lnTo>
                      <a:pt x="139" y="1108"/>
                    </a:lnTo>
                    <a:lnTo>
                      <a:pt x="140" y="1111"/>
                    </a:lnTo>
                    <a:lnTo>
                      <a:pt x="142" y="1115"/>
                    </a:lnTo>
                    <a:lnTo>
                      <a:pt x="145" y="1119"/>
                    </a:lnTo>
                    <a:lnTo>
                      <a:pt x="145" y="1119"/>
                    </a:lnTo>
                    <a:lnTo>
                      <a:pt x="164" y="1109"/>
                    </a:lnTo>
                    <a:lnTo>
                      <a:pt x="181" y="1099"/>
                    </a:lnTo>
                    <a:lnTo>
                      <a:pt x="196" y="1090"/>
                    </a:lnTo>
                    <a:lnTo>
                      <a:pt x="204" y="1083"/>
                    </a:lnTo>
                    <a:lnTo>
                      <a:pt x="212" y="1076"/>
                    </a:lnTo>
                    <a:lnTo>
                      <a:pt x="212" y="1076"/>
                    </a:lnTo>
                    <a:lnTo>
                      <a:pt x="210" y="1073"/>
                    </a:lnTo>
                    <a:lnTo>
                      <a:pt x="207" y="1072"/>
                    </a:lnTo>
                    <a:lnTo>
                      <a:pt x="204" y="1072"/>
                    </a:lnTo>
                    <a:lnTo>
                      <a:pt x="201" y="1073"/>
                    </a:lnTo>
                    <a:lnTo>
                      <a:pt x="196" y="1076"/>
                    </a:lnTo>
                    <a:lnTo>
                      <a:pt x="193" y="1079"/>
                    </a:lnTo>
                    <a:lnTo>
                      <a:pt x="193" y="1079"/>
                    </a:lnTo>
                    <a:close/>
                    <a:moveTo>
                      <a:pt x="195" y="1007"/>
                    </a:moveTo>
                    <a:lnTo>
                      <a:pt x="195" y="1007"/>
                    </a:lnTo>
                    <a:lnTo>
                      <a:pt x="192" y="1005"/>
                    </a:lnTo>
                    <a:lnTo>
                      <a:pt x="187" y="1005"/>
                    </a:lnTo>
                    <a:lnTo>
                      <a:pt x="182" y="1005"/>
                    </a:lnTo>
                    <a:lnTo>
                      <a:pt x="175" y="1005"/>
                    </a:lnTo>
                    <a:lnTo>
                      <a:pt x="163" y="1009"/>
                    </a:lnTo>
                    <a:lnTo>
                      <a:pt x="156" y="1011"/>
                    </a:lnTo>
                    <a:lnTo>
                      <a:pt x="151" y="1015"/>
                    </a:lnTo>
                    <a:lnTo>
                      <a:pt x="151" y="1015"/>
                    </a:lnTo>
                    <a:lnTo>
                      <a:pt x="148" y="1018"/>
                    </a:lnTo>
                    <a:lnTo>
                      <a:pt x="144" y="1022"/>
                    </a:lnTo>
                    <a:lnTo>
                      <a:pt x="140" y="1030"/>
                    </a:lnTo>
                    <a:lnTo>
                      <a:pt x="137" y="1034"/>
                    </a:lnTo>
                    <a:lnTo>
                      <a:pt x="135" y="1037"/>
                    </a:lnTo>
                    <a:lnTo>
                      <a:pt x="130" y="1039"/>
                    </a:lnTo>
                    <a:lnTo>
                      <a:pt x="126" y="1039"/>
                    </a:lnTo>
                    <a:lnTo>
                      <a:pt x="126" y="1039"/>
                    </a:lnTo>
                    <a:lnTo>
                      <a:pt x="126" y="1048"/>
                    </a:lnTo>
                    <a:lnTo>
                      <a:pt x="127" y="1054"/>
                    </a:lnTo>
                    <a:lnTo>
                      <a:pt x="130" y="1058"/>
                    </a:lnTo>
                    <a:lnTo>
                      <a:pt x="135" y="1062"/>
                    </a:lnTo>
                    <a:lnTo>
                      <a:pt x="135" y="1062"/>
                    </a:lnTo>
                    <a:lnTo>
                      <a:pt x="138" y="1057"/>
                    </a:lnTo>
                    <a:lnTo>
                      <a:pt x="143" y="1054"/>
                    </a:lnTo>
                    <a:lnTo>
                      <a:pt x="156" y="1048"/>
                    </a:lnTo>
                    <a:lnTo>
                      <a:pt x="186" y="1038"/>
                    </a:lnTo>
                    <a:lnTo>
                      <a:pt x="198" y="1032"/>
                    </a:lnTo>
                    <a:lnTo>
                      <a:pt x="202" y="1028"/>
                    </a:lnTo>
                    <a:lnTo>
                      <a:pt x="205" y="1025"/>
                    </a:lnTo>
                    <a:lnTo>
                      <a:pt x="207" y="1021"/>
                    </a:lnTo>
                    <a:lnTo>
                      <a:pt x="205" y="1017"/>
                    </a:lnTo>
                    <a:lnTo>
                      <a:pt x="201" y="1012"/>
                    </a:lnTo>
                    <a:lnTo>
                      <a:pt x="195" y="1007"/>
                    </a:lnTo>
                    <a:lnTo>
                      <a:pt x="195" y="1007"/>
                    </a:lnTo>
                    <a:close/>
                    <a:moveTo>
                      <a:pt x="198" y="962"/>
                    </a:moveTo>
                    <a:lnTo>
                      <a:pt x="198" y="962"/>
                    </a:lnTo>
                    <a:lnTo>
                      <a:pt x="194" y="957"/>
                    </a:lnTo>
                    <a:lnTo>
                      <a:pt x="188" y="954"/>
                    </a:lnTo>
                    <a:lnTo>
                      <a:pt x="181" y="950"/>
                    </a:lnTo>
                    <a:lnTo>
                      <a:pt x="173" y="948"/>
                    </a:lnTo>
                    <a:lnTo>
                      <a:pt x="173" y="948"/>
                    </a:lnTo>
                    <a:lnTo>
                      <a:pt x="165" y="954"/>
                    </a:lnTo>
                    <a:lnTo>
                      <a:pt x="157" y="956"/>
                    </a:lnTo>
                    <a:lnTo>
                      <a:pt x="149" y="956"/>
                    </a:lnTo>
                    <a:lnTo>
                      <a:pt x="137" y="955"/>
                    </a:lnTo>
                    <a:lnTo>
                      <a:pt x="137" y="955"/>
                    </a:lnTo>
                    <a:lnTo>
                      <a:pt x="119" y="971"/>
                    </a:lnTo>
                    <a:lnTo>
                      <a:pt x="109" y="979"/>
                    </a:lnTo>
                    <a:lnTo>
                      <a:pt x="98" y="988"/>
                    </a:lnTo>
                    <a:lnTo>
                      <a:pt x="98" y="988"/>
                    </a:lnTo>
                    <a:lnTo>
                      <a:pt x="99" y="993"/>
                    </a:lnTo>
                    <a:lnTo>
                      <a:pt x="101" y="1000"/>
                    </a:lnTo>
                    <a:lnTo>
                      <a:pt x="102" y="1005"/>
                    </a:lnTo>
                    <a:lnTo>
                      <a:pt x="104" y="1012"/>
                    </a:lnTo>
                    <a:lnTo>
                      <a:pt x="104" y="1012"/>
                    </a:lnTo>
                    <a:lnTo>
                      <a:pt x="129" y="1001"/>
                    </a:lnTo>
                    <a:lnTo>
                      <a:pt x="156" y="989"/>
                    </a:lnTo>
                    <a:lnTo>
                      <a:pt x="168" y="982"/>
                    </a:lnTo>
                    <a:lnTo>
                      <a:pt x="180" y="976"/>
                    </a:lnTo>
                    <a:lnTo>
                      <a:pt x="189" y="970"/>
                    </a:lnTo>
                    <a:lnTo>
                      <a:pt x="198" y="962"/>
                    </a:lnTo>
                    <a:lnTo>
                      <a:pt x="198" y="962"/>
                    </a:lnTo>
                    <a:close/>
                    <a:moveTo>
                      <a:pt x="132" y="913"/>
                    </a:moveTo>
                    <a:lnTo>
                      <a:pt x="132" y="913"/>
                    </a:lnTo>
                    <a:lnTo>
                      <a:pt x="130" y="916"/>
                    </a:lnTo>
                    <a:lnTo>
                      <a:pt x="128" y="919"/>
                    </a:lnTo>
                    <a:lnTo>
                      <a:pt x="126" y="921"/>
                    </a:lnTo>
                    <a:lnTo>
                      <a:pt x="123" y="924"/>
                    </a:lnTo>
                    <a:lnTo>
                      <a:pt x="116" y="927"/>
                    </a:lnTo>
                    <a:lnTo>
                      <a:pt x="108" y="930"/>
                    </a:lnTo>
                    <a:lnTo>
                      <a:pt x="101" y="934"/>
                    </a:lnTo>
                    <a:lnTo>
                      <a:pt x="98" y="936"/>
                    </a:lnTo>
                    <a:lnTo>
                      <a:pt x="96" y="940"/>
                    </a:lnTo>
                    <a:lnTo>
                      <a:pt x="94" y="943"/>
                    </a:lnTo>
                    <a:lnTo>
                      <a:pt x="94" y="946"/>
                    </a:lnTo>
                    <a:lnTo>
                      <a:pt x="94" y="951"/>
                    </a:lnTo>
                    <a:lnTo>
                      <a:pt x="96" y="957"/>
                    </a:lnTo>
                    <a:lnTo>
                      <a:pt x="96" y="957"/>
                    </a:lnTo>
                    <a:lnTo>
                      <a:pt x="106" y="955"/>
                    </a:lnTo>
                    <a:lnTo>
                      <a:pt x="114" y="951"/>
                    </a:lnTo>
                    <a:lnTo>
                      <a:pt x="121" y="947"/>
                    </a:lnTo>
                    <a:lnTo>
                      <a:pt x="127" y="942"/>
                    </a:lnTo>
                    <a:lnTo>
                      <a:pt x="132" y="935"/>
                    </a:lnTo>
                    <a:lnTo>
                      <a:pt x="137" y="930"/>
                    </a:lnTo>
                    <a:lnTo>
                      <a:pt x="145" y="918"/>
                    </a:lnTo>
                    <a:lnTo>
                      <a:pt x="145" y="918"/>
                    </a:lnTo>
                    <a:lnTo>
                      <a:pt x="156" y="920"/>
                    </a:lnTo>
                    <a:lnTo>
                      <a:pt x="158" y="920"/>
                    </a:lnTo>
                    <a:lnTo>
                      <a:pt x="162" y="919"/>
                    </a:lnTo>
                    <a:lnTo>
                      <a:pt x="164" y="918"/>
                    </a:lnTo>
                    <a:lnTo>
                      <a:pt x="165" y="915"/>
                    </a:lnTo>
                    <a:lnTo>
                      <a:pt x="165" y="915"/>
                    </a:lnTo>
                    <a:lnTo>
                      <a:pt x="156" y="915"/>
                    </a:lnTo>
                    <a:lnTo>
                      <a:pt x="148" y="915"/>
                    </a:lnTo>
                    <a:lnTo>
                      <a:pt x="140" y="915"/>
                    </a:lnTo>
                    <a:lnTo>
                      <a:pt x="136" y="914"/>
                    </a:lnTo>
                    <a:lnTo>
                      <a:pt x="132" y="913"/>
                    </a:lnTo>
                    <a:lnTo>
                      <a:pt x="132" y="913"/>
                    </a:lnTo>
                    <a:close/>
                    <a:moveTo>
                      <a:pt x="118" y="869"/>
                    </a:moveTo>
                    <a:lnTo>
                      <a:pt x="118" y="869"/>
                    </a:lnTo>
                    <a:lnTo>
                      <a:pt x="104" y="879"/>
                    </a:lnTo>
                    <a:lnTo>
                      <a:pt x="97" y="885"/>
                    </a:lnTo>
                    <a:lnTo>
                      <a:pt x="91" y="893"/>
                    </a:lnTo>
                    <a:lnTo>
                      <a:pt x="86" y="900"/>
                    </a:lnTo>
                    <a:lnTo>
                      <a:pt x="82" y="907"/>
                    </a:lnTo>
                    <a:lnTo>
                      <a:pt x="79" y="915"/>
                    </a:lnTo>
                    <a:lnTo>
                      <a:pt x="79" y="924"/>
                    </a:lnTo>
                    <a:lnTo>
                      <a:pt x="79" y="924"/>
                    </a:lnTo>
                    <a:lnTo>
                      <a:pt x="96" y="909"/>
                    </a:lnTo>
                    <a:lnTo>
                      <a:pt x="105" y="901"/>
                    </a:lnTo>
                    <a:lnTo>
                      <a:pt x="113" y="895"/>
                    </a:lnTo>
                    <a:lnTo>
                      <a:pt x="123" y="889"/>
                    </a:lnTo>
                    <a:lnTo>
                      <a:pt x="133" y="884"/>
                    </a:lnTo>
                    <a:lnTo>
                      <a:pt x="144" y="881"/>
                    </a:lnTo>
                    <a:lnTo>
                      <a:pt x="156" y="880"/>
                    </a:lnTo>
                    <a:lnTo>
                      <a:pt x="156" y="880"/>
                    </a:lnTo>
                    <a:lnTo>
                      <a:pt x="157" y="878"/>
                    </a:lnTo>
                    <a:lnTo>
                      <a:pt x="158" y="875"/>
                    </a:lnTo>
                    <a:lnTo>
                      <a:pt x="159" y="874"/>
                    </a:lnTo>
                    <a:lnTo>
                      <a:pt x="159" y="871"/>
                    </a:lnTo>
                    <a:lnTo>
                      <a:pt x="159" y="871"/>
                    </a:lnTo>
                    <a:lnTo>
                      <a:pt x="153" y="871"/>
                    </a:lnTo>
                    <a:lnTo>
                      <a:pt x="148" y="871"/>
                    </a:lnTo>
                    <a:lnTo>
                      <a:pt x="138" y="872"/>
                    </a:lnTo>
                    <a:lnTo>
                      <a:pt x="134" y="872"/>
                    </a:lnTo>
                    <a:lnTo>
                      <a:pt x="128" y="872"/>
                    </a:lnTo>
                    <a:lnTo>
                      <a:pt x="123" y="871"/>
                    </a:lnTo>
                    <a:lnTo>
                      <a:pt x="118" y="869"/>
                    </a:lnTo>
                    <a:lnTo>
                      <a:pt x="118" y="869"/>
                    </a:lnTo>
                    <a:close/>
                    <a:moveTo>
                      <a:pt x="68" y="860"/>
                    </a:moveTo>
                    <a:lnTo>
                      <a:pt x="68" y="860"/>
                    </a:lnTo>
                    <a:lnTo>
                      <a:pt x="77" y="856"/>
                    </a:lnTo>
                    <a:lnTo>
                      <a:pt x="84" y="851"/>
                    </a:lnTo>
                    <a:lnTo>
                      <a:pt x="99" y="841"/>
                    </a:lnTo>
                    <a:lnTo>
                      <a:pt x="107" y="837"/>
                    </a:lnTo>
                    <a:lnTo>
                      <a:pt x="116" y="835"/>
                    </a:lnTo>
                    <a:lnTo>
                      <a:pt x="124" y="834"/>
                    </a:lnTo>
                    <a:lnTo>
                      <a:pt x="135" y="836"/>
                    </a:lnTo>
                    <a:lnTo>
                      <a:pt x="135" y="836"/>
                    </a:lnTo>
                    <a:lnTo>
                      <a:pt x="135" y="827"/>
                    </a:lnTo>
                    <a:lnTo>
                      <a:pt x="135" y="827"/>
                    </a:lnTo>
                    <a:lnTo>
                      <a:pt x="129" y="824"/>
                    </a:lnTo>
                    <a:lnTo>
                      <a:pt x="124" y="821"/>
                    </a:lnTo>
                    <a:lnTo>
                      <a:pt x="119" y="820"/>
                    </a:lnTo>
                    <a:lnTo>
                      <a:pt x="113" y="819"/>
                    </a:lnTo>
                    <a:lnTo>
                      <a:pt x="107" y="819"/>
                    </a:lnTo>
                    <a:lnTo>
                      <a:pt x="102" y="820"/>
                    </a:lnTo>
                    <a:lnTo>
                      <a:pt x="96" y="821"/>
                    </a:lnTo>
                    <a:lnTo>
                      <a:pt x="91" y="823"/>
                    </a:lnTo>
                    <a:lnTo>
                      <a:pt x="86" y="825"/>
                    </a:lnTo>
                    <a:lnTo>
                      <a:pt x="80" y="829"/>
                    </a:lnTo>
                    <a:lnTo>
                      <a:pt x="77" y="833"/>
                    </a:lnTo>
                    <a:lnTo>
                      <a:pt x="73" y="838"/>
                    </a:lnTo>
                    <a:lnTo>
                      <a:pt x="71" y="842"/>
                    </a:lnTo>
                    <a:lnTo>
                      <a:pt x="68" y="848"/>
                    </a:lnTo>
                    <a:lnTo>
                      <a:pt x="68" y="854"/>
                    </a:lnTo>
                    <a:lnTo>
                      <a:pt x="68" y="860"/>
                    </a:lnTo>
                    <a:lnTo>
                      <a:pt x="68" y="860"/>
                    </a:lnTo>
                    <a:close/>
                    <a:moveTo>
                      <a:pt x="132" y="769"/>
                    </a:moveTo>
                    <a:lnTo>
                      <a:pt x="132" y="769"/>
                    </a:lnTo>
                    <a:lnTo>
                      <a:pt x="127" y="763"/>
                    </a:lnTo>
                    <a:lnTo>
                      <a:pt x="122" y="758"/>
                    </a:lnTo>
                    <a:lnTo>
                      <a:pt x="116" y="753"/>
                    </a:lnTo>
                    <a:lnTo>
                      <a:pt x="109" y="750"/>
                    </a:lnTo>
                    <a:lnTo>
                      <a:pt x="102" y="749"/>
                    </a:lnTo>
                    <a:lnTo>
                      <a:pt x="95" y="749"/>
                    </a:lnTo>
                    <a:lnTo>
                      <a:pt x="88" y="749"/>
                    </a:lnTo>
                    <a:lnTo>
                      <a:pt x="80" y="751"/>
                    </a:lnTo>
                    <a:lnTo>
                      <a:pt x="74" y="753"/>
                    </a:lnTo>
                    <a:lnTo>
                      <a:pt x="66" y="757"/>
                    </a:lnTo>
                    <a:lnTo>
                      <a:pt x="61" y="760"/>
                    </a:lnTo>
                    <a:lnTo>
                      <a:pt x="54" y="764"/>
                    </a:lnTo>
                    <a:lnTo>
                      <a:pt x="50" y="768"/>
                    </a:lnTo>
                    <a:lnTo>
                      <a:pt x="46" y="773"/>
                    </a:lnTo>
                    <a:lnTo>
                      <a:pt x="43" y="778"/>
                    </a:lnTo>
                    <a:lnTo>
                      <a:pt x="41" y="783"/>
                    </a:lnTo>
                    <a:lnTo>
                      <a:pt x="41" y="783"/>
                    </a:lnTo>
                    <a:lnTo>
                      <a:pt x="45" y="792"/>
                    </a:lnTo>
                    <a:lnTo>
                      <a:pt x="49" y="800"/>
                    </a:lnTo>
                    <a:lnTo>
                      <a:pt x="51" y="805"/>
                    </a:lnTo>
                    <a:lnTo>
                      <a:pt x="56" y="808"/>
                    </a:lnTo>
                    <a:lnTo>
                      <a:pt x="60" y="810"/>
                    </a:lnTo>
                    <a:lnTo>
                      <a:pt x="65" y="811"/>
                    </a:lnTo>
                    <a:lnTo>
                      <a:pt x="65" y="811"/>
                    </a:lnTo>
                    <a:lnTo>
                      <a:pt x="66" y="806"/>
                    </a:lnTo>
                    <a:lnTo>
                      <a:pt x="67" y="800"/>
                    </a:lnTo>
                    <a:lnTo>
                      <a:pt x="69" y="796"/>
                    </a:lnTo>
                    <a:lnTo>
                      <a:pt x="72" y="793"/>
                    </a:lnTo>
                    <a:lnTo>
                      <a:pt x="75" y="790"/>
                    </a:lnTo>
                    <a:lnTo>
                      <a:pt x="78" y="787"/>
                    </a:lnTo>
                    <a:lnTo>
                      <a:pt x="86" y="782"/>
                    </a:lnTo>
                    <a:lnTo>
                      <a:pt x="95" y="780"/>
                    </a:lnTo>
                    <a:lnTo>
                      <a:pt x="106" y="778"/>
                    </a:lnTo>
                    <a:lnTo>
                      <a:pt x="117" y="778"/>
                    </a:lnTo>
                    <a:lnTo>
                      <a:pt x="129" y="778"/>
                    </a:lnTo>
                    <a:lnTo>
                      <a:pt x="129" y="778"/>
                    </a:lnTo>
                    <a:lnTo>
                      <a:pt x="129" y="776"/>
                    </a:lnTo>
                    <a:lnTo>
                      <a:pt x="130" y="774"/>
                    </a:lnTo>
                    <a:lnTo>
                      <a:pt x="132" y="772"/>
                    </a:lnTo>
                    <a:lnTo>
                      <a:pt x="132" y="769"/>
                    </a:lnTo>
                    <a:lnTo>
                      <a:pt x="132" y="769"/>
                    </a:lnTo>
                    <a:close/>
                    <a:moveTo>
                      <a:pt x="24" y="687"/>
                    </a:moveTo>
                    <a:lnTo>
                      <a:pt x="24" y="687"/>
                    </a:lnTo>
                    <a:lnTo>
                      <a:pt x="22" y="693"/>
                    </a:lnTo>
                    <a:lnTo>
                      <a:pt x="21" y="699"/>
                    </a:lnTo>
                    <a:lnTo>
                      <a:pt x="21" y="705"/>
                    </a:lnTo>
                    <a:lnTo>
                      <a:pt x="23" y="710"/>
                    </a:lnTo>
                    <a:lnTo>
                      <a:pt x="26" y="716"/>
                    </a:lnTo>
                    <a:lnTo>
                      <a:pt x="29" y="720"/>
                    </a:lnTo>
                    <a:lnTo>
                      <a:pt x="33" y="723"/>
                    </a:lnTo>
                    <a:lnTo>
                      <a:pt x="38" y="725"/>
                    </a:lnTo>
                    <a:lnTo>
                      <a:pt x="38" y="725"/>
                    </a:lnTo>
                    <a:lnTo>
                      <a:pt x="38" y="720"/>
                    </a:lnTo>
                    <a:lnTo>
                      <a:pt x="39" y="715"/>
                    </a:lnTo>
                    <a:lnTo>
                      <a:pt x="41" y="712"/>
                    </a:lnTo>
                    <a:lnTo>
                      <a:pt x="43" y="707"/>
                    </a:lnTo>
                    <a:lnTo>
                      <a:pt x="46" y="705"/>
                    </a:lnTo>
                    <a:lnTo>
                      <a:pt x="49" y="702"/>
                    </a:lnTo>
                    <a:lnTo>
                      <a:pt x="58" y="699"/>
                    </a:lnTo>
                    <a:lnTo>
                      <a:pt x="66" y="695"/>
                    </a:lnTo>
                    <a:lnTo>
                      <a:pt x="74" y="693"/>
                    </a:lnTo>
                    <a:lnTo>
                      <a:pt x="81" y="692"/>
                    </a:lnTo>
                    <a:lnTo>
                      <a:pt x="88" y="689"/>
                    </a:lnTo>
                    <a:lnTo>
                      <a:pt x="88" y="689"/>
                    </a:lnTo>
                    <a:lnTo>
                      <a:pt x="84" y="686"/>
                    </a:lnTo>
                    <a:lnTo>
                      <a:pt x="82" y="683"/>
                    </a:lnTo>
                    <a:lnTo>
                      <a:pt x="78" y="681"/>
                    </a:lnTo>
                    <a:lnTo>
                      <a:pt x="75" y="679"/>
                    </a:lnTo>
                    <a:lnTo>
                      <a:pt x="67" y="679"/>
                    </a:lnTo>
                    <a:lnTo>
                      <a:pt x="59" y="681"/>
                    </a:lnTo>
                    <a:lnTo>
                      <a:pt x="41" y="685"/>
                    </a:lnTo>
                    <a:lnTo>
                      <a:pt x="32" y="686"/>
                    </a:lnTo>
                    <a:lnTo>
                      <a:pt x="24" y="687"/>
                    </a:lnTo>
                    <a:lnTo>
                      <a:pt x="24" y="68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0" name="Freeform 146"/>
              <p:cNvSpPr>
                <a:spLocks noEditPoints="1"/>
              </p:cNvSpPr>
              <p:nvPr/>
            </p:nvSpPr>
            <p:spPr bwMode="auto">
              <a:xfrm>
                <a:off x="6708776" y="209550"/>
                <a:ext cx="330200" cy="268288"/>
              </a:xfrm>
              <a:custGeom>
                <a:avLst/>
                <a:gdLst/>
                <a:ahLst/>
                <a:cxnLst>
                  <a:cxn ang="0">
                    <a:pos x="165" y="8"/>
                  </a:cxn>
                  <a:cxn ang="0">
                    <a:pos x="200" y="22"/>
                  </a:cxn>
                  <a:cxn ang="0">
                    <a:pos x="259" y="48"/>
                  </a:cxn>
                  <a:cxn ang="0">
                    <a:pos x="299" y="67"/>
                  </a:cxn>
                  <a:cxn ang="0">
                    <a:pos x="348" y="91"/>
                  </a:cxn>
                  <a:cxn ang="0">
                    <a:pos x="376" y="93"/>
                  </a:cxn>
                  <a:cxn ang="0">
                    <a:pos x="401" y="111"/>
                  </a:cxn>
                  <a:cxn ang="0">
                    <a:pos x="467" y="135"/>
                  </a:cxn>
                  <a:cxn ang="0">
                    <a:pos x="508" y="151"/>
                  </a:cxn>
                  <a:cxn ang="0">
                    <a:pos x="522" y="165"/>
                  </a:cxn>
                  <a:cxn ang="0">
                    <a:pos x="594" y="183"/>
                  </a:cxn>
                  <a:cxn ang="0">
                    <a:pos x="615" y="204"/>
                  </a:cxn>
                  <a:cxn ang="0">
                    <a:pos x="624" y="221"/>
                  </a:cxn>
                  <a:cxn ang="0">
                    <a:pos x="603" y="287"/>
                  </a:cxn>
                  <a:cxn ang="0">
                    <a:pos x="529" y="417"/>
                  </a:cxn>
                  <a:cxn ang="0">
                    <a:pos x="508" y="480"/>
                  </a:cxn>
                  <a:cxn ang="0">
                    <a:pos x="492" y="505"/>
                  </a:cxn>
                  <a:cxn ang="0">
                    <a:pos x="360" y="488"/>
                  </a:cxn>
                  <a:cxn ang="0">
                    <a:pos x="278" y="453"/>
                  </a:cxn>
                  <a:cxn ang="0">
                    <a:pos x="189" y="408"/>
                  </a:cxn>
                  <a:cxn ang="0">
                    <a:pos x="63" y="359"/>
                  </a:cxn>
                  <a:cxn ang="0">
                    <a:pos x="25" y="325"/>
                  </a:cxn>
                  <a:cxn ang="0">
                    <a:pos x="0" y="273"/>
                  </a:cxn>
                  <a:cxn ang="0">
                    <a:pos x="47" y="173"/>
                  </a:cxn>
                  <a:cxn ang="0">
                    <a:pos x="109" y="52"/>
                  </a:cxn>
                  <a:cxn ang="0">
                    <a:pos x="135" y="8"/>
                  </a:cxn>
                  <a:cxn ang="0">
                    <a:pos x="381" y="464"/>
                  </a:cxn>
                  <a:cxn ang="0">
                    <a:pos x="447" y="479"/>
                  </a:cxn>
                  <a:cxn ang="0">
                    <a:pos x="495" y="460"/>
                  </a:cxn>
                  <a:cxn ang="0">
                    <a:pos x="528" y="384"/>
                  </a:cxn>
                  <a:cxn ang="0">
                    <a:pos x="590" y="264"/>
                  </a:cxn>
                  <a:cxn ang="0">
                    <a:pos x="600" y="212"/>
                  </a:cxn>
                  <a:cxn ang="0">
                    <a:pos x="559" y="191"/>
                  </a:cxn>
                  <a:cxn ang="0">
                    <a:pos x="503" y="173"/>
                  </a:cxn>
                  <a:cxn ang="0">
                    <a:pos x="469" y="155"/>
                  </a:cxn>
                  <a:cxn ang="0">
                    <a:pos x="424" y="137"/>
                  </a:cxn>
                  <a:cxn ang="0">
                    <a:pos x="293" y="84"/>
                  </a:cxn>
                  <a:cxn ang="0">
                    <a:pos x="222" y="52"/>
                  </a:cxn>
                  <a:cxn ang="0">
                    <a:pos x="164" y="46"/>
                  </a:cxn>
                  <a:cxn ang="0">
                    <a:pos x="149" y="54"/>
                  </a:cxn>
                  <a:cxn ang="0">
                    <a:pos x="131" y="62"/>
                  </a:cxn>
                  <a:cxn ang="0">
                    <a:pos x="111" y="90"/>
                  </a:cxn>
                  <a:cxn ang="0">
                    <a:pos x="91" y="113"/>
                  </a:cxn>
                  <a:cxn ang="0">
                    <a:pos x="64" y="182"/>
                  </a:cxn>
                  <a:cxn ang="0">
                    <a:pos x="29" y="251"/>
                  </a:cxn>
                  <a:cxn ang="0">
                    <a:pos x="33" y="305"/>
                  </a:cxn>
                  <a:cxn ang="0">
                    <a:pos x="107" y="353"/>
                  </a:cxn>
                  <a:cxn ang="0">
                    <a:pos x="244" y="404"/>
                  </a:cxn>
                  <a:cxn ang="0">
                    <a:pos x="289" y="423"/>
                  </a:cxn>
                  <a:cxn ang="0">
                    <a:pos x="302" y="430"/>
                  </a:cxn>
                  <a:cxn ang="0">
                    <a:pos x="339" y="441"/>
                  </a:cxn>
                  <a:cxn ang="0">
                    <a:pos x="334" y="444"/>
                  </a:cxn>
                  <a:cxn ang="0">
                    <a:pos x="371" y="457"/>
                  </a:cxn>
                </a:cxnLst>
                <a:rect l="0" t="0" r="r" b="b"/>
                <a:pathLst>
                  <a:path w="624" h="505">
                    <a:moveTo>
                      <a:pt x="152" y="0"/>
                    </a:moveTo>
                    <a:lnTo>
                      <a:pt x="152" y="0"/>
                    </a:lnTo>
                    <a:lnTo>
                      <a:pt x="156" y="1"/>
                    </a:lnTo>
                    <a:lnTo>
                      <a:pt x="160" y="3"/>
                    </a:lnTo>
                    <a:lnTo>
                      <a:pt x="165" y="8"/>
                    </a:lnTo>
                    <a:lnTo>
                      <a:pt x="169" y="14"/>
                    </a:lnTo>
                    <a:lnTo>
                      <a:pt x="175" y="20"/>
                    </a:lnTo>
                    <a:lnTo>
                      <a:pt x="175" y="20"/>
                    </a:lnTo>
                    <a:lnTo>
                      <a:pt x="187" y="20"/>
                    </a:lnTo>
                    <a:lnTo>
                      <a:pt x="200" y="22"/>
                    </a:lnTo>
                    <a:lnTo>
                      <a:pt x="213" y="25"/>
                    </a:lnTo>
                    <a:lnTo>
                      <a:pt x="226" y="29"/>
                    </a:lnTo>
                    <a:lnTo>
                      <a:pt x="238" y="35"/>
                    </a:lnTo>
                    <a:lnTo>
                      <a:pt x="248" y="41"/>
                    </a:lnTo>
                    <a:lnTo>
                      <a:pt x="259" y="48"/>
                    </a:lnTo>
                    <a:lnTo>
                      <a:pt x="268" y="58"/>
                    </a:lnTo>
                    <a:lnTo>
                      <a:pt x="268" y="58"/>
                    </a:lnTo>
                    <a:lnTo>
                      <a:pt x="278" y="59"/>
                    </a:lnTo>
                    <a:lnTo>
                      <a:pt x="289" y="62"/>
                    </a:lnTo>
                    <a:lnTo>
                      <a:pt x="299" y="67"/>
                    </a:lnTo>
                    <a:lnTo>
                      <a:pt x="308" y="71"/>
                    </a:lnTo>
                    <a:lnTo>
                      <a:pt x="328" y="82"/>
                    </a:lnTo>
                    <a:lnTo>
                      <a:pt x="337" y="87"/>
                    </a:lnTo>
                    <a:lnTo>
                      <a:pt x="348" y="91"/>
                    </a:lnTo>
                    <a:lnTo>
                      <a:pt x="348" y="91"/>
                    </a:lnTo>
                    <a:lnTo>
                      <a:pt x="356" y="92"/>
                    </a:lnTo>
                    <a:lnTo>
                      <a:pt x="362" y="92"/>
                    </a:lnTo>
                    <a:lnTo>
                      <a:pt x="369" y="92"/>
                    </a:lnTo>
                    <a:lnTo>
                      <a:pt x="376" y="93"/>
                    </a:lnTo>
                    <a:lnTo>
                      <a:pt x="376" y="93"/>
                    </a:lnTo>
                    <a:lnTo>
                      <a:pt x="382" y="97"/>
                    </a:lnTo>
                    <a:lnTo>
                      <a:pt x="388" y="101"/>
                    </a:lnTo>
                    <a:lnTo>
                      <a:pt x="394" y="106"/>
                    </a:lnTo>
                    <a:lnTo>
                      <a:pt x="401" y="111"/>
                    </a:lnTo>
                    <a:lnTo>
                      <a:pt x="401" y="111"/>
                    </a:lnTo>
                    <a:lnTo>
                      <a:pt x="418" y="117"/>
                    </a:lnTo>
                    <a:lnTo>
                      <a:pt x="434" y="122"/>
                    </a:lnTo>
                    <a:lnTo>
                      <a:pt x="451" y="128"/>
                    </a:lnTo>
                    <a:lnTo>
                      <a:pt x="467" y="135"/>
                    </a:lnTo>
                    <a:lnTo>
                      <a:pt x="467" y="135"/>
                    </a:lnTo>
                    <a:lnTo>
                      <a:pt x="477" y="139"/>
                    </a:lnTo>
                    <a:lnTo>
                      <a:pt x="486" y="143"/>
                    </a:lnTo>
                    <a:lnTo>
                      <a:pt x="497" y="146"/>
                    </a:lnTo>
                    <a:lnTo>
                      <a:pt x="508" y="151"/>
                    </a:lnTo>
                    <a:lnTo>
                      <a:pt x="508" y="151"/>
                    </a:lnTo>
                    <a:lnTo>
                      <a:pt x="511" y="154"/>
                    </a:lnTo>
                    <a:lnTo>
                      <a:pt x="514" y="159"/>
                    </a:lnTo>
                    <a:lnTo>
                      <a:pt x="518" y="163"/>
                    </a:lnTo>
                    <a:lnTo>
                      <a:pt x="522" y="165"/>
                    </a:lnTo>
                    <a:lnTo>
                      <a:pt x="522" y="165"/>
                    </a:lnTo>
                    <a:lnTo>
                      <a:pt x="532" y="168"/>
                    </a:lnTo>
                    <a:lnTo>
                      <a:pt x="543" y="172"/>
                    </a:lnTo>
                    <a:lnTo>
                      <a:pt x="563" y="175"/>
                    </a:lnTo>
                    <a:lnTo>
                      <a:pt x="585" y="180"/>
                    </a:lnTo>
                    <a:lnTo>
                      <a:pt x="594" y="183"/>
                    </a:lnTo>
                    <a:lnTo>
                      <a:pt x="605" y="188"/>
                    </a:lnTo>
                    <a:lnTo>
                      <a:pt x="605" y="188"/>
                    </a:lnTo>
                    <a:lnTo>
                      <a:pt x="606" y="192"/>
                    </a:lnTo>
                    <a:lnTo>
                      <a:pt x="608" y="196"/>
                    </a:lnTo>
                    <a:lnTo>
                      <a:pt x="615" y="204"/>
                    </a:lnTo>
                    <a:lnTo>
                      <a:pt x="618" y="207"/>
                    </a:lnTo>
                    <a:lnTo>
                      <a:pt x="621" y="211"/>
                    </a:lnTo>
                    <a:lnTo>
                      <a:pt x="623" y="215"/>
                    </a:lnTo>
                    <a:lnTo>
                      <a:pt x="624" y="221"/>
                    </a:lnTo>
                    <a:lnTo>
                      <a:pt x="624" y="221"/>
                    </a:lnTo>
                    <a:lnTo>
                      <a:pt x="622" y="234"/>
                    </a:lnTo>
                    <a:lnTo>
                      <a:pt x="619" y="247"/>
                    </a:lnTo>
                    <a:lnTo>
                      <a:pt x="615" y="259"/>
                    </a:lnTo>
                    <a:lnTo>
                      <a:pt x="609" y="273"/>
                    </a:lnTo>
                    <a:lnTo>
                      <a:pt x="603" y="287"/>
                    </a:lnTo>
                    <a:lnTo>
                      <a:pt x="595" y="301"/>
                    </a:lnTo>
                    <a:lnTo>
                      <a:pt x="579" y="329"/>
                    </a:lnTo>
                    <a:lnTo>
                      <a:pt x="561" y="358"/>
                    </a:lnTo>
                    <a:lnTo>
                      <a:pt x="544" y="388"/>
                    </a:lnTo>
                    <a:lnTo>
                      <a:pt x="529" y="417"/>
                    </a:lnTo>
                    <a:lnTo>
                      <a:pt x="522" y="432"/>
                    </a:lnTo>
                    <a:lnTo>
                      <a:pt x="516" y="447"/>
                    </a:lnTo>
                    <a:lnTo>
                      <a:pt x="516" y="447"/>
                    </a:lnTo>
                    <a:lnTo>
                      <a:pt x="512" y="464"/>
                    </a:lnTo>
                    <a:lnTo>
                      <a:pt x="508" y="480"/>
                    </a:lnTo>
                    <a:lnTo>
                      <a:pt x="505" y="486"/>
                    </a:lnTo>
                    <a:lnTo>
                      <a:pt x="502" y="493"/>
                    </a:lnTo>
                    <a:lnTo>
                      <a:pt x="498" y="499"/>
                    </a:lnTo>
                    <a:lnTo>
                      <a:pt x="492" y="505"/>
                    </a:lnTo>
                    <a:lnTo>
                      <a:pt x="492" y="505"/>
                    </a:lnTo>
                    <a:lnTo>
                      <a:pt x="465" y="505"/>
                    </a:lnTo>
                    <a:lnTo>
                      <a:pt x="438" y="503"/>
                    </a:lnTo>
                    <a:lnTo>
                      <a:pt x="411" y="500"/>
                    </a:lnTo>
                    <a:lnTo>
                      <a:pt x="386" y="495"/>
                    </a:lnTo>
                    <a:lnTo>
                      <a:pt x="360" y="488"/>
                    </a:lnTo>
                    <a:lnTo>
                      <a:pt x="335" y="480"/>
                    </a:lnTo>
                    <a:lnTo>
                      <a:pt x="311" y="470"/>
                    </a:lnTo>
                    <a:lnTo>
                      <a:pt x="287" y="461"/>
                    </a:lnTo>
                    <a:lnTo>
                      <a:pt x="287" y="461"/>
                    </a:lnTo>
                    <a:lnTo>
                      <a:pt x="278" y="453"/>
                    </a:lnTo>
                    <a:lnTo>
                      <a:pt x="270" y="447"/>
                    </a:lnTo>
                    <a:lnTo>
                      <a:pt x="251" y="435"/>
                    </a:lnTo>
                    <a:lnTo>
                      <a:pt x="231" y="425"/>
                    </a:lnTo>
                    <a:lnTo>
                      <a:pt x="210" y="417"/>
                    </a:lnTo>
                    <a:lnTo>
                      <a:pt x="189" y="408"/>
                    </a:lnTo>
                    <a:lnTo>
                      <a:pt x="166" y="401"/>
                    </a:lnTo>
                    <a:lnTo>
                      <a:pt x="123" y="387"/>
                    </a:lnTo>
                    <a:lnTo>
                      <a:pt x="102" y="378"/>
                    </a:lnTo>
                    <a:lnTo>
                      <a:pt x="81" y="370"/>
                    </a:lnTo>
                    <a:lnTo>
                      <a:pt x="63" y="359"/>
                    </a:lnTo>
                    <a:lnTo>
                      <a:pt x="55" y="353"/>
                    </a:lnTo>
                    <a:lnTo>
                      <a:pt x="46" y="347"/>
                    </a:lnTo>
                    <a:lnTo>
                      <a:pt x="39" y="340"/>
                    </a:lnTo>
                    <a:lnTo>
                      <a:pt x="31" y="332"/>
                    </a:lnTo>
                    <a:lnTo>
                      <a:pt x="25" y="325"/>
                    </a:lnTo>
                    <a:lnTo>
                      <a:pt x="18" y="315"/>
                    </a:lnTo>
                    <a:lnTo>
                      <a:pt x="13" y="306"/>
                    </a:lnTo>
                    <a:lnTo>
                      <a:pt x="8" y="296"/>
                    </a:lnTo>
                    <a:lnTo>
                      <a:pt x="3" y="285"/>
                    </a:lnTo>
                    <a:lnTo>
                      <a:pt x="0" y="273"/>
                    </a:lnTo>
                    <a:lnTo>
                      <a:pt x="0" y="273"/>
                    </a:lnTo>
                    <a:lnTo>
                      <a:pt x="10" y="249"/>
                    </a:lnTo>
                    <a:lnTo>
                      <a:pt x="21" y="224"/>
                    </a:lnTo>
                    <a:lnTo>
                      <a:pt x="33" y="198"/>
                    </a:lnTo>
                    <a:lnTo>
                      <a:pt x="47" y="173"/>
                    </a:lnTo>
                    <a:lnTo>
                      <a:pt x="74" y="122"/>
                    </a:lnTo>
                    <a:lnTo>
                      <a:pt x="100" y="74"/>
                    </a:lnTo>
                    <a:lnTo>
                      <a:pt x="100" y="74"/>
                    </a:lnTo>
                    <a:lnTo>
                      <a:pt x="105" y="63"/>
                    </a:lnTo>
                    <a:lnTo>
                      <a:pt x="109" y="52"/>
                    </a:lnTo>
                    <a:lnTo>
                      <a:pt x="114" y="40"/>
                    </a:lnTo>
                    <a:lnTo>
                      <a:pt x="118" y="29"/>
                    </a:lnTo>
                    <a:lnTo>
                      <a:pt x="124" y="20"/>
                    </a:lnTo>
                    <a:lnTo>
                      <a:pt x="131" y="11"/>
                    </a:lnTo>
                    <a:lnTo>
                      <a:pt x="135" y="8"/>
                    </a:lnTo>
                    <a:lnTo>
                      <a:pt x="140" y="5"/>
                    </a:lnTo>
                    <a:lnTo>
                      <a:pt x="146" y="1"/>
                    </a:lnTo>
                    <a:lnTo>
                      <a:pt x="152" y="0"/>
                    </a:lnTo>
                    <a:lnTo>
                      <a:pt x="152" y="0"/>
                    </a:lnTo>
                    <a:close/>
                    <a:moveTo>
                      <a:pt x="381" y="464"/>
                    </a:moveTo>
                    <a:lnTo>
                      <a:pt x="381" y="464"/>
                    </a:lnTo>
                    <a:lnTo>
                      <a:pt x="389" y="466"/>
                    </a:lnTo>
                    <a:lnTo>
                      <a:pt x="398" y="469"/>
                    </a:lnTo>
                    <a:lnTo>
                      <a:pt x="421" y="475"/>
                    </a:lnTo>
                    <a:lnTo>
                      <a:pt x="447" y="479"/>
                    </a:lnTo>
                    <a:lnTo>
                      <a:pt x="475" y="483"/>
                    </a:lnTo>
                    <a:lnTo>
                      <a:pt x="475" y="483"/>
                    </a:lnTo>
                    <a:lnTo>
                      <a:pt x="483" y="476"/>
                    </a:lnTo>
                    <a:lnTo>
                      <a:pt x="489" y="468"/>
                    </a:lnTo>
                    <a:lnTo>
                      <a:pt x="495" y="460"/>
                    </a:lnTo>
                    <a:lnTo>
                      <a:pt x="500" y="451"/>
                    </a:lnTo>
                    <a:lnTo>
                      <a:pt x="508" y="431"/>
                    </a:lnTo>
                    <a:lnTo>
                      <a:pt x="516" y="408"/>
                    </a:lnTo>
                    <a:lnTo>
                      <a:pt x="516" y="408"/>
                    </a:lnTo>
                    <a:lnTo>
                      <a:pt x="528" y="384"/>
                    </a:lnTo>
                    <a:lnTo>
                      <a:pt x="541" y="359"/>
                    </a:lnTo>
                    <a:lnTo>
                      <a:pt x="568" y="312"/>
                    </a:lnTo>
                    <a:lnTo>
                      <a:pt x="579" y="287"/>
                    </a:lnTo>
                    <a:lnTo>
                      <a:pt x="585" y="275"/>
                    </a:lnTo>
                    <a:lnTo>
                      <a:pt x="590" y="264"/>
                    </a:lnTo>
                    <a:lnTo>
                      <a:pt x="593" y="251"/>
                    </a:lnTo>
                    <a:lnTo>
                      <a:pt x="596" y="238"/>
                    </a:lnTo>
                    <a:lnTo>
                      <a:pt x="599" y="225"/>
                    </a:lnTo>
                    <a:lnTo>
                      <a:pt x="600" y="212"/>
                    </a:lnTo>
                    <a:lnTo>
                      <a:pt x="600" y="212"/>
                    </a:lnTo>
                    <a:lnTo>
                      <a:pt x="593" y="207"/>
                    </a:lnTo>
                    <a:lnTo>
                      <a:pt x="586" y="202"/>
                    </a:lnTo>
                    <a:lnTo>
                      <a:pt x="579" y="198"/>
                    </a:lnTo>
                    <a:lnTo>
                      <a:pt x="573" y="195"/>
                    </a:lnTo>
                    <a:lnTo>
                      <a:pt x="559" y="191"/>
                    </a:lnTo>
                    <a:lnTo>
                      <a:pt x="544" y="188"/>
                    </a:lnTo>
                    <a:lnTo>
                      <a:pt x="530" y="184"/>
                    </a:lnTo>
                    <a:lnTo>
                      <a:pt x="516" y="180"/>
                    </a:lnTo>
                    <a:lnTo>
                      <a:pt x="510" y="177"/>
                    </a:lnTo>
                    <a:lnTo>
                      <a:pt x="503" y="173"/>
                    </a:lnTo>
                    <a:lnTo>
                      <a:pt x="497" y="168"/>
                    </a:lnTo>
                    <a:lnTo>
                      <a:pt x="492" y="163"/>
                    </a:lnTo>
                    <a:lnTo>
                      <a:pt x="492" y="163"/>
                    </a:lnTo>
                    <a:lnTo>
                      <a:pt x="480" y="160"/>
                    </a:lnTo>
                    <a:lnTo>
                      <a:pt x="469" y="155"/>
                    </a:lnTo>
                    <a:lnTo>
                      <a:pt x="460" y="150"/>
                    </a:lnTo>
                    <a:lnTo>
                      <a:pt x="453" y="144"/>
                    </a:lnTo>
                    <a:lnTo>
                      <a:pt x="453" y="144"/>
                    </a:lnTo>
                    <a:lnTo>
                      <a:pt x="438" y="141"/>
                    </a:lnTo>
                    <a:lnTo>
                      <a:pt x="424" y="137"/>
                    </a:lnTo>
                    <a:lnTo>
                      <a:pt x="396" y="129"/>
                    </a:lnTo>
                    <a:lnTo>
                      <a:pt x="368" y="119"/>
                    </a:lnTo>
                    <a:lnTo>
                      <a:pt x="343" y="107"/>
                    </a:lnTo>
                    <a:lnTo>
                      <a:pt x="318" y="96"/>
                    </a:lnTo>
                    <a:lnTo>
                      <a:pt x="293" y="84"/>
                    </a:lnTo>
                    <a:lnTo>
                      <a:pt x="269" y="71"/>
                    </a:lnTo>
                    <a:lnTo>
                      <a:pt x="246" y="60"/>
                    </a:lnTo>
                    <a:lnTo>
                      <a:pt x="246" y="60"/>
                    </a:lnTo>
                    <a:lnTo>
                      <a:pt x="235" y="56"/>
                    </a:lnTo>
                    <a:lnTo>
                      <a:pt x="222" y="52"/>
                    </a:lnTo>
                    <a:lnTo>
                      <a:pt x="208" y="47"/>
                    </a:lnTo>
                    <a:lnTo>
                      <a:pt x="194" y="45"/>
                    </a:lnTo>
                    <a:lnTo>
                      <a:pt x="181" y="44"/>
                    </a:lnTo>
                    <a:lnTo>
                      <a:pt x="169" y="45"/>
                    </a:lnTo>
                    <a:lnTo>
                      <a:pt x="164" y="46"/>
                    </a:lnTo>
                    <a:lnTo>
                      <a:pt x="159" y="48"/>
                    </a:lnTo>
                    <a:lnTo>
                      <a:pt x="155" y="52"/>
                    </a:lnTo>
                    <a:lnTo>
                      <a:pt x="152" y="55"/>
                    </a:lnTo>
                    <a:lnTo>
                      <a:pt x="152" y="55"/>
                    </a:lnTo>
                    <a:lnTo>
                      <a:pt x="149" y="54"/>
                    </a:lnTo>
                    <a:lnTo>
                      <a:pt x="147" y="54"/>
                    </a:lnTo>
                    <a:lnTo>
                      <a:pt x="144" y="55"/>
                    </a:lnTo>
                    <a:lnTo>
                      <a:pt x="140" y="57"/>
                    </a:lnTo>
                    <a:lnTo>
                      <a:pt x="135" y="61"/>
                    </a:lnTo>
                    <a:lnTo>
                      <a:pt x="131" y="62"/>
                    </a:lnTo>
                    <a:lnTo>
                      <a:pt x="127" y="63"/>
                    </a:lnTo>
                    <a:lnTo>
                      <a:pt x="127" y="63"/>
                    </a:lnTo>
                    <a:lnTo>
                      <a:pt x="123" y="70"/>
                    </a:lnTo>
                    <a:lnTo>
                      <a:pt x="119" y="76"/>
                    </a:lnTo>
                    <a:lnTo>
                      <a:pt x="111" y="90"/>
                    </a:lnTo>
                    <a:lnTo>
                      <a:pt x="108" y="98"/>
                    </a:lnTo>
                    <a:lnTo>
                      <a:pt x="104" y="104"/>
                    </a:lnTo>
                    <a:lnTo>
                      <a:pt x="99" y="108"/>
                    </a:lnTo>
                    <a:lnTo>
                      <a:pt x="91" y="113"/>
                    </a:lnTo>
                    <a:lnTo>
                      <a:pt x="91" y="113"/>
                    </a:lnTo>
                    <a:lnTo>
                      <a:pt x="89" y="128"/>
                    </a:lnTo>
                    <a:lnTo>
                      <a:pt x="85" y="141"/>
                    </a:lnTo>
                    <a:lnTo>
                      <a:pt x="80" y="152"/>
                    </a:lnTo>
                    <a:lnTo>
                      <a:pt x="75" y="163"/>
                    </a:lnTo>
                    <a:lnTo>
                      <a:pt x="64" y="182"/>
                    </a:lnTo>
                    <a:lnTo>
                      <a:pt x="53" y="200"/>
                    </a:lnTo>
                    <a:lnTo>
                      <a:pt x="42" y="219"/>
                    </a:lnTo>
                    <a:lnTo>
                      <a:pt x="36" y="229"/>
                    </a:lnTo>
                    <a:lnTo>
                      <a:pt x="32" y="239"/>
                    </a:lnTo>
                    <a:lnTo>
                      <a:pt x="29" y="251"/>
                    </a:lnTo>
                    <a:lnTo>
                      <a:pt x="26" y="264"/>
                    </a:lnTo>
                    <a:lnTo>
                      <a:pt x="24" y="276"/>
                    </a:lnTo>
                    <a:lnTo>
                      <a:pt x="23" y="293"/>
                    </a:lnTo>
                    <a:lnTo>
                      <a:pt x="23" y="293"/>
                    </a:lnTo>
                    <a:lnTo>
                      <a:pt x="33" y="305"/>
                    </a:lnTo>
                    <a:lnTo>
                      <a:pt x="46" y="317"/>
                    </a:lnTo>
                    <a:lnTo>
                      <a:pt x="60" y="328"/>
                    </a:lnTo>
                    <a:lnTo>
                      <a:pt x="75" y="336"/>
                    </a:lnTo>
                    <a:lnTo>
                      <a:pt x="91" y="345"/>
                    </a:lnTo>
                    <a:lnTo>
                      <a:pt x="107" y="353"/>
                    </a:lnTo>
                    <a:lnTo>
                      <a:pt x="141" y="365"/>
                    </a:lnTo>
                    <a:lnTo>
                      <a:pt x="177" y="378"/>
                    </a:lnTo>
                    <a:lnTo>
                      <a:pt x="211" y="390"/>
                    </a:lnTo>
                    <a:lnTo>
                      <a:pt x="228" y="397"/>
                    </a:lnTo>
                    <a:lnTo>
                      <a:pt x="244" y="404"/>
                    </a:lnTo>
                    <a:lnTo>
                      <a:pt x="259" y="412"/>
                    </a:lnTo>
                    <a:lnTo>
                      <a:pt x="273" y="422"/>
                    </a:lnTo>
                    <a:lnTo>
                      <a:pt x="273" y="422"/>
                    </a:lnTo>
                    <a:lnTo>
                      <a:pt x="285" y="423"/>
                    </a:lnTo>
                    <a:lnTo>
                      <a:pt x="289" y="423"/>
                    </a:lnTo>
                    <a:lnTo>
                      <a:pt x="296" y="422"/>
                    </a:lnTo>
                    <a:lnTo>
                      <a:pt x="296" y="422"/>
                    </a:lnTo>
                    <a:lnTo>
                      <a:pt x="297" y="424"/>
                    </a:lnTo>
                    <a:lnTo>
                      <a:pt x="298" y="426"/>
                    </a:lnTo>
                    <a:lnTo>
                      <a:pt x="302" y="430"/>
                    </a:lnTo>
                    <a:lnTo>
                      <a:pt x="307" y="432"/>
                    </a:lnTo>
                    <a:lnTo>
                      <a:pt x="314" y="433"/>
                    </a:lnTo>
                    <a:lnTo>
                      <a:pt x="329" y="436"/>
                    </a:lnTo>
                    <a:lnTo>
                      <a:pt x="335" y="438"/>
                    </a:lnTo>
                    <a:lnTo>
                      <a:pt x="339" y="441"/>
                    </a:lnTo>
                    <a:lnTo>
                      <a:pt x="339" y="441"/>
                    </a:lnTo>
                    <a:lnTo>
                      <a:pt x="336" y="441"/>
                    </a:lnTo>
                    <a:lnTo>
                      <a:pt x="335" y="442"/>
                    </a:lnTo>
                    <a:lnTo>
                      <a:pt x="334" y="444"/>
                    </a:lnTo>
                    <a:lnTo>
                      <a:pt x="334" y="444"/>
                    </a:lnTo>
                    <a:lnTo>
                      <a:pt x="342" y="445"/>
                    </a:lnTo>
                    <a:lnTo>
                      <a:pt x="348" y="447"/>
                    </a:lnTo>
                    <a:lnTo>
                      <a:pt x="354" y="449"/>
                    </a:lnTo>
                    <a:lnTo>
                      <a:pt x="360" y="451"/>
                    </a:lnTo>
                    <a:lnTo>
                      <a:pt x="371" y="457"/>
                    </a:lnTo>
                    <a:lnTo>
                      <a:pt x="381" y="464"/>
                    </a:lnTo>
                    <a:lnTo>
                      <a:pt x="381" y="46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1" name="Freeform 147"/>
              <p:cNvSpPr/>
              <p:nvPr/>
            </p:nvSpPr>
            <p:spPr bwMode="auto">
              <a:xfrm>
                <a:off x="6804026" y="287338"/>
                <a:ext cx="171450" cy="69850"/>
              </a:xfrm>
              <a:custGeom>
                <a:avLst/>
                <a:gdLst/>
                <a:ahLst/>
                <a:cxnLst>
                  <a:cxn ang="0">
                    <a:pos x="0" y="0"/>
                  </a:cxn>
                  <a:cxn ang="0">
                    <a:pos x="0" y="0"/>
                  </a:cxn>
                  <a:cxn ang="0">
                    <a:pos x="8" y="0"/>
                  </a:cxn>
                  <a:cxn ang="0">
                    <a:pos x="15" y="1"/>
                  </a:cxn>
                  <a:cxn ang="0">
                    <a:pos x="31" y="4"/>
                  </a:cxn>
                  <a:cxn ang="0">
                    <a:pos x="49" y="11"/>
                  </a:cxn>
                  <a:cxn ang="0">
                    <a:pos x="66" y="17"/>
                  </a:cxn>
                  <a:cxn ang="0">
                    <a:pos x="86" y="24"/>
                  </a:cxn>
                  <a:cxn ang="0">
                    <a:pos x="104" y="30"/>
                  </a:cxn>
                  <a:cxn ang="0">
                    <a:pos x="121" y="34"/>
                  </a:cxn>
                  <a:cxn ang="0">
                    <a:pos x="130" y="35"/>
                  </a:cxn>
                  <a:cxn ang="0">
                    <a:pos x="138" y="36"/>
                  </a:cxn>
                  <a:cxn ang="0">
                    <a:pos x="138" y="36"/>
                  </a:cxn>
                  <a:cxn ang="0">
                    <a:pos x="151" y="45"/>
                  </a:cxn>
                  <a:cxn ang="0">
                    <a:pos x="165" y="52"/>
                  </a:cxn>
                  <a:cxn ang="0">
                    <a:pos x="179" y="60"/>
                  </a:cxn>
                  <a:cxn ang="0">
                    <a:pos x="185" y="64"/>
                  </a:cxn>
                  <a:cxn ang="0">
                    <a:pos x="191" y="69"/>
                  </a:cxn>
                  <a:cxn ang="0">
                    <a:pos x="191" y="69"/>
                  </a:cxn>
                  <a:cxn ang="0">
                    <a:pos x="201" y="71"/>
                  </a:cxn>
                  <a:cxn ang="0">
                    <a:pos x="212" y="74"/>
                  </a:cxn>
                  <a:cxn ang="0">
                    <a:pos x="222" y="77"/>
                  </a:cxn>
                  <a:cxn ang="0">
                    <a:pos x="232" y="81"/>
                  </a:cxn>
                  <a:cxn ang="0">
                    <a:pos x="253" y="91"/>
                  </a:cxn>
                  <a:cxn ang="0">
                    <a:pos x="274" y="99"/>
                  </a:cxn>
                  <a:cxn ang="0">
                    <a:pos x="274" y="99"/>
                  </a:cxn>
                  <a:cxn ang="0">
                    <a:pos x="282" y="98"/>
                  </a:cxn>
                  <a:cxn ang="0">
                    <a:pos x="291" y="99"/>
                  </a:cxn>
                  <a:cxn ang="0">
                    <a:pos x="301" y="102"/>
                  </a:cxn>
                  <a:cxn ang="0">
                    <a:pos x="310" y="106"/>
                  </a:cxn>
                  <a:cxn ang="0">
                    <a:pos x="317" y="110"/>
                  </a:cxn>
                  <a:cxn ang="0">
                    <a:pos x="319" y="113"/>
                  </a:cxn>
                  <a:cxn ang="0">
                    <a:pos x="321" y="117"/>
                  </a:cxn>
                  <a:cxn ang="0">
                    <a:pos x="322" y="120"/>
                  </a:cxn>
                  <a:cxn ang="0">
                    <a:pos x="322" y="124"/>
                  </a:cxn>
                  <a:cxn ang="0">
                    <a:pos x="320" y="128"/>
                  </a:cxn>
                  <a:cxn ang="0">
                    <a:pos x="318" y="133"/>
                  </a:cxn>
                  <a:cxn ang="0">
                    <a:pos x="318" y="133"/>
                  </a:cxn>
                  <a:cxn ang="0">
                    <a:pos x="259" y="110"/>
                  </a:cxn>
                  <a:cxn ang="0">
                    <a:pos x="201" y="87"/>
                  </a:cxn>
                  <a:cxn ang="0">
                    <a:pos x="147" y="63"/>
                  </a:cxn>
                  <a:cxn ang="0">
                    <a:pos x="98" y="42"/>
                  </a:cxn>
                  <a:cxn ang="0">
                    <a:pos x="98" y="42"/>
                  </a:cxn>
                  <a:cxn ang="0">
                    <a:pos x="98" y="43"/>
                  </a:cxn>
                  <a:cxn ang="0">
                    <a:pos x="98" y="44"/>
                  </a:cxn>
                  <a:cxn ang="0">
                    <a:pos x="100" y="44"/>
                  </a:cxn>
                  <a:cxn ang="0">
                    <a:pos x="100" y="44"/>
                  </a:cxn>
                  <a:cxn ang="0">
                    <a:pos x="78" y="34"/>
                  </a:cxn>
                  <a:cxn ang="0">
                    <a:pos x="51" y="23"/>
                  </a:cxn>
                  <a:cxn ang="0">
                    <a:pos x="25" y="13"/>
                  </a:cxn>
                  <a:cxn ang="0">
                    <a:pos x="12" y="6"/>
                  </a:cxn>
                  <a:cxn ang="0">
                    <a:pos x="0" y="0"/>
                  </a:cxn>
                  <a:cxn ang="0">
                    <a:pos x="0" y="0"/>
                  </a:cxn>
                </a:cxnLst>
                <a:rect l="0" t="0" r="r" b="b"/>
                <a:pathLst>
                  <a:path w="322" h="133">
                    <a:moveTo>
                      <a:pt x="0" y="0"/>
                    </a:moveTo>
                    <a:lnTo>
                      <a:pt x="0" y="0"/>
                    </a:lnTo>
                    <a:lnTo>
                      <a:pt x="8" y="0"/>
                    </a:lnTo>
                    <a:lnTo>
                      <a:pt x="15" y="1"/>
                    </a:lnTo>
                    <a:lnTo>
                      <a:pt x="31" y="4"/>
                    </a:lnTo>
                    <a:lnTo>
                      <a:pt x="49" y="11"/>
                    </a:lnTo>
                    <a:lnTo>
                      <a:pt x="66" y="17"/>
                    </a:lnTo>
                    <a:lnTo>
                      <a:pt x="86" y="24"/>
                    </a:lnTo>
                    <a:lnTo>
                      <a:pt x="104" y="30"/>
                    </a:lnTo>
                    <a:lnTo>
                      <a:pt x="121" y="34"/>
                    </a:lnTo>
                    <a:lnTo>
                      <a:pt x="130" y="35"/>
                    </a:lnTo>
                    <a:lnTo>
                      <a:pt x="138" y="36"/>
                    </a:lnTo>
                    <a:lnTo>
                      <a:pt x="138" y="36"/>
                    </a:lnTo>
                    <a:lnTo>
                      <a:pt x="151" y="45"/>
                    </a:lnTo>
                    <a:lnTo>
                      <a:pt x="165" y="52"/>
                    </a:lnTo>
                    <a:lnTo>
                      <a:pt x="179" y="60"/>
                    </a:lnTo>
                    <a:lnTo>
                      <a:pt x="185" y="64"/>
                    </a:lnTo>
                    <a:lnTo>
                      <a:pt x="191" y="69"/>
                    </a:lnTo>
                    <a:lnTo>
                      <a:pt x="191" y="69"/>
                    </a:lnTo>
                    <a:lnTo>
                      <a:pt x="201" y="71"/>
                    </a:lnTo>
                    <a:lnTo>
                      <a:pt x="212" y="74"/>
                    </a:lnTo>
                    <a:lnTo>
                      <a:pt x="222" y="77"/>
                    </a:lnTo>
                    <a:lnTo>
                      <a:pt x="232" y="81"/>
                    </a:lnTo>
                    <a:lnTo>
                      <a:pt x="253" y="91"/>
                    </a:lnTo>
                    <a:lnTo>
                      <a:pt x="274" y="99"/>
                    </a:lnTo>
                    <a:lnTo>
                      <a:pt x="274" y="99"/>
                    </a:lnTo>
                    <a:lnTo>
                      <a:pt x="282" y="98"/>
                    </a:lnTo>
                    <a:lnTo>
                      <a:pt x="291" y="99"/>
                    </a:lnTo>
                    <a:lnTo>
                      <a:pt x="301" y="102"/>
                    </a:lnTo>
                    <a:lnTo>
                      <a:pt x="310" y="106"/>
                    </a:lnTo>
                    <a:lnTo>
                      <a:pt x="317" y="110"/>
                    </a:lnTo>
                    <a:lnTo>
                      <a:pt x="319" y="113"/>
                    </a:lnTo>
                    <a:lnTo>
                      <a:pt x="321" y="117"/>
                    </a:lnTo>
                    <a:lnTo>
                      <a:pt x="322" y="120"/>
                    </a:lnTo>
                    <a:lnTo>
                      <a:pt x="322" y="124"/>
                    </a:lnTo>
                    <a:lnTo>
                      <a:pt x="320" y="128"/>
                    </a:lnTo>
                    <a:lnTo>
                      <a:pt x="318" y="133"/>
                    </a:lnTo>
                    <a:lnTo>
                      <a:pt x="318" y="133"/>
                    </a:lnTo>
                    <a:lnTo>
                      <a:pt x="259" y="110"/>
                    </a:lnTo>
                    <a:lnTo>
                      <a:pt x="201" y="87"/>
                    </a:lnTo>
                    <a:lnTo>
                      <a:pt x="147" y="63"/>
                    </a:lnTo>
                    <a:lnTo>
                      <a:pt x="98" y="42"/>
                    </a:lnTo>
                    <a:lnTo>
                      <a:pt x="98" y="42"/>
                    </a:lnTo>
                    <a:lnTo>
                      <a:pt x="98" y="43"/>
                    </a:lnTo>
                    <a:lnTo>
                      <a:pt x="98" y="44"/>
                    </a:lnTo>
                    <a:lnTo>
                      <a:pt x="100" y="44"/>
                    </a:lnTo>
                    <a:lnTo>
                      <a:pt x="100" y="44"/>
                    </a:lnTo>
                    <a:lnTo>
                      <a:pt x="78" y="34"/>
                    </a:lnTo>
                    <a:lnTo>
                      <a:pt x="51" y="23"/>
                    </a:lnTo>
                    <a:lnTo>
                      <a:pt x="25" y="13"/>
                    </a:lnTo>
                    <a:lnTo>
                      <a:pt x="12" y="6"/>
                    </a:lnTo>
                    <a:lnTo>
                      <a:pt x="0" y="0"/>
                    </a:lnTo>
                    <a:lnTo>
                      <a:pt x="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2" name="Freeform 148"/>
              <p:cNvSpPr/>
              <p:nvPr/>
            </p:nvSpPr>
            <p:spPr bwMode="auto">
              <a:xfrm>
                <a:off x="6748463" y="360363"/>
                <a:ext cx="188913" cy="73025"/>
              </a:xfrm>
              <a:custGeom>
                <a:avLst/>
                <a:gdLst/>
                <a:ahLst/>
                <a:cxnLst>
                  <a:cxn ang="0">
                    <a:pos x="357" y="133"/>
                  </a:cxn>
                  <a:cxn ang="0">
                    <a:pos x="357" y="133"/>
                  </a:cxn>
                  <a:cxn ang="0">
                    <a:pos x="355" y="136"/>
                  </a:cxn>
                  <a:cxn ang="0">
                    <a:pos x="354" y="137"/>
                  </a:cxn>
                  <a:cxn ang="0">
                    <a:pos x="351" y="138"/>
                  </a:cxn>
                  <a:cxn ang="0">
                    <a:pos x="351" y="138"/>
                  </a:cxn>
                  <a:cxn ang="0">
                    <a:pos x="347" y="139"/>
                  </a:cxn>
                  <a:cxn ang="0">
                    <a:pos x="344" y="139"/>
                  </a:cxn>
                  <a:cxn ang="0">
                    <a:pos x="340" y="138"/>
                  </a:cxn>
                  <a:cxn ang="0">
                    <a:pos x="334" y="137"/>
                  </a:cxn>
                  <a:cxn ang="0">
                    <a:pos x="327" y="133"/>
                  </a:cxn>
                  <a:cxn ang="0">
                    <a:pos x="320" y="127"/>
                  </a:cxn>
                  <a:cxn ang="0">
                    <a:pos x="320" y="127"/>
                  </a:cxn>
                  <a:cxn ang="0">
                    <a:pos x="280" y="112"/>
                  </a:cxn>
                  <a:cxn ang="0">
                    <a:pos x="241" y="97"/>
                  </a:cxn>
                  <a:cxn ang="0">
                    <a:pos x="222" y="90"/>
                  </a:cxn>
                  <a:cxn ang="0">
                    <a:pos x="204" y="82"/>
                  </a:cxn>
                  <a:cxn ang="0">
                    <a:pos x="186" y="73"/>
                  </a:cxn>
                  <a:cxn ang="0">
                    <a:pos x="169" y="63"/>
                  </a:cxn>
                  <a:cxn ang="0">
                    <a:pos x="169" y="63"/>
                  </a:cxn>
                  <a:cxn ang="0">
                    <a:pos x="128" y="48"/>
                  </a:cxn>
                  <a:cxn ang="0">
                    <a:pos x="84" y="33"/>
                  </a:cxn>
                  <a:cxn ang="0">
                    <a:pos x="41" y="19"/>
                  </a:cxn>
                  <a:cxn ang="0">
                    <a:pos x="0" y="9"/>
                  </a:cxn>
                  <a:cxn ang="0">
                    <a:pos x="0" y="9"/>
                  </a:cxn>
                  <a:cxn ang="0">
                    <a:pos x="3" y="5"/>
                  </a:cxn>
                  <a:cxn ang="0">
                    <a:pos x="8" y="3"/>
                  </a:cxn>
                  <a:cxn ang="0">
                    <a:pos x="12" y="1"/>
                  </a:cxn>
                  <a:cxn ang="0">
                    <a:pos x="16" y="0"/>
                  </a:cxn>
                  <a:cxn ang="0">
                    <a:pos x="26" y="0"/>
                  </a:cxn>
                  <a:cxn ang="0">
                    <a:pos x="38" y="1"/>
                  </a:cxn>
                  <a:cxn ang="0">
                    <a:pos x="62" y="6"/>
                  </a:cxn>
                  <a:cxn ang="0">
                    <a:pos x="75" y="10"/>
                  </a:cxn>
                  <a:cxn ang="0">
                    <a:pos x="89" y="11"/>
                  </a:cxn>
                  <a:cxn ang="0">
                    <a:pos x="89" y="11"/>
                  </a:cxn>
                  <a:cxn ang="0">
                    <a:pos x="120" y="30"/>
                  </a:cxn>
                  <a:cxn ang="0">
                    <a:pos x="152" y="46"/>
                  </a:cxn>
                  <a:cxn ang="0">
                    <a:pos x="184" y="60"/>
                  </a:cxn>
                  <a:cxn ang="0">
                    <a:pos x="216" y="73"/>
                  </a:cxn>
                  <a:cxn ang="0">
                    <a:pos x="284" y="97"/>
                  </a:cxn>
                  <a:cxn ang="0">
                    <a:pos x="318" y="110"/>
                  </a:cxn>
                  <a:cxn ang="0">
                    <a:pos x="354" y="124"/>
                  </a:cxn>
                  <a:cxn ang="0">
                    <a:pos x="354" y="124"/>
                  </a:cxn>
                  <a:cxn ang="0">
                    <a:pos x="354" y="130"/>
                  </a:cxn>
                  <a:cxn ang="0">
                    <a:pos x="355" y="132"/>
                  </a:cxn>
                  <a:cxn ang="0">
                    <a:pos x="357" y="133"/>
                  </a:cxn>
                  <a:cxn ang="0">
                    <a:pos x="357" y="133"/>
                  </a:cxn>
                </a:cxnLst>
                <a:rect l="0" t="0" r="r" b="b"/>
                <a:pathLst>
                  <a:path w="357" h="139">
                    <a:moveTo>
                      <a:pt x="357" y="133"/>
                    </a:moveTo>
                    <a:lnTo>
                      <a:pt x="357" y="133"/>
                    </a:lnTo>
                    <a:lnTo>
                      <a:pt x="355" y="136"/>
                    </a:lnTo>
                    <a:lnTo>
                      <a:pt x="354" y="137"/>
                    </a:lnTo>
                    <a:lnTo>
                      <a:pt x="351" y="138"/>
                    </a:lnTo>
                    <a:lnTo>
                      <a:pt x="351" y="138"/>
                    </a:lnTo>
                    <a:lnTo>
                      <a:pt x="347" y="139"/>
                    </a:lnTo>
                    <a:lnTo>
                      <a:pt x="344" y="139"/>
                    </a:lnTo>
                    <a:lnTo>
                      <a:pt x="340" y="138"/>
                    </a:lnTo>
                    <a:lnTo>
                      <a:pt x="334" y="137"/>
                    </a:lnTo>
                    <a:lnTo>
                      <a:pt x="327" y="133"/>
                    </a:lnTo>
                    <a:lnTo>
                      <a:pt x="320" y="127"/>
                    </a:lnTo>
                    <a:lnTo>
                      <a:pt x="320" y="127"/>
                    </a:lnTo>
                    <a:lnTo>
                      <a:pt x="280" y="112"/>
                    </a:lnTo>
                    <a:lnTo>
                      <a:pt x="241" y="97"/>
                    </a:lnTo>
                    <a:lnTo>
                      <a:pt x="222" y="90"/>
                    </a:lnTo>
                    <a:lnTo>
                      <a:pt x="204" y="82"/>
                    </a:lnTo>
                    <a:lnTo>
                      <a:pt x="186" y="73"/>
                    </a:lnTo>
                    <a:lnTo>
                      <a:pt x="169" y="63"/>
                    </a:lnTo>
                    <a:lnTo>
                      <a:pt x="169" y="63"/>
                    </a:lnTo>
                    <a:lnTo>
                      <a:pt x="128" y="48"/>
                    </a:lnTo>
                    <a:lnTo>
                      <a:pt x="84" y="33"/>
                    </a:lnTo>
                    <a:lnTo>
                      <a:pt x="41" y="19"/>
                    </a:lnTo>
                    <a:lnTo>
                      <a:pt x="0" y="9"/>
                    </a:lnTo>
                    <a:lnTo>
                      <a:pt x="0" y="9"/>
                    </a:lnTo>
                    <a:lnTo>
                      <a:pt x="3" y="5"/>
                    </a:lnTo>
                    <a:lnTo>
                      <a:pt x="8" y="3"/>
                    </a:lnTo>
                    <a:lnTo>
                      <a:pt x="12" y="1"/>
                    </a:lnTo>
                    <a:lnTo>
                      <a:pt x="16" y="0"/>
                    </a:lnTo>
                    <a:lnTo>
                      <a:pt x="26" y="0"/>
                    </a:lnTo>
                    <a:lnTo>
                      <a:pt x="38" y="1"/>
                    </a:lnTo>
                    <a:lnTo>
                      <a:pt x="62" y="6"/>
                    </a:lnTo>
                    <a:lnTo>
                      <a:pt x="75" y="10"/>
                    </a:lnTo>
                    <a:lnTo>
                      <a:pt x="89" y="11"/>
                    </a:lnTo>
                    <a:lnTo>
                      <a:pt x="89" y="11"/>
                    </a:lnTo>
                    <a:lnTo>
                      <a:pt x="120" y="30"/>
                    </a:lnTo>
                    <a:lnTo>
                      <a:pt x="152" y="46"/>
                    </a:lnTo>
                    <a:lnTo>
                      <a:pt x="184" y="60"/>
                    </a:lnTo>
                    <a:lnTo>
                      <a:pt x="216" y="73"/>
                    </a:lnTo>
                    <a:lnTo>
                      <a:pt x="284" y="97"/>
                    </a:lnTo>
                    <a:lnTo>
                      <a:pt x="318" y="110"/>
                    </a:lnTo>
                    <a:lnTo>
                      <a:pt x="354" y="124"/>
                    </a:lnTo>
                    <a:lnTo>
                      <a:pt x="354" y="124"/>
                    </a:lnTo>
                    <a:lnTo>
                      <a:pt x="354" y="130"/>
                    </a:lnTo>
                    <a:lnTo>
                      <a:pt x="355" y="132"/>
                    </a:lnTo>
                    <a:lnTo>
                      <a:pt x="357" y="133"/>
                    </a:lnTo>
                    <a:lnTo>
                      <a:pt x="357" y="13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grpSp>
        <p:nvGrpSpPr>
          <p:cNvPr id="43" name="组合 42"/>
          <p:cNvGrpSpPr/>
          <p:nvPr/>
        </p:nvGrpSpPr>
        <p:grpSpPr>
          <a:xfrm>
            <a:off x="9619187" y="2240924"/>
            <a:ext cx="952213" cy="952507"/>
            <a:chOff x="7215206" y="1429183"/>
            <a:chExt cx="714380" cy="714601"/>
          </a:xfrm>
        </p:grpSpPr>
        <p:sp>
          <p:nvSpPr>
            <p:cNvPr id="29" name="椭圆 28"/>
            <p:cNvSpPr/>
            <p:nvPr/>
          </p:nvSpPr>
          <p:spPr>
            <a:xfrm>
              <a:off x="7215206" y="1429183"/>
              <a:ext cx="714380" cy="714601"/>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4" name="Freeform 29"/>
            <p:cNvSpPr>
              <a:spLocks noEditPoints="1"/>
            </p:cNvSpPr>
            <p:nvPr/>
          </p:nvSpPr>
          <p:spPr bwMode="auto">
            <a:xfrm>
              <a:off x="7286644" y="1572103"/>
              <a:ext cx="571504" cy="511332"/>
            </a:xfrm>
            <a:custGeom>
              <a:avLst/>
              <a:gdLst/>
              <a:ahLst/>
              <a:cxnLst>
                <a:cxn ang="0">
                  <a:pos x="10" y="452"/>
                </a:cxn>
                <a:cxn ang="0">
                  <a:pos x="207" y="119"/>
                </a:cxn>
                <a:cxn ang="0">
                  <a:pos x="704" y="4"/>
                </a:cxn>
                <a:cxn ang="0">
                  <a:pos x="1097" y="158"/>
                </a:cxn>
                <a:cxn ang="0">
                  <a:pos x="1254" y="504"/>
                </a:cxn>
                <a:cxn ang="0">
                  <a:pos x="1275" y="1164"/>
                </a:cxn>
                <a:cxn ang="0">
                  <a:pos x="975" y="1345"/>
                </a:cxn>
                <a:cxn ang="0">
                  <a:pos x="179" y="1221"/>
                </a:cxn>
                <a:cxn ang="0">
                  <a:pos x="589" y="502"/>
                </a:cxn>
                <a:cxn ang="0">
                  <a:pos x="788" y="43"/>
                </a:cxn>
                <a:cxn ang="0">
                  <a:pos x="399" y="54"/>
                </a:cxn>
                <a:cxn ang="0">
                  <a:pos x="751" y="60"/>
                </a:cxn>
                <a:cxn ang="0">
                  <a:pos x="548" y="76"/>
                </a:cxn>
                <a:cxn ang="0">
                  <a:pos x="361" y="92"/>
                </a:cxn>
                <a:cxn ang="0">
                  <a:pos x="608" y="90"/>
                </a:cxn>
                <a:cxn ang="0">
                  <a:pos x="688" y="108"/>
                </a:cxn>
                <a:cxn ang="0">
                  <a:pos x="715" y="137"/>
                </a:cxn>
                <a:cxn ang="0">
                  <a:pos x="820" y="109"/>
                </a:cxn>
                <a:cxn ang="0">
                  <a:pos x="753" y="142"/>
                </a:cxn>
                <a:cxn ang="0">
                  <a:pos x="24" y="375"/>
                </a:cxn>
                <a:cxn ang="0">
                  <a:pos x="145" y="587"/>
                </a:cxn>
                <a:cxn ang="0">
                  <a:pos x="158" y="567"/>
                </a:cxn>
                <a:cxn ang="0">
                  <a:pos x="137" y="130"/>
                </a:cxn>
                <a:cxn ang="0">
                  <a:pos x="69" y="362"/>
                </a:cxn>
                <a:cxn ang="0">
                  <a:pos x="363" y="542"/>
                </a:cxn>
                <a:cxn ang="0">
                  <a:pos x="612" y="532"/>
                </a:cxn>
                <a:cxn ang="0">
                  <a:pos x="895" y="653"/>
                </a:cxn>
                <a:cxn ang="0">
                  <a:pos x="1097" y="192"/>
                </a:cxn>
                <a:cxn ang="0">
                  <a:pos x="704" y="158"/>
                </a:cxn>
                <a:cxn ang="0">
                  <a:pos x="1067" y="321"/>
                </a:cxn>
                <a:cxn ang="0">
                  <a:pos x="558" y="660"/>
                </a:cxn>
                <a:cxn ang="0">
                  <a:pos x="1059" y="518"/>
                </a:cxn>
                <a:cxn ang="0">
                  <a:pos x="1205" y="199"/>
                </a:cxn>
                <a:cxn ang="0">
                  <a:pos x="1220" y="299"/>
                </a:cxn>
                <a:cxn ang="0">
                  <a:pos x="1164" y="403"/>
                </a:cxn>
                <a:cxn ang="0">
                  <a:pos x="1088" y="735"/>
                </a:cxn>
                <a:cxn ang="0">
                  <a:pos x="1132" y="1001"/>
                </a:cxn>
                <a:cxn ang="0">
                  <a:pos x="1180" y="907"/>
                </a:cxn>
                <a:cxn ang="0">
                  <a:pos x="1262" y="897"/>
                </a:cxn>
                <a:cxn ang="0">
                  <a:pos x="385" y="490"/>
                </a:cxn>
                <a:cxn ang="0">
                  <a:pos x="440" y="584"/>
                </a:cxn>
                <a:cxn ang="0">
                  <a:pos x="523" y="602"/>
                </a:cxn>
                <a:cxn ang="0">
                  <a:pos x="1072" y="575"/>
                </a:cxn>
                <a:cxn ang="0">
                  <a:pos x="1025" y="1300"/>
                </a:cxn>
                <a:cxn ang="0">
                  <a:pos x="1070" y="894"/>
                </a:cxn>
                <a:cxn ang="0">
                  <a:pos x="993" y="727"/>
                </a:cxn>
                <a:cxn ang="0">
                  <a:pos x="1076" y="1261"/>
                </a:cxn>
                <a:cxn ang="0">
                  <a:pos x="1013" y="657"/>
                </a:cxn>
                <a:cxn ang="0">
                  <a:pos x="321" y="1211"/>
                </a:cxn>
                <a:cxn ang="0">
                  <a:pos x="949" y="1287"/>
                </a:cxn>
                <a:cxn ang="0">
                  <a:pos x="554" y="702"/>
                </a:cxn>
                <a:cxn ang="0">
                  <a:pos x="372" y="658"/>
                </a:cxn>
                <a:cxn ang="0">
                  <a:pos x="385" y="630"/>
                </a:cxn>
                <a:cxn ang="0">
                  <a:pos x="479" y="775"/>
                </a:cxn>
                <a:cxn ang="0">
                  <a:pos x="448" y="675"/>
                </a:cxn>
                <a:cxn ang="0">
                  <a:pos x="396" y="658"/>
                </a:cxn>
                <a:cxn ang="0">
                  <a:pos x="416" y="658"/>
                </a:cxn>
                <a:cxn ang="0">
                  <a:pos x="462" y="662"/>
                </a:cxn>
                <a:cxn ang="0">
                  <a:pos x="493" y="782"/>
                </a:cxn>
                <a:cxn ang="0">
                  <a:pos x="889" y="1338"/>
                </a:cxn>
                <a:cxn ang="0">
                  <a:pos x="290" y="1216"/>
                </a:cxn>
                <a:cxn ang="0">
                  <a:pos x="224" y="1218"/>
                </a:cxn>
                <a:cxn ang="0">
                  <a:pos x="955" y="1331"/>
                </a:cxn>
              </a:cxnLst>
              <a:rect l="0" t="0" r="r" b="b"/>
              <a:pathLst>
                <a:path w="1295" h="1371">
                  <a:moveTo>
                    <a:pt x="58" y="1123"/>
                  </a:moveTo>
                  <a:lnTo>
                    <a:pt x="58" y="1123"/>
                  </a:lnTo>
                  <a:lnTo>
                    <a:pt x="65" y="1078"/>
                  </a:lnTo>
                  <a:lnTo>
                    <a:pt x="72" y="1034"/>
                  </a:lnTo>
                  <a:lnTo>
                    <a:pt x="75" y="1013"/>
                  </a:lnTo>
                  <a:lnTo>
                    <a:pt x="76" y="992"/>
                  </a:lnTo>
                  <a:lnTo>
                    <a:pt x="78" y="973"/>
                  </a:lnTo>
                  <a:lnTo>
                    <a:pt x="78" y="952"/>
                  </a:lnTo>
                  <a:lnTo>
                    <a:pt x="78" y="952"/>
                  </a:lnTo>
                  <a:lnTo>
                    <a:pt x="76" y="940"/>
                  </a:lnTo>
                  <a:lnTo>
                    <a:pt x="75" y="929"/>
                  </a:lnTo>
                  <a:lnTo>
                    <a:pt x="75" y="929"/>
                  </a:lnTo>
                  <a:lnTo>
                    <a:pt x="73" y="907"/>
                  </a:lnTo>
                  <a:lnTo>
                    <a:pt x="72" y="883"/>
                  </a:lnTo>
                  <a:lnTo>
                    <a:pt x="72" y="838"/>
                  </a:lnTo>
                  <a:lnTo>
                    <a:pt x="73" y="796"/>
                  </a:lnTo>
                  <a:lnTo>
                    <a:pt x="75" y="758"/>
                  </a:lnTo>
                  <a:lnTo>
                    <a:pt x="75" y="758"/>
                  </a:lnTo>
                  <a:lnTo>
                    <a:pt x="73" y="733"/>
                  </a:lnTo>
                  <a:lnTo>
                    <a:pt x="71" y="709"/>
                  </a:lnTo>
                  <a:lnTo>
                    <a:pt x="64" y="661"/>
                  </a:lnTo>
                  <a:lnTo>
                    <a:pt x="58" y="613"/>
                  </a:lnTo>
                  <a:lnTo>
                    <a:pt x="55" y="589"/>
                  </a:lnTo>
                  <a:lnTo>
                    <a:pt x="55" y="567"/>
                  </a:lnTo>
                  <a:lnTo>
                    <a:pt x="55" y="567"/>
                  </a:lnTo>
                  <a:lnTo>
                    <a:pt x="50" y="561"/>
                  </a:lnTo>
                  <a:lnTo>
                    <a:pt x="44" y="556"/>
                  </a:lnTo>
                  <a:lnTo>
                    <a:pt x="36" y="543"/>
                  </a:lnTo>
                  <a:lnTo>
                    <a:pt x="27" y="529"/>
                  </a:lnTo>
                  <a:lnTo>
                    <a:pt x="20" y="518"/>
                  </a:lnTo>
                  <a:lnTo>
                    <a:pt x="20" y="518"/>
                  </a:lnTo>
                  <a:lnTo>
                    <a:pt x="14" y="486"/>
                  </a:lnTo>
                  <a:lnTo>
                    <a:pt x="10" y="452"/>
                  </a:lnTo>
                  <a:lnTo>
                    <a:pt x="6" y="420"/>
                  </a:lnTo>
                  <a:lnTo>
                    <a:pt x="0" y="390"/>
                  </a:lnTo>
                  <a:lnTo>
                    <a:pt x="0" y="390"/>
                  </a:lnTo>
                  <a:lnTo>
                    <a:pt x="3" y="382"/>
                  </a:lnTo>
                  <a:lnTo>
                    <a:pt x="5" y="372"/>
                  </a:lnTo>
                  <a:lnTo>
                    <a:pt x="6" y="363"/>
                  </a:lnTo>
                  <a:lnTo>
                    <a:pt x="7" y="361"/>
                  </a:lnTo>
                  <a:lnTo>
                    <a:pt x="10" y="358"/>
                  </a:lnTo>
                  <a:lnTo>
                    <a:pt x="10" y="358"/>
                  </a:lnTo>
                  <a:lnTo>
                    <a:pt x="10" y="344"/>
                  </a:lnTo>
                  <a:lnTo>
                    <a:pt x="10" y="331"/>
                  </a:lnTo>
                  <a:lnTo>
                    <a:pt x="14" y="309"/>
                  </a:lnTo>
                  <a:lnTo>
                    <a:pt x="20" y="288"/>
                  </a:lnTo>
                  <a:lnTo>
                    <a:pt x="27" y="266"/>
                  </a:lnTo>
                  <a:lnTo>
                    <a:pt x="27" y="266"/>
                  </a:lnTo>
                  <a:lnTo>
                    <a:pt x="37" y="236"/>
                  </a:lnTo>
                  <a:lnTo>
                    <a:pt x="48" y="209"/>
                  </a:lnTo>
                  <a:lnTo>
                    <a:pt x="48" y="209"/>
                  </a:lnTo>
                  <a:lnTo>
                    <a:pt x="58" y="185"/>
                  </a:lnTo>
                  <a:lnTo>
                    <a:pt x="69" y="163"/>
                  </a:lnTo>
                  <a:lnTo>
                    <a:pt x="83" y="140"/>
                  </a:lnTo>
                  <a:lnTo>
                    <a:pt x="90" y="130"/>
                  </a:lnTo>
                  <a:lnTo>
                    <a:pt x="99" y="120"/>
                  </a:lnTo>
                  <a:lnTo>
                    <a:pt x="99" y="120"/>
                  </a:lnTo>
                  <a:lnTo>
                    <a:pt x="114" y="113"/>
                  </a:lnTo>
                  <a:lnTo>
                    <a:pt x="124" y="111"/>
                  </a:lnTo>
                  <a:lnTo>
                    <a:pt x="132" y="109"/>
                  </a:lnTo>
                  <a:lnTo>
                    <a:pt x="141" y="108"/>
                  </a:lnTo>
                  <a:lnTo>
                    <a:pt x="149" y="111"/>
                  </a:lnTo>
                  <a:lnTo>
                    <a:pt x="156" y="113"/>
                  </a:lnTo>
                  <a:lnTo>
                    <a:pt x="162" y="120"/>
                  </a:lnTo>
                  <a:lnTo>
                    <a:pt x="162" y="120"/>
                  </a:lnTo>
                  <a:lnTo>
                    <a:pt x="207" y="119"/>
                  </a:lnTo>
                  <a:lnTo>
                    <a:pt x="253" y="118"/>
                  </a:lnTo>
                  <a:lnTo>
                    <a:pt x="277" y="118"/>
                  </a:lnTo>
                  <a:lnTo>
                    <a:pt x="299" y="119"/>
                  </a:lnTo>
                  <a:lnTo>
                    <a:pt x="322" y="120"/>
                  </a:lnTo>
                  <a:lnTo>
                    <a:pt x="342" y="125"/>
                  </a:lnTo>
                  <a:lnTo>
                    <a:pt x="342" y="125"/>
                  </a:lnTo>
                  <a:lnTo>
                    <a:pt x="340" y="106"/>
                  </a:lnTo>
                  <a:lnTo>
                    <a:pt x="342" y="87"/>
                  </a:lnTo>
                  <a:lnTo>
                    <a:pt x="346" y="67"/>
                  </a:lnTo>
                  <a:lnTo>
                    <a:pt x="354" y="46"/>
                  </a:lnTo>
                  <a:lnTo>
                    <a:pt x="354" y="46"/>
                  </a:lnTo>
                  <a:lnTo>
                    <a:pt x="360" y="38"/>
                  </a:lnTo>
                  <a:lnTo>
                    <a:pt x="365" y="32"/>
                  </a:lnTo>
                  <a:lnTo>
                    <a:pt x="372" y="26"/>
                  </a:lnTo>
                  <a:lnTo>
                    <a:pt x="381" y="22"/>
                  </a:lnTo>
                  <a:lnTo>
                    <a:pt x="388" y="18"/>
                  </a:lnTo>
                  <a:lnTo>
                    <a:pt x="398" y="15"/>
                  </a:lnTo>
                  <a:lnTo>
                    <a:pt x="416" y="12"/>
                  </a:lnTo>
                  <a:lnTo>
                    <a:pt x="436" y="11"/>
                  </a:lnTo>
                  <a:lnTo>
                    <a:pt x="458" y="11"/>
                  </a:lnTo>
                  <a:lnTo>
                    <a:pt x="506" y="11"/>
                  </a:lnTo>
                  <a:lnTo>
                    <a:pt x="506" y="11"/>
                  </a:lnTo>
                  <a:lnTo>
                    <a:pt x="518" y="10"/>
                  </a:lnTo>
                  <a:lnTo>
                    <a:pt x="532" y="8"/>
                  </a:lnTo>
                  <a:lnTo>
                    <a:pt x="545" y="5"/>
                  </a:lnTo>
                  <a:lnTo>
                    <a:pt x="559" y="4"/>
                  </a:lnTo>
                  <a:lnTo>
                    <a:pt x="559" y="4"/>
                  </a:lnTo>
                  <a:lnTo>
                    <a:pt x="594" y="1"/>
                  </a:lnTo>
                  <a:lnTo>
                    <a:pt x="629" y="0"/>
                  </a:lnTo>
                  <a:lnTo>
                    <a:pt x="663" y="0"/>
                  </a:lnTo>
                  <a:lnTo>
                    <a:pt x="695" y="3"/>
                  </a:lnTo>
                  <a:lnTo>
                    <a:pt x="695" y="3"/>
                  </a:lnTo>
                  <a:lnTo>
                    <a:pt x="704" y="4"/>
                  </a:lnTo>
                  <a:lnTo>
                    <a:pt x="711" y="7"/>
                  </a:lnTo>
                  <a:lnTo>
                    <a:pt x="719" y="10"/>
                  </a:lnTo>
                  <a:lnTo>
                    <a:pt x="726" y="11"/>
                  </a:lnTo>
                  <a:lnTo>
                    <a:pt x="726" y="11"/>
                  </a:lnTo>
                  <a:lnTo>
                    <a:pt x="736" y="11"/>
                  </a:lnTo>
                  <a:lnTo>
                    <a:pt x="746" y="11"/>
                  </a:lnTo>
                  <a:lnTo>
                    <a:pt x="746" y="11"/>
                  </a:lnTo>
                  <a:lnTo>
                    <a:pt x="756" y="14"/>
                  </a:lnTo>
                  <a:lnTo>
                    <a:pt x="766" y="17"/>
                  </a:lnTo>
                  <a:lnTo>
                    <a:pt x="785" y="25"/>
                  </a:lnTo>
                  <a:lnTo>
                    <a:pt x="819" y="42"/>
                  </a:lnTo>
                  <a:lnTo>
                    <a:pt x="819" y="42"/>
                  </a:lnTo>
                  <a:lnTo>
                    <a:pt x="822" y="56"/>
                  </a:lnTo>
                  <a:lnTo>
                    <a:pt x="823" y="67"/>
                  </a:lnTo>
                  <a:lnTo>
                    <a:pt x="830" y="91"/>
                  </a:lnTo>
                  <a:lnTo>
                    <a:pt x="831" y="102"/>
                  </a:lnTo>
                  <a:lnTo>
                    <a:pt x="834" y="115"/>
                  </a:lnTo>
                  <a:lnTo>
                    <a:pt x="834" y="127"/>
                  </a:lnTo>
                  <a:lnTo>
                    <a:pt x="833" y="142"/>
                  </a:lnTo>
                  <a:lnTo>
                    <a:pt x="833" y="142"/>
                  </a:lnTo>
                  <a:lnTo>
                    <a:pt x="855" y="144"/>
                  </a:lnTo>
                  <a:lnTo>
                    <a:pt x="878" y="144"/>
                  </a:lnTo>
                  <a:lnTo>
                    <a:pt x="926" y="144"/>
                  </a:lnTo>
                  <a:lnTo>
                    <a:pt x="973" y="144"/>
                  </a:lnTo>
                  <a:lnTo>
                    <a:pt x="999" y="146"/>
                  </a:lnTo>
                  <a:lnTo>
                    <a:pt x="1022" y="147"/>
                  </a:lnTo>
                  <a:lnTo>
                    <a:pt x="1022" y="147"/>
                  </a:lnTo>
                  <a:lnTo>
                    <a:pt x="1036" y="150"/>
                  </a:lnTo>
                  <a:lnTo>
                    <a:pt x="1049" y="153"/>
                  </a:lnTo>
                  <a:lnTo>
                    <a:pt x="1063" y="156"/>
                  </a:lnTo>
                  <a:lnTo>
                    <a:pt x="1077" y="158"/>
                  </a:lnTo>
                  <a:lnTo>
                    <a:pt x="1077" y="158"/>
                  </a:lnTo>
                  <a:lnTo>
                    <a:pt x="1097" y="158"/>
                  </a:lnTo>
                  <a:lnTo>
                    <a:pt x="1115" y="157"/>
                  </a:lnTo>
                  <a:lnTo>
                    <a:pt x="1132" y="156"/>
                  </a:lnTo>
                  <a:lnTo>
                    <a:pt x="1149" y="156"/>
                  </a:lnTo>
                  <a:lnTo>
                    <a:pt x="1149" y="156"/>
                  </a:lnTo>
                  <a:lnTo>
                    <a:pt x="1163" y="158"/>
                  </a:lnTo>
                  <a:lnTo>
                    <a:pt x="1175" y="163"/>
                  </a:lnTo>
                  <a:lnTo>
                    <a:pt x="1187" y="168"/>
                  </a:lnTo>
                  <a:lnTo>
                    <a:pt x="1198" y="174"/>
                  </a:lnTo>
                  <a:lnTo>
                    <a:pt x="1209" y="181"/>
                  </a:lnTo>
                  <a:lnTo>
                    <a:pt x="1218" y="189"/>
                  </a:lnTo>
                  <a:lnTo>
                    <a:pt x="1226" y="198"/>
                  </a:lnTo>
                  <a:lnTo>
                    <a:pt x="1233" y="206"/>
                  </a:lnTo>
                  <a:lnTo>
                    <a:pt x="1233" y="206"/>
                  </a:lnTo>
                  <a:lnTo>
                    <a:pt x="1237" y="217"/>
                  </a:lnTo>
                  <a:lnTo>
                    <a:pt x="1240" y="227"/>
                  </a:lnTo>
                  <a:lnTo>
                    <a:pt x="1240" y="240"/>
                  </a:lnTo>
                  <a:lnTo>
                    <a:pt x="1241" y="252"/>
                  </a:lnTo>
                  <a:lnTo>
                    <a:pt x="1241" y="252"/>
                  </a:lnTo>
                  <a:lnTo>
                    <a:pt x="1246" y="266"/>
                  </a:lnTo>
                  <a:lnTo>
                    <a:pt x="1250" y="279"/>
                  </a:lnTo>
                  <a:lnTo>
                    <a:pt x="1254" y="292"/>
                  </a:lnTo>
                  <a:lnTo>
                    <a:pt x="1255" y="303"/>
                  </a:lnTo>
                  <a:lnTo>
                    <a:pt x="1255" y="303"/>
                  </a:lnTo>
                  <a:lnTo>
                    <a:pt x="1255" y="310"/>
                  </a:lnTo>
                  <a:lnTo>
                    <a:pt x="1254" y="317"/>
                  </a:lnTo>
                  <a:lnTo>
                    <a:pt x="1251" y="331"/>
                  </a:lnTo>
                  <a:lnTo>
                    <a:pt x="1248" y="347"/>
                  </a:lnTo>
                  <a:lnTo>
                    <a:pt x="1247" y="355"/>
                  </a:lnTo>
                  <a:lnTo>
                    <a:pt x="1247" y="365"/>
                  </a:lnTo>
                  <a:lnTo>
                    <a:pt x="1247" y="365"/>
                  </a:lnTo>
                  <a:lnTo>
                    <a:pt x="1250" y="410"/>
                  </a:lnTo>
                  <a:lnTo>
                    <a:pt x="1251" y="456"/>
                  </a:lnTo>
                  <a:lnTo>
                    <a:pt x="1254" y="504"/>
                  </a:lnTo>
                  <a:lnTo>
                    <a:pt x="1255" y="550"/>
                  </a:lnTo>
                  <a:lnTo>
                    <a:pt x="1255" y="550"/>
                  </a:lnTo>
                  <a:lnTo>
                    <a:pt x="1257" y="571"/>
                  </a:lnTo>
                  <a:lnTo>
                    <a:pt x="1257" y="592"/>
                  </a:lnTo>
                  <a:lnTo>
                    <a:pt x="1257" y="613"/>
                  </a:lnTo>
                  <a:lnTo>
                    <a:pt x="1258" y="636"/>
                  </a:lnTo>
                  <a:lnTo>
                    <a:pt x="1258" y="636"/>
                  </a:lnTo>
                  <a:lnTo>
                    <a:pt x="1260" y="662"/>
                  </a:lnTo>
                  <a:lnTo>
                    <a:pt x="1262" y="689"/>
                  </a:lnTo>
                  <a:lnTo>
                    <a:pt x="1264" y="744"/>
                  </a:lnTo>
                  <a:lnTo>
                    <a:pt x="1265" y="797"/>
                  </a:lnTo>
                  <a:lnTo>
                    <a:pt x="1267" y="822"/>
                  </a:lnTo>
                  <a:lnTo>
                    <a:pt x="1268" y="846"/>
                  </a:lnTo>
                  <a:lnTo>
                    <a:pt x="1268" y="846"/>
                  </a:lnTo>
                  <a:lnTo>
                    <a:pt x="1272" y="874"/>
                  </a:lnTo>
                  <a:lnTo>
                    <a:pt x="1274" y="888"/>
                  </a:lnTo>
                  <a:lnTo>
                    <a:pt x="1274" y="895"/>
                  </a:lnTo>
                  <a:lnTo>
                    <a:pt x="1272" y="903"/>
                  </a:lnTo>
                  <a:lnTo>
                    <a:pt x="1272" y="903"/>
                  </a:lnTo>
                  <a:lnTo>
                    <a:pt x="1275" y="911"/>
                  </a:lnTo>
                  <a:lnTo>
                    <a:pt x="1279" y="918"/>
                  </a:lnTo>
                  <a:lnTo>
                    <a:pt x="1279" y="918"/>
                  </a:lnTo>
                  <a:lnTo>
                    <a:pt x="1281" y="953"/>
                  </a:lnTo>
                  <a:lnTo>
                    <a:pt x="1284" y="987"/>
                  </a:lnTo>
                  <a:lnTo>
                    <a:pt x="1289" y="1019"/>
                  </a:lnTo>
                  <a:lnTo>
                    <a:pt x="1293" y="1051"/>
                  </a:lnTo>
                  <a:lnTo>
                    <a:pt x="1295" y="1081"/>
                  </a:lnTo>
                  <a:lnTo>
                    <a:pt x="1295" y="1096"/>
                  </a:lnTo>
                  <a:lnTo>
                    <a:pt x="1293" y="1110"/>
                  </a:lnTo>
                  <a:lnTo>
                    <a:pt x="1292" y="1124"/>
                  </a:lnTo>
                  <a:lnTo>
                    <a:pt x="1288" y="1138"/>
                  </a:lnTo>
                  <a:lnTo>
                    <a:pt x="1282" y="1151"/>
                  </a:lnTo>
                  <a:lnTo>
                    <a:pt x="1275" y="1164"/>
                  </a:lnTo>
                  <a:lnTo>
                    <a:pt x="1275" y="1164"/>
                  </a:lnTo>
                  <a:lnTo>
                    <a:pt x="1264" y="1168"/>
                  </a:lnTo>
                  <a:lnTo>
                    <a:pt x="1253" y="1169"/>
                  </a:lnTo>
                  <a:lnTo>
                    <a:pt x="1229" y="1171"/>
                  </a:lnTo>
                  <a:lnTo>
                    <a:pt x="1218" y="1172"/>
                  </a:lnTo>
                  <a:lnTo>
                    <a:pt x="1206" y="1173"/>
                  </a:lnTo>
                  <a:lnTo>
                    <a:pt x="1195" y="1176"/>
                  </a:lnTo>
                  <a:lnTo>
                    <a:pt x="1184" y="1182"/>
                  </a:lnTo>
                  <a:lnTo>
                    <a:pt x="1184" y="1182"/>
                  </a:lnTo>
                  <a:lnTo>
                    <a:pt x="1180" y="1192"/>
                  </a:lnTo>
                  <a:lnTo>
                    <a:pt x="1174" y="1203"/>
                  </a:lnTo>
                  <a:lnTo>
                    <a:pt x="1171" y="1207"/>
                  </a:lnTo>
                  <a:lnTo>
                    <a:pt x="1167" y="1210"/>
                  </a:lnTo>
                  <a:lnTo>
                    <a:pt x="1163" y="1211"/>
                  </a:lnTo>
                  <a:lnTo>
                    <a:pt x="1159" y="1211"/>
                  </a:lnTo>
                  <a:lnTo>
                    <a:pt x="1159" y="1211"/>
                  </a:lnTo>
                  <a:lnTo>
                    <a:pt x="1149" y="1242"/>
                  </a:lnTo>
                  <a:lnTo>
                    <a:pt x="1140" y="1272"/>
                  </a:lnTo>
                  <a:lnTo>
                    <a:pt x="1135" y="1284"/>
                  </a:lnTo>
                  <a:lnTo>
                    <a:pt x="1128" y="1297"/>
                  </a:lnTo>
                  <a:lnTo>
                    <a:pt x="1119" y="1308"/>
                  </a:lnTo>
                  <a:lnTo>
                    <a:pt x="1109" y="1317"/>
                  </a:lnTo>
                  <a:lnTo>
                    <a:pt x="1109" y="1317"/>
                  </a:lnTo>
                  <a:lnTo>
                    <a:pt x="1097" y="1324"/>
                  </a:lnTo>
                  <a:lnTo>
                    <a:pt x="1083" y="1328"/>
                  </a:lnTo>
                  <a:lnTo>
                    <a:pt x="1067" y="1331"/>
                  </a:lnTo>
                  <a:lnTo>
                    <a:pt x="1052" y="1332"/>
                  </a:lnTo>
                  <a:lnTo>
                    <a:pt x="1020" y="1332"/>
                  </a:lnTo>
                  <a:lnTo>
                    <a:pt x="989" y="1332"/>
                  </a:lnTo>
                  <a:lnTo>
                    <a:pt x="989" y="1332"/>
                  </a:lnTo>
                  <a:lnTo>
                    <a:pt x="985" y="1335"/>
                  </a:lnTo>
                  <a:lnTo>
                    <a:pt x="980" y="1338"/>
                  </a:lnTo>
                  <a:lnTo>
                    <a:pt x="975" y="1345"/>
                  </a:lnTo>
                  <a:lnTo>
                    <a:pt x="975" y="1345"/>
                  </a:lnTo>
                  <a:lnTo>
                    <a:pt x="965" y="1353"/>
                  </a:lnTo>
                  <a:lnTo>
                    <a:pt x="954" y="1357"/>
                  </a:lnTo>
                  <a:lnTo>
                    <a:pt x="941" y="1362"/>
                  </a:lnTo>
                  <a:lnTo>
                    <a:pt x="927" y="1364"/>
                  </a:lnTo>
                  <a:lnTo>
                    <a:pt x="897" y="1367"/>
                  </a:lnTo>
                  <a:lnTo>
                    <a:pt x="882" y="1369"/>
                  </a:lnTo>
                  <a:lnTo>
                    <a:pt x="867" y="1371"/>
                  </a:lnTo>
                  <a:lnTo>
                    <a:pt x="867" y="1371"/>
                  </a:lnTo>
                  <a:lnTo>
                    <a:pt x="830" y="1366"/>
                  </a:lnTo>
                  <a:lnTo>
                    <a:pt x="794" y="1363"/>
                  </a:lnTo>
                  <a:lnTo>
                    <a:pt x="719" y="1359"/>
                  </a:lnTo>
                  <a:lnTo>
                    <a:pt x="680" y="1357"/>
                  </a:lnTo>
                  <a:lnTo>
                    <a:pt x="642" y="1353"/>
                  </a:lnTo>
                  <a:lnTo>
                    <a:pt x="605" y="1349"/>
                  </a:lnTo>
                  <a:lnTo>
                    <a:pt x="569" y="1342"/>
                  </a:lnTo>
                  <a:lnTo>
                    <a:pt x="569" y="1342"/>
                  </a:lnTo>
                  <a:lnTo>
                    <a:pt x="527" y="1331"/>
                  </a:lnTo>
                  <a:lnTo>
                    <a:pt x="506" y="1327"/>
                  </a:lnTo>
                  <a:lnTo>
                    <a:pt x="485" y="1324"/>
                  </a:lnTo>
                  <a:lnTo>
                    <a:pt x="485" y="1324"/>
                  </a:lnTo>
                  <a:lnTo>
                    <a:pt x="464" y="1317"/>
                  </a:lnTo>
                  <a:lnTo>
                    <a:pt x="440" y="1308"/>
                  </a:lnTo>
                  <a:lnTo>
                    <a:pt x="417" y="1300"/>
                  </a:lnTo>
                  <a:lnTo>
                    <a:pt x="396" y="1293"/>
                  </a:lnTo>
                  <a:lnTo>
                    <a:pt x="396" y="1293"/>
                  </a:lnTo>
                  <a:lnTo>
                    <a:pt x="357" y="1280"/>
                  </a:lnTo>
                  <a:lnTo>
                    <a:pt x="318" y="1266"/>
                  </a:lnTo>
                  <a:lnTo>
                    <a:pt x="278" y="1251"/>
                  </a:lnTo>
                  <a:lnTo>
                    <a:pt x="236" y="1238"/>
                  </a:lnTo>
                  <a:lnTo>
                    <a:pt x="236" y="1238"/>
                  </a:lnTo>
                  <a:lnTo>
                    <a:pt x="198" y="1228"/>
                  </a:lnTo>
                  <a:lnTo>
                    <a:pt x="179" y="1221"/>
                  </a:lnTo>
                  <a:lnTo>
                    <a:pt x="156" y="1214"/>
                  </a:lnTo>
                  <a:lnTo>
                    <a:pt x="156" y="1214"/>
                  </a:lnTo>
                  <a:lnTo>
                    <a:pt x="116" y="1199"/>
                  </a:lnTo>
                  <a:lnTo>
                    <a:pt x="96" y="1190"/>
                  </a:lnTo>
                  <a:lnTo>
                    <a:pt x="76" y="1185"/>
                  </a:lnTo>
                  <a:lnTo>
                    <a:pt x="76" y="1185"/>
                  </a:lnTo>
                  <a:lnTo>
                    <a:pt x="62" y="1173"/>
                  </a:lnTo>
                  <a:lnTo>
                    <a:pt x="55" y="1168"/>
                  </a:lnTo>
                  <a:lnTo>
                    <a:pt x="48" y="1164"/>
                  </a:lnTo>
                  <a:lnTo>
                    <a:pt x="48" y="1164"/>
                  </a:lnTo>
                  <a:lnTo>
                    <a:pt x="44" y="1151"/>
                  </a:lnTo>
                  <a:lnTo>
                    <a:pt x="44" y="1144"/>
                  </a:lnTo>
                  <a:lnTo>
                    <a:pt x="43" y="1138"/>
                  </a:lnTo>
                  <a:lnTo>
                    <a:pt x="44" y="1133"/>
                  </a:lnTo>
                  <a:lnTo>
                    <a:pt x="47" y="1127"/>
                  </a:lnTo>
                  <a:lnTo>
                    <a:pt x="51" y="1124"/>
                  </a:lnTo>
                  <a:lnTo>
                    <a:pt x="58" y="1123"/>
                  </a:lnTo>
                  <a:lnTo>
                    <a:pt x="58" y="1123"/>
                  </a:lnTo>
                  <a:close/>
                  <a:moveTo>
                    <a:pt x="575" y="581"/>
                  </a:moveTo>
                  <a:lnTo>
                    <a:pt x="575" y="581"/>
                  </a:lnTo>
                  <a:lnTo>
                    <a:pt x="584" y="564"/>
                  </a:lnTo>
                  <a:lnTo>
                    <a:pt x="589" y="557"/>
                  </a:lnTo>
                  <a:lnTo>
                    <a:pt x="591" y="549"/>
                  </a:lnTo>
                  <a:lnTo>
                    <a:pt x="593" y="542"/>
                  </a:lnTo>
                  <a:lnTo>
                    <a:pt x="594" y="533"/>
                  </a:lnTo>
                  <a:lnTo>
                    <a:pt x="594" y="525"/>
                  </a:lnTo>
                  <a:lnTo>
                    <a:pt x="591" y="516"/>
                  </a:lnTo>
                  <a:lnTo>
                    <a:pt x="591" y="516"/>
                  </a:lnTo>
                  <a:lnTo>
                    <a:pt x="593" y="516"/>
                  </a:lnTo>
                  <a:lnTo>
                    <a:pt x="596" y="518"/>
                  </a:lnTo>
                  <a:lnTo>
                    <a:pt x="596" y="518"/>
                  </a:lnTo>
                  <a:lnTo>
                    <a:pt x="593" y="509"/>
                  </a:lnTo>
                  <a:lnTo>
                    <a:pt x="589" y="502"/>
                  </a:lnTo>
                  <a:lnTo>
                    <a:pt x="583" y="495"/>
                  </a:lnTo>
                  <a:lnTo>
                    <a:pt x="576" y="490"/>
                  </a:lnTo>
                  <a:lnTo>
                    <a:pt x="568" y="486"/>
                  </a:lnTo>
                  <a:lnTo>
                    <a:pt x="558" y="481"/>
                  </a:lnTo>
                  <a:lnTo>
                    <a:pt x="548" y="478"/>
                  </a:lnTo>
                  <a:lnTo>
                    <a:pt x="538" y="477"/>
                  </a:lnTo>
                  <a:lnTo>
                    <a:pt x="538" y="477"/>
                  </a:lnTo>
                  <a:lnTo>
                    <a:pt x="551" y="484"/>
                  </a:lnTo>
                  <a:lnTo>
                    <a:pt x="561" y="493"/>
                  </a:lnTo>
                  <a:lnTo>
                    <a:pt x="569" y="504"/>
                  </a:lnTo>
                  <a:lnTo>
                    <a:pt x="576" y="516"/>
                  </a:lnTo>
                  <a:lnTo>
                    <a:pt x="576" y="516"/>
                  </a:lnTo>
                  <a:lnTo>
                    <a:pt x="572" y="543"/>
                  </a:lnTo>
                  <a:lnTo>
                    <a:pt x="568" y="564"/>
                  </a:lnTo>
                  <a:lnTo>
                    <a:pt x="561" y="582"/>
                  </a:lnTo>
                  <a:lnTo>
                    <a:pt x="552" y="602"/>
                  </a:lnTo>
                  <a:lnTo>
                    <a:pt x="552" y="602"/>
                  </a:lnTo>
                  <a:lnTo>
                    <a:pt x="551" y="601"/>
                  </a:lnTo>
                  <a:lnTo>
                    <a:pt x="549" y="602"/>
                  </a:lnTo>
                  <a:lnTo>
                    <a:pt x="549" y="602"/>
                  </a:lnTo>
                  <a:lnTo>
                    <a:pt x="555" y="602"/>
                  </a:lnTo>
                  <a:lnTo>
                    <a:pt x="558" y="601"/>
                  </a:lnTo>
                  <a:lnTo>
                    <a:pt x="561" y="598"/>
                  </a:lnTo>
                  <a:lnTo>
                    <a:pt x="563" y="595"/>
                  </a:lnTo>
                  <a:lnTo>
                    <a:pt x="568" y="587"/>
                  </a:lnTo>
                  <a:lnTo>
                    <a:pt x="570" y="582"/>
                  </a:lnTo>
                  <a:lnTo>
                    <a:pt x="575" y="581"/>
                  </a:lnTo>
                  <a:lnTo>
                    <a:pt x="575" y="581"/>
                  </a:lnTo>
                  <a:close/>
                  <a:moveTo>
                    <a:pt x="802" y="59"/>
                  </a:moveTo>
                  <a:lnTo>
                    <a:pt x="802" y="59"/>
                  </a:lnTo>
                  <a:lnTo>
                    <a:pt x="798" y="53"/>
                  </a:lnTo>
                  <a:lnTo>
                    <a:pt x="794" y="47"/>
                  </a:lnTo>
                  <a:lnTo>
                    <a:pt x="788" y="43"/>
                  </a:lnTo>
                  <a:lnTo>
                    <a:pt x="781" y="39"/>
                  </a:lnTo>
                  <a:lnTo>
                    <a:pt x="764" y="32"/>
                  </a:lnTo>
                  <a:lnTo>
                    <a:pt x="746" y="26"/>
                  </a:lnTo>
                  <a:lnTo>
                    <a:pt x="728" y="22"/>
                  </a:lnTo>
                  <a:lnTo>
                    <a:pt x="708" y="19"/>
                  </a:lnTo>
                  <a:lnTo>
                    <a:pt x="677" y="17"/>
                  </a:lnTo>
                  <a:lnTo>
                    <a:pt x="677" y="17"/>
                  </a:lnTo>
                  <a:lnTo>
                    <a:pt x="635" y="15"/>
                  </a:lnTo>
                  <a:lnTo>
                    <a:pt x="590" y="17"/>
                  </a:lnTo>
                  <a:lnTo>
                    <a:pt x="544" y="21"/>
                  </a:lnTo>
                  <a:lnTo>
                    <a:pt x="500" y="25"/>
                  </a:lnTo>
                  <a:lnTo>
                    <a:pt x="500" y="25"/>
                  </a:lnTo>
                  <a:lnTo>
                    <a:pt x="485" y="26"/>
                  </a:lnTo>
                  <a:lnTo>
                    <a:pt x="468" y="26"/>
                  </a:lnTo>
                  <a:lnTo>
                    <a:pt x="436" y="26"/>
                  </a:lnTo>
                  <a:lnTo>
                    <a:pt x="420" y="26"/>
                  </a:lnTo>
                  <a:lnTo>
                    <a:pt x="408" y="28"/>
                  </a:lnTo>
                  <a:lnTo>
                    <a:pt x="396" y="31"/>
                  </a:lnTo>
                  <a:lnTo>
                    <a:pt x="386" y="33"/>
                  </a:lnTo>
                  <a:lnTo>
                    <a:pt x="386" y="33"/>
                  </a:lnTo>
                  <a:lnTo>
                    <a:pt x="382" y="38"/>
                  </a:lnTo>
                  <a:lnTo>
                    <a:pt x="378" y="42"/>
                  </a:lnTo>
                  <a:lnTo>
                    <a:pt x="371" y="53"/>
                  </a:lnTo>
                  <a:lnTo>
                    <a:pt x="365" y="64"/>
                  </a:lnTo>
                  <a:lnTo>
                    <a:pt x="363" y="73"/>
                  </a:lnTo>
                  <a:lnTo>
                    <a:pt x="363" y="73"/>
                  </a:lnTo>
                  <a:lnTo>
                    <a:pt x="375" y="69"/>
                  </a:lnTo>
                  <a:lnTo>
                    <a:pt x="389" y="67"/>
                  </a:lnTo>
                  <a:lnTo>
                    <a:pt x="389" y="67"/>
                  </a:lnTo>
                  <a:lnTo>
                    <a:pt x="393" y="60"/>
                  </a:lnTo>
                  <a:lnTo>
                    <a:pt x="396" y="57"/>
                  </a:lnTo>
                  <a:lnTo>
                    <a:pt x="399" y="54"/>
                  </a:lnTo>
                  <a:lnTo>
                    <a:pt x="399" y="54"/>
                  </a:lnTo>
                  <a:lnTo>
                    <a:pt x="413" y="49"/>
                  </a:lnTo>
                  <a:lnTo>
                    <a:pt x="427" y="45"/>
                  </a:lnTo>
                  <a:lnTo>
                    <a:pt x="455" y="40"/>
                  </a:lnTo>
                  <a:lnTo>
                    <a:pt x="455" y="40"/>
                  </a:lnTo>
                  <a:lnTo>
                    <a:pt x="461" y="39"/>
                  </a:lnTo>
                  <a:lnTo>
                    <a:pt x="466" y="38"/>
                  </a:lnTo>
                  <a:lnTo>
                    <a:pt x="472" y="35"/>
                  </a:lnTo>
                  <a:lnTo>
                    <a:pt x="478" y="33"/>
                  </a:lnTo>
                  <a:lnTo>
                    <a:pt x="478" y="33"/>
                  </a:lnTo>
                  <a:lnTo>
                    <a:pt x="497" y="32"/>
                  </a:lnTo>
                  <a:lnTo>
                    <a:pt x="516" y="32"/>
                  </a:lnTo>
                  <a:lnTo>
                    <a:pt x="555" y="33"/>
                  </a:lnTo>
                  <a:lnTo>
                    <a:pt x="555" y="33"/>
                  </a:lnTo>
                  <a:lnTo>
                    <a:pt x="569" y="33"/>
                  </a:lnTo>
                  <a:lnTo>
                    <a:pt x="582" y="33"/>
                  </a:lnTo>
                  <a:lnTo>
                    <a:pt x="594" y="32"/>
                  </a:lnTo>
                  <a:lnTo>
                    <a:pt x="605" y="33"/>
                  </a:lnTo>
                  <a:lnTo>
                    <a:pt x="605" y="33"/>
                  </a:lnTo>
                  <a:lnTo>
                    <a:pt x="610" y="35"/>
                  </a:lnTo>
                  <a:lnTo>
                    <a:pt x="614" y="38"/>
                  </a:lnTo>
                  <a:lnTo>
                    <a:pt x="618" y="39"/>
                  </a:lnTo>
                  <a:lnTo>
                    <a:pt x="624" y="40"/>
                  </a:lnTo>
                  <a:lnTo>
                    <a:pt x="624" y="40"/>
                  </a:lnTo>
                  <a:lnTo>
                    <a:pt x="638" y="42"/>
                  </a:lnTo>
                  <a:lnTo>
                    <a:pt x="653" y="42"/>
                  </a:lnTo>
                  <a:lnTo>
                    <a:pt x="669" y="42"/>
                  </a:lnTo>
                  <a:lnTo>
                    <a:pt x="684" y="45"/>
                  </a:lnTo>
                  <a:lnTo>
                    <a:pt x="684" y="45"/>
                  </a:lnTo>
                  <a:lnTo>
                    <a:pt x="701" y="49"/>
                  </a:lnTo>
                  <a:lnTo>
                    <a:pt x="718" y="53"/>
                  </a:lnTo>
                  <a:lnTo>
                    <a:pt x="733" y="57"/>
                  </a:lnTo>
                  <a:lnTo>
                    <a:pt x="751" y="60"/>
                  </a:lnTo>
                  <a:lnTo>
                    <a:pt x="751" y="60"/>
                  </a:lnTo>
                  <a:lnTo>
                    <a:pt x="758" y="71"/>
                  </a:lnTo>
                  <a:lnTo>
                    <a:pt x="766" y="83"/>
                  </a:lnTo>
                  <a:lnTo>
                    <a:pt x="768" y="88"/>
                  </a:lnTo>
                  <a:lnTo>
                    <a:pt x="770" y="94"/>
                  </a:lnTo>
                  <a:lnTo>
                    <a:pt x="771" y="101"/>
                  </a:lnTo>
                  <a:lnTo>
                    <a:pt x="770" y="106"/>
                  </a:lnTo>
                  <a:lnTo>
                    <a:pt x="770" y="106"/>
                  </a:lnTo>
                  <a:lnTo>
                    <a:pt x="778" y="105"/>
                  </a:lnTo>
                  <a:lnTo>
                    <a:pt x="787" y="101"/>
                  </a:lnTo>
                  <a:lnTo>
                    <a:pt x="794" y="97"/>
                  </a:lnTo>
                  <a:lnTo>
                    <a:pt x="801" y="92"/>
                  </a:lnTo>
                  <a:lnTo>
                    <a:pt x="805" y="85"/>
                  </a:lnTo>
                  <a:lnTo>
                    <a:pt x="806" y="78"/>
                  </a:lnTo>
                  <a:lnTo>
                    <a:pt x="806" y="69"/>
                  </a:lnTo>
                  <a:lnTo>
                    <a:pt x="802" y="59"/>
                  </a:lnTo>
                  <a:lnTo>
                    <a:pt x="802" y="59"/>
                  </a:lnTo>
                  <a:close/>
                  <a:moveTo>
                    <a:pt x="405" y="70"/>
                  </a:moveTo>
                  <a:lnTo>
                    <a:pt x="405" y="70"/>
                  </a:lnTo>
                  <a:lnTo>
                    <a:pt x="409" y="71"/>
                  </a:lnTo>
                  <a:lnTo>
                    <a:pt x="413" y="74"/>
                  </a:lnTo>
                  <a:lnTo>
                    <a:pt x="420" y="81"/>
                  </a:lnTo>
                  <a:lnTo>
                    <a:pt x="420" y="81"/>
                  </a:lnTo>
                  <a:lnTo>
                    <a:pt x="424" y="80"/>
                  </a:lnTo>
                  <a:lnTo>
                    <a:pt x="429" y="78"/>
                  </a:lnTo>
                  <a:lnTo>
                    <a:pt x="437" y="80"/>
                  </a:lnTo>
                  <a:lnTo>
                    <a:pt x="445" y="80"/>
                  </a:lnTo>
                  <a:lnTo>
                    <a:pt x="451" y="78"/>
                  </a:lnTo>
                  <a:lnTo>
                    <a:pt x="455" y="76"/>
                  </a:lnTo>
                  <a:lnTo>
                    <a:pt x="455" y="76"/>
                  </a:lnTo>
                  <a:lnTo>
                    <a:pt x="471" y="74"/>
                  </a:lnTo>
                  <a:lnTo>
                    <a:pt x="486" y="73"/>
                  </a:lnTo>
                  <a:lnTo>
                    <a:pt x="517" y="74"/>
                  </a:lnTo>
                  <a:lnTo>
                    <a:pt x="548" y="76"/>
                  </a:lnTo>
                  <a:lnTo>
                    <a:pt x="579" y="77"/>
                  </a:lnTo>
                  <a:lnTo>
                    <a:pt x="579" y="77"/>
                  </a:lnTo>
                  <a:lnTo>
                    <a:pt x="590" y="77"/>
                  </a:lnTo>
                  <a:lnTo>
                    <a:pt x="601" y="76"/>
                  </a:lnTo>
                  <a:lnTo>
                    <a:pt x="611" y="76"/>
                  </a:lnTo>
                  <a:lnTo>
                    <a:pt x="621" y="76"/>
                  </a:lnTo>
                  <a:lnTo>
                    <a:pt x="621" y="76"/>
                  </a:lnTo>
                  <a:lnTo>
                    <a:pt x="631" y="77"/>
                  </a:lnTo>
                  <a:lnTo>
                    <a:pt x="641" y="80"/>
                  </a:lnTo>
                  <a:lnTo>
                    <a:pt x="659" y="87"/>
                  </a:lnTo>
                  <a:lnTo>
                    <a:pt x="677" y="91"/>
                  </a:lnTo>
                  <a:lnTo>
                    <a:pt x="687" y="92"/>
                  </a:lnTo>
                  <a:lnTo>
                    <a:pt x="698" y="92"/>
                  </a:lnTo>
                  <a:lnTo>
                    <a:pt x="698" y="92"/>
                  </a:lnTo>
                  <a:lnTo>
                    <a:pt x="707" y="85"/>
                  </a:lnTo>
                  <a:lnTo>
                    <a:pt x="716" y="81"/>
                  </a:lnTo>
                  <a:lnTo>
                    <a:pt x="728" y="76"/>
                  </a:lnTo>
                  <a:lnTo>
                    <a:pt x="739" y="73"/>
                  </a:lnTo>
                  <a:lnTo>
                    <a:pt x="739" y="73"/>
                  </a:lnTo>
                  <a:lnTo>
                    <a:pt x="697" y="64"/>
                  </a:lnTo>
                  <a:lnTo>
                    <a:pt x="653" y="57"/>
                  </a:lnTo>
                  <a:lnTo>
                    <a:pt x="610" y="52"/>
                  </a:lnTo>
                  <a:lnTo>
                    <a:pt x="566" y="49"/>
                  </a:lnTo>
                  <a:lnTo>
                    <a:pt x="523" y="49"/>
                  </a:lnTo>
                  <a:lnTo>
                    <a:pt x="502" y="49"/>
                  </a:lnTo>
                  <a:lnTo>
                    <a:pt x="482" y="52"/>
                  </a:lnTo>
                  <a:lnTo>
                    <a:pt x="461" y="54"/>
                  </a:lnTo>
                  <a:lnTo>
                    <a:pt x="441" y="59"/>
                  </a:lnTo>
                  <a:lnTo>
                    <a:pt x="423" y="64"/>
                  </a:lnTo>
                  <a:lnTo>
                    <a:pt x="405" y="70"/>
                  </a:lnTo>
                  <a:lnTo>
                    <a:pt x="405" y="70"/>
                  </a:lnTo>
                  <a:close/>
                  <a:moveTo>
                    <a:pt x="361" y="92"/>
                  </a:moveTo>
                  <a:lnTo>
                    <a:pt x="361" y="92"/>
                  </a:lnTo>
                  <a:lnTo>
                    <a:pt x="358" y="111"/>
                  </a:lnTo>
                  <a:lnTo>
                    <a:pt x="357" y="122"/>
                  </a:lnTo>
                  <a:lnTo>
                    <a:pt x="357" y="133"/>
                  </a:lnTo>
                  <a:lnTo>
                    <a:pt x="358" y="144"/>
                  </a:lnTo>
                  <a:lnTo>
                    <a:pt x="360" y="149"/>
                  </a:lnTo>
                  <a:lnTo>
                    <a:pt x="361" y="151"/>
                  </a:lnTo>
                  <a:lnTo>
                    <a:pt x="364" y="154"/>
                  </a:lnTo>
                  <a:lnTo>
                    <a:pt x="368" y="157"/>
                  </a:lnTo>
                  <a:lnTo>
                    <a:pt x="372" y="157"/>
                  </a:lnTo>
                  <a:lnTo>
                    <a:pt x="377" y="156"/>
                  </a:lnTo>
                  <a:lnTo>
                    <a:pt x="377" y="156"/>
                  </a:lnTo>
                  <a:lnTo>
                    <a:pt x="379" y="149"/>
                  </a:lnTo>
                  <a:lnTo>
                    <a:pt x="379" y="142"/>
                  </a:lnTo>
                  <a:lnTo>
                    <a:pt x="378" y="136"/>
                  </a:lnTo>
                  <a:lnTo>
                    <a:pt x="377" y="127"/>
                  </a:lnTo>
                  <a:lnTo>
                    <a:pt x="377" y="127"/>
                  </a:lnTo>
                  <a:lnTo>
                    <a:pt x="378" y="123"/>
                  </a:lnTo>
                  <a:lnTo>
                    <a:pt x="381" y="118"/>
                  </a:lnTo>
                  <a:lnTo>
                    <a:pt x="386" y="106"/>
                  </a:lnTo>
                  <a:lnTo>
                    <a:pt x="393" y="97"/>
                  </a:lnTo>
                  <a:lnTo>
                    <a:pt x="396" y="91"/>
                  </a:lnTo>
                  <a:lnTo>
                    <a:pt x="398" y="87"/>
                  </a:lnTo>
                  <a:lnTo>
                    <a:pt x="398" y="87"/>
                  </a:lnTo>
                  <a:lnTo>
                    <a:pt x="393" y="84"/>
                  </a:lnTo>
                  <a:lnTo>
                    <a:pt x="388" y="83"/>
                  </a:lnTo>
                  <a:lnTo>
                    <a:pt x="384" y="83"/>
                  </a:lnTo>
                  <a:lnTo>
                    <a:pt x="378" y="84"/>
                  </a:lnTo>
                  <a:lnTo>
                    <a:pt x="370" y="88"/>
                  </a:lnTo>
                  <a:lnTo>
                    <a:pt x="361" y="92"/>
                  </a:lnTo>
                  <a:lnTo>
                    <a:pt x="361" y="92"/>
                  </a:lnTo>
                  <a:close/>
                  <a:moveTo>
                    <a:pt x="624" y="90"/>
                  </a:moveTo>
                  <a:lnTo>
                    <a:pt x="624" y="90"/>
                  </a:lnTo>
                  <a:lnTo>
                    <a:pt x="608" y="90"/>
                  </a:lnTo>
                  <a:lnTo>
                    <a:pt x="594" y="90"/>
                  </a:lnTo>
                  <a:lnTo>
                    <a:pt x="577" y="91"/>
                  </a:lnTo>
                  <a:lnTo>
                    <a:pt x="562" y="91"/>
                  </a:lnTo>
                  <a:lnTo>
                    <a:pt x="562" y="91"/>
                  </a:lnTo>
                  <a:lnTo>
                    <a:pt x="514" y="88"/>
                  </a:lnTo>
                  <a:lnTo>
                    <a:pt x="502" y="88"/>
                  </a:lnTo>
                  <a:lnTo>
                    <a:pt x="490" y="88"/>
                  </a:lnTo>
                  <a:lnTo>
                    <a:pt x="479" y="90"/>
                  </a:lnTo>
                  <a:lnTo>
                    <a:pt x="469" y="92"/>
                  </a:lnTo>
                  <a:lnTo>
                    <a:pt x="469" y="92"/>
                  </a:lnTo>
                  <a:lnTo>
                    <a:pt x="478" y="102"/>
                  </a:lnTo>
                  <a:lnTo>
                    <a:pt x="485" y="113"/>
                  </a:lnTo>
                  <a:lnTo>
                    <a:pt x="488" y="125"/>
                  </a:lnTo>
                  <a:lnTo>
                    <a:pt x="489" y="130"/>
                  </a:lnTo>
                  <a:lnTo>
                    <a:pt x="489" y="137"/>
                  </a:lnTo>
                  <a:lnTo>
                    <a:pt x="489" y="137"/>
                  </a:lnTo>
                  <a:lnTo>
                    <a:pt x="513" y="137"/>
                  </a:lnTo>
                  <a:lnTo>
                    <a:pt x="537" y="137"/>
                  </a:lnTo>
                  <a:lnTo>
                    <a:pt x="584" y="135"/>
                  </a:lnTo>
                  <a:lnTo>
                    <a:pt x="584" y="135"/>
                  </a:lnTo>
                  <a:lnTo>
                    <a:pt x="600" y="135"/>
                  </a:lnTo>
                  <a:lnTo>
                    <a:pt x="617" y="136"/>
                  </a:lnTo>
                  <a:lnTo>
                    <a:pt x="646" y="139"/>
                  </a:lnTo>
                  <a:lnTo>
                    <a:pt x="674" y="140"/>
                  </a:lnTo>
                  <a:lnTo>
                    <a:pt x="688" y="140"/>
                  </a:lnTo>
                  <a:lnTo>
                    <a:pt x="702" y="139"/>
                  </a:lnTo>
                  <a:lnTo>
                    <a:pt x="702" y="139"/>
                  </a:lnTo>
                  <a:lnTo>
                    <a:pt x="701" y="130"/>
                  </a:lnTo>
                  <a:lnTo>
                    <a:pt x="698" y="123"/>
                  </a:lnTo>
                  <a:lnTo>
                    <a:pt x="697" y="116"/>
                  </a:lnTo>
                  <a:lnTo>
                    <a:pt x="697" y="109"/>
                  </a:lnTo>
                  <a:lnTo>
                    <a:pt x="697" y="109"/>
                  </a:lnTo>
                  <a:lnTo>
                    <a:pt x="688" y="108"/>
                  </a:lnTo>
                  <a:lnTo>
                    <a:pt x="680" y="105"/>
                  </a:lnTo>
                  <a:lnTo>
                    <a:pt x="662" y="99"/>
                  </a:lnTo>
                  <a:lnTo>
                    <a:pt x="643" y="94"/>
                  </a:lnTo>
                  <a:lnTo>
                    <a:pt x="634" y="91"/>
                  </a:lnTo>
                  <a:lnTo>
                    <a:pt x="624" y="90"/>
                  </a:lnTo>
                  <a:lnTo>
                    <a:pt x="624" y="90"/>
                  </a:lnTo>
                  <a:close/>
                  <a:moveTo>
                    <a:pt x="725" y="177"/>
                  </a:moveTo>
                  <a:lnTo>
                    <a:pt x="725" y="177"/>
                  </a:lnTo>
                  <a:lnTo>
                    <a:pt x="730" y="175"/>
                  </a:lnTo>
                  <a:lnTo>
                    <a:pt x="735" y="174"/>
                  </a:lnTo>
                  <a:lnTo>
                    <a:pt x="739" y="171"/>
                  </a:lnTo>
                  <a:lnTo>
                    <a:pt x="742" y="167"/>
                  </a:lnTo>
                  <a:lnTo>
                    <a:pt x="742" y="167"/>
                  </a:lnTo>
                  <a:lnTo>
                    <a:pt x="742" y="156"/>
                  </a:lnTo>
                  <a:lnTo>
                    <a:pt x="740" y="146"/>
                  </a:lnTo>
                  <a:lnTo>
                    <a:pt x="739" y="137"/>
                  </a:lnTo>
                  <a:lnTo>
                    <a:pt x="739" y="127"/>
                  </a:lnTo>
                  <a:lnTo>
                    <a:pt x="739" y="127"/>
                  </a:lnTo>
                  <a:lnTo>
                    <a:pt x="740" y="118"/>
                  </a:lnTo>
                  <a:lnTo>
                    <a:pt x="744" y="109"/>
                  </a:lnTo>
                  <a:lnTo>
                    <a:pt x="747" y="99"/>
                  </a:lnTo>
                  <a:lnTo>
                    <a:pt x="747" y="95"/>
                  </a:lnTo>
                  <a:lnTo>
                    <a:pt x="746" y="90"/>
                  </a:lnTo>
                  <a:lnTo>
                    <a:pt x="746" y="90"/>
                  </a:lnTo>
                  <a:lnTo>
                    <a:pt x="737" y="90"/>
                  </a:lnTo>
                  <a:lnTo>
                    <a:pt x="730" y="91"/>
                  </a:lnTo>
                  <a:lnTo>
                    <a:pt x="725" y="94"/>
                  </a:lnTo>
                  <a:lnTo>
                    <a:pt x="721" y="98"/>
                  </a:lnTo>
                  <a:lnTo>
                    <a:pt x="718" y="102"/>
                  </a:lnTo>
                  <a:lnTo>
                    <a:pt x="715" y="109"/>
                  </a:lnTo>
                  <a:lnTo>
                    <a:pt x="714" y="115"/>
                  </a:lnTo>
                  <a:lnTo>
                    <a:pt x="714" y="122"/>
                  </a:lnTo>
                  <a:lnTo>
                    <a:pt x="715" y="137"/>
                  </a:lnTo>
                  <a:lnTo>
                    <a:pt x="718" y="153"/>
                  </a:lnTo>
                  <a:lnTo>
                    <a:pt x="725" y="177"/>
                  </a:lnTo>
                  <a:lnTo>
                    <a:pt x="725" y="177"/>
                  </a:lnTo>
                  <a:close/>
                  <a:moveTo>
                    <a:pt x="447" y="133"/>
                  </a:moveTo>
                  <a:lnTo>
                    <a:pt x="447" y="133"/>
                  </a:lnTo>
                  <a:lnTo>
                    <a:pt x="450" y="135"/>
                  </a:lnTo>
                  <a:lnTo>
                    <a:pt x="454" y="135"/>
                  </a:lnTo>
                  <a:lnTo>
                    <a:pt x="468" y="135"/>
                  </a:lnTo>
                  <a:lnTo>
                    <a:pt x="468" y="135"/>
                  </a:lnTo>
                  <a:lnTo>
                    <a:pt x="466" y="125"/>
                  </a:lnTo>
                  <a:lnTo>
                    <a:pt x="464" y="113"/>
                  </a:lnTo>
                  <a:lnTo>
                    <a:pt x="461" y="104"/>
                  </a:lnTo>
                  <a:lnTo>
                    <a:pt x="457" y="92"/>
                  </a:lnTo>
                  <a:lnTo>
                    <a:pt x="457" y="92"/>
                  </a:lnTo>
                  <a:lnTo>
                    <a:pt x="454" y="94"/>
                  </a:lnTo>
                  <a:lnTo>
                    <a:pt x="451" y="94"/>
                  </a:lnTo>
                  <a:lnTo>
                    <a:pt x="448" y="95"/>
                  </a:lnTo>
                  <a:lnTo>
                    <a:pt x="445" y="95"/>
                  </a:lnTo>
                  <a:lnTo>
                    <a:pt x="445" y="95"/>
                  </a:lnTo>
                  <a:lnTo>
                    <a:pt x="447" y="133"/>
                  </a:lnTo>
                  <a:lnTo>
                    <a:pt x="447" y="133"/>
                  </a:lnTo>
                  <a:close/>
                  <a:moveTo>
                    <a:pt x="798" y="112"/>
                  </a:moveTo>
                  <a:lnTo>
                    <a:pt x="798" y="112"/>
                  </a:lnTo>
                  <a:lnTo>
                    <a:pt x="799" y="119"/>
                  </a:lnTo>
                  <a:lnTo>
                    <a:pt x="802" y="127"/>
                  </a:lnTo>
                  <a:lnTo>
                    <a:pt x="809" y="144"/>
                  </a:lnTo>
                  <a:lnTo>
                    <a:pt x="809" y="144"/>
                  </a:lnTo>
                  <a:lnTo>
                    <a:pt x="819" y="144"/>
                  </a:lnTo>
                  <a:lnTo>
                    <a:pt x="819" y="144"/>
                  </a:lnTo>
                  <a:lnTo>
                    <a:pt x="822" y="133"/>
                  </a:lnTo>
                  <a:lnTo>
                    <a:pt x="823" y="120"/>
                  </a:lnTo>
                  <a:lnTo>
                    <a:pt x="822" y="115"/>
                  </a:lnTo>
                  <a:lnTo>
                    <a:pt x="820" y="109"/>
                  </a:lnTo>
                  <a:lnTo>
                    <a:pt x="817" y="105"/>
                  </a:lnTo>
                  <a:lnTo>
                    <a:pt x="813" y="102"/>
                  </a:lnTo>
                  <a:lnTo>
                    <a:pt x="813" y="102"/>
                  </a:lnTo>
                  <a:lnTo>
                    <a:pt x="810" y="106"/>
                  </a:lnTo>
                  <a:lnTo>
                    <a:pt x="808" y="108"/>
                  </a:lnTo>
                  <a:lnTo>
                    <a:pt x="798" y="112"/>
                  </a:lnTo>
                  <a:lnTo>
                    <a:pt x="798" y="112"/>
                  </a:lnTo>
                  <a:close/>
                  <a:moveTo>
                    <a:pt x="403" y="109"/>
                  </a:moveTo>
                  <a:lnTo>
                    <a:pt x="403" y="109"/>
                  </a:lnTo>
                  <a:lnTo>
                    <a:pt x="402" y="112"/>
                  </a:lnTo>
                  <a:lnTo>
                    <a:pt x="399" y="116"/>
                  </a:lnTo>
                  <a:lnTo>
                    <a:pt x="396" y="119"/>
                  </a:lnTo>
                  <a:lnTo>
                    <a:pt x="393" y="125"/>
                  </a:lnTo>
                  <a:lnTo>
                    <a:pt x="393" y="125"/>
                  </a:lnTo>
                  <a:lnTo>
                    <a:pt x="409" y="129"/>
                  </a:lnTo>
                  <a:lnTo>
                    <a:pt x="416" y="130"/>
                  </a:lnTo>
                  <a:lnTo>
                    <a:pt x="423" y="129"/>
                  </a:lnTo>
                  <a:lnTo>
                    <a:pt x="429" y="126"/>
                  </a:lnTo>
                  <a:lnTo>
                    <a:pt x="433" y="122"/>
                  </a:lnTo>
                  <a:lnTo>
                    <a:pt x="434" y="115"/>
                  </a:lnTo>
                  <a:lnTo>
                    <a:pt x="433" y="104"/>
                  </a:lnTo>
                  <a:lnTo>
                    <a:pt x="433" y="104"/>
                  </a:lnTo>
                  <a:lnTo>
                    <a:pt x="419" y="106"/>
                  </a:lnTo>
                  <a:lnTo>
                    <a:pt x="403" y="109"/>
                  </a:lnTo>
                  <a:lnTo>
                    <a:pt x="403" y="109"/>
                  </a:lnTo>
                  <a:close/>
                  <a:moveTo>
                    <a:pt x="767" y="130"/>
                  </a:moveTo>
                  <a:lnTo>
                    <a:pt x="767" y="130"/>
                  </a:lnTo>
                  <a:lnTo>
                    <a:pt x="763" y="129"/>
                  </a:lnTo>
                  <a:lnTo>
                    <a:pt x="760" y="130"/>
                  </a:lnTo>
                  <a:lnTo>
                    <a:pt x="757" y="132"/>
                  </a:lnTo>
                  <a:lnTo>
                    <a:pt x="754" y="135"/>
                  </a:lnTo>
                  <a:lnTo>
                    <a:pt x="754" y="137"/>
                  </a:lnTo>
                  <a:lnTo>
                    <a:pt x="753" y="142"/>
                  </a:lnTo>
                  <a:lnTo>
                    <a:pt x="754" y="146"/>
                  </a:lnTo>
                  <a:lnTo>
                    <a:pt x="756" y="149"/>
                  </a:lnTo>
                  <a:lnTo>
                    <a:pt x="756" y="149"/>
                  </a:lnTo>
                  <a:lnTo>
                    <a:pt x="764" y="147"/>
                  </a:lnTo>
                  <a:lnTo>
                    <a:pt x="771" y="147"/>
                  </a:lnTo>
                  <a:lnTo>
                    <a:pt x="791" y="146"/>
                  </a:lnTo>
                  <a:lnTo>
                    <a:pt x="791" y="146"/>
                  </a:lnTo>
                  <a:lnTo>
                    <a:pt x="789" y="133"/>
                  </a:lnTo>
                  <a:lnTo>
                    <a:pt x="785" y="119"/>
                  </a:lnTo>
                  <a:lnTo>
                    <a:pt x="785" y="119"/>
                  </a:lnTo>
                  <a:lnTo>
                    <a:pt x="780" y="120"/>
                  </a:lnTo>
                  <a:lnTo>
                    <a:pt x="774" y="122"/>
                  </a:lnTo>
                  <a:lnTo>
                    <a:pt x="770" y="125"/>
                  </a:lnTo>
                  <a:lnTo>
                    <a:pt x="767" y="130"/>
                  </a:lnTo>
                  <a:lnTo>
                    <a:pt x="767" y="130"/>
                  </a:lnTo>
                  <a:close/>
                  <a:moveTo>
                    <a:pt x="111" y="133"/>
                  </a:moveTo>
                  <a:lnTo>
                    <a:pt x="111" y="133"/>
                  </a:lnTo>
                  <a:lnTo>
                    <a:pt x="104" y="144"/>
                  </a:lnTo>
                  <a:lnTo>
                    <a:pt x="100" y="149"/>
                  </a:lnTo>
                  <a:lnTo>
                    <a:pt x="96" y="151"/>
                  </a:lnTo>
                  <a:lnTo>
                    <a:pt x="96" y="151"/>
                  </a:lnTo>
                  <a:lnTo>
                    <a:pt x="85" y="167"/>
                  </a:lnTo>
                  <a:lnTo>
                    <a:pt x="75" y="184"/>
                  </a:lnTo>
                  <a:lnTo>
                    <a:pt x="66" y="202"/>
                  </a:lnTo>
                  <a:lnTo>
                    <a:pt x="58" y="220"/>
                  </a:lnTo>
                  <a:lnTo>
                    <a:pt x="52" y="240"/>
                  </a:lnTo>
                  <a:lnTo>
                    <a:pt x="47" y="258"/>
                  </a:lnTo>
                  <a:lnTo>
                    <a:pt x="37" y="295"/>
                  </a:lnTo>
                  <a:lnTo>
                    <a:pt x="37" y="295"/>
                  </a:lnTo>
                  <a:lnTo>
                    <a:pt x="31" y="311"/>
                  </a:lnTo>
                  <a:lnTo>
                    <a:pt x="27" y="331"/>
                  </a:lnTo>
                  <a:lnTo>
                    <a:pt x="24" y="352"/>
                  </a:lnTo>
                  <a:lnTo>
                    <a:pt x="24" y="375"/>
                  </a:lnTo>
                  <a:lnTo>
                    <a:pt x="24" y="397"/>
                  </a:lnTo>
                  <a:lnTo>
                    <a:pt x="27" y="421"/>
                  </a:lnTo>
                  <a:lnTo>
                    <a:pt x="31" y="442"/>
                  </a:lnTo>
                  <a:lnTo>
                    <a:pt x="37" y="462"/>
                  </a:lnTo>
                  <a:lnTo>
                    <a:pt x="37" y="462"/>
                  </a:lnTo>
                  <a:lnTo>
                    <a:pt x="36" y="470"/>
                  </a:lnTo>
                  <a:lnTo>
                    <a:pt x="37" y="477"/>
                  </a:lnTo>
                  <a:lnTo>
                    <a:pt x="38" y="484"/>
                  </a:lnTo>
                  <a:lnTo>
                    <a:pt x="40" y="494"/>
                  </a:lnTo>
                  <a:lnTo>
                    <a:pt x="40" y="494"/>
                  </a:lnTo>
                  <a:lnTo>
                    <a:pt x="41" y="494"/>
                  </a:lnTo>
                  <a:lnTo>
                    <a:pt x="43" y="495"/>
                  </a:lnTo>
                  <a:lnTo>
                    <a:pt x="44" y="498"/>
                  </a:lnTo>
                  <a:lnTo>
                    <a:pt x="45" y="502"/>
                  </a:lnTo>
                  <a:lnTo>
                    <a:pt x="47" y="504"/>
                  </a:lnTo>
                  <a:lnTo>
                    <a:pt x="48" y="504"/>
                  </a:lnTo>
                  <a:lnTo>
                    <a:pt x="48" y="504"/>
                  </a:lnTo>
                  <a:lnTo>
                    <a:pt x="47" y="508"/>
                  </a:lnTo>
                  <a:lnTo>
                    <a:pt x="47" y="511"/>
                  </a:lnTo>
                  <a:lnTo>
                    <a:pt x="50" y="519"/>
                  </a:lnTo>
                  <a:lnTo>
                    <a:pt x="52" y="528"/>
                  </a:lnTo>
                  <a:lnTo>
                    <a:pt x="55" y="536"/>
                  </a:lnTo>
                  <a:lnTo>
                    <a:pt x="55" y="536"/>
                  </a:lnTo>
                  <a:lnTo>
                    <a:pt x="61" y="540"/>
                  </a:lnTo>
                  <a:lnTo>
                    <a:pt x="65" y="546"/>
                  </a:lnTo>
                  <a:lnTo>
                    <a:pt x="69" y="552"/>
                  </a:lnTo>
                  <a:lnTo>
                    <a:pt x="71" y="560"/>
                  </a:lnTo>
                  <a:lnTo>
                    <a:pt x="71" y="560"/>
                  </a:lnTo>
                  <a:lnTo>
                    <a:pt x="82" y="567"/>
                  </a:lnTo>
                  <a:lnTo>
                    <a:pt x="94" y="573"/>
                  </a:lnTo>
                  <a:lnTo>
                    <a:pt x="107" y="577"/>
                  </a:lnTo>
                  <a:lnTo>
                    <a:pt x="120" y="581"/>
                  </a:lnTo>
                  <a:lnTo>
                    <a:pt x="145" y="587"/>
                  </a:lnTo>
                  <a:lnTo>
                    <a:pt x="170" y="589"/>
                  </a:lnTo>
                  <a:lnTo>
                    <a:pt x="170" y="589"/>
                  </a:lnTo>
                  <a:lnTo>
                    <a:pt x="175" y="591"/>
                  </a:lnTo>
                  <a:lnTo>
                    <a:pt x="177" y="592"/>
                  </a:lnTo>
                  <a:lnTo>
                    <a:pt x="184" y="595"/>
                  </a:lnTo>
                  <a:lnTo>
                    <a:pt x="184" y="595"/>
                  </a:lnTo>
                  <a:lnTo>
                    <a:pt x="189" y="595"/>
                  </a:lnTo>
                  <a:lnTo>
                    <a:pt x="193" y="594"/>
                  </a:lnTo>
                  <a:lnTo>
                    <a:pt x="200" y="594"/>
                  </a:lnTo>
                  <a:lnTo>
                    <a:pt x="200" y="594"/>
                  </a:lnTo>
                  <a:lnTo>
                    <a:pt x="210" y="595"/>
                  </a:lnTo>
                  <a:lnTo>
                    <a:pt x="218" y="598"/>
                  </a:lnTo>
                  <a:lnTo>
                    <a:pt x="225" y="601"/>
                  </a:lnTo>
                  <a:lnTo>
                    <a:pt x="233" y="603"/>
                  </a:lnTo>
                  <a:lnTo>
                    <a:pt x="233" y="603"/>
                  </a:lnTo>
                  <a:lnTo>
                    <a:pt x="267" y="610"/>
                  </a:lnTo>
                  <a:lnTo>
                    <a:pt x="301" y="616"/>
                  </a:lnTo>
                  <a:lnTo>
                    <a:pt x="364" y="623"/>
                  </a:lnTo>
                  <a:lnTo>
                    <a:pt x="364" y="623"/>
                  </a:lnTo>
                  <a:lnTo>
                    <a:pt x="363" y="622"/>
                  </a:lnTo>
                  <a:lnTo>
                    <a:pt x="363" y="620"/>
                  </a:lnTo>
                  <a:lnTo>
                    <a:pt x="363" y="616"/>
                  </a:lnTo>
                  <a:lnTo>
                    <a:pt x="363" y="612"/>
                  </a:lnTo>
                  <a:lnTo>
                    <a:pt x="363" y="610"/>
                  </a:lnTo>
                  <a:lnTo>
                    <a:pt x="361" y="609"/>
                  </a:lnTo>
                  <a:lnTo>
                    <a:pt x="361" y="609"/>
                  </a:lnTo>
                  <a:lnTo>
                    <a:pt x="328" y="602"/>
                  </a:lnTo>
                  <a:lnTo>
                    <a:pt x="292" y="596"/>
                  </a:lnTo>
                  <a:lnTo>
                    <a:pt x="221" y="584"/>
                  </a:lnTo>
                  <a:lnTo>
                    <a:pt x="221" y="584"/>
                  </a:lnTo>
                  <a:lnTo>
                    <a:pt x="205" y="581"/>
                  </a:lnTo>
                  <a:lnTo>
                    <a:pt x="190" y="577"/>
                  </a:lnTo>
                  <a:lnTo>
                    <a:pt x="158" y="567"/>
                  </a:lnTo>
                  <a:lnTo>
                    <a:pt x="158" y="567"/>
                  </a:lnTo>
                  <a:lnTo>
                    <a:pt x="127" y="556"/>
                  </a:lnTo>
                  <a:lnTo>
                    <a:pt x="111" y="550"/>
                  </a:lnTo>
                  <a:lnTo>
                    <a:pt x="99" y="543"/>
                  </a:lnTo>
                  <a:lnTo>
                    <a:pt x="86" y="536"/>
                  </a:lnTo>
                  <a:lnTo>
                    <a:pt x="75" y="528"/>
                  </a:lnTo>
                  <a:lnTo>
                    <a:pt x="65" y="518"/>
                  </a:lnTo>
                  <a:lnTo>
                    <a:pt x="55" y="508"/>
                  </a:lnTo>
                  <a:lnTo>
                    <a:pt x="55" y="508"/>
                  </a:lnTo>
                  <a:lnTo>
                    <a:pt x="52" y="501"/>
                  </a:lnTo>
                  <a:lnTo>
                    <a:pt x="50" y="494"/>
                  </a:lnTo>
                  <a:lnTo>
                    <a:pt x="47" y="481"/>
                  </a:lnTo>
                  <a:lnTo>
                    <a:pt x="47" y="459"/>
                  </a:lnTo>
                  <a:lnTo>
                    <a:pt x="47" y="459"/>
                  </a:lnTo>
                  <a:lnTo>
                    <a:pt x="45" y="452"/>
                  </a:lnTo>
                  <a:lnTo>
                    <a:pt x="44" y="446"/>
                  </a:lnTo>
                  <a:lnTo>
                    <a:pt x="43" y="441"/>
                  </a:lnTo>
                  <a:lnTo>
                    <a:pt x="41" y="434"/>
                  </a:lnTo>
                  <a:lnTo>
                    <a:pt x="41" y="434"/>
                  </a:lnTo>
                  <a:lnTo>
                    <a:pt x="41" y="418"/>
                  </a:lnTo>
                  <a:lnTo>
                    <a:pt x="43" y="400"/>
                  </a:lnTo>
                  <a:lnTo>
                    <a:pt x="48" y="368"/>
                  </a:lnTo>
                  <a:lnTo>
                    <a:pt x="48" y="368"/>
                  </a:lnTo>
                  <a:lnTo>
                    <a:pt x="55" y="325"/>
                  </a:lnTo>
                  <a:lnTo>
                    <a:pt x="62" y="283"/>
                  </a:lnTo>
                  <a:lnTo>
                    <a:pt x="62" y="283"/>
                  </a:lnTo>
                  <a:lnTo>
                    <a:pt x="68" y="261"/>
                  </a:lnTo>
                  <a:lnTo>
                    <a:pt x="75" y="240"/>
                  </a:lnTo>
                  <a:lnTo>
                    <a:pt x="83" y="219"/>
                  </a:lnTo>
                  <a:lnTo>
                    <a:pt x="92" y="199"/>
                  </a:lnTo>
                  <a:lnTo>
                    <a:pt x="103" y="181"/>
                  </a:lnTo>
                  <a:lnTo>
                    <a:pt x="114" y="163"/>
                  </a:lnTo>
                  <a:lnTo>
                    <a:pt x="137" y="130"/>
                  </a:lnTo>
                  <a:lnTo>
                    <a:pt x="137" y="130"/>
                  </a:lnTo>
                  <a:lnTo>
                    <a:pt x="128" y="129"/>
                  </a:lnTo>
                  <a:lnTo>
                    <a:pt x="123" y="130"/>
                  </a:lnTo>
                  <a:lnTo>
                    <a:pt x="111" y="133"/>
                  </a:lnTo>
                  <a:lnTo>
                    <a:pt x="111" y="133"/>
                  </a:lnTo>
                  <a:close/>
                  <a:moveTo>
                    <a:pt x="347" y="144"/>
                  </a:moveTo>
                  <a:lnTo>
                    <a:pt x="347" y="144"/>
                  </a:lnTo>
                  <a:lnTo>
                    <a:pt x="342" y="142"/>
                  </a:lnTo>
                  <a:lnTo>
                    <a:pt x="337" y="139"/>
                  </a:lnTo>
                  <a:lnTo>
                    <a:pt x="333" y="137"/>
                  </a:lnTo>
                  <a:lnTo>
                    <a:pt x="328" y="135"/>
                  </a:lnTo>
                  <a:lnTo>
                    <a:pt x="328" y="135"/>
                  </a:lnTo>
                  <a:lnTo>
                    <a:pt x="311" y="133"/>
                  </a:lnTo>
                  <a:lnTo>
                    <a:pt x="292" y="133"/>
                  </a:lnTo>
                  <a:lnTo>
                    <a:pt x="256" y="133"/>
                  </a:lnTo>
                  <a:lnTo>
                    <a:pt x="215" y="133"/>
                  </a:lnTo>
                  <a:lnTo>
                    <a:pt x="175" y="132"/>
                  </a:lnTo>
                  <a:lnTo>
                    <a:pt x="175" y="132"/>
                  </a:lnTo>
                  <a:lnTo>
                    <a:pt x="156" y="143"/>
                  </a:lnTo>
                  <a:lnTo>
                    <a:pt x="142" y="156"/>
                  </a:lnTo>
                  <a:lnTo>
                    <a:pt x="128" y="170"/>
                  </a:lnTo>
                  <a:lnTo>
                    <a:pt x="117" y="185"/>
                  </a:lnTo>
                  <a:lnTo>
                    <a:pt x="106" y="203"/>
                  </a:lnTo>
                  <a:lnTo>
                    <a:pt x="97" y="222"/>
                  </a:lnTo>
                  <a:lnTo>
                    <a:pt x="90" y="241"/>
                  </a:lnTo>
                  <a:lnTo>
                    <a:pt x="83" y="262"/>
                  </a:lnTo>
                  <a:lnTo>
                    <a:pt x="83" y="262"/>
                  </a:lnTo>
                  <a:lnTo>
                    <a:pt x="79" y="282"/>
                  </a:lnTo>
                  <a:lnTo>
                    <a:pt x="76" y="302"/>
                  </a:lnTo>
                  <a:lnTo>
                    <a:pt x="75" y="341"/>
                  </a:lnTo>
                  <a:lnTo>
                    <a:pt x="75" y="341"/>
                  </a:lnTo>
                  <a:lnTo>
                    <a:pt x="72" y="352"/>
                  </a:lnTo>
                  <a:lnTo>
                    <a:pt x="69" y="362"/>
                  </a:lnTo>
                  <a:lnTo>
                    <a:pt x="66" y="372"/>
                  </a:lnTo>
                  <a:lnTo>
                    <a:pt x="64" y="382"/>
                  </a:lnTo>
                  <a:lnTo>
                    <a:pt x="64" y="382"/>
                  </a:lnTo>
                  <a:lnTo>
                    <a:pt x="61" y="410"/>
                  </a:lnTo>
                  <a:lnTo>
                    <a:pt x="59" y="441"/>
                  </a:lnTo>
                  <a:lnTo>
                    <a:pt x="61" y="455"/>
                  </a:lnTo>
                  <a:lnTo>
                    <a:pt x="62" y="470"/>
                  </a:lnTo>
                  <a:lnTo>
                    <a:pt x="66" y="486"/>
                  </a:lnTo>
                  <a:lnTo>
                    <a:pt x="71" y="501"/>
                  </a:lnTo>
                  <a:lnTo>
                    <a:pt x="71" y="501"/>
                  </a:lnTo>
                  <a:lnTo>
                    <a:pt x="83" y="512"/>
                  </a:lnTo>
                  <a:lnTo>
                    <a:pt x="96" y="523"/>
                  </a:lnTo>
                  <a:lnTo>
                    <a:pt x="111" y="530"/>
                  </a:lnTo>
                  <a:lnTo>
                    <a:pt x="125" y="537"/>
                  </a:lnTo>
                  <a:lnTo>
                    <a:pt x="158" y="550"/>
                  </a:lnTo>
                  <a:lnTo>
                    <a:pt x="190" y="561"/>
                  </a:lnTo>
                  <a:lnTo>
                    <a:pt x="190" y="561"/>
                  </a:lnTo>
                  <a:lnTo>
                    <a:pt x="208" y="566"/>
                  </a:lnTo>
                  <a:lnTo>
                    <a:pt x="226" y="568"/>
                  </a:lnTo>
                  <a:lnTo>
                    <a:pt x="263" y="573"/>
                  </a:lnTo>
                  <a:lnTo>
                    <a:pt x="263" y="573"/>
                  </a:lnTo>
                  <a:lnTo>
                    <a:pt x="277" y="575"/>
                  </a:lnTo>
                  <a:lnTo>
                    <a:pt x="292" y="578"/>
                  </a:lnTo>
                  <a:lnTo>
                    <a:pt x="319" y="585"/>
                  </a:lnTo>
                  <a:lnTo>
                    <a:pt x="333" y="589"/>
                  </a:lnTo>
                  <a:lnTo>
                    <a:pt x="347" y="591"/>
                  </a:lnTo>
                  <a:lnTo>
                    <a:pt x="360" y="591"/>
                  </a:lnTo>
                  <a:lnTo>
                    <a:pt x="374" y="589"/>
                  </a:lnTo>
                  <a:lnTo>
                    <a:pt x="374" y="589"/>
                  </a:lnTo>
                  <a:lnTo>
                    <a:pt x="374" y="577"/>
                  </a:lnTo>
                  <a:lnTo>
                    <a:pt x="371" y="564"/>
                  </a:lnTo>
                  <a:lnTo>
                    <a:pt x="367" y="553"/>
                  </a:lnTo>
                  <a:lnTo>
                    <a:pt x="363" y="542"/>
                  </a:lnTo>
                  <a:lnTo>
                    <a:pt x="358" y="532"/>
                  </a:lnTo>
                  <a:lnTo>
                    <a:pt x="356" y="521"/>
                  </a:lnTo>
                  <a:lnTo>
                    <a:pt x="354" y="509"/>
                  </a:lnTo>
                  <a:lnTo>
                    <a:pt x="356" y="504"/>
                  </a:lnTo>
                  <a:lnTo>
                    <a:pt x="357" y="498"/>
                  </a:lnTo>
                  <a:lnTo>
                    <a:pt x="357" y="498"/>
                  </a:lnTo>
                  <a:lnTo>
                    <a:pt x="361" y="493"/>
                  </a:lnTo>
                  <a:lnTo>
                    <a:pt x="365" y="487"/>
                  </a:lnTo>
                  <a:lnTo>
                    <a:pt x="371" y="483"/>
                  </a:lnTo>
                  <a:lnTo>
                    <a:pt x="377" y="478"/>
                  </a:lnTo>
                  <a:lnTo>
                    <a:pt x="392" y="471"/>
                  </a:lnTo>
                  <a:lnTo>
                    <a:pt x="409" y="464"/>
                  </a:lnTo>
                  <a:lnTo>
                    <a:pt x="427" y="462"/>
                  </a:lnTo>
                  <a:lnTo>
                    <a:pt x="445" y="459"/>
                  </a:lnTo>
                  <a:lnTo>
                    <a:pt x="461" y="457"/>
                  </a:lnTo>
                  <a:lnTo>
                    <a:pt x="475" y="459"/>
                  </a:lnTo>
                  <a:lnTo>
                    <a:pt x="475" y="459"/>
                  </a:lnTo>
                  <a:lnTo>
                    <a:pt x="495" y="460"/>
                  </a:lnTo>
                  <a:lnTo>
                    <a:pt x="516" y="460"/>
                  </a:lnTo>
                  <a:lnTo>
                    <a:pt x="535" y="462"/>
                  </a:lnTo>
                  <a:lnTo>
                    <a:pt x="554" y="463"/>
                  </a:lnTo>
                  <a:lnTo>
                    <a:pt x="554" y="463"/>
                  </a:lnTo>
                  <a:lnTo>
                    <a:pt x="562" y="466"/>
                  </a:lnTo>
                  <a:lnTo>
                    <a:pt x="570" y="470"/>
                  </a:lnTo>
                  <a:lnTo>
                    <a:pt x="577" y="474"/>
                  </a:lnTo>
                  <a:lnTo>
                    <a:pt x="584" y="480"/>
                  </a:lnTo>
                  <a:lnTo>
                    <a:pt x="607" y="501"/>
                  </a:lnTo>
                  <a:lnTo>
                    <a:pt x="607" y="501"/>
                  </a:lnTo>
                  <a:lnTo>
                    <a:pt x="608" y="504"/>
                  </a:lnTo>
                  <a:lnTo>
                    <a:pt x="610" y="508"/>
                  </a:lnTo>
                  <a:lnTo>
                    <a:pt x="614" y="518"/>
                  </a:lnTo>
                  <a:lnTo>
                    <a:pt x="614" y="518"/>
                  </a:lnTo>
                  <a:lnTo>
                    <a:pt x="612" y="532"/>
                  </a:lnTo>
                  <a:lnTo>
                    <a:pt x="608" y="544"/>
                  </a:lnTo>
                  <a:lnTo>
                    <a:pt x="603" y="559"/>
                  </a:lnTo>
                  <a:lnTo>
                    <a:pt x="597" y="571"/>
                  </a:lnTo>
                  <a:lnTo>
                    <a:pt x="590" y="584"/>
                  </a:lnTo>
                  <a:lnTo>
                    <a:pt x="582" y="595"/>
                  </a:lnTo>
                  <a:lnTo>
                    <a:pt x="572" y="605"/>
                  </a:lnTo>
                  <a:lnTo>
                    <a:pt x="562" y="615"/>
                  </a:lnTo>
                  <a:lnTo>
                    <a:pt x="562" y="615"/>
                  </a:lnTo>
                  <a:lnTo>
                    <a:pt x="565" y="619"/>
                  </a:lnTo>
                  <a:lnTo>
                    <a:pt x="565" y="623"/>
                  </a:lnTo>
                  <a:lnTo>
                    <a:pt x="563" y="630"/>
                  </a:lnTo>
                  <a:lnTo>
                    <a:pt x="562" y="637"/>
                  </a:lnTo>
                  <a:lnTo>
                    <a:pt x="562" y="641"/>
                  </a:lnTo>
                  <a:lnTo>
                    <a:pt x="563" y="646"/>
                  </a:lnTo>
                  <a:lnTo>
                    <a:pt x="563" y="646"/>
                  </a:lnTo>
                  <a:lnTo>
                    <a:pt x="591" y="646"/>
                  </a:lnTo>
                  <a:lnTo>
                    <a:pt x="617" y="647"/>
                  </a:lnTo>
                  <a:lnTo>
                    <a:pt x="641" y="650"/>
                  </a:lnTo>
                  <a:lnTo>
                    <a:pt x="667" y="651"/>
                  </a:lnTo>
                  <a:lnTo>
                    <a:pt x="667" y="651"/>
                  </a:lnTo>
                  <a:lnTo>
                    <a:pt x="683" y="654"/>
                  </a:lnTo>
                  <a:lnTo>
                    <a:pt x="701" y="657"/>
                  </a:lnTo>
                  <a:lnTo>
                    <a:pt x="739" y="661"/>
                  </a:lnTo>
                  <a:lnTo>
                    <a:pt x="774" y="664"/>
                  </a:lnTo>
                  <a:lnTo>
                    <a:pt x="791" y="667"/>
                  </a:lnTo>
                  <a:lnTo>
                    <a:pt x="805" y="669"/>
                  </a:lnTo>
                  <a:lnTo>
                    <a:pt x="805" y="669"/>
                  </a:lnTo>
                  <a:lnTo>
                    <a:pt x="824" y="669"/>
                  </a:lnTo>
                  <a:lnTo>
                    <a:pt x="839" y="669"/>
                  </a:lnTo>
                  <a:lnTo>
                    <a:pt x="854" y="669"/>
                  </a:lnTo>
                  <a:lnTo>
                    <a:pt x="871" y="667"/>
                  </a:lnTo>
                  <a:lnTo>
                    <a:pt x="871" y="667"/>
                  </a:lnTo>
                  <a:lnTo>
                    <a:pt x="895" y="653"/>
                  </a:lnTo>
                  <a:lnTo>
                    <a:pt x="919" y="641"/>
                  </a:lnTo>
                  <a:lnTo>
                    <a:pt x="928" y="634"/>
                  </a:lnTo>
                  <a:lnTo>
                    <a:pt x="940" y="627"/>
                  </a:lnTo>
                  <a:lnTo>
                    <a:pt x="948" y="619"/>
                  </a:lnTo>
                  <a:lnTo>
                    <a:pt x="956" y="609"/>
                  </a:lnTo>
                  <a:lnTo>
                    <a:pt x="956" y="609"/>
                  </a:lnTo>
                  <a:lnTo>
                    <a:pt x="969" y="592"/>
                  </a:lnTo>
                  <a:lnTo>
                    <a:pt x="980" y="573"/>
                  </a:lnTo>
                  <a:lnTo>
                    <a:pt x="992" y="553"/>
                  </a:lnTo>
                  <a:lnTo>
                    <a:pt x="1001" y="530"/>
                  </a:lnTo>
                  <a:lnTo>
                    <a:pt x="1010" y="508"/>
                  </a:lnTo>
                  <a:lnTo>
                    <a:pt x="1018" y="484"/>
                  </a:lnTo>
                  <a:lnTo>
                    <a:pt x="1024" y="460"/>
                  </a:lnTo>
                  <a:lnTo>
                    <a:pt x="1029" y="436"/>
                  </a:lnTo>
                  <a:lnTo>
                    <a:pt x="1029" y="436"/>
                  </a:lnTo>
                  <a:lnTo>
                    <a:pt x="1031" y="420"/>
                  </a:lnTo>
                  <a:lnTo>
                    <a:pt x="1032" y="403"/>
                  </a:lnTo>
                  <a:lnTo>
                    <a:pt x="1034" y="387"/>
                  </a:lnTo>
                  <a:lnTo>
                    <a:pt x="1035" y="372"/>
                  </a:lnTo>
                  <a:lnTo>
                    <a:pt x="1035" y="372"/>
                  </a:lnTo>
                  <a:lnTo>
                    <a:pt x="1038" y="365"/>
                  </a:lnTo>
                  <a:lnTo>
                    <a:pt x="1041" y="359"/>
                  </a:lnTo>
                  <a:lnTo>
                    <a:pt x="1045" y="348"/>
                  </a:lnTo>
                  <a:lnTo>
                    <a:pt x="1045" y="348"/>
                  </a:lnTo>
                  <a:lnTo>
                    <a:pt x="1060" y="282"/>
                  </a:lnTo>
                  <a:lnTo>
                    <a:pt x="1069" y="250"/>
                  </a:lnTo>
                  <a:lnTo>
                    <a:pt x="1077" y="219"/>
                  </a:lnTo>
                  <a:lnTo>
                    <a:pt x="1077" y="219"/>
                  </a:lnTo>
                  <a:lnTo>
                    <a:pt x="1081" y="217"/>
                  </a:lnTo>
                  <a:lnTo>
                    <a:pt x="1084" y="215"/>
                  </a:lnTo>
                  <a:lnTo>
                    <a:pt x="1088" y="208"/>
                  </a:lnTo>
                  <a:lnTo>
                    <a:pt x="1093" y="201"/>
                  </a:lnTo>
                  <a:lnTo>
                    <a:pt x="1097" y="192"/>
                  </a:lnTo>
                  <a:lnTo>
                    <a:pt x="1097" y="192"/>
                  </a:lnTo>
                  <a:lnTo>
                    <a:pt x="1102" y="186"/>
                  </a:lnTo>
                  <a:lnTo>
                    <a:pt x="1109" y="182"/>
                  </a:lnTo>
                  <a:lnTo>
                    <a:pt x="1114" y="177"/>
                  </a:lnTo>
                  <a:lnTo>
                    <a:pt x="1115" y="174"/>
                  </a:lnTo>
                  <a:lnTo>
                    <a:pt x="1115" y="172"/>
                  </a:lnTo>
                  <a:lnTo>
                    <a:pt x="1115" y="172"/>
                  </a:lnTo>
                  <a:lnTo>
                    <a:pt x="1107" y="172"/>
                  </a:lnTo>
                  <a:lnTo>
                    <a:pt x="1102" y="172"/>
                  </a:lnTo>
                  <a:lnTo>
                    <a:pt x="1098" y="175"/>
                  </a:lnTo>
                  <a:lnTo>
                    <a:pt x="1098" y="175"/>
                  </a:lnTo>
                  <a:lnTo>
                    <a:pt x="1058" y="168"/>
                  </a:lnTo>
                  <a:lnTo>
                    <a:pt x="1015" y="163"/>
                  </a:lnTo>
                  <a:lnTo>
                    <a:pt x="970" y="160"/>
                  </a:lnTo>
                  <a:lnTo>
                    <a:pt x="927" y="158"/>
                  </a:lnTo>
                  <a:lnTo>
                    <a:pt x="882" y="158"/>
                  </a:lnTo>
                  <a:lnTo>
                    <a:pt x="840" y="158"/>
                  </a:lnTo>
                  <a:lnTo>
                    <a:pt x="760" y="161"/>
                  </a:lnTo>
                  <a:lnTo>
                    <a:pt x="760" y="161"/>
                  </a:lnTo>
                  <a:lnTo>
                    <a:pt x="757" y="165"/>
                  </a:lnTo>
                  <a:lnTo>
                    <a:pt x="757" y="170"/>
                  </a:lnTo>
                  <a:lnTo>
                    <a:pt x="757" y="172"/>
                  </a:lnTo>
                  <a:lnTo>
                    <a:pt x="756" y="179"/>
                  </a:lnTo>
                  <a:lnTo>
                    <a:pt x="756" y="179"/>
                  </a:lnTo>
                  <a:lnTo>
                    <a:pt x="749" y="184"/>
                  </a:lnTo>
                  <a:lnTo>
                    <a:pt x="740" y="188"/>
                  </a:lnTo>
                  <a:lnTo>
                    <a:pt x="732" y="191"/>
                  </a:lnTo>
                  <a:lnTo>
                    <a:pt x="721" y="192"/>
                  </a:lnTo>
                  <a:lnTo>
                    <a:pt x="721" y="192"/>
                  </a:lnTo>
                  <a:lnTo>
                    <a:pt x="715" y="186"/>
                  </a:lnTo>
                  <a:lnTo>
                    <a:pt x="709" y="178"/>
                  </a:lnTo>
                  <a:lnTo>
                    <a:pt x="705" y="170"/>
                  </a:lnTo>
                  <a:lnTo>
                    <a:pt x="704" y="158"/>
                  </a:lnTo>
                  <a:lnTo>
                    <a:pt x="704" y="158"/>
                  </a:lnTo>
                  <a:lnTo>
                    <a:pt x="667" y="154"/>
                  </a:lnTo>
                  <a:lnTo>
                    <a:pt x="629" y="153"/>
                  </a:lnTo>
                  <a:lnTo>
                    <a:pt x="552" y="151"/>
                  </a:lnTo>
                  <a:lnTo>
                    <a:pt x="472" y="150"/>
                  </a:lnTo>
                  <a:lnTo>
                    <a:pt x="393" y="149"/>
                  </a:lnTo>
                  <a:lnTo>
                    <a:pt x="393" y="149"/>
                  </a:lnTo>
                  <a:lnTo>
                    <a:pt x="393" y="154"/>
                  </a:lnTo>
                  <a:lnTo>
                    <a:pt x="391" y="158"/>
                  </a:lnTo>
                  <a:lnTo>
                    <a:pt x="388" y="161"/>
                  </a:lnTo>
                  <a:lnTo>
                    <a:pt x="385" y="164"/>
                  </a:lnTo>
                  <a:lnTo>
                    <a:pt x="377" y="168"/>
                  </a:lnTo>
                  <a:lnTo>
                    <a:pt x="368" y="168"/>
                  </a:lnTo>
                  <a:lnTo>
                    <a:pt x="360" y="167"/>
                  </a:lnTo>
                  <a:lnTo>
                    <a:pt x="356" y="165"/>
                  </a:lnTo>
                  <a:lnTo>
                    <a:pt x="353" y="163"/>
                  </a:lnTo>
                  <a:lnTo>
                    <a:pt x="350" y="158"/>
                  </a:lnTo>
                  <a:lnTo>
                    <a:pt x="349" y="154"/>
                  </a:lnTo>
                  <a:lnTo>
                    <a:pt x="347" y="150"/>
                  </a:lnTo>
                  <a:lnTo>
                    <a:pt x="347" y="144"/>
                  </a:lnTo>
                  <a:lnTo>
                    <a:pt x="347" y="144"/>
                  </a:lnTo>
                  <a:close/>
                  <a:moveTo>
                    <a:pt x="1128" y="188"/>
                  </a:moveTo>
                  <a:lnTo>
                    <a:pt x="1128" y="188"/>
                  </a:lnTo>
                  <a:lnTo>
                    <a:pt x="1118" y="199"/>
                  </a:lnTo>
                  <a:lnTo>
                    <a:pt x="1108" y="212"/>
                  </a:lnTo>
                  <a:lnTo>
                    <a:pt x="1098" y="226"/>
                  </a:lnTo>
                  <a:lnTo>
                    <a:pt x="1091" y="240"/>
                  </a:lnTo>
                  <a:lnTo>
                    <a:pt x="1086" y="255"/>
                  </a:lnTo>
                  <a:lnTo>
                    <a:pt x="1080" y="271"/>
                  </a:lnTo>
                  <a:lnTo>
                    <a:pt x="1077" y="286"/>
                  </a:lnTo>
                  <a:lnTo>
                    <a:pt x="1076" y="299"/>
                  </a:lnTo>
                  <a:lnTo>
                    <a:pt x="1076" y="299"/>
                  </a:lnTo>
                  <a:lnTo>
                    <a:pt x="1067" y="321"/>
                  </a:lnTo>
                  <a:lnTo>
                    <a:pt x="1062" y="344"/>
                  </a:lnTo>
                  <a:lnTo>
                    <a:pt x="1056" y="366"/>
                  </a:lnTo>
                  <a:lnTo>
                    <a:pt x="1052" y="389"/>
                  </a:lnTo>
                  <a:lnTo>
                    <a:pt x="1043" y="435"/>
                  </a:lnTo>
                  <a:lnTo>
                    <a:pt x="1038" y="457"/>
                  </a:lnTo>
                  <a:lnTo>
                    <a:pt x="1032" y="480"/>
                  </a:lnTo>
                  <a:lnTo>
                    <a:pt x="1032" y="480"/>
                  </a:lnTo>
                  <a:lnTo>
                    <a:pt x="1018" y="522"/>
                  </a:lnTo>
                  <a:lnTo>
                    <a:pt x="1011" y="542"/>
                  </a:lnTo>
                  <a:lnTo>
                    <a:pt x="1003" y="560"/>
                  </a:lnTo>
                  <a:lnTo>
                    <a:pt x="1003" y="560"/>
                  </a:lnTo>
                  <a:lnTo>
                    <a:pt x="987" y="589"/>
                  </a:lnTo>
                  <a:lnTo>
                    <a:pt x="980" y="605"/>
                  </a:lnTo>
                  <a:lnTo>
                    <a:pt x="975" y="622"/>
                  </a:lnTo>
                  <a:lnTo>
                    <a:pt x="975" y="622"/>
                  </a:lnTo>
                  <a:lnTo>
                    <a:pt x="966" y="630"/>
                  </a:lnTo>
                  <a:lnTo>
                    <a:pt x="958" y="639"/>
                  </a:lnTo>
                  <a:lnTo>
                    <a:pt x="949" y="647"/>
                  </a:lnTo>
                  <a:lnTo>
                    <a:pt x="938" y="654"/>
                  </a:lnTo>
                  <a:lnTo>
                    <a:pt x="928" y="660"/>
                  </a:lnTo>
                  <a:lnTo>
                    <a:pt x="917" y="665"/>
                  </a:lnTo>
                  <a:lnTo>
                    <a:pt x="904" y="669"/>
                  </a:lnTo>
                  <a:lnTo>
                    <a:pt x="893" y="674"/>
                  </a:lnTo>
                  <a:lnTo>
                    <a:pt x="867" y="679"/>
                  </a:lnTo>
                  <a:lnTo>
                    <a:pt x="839" y="683"/>
                  </a:lnTo>
                  <a:lnTo>
                    <a:pt x="809" y="683"/>
                  </a:lnTo>
                  <a:lnTo>
                    <a:pt x="778" y="681"/>
                  </a:lnTo>
                  <a:lnTo>
                    <a:pt x="778" y="681"/>
                  </a:lnTo>
                  <a:lnTo>
                    <a:pt x="666" y="667"/>
                  </a:lnTo>
                  <a:lnTo>
                    <a:pt x="611" y="660"/>
                  </a:lnTo>
                  <a:lnTo>
                    <a:pt x="561" y="655"/>
                  </a:lnTo>
                  <a:lnTo>
                    <a:pt x="561" y="655"/>
                  </a:lnTo>
                  <a:lnTo>
                    <a:pt x="558" y="660"/>
                  </a:lnTo>
                  <a:lnTo>
                    <a:pt x="556" y="662"/>
                  </a:lnTo>
                  <a:lnTo>
                    <a:pt x="555" y="671"/>
                  </a:lnTo>
                  <a:lnTo>
                    <a:pt x="555" y="679"/>
                  </a:lnTo>
                  <a:lnTo>
                    <a:pt x="554" y="689"/>
                  </a:lnTo>
                  <a:lnTo>
                    <a:pt x="554" y="689"/>
                  </a:lnTo>
                  <a:lnTo>
                    <a:pt x="596" y="695"/>
                  </a:lnTo>
                  <a:lnTo>
                    <a:pt x="641" y="699"/>
                  </a:lnTo>
                  <a:lnTo>
                    <a:pt x="732" y="709"/>
                  </a:lnTo>
                  <a:lnTo>
                    <a:pt x="732" y="709"/>
                  </a:lnTo>
                  <a:lnTo>
                    <a:pt x="792" y="716"/>
                  </a:lnTo>
                  <a:lnTo>
                    <a:pt x="820" y="717"/>
                  </a:lnTo>
                  <a:lnTo>
                    <a:pt x="834" y="717"/>
                  </a:lnTo>
                  <a:lnTo>
                    <a:pt x="848" y="716"/>
                  </a:lnTo>
                  <a:lnTo>
                    <a:pt x="848" y="716"/>
                  </a:lnTo>
                  <a:lnTo>
                    <a:pt x="878" y="710"/>
                  </a:lnTo>
                  <a:lnTo>
                    <a:pt x="907" y="703"/>
                  </a:lnTo>
                  <a:lnTo>
                    <a:pt x="921" y="699"/>
                  </a:lnTo>
                  <a:lnTo>
                    <a:pt x="934" y="695"/>
                  </a:lnTo>
                  <a:lnTo>
                    <a:pt x="947" y="688"/>
                  </a:lnTo>
                  <a:lnTo>
                    <a:pt x="956" y="681"/>
                  </a:lnTo>
                  <a:lnTo>
                    <a:pt x="956" y="681"/>
                  </a:lnTo>
                  <a:lnTo>
                    <a:pt x="968" y="671"/>
                  </a:lnTo>
                  <a:lnTo>
                    <a:pt x="977" y="660"/>
                  </a:lnTo>
                  <a:lnTo>
                    <a:pt x="977" y="660"/>
                  </a:lnTo>
                  <a:lnTo>
                    <a:pt x="989" y="650"/>
                  </a:lnTo>
                  <a:lnTo>
                    <a:pt x="999" y="639"/>
                  </a:lnTo>
                  <a:lnTo>
                    <a:pt x="1007" y="627"/>
                  </a:lnTo>
                  <a:lnTo>
                    <a:pt x="1015" y="616"/>
                  </a:lnTo>
                  <a:lnTo>
                    <a:pt x="1031" y="591"/>
                  </a:lnTo>
                  <a:lnTo>
                    <a:pt x="1045" y="563"/>
                  </a:lnTo>
                  <a:lnTo>
                    <a:pt x="1045" y="563"/>
                  </a:lnTo>
                  <a:lnTo>
                    <a:pt x="1052" y="542"/>
                  </a:lnTo>
                  <a:lnTo>
                    <a:pt x="1059" y="518"/>
                  </a:lnTo>
                  <a:lnTo>
                    <a:pt x="1065" y="494"/>
                  </a:lnTo>
                  <a:lnTo>
                    <a:pt x="1069" y="469"/>
                  </a:lnTo>
                  <a:lnTo>
                    <a:pt x="1073" y="445"/>
                  </a:lnTo>
                  <a:lnTo>
                    <a:pt x="1076" y="421"/>
                  </a:lnTo>
                  <a:lnTo>
                    <a:pt x="1076" y="398"/>
                  </a:lnTo>
                  <a:lnTo>
                    <a:pt x="1076" y="377"/>
                  </a:lnTo>
                  <a:lnTo>
                    <a:pt x="1076" y="377"/>
                  </a:lnTo>
                  <a:lnTo>
                    <a:pt x="1080" y="370"/>
                  </a:lnTo>
                  <a:lnTo>
                    <a:pt x="1084" y="362"/>
                  </a:lnTo>
                  <a:lnTo>
                    <a:pt x="1086" y="354"/>
                  </a:lnTo>
                  <a:lnTo>
                    <a:pt x="1087" y="344"/>
                  </a:lnTo>
                  <a:lnTo>
                    <a:pt x="1088" y="325"/>
                  </a:lnTo>
                  <a:lnTo>
                    <a:pt x="1091" y="309"/>
                  </a:lnTo>
                  <a:lnTo>
                    <a:pt x="1091" y="309"/>
                  </a:lnTo>
                  <a:lnTo>
                    <a:pt x="1095" y="297"/>
                  </a:lnTo>
                  <a:lnTo>
                    <a:pt x="1100" y="286"/>
                  </a:lnTo>
                  <a:lnTo>
                    <a:pt x="1111" y="265"/>
                  </a:lnTo>
                  <a:lnTo>
                    <a:pt x="1111" y="265"/>
                  </a:lnTo>
                  <a:lnTo>
                    <a:pt x="1122" y="244"/>
                  </a:lnTo>
                  <a:lnTo>
                    <a:pt x="1128" y="236"/>
                  </a:lnTo>
                  <a:lnTo>
                    <a:pt x="1133" y="229"/>
                  </a:lnTo>
                  <a:lnTo>
                    <a:pt x="1149" y="216"/>
                  </a:lnTo>
                  <a:lnTo>
                    <a:pt x="1166" y="205"/>
                  </a:lnTo>
                  <a:lnTo>
                    <a:pt x="1166" y="205"/>
                  </a:lnTo>
                  <a:lnTo>
                    <a:pt x="1177" y="202"/>
                  </a:lnTo>
                  <a:lnTo>
                    <a:pt x="1187" y="198"/>
                  </a:lnTo>
                  <a:lnTo>
                    <a:pt x="1187" y="198"/>
                  </a:lnTo>
                  <a:lnTo>
                    <a:pt x="1194" y="199"/>
                  </a:lnTo>
                  <a:lnTo>
                    <a:pt x="1199" y="202"/>
                  </a:lnTo>
                  <a:lnTo>
                    <a:pt x="1205" y="206"/>
                  </a:lnTo>
                  <a:lnTo>
                    <a:pt x="1211" y="209"/>
                  </a:lnTo>
                  <a:lnTo>
                    <a:pt x="1211" y="209"/>
                  </a:lnTo>
                  <a:lnTo>
                    <a:pt x="1205" y="199"/>
                  </a:lnTo>
                  <a:lnTo>
                    <a:pt x="1196" y="192"/>
                  </a:lnTo>
                  <a:lnTo>
                    <a:pt x="1185" y="186"/>
                  </a:lnTo>
                  <a:lnTo>
                    <a:pt x="1174" y="182"/>
                  </a:lnTo>
                  <a:lnTo>
                    <a:pt x="1163" y="181"/>
                  </a:lnTo>
                  <a:lnTo>
                    <a:pt x="1150" y="181"/>
                  </a:lnTo>
                  <a:lnTo>
                    <a:pt x="1139" y="184"/>
                  </a:lnTo>
                  <a:lnTo>
                    <a:pt x="1128" y="188"/>
                  </a:lnTo>
                  <a:lnTo>
                    <a:pt x="1128" y="188"/>
                  </a:lnTo>
                  <a:close/>
                  <a:moveTo>
                    <a:pt x="1098" y="337"/>
                  </a:moveTo>
                  <a:lnTo>
                    <a:pt x="1098" y="337"/>
                  </a:lnTo>
                  <a:lnTo>
                    <a:pt x="1097" y="358"/>
                  </a:lnTo>
                  <a:lnTo>
                    <a:pt x="1097" y="377"/>
                  </a:lnTo>
                  <a:lnTo>
                    <a:pt x="1097" y="377"/>
                  </a:lnTo>
                  <a:lnTo>
                    <a:pt x="1114" y="379"/>
                  </a:lnTo>
                  <a:lnTo>
                    <a:pt x="1132" y="377"/>
                  </a:lnTo>
                  <a:lnTo>
                    <a:pt x="1152" y="375"/>
                  </a:lnTo>
                  <a:lnTo>
                    <a:pt x="1170" y="370"/>
                  </a:lnTo>
                  <a:lnTo>
                    <a:pt x="1188" y="366"/>
                  </a:lnTo>
                  <a:lnTo>
                    <a:pt x="1203" y="359"/>
                  </a:lnTo>
                  <a:lnTo>
                    <a:pt x="1216" y="352"/>
                  </a:lnTo>
                  <a:lnTo>
                    <a:pt x="1220" y="348"/>
                  </a:lnTo>
                  <a:lnTo>
                    <a:pt x="1225" y="344"/>
                  </a:lnTo>
                  <a:lnTo>
                    <a:pt x="1225" y="344"/>
                  </a:lnTo>
                  <a:lnTo>
                    <a:pt x="1227" y="338"/>
                  </a:lnTo>
                  <a:lnTo>
                    <a:pt x="1229" y="332"/>
                  </a:lnTo>
                  <a:lnTo>
                    <a:pt x="1230" y="320"/>
                  </a:lnTo>
                  <a:lnTo>
                    <a:pt x="1229" y="307"/>
                  </a:lnTo>
                  <a:lnTo>
                    <a:pt x="1227" y="295"/>
                  </a:lnTo>
                  <a:lnTo>
                    <a:pt x="1227" y="295"/>
                  </a:lnTo>
                  <a:lnTo>
                    <a:pt x="1227" y="293"/>
                  </a:lnTo>
                  <a:lnTo>
                    <a:pt x="1225" y="292"/>
                  </a:lnTo>
                  <a:lnTo>
                    <a:pt x="1225" y="292"/>
                  </a:lnTo>
                  <a:lnTo>
                    <a:pt x="1220" y="299"/>
                  </a:lnTo>
                  <a:lnTo>
                    <a:pt x="1215" y="306"/>
                  </a:lnTo>
                  <a:lnTo>
                    <a:pt x="1209" y="311"/>
                  </a:lnTo>
                  <a:lnTo>
                    <a:pt x="1202" y="316"/>
                  </a:lnTo>
                  <a:lnTo>
                    <a:pt x="1188" y="323"/>
                  </a:lnTo>
                  <a:lnTo>
                    <a:pt x="1171" y="328"/>
                  </a:lnTo>
                  <a:lnTo>
                    <a:pt x="1153" y="332"/>
                  </a:lnTo>
                  <a:lnTo>
                    <a:pt x="1135" y="335"/>
                  </a:lnTo>
                  <a:lnTo>
                    <a:pt x="1116" y="335"/>
                  </a:lnTo>
                  <a:lnTo>
                    <a:pt x="1098" y="337"/>
                  </a:lnTo>
                  <a:lnTo>
                    <a:pt x="1098" y="337"/>
                  </a:lnTo>
                  <a:close/>
                  <a:moveTo>
                    <a:pt x="1170" y="382"/>
                  </a:moveTo>
                  <a:lnTo>
                    <a:pt x="1170" y="382"/>
                  </a:lnTo>
                  <a:lnTo>
                    <a:pt x="1174" y="424"/>
                  </a:lnTo>
                  <a:lnTo>
                    <a:pt x="1177" y="463"/>
                  </a:lnTo>
                  <a:lnTo>
                    <a:pt x="1175" y="502"/>
                  </a:lnTo>
                  <a:lnTo>
                    <a:pt x="1170" y="543"/>
                  </a:lnTo>
                  <a:lnTo>
                    <a:pt x="1170" y="543"/>
                  </a:lnTo>
                  <a:lnTo>
                    <a:pt x="1168" y="561"/>
                  </a:lnTo>
                  <a:lnTo>
                    <a:pt x="1168" y="581"/>
                  </a:lnTo>
                  <a:lnTo>
                    <a:pt x="1167" y="591"/>
                  </a:lnTo>
                  <a:lnTo>
                    <a:pt x="1166" y="601"/>
                  </a:lnTo>
                  <a:lnTo>
                    <a:pt x="1163" y="609"/>
                  </a:lnTo>
                  <a:lnTo>
                    <a:pt x="1159" y="617"/>
                  </a:lnTo>
                  <a:lnTo>
                    <a:pt x="1159" y="617"/>
                  </a:lnTo>
                  <a:lnTo>
                    <a:pt x="1157" y="601"/>
                  </a:lnTo>
                  <a:lnTo>
                    <a:pt x="1157" y="581"/>
                  </a:lnTo>
                  <a:lnTo>
                    <a:pt x="1160" y="535"/>
                  </a:lnTo>
                  <a:lnTo>
                    <a:pt x="1164" y="483"/>
                  </a:lnTo>
                  <a:lnTo>
                    <a:pt x="1166" y="457"/>
                  </a:lnTo>
                  <a:lnTo>
                    <a:pt x="1166" y="432"/>
                  </a:lnTo>
                  <a:lnTo>
                    <a:pt x="1166" y="432"/>
                  </a:lnTo>
                  <a:lnTo>
                    <a:pt x="1164" y="418"/>
                  </a:lnTo>
                  <a:lnTo>
                    <a:pt x="1164" y="403"/>
                  </a:lnTo>
                  <a:lnTo>
                    <a:pt x="1161" y="396"/>
                  </a:lnTo>
                  <a:lnTo>
                    <a:pt x="1159" y="390"/>
                  </a:lnTo>
                  <a:lnTo>
                    <a:pt x="1156" y="387"/>
                  </a:lnTo>
                  <a:lnTo>
                    <a:pt x="1149" y="387"/>
                  </a:lnTo>
                  <a:lnTo>
                    <a:pt x="1149" y="387"/>
                  </a:lnTo>
                  <a:lnTo>
                    <a:pt x="1149" y="407"/>
                  </a:lnTo>
                  <a:lnTo>
                    <a:pt x="1150" y="434"/>
                  </a:lnTo>
                  <a:lnTo>
                    <a:pt x="1149" y="462"/>
                  </a:lnTo>
                  <a:lnTo>
                    <a:pt x="1147" y="476"/>
                  </a:lnTo>
                  <a:lnTo>
                    <a:pt x="1145" y="488"/>
                  </a:lnTo>
                  <a:lnTo>
                    <a:pt x="1145" y="488"/>
                  </a:lnTo>
                  <a:lnTo>
                    <a:pt x="1142" y="474"/>
                  </a:lnTo>
                  <a:lnTo>
                    <a:pt x="1140" y="462"/>
                  </a:lnTo>
                  <a:lnTo>
                    <a:pt x="1139" y="439"/>
                  </a:lnTo>
                  <a:lnTo>
                    <a:pt x="1139" y="415"/>
                  </a:lnTo>
                  <a:lnTo>
                    <a:pt x="1139" y="404"/>
                  </a:lnTo>
                  <a:lnTo>
                    <a:pt x="1138" y="390"/>
                  </a:lnTo>
                  <a:lnTo>
                    <a:pt x="1138" y="390"/>
                  </a:lnTo>
                  <a:lnTo>
                    <a:pt x="1118" y="390"/>
                  </a:lnTo>
                  <a:lnTo>
                    <a:pt x="1108" y="390"/>
                  </a:lnTo>
                  <a:lnTo>
                    <a:pt x="1098" y="389"/>
                  </a:lnTo>
                  <a:lnTo>
                    <a:pt x="1098" y="389"/>
                  </a:lnTo>
                  <a:lnTo>
                    <a:pt x="1100" y="420"/>
                  </a:lnTo>
                  <a:lnTo>
                    <a:pt x="1100" y="448"/>
                  </a:lnTo>
                  <a:lnTo>
                    <a:pt x="1098" y="474"/>
                  </a:lnTo>
                  <a:lnTo>
                    <a:pt x="1097" y="501"/>
                  </a:lnTo>
                  <a:lnTo>
                    <a:pt x="1097" y="501"/>
                  </a:lnTo>
                  <a:lnTo>
                    <a:pt x="1095" y="528"/>
                  </a:lnTo>
                  <a:lnTo>
                    <a:pt x="1095" y="554"/>
                  </a:lnTo>
                  <a:lnTo>
                    <a:pt x="1095" y="584"/>
                  </a:lnTo>
                  <a:lnTo>
                    <a:pt x="1095" y="612"/>
                  </a:lnTo>
                  <a:lnTo>
                    <a:pt x="1095" y="612"/>
                  </a:lnTo>
                  <a:lnTo>
                    <a:pt x="1088" y="735"/>
                  </a:lnTo>
                  <a:lnTo>
                    <a:pt x="1081" y="859"/>
                  </a:lnTo>
                  <a:lnTo>
                    <a:pt x="1081" y="859"/>
                  </a:lnTo>
                  <a:lnTo>
                    <a:pt x="1079" y="904"/>
                  </a:lnTo>
                  <a:lnTo>
                    <a:pt x="1077" y="947"/>
                  </a:lnTo>
                  <a:lnTo>
                    <a:pt x="1077" y="992"/>
                  </a:lnTo>
                  <a:lnTo>
                    <a:pt x="1079" y="1036"/>
                  </a:lnTo>
                  <a:lnTo>
                    <a:pt x="1081" y="1079"/>
                  </a:lnTo>
                  <a:lnTo>
                    <a:pt x="1086" y="1122"/>
                  </a:lnTo>
                  <a:lnTo>
                    <a:pt x="1093" y="1162"/>
                  </a:lnTo>
                  <a:lnTo>
                    <a:pt x="1102" y="1202"/>
                  </a:lnTo>
                  <a:lnTo>
                    <a:pt x="1102" y="1202"/>
                  </a:lnTo>
                  <a:lnTo>
                    <a:pt x="1107" y="1210"/>
                  </a:lnTo>
                  <a:lnTo>
                    <a:pt x="1109" y="1218"/>
                  </a:lnTo>
                  <a:lnTo>
                    <a:pt x="1115" y="1237"/>
                  </a:lnTo>
                  <a:lnTo>
                    <a:pt x="1119" y="1255"/>
                  </a:lnTo>
                  <a:lnTo>
                    <a:pt x="1123" y="1273"/>
                  </a:lnTo>
                  <a:lnTo>
                    <a:pt x="1123" y="1273"/>
                  </a:lnTo>
                  <a:lnTo>
                    <a:pt x="1132" y="1252"/>
                  </a:lnTo>
                  <a:lnTo>
                    <a:pt x="1135" y="1241"/>
                  </a:lnTo>
                  <a:lnTo>
                    <a:pt x="1138" y="1230"/>
                  </a:lnTo>
                  <a:lnTo>
                    <a:pt x="1139" y="1218"/>
                  </a:lnTo>
                  <a:lnTo>
                    <a:pt x="1140" y="1206"/>
                  </a:lnTo>
                  <a:lnTo>
                    <a:pt x="1139" y="1179"/>
                  </a:lnTo>
                  <a:lnTo>
                    <a:pt x="1139" y="1179"/>
                  </a:lnTo>
                  <a:lnTo>
                    <a:pt x="1126" y="1044"/>
                  </a:lnTo>
                  <a:lnTo>
                    <a:pt x="1126" y="1044"/>
                  </a:lnTo>
                  <a:lnTo>
                    <a:pt x="1125" y="1033"/>
                  </a:lnTo>
                  <a:lnTo>
                    <a:pt x="1122" y="1020"/>
                  </a:lnTo>
                  <a:lnTo>
                    <a:pt x="1122" y="1015"/>
                  </a:lnTo>
                  <a:lnTo>
                    <a:pt x="1123" y="1009"/>
                  </a:lnTo>
                  <a:lnTo>
                    <a:pt x="1126" y="1005"/>
                  </a:lnTo>
                  <a:lnTo>
                    <a:pt x="1132" y="1001"/>
                  </a:lnTo>
                  <a:lnTo>
                    <a:pt x="1132" y="1001"/>
                  </a:lnTo>
                  <a:lnTo>
                    <a:pt x="1136" y="1025"/>
                  </a:lnTo>
                  <a:lnTo>
                    <a:pt x="1139" y="1049"/>
                  </a:lnTo>
                  <a:lnTo>
                    <a:pt x="1145" y="1098"/>
                  </a:lnTo>
                  <a:lnTo>
                    <a:pt x="1150" y="1145"/>
                  </a:lnTo>
                  <a:lnTo>
                    <a:pt x="1153" y="1169"/>
                  </a:lnTo>
                  <a:lnTo>
                    <a:pt x="1159" y="1192"/>
                  </a:lnTo>
                  <a:lnTo>
                    <a:pt x="1159" y="1192"/>
                  </a:lnTo>
                  <a:lnTo>
                    <a:pt x="1163" y="1186"/>
                  </a:lnTo>
                  <a:lnTo>
                    <a:pt x="1166" y="1182"/>
                  </a:lnTo>
                  <a:lnTo>
                    <a:pt x="1168" y="1176"/>
                  </a:lnTo>
                  <a:lnTo>
                    <a:pt x="1170" y="1171"/>
                  </a:lnTo>
                  <a:lnTo>
                    <a:pt x="1173" y="1145"/>
                  </a:lnTo>
                  <a:lnTo>
                    <a:pt x="1173" y="1145"/>
                  </a:lnTo>
                  <a:lnTo>
                    <a:pt x="1178" y="1106"/>
                  </a:lnTo>
                  <a:lnTo>
                    <a:pt x="1182" y="1065"/>
                  </a:lnTo>
                  <a:lnTo>
                    <a:pt x="1184" y="1044"/>
                  </a:lnTo>
                  <a:lnTo>
                    <a:pt x="1184" y="1023"/>
                  </a:lnTo>
                  <a:lnTo>
                    <a:pt x="1184" y="1002"/>
                  </a:lnTo>
                  <a:lnTo>
                    <a:pt x="1181" y="980"/>
                  </a:lnTo>
                  <a:lnTo>
                    <a:pt x="1181" y="980"/>
                  </a:lnTo>
                  <a:lnTo>
                    <a:pt x="1174" y="938"/>
                  </a:lnTo>
                  <a:lnTo>
                    <a:pt x="1167" y="895"/>
                  </a:lnTo>
                  <a:lnTo>
                    <a:pt x="1164" y="876"/>
                  </a:lnTo>
                  <a:lnTo>
                    <a:pt x="1164" y="856"/>
                  </a:lnTo>
                  <a:lnTo>
                    <a:pt x="1166" y="838"/>
                  </a:lnTo>
                  <a:lnTo>
                    <a:pt x="1168" y="821"/>
                  </a:lnTo>
                  <a:lnTo>
                    <a:pt x="1168" y="821"/>
                  </a:lnTo>
                  <a:lnTo>
                    <a:pt x="1173" y="831"/>
                  </a:lnTo>
                  <a:lnTo>
                    <a:pt x="1174" y="842"/>
                  </a:lnTo>
                  <a:lnTo>
                    <a:pt x="1177" y="863"/>
                  </a:lnTo>
                  <a:lnTo>
                    <a:pt x="1177" y="884"/>
                  </a:lnTo>
                  <a:lnTo>
                    <a:pt x="1180" y="907"/>
                  </a:lnTo>
                  <a:lnTo>
                    <a:pt x="1180" y="907"/>
                  </a:lnTo>
                  <a:lnTo>
                    <a:pt x="1189" y="973"/>
                  </a:lnTo>
                  <a:lnTo>
                    <a:pt x="1194" y="1005"/>
                  </a:lnTo>
                  <a:lnTo>
                    <a:pt x="1196" y="1036"/>
                  </a:lnTo>
                  <a:lnTo>
                    <a:pt x="1196" y="1068"/>
                  </a:lnTo>
                  <a:lnTo>
                    <a:pt x="1195" y="1100"/>
                  </a:lnTo>
                  <a:lnTo>
                    <a:pt x="1192" y="1133"/>
                  </a:lnTo>
                  <a:lnTo>
                    <a:pt x="1187" y="1165"/>
                  </a:lnTo>
                  <a:lnTo>
                    <a:pt x="1187" y="1165"/>
                  </a:lnTo>
                  <a:lnTo>
                    <a:pt x="1195" y="1162"/>
                  </a:lnTo>
                  <a:lnTo>
                    <a:pt x="1205" y="1159"/>
                  </a:lnTo>
                  <a:lnTo>
                    <a:pt x="1227" y="1159"/>
                  </a:lnTo>
                  <a:lnTo>
                    <a:pt x="1239" y="1158"/>
                  </a:lnTo>
                  <a:lnTo>
                    <a:pt x="1250" y="1157"/>
                  </a:lnTo>
                  <a:lnTo>
                    <a:pt x="1258" y="1154"/>
                  </a:lnTo>
                  <a:lnTo>
                    <a:pt x="1267" y="1150"/>
                  </a:lnTo>
                  <a:lnTo>
                    <a:pt x="1267" y="1150"/>
                  </a:lnTo>
                  <a:lnTo>
                    <a:pt x="1271" y="1144"/>
                  </a:lnTo>
                  <a:lnTo>
                    <a:pt x="1275" y="1137"/>
                  </a:lnTo>
                  <a:lnTo>
                    <a:pt x="1278" y="1130"/>
                  </a:lnTo>
                  <a:lnTo>
                    <a:pt x="1279" y="1122"/>
                  </a:lnTo>
                  <a:lnTo>
                    <a:pt x="1282" y="1103"/>
                  </a:lnTo>
                  <a:lnTo>
                    <a:pt x="1282" y="1084"/>
                  </a:lnTo>
                  <a:lnTo>
                    <a:pt x="1279" y="1044"/>
                  </a:lnTo>
                  <a:lnTo>
                    <a:pt x="1276" y="1011"/>
                  </a:lnTo>
                  <a:lnTo>
                    <a:pt x="1276" y="1011"/>
                  </a:lnTo>
                  <a:lnTo>
                    <a:pt x="1276" y="1006"/>
                  </a:lnTo>
                  <a:lnTo>
                    <a:pt x="1276" y="1006"/>
                  </a:lnTo>
                  <a:lnTo>
                    <a:pt x="1274" y="987"/>
                  </a:lnTo>
                  <a:lnTo>
                    <a:pt x="1268" y="967"/>
                  </a:lnTo>
                  <a:lnTo>
                    <a:pt x="1265" y="947"/>
                  </a:lnTo>
                  <a:lnTo>
                    <a:pt x="1262" y="928"/>
                  </a:lnTo>
                  <a:lnTo>
                    <a:pt x="1262" y="928"/>
                  </a:lnTo>
                  <a:lnTo>
                    <a:pt x="1262" y="897"/>
                  </a:lnTo>
                  <a:lnTo>
                    <a:pt x="1260" y="866"/>
                  </a:lnTo>
                  <a:lnTo>
                    <a:pt x="1254" y="804"/>
                  </a:lnTo>
                  <a:lnTo>
                    <a:pt x="1254" y="804"/>
                  </a:lnTo>
                  <a:lnTo>
                    <a:pt x="1248" y="695"/>
                  </a:lnTo>
                  <a:lnTo>
                    <a:pt x="1244" y="581"/>
                  </a:lnTo>
                  <a:lnTo>
                    <a:pt x="1239" y="467"/>
                  </a:lnTo>
                  <a:lnTo>
                    <a:pt x="1233" y="355"/>
                  </a:lnTo>
                  <a:lnTo>
                    <a:pt x="1233" y="355"/>
                  </a:lnTo>
                  <a:lnTo>
                    <a:pt x="1233" y="354"/>
                  </a:lnTo>
                  <a:lnTo>
                    <a:pt x="1232" y="354"/>
                  </a:lnTo>
                  <a:lnTo>
                    <a:pt x="1232" y="354"/>
                  </a:lnTo>
                  <a:lnTo>
                    <a:pt x="1219" y="363"/>
                  </a:lnTo>
                  <a:lnTo>
                    <a:pt x="1203" y="370"/>
                  </a:lnTo>
                  <a:lnTo>
                    <a:pt x="1188" y="377"/>
                  </a:lnTo>
                  <a:lnTo>
                    <a:pt x="1170" y="382"/>
                  </a:lnTo>
                  <a:lnTo>
                    <a:pt x="1170" y="382"/>
                  </a:lnTo>
                  <a:close/>
                  <a:moveTo>
                    <a:pt x="524" y="484"/>
                  </a:moveTo>
                  <a:lnTo>
                    <a:pt x="524" y="484"/>
                  </a:lnTo>
                  <a:lnTo>
                    <a:pt x="516" y="483"/>
                  </a:lnTo>
                  <a:lnTo>
                    <a:pt x="507" y="483"/>
                  </a:lnTo>
                  <a:lnTo>
                    <a:pt x="500" y="483"/>
                  </a:lnTo>
                  <a:lnTo>
                    <a:pt x="492" y="481"/>
                  </a:lnTo>
                  <a:lnTo>
                    <a:pt x="492" y="481"/>
                  </a:lnTo>
                  <a:lnTo>
                    <a:pt x="478" y="477"/>
                  </a:lnTo>
                  <a:lnTo>
                    <a:pt x="471" y="476"/>
                  </a:lnTo>
                  <a:lnTo>
                    <a:pt x="464" y="474"/>
                  </a:lnTo>
                  <a:lnTo>
                    <a:pt x="464" y="474"/>
                  </a:lnTo>
                  <a:lnTo>
                    <a:pt x="451" y="473"/>
                  </a:lnTo>
                  <a:lnTo>
                    <a:pt x="437" y="474"/>
                  </a:lnTo>
                  <a:lnTo>
                    <a:pt x="423" y="476"/>
                  </a:lnTo>
                  <a:lnTo>
                    <a:pt x="409" y="478"/>
                  </a:lnTo>
                  <a:lnTo>
                    <a:pt x="395" y="483"/>
                  </a:lnTo>
                  <a:lnTo>
                    <a:pt x="385" y="490"/>
                  </a:lnTo>
                  <a:lnTo>
                    <a:pt x="379" y="493"/>
                  </a:lnTo>
                  <a:lnTo>
                    <a:pt x="377" y="497"/>
                  </a:lnTo>
                  <a:lnTo>
                    <a:pt x="374" y="502"/>
                  </a:lnTo>
                  <a:lnTo>
                    <a:pt x="371" y="508"/>
                  </a:lnTo>
                  <a:lnTo>
                    <a:pt x="371" y="508"/>
                  </a:lnTo>
                  <a:lnTo>
                    <a:pt x="370" y="518"/>
                  </a:lnTo>
                  <a:lnTo>
                    <a:pt x="371" y="528"/>
                  </a:lnTo>
                  <a:lnTo>
                    <a:pt x="374" y="537"/>
                  </a:lnTo>
                  <a:lnTo>
                    <a:pt x="377" y="546"/>
                  </a:lnTo>
                  <a:lnTo>
                    <a:pt x="385" y="566"/>
                  </a:lnTo>
                  <a:lnTo>
                    <a:pt x="388" y="575"/>
                  </a:lnTo>
                  <a:lnTo>
                    <a:pt x="391" y="587"/>
                  </a:lnTo>
                  <a:lnTo>
                    <a:pt x="391" y="587"/>
                  </a:lnTo>
                  <a:lnTo>
                    <a:pt x="398" y="588"/>
                  </a:lnTo>
                  <a:lnTo>
                    <a:pt x="406" y="589"/>
                  </a:lnTo>
                  <a:lnTo>
                    <a:pt x="406" y="589"/>
                  </a:lnTo>
                  <a:lnTo>
                    <a:pt x="405" y="585"/>
                  </a:lnTo>
                  <a:lnTo>
                    <a:pt x="403" y="581"/>
                  </a:lnTo>
                  <a:lnTo>
                    <a:pt x="398" y="574"/>
                  </a:lnTo>
                  <a:lnTo>
                    <a:pt x="393" y="566"/>
                  </a:lnTo>
                  <a:lnTo>
                    <a:pt x="392" y="563"/>
                  </a:lnTo>
                  <a:lnTo>
                    <a:pt x="392" y="559"/>
                  </a:lnTo>
                  <a:lnTo>
                    <a:pt x="392" y="559"/>
                  </a:lnTo>
                  <a:lnTo>
                    <a:pt x="399" y="563"/>
                  </a:lnTo>
                  <a:lnTo>
                    <a:pt x="405" y="570"/>
                  </a:lnTo>
                  <a:lnTo>
                    <a:pt x="416" y="582"/>
                  </a:lnTo>
                  <a:lnTo>
                    <a:pt x="422" y="589"/>
                  </a:lnTo>
                  <a:lnTo>
                    <a:pt x="429" y="594"/>
                  </a:lnTo>
                  <a:lnTo>
                    <a:pt x="437" y="598"/>
                  </a:lnTo>
                  <a:lnTo>
                    <a:pt x="448" y="598"/>
                  </a:lnTo>
                  <a:lnTo>
                    <a:pt x="448" y="598"/>
                  </a:lnTo>
                  <a:lnTo>
                    <a:pt x="444" y="591"/>
                  </a:lnTo>
                  <a:lnTo>
                    <a:pt x="440" y="584"/>
                  </a:lnTo>
                  <a:lnTo>
                    <a:pt x="429" y="570"/>
                  </a:lnTo>
                  <a:lnTo>
                    <a:pt x="419" y="556"/>
                  </a:lnTo>
                  <a:lnTo>
                    <a:pt x="416" y="549"/>
                  </a:lnTo>
                  <a:lnTo>
                    <a:pt x="413" y="540"/>
                  </a:lnTo>
                  <a:lnTo>
                    <a:pt x="413" y="540"/>
                  </a:lnTo>
                  <a:lnTo>
                    <a:pt x="427" y="554"/>
                  </a:lnTo>
                  <a:lnTo>
                    <a:pt x="441" y="568"/>
                  </a:lnTo>
                  <a:lnTo>
                    <a:pt x="452" y="584"/>
                  </a:lnTo>
                  <a:lnTo>
                    <a:pt x="464" y="601"/>
                  </a:lnTo>
                  <a:lnTo>
                    <a:pt x="464" y="601"/>
                  </a:lnTo>
                  <a:lnTo>
                    <a:pt x="472" y="601"/>
                  </a:lnTo>
                  <a:lnTo>
                    <a:pt x="481" y="602"/>
                  </a:lnTo>
                  <a:lnTo>
                    <a:pt x="489" y="603"/>
                  </a:lnTo>
                  <a:lnTo>
                    <a:pt x="492" y="603"/>
                  </a:lnTo>
                  <a:lnTo>
                    <a:pt x="496" y="602"/>
                  </a:lnTo>
                  <a:lnTo>
                    <a:pt x="496" y="602"/>
                  </a:lnTo>
                  <a:lnTo>
                    <a:pt x="489" y="594"/>
                  </a:lnTo>
                  <a:lnTo>
                    <a:pt x="483" y="585"/>
                  </a:lnTo>
                  <a:lnTo>
                    <a:pt x="469" y="570"/>
                  </a:lnTo>
                  <a:lnTo>
                    <a:pt x="464" y="561"/>
                  </a:lnTo>
                  <a:lnTo>
                    <a:pt x="458" y="553"/>
                  </a:lnTo>
                  <a:lnTo>
                    <a:pt x="454" y="543"/>
                  </a:lnTo>
                  <a:lnTo>
                    <a:pt x="450" y="532"/>
                  </a:lnTo>
                  <a:lnTo>
                    <a:pt x="450" y="532"/>
                  </a:lnTo>
                  <a:lnTo>
                    <a:pt x="481" y="566"/>
                  </a:lnTo>
                  <a:lnTo>
                    <a:pt x="495" y="584"/>
                  </a:lnTo>
                  <a:lnTo>
                    <a:pt x="507" y="602"/>
                  </a:lnTo>
                  <a:lnTo>
                    <a:pt x="507" y="602"/>
                  </a:lnTo>
                  <a:lnTo>
                    <a:pt x="510" y="601"/>
                  </a:lnTo>
                  <a:lnTo>
                    <a:pt x="513" y="601"/>
                  </a:lnTo>
                  <a:lnTo>
                    <a:pt x="517" y="602"/>
                  </a:lnTo>
                  <a:lnTo>
                    <a:pt x="521" y="602"/>
                  </a:lnTo>
                  <a:lnTo>
                    <a:pt x="523" y="602"/>
                  </a:lnTo>
                  <a:lnTo>
                    <a:pt x="524" y="601"/>
                  </a:lnTo>
                  <a:lnTo>
                    <a:pt x="524" y="601"/>
                  </a:lnTo>
                  <a:lnTo>
                    <a:pt x="516" y="587"/>
                  </a:lnTo>
                  <a:lnTo>
                    <a:pt x="507" y="573"/>
                  </a:lnTo>
                  <a:lnTo>
                    <a:pt x="499" y="559"/>
                  </a:lnTo>
                  <a:lnTo>
                    <a:pt x="493" y="546"/>
                  </a:lnTo>
                  <a:lnTo>
                    <a:pt x="493" y="546"/>
                  </a:lnTo>
                  <a:lnTo>
                    <a:pt x="497" y="546"/>
                  </a:lnTo>
                  <a:lnTo>
                    <a:pt x="500" y="549"/>
                  </a:lnTo>
                  <a:lnTo>
                    <a:pt x="507" y="554"/>
                  </a:lnTo>
                  <a:lnTo>
                    <a:pt x="517" y="568"/>
                  </a:lnTo>
                  <a:lnTo>
                    <a:pt x="517" y="568"/>
                  </a:lnTo>
                  <a:lnTo>
                    <a:pt x="527" y="584"/>
                  </a:lnTo>
                  <a:lnTo>
                    <a:pt x="532" y="591"/>
                  </a:lnTo>
                  <a:lnTo>
                    <a:pt x="538" y="596"/>
                  </a:lnTo>
                  <a:lnTo>
                    <a:pt x="538" y="596"/>
                  </a:lnTo>
                  <a:lnTo>
                    <a:pt x="547" y="580"/>
                  </a:lnTo>
                  <a:lnTo>
                    <a:pt x="554" y="563"/>
                  </a:lnTo>
                  <a:lnTo>
                    <a:pt x="558" y="547"/>
                  </a:lnTo>
                  <a:lnTo>
                    <a:pt x="559" y="530"/>
                  </a:lnTo>
                  <a:lnTo>
                    <a:pt x="559" y="523"/>
                  </a:lnTo>
                  <a:lnTo>
                    <a:pt x="558" y="516"/>
                  </a:lnTo>
                  <a:lnTo>
                    <a:pt x="555" y="509"/>
                  </a:lnTo>
                  <a:lnTo>
                    <a:pt x="551" y="504"/>
                  </a:lnTo>
                  <a:lnTo>
                    <a:pt x="547" y="498"/>
                  </a:lnTo>
                  <a:lnTo>
                    <a:pt x="539" y="493"/>
                  </a:lnTo>
                  <a:lnTo>
                    <a:pt x="532" y="488"/>
                  </a:lnTo>
                  <a:lnTo>
                    <a:pt x="524" y="484"/>
                  </a:lnTo>
                  <a:lnTo>
                    <a:pt x="524" y="484"/>
                  </a:lnTo>
                  <a:close/>
                  <a:moveTo>
                    <a:pt x="1066" y="546"/>
                  </a:moveTo>
                  <a:lnTo>
                    <a:pt x="1066" y="546"/>
                  </a:lnTo>
                  <a:lnTo>
                    <a:pt x="1069" y="561"/>
                  </a:lnTo>
                  <a:lnTo>
                    <a:pt x="1072" y="575"/>
                  </a:lnTo>
                  <a:lnTo>
                    <a:pt x="1072" y="591"/>
                  </a:lnTo>
                  <a:lnTo>
                    <a:pt x="1072" y="606"/>
                  </a:lnTo>
                  <a:lnTo>
                    <a:pt x="1070" y="637"/>
                  </a:lnTo>
                  <a:lnTo>
                    <a:pt x="1067" y="667"/>
                  </a:lnTo>
                  <a:lnTo>
                    <a:pt x="1067" y="667"/>
                  </a:lnTo>
                  <a:lnTo>
                    <a:pt x="1060" y="728"/>
                  </a:lnTo>
                  <a:lnTo>
                    <a:pt x="1056" y="789"/>
                  </a:lnTo>
                  <a:lnTo>
                    <a:pt x="1056" y="789"/>
                  </a:lnTo>
                  <a:lnTo>
                    <a:pt x="1050" y="893"/>
                  </a:lnTo>
                  <a:lnTo>
                    <a:pt x="1049" y="945"/>
                  </a:lnTo>
                  <a:lnTo>
                    <a:pt x="1048" y="997"/>
                  </a:lnTo>
                  <a:lnTo>
                    <a:pt x="1049" y="1049"/>
                  </a:lnTo>
                  <a:lnTo>
                    <a:pt x="1053" y="1100"/>
                  </a:lnTo>
                  <a:lnTo>
                    <a:pt x="1056" y="1126"/>
                  </a:lnTo>
                  <a:lnTo>
                    <a:pt x="1060" y="1151"/>
                  </a:lnTo>
                  <a:lnTo>
                    <a:pt x="1065" y="1176"/>
                  </a:lnTo>
                  <a:lnTo>
                    <a:pt x="1070" y="1202"/>
                  </a:lnTo>
                  <a:lnTo>
                    <a:pt x="1070" y="1202"/>
                  </a:lnTo>
                  <a:lnTo>
                    <a:pt x="1079" y="1213"/>
                  </a:lnTo>
                  <a:lnTo>
                    <a:pt x="1081" y="1220"/>
                  </a:lnTo>
                  <a:lnTo>
                    <a:pt x="1084" y="1225"/>
                  </a:lnTo>
                  <a:lnTo>
                    <a:pt x="1084" y="1225"/>
                  </a:lnTo>
                  <a:lnTo>
                    <a:pt x="1088" y="1241"/>
                  </a:lnTo>
                  <a:lnTo>
                    <a:pt x="1088" y="1259"/>
                  </a:lnTo>
                  <a:lnTo>
                    <a:pt x="1087" y="1276"/>
                  </a:lnTo>
                  <a:lnTo>
                    <a:pt x="1086" y="1282"/>
                  </a:lnTo>
                  <a:lnTo>
                    <a:pt x="1083" y="1287"/>
                  </a:lnTo>
                  <a:lnTo>
                    <a:pt x="1083" y="1287"/>
                  </a:lnTo>
                  <a:lnTo>
                    <a:pt x="1076" y="1294"/>
                  </a:lnTo>
                  <a:lnTo>
                    <a:pt x="1067" y="1298"/>
                  </a:lnTo>
                  <a:lnTo>
                    <a:pt x="1058" y="1300"/>
                  </a:lnTo>
                  <a:lnTo>
                    <a:pt x="1048" y="1301"/>
                  </a:lnTo>
                  <a:lnTo>
                    <a:pt x="1025" y="1300"/>
                  </a:lnTo>
                  <a:lnTo>
                    <a:pt x="1004" y="1298"/>
                  </a:lnTo>
                  <a:lnTo>
                    <a:pt x="1004" y="1298"/>
                  </a:lnTo>
                  <a:lnTo>
                    <a:pt x="1001" y="1303"/>
                  </a:lnTo>
                  <a:lnTo>
                    <a:pt x="999" y="1310"/>
                  </a:lnTo>
                  <a:lnTo>
                    <a:pt x="997" y="1317"/>
                  </a:lnTo>
                  <a:lnTo>
                    <a:pt x="994" y="1322"/>
                  </a:lnTo>
                  <a:lnTo>
                    <a:pt x="994" y="1322"/>
                  </a:lnTo>
                  <a:lnTo>
                    <a:pt x="1010" y="1321"/>
                  </a:lnTo>
                  <a:lnTo>
                    <a:pt x="1027" y="1320"/>
                  </a:lnTo>
                  <a:lnTo>
                    <a:pt x="1058" y="1320"/>
                  </a:lnTo>
                  <a:lnTo>
                    <a:pt x="1072" y="1317"/>
                  </a:lnTo>
                  <a:lnTo>
                    <a:pt x="1086" y="1314"/>
                  </a:lnTo>
                  <a:lnTo>
                    <a:pt x="1097" y="1308"/>
                  </a:lnTo>
                  <a:lnTo>
                    <a:pt x="1102" y="1304"/>
                  </a:lnTo>
                  <a:lnTo>
                    <a:pt x="1108" y="1300"/>
                  </a:lnTo>
                  <a:lnTo>
                    <a:pt x="1108" y="1300"/>
                  </a:lnTo>
                  <a:lnTo>
                    <a:pt x="1104" y="1297"/>
                  </a:lnTo>
                  <a:lnTo>
                    <a:pt x="1104" y="1294"/>
                  </a:lnTo>
                  <a:lnTo>
                    <a:pt x="1104" y="1290"/>
                  </a:lnTo>
                  <a:lnTo>
                    <a:pt x="1104" y="1287"/>
                  </a:lnTo>
                  <a:lnTo>
                    <a:pt x="1108" y="1282"/>
                  </a:lnTo>
                  <a:lnTo>
                    <a:pt x="1111" y="1275"/>
                  </a:lnTo>
                  <a:lnTo>
                    <a:pt x="1111" y="1275"/>
                  </a:lnTo>
                  <a:lnTo>
                    <a:pt x="1090" y="1196"/>
                  </a:lnTo>
                  <a:lnTo>
                    <a:pt x="1080" y="1158"/>
                  </a:lnTo>
                  <a:lnTo>
                    <a:pt x="1073" y="1119"/>
                  </a:lnTo>
                  <a:lnTo>
                    <a:pt x="1073" y="1119"/>
                  </a:lnTo>
                  <a:lnTo>
                    <a:pt x="1069" y="1092"/>
                  </a:lnTo>
                  <a:lnTo>
                    <a:pt x="1066" y="1064"/>
                  </a:lnTo>
                  <a:lnTo>
                    <a:pt x="1066" y="1037"/>
                  </a:lnTo>
                  <a:lnTo>
                    <a:pt x="1066" y="1009"/>
                  </a:lnTo>
                  <a:lnTo>
                    <a:pt x="1069" y="953"/>
                  </a:lnTo>
                  <a:lnTo>
                    <a:pt x="1070" y="894"/>
                  </a:lnTo>
                  <a:lnTo>
                    <a:pt x="1070" y="894"/>
                  </a:lnTo>
                  <a:lnTo>
                    <a:pt x="1070" y="886"/>
                  </a:lnTo>
                  <a:lnTo>
                    <a:pt x="1069" y="879"/>
                  </a:lnTo>
                  <a:lnTo>
                    <a:pt x="1067" y="870"/>
                  </a:lnTo>
                  <a:lnTo>
                    <a:pt x="1067" y="862"/>
                  </a:lnTo>
                  <a:lnTo>
                    <a:pt x="1067" y="862"/>
                  </a:lnTo>
                  <a:lnTo>
                    <a:pt x="1070" y="815"/>
                  </a:lnTo>
                  <a:lnTo>
                    <a:pt x="1073" y="768"/>
                  </a:lnTo>
                  <a:lnTo>
                    <a:pt x="1077" y="720"/>
                  </a:lnTo>
                  <a:lnTo>
                    <a:pt x="1080" y="675"/>
                  </a:lnTo>
                  <a:lnTo>
                    <a:pt x="1080" y="675"/>
                  </a:lnTo>
                  <a:lnTo>
                    <a:pt x="1081" y="626"/>
                  </a:lnTo>
                  <a:lnTo>
                    <a:pt x="1083" y="580"/>
                  </a:lnTo>
                  <a:lnTo>
                    <a:pt x="1084" y="557"/>
                  </a:lnTo>
                  <a:lnTo>
                    <a:pt x="1083" y="535"/>
                  </a:lnTo>
                  <a:lnTo>
                    <a:pt x="1081" y="512"/>
                  </a:lnTo>
                  <a:lnTo>
                    <a:pt x="1077" y="490"/>
                  </a:lnTo>
                  <a:lnTo>
                    <a:pt x="1077" y="490"/>
                  </a:lnTo>
                  <a:lnTo>
                    <a:pt x="1074" y="504"/>
                  </a:lnTo>
                  <a:lnTo>
                    <a:pt x="1073" y="519"/>
                  </a:lnTo>
                  <a:lnTo>
                    <a:pt x="1070" y="533"/>
                  </a:lnTo>
                  <a:lnTo>
                    <a:pt x="1066" y="546"/>
                  </a:lnTo>
                  <a:lnTo>
                    <a:pt x="1066" y="546"/>
                  </a:lnTo>
                  <a:close/>
                  <a:moveTo>
                    <a:pt x="1001" y="668"/>
                  </a:moveTo>
                  <a:lnTo>
                    <a:pt x="1001" y="668"/>
                  </a:lnTo>
                  <a:lnTo>
                    <a:pt x="1004" y="672"/>
                  </a:lnTo>
                  <a:lnTo>
                    <a:pt x="1004" y="676"/>
                  </a:lnTo>
                  <a:lnTo>
                    <a:pt x="1004" y="681"/>
                  </a:lnTo>
                  <a:lnTo>
                    <a:pt x="1003" y="685"/>
                  </a:lnTo>
                  <a:lnTo>
                    <a:pt x="999" y="693"/>
                  </a:lnTo>
                  <a:lnTo>
                    <a:pt x="996" y="702"/>
                  </a:lnTo>
                  <a:lnTo>
                    <a:pt x="996" y="702"/>
                  </a:lnTo>
                  <a:lnTo>
                    <a:pt x="993" y="727"/>
                  </a:lnTo>
                  <a:lnTo>
                    <a:pt x="992" y="752"/>
                  </a:lnTo>
                  <a:lnTo>
                    <a:pt x="990" y="778"/>
                  </a:lnTo>
                  <a:lnTo>
                    <a:pt x="992" y="803"/>
                  </a:lnTo>
                  <a:lnTo>
                    <a:pt x="994" y="853"/>
                  </a:lnTo>
                  <a:lnTo>
                    <a:pt x="996" y="879"/>
                  </a:lnTo>
                  <a:lnTo>
                    <a:pt x="996" y="903"/>
                  </a:lnTo>
                  <a:lnTo>
                    <a:pt x="996" y="903"/>
                  </a:lnTo>
                  <a:lnTo>
                    <a:pt x="996" y="964"/>
                  </a:lnTo>
                  <a:lnTo>
                    <a:pt x="999" y="1022"/>
                  </a:lnTo>
                  <a:lnTo>
                    <a:pt x="1001" y="1077"/>
                  </a:lnTo>
                  <a:lnTo>
                    <a:pt x="1003" y="1133"/>
                  </a:lnTo>
                  <a:lnTo>
                    <a:pt x="1003" y="1133"/>
                  </a:lnTo>
                  <a:lnTo>
                    <a:pt x="1001" y="1155"/>
                  </a:lnTo>
                  <a:lnTo>
                    <a:pt x="1000" y="1166"/>
                  </a:lnTo>
                  <a:lnTo>
                    <a:pt x="1001" y="1178"/>
                  </a:lnTo>
                  <a:lnTo>
                    <a:pt x="1001" y="1178"/>
                  </a:lnTo>
                  <a:lnTo>
                    <a:pt x="1003" y="1188"/>
                  </a:lnTo>
                  <a:lnTo>
                    <a:pt x="1006" y="1199"/>
                  </a:lnTo>
                  <a:lnTo>
                    <a:pt x="1006" y="1199"/>
                  </a:lnTo>
                  <a:lnTo>
                    <a:pt x="1007" y="1220"/>
                  </a:lnTo>
                  <a:lnTo>
                    <a:pt x="1006" y="1242"/>
                  </a:lnTo>
                  <a:lnTo>
                    <a:pt x="1004" y="1263"/>
                  </a:lnTo>
                  <a:lnTo>
                    <a:pt x="1004" y="1286"/>
                  </a:lnTo>
                  <a:lnTo>
                    <a:pt x="1004" y="1286"/>
                  </a:lnTo>
                  <a:lnTo>
                    <a:pt x="1022" y="1289"/>
                  </a:lnTo>
                  <a:lnTo>
                    <a:pt x="1038" y="1290"/>
                  </a:lnTo>
                  <a:lnTo>
                    <a:pt x="1045" y="1290"/>
                  </a:lnTo>
                  <a:lnTo>
                    <a:pt x="1053" y="1289"/>
                  </a:lnTo>
                  <a:lnTo>
                    <a:pt x="1060" y="1286"/>
                  </a:lnTo>
                  <a:lnTo>
                    <a:pt x="1069" y="1282"/>
                  </a:lnTo>
                  <a:lnTo>
                    <a:pt x="1069" y="1282"/>
                  </a:lnTo>
                  <a:lnTo>
                    <a:pt x="1074" y="1272"/>
                  </a:lnTo>
                  <a:lnTo>
                    <a:pt x="1076" y="1261"/>
                  </a:lnTo>
                  <a:lnTo>
                    <a:pt x="1076" y="1251"/>
                  </a:lnTo>
                  <a:lnTo>
                    <a:pt x="1073" y="1239"/>
                  </a:lnTo>
                  <a:lnTo>
                    <a:pt x="1070" y="1230"/>
                  </a:lnTo>
                  <a:lnTo>
                    <a:pt x="1066" y="1220"/>
                  </a:lnTo>
                  <a:lnTo>
                    <a:pt x="1059" y="1202"/>
                  </a:lnTo>
                  <a:lnTo>
                    <a:pt x="1059" y="1202"/>
                  </a:lnTo>
                  <a:lnTo>
                    <a:pt x="1052" y="1181"/>
                  </a:lnTo>
                  <a:lnTo>
                    <a:pt x="1046" y="1158"/>
                  </a:lnTo>
                  <a:lnTo>
                    <a:pt x="1042" y="1136"/>
                  </a:lnTo>
                  <a:lnTo>
                    <a:pt x="1039" y="1110"/>
                  </a:lnTo>
                  <a:lnTo>
                    <a:pt x="1036" y="1086"/>
                  </a:lnTo>
                  <a:lnTo>
                    <a:pt x="1035" y="1061"/>
                  </a:lnTo>
                  <a:lnTo>
                    <a:pt x="1035" y="1015"/>
                  </a:lnTo>
                  <a:lnTo>
                    <a:pt x="1035" y="1015"/>
                  </a:lnTo>
                  <a:lnTo>
                    <a:pt x="1039" y="928"/>
                  </a:lnTo>
                  <a:lnTo>
                    <a:pt x="1042" y="841"/>
                  </a:lnTo>
                  <a:lnTo>
                    <a:pt x="1048" y="755"/>
                  </a:lnTo>
                  <a:lnTo>
                    <a:pt x="1050" y="713"/>
                  </a:lnTo>
                  <a:lnTo>
                    <a:pt x="1055" y="669"/>
                  </a:lnTo>
                  <a:lnTo>
                    <a:pt x="1055" y="669"/>
                  </a:lnTo>
                  <a:lnTo>
                    <a:pt x="1059" y="643"/>
                  </a:lnTo>
                  <a:lnTo>
                    <a:pt x="1063" y="619"/>
                  </a:lnTo>
                  <a:lnTo>
                    <a:pt x="1063" y="606"/>
                  </a:lnTo>
                  <a:lnTo>
                    <a:pt x="1063" y="594"/>
                  </a:lnTo>
                  <a:lnTo>
                    <a:pt x="1063" y="581"/>
                  </a:lnTo>
                  <a:lnTo>
                    <a:pt x="1060" y="567"/>
                  </a:lnTo>
                  <a:lnTo>
                    <a:pt x="1060" y="567"/>
                  </a:lnTo>
                  <a:lnTo>
                    <a:pt x="1050" y="594"/>
                  </a:lnTo>
                  <a:lnTo>
                    <a:pt x="1045" y="608"/>
                  </a:lnTo>
                  <a:lnTo>
                    <a:pt x="1039" y="620"/>
                  </a:lnTo>
                  <a:lnTo>
                    <a:pt x="1031" y="633"/>
                  </a:lnTo>
                  <a:lnTo>
                    <a:pt x="1022" y="646"/>
                  </a:lnTo>
                  <a:lnTo>
                    <a:pt x="1013" y="657"/>
                  </a:lnTo>
                  <a:lnTo>
                    <a:pt x="1001" y="668"/>
                  </a:lnTo>
                  <a:lnTo>
                    <a:pt x="1001" y="668"/>
                  </a:lnTo>
                  <a:close/>
                  <a:moveTo>
                    <a:pt x="79" y="667"/>
                  </a:moveTo>
                  <a:lnTo>
                    <a:pt x="79" y="667"/>
                  </a:lnTo>
                  <a:lnTo>
                    <a:pt x="85" y="707"/>
                  </a:lnTo>
                  <a:lnTo>
                    <a:pt x="86" y="726"/>
                  </a:lnTo>
                  <a:lnTo>
                    <a:pt x="89" y="744"/>
                  </a:lnTo>
                  <a:lnTo>
                    <a:pt x="89" y="744"/>
                  </a:lnTo>
                  <a:lnTo>
                    <a:pt x="89" y="783"/>
                  </a:lnTo>
                  <a:lnTo>
                    <a:pt x="89" y="818"/>
                  </a:lnTo>
                  <a:lnTo>
                    <a:pt x="86" y="888"/>
                  </a:lnTo>
                  <a:lnTo>
                    <a:pt x="86" y="888"/>
                  </a:lnTo>
                  <a:lnTo>
                    <a:pt x="86" y="910"/>
                  </a:lnTo>
                  <a:lnTo>
                    <a:pt x="89" y="928"/>
                  </a:lnTo>
                  <a:lnTo>
                    <a:pt x="92" y="966"/>
                  </a:lnTo>
                  <a:lnTo>
                    <a:pt x="92" y="966"/>
                  </a:lnTo>
                  <a:lnTo>
                    <a:pt x="92" y="990"/>
                  </a:lnTo>
                  <a:lnTo>
                    <a:pt x="89" y="1015"/>
                  </a:lnTo>
                  <a:lnTo>
                    <a:pt x="82" y="1061"/>
                  </a:lnTo>
                  <a:lnTo>
                    <a:pt x="82" y="1061"/>
                  </a:lnTo>
                  <a:lnTo>
                    <a:pt x="75" y="1093"/>
                  </a:lnTo>
                  <a:lnTo>
                    <a:pt x="72" y="1110"/>
                  </a:lnTo>
                  <a:lnTo>
                    <a:pt x="71" y="1126"/>
                  </a:lnTo>
                  <a:lnTo>
                    <a:pt x="71" y="1126"/>
                  </a:lnTo>
                  <a:lnTo>
                    <a:pt x="83" y="1133"/>
                  </a:lnTo>
                  <a:lnTo>
                    <a:pt x="94" y="1138"/>
                  </a:lnTo>
                  <a:lnTo>
                    <a:pt x="121" y="1148"/>
                  </a:lnTo>
                  <a:lnTo>
                    <a:pt x="177" y="1165"/>
                  </a:lnTo>
                  <a:lnTo>
                    <a:pt x="177" y="1165"/>
                  </a:lnTo>
                  <a:lnTo>
                    <a:pt x="248" y="1188"/>
                  </a:lnTo>
                  <a:lnTo>
                    <a:pt x="284" y="1199"/>
                  </a:lnTo>
                  <a:lnTo>
                    <a:pt x="321" y="1211"/>
                  </a:lnTo>
                  <a:lnTo>
                    <a:pt x="321" y="1211"/>
                  </a:lnTo>
                  <a:lnTo>
                    <a:pt x="389" y="1239"/>
                  </a:lnTo>
                  <a:lnTo>
                    <a:pt x="423" y="1252"/>
                  </a:lnTo>
                  <a:lnTo>
                    <a:pt x="457" y="1263"/>
                  </a:lnTo>
                  <a:lnTo>
                    <a:pt x="457" y="1263"/>
                  </a:lnTo>
                  <a:lnTo>
                    <a:pt x="478" y="1268"/>
                  </a:lnTo>
                  <a:lnTo>
                    <a:pt x="500" y="1272"/>
                  </a:lnTo>
                  <a:lnTo>
                    <a:pt x="521" y="1275"/>
                  </a:lnTo>
                  <a:lnTo>
                    <a:pt x="541" y="1279"/>
                  </a:lnTo>
                  <a:lnTo>
                    <a:pt x="541" y="1279"/>
                  </a:lnTo>
                  <a:lnTo>
                    <a:pt x="552" y="1283"/>
                  </a:lnTo>
                  <a:lnTo>
                    <a:pt x="563" y="1287"/>
                  </a:lnTo>
                  <a:lnTo>
                    <a:pt x="563" y="1287"/>
                  </a:lnTo>
                  <a:lnTo>
                    <a:pt x="583" y="1291"/>
                  </a:lnTo>
                  <a:lnTo>
                    <a:pt x="603" y="1296"/>
                  </a:lnTo>
                  <a:lnTo>
                    <a:pt x="643" y="1300"/>
                  </a:lnTo>
                  <a:lnTo>
                    <a:pt x="684" y="1305"/>
                  </a:lnTo>
                  <a:lnTo>
                    <a:pt x="704" y="1308"/>
                  </a:lnTo>
                  <a:lnTo>
                    <a:pt x="723" y="1311"/>
                  </a:lnTo>
                  <a:lnTo>
                    <a:pt x="723" y="1311"/>
                  </a:lnTo>
                  <a:lnTo>
                    <a:pt x="744" y="1315"/>
                  </a:lnTo>
                  <a:lnTo>
                    <a:pt x="766" y="1318"/>
                  </a:lnTo>
                  <a:lnTo>
                    <a:pt x="789" y="1321"/>
                  </a:lnTo>
                  <a:lnTo>
                    <a:pt x="812" y="1321"/>
                  </a:lnTo>
                  <a:lnTo>
                    <a:pt x="858" y="1321"/>
                  </a:lnTo>
                  <a:lnTo>
                    <a:pt x="902" y="1321"/>
                  </a:lnTo>
                  <a:lnTo>
                    <a:pt x="902" y="1321"/>
                  </a:lnTo>
                  <a:lnTo>
                    <a:pt x="909" y="1317"/>
                  </a:lnTo>
                  <a:lnTo>
                    <a:pt x="914" y="1314"/>
                  </a:lnTo>
                  <a:lnTo>
                    <a:pt x="931" y="1310"/>
                  </a:lnTo>
                  <a:lnTo>
                    <a:pt x="931" y="1310"/>
                  </a:lnTo>
                  <a:lnTo>
                    <a:pt x="938" y="1304"/>
                  </a:lnTo>
                  <a:lnTo>
                    <a:pt x="944" y="1296"/>
                  </a:lnTo>
                  <a:lnTo>
                    <a:pt x="949" y="1287"/>
                  </a:lnTo>
                  <a:lnTo>
                    <a:pt x="954" y="1277"/>
                  </a:lnTo>
                  <a:lnTo>
                    <a:pt x="956" y="1268"/>
                  </a:lnTo>
                  <a:lnTo>
                    <a:pt x="958" y="1258"/>
                  </a:lnTo>
                  <a:lnTo>
                    <a:pt x="961" y="1235"/>
                  </a:lnTo>
                  <a:lnTo>
                    <a:pt x="961" y="1211"/>
                  </a:lnTo>
                  <a:lnTo>
                    <a:pt x="959" y="1188"/>
                  </a:lnTo>
                  <a:lnTo>
                    <a:pt x="955" y="1143"/>
                  </a:lnTo>
                  <a:lnTo>
                    <a:pt x="955" y="1143"/>
                  </a:lnTo>
                  <a:lnTo>
                    <a:pt x="948" y="1042"/>
                  </a:lnTo>
                  <a:lnTo>
                    <a:pt x="945" y="995"/>
                  </a:lnTo>
                  <a:lnTo>
                    <a:pt x="942" y="953"/>
                  </a:lnTo>
                  <a:lnTo>
                    <a:pt x="942" y="953"/>
                  </a:lnTo>
                  <a:lnTo>
                    <a:pt x="944" y="925"/>
                  </a:lnTo>
                  <a:lnTo>
                    <a:pt x="945" y="898"/>
                  </a:lnTo>
                  <a:lnTo>
                    <a:pt x="947" y="870"/>
                  </a:lnTo>
                  <a:lnTo>
                    <a:pt x="947" y="844"/>
                  </a:lnTo>
                  <a:lnTo>
                    <a:pt x="947" y="844"/>
                  </a:lnTo>
                  <a:lnTo>
                    <a:pt x="945" y="808"/>
                  </a:lnTo>
                  <a:lnTo>
                    <a:pt x="945" y="775"/>
                  </a:lnTo>
                  <a:lnTo>
                    <a:pt x="947" y="741"/>
                  </a:lnTo>
                  <a:lnTo>
                    <a:pt x="949" y="709"/>
                  </a:lnTo>
                  <a:lnTo>
                    <a:pt x="949" y="709"/>
                  </a:lnTo>
                  <a:lnTo>
                    <a:pt x="920" y="717"/>
                  </a:lnTo>
                  <a:lnTo>
                    <a:pt x="889" y="727"/>
                  </a:lnTo>
                  <a:lnTo>
                    <a:pt x="874" y="731"/>
                  </a:lnTo>
                  <a:lnTo>
                    <a:pt x="858" y="734"/>
                  </a:lnTo>
                  <a:lnTo>
                    <a:pt x="841" y="735"/>
                  </a:lnTo>
                  <a:lnTo>
                    <a:pt x="824" y="735"/>
                  </a:lnTo>
                  <a:lnTo>
                    <a:pt x="824" y="735"/>
                  </a:lnTo>
                  <a:lnTo>
                    <a:pt x="754" y="728"/>
                  </a:lnTo>
                  <a:lnTo>
                    <a:pt x="684" y="720"/>
                  </a:lnTo>
                  <a:lnTo>
                    <a:pt x="615" y="712"/>
                  </a:lnTo>
                  <a:lnTo>
                    <a:pt x="554" y="702"/>
                  </a:lnTo>
                  <a:lnTo>
                    <a:pt x="554" y="702"/>
                  </a:lnTo>
                  <a:lnTo>
                    <a:pt x="551" y="726"/>
                  </a:lnTo>
                  <a:lnTo>
                    <a:pt x="549" y="749"/>
                  </a:lnTo>
                  <a:lnTo>
                    <a:pt x="547" y="761"/>
                  </a:lnTo>
                  <a:lnTo>
                    <a:pt x="542" y="771"/>
                  </a:lnTo>
                  <a:lnTo>
                    <a:pt x="537" y="779"/>
                  </a:lnTo>
                  <a:lnTo>
                    <a:pt x="528" y="786"/>
                  </a:lnTo>
                  <a:lnTo>
                    <a:pt x="528" y="786"/>
                  </a:lnTo>
                  <a:lnTo>
                    <a:pt x="523" y="789"/>
                  </a:lnTo>
                  <a:lnTo>
                    <a:pt x="517" y="790"/>
                  </a:lnTo>
                  <a:lnTo>
                    <a:pt x="504" y="792"/>
                  </a:lnTo>
                  <a:lnTo>
                    <a:pt x="479" y="790"/>
                  </a:lnTo>
                  <a:lnTo>
                    <a:pt x="479" y="790"/>
                  </a:lnTo>
                  <a:lnTo>
                    <a:pt x="461" y="792"/>
                  </a:lnTo>
                  <a:lnTo>
                    <a:pt x="440" y="793"/>
                  </a:lnTo>
                  <a:lnTo>
                    <a:pt x="420" y="793"/>
                  </a:lnTo>
                  <a:lnTo>
                    <a:pt x="410" y="792"/>
                  </a:lnTo>
                  <a:lnTo>
                    <a:pt x="403" y="789"/>
                  </a:lnTo>
                  <a:lnTo>
                    <a:pt x="403" y="789"/>
                  </a:lnTo>
                  <a:lnTo>
                    <a:pt x="398" y="786"/>
                  </a:lnTo>
                  <a:lnTo>
                    <a:pt x="393" y="783"/>
                  </a:lnTo>
                  <a:lnTo>
                    <a:pt x="385" y="773"/>
                  </a:lnTo>
                  <a:lnTo>
                    <a:pt x="379" y="761"/>
                  </a:lnTo>
                  <a:lnTo>
                    <a:pt x="374" y="748"/>
                  </a:lnTo>
                  <a:lnTo>
                    <a:pt x="370" y="734"/>
                  </a:lnTo>
                  <a:lnTo>
                    <a:pt x="367" y="720"/>
                  </a:lnTo>
                  <a:lnTo>
                    <a:pt x="365" y="707"/>
                  </a:lnTo>
                  <a:lnTo>
                    <a:pt x="364" y="695"/>
                  </a:lnTo>
                  <a:lnTo>
                    <a:pt x="364" y="695"/>
                  </a:lnTo>
                  <a:lnTo>
                    <a:pt x="365" y="683"/>
                  </a:lnTo>
                  <a:lnTo>
                    <a:pt x="368" y="674"/>
                  </a:lnTo>
                  <a:lnTo>
                    <a:pt x="371" y="662"/>
                  </a:lnTo>
                  <a:lnTo>
                    <a:pt x="372" y="658"/>
                  </a:lnTo>
                  <a:lnTo>
                    <a:pt x="371" y="653"/>
                  </a:lnTo>
                  <a:lnTo>
                    <a:pt x="371" y="653"/>
                  </a:lnTo>
                  <a:lnTo>
                    <a:pt x="367" y="651"/>
                  </a:lnTo>
                  <a:lnTo>
                    <a:pt x="360" y="650"/>
                  </a:lnTo>
                  <a:lnTo>
                    <a:pt x="347" y="650"/>
                  </a:lnTo>
                  <a:lnTo>
                    <a:pt x="347" y="650"/>
                  </a:lnTo>
                  <a:lnTo>
                    <a:pt x="315" y="637"/>
                  </a:lnTo>
                  <a:lnTo>
                    <a:pt x="281" y="629"/>
                  </a:lnTo>
                  <a:lnTo>
                    <a:pt x="248" y="620"/>
                  </a:lnTo>
                  <a:lnTo>
                    <a:pt x="212" y="613"/>
                  </a:lnTo>
                  <a:lnTo>
                    <a:pt x="177" y="608"/>
                  </a:lnTo>
                  <a:lnTo>
                    <a:pt x="142" y="599"/>
                  </a:lnTo>
                  <a:lnTo>
                    <a:pt x="109" y="591"/>
                  </a:lnTo>
                  <a:lnTo>
                    <a:pt x="76" y="581"/>
                  </a:lnTo>
                  <a:lnTo>
                    <a:pt x="76" y="581"/>
                  </a:lnTo>
                  <a:lnTo>
                    <a:pt x="75" y="581"/>
                  </a:lnTo>
                  <a:lnTo>
                    <a:pt x="75" y="582"/>
                  </a:lnTo>
                  <a:lnTo>
                    <a:pt x="75" y="582"/>
                  </a:lnTo>
                  <a:lnTo>
                    <a:pt x="73" y="589"/>
                  </a:lnTo>
                  <a:lnTo>
                    <a:pt x="73" y="598"/>
                  </a:lnTo>
                  <a:lnTo>
                    <a:pt x="75" y="619"/>
                  </a:lnTo>
                  <a:lnTo>
                    <a:pt x="79" y="667"/>
                  </a:lnTo>
                  <a:lnTo>
                    <a:pt x="79" y="667"/>
                  </a:lnTo>
                  <a:close/>
                  <a:moveTo>
                    <a:pt x="511" y="623"/>
                  </a:moveTo>
                  <a:lnTo>
                    <a:pt x="511" y="623"/>
                  </a:lnTo>
                  <a:lnTo>
                    <a:pt x="481" y="616"/>
                  </a:lnTo>
                  <a:lnTo>
                    <a:pt x="451" y="610"/>
                  </a:lnTo>
                  <a:lnTo>
                    <a:pt x="385" y="602"/>
                  </a:lnTo>
                  <a:lnTo>
                    <a:pt x="385" y="602"/>
                  </a:lnTo>
                  <a:lnTo>
                    <a:pt x="382" y="609"/>
                  </a:lnTo>
                  <a:lnTo>
                    <a:pt x="381" y="615"/>
                  </a:lnTo>
                  <a:lnTo>
                    <a:pt x="382" y="622"/>
                  </a:lnTo>
                  <a:lnTo>
                    <a:pt x="385" y="630"/>
                  </a:lnTo>
                  <a:lnTo>
                    <a:pt x="385" y="630"/>
                  </a:lnTo>
                  <a:lnTo>
                    <a:pt x="402" y="637"/>
                  </a:lnTo>
                  <a:lnTo>
                    <a:pt x="422" y="643"/>
                  </a:lnTo>
                  <a:lnTo>
                    <a:pt x="441" y="647"/>
                  </a:lnTo>
                  <a:lnTo>
                    <a:pt x="462" y="650"/>
                  </a:lnTo>
                  <a:lnTo>
                    <a:pt x="482" y="653"/>
                  </a:lnTo>
                  <a:lnTo>
                    <a:pt x="503" y="653"/>
                  </a:lnTo>
                  <a:lnTo>
                    <a:pt x="524" y="651"/>
                  </a:lnTo>
                  <a:lnTo>
                    <a:pt x="542" y="650"/>
                  </a:lnTo>
                  <a:lnTo>
                    <a:pt x="542" y="650"/>
                  </a:lnTo>
                  <a:lnTo>
                    <a:pt x="544" y="646"/>
                  </a:lnTo>
                  <a:lnTo>
                    <a:pt x="547" y="644"/>
                  </a:lnTo>
                  <a:lnTo>
                    <a:pt x="547" y="644"/>
                  </a:lnTo>
                  <a:lnTo>
                    <a:pt x="544" y="636"/>
                  </a:lnTo>
                  <a:lnTo>
                    <a:pt x="542" y="629"/>
                  </a:lnTo>
                  <a:lnTo>
                    <a:pt x="544" y="623"/>
                  </a:lnTo>
                  <a:lnTo>
                    <a:pt x="547" y="617"/>
                  </a:lnTo>
                  <a:lnTo>
                    <a:pt x="547" y="617"/>
                  </a:lnTo>
                  <a:lnTo>
                    <a:pt x="535" y="617"/>
                  </a:lnTo>
                  <a:lnTo>
                    <a:pt x="527" y="617"/>
                  </a:lnTo>
                  <a:lnTo>
                    <a:pt x="520" y="620"/>
                  </a:lnTo>
                  <a:lnTo>
                    <a:pt x="511" y="623"/>
                  </a:lnTo>
                  <a:lnTo>
                    <a:pt x="511" y="623"/>
                  </a:lnTo>
                  <a:close/>
                  <a:moveTo>
                    <a:pt x="417" y="779"/>
                  </a:moveTo>
                  <a:lnTo>
                    <a:pt x="417" y="779"/>
                  </a:lnTo>
                  <a:lnTo>
                    <a:pt x="424" y="778"/>
                  </a:lnTo>
                  <a:lnTo>
                    <a:pt x="433" y="779"/>
                  </a:lnTo>
                  <a:lnTo>
                    <a:pt x="450" y="780"/>
                  </a:lnTo>
                  <a:lnTo>
                    <a:pt x="458" y="780"/>
                  </a:lnTo>
                  <a:lnTo>
                    <a:pt x="465" y="780"/>
                  </a:lnTo>
                  <a:lnTo>
                    <a:pt x="474" y="779"/>
                  </a:lnTo>
                  <a:lnTo>
                    <a:pt x="479" y="775"/>
                  </a:lnTo>
                  <a:lnTo>
                    <a:pt x="479" y="775"/>
                  </a:lnTo>
                  <a:lnTo>
                    <a:pt x="485" y="771"/>
                  </a:lnTo>
                  <a:lnTo>
                    <a:pt x="488" y="766"/>
                  </a:lnTo>
                  <a:lnTo>
                    <a:pt x="495" y="754"/>
                  </a:lnTo>
                  <a:lnTo>
                    <a:pt x="499" y="741"/>
                  </a:lnTo>
                  <a:lnTo>
                    <a:pt x="503" y="728"/>
                  </a:lnTo>
                  <a:lnTo>
                    <a:pt x="503" y="728"/>
                  </a:lnTo>
                  <a:lnTo>
                    <a:pt x="506" y="713"/>
                  </a:lnTo>
                  <a:lnTo>
                    <a:pt x="507" y="699"/>
                  </a:lnTo>
                  <a:lnTo>
                    <a:pt x="510" y="668"/>
                  </a:lnTo>
                  <a:lnTo>
                    <a:pt x="510" y="668"/>
                  </a:lnTo>
                  <a:lnTo>
                    <a:pt x="503" y="668"/>
                  </a:lnTo>
                  <a:lnTo>
                    <a:pt x="497" y="668"/>
                  </a:lnTo>
                  <a:lnTo>
                    <a:pt x="497" y="668"/>
                  </a:lnTo>
                  <a:lnTo>
                    <a:pt x="496" y="696"/>
                  </a:lnTo>
                  <a:lnTo>
                    <a:pt x="495" y="710"/>
                  </a:lnTo>
                  <a:lnTo>
                    <a:pt x="490" y="724"/>
                  </a:lnTo>
                  <a:lnTo>
                    <a:pt x="486" y="735"/>
                  </a:lnTo>
                  <a:lnTo>
                    <a:pt x="482" y="741"/>
                  </a:lnTo>
                  <a:lnTo>
                    <a:pt x="478" y="747"/>
                  </a:lnTo>
                  <a:lnTo>
                    <a:pt x="474" y="751"/>
                  </a:lnTo>
                  <a:lnTo>
                    <a:pt x="466" y="754"/>
                  </a:lnTo>
                  <a:lnTo>
                    <a:pt x="459" y="756"/>
                  </a:lnTo>
                  <a:lnTo>
                    <a:pt x="452" y="759"/>
                  </a:lnTo>
                  <a:lnTo>
                    <a:pt x="452" y="759"/>
                  </a:lnTo>
                  <a:lnTo>
                    <a:pt x="448" y="754"/>
                  </a:lnTo>
                  <a:lnTo>
                    <a:pt x="445" y="749"/>
                  </a:lnTo>
                  <a:lnTo>
                    <a:pt x="444" y="744"/>
                  </a:lnTo>
                  <a:lnTo>
                    <a:pt x="443" y="738"/>
                  </a:lnTo>
                  <a:lnTo>
                    <a:pt x="444" y="727"/>
                  </a:lnTo>
                  <a:lnTo>
                    <a:pt x="445" y="714"/>
                  </a:lnTo>
                  <a:lnTo>
                    <a:pt x="447" y="702"/>
                  </a:lnTo>
                  <a:lnTo>
                    <a:pt x="448" y="689"/>
                  </a:lnTo>
                  <a:lnTo>
                    <a:pt x="448" y="675"/>
                  </a:lnTo>
                  <a:lnTo>
                    <a:pt x="447" y="668"/>
                  </a:lnTo>
                  <a:lnTo>
                    <a:pt x="445" y="661"/>
                  </a:lnTo>
                  <a:lnTo>
                    <a:pt x="445" y="661"/>
                  </a:lnTo>
                  <a:lnTo>
                    <a:pt x="440" y="662"/>
                  </a:lnTo>
                  <a:lnTo>
                    <a:pt x="436" y="665"/>
                  </a:lnTo>
                  <a:lnTo>
                    <a:pt x="433" y="669"/>
                  </a:lnTo>
                  <a:lnTo>
                    <a:pt x="430" y="674"/>
                  </a:lnTo>
                  <a:lnTo>
                    <a:pt x="427" y="685"/>
                  </a:lnTo>
                  <a:lnTo>
                    <a:pt x="426" y="696"/>
                  </a:lnTo>
                  <a:lnTo>
                    <a:pt x="426" y="709"/>
                  </a:lnTo>
                  <a:lnTo>
                    <a:pt x="426" y="721"/>
                  </a:lnTo>
                  <a:lnTo>
                    <a:pt x="427" y="738"/>
                  </a:lnTo>
                  <a:lnTo>
                    <a:pt x="427" y="738"/>
                  </a:lnTo>
                  <a:lnTo>
                    <a:pt x="423" y="744"/>
                  </a:lnTo>
                  <a:lnTo>
                    <a:pt x="419" y="748"/>
                  </a:lnTo>
                  <a:lnTo>
                    <a:pt x="415" y="749"/>
                  </a:lnTo>
                  <a:lnTo>
                    <a:pt x="410" y="749"/>
                  </a:lnTo>
                  <a:lnTo>
                    <a:pt x="408" y="748"/>
                  </a:lnTo>
                  <a:lnTo>
                    <a:pt x="403" y="745"/>
                  </a:lnTo>
                  <a:lnTo>
                    <a:pt x="398" y="735"/>
                  </a:lnTo>
                  <a:lnTo>
                    <a:pt x="392" y="724"/>
                  </a:lnTo>
                  <a:lnTo>
                    <a:pt x="389" y="712"/>
                  </a:lnTo>
                  <a:lnTo>
                    <a:pt x="388" y="699"/>
                  </a:lnTo>
                  <a:lnTo>
                    <a:pt x="389" y="688"/>
                  </a:lnTo>
                  <a:lnTo>
                    <a:pt x="389" y="688"/>
                  </a:lnTo>
                  <a:lnTo>
                    <a:pt x="391" y="685"/>
                  </a:lnTo>
                  <a:lnTo>
                    <a:pt x="392" y="683"/>
                  </a:lnTo>
                  <a:lnTo>
                    <a:pt x="393" y="682"/>
                  </a:lnTo>
                  <a:lnTo>
                    <a:pt x="393" y="681"/>
                  </a:lnTo>
                  <a:lnTo>
                    <a:pt x="393" y="681"/>
                  </a:lnTo>
                  <a:lnTo>
                    <a:pt x="395" y="672"/>
                  </a:lnTo>
                  <a:lnTo>
                    <a:pt x="395" y="665"/>
                  </a:lnTo>
                  <a:lnTo>
                    <a:pt x="396" y="658"/>
                  </a:lnTo>
                  <a:lnTo>
                    <a:pt x="398" y="655"/>
                  </a:lnTo>
                  <a:lnTo>
                    <a:pt x="399" y="653"/>
                  </a:lnTo>
                  <a:lnTo>
                    <a:pt x="399" y="653"/>
                  </a:lnTo>
                  <a:lnTo>
                    <a:pt x="393" y="654"/>
                  </a:lnTo>
                  <a:lnTo>
                    <a:pt x="391" y="654"/>
                  </a:lnTo>
                  <a:lnTo>
                    <a:pt x="389" y="651"/>
                  </a:lnTo>
                  <a:lnTo>
                    <a:pt x="389" y="651"/>
                  </a:lnTo>
                  <a:lnTo>
                    <a:pt x="385" y="669"/>
                  </a:lnTo>
                  <a:lnTo>
                    <a:pt x="384" y="688"/>
                  </a:lnTo>
                  <a:lnTo>
                    <a:pt x="382" y="706"/>
                  </a:lnTo>
                  <a:lnTo>
                    <a:pt x="384" y="723"/>
                  </a:lnTo>
                  <a:lnTo>
                    <a:pt x="388" y="740"/>
                  </a:lnTo>
                  <a:lnTo>
                    <a:pt x="391" y="748"/>
                  </a:lnTo>
                  <a:lnTo>
                    <a:pt x="395" y="755"/>
                  </a:lnTo>
                  <a:lnTo>
                    <a:pt x="399" y="762"/>
                  </a:lnTo>
                  <a:lnTo>
                    <a:pt x="405" y="768"/>
                  </a:lnTo>
                  <a:lnTo>
                    <a:pt x="410" y="773"/>
                  </a:lnTo>
                  <a:lnTo>
                    <a:pt x="417" y="779"/>
                  </a:lnTo>
                  <a:lnTo>
                    <a:pt x="417" y="779"/>
                  </a:lnTo>
                  <a:close/>
                  <a:moveTo>
                    <a:pt x="412" y="733"/>
                  </a:moveTo>
                  <a:lnTo>
                    <a:pt x="412" y="733"/>
                  </a:lnTo>
                  <a:lnTo>
                    <a:pt x="413" y="733"/>
                  </a:lnTo>
                  <a:lnTo>
                    <a:pt x="413" y="731"/>
                  </a:lnTo>
                  <a:lnTo>
                    <a:pt x="413" y="731"/>
                  </a:lnTo>
                  <a:lnTo>
                    <a:pt x="413" y="723"/>
                  </a:lnTo>
                  <a:lnTo>
                    <a:pt x="415" y="709"/>
                  </a:lnTo>
                  <a:lnTo>
                    <a:pt x="416" y="693"/>
                  </a:lnTo>
                  <a:lnTo>
                    <a:pt x="417" y="676"/>
                  </a:lnTo>
                  <a:lnTo>
                    <a:pt x="417" y="676"/>
                  </a:lnTo>
                  <a:lnTo>
                    <a:pt x="417" y="671"/>
                  </a:lnTo>
                  <a:lnTo>
                    <a:pt x="419" y="664"/>
                  </a:lnTo>
                  <a:lnTo>
                    <a:pt x="417" y="661"/>
                  </a:lnTo>
                  <a:lnTo>
                    <a:pt x="416" y="658"/>
                  </a:lnTo>
                  <a:lnTo>
                    <a:pt x="415" y="657"/>
                  </a:lnTo>
                  <a:lnTo>
                    <a:pt x="410" y="655"/>
                  </a:lnTo>
                  <a:lnTo>
                    <a:pt x="410" y="655"/>
                  </a:lnTo>
                  <a:lnTo>
                    <a:pt x="405" y="676"/>
                  </a:lnTo>
                  <a:lnTo>
                    <a:pt x="403" y="688"/>
                  </a:lnTo>
                  <a:lnTo>
                    <a:pt x="402" y="699"/>
                  </a:lnTo>
                  <a:lnTo>
                    <a:pt x="402" y="709"/>
                  </a:lnTo>
                  <a:lnTo>
                    <a:pt x="403" y="719"/>
                  </a:lnTo>
                  <a:lnTo>
                    <a:pt x="406" y="727"/>
                  </a:lnTo>
                  <a:lnTo>
                    <a:pt x="412" y="733"/>
                  </a:lnTo>
                  <a:lnTo>
                    <a:pt x="412" y="733"/>
                  </a:lnTo>
                  <a:close/>
                  <a:moveTo>
                    <a:pt x="466" y="695"/>
                  </a:moveTo>
                  <a:lnTo>
                    <a:pt x="466" y="695"/>
                  </a:lnTo>
                  <a:lnTo>
                    <a:pt x="462" y="707"/>
                  </a:lnTo>
                  <a:lnTo>
                    <a:pt x="457" y="720"/>
                  </a:lnTo>
                  <a:lnTo>
                    <a:pt x="455" y="727"/>
                  </a:lnTo>
                  <a:lnTo>
                    <a:pt x="455" y="733"/>
                  </a:lnTo>
                  <a:lnTo>
                    <a:pt x="455" y="738"/>
                  </a:lnTo>
                  <a:lnTo>
                    <a:pt x="457" y="744"/>
                  </a:lnTo>
                  <a:lnTo>
                    <a:pt x="457" y="744"/>
                  </a:lnTo>
                  <a:lnTo>
                    <a:pt x="462" y="741"/>
                  </a:lnTo>
                  <a:lnTo>
                    <a:pt x="466" y="738"/>
                  </a:lnTo>
                  <a:lnTo>
                    <a:pt x="471" y="734"/>
                  </a:lnTo>
                  <a:lnTo>
                    <a:pt x="474" y="730"/>
                  </a:lnTo>
                  <a:lnTo>
                    <a:pt x="478" y="719"/>
                  </a:lnTo>
                  <a:lnTo>
                    <a:pt x="481" y="707"/>
                  </a:lnTo>
                  <a:lnTo>
                    <a:pt x="481" y="696"/>
                  </a:lnTo>
                  <a:lnTo>
                    <a:pt x="481" y="685"/>
                  </a:lnTo>
                  <a:lnTo>
                    <a:pt x="482" y="665"/>
                  </a:lnTo>
                  <a:lnTo>
                    <a:pt x="482" y="665"/>
                  </a:lnTo>
                  <a:lnTo>
                    <a:pt x="471" y="665"/>
                  </a:lnTo>
                  <a:lnTo>
                    <a:pt x="462" y="662"/>
                  </a:lnTo>
                  <a:lnTo>
                    <a:pt x="462" y="662"/>
                  </a:lnTo>
                  <a:lnTo>
                    <a:pt x="461" y="679"/>
                  </a:lnTo>
                  <a:lnTo>
                    <a:pt x="461" y="688"/>
                  </a:lnTo>
                  <a:lnTo>
                    <a:pt x="464" y="692"/>
                  </a:lnTo>
                  <a:lnTo>
                    <a:pt x="466" y="695"/>
                  </a:lnTo>
                  <a:lnTo>
                    <a:pt x="466" y="695"/>
                  </a:lnTo>
                  <a:close/>
                  <a:moveTo>
                    <a:pt x="493" y="782"/>
                  </a:moveTo>
                  <a:lnTo>
                    <a:pt x="493" y="782"/>
                  </a:lnTo>
                  <a:lnTo>
                    <a:pt x="503" y="780"/>
                  </a:lnTo>
                  <a:lnTo>
                    <a:pt x="511" y="776"/>
                  </a:lnTo>
                  <a:lnTo>
                    <a:pt x="517" y="772"/>
                  </a:lnTo>
                  <a:lnTo>
                    <a:pt x="523" y="768"/>
                  </a:lnTo>
                  <a:lnTo>
                    <a:pt x="527" y="762"/>
                  </a:lnTo>
                  <a:lnTo>
                    <a:pt x="531" y="755"/>
                  </a:lnTo>
                  <a:lnTo>
                    <a:pt x="532" y="748"/>
                  </a:lnTo>
                  <a:lnTo>
                    <a:pt x="535" y="741"/>
                  </a:lnTo>
                  <a:lnTo>
                    <a:pt x="537" y="724"/>
                  </a:lnTo>
                  <a:lnTo>
                    <a:pt x="538" y="706"/>
                  </a:lnTo>
                  <a:lnTo>
                    <a:pt x="538" y="688"/>
                  </a:lnTo>
                  <a:lnTo>
                    <a:pt x="541" y="668"/>
                  </a:lnTo>
                  <a:lnTo>
                    <a:pt x="541" y="668"/>
                  </a:lnTo>
                  <a:lnTo>
                    <a:pt x="535" y="668"/>
                  </a:lnTo>
                  <a:lnTo>
                    <a:pt x="531" y="668"/>
                  </a:lnTo>
                  <a:lnTo>
                    <a:pt x="527" y="669"/>
                  </a:lnTo>
                  <a:lnTo>
                    <a:pt x="524" y="668"/>
                  </a:lnTo>
                  <a:lnTo>
                    <a:pt x="524" y="668"/>
                  </a:lnTo>
                  <a:lnTo>
                    <a:pt x="520" y="705"/>
                  </a:lnTo>
                  <a:lnTo>
                    <a:pt x="518" y="720"/>
                  </a:lnTo>
                  <a:lnTo>
                    <a:pt x="514" y="735"/>
                  </a:lnTo>
                  <a:lnTo>
                    <a:pt x="511" y="749"/>
                  </a:lnTo>
                  <a:lnTo>
                    <a:pt x="506" y="761"/>
                  </a:lnTo>
                  <a:lnTo>
                    <a:pt x="500" y="772"/>
                  </a:lnTo>
                  <a:lnTo>
                    <a:pt x="493" y="782"/>
                  </a:lnTo>
                  <a:lnTo>
                    <a:pt x="493" y="782"/>
                  </a:lnTo>
                  <a:close/>
                  <a:moveTo>
                    <a:pt x="966" y="710"/>
                  </a:moveTo>
                  <a:lnTo>
                    <a:pt x="966" y="710"/>
                  </a:lnTo>
                  <a:lnTo>
                    <a:pt x="963" y="728"/>
                  </a:lnTo>
                  <a:lnTo>
                    <a:pt x="962" y="745"/>
                  </a:lnTo>
                  <a:lnTo>
                    <a:pt x="963" y="761"/>
                  </a:lnTo>
                  <a:lnTo>
                    <a:pt x="963" y="776"/>
                  </a:lnTo>
                  <a:lnTo>
                    <a:pt x="963" y="776"/>
                  </a:lnTo>
                  <a:lnTo>
                    <a:pt x="965" y="803"/>
                  </a:lnTo>
                  <a:lnTo>
                    <a:pt x="965" y="832"/>
                  </a:lnTo>
                  <a:lnTo>
                    <a:pt x="962" y="895"/>
                  </a:lnTo>
                  <a:lnTo>
                    <a:pt x="962" y="895"/>
                  </a:lnTo>
                  <a:lnTo>
                    <a:pt x="961" y="950"/>
                  </a:lnTo>
                  <a:lnTo>
                    <a:pt x="962" y="1001"/>
                  </a:lnTo>
                  <a:lnTo>
                    <a:pt x="965" y="1050"/>
                  </a:lnTo>
                  <a:lnTo>
                    <a:pt x="968" y="1099"/>
                  </a:lnTo>
                  <a:lnTo>
                    <a:pt x="968" y="1099"/>
                  </a:lnTo>
                  <a:lnTo>
                    <a:pt x="972" y="1150"/>
                  </a:lnTo>
                  <a:lnTo>
                    <a:pt x="975" y="1176"/>
                  </a:lnTo>
                  <a:lnTo>
                    <a:pt x="977" y="1202"/>
                  </a:lnTo>
                  <a:lnTo>
                    <a:pt x="977" y="1227"/>
                  </a:lnTo>
                  <a:lnTo>
                    <a:pt x="976" y="1251"/>
                  </a:lnTo>
                  <a:lnTo>
                    <a:pt x="972" y="1276"/>
                  </a:lnTo>
                  <a:lnTo>
                    <a:pt x="966" y="1300"/>
                  </a:lnTo>
                  <a:lnTo>
                    <a:pt x="966" y="1300"/>
                  </a:lnTo>
                  <a:lnTo>
                    <a:pt x="958" y="1305"/>
                  </a:lnTo>
                  <a:lnTo>
                    <a:pt x="952" y="1312"/>
                  </a:lnTo>
                  <a:lnTo>
                    <a:pt x="947" y="1318"/>
                  </a:lnTo>
                  <a:lnTo>
                    <a:pt x="940" y="1324"/>
                  </a:lnTo>
                  <a:lnTo>
                    <a:pt x="940" y="1324"/>
                  </a:lnTo>
                  <a:lnTo>
                    <a:pt x="933" y="1328"/>
                  </a:lnTo>
                  <a:lnTo>
                    <a:pt x="924" y="1331"/>
                  </a:lnTo>
                  <a:lnTo>
                    <a:pt x="907" y="1335"/>
                  </a:lnTo>
                  <a:lnTo>
                    <a:pt x="889" y="1338"/>
                  </a:lnTo>
                  <a:lnTo>
                    <a:pt x="871" y="1338"/>
                  </a:lnTo>
                  <a:lnTo>
                    <a:pt x="834" y="1336"/>
                  </a:lnTo>
                  <a:lnTo>
                    <a:pt x="816" y="1335"/>
                  </a:lnTo>
                  <a:lnTo>
                    <a:pt x="798" y="1335"/>
                  </a:lnTo>
                  <a:lnTo>
                    <a:pt x="798" y="1335"/>
                  </a:lnTo>
                  <a:lnTo>
                    <a:pt x="774" y="1335"/>
                  </a:lnTo>
                  <a:lnTo>
                    <a:pt x="751" y="1335"/>
                  </a:lnTo>
                  <a:lnTo>
                    <a:pt x="751" y="1335"/>
                  </a:lnTo>
                  <a:lnTo>
                    <a:pt x="740" y="1332"/>
                  </a:lnTo>
                  <a:lnTo>
                    <a:pt x="730" y="1329"/>
                  </a:lnTo>
                  <a:lnTo>
                    <a:pt x="721" y="1327"/>
                  </a:lnTo>
                  <a:lnTo>
                    <a:pt x="711" y="1324"/>
                  </a:lnTo>
                  <a:lnTo>
                    <a:pt x="711" y="1324"/>
                  </a:lnTo>
                  <a:lnTo>
                    <a:pt x="688" y="1320"/>
                  </a:lnTo>
                  <a:lnTo>
                    <a:pt x="666" y="1317"/>
                  </a:lnTo>
                  <a:lnTo>
                    <a:pt x="621" y="1311"/>
                  </a:lnTo>
                  <a:lnTo>
                    <a:pt x="621" y="1311"/>
                  </a:lnTo>
                  <a:lnTo>
                    <a:pt x="590" y="1305"/>
                  </a:lnTo>
                  <a:lnTo>
                    <a:pt x="561" y="1298"/>
                  </a:lnTo>
                  <a:lnTo>
                    <a:pt x="531" y="1291"/>
                  </a:lnTo>
                  <a:lnTo>
                    <a:pt x="517" y="1289"/>
                  </a:lnTo>
                  <a:lnTo>
                    <a:pt x="503" y="1287"/>
                  </a:lnTo>
                  <a:lnTo>
                    <a:pt x="503" y="1287"/>
                  </a:lnTo>
                  <a:lnTo>
                    <a:pt x="478" y="1279"/>
                  </a:lnTo>
                  <a:lnTo>
                    <a:pt x="451" y="1272"/>
                  </a:lnTo>
                  <a:lnTo>
                    <a:pt x="426" y="1265"/>
                  </a:lnTo>
                  <a:lnTo>
                    <a:pt x="403" y="1258"/>
                  </a:lnTo>
                  <a:lnTo>
                    <a:pt x="403" y="1258"/>
                  </a:lnTo>
                  <a:lnTo>
                    <a:pt x="384" y="1249"/>
                  </a:lnTo>
                  <a:lnTo>
                    <a:pt x="367" y="1242"/>
                  </a:lnTo>
                  <a:lnTo>
                    <a:pt x="367" y="1242"/>
                  </a:lnTo>
                  <a:lnTo>
                    <a:pt x="328" y="1228"/>
                  </a:lnTo>
                  <a:lnTo>
                    <a:pt x="290" y="1216"/>
                  </a:lnTo>
                  <a:lnTo>
                    <a:pt x="214" y="1193"/>
                  </a:lnTo>
                  <a:lnTo>
                    <a:pt x="176" y="1182"/>
                  </a:lnTo>
                  <a:lnTo>
                    <a:pt x="139" y="1171"/>
                  </a:lnTo>
                  <a:lnTo>
                    <a:pt x="104" y="1157"/>
                  </a:lnTo>
                  <a:lnTo>
                    <a:pt x="69" y="1143"/>
                  </a:lnTo>
                  <a:lnTo>
                    <a:pt x="69" y="1143"/>
                  </a:lnTo>
                  <a:lnTo>
                    <a:pt x="69" y="1145"/>
                  </a:lnTo>
                  <a:lnTo>
                    <a:pt x="68" y="1147"/>
                  </a:lnTo>
                  <a:lnTo>
                    <a:pt x="66" y="1147"/>
                  </a:lnTo>
                  <a:lnTo>
                    <a:pt x="65" y="1145"/>
                  </a:lnTo>
                  <a:lnTo>
                    <a:pt x="58" y="1140"/>
                  </a:lnTo>
                  <a:lnTo>
                    <a:pt x="58" y="1140"/>
                  </a:lnTo>
                  <a:lnTo>
                    <a:pt x="58" y="1145"/>
                  </a:lnTo>
                  <a:lnTo>
                    <a:pt x="58" y="1150"/>
                  </a:lnTo>
                  <a:lnTo>
                    <a:pt x="61" y="1152"/>
                  </a:lnTo>
                  <a:lnTo>
                    <a:pt x="64" y="1154"/>
                  </a:lnTo>
                  <a:lnTo>
                    <a:pt x="71" y="1158"/>
                  </a:lnTo>
                  <a:lnTo>
                    <a:pt x="78" y="1161"/>
                  </a:lnTo>
                  <a:lnTo>
                    <a:pt x="78" y="1161"/>
                  </a:lnTo>
                  <a:lnTo>
                    <a:pt x="93" y="1171"/>
                  </a:lnTo>
                  <a:lnTo>
                    <a:pt x="109" y="1181"/>
                  </a:lnTo>
                  <a:lnTo>
                    <a:pt x="117" y="1183"/>
                  </a:lnTo>
                  <a:lnTo>
                    <a:pt x="127" y="1188"/>
                  </a:lnTo>
                  <a:lnTo>
                    <a:pt x="137" y="1189"/>
                  </a:lnTo>
                  <a:lnTo>
                    <a:pt x="148" y="1189"/>
                  </a:lnTo>
                  <a:lnTo>
                    <a:pt x="148" y="1189"/>
                  </a:lnTo>
                  <a:lnTo>
                    <a:pt x="155" y="1195"/>
                  </a:lnTo>
                  <a:lnTo>
                    <a:pt x="163" y="1197"/>
                  </a:lnTo>
                  <a:lnTo>
                    <a:pt x="179" y="1203"/>
                  </a:lnTo>
                  <a:lnTo>
                    <a:pt x="194" y="1209"/>
                  </a:lnTo>
                  <a:lnTo>
                    <a:pt x="211" y="1216"/>
                  </a:lnTo>
                  <a:lnTo>
                    <a:pt x="211" y="1216"/>
                  </a:lnTo>
                  <a:lnTo>
                    <a:pt x="224" y="1218"/>
                  </a:lnTo>
                  <a:lnTo>
                    <a:pt x="239" y="1223"/>
                  </a:lnTo>
                  <a:lnTo>
                    <a:pt x="255" y="1225"/>
                  </a:lnTo>
                  <a:lnTo>
                    <a:pt x="269" y="1228"/>
                  </a:lnTo>
                  <a:lnTo>
                    <a:pt x="269" y="1228"/>
                  </a:lnTo>
                  <a:lnTo>
                    <a:pt x="308" y="1245"/>
                  </a:lnTo>
                  <a:lnTo>
                    <a:pt x="347" y="1261"/>
                  </a:lnTo>
                  <a:lnTo>
                    <a:pt x="427" y="1289"/>
                  </a:lnTo>
                  <a:lnTo>
                    <a:pt x="427" y="1289"/>
                  </a:lnTo>
                  <a:lnTo>
                    <a:pt x="457" y="1298"/>
                  </a:lnTo>
                  <a:lnTo>
                    <a:pt x="488" y="1307"/>
                  </a:lnTo>
                  <a:lnTo>
                    <a:pt x="518" y="1312"/>
                  </a:lnTo>
                  <a:lnTo>
                    <a:pt x="552" y="1318"/>
                  </a:lnTo>
                  <a:lnTo>
                    <a:pt x="552" y="1318"/>
                  </a:lnTo>
                  <a:lnTo>
                    <a:pt x="587" y="1324"/>
                  </a:lnTo>
                  <a:lnTo>
                    <a:pt x="604" y="1327"/>
                  </a:lnTo>
                  <a:lnTo>
                    <a:pt x="621" y="1331"/>
                  </a:lnTo>
                  <a:lnTo>
                    <a:pt x="621" y="1331"/>
                  </a:lnTo>
                  <a:lnTo>
                    <a:pt x="629" y="1335"/>
                  </a:lnTo>
                  <a:lnTo>
                    <a:pt x="634" y="1338"/>
                  </a:lnTo>
                  <a:lnTo>
                    <a:pt x="638" y="1339"/>
                  </a:lnTo>
                  <a:lnTo>
                    <a:pt x="638" y="1339"/>
                  </a:lnTo>
                  <a:lnTo>
                    <a:pt x="656" y="1343"/>
                  </a:lnTo>
                  <a:lnTo>
                    <a:pt x="676" y="1345"/>
                  </a:lnTo>
                  <a:lnTo>
                    <a:pt x="716" y="1346"/>
                  </a:lnTo>
                  <a:lnTo>
                    <a:pt x="716" y="1346"/>
                  </a:lnTo>
                  <a:lnTo>
                    <a:pt x="768" y="1350"/>
                  </a:lnTo>
                  <a:lnTo>
                    <a:pt x="824" y="1353"/>
                  </a:lnTo>
                  <a:lnTo>
                    <a:pt x="878" y="1353"/>
                  </a:lnTo>
                  <a:lnTo>
                    <a:pt x="931" y="1352"/>
                  </a:lnTo>
                  <a:lnTo>
                    <a:pt x="931" y="1352"/>
                  </a:lnTo>
                  <a:lnTo>
                    <a:pt x="945" y="1343"/>
                  </a:lnTo>
                  <a:lnTo>
                    <a:pt x="951" y="1338"/>
                  </a:lnTo>
                  <a:lnTo>
                    <a:pt x="955" y="1331"/>
                  </a:lnTo>
                  <a:lnTo>
                    <a:pt x="955" y="1331"/>
                  </a:lnTo>
                  <a:lnTo>
                    <a:pt x="961" y="1329"/>
                  </a:lnTo>
                  <a:lnTo>
                    <a:pt x="965" y="1327"/>
                  </a:lnTo>
                  <a:lnTo>
                    <a:pt x="976" y="1321"/>
                  </a:lnTo>
                  <a:lnTo>
                    <a:pt x="976" y="1321"/>
                  </a:lnTo>
                  <a:lnTo>
                    <a:pt x="980" y="1312"/>
                  </a:lnTo>
                  <a:lnTo>
                    <a:pt x="983" y="1304"/>
                  </a:lnTo>
                  <a:lnTo>
                    <a:pt x="989" y="1287"/>
                  </a:lnTo>
                  <a:lnTo>
                    <a:pt x="990" y="1268"/>
                  </a:lnTo>
                  <a:lnTo>
                    <a:pt x="992" y="1249"/>
                  </a:lnTo>
                  <a:lnTo>
                    <a:pt x="989" y="1210"/>
                  </a:lnTo>
                  <a:lnTo>
                    <a:pt x="987" y="1173"/>
                  </a:lnTo>
                  <a:lnTo>
                    <a:pt x="987" y="1173"/>
                  </a:lnTo>
                  <a:lnTo>
                    <a:pt x="986" y="1116"/>
                  </a:lnTo>
                  <a:lnTo>
                    <a:pt x="985" y="1058"/>
                  </a:lnTo>
                  <a:lnTo>
                    <a:pt x="985" y="1058"/>
                  </a:lnTo>
                  <a:lnTo>
                    <a:pt x="982" y="969"/>
                  </a:lnTo>
                  <a:lnTo>
                    <a:pt x="977" y="880"/>
                  </a:lnTo>
                  <a:lnTo>
                    <a:pt x="977" y="880"/>
                  </a:lnTo>
                  <a:lnTo>
                    <a:pt x="977" y="831"/>
                  </a:lnTo>
                  <a:lnTo>
                    <a:pt x="977" y="782"/>
                  </a:lnTo>
                  <a:lnTo>
                    <a:pt x="979" y="734"/>
                  </a:lnTo>
                  <a:lnTo>
                    <a:pt x="983" y="688"/>
                  </a:lnTo>
                  <a:lnTo>
                    <a:pt x="983" y="688"/>
                  </a:lnTo>
                  <a:lnTo>
                    <a:pt x="983" y="686"/>
                  </a:lnTo>
                  <a:lnTo>
                    <a:pt x="982" y="686"/>
                  </a:lnTo>
                  <a:lnTo>
                    <a:pt x="982" y="686"/>
                  </a:lnTo>
                  <a:lnTo>
                    <a:pt x="976" y="691"/>
                  </a:lnTo>
                  <a:lnTo>
                    <a:pt x="970" y="696"/>
                  </a:lnTo>
                  <a:lnTo>
                    <a:pt x="968" y="703"/>
                  </a:lnTo>
                  <a:lnTo>
                    <a:pt x="966" y="710"/>
                  </a:lnTo>
                  <a:lnTo>
                    <a:pt x="966" y="71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45" name="组合 44"/>
          <p:cNvGrpSpPr/>
          <p:nvPr/>
        </p:nvGrpSpPr>
        <p:grpSpPr>
          <a:xfrm>
            <a:off x="7714762" y="2240924"/>
            <a:ext cx="952213" cy="952507"/>
            <a:chOff x="5786446" y="1429183"/>
            <a:chExt cx="714380" cy="714601"/>
          </a:xfrm>
        </p:grpSpPr>
        <p:sp>
          <p:nvSpPr>
            <p:cNvPr id="26" name="椭圆 25"/>
            <p:cNvSpPr/>
            <p:nvPr/>
          </p:nvSpPr>
          <p:spPr>
            <a:xfrm>
              <a:off x="5786446" y="1429183"/>
              <a:ext cx="714380" cy="714601"/>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9" name="组合 44"/>
            <p:cNvGrpSpPr/>
            <p:nvPr/>
          </p:nvGrpSpPr>
          <p:grpSpPr>
            <a:xfrm>
              <a:off x="5857884" y="1576871"/>
              <a:ext cx="622300" cy="495453"/>
              <a:chOff x="3078163" y="2647950"/>
              <a:chExt cx="622300" cy="495300"/>
            </a:xfrm>
          </p:grpSpPr>
          <p:sp>
            <p:nvSpPr>
              <p:cNvPr id="46" name="Freeform 79"/>
              <p:cNvSpPr/>
              <p:nvPr/>
            </p:nvSpPr>
            <p:spPr bwMode="auto">
              <a:xfrm>
                <a:off x="3576638" y="2887663"/>
                <a:ext cx="80963" cy="58738"/>
              </a:xfrm>
              <a:custGeom>
                <a:avLst/>
                <a:gdLst/>
                <a:ahLst/>
                <a:cxnLst>
                  <a:cxn ang="0">
                    <a:pos x="155" y="20"/>
                  </a:cxn>
                  <a:cxn ang="0">
                    <a:pos x="155" y="20"/>
                  </a:cxn>
                  <a:cxn ang="0">
                    <a:pos x="146" y="27"/>
                  </a:cxn>
                  <a:cxn ang="0">
                    <a:pos x="138" y="33"/>
                  </a:cxn>
                  <a:cxn ang="0">
                    <a:pos x="121" y="44"/>
                  </a:cxn>
                  <a:cxn ang="0">
                    <a:pos x="104" y="57"/>
                  </a:cxn>
                  <a:cxn ang="0">
                    <a:pos x="97" y="64"/>
                  </a:cxn>
                  <a:cxn ang="0">
                    <a:pos x="90" y="71"/>
                  </a:cxn>
                  <a:cxn ang="0">
                    <a:pos x="90" y="71"/>
                  </a:cxn>
                  <a:cxn ang="0">
                    <a:pos x="72" y="78"/>
                  </a:cxn>
                  <a:cxn ang="0">
                    <a:pos x="61" y="83"/>
                  </a:cxn>
                  <a:cxn ang="0">
                    <a:pos x="51" y="89"/>
                  </a:cxn>
                  <a:cxn ang="0">
                    <a:pos x="51" y="89"/>
                  </a:cxn>
                  <a:cxn ang="0">
                    <a:pos x="41" y="97"/>
                  </a:cxn>
                  <a:cxn ang="0">
                    <a:pos x="30" y="107"/>
                  </a:cxn>
                  <a:cxn ang="0">
                    <a:pos x="24" y="110"/>
                  </a:cxn>
                  <a:cxn ang="0">
                    <a:pos x="18" y="111"/>
                  </a:cxn>
                  <a:cxn ang="0">
                    <a:pos x="13" y="110"/>
                  </a:cxn>
                  <a:cxn ang="0">
                    <a:pos x="6" y="106"/>
                  </a:cxn>
                  <a:cxn ang="0">
                    <a:pos x="6" y="106"/>
                  </a:cxn>
                  <a:cxn ang="0">
                    <a:pos x="7" y="89"/>
                  </a:cxn>
                  <a:cxn ang="0">
                    <a:pos x="7" y="69"/>
                  </a:cxn>
                  <a:cxn ang="0">
                    <a:pos x="7" y="48"/>
                  </a:cxn>
                  <a:cxn ang="0">
                    <a:pos x="4" y="28"/>
                  </a:cxn>
                  <a:cxn ang="0">
                    <a:pos x="4" y="28"/>
                  </a:cxn>
                  <a:cxn ang="0">
                    <a:pos x="2" y="20"/>
                  </a:cxn>
                  <a:cxn ang="0">
                    <a:pos x="0" y="13"/>
                  </a:cxn>
                  <a:cxn ang="0">
                    <a:pos x="0" y="10"/>
                  </a:cxn>
                  <a:cxn ang="0">
                    <a:pos x="2" y="7"/>
                  </a:cxn>
                  <a:cxn ang="0">
                    <a:pos x="3" y="3"/>
                  </a:cxn>
                  <a:cxn ang="0">
                    <a:pos x="7" y="0"/>
                  </a:cxn>
                  <a:cxn ang="0">
                    <a:pos x="7" y="0"/>
                  </a:cxn>
                  <a:cxn ang="0">
                    <a:pos x="34" y="5"/>
                  </a:cxn>
                  <a:cxn ang="0">
                    <a:pos x="49" y="7"/>
                  </a:cxn>
                  <a:cxn ang="0">
                    <a:pos x="65" y="7"/>
                  </a:cxn>
                  <a:cxn ang="0">
                    <a:pos x="65" y="7"/>
                  </a:cxn>
                  <a:cxn ang="0">
                    <a:pos x="76" y="7"/>
                  </a:cxn>
                  <a:cxn ang="0">
                    <a:pos x="87" y="6"/>
                  </a:cxn>
                  <a:cxn ang="0">
                    <a:pos x="111" y="2"/>
                  </a:cxn>
                  <a:cxn ang="0">
                    <a:pos x="121" y="0"/>
                  </a:cxn>
                  <a:cxn ang="0">
                    <a:pos x="132" y="0"/>
                  </a:cxn>
                  <a:cxn ang="0">
                    <a:pos x="142" y="2"/>
                  </a:cxn>
                  <a:cxn ang="0">
                    <a:pos x="152" y="5"/>
                  </a:cxn>
                  <a:cxn ang="0">
                    <a:pos x="152" y="5"/>
                  </a:cxn>
                  <a:cxn ang="0">
                    <a:pos x="155" y="12"/>
                  </a:cxn>
                  <a:cxn ang="0">
                    <a:pos x="155" y="20"/>
                  </a:cxn>
                  <a:cxn ang="0">
                    <a:pos x="155" y="20"/>
                  </a:cxn>
                </a:cxnLst>
                <a:rect l="0" t="0" r="r" b="b"/>
                <a:pathLst>
                  <a:path w="155" h="110">
                    <a:moveTo>
                      <a:pt x="155" y="20"/>
                    </a:moveTo>
                    <a:lnTo>
                      <a:pt x="155" y="20"/>
                    </a:lnTo>
                    <a:lnTo>
                      <a:pt x="146" y="27"/>
                    </a:lnTo>
                    <a:lnTo>
                      <a:pt x="138" y="33"/>
                    </a:lnTo>
                    <a:lnTo>
                      <a:pt x="121" y="44"/>
                    </a:lnTo>
                    <a:lnTo>
                      <a:pt x="104" y="57"/>
                    </a:lnTo>
                    <a:lnTo>
                      <a:pt x="97" y="64"/>
                    </a:lnTo>
                    <a:lnTo>
                      <a:pt x="90" y="71"/>
                    </a:lnTo>
                    <a:lnTo>
                      <a:pt x="90" y="71"/>
                    </a:lnTo>
                    <a:lnTo>
                      <a:pt x="72" y="78"/>
                    </a:lnTo>
                    <a:lnTo>
                      <a:pt x="61" y="83"/>
                    </a:lnTo>
                    <a:lnTo>
                      <a:pt x="51" y="89"/>
                    </a:lnTo>
                    <a:lnTo>
                      <a:pt x="51" y="89"/>
                    </a:lnTo>
                    <a:lnTo>
                      <a:pt x="41" y="97"/>
                    </a:lnTo>
                    <a:lnTo>
                      <a:pt x="30" y="107"/>
                    </a:lnTo>
                    <a:lnTo>
                      <a:pt x="24" y="110"/>
                    </a:lnTo>
                    <a:lnTo>
                      <a:pt x="18" y="111"/>
                    </a:lnTo>
                    <a:lnTo>
                      <a:pt x="13" y="110"/>
                    </a:lnTo>
                    <a:lnTo>
                      <a:pt x="6" y="106"/>
                    </a:lnTo>
                    <a:lnTo>
                      <a:pt x="6" y="106"/>
                    </a:lnTo>
                    <a:lnTo>
                      <a:pt x="7" y="89"/>
                    </a:lnTo>
                    <a:lnTo>
                      <a:pt x="7" y="69"/>
                    </a:lnTo>
                    <a:lnTo>
                      <a:pt x="7" y="48"/>
                    </a:lnTo>
                    <a:lnTo>
                      <a:pt x="4" y="28"/>
                    </a:lnTo>
                    <a:lnTo>
                      <a:pt x="4" y="28"/>
                    </a:lnTo>
                    <a:lnTo>
                      <a:pt x="2" y="20"/>
                    </a:lnTo>
                    <a:lnTo>
                      <a:pt x="0" y="13"/>
                    </a:lnTo>
                    <a:lnTo>
                      <a:pt x="0" y="10"/>
                    </a:lnTo>
                    <a:lnTo>
                      <a:pt x="2" y="7"/>
                    </a:lnTo>
                    <a:lnTo>
                      <a:pt x="3" y="3"/>
                    </a:lnTo>
                    <a:lnTo>
                      <a:pt x="7" y="0"/>
                    </a:lnTo>
                    <a:lnTo>
                      <a:pt x="7" y="0"/>
                    </a:lnTo>
                    <a:lnTo>
                      <a:pt x="34" y="5"/>
                    </a:lnTo>
                    <a:lnTo>
                      <a:pt x="49" y="7"/>
                    </a:lnTo>
                    <a:lnTo>
                      <a:pt x="65" y="7"/>
                    </a:lnTo>
                    <a:lnTo>
                      <a:pt x="65" y="7"/>
                    </a:lnTo>
                    <a:lnTo>
                      <a:pt x="76" y="7"/>
                    </a:lnTo>
                    <a:lnTo>
                      <a:pt x="87" y="6"/>
                    </a:lnTo>
                    <a:lnTo>
                      <a:pt x="111" y="2"/>
                    </a:lnTo>
                    <a:lnTo>
                      <a:pt x="121" y="0"/>
                    </a:lnTo>
                    <a:lnTo>
                      <a:pt x="132" y="0"/>
                    </a:lnTo>
                    <a:lnTo>
                      <a:pt x="142" y="2"/>
                    </a:lnTo>
                    <a:lnTo>
                      <a:pt x="152" y="5"/>
                    </a:lnTo>
                    <a:lnTo>
                      <a:pt x="152" y="5"/>
                    </a:lnTo>
                    <a:lnTo>
                      <a:pt x="155" y="12"/>
                    </a:lnTo>
                    <a:lnTo>
                      <a:pt x="155" y="20"/>
                    </a:lnTo>
                    <a:lnTo>
                      <a:pt x="155" y="2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7" name="Freeform 80"/>
              <p:cNvSpPr/>
              <p:nvPr/>
            </p:nvSpPr>
            <p:spPr bwMode="auto">
              <a:xfrm>
                <a:off x="3581401" y="2894013"/>
                <a:ext cx="95250" cy="192088"/>
              </a:xfrm>
              <a:custGeom>
                <a:avLst/>
                <a:gdLst/>
                <a:ahLst/>
                <a:cxnLst>
                  <a:cxn ang="0">
                    <a:pos x="42" y="101"/>
                  </a:cxn>
                  <a:cxn ang="0">
                    <a:pos x="64" y="80"/>
                  </a:cxn>
                  <a:cxn ang="0">
                    <a:pos x="113" y="40"/>
                  </a:cxn>
                  <a:cxn ang="0">
                    <a:pos x="136" y="21"/>
                  </a:cxn>
                  <a:cxn ang="0">
                    <a:pos x="143" y="14"/>
                  </a:cxn>
                  <a:cxn ang="0">
                    <a:pos x="154" y="2"/>
                  </a:cxn>
                  <a:cxn ang="0">
                    <a:pos x="162" y="0"/>
                  </a:cxn>
                  <a:cxn ang="0">
                    <a:pos x="168" y="1"/>
                  </a:cxn>
                  <a:cxn ang="0">
                    <a:pos x="174" y="71"/>
                  </a:cxn>
                  <a:cxn ang="0">
                    <a:pos x="182" y="139"/>
                  </a:cxn>
                  <a:cxn ang="0">
                    <a:pos x="182" y="172"/>
                  </a:cxn>
                  <a:cxn ang="0">
                    <a:pos x="178" y="199"/>
                  </a:cxn>
                  <a:cxn ang="0">
                    <a:pos x="176" y="216"/>
                  </a:cxn>
                  <a:cxn ang="0">
                    <a:pos x="172" y="223"/>
                  </a:cxn>
                  <a:cxn ang="0">
                    <a:pos x="158" y="241"/>
                  </a:cxn>
                  <a:cxn ang="0">
                    <a:pos x="144" y="261"/>
                  </a:cxn>
                  <a:cxn ang="0">
                    <a:pos x="141" y="269"/>
                  </a:cxn>
                  <a:cxn ang="0">
                    <a:pos x="140" y="266"/>
                  </a:cxn>
                  <a:cxn ang="0">
                    <a:pos x="137" y="265"/>
                  </a:cxn>
                  <a:cxn ang="0">
                    <a:pos x="140" y="272"/>
                  </a:cxn>
                  <a:cxn ang="0">
                    <a:pos x="130" y="282"/>
                  </a:cxn>
                  <a:cxn ang="0">
                    <a:pos x="113" y="306"/>
                  </a:cxn>
                  <a:cxn ang="0">
                    <a:pos x="103" y="317"/>
                  </a:cxn>
                  <a:cxn ang="0">
                    <a:pos x="74" y="346"/>
                  </a:cxn>
                  <a:cxn ang="0">
                    <a:pos x="56" y="359"/>
                  </a:cxn>
                  <a:cxn ang="0">
                    <a:pos x="43" y="362"/>
                  </a:cxn>
                  <a:cxn ang="0">
                    <a:pos x="39" y="362"/>
                  </a:cxn>
                  <a:cxn ang="0">
                    <a:pos x="32" y="358"/>
                  </a:cxn>
                  <a:cxn ang="0">
                    <a:pos x="22" y="339"/>
                  </a:cxn>
                  <a:cxn ang="0">
                    <a:pos x="12" y="302"/>
                  </a:cxn>
                  <a:cxn ang="0">
                    <a:pos x="9" y="280"/>
                  </a:cxn>
                  <a:cxn ang="0">
                    <a:pos x="7" y="245"/>
                  </a:cxn>
                  <a:cxn ang="0">
                    <a:pos x="5" y="209"/>
                  </a:cxn>
                  <a:cxn ang="0">
                    <a:pos x="0" y="163"/>
                  </a:cxn>
                  <a:cxn ang="0">
                    <a:pos x="0" y="150"/>
                  </a:cxn>
                  <a:cxn ang="0">
                    <a:pos x="5" y="133"/>
                  </a:cxn>
                  <a:cxn ang="0">
                    <a:pos x="15" y="119"/>
                  </a:cxn>
                  <a:cxn ang="0">
                    <a:pos x="28" y="109"/>
                  </a:cxn>
                  <a:cxn ang="0">
                    <a:pos x="42" y="101"/>
                  </a:cxn>
                </a:cxnLst>
                <a:rect l="0" t="0" r="r" b="b"/>
                <a:pathLst>
                  <a:path w="182" h="362">
                    <a:moveTo>
                      <a:pt x="42" y="101"/>
                    </a:moveTo>
                    <a:lnTo>
                      <a:pt x="42" y="101"/>
                    </a:lnTo>
                    <a:lnTo>
                      <a:pt x="53" y="89"/>
                    </a:lnTo>
                    <a:lnTo>
                      <a:pt x="64" y="80"/>
                    </a:lnTo>
                    <a:lnTo>
                      <a:pt x="88" y="60"/>
                    </a:lnTo>
                    <a:lnTo>
                      <a:pt x="113" y="40"/>
                    </a:lnTo>
                    <a:lnTo>
                      <a:pt x="125" y="31"/>
                    </a:lnTo>
                    <a:lnTo>
                      <a:pt x="136" y="21"/>
                    </a:lnTo>
                    <a:lnTo>
                      <a:pt x="136" y="21"/>
                    </a:lnTo>
                    <a:lnTo>
                      <a:pt x="143" y="14"/>
                    </a:lnTo>
                    <a:lnTo>
                      <a:pt x="150" y="5"/>
                    </a:lnTo>
                    <a:lnTo>
                      <a:pt x="154" y="2"/>
                    </a:lnTo>
                    <a:lnTo>
                      <a:pt x="158" y="1"/>
                    </a:lnTo>
                    <a:lnTo>
                      <a:pt x="162" y="0"/>
                    </a:lnTo>
                    <a:lnTo>
                      <a:pt x="168" y="1"/>
                    </a:lnTo>
                    <a:lnTo>
                      <a:pt x="168" y="1"/>
                    </a:lnTo>
                    <a:lnTo>
                      <a:pt x="171" y="36"/>
                    </a:lnTo>
                    <a:lnTo>
                      <a:pt x="174" y="71"/>
                    </a:lnTo>
                    <a:lnTo>
                      <a:pt x="182" y="139"/>
                    </a:lnTo>
                    <a:lnTo>
                      <a:pt x="182" y="139"/>
                    </a:lnTo>
                    <a:lnTo>
                      <a:pt x="182" y="157"/>
                    </a:lnTo>
                    <a:lnTo>
                      <a:pt x="182" y="172"/>
                    </a:lnTo>
                    <a:lnTo>
                      <a:pt x="178" y="199"/>
                    </a:lnTo>
                    <a:lnTo>
                      <a:pt x="178" y="199"/>
                    </a:lnTo>
                    <a:lnTo>
                      <a:pt x="178" y="209"/>
                    </a:lnTo>
                    <a:lnTo>
                      <a:pt x="176" y="216"/>
                    </a:lnTo>
                    <a:lnTo>
                      <a:pt x="176" y="216"/>
                    </a:lnTo>
                    <a:lnTo>
                      <a:pt x="172" y="223"/>
                    </a:lnTo>
                    <a:lnTo>
                      <a:pt x="168" y="230"/>
                    </a:lnTo>
                    <a:lnTo>
                      <a:pt x="158" y="241"/>
                    </a:lnTo>
                    <a:lnTo>
                      <a:pt x="148" y="254"/>
                    </a:lnTo>
                    <a:lnTo>
                      <a:pt x="144" y="261"/>
                    </a:lnTo>
                    <a:lnTo>
                      <a:pt x="141" y="269"/>
                    </a:lnTo>
                    <a:lnTo>
                      <a:pt x="141" y="269"/>
                    </a:lnTo>
                    <a:lnTo>
                      <a:pt x="140" y="268"/>
                    </a:lnTo>
                    <a:lnTo>
                      <a:pt x="140" y="266"/>
                    </a:lnTo>
                    <a:lnTo>
                      <a:pt x="140" y="266"/>
                    </a:lnTo>
                    <a:lnTo>
                      <a:pt x="137" y="265"/>
                    </a:lnTo>
                    <a:lnTo>
                      <a:pt x="137" y="266"/>
                    </a:lnTo>
                    <a:lnTo>
                      <a:pt x="140" y="272"/>
                    </a:lnTo>
                    <a:lnTo>
                      <a:pt x="140" y="272"/>
                    </a:lnTo>
                    <a:lnTo>
                      <a:pt x="130" y="282"/>
                    </a:lnTo>
                    <a:lnTo>
                      <a:pt x="122" y="293"/>
                    </a:lnTo>
                    <a:lnTo>
                      <a:pt x="113" y="306"/>
                    </a:lnTo>
                    <a:lnTo>
                      <a:pt x="103" y="317"/>
                    </a:lnTo>
                    <a:lnTo>
                      <a:pt x="103" y="317"/>
                    </a:lnTo>
                    <a:lnTo>
                      <a:pt x="91" y="331"/>
                    </a:lnTo>
                    <a:lnTo>
                      <a:pt x="74" y="346"/>
                    </a:lnTo>
                    <a:lnTo>
                      <a:pt x="66" y="353"/>
                    </a:lnTo>
                    <a:lnTo>
                      <a:pt x="56" y="359"/>
                    </a:lnTo>
                    <a:lnTo>
                      <a:pt x="47" y="362"/>
                    </a:lnTo>
                    <a:lnTo>
                      <a:pt x="43" y="362"/>
                    </a:lnTo>
                    <a:lnTo>
                      <a:pt x="39" y="362"/>
                    </a:lnTo>
                    <a:lnTo>
                      <a:pt x="39" y="362"/>
                    </a:lnTo>
                    <a:lnTo>
                      <a:pt x="36" y="360"/>
                    </a:lnTo>
                    <a:lnTo>
                      <a:pt x="32" y="358"/>
                    </a:lnTo>
                    <a:lnTo>
                      <a:pt x="28" y="349"/>
                    </a:lnTo>
                    <a:lnTo>
                      <a:pt x="22" y="339"/>
                    </a:lnTo>
                    <a:lnTo>
                      <a:pt x="19" y="327"/>
                    </a:lnTo>
                    <a:lnTo>
                      <a:pt x="12" y="302"/>
                    </a:lnTo>
                    <a:lnTo>
                      <a:pt x="9" y="280"/>
                    </a:lnTo>
                    <a:lnTo>
                      <a:pt x="9" y="280"/>
                    </a:lnTo>
                    <a:lnTo>
                      <a:pt x="7" y="264"/>
                    </a:lnTo>
                    <a:lnTo>
                      <a:pt x="7" y="245"/>
                    </a:lnTo>
                    <a:lnTo>
                      <a:pt x="5" y="209"/>
                    </a:lnTo>
                    <a:lnTo>
                      <a:pt x="5" y="209"/>
                    </a:lnTo>
                    <a:lnTo>
                      <a:pt x="1" y="178"/>
                    </a:lnTo>
                    <a:lnTo>
                      <a:pt x="0" y="163"/>
                    </a:lnTo>
                    <a:lnTo>
                      <a:pt x="0" y="150"/>
                    </a:lnTo>
                    <a:lnTo>
                      <a:pt x="0" y="150"/>
                    </a:lnTo>
                    <a:lnTo>
                      <a:pt x="2" y="140"/>
                    </a:lnTo>
                    <a:lnTo>
                      <a:pt x="5" y="133"/>
                    </a:lnTo>
                    <a:lnTo>
                      <a:pt x="9" y="126"/>
                    </a:lnTo>
                    <a:lnTo>
                      <a:pt x="15" y="119"/>
                    </a:lnTo>
                    <a:lnTo>
                      <a:pt x="21" y="113"/>
                    </a:lnTo>
                    <a:lnTo>
                      <a:pt x="28" y="109"/>
                    </a:lnTo>
                    <a:lnTo>
                      <a:pt x="42" y="101"/>
                    </a:lnTo>
                    <a:lnTo>
                      <a:pt x="42" y="10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8" name="Freeform 81"/>
              <p:cNvSpPr>
                <a:spLocks noEditPoints="1"/>
              </p:cNvSpPr>
              <p:nvPr/>
            </p:nvSpPr>
            <p:spPr bwMode="auto">
              <a:xfrm>
                <a:off x="3078163" y="2647950"/>
                <a:ext cx="622300" cy="495300"/>
              </a:xfrm>
              <a:custGeom>
                <a:avLst/>
                <a:gdLst/>
                <a:ahLst/>
                <a:cxnLst>
                  <a:cxn ang="0">
                    <a:pos x="1146" y="430"/>
                  </a:cxn>
                  <a:cxn ang="0">
                    <a:pos x="1177" y="682"/>
                  </a:cxn>
                  <a:cxn ang="0">
                    <a:pos x="1088" y="792"/>
                  </a:cxn>
                  <a:cxn ang="0">
                    <a:pos x="900" y="936"/>
                  </a:cxn>
                  <a:cxn ang="0">
                    <a:pos x="548" y="875"/>
                  </a:cxn>
                  <a:cxn ang="0">
                    <a:pos x="398" y="840"/>
                  </a:cxn>
                  <a:cxn ang="0">
                    <a:pos x="179" y="779"/>
                  </a:cxn>
                  <a:cxn ang="0">
                    <a:pos x="2" y="681"/>
                  </a:cxn>
                  <a:cxn ang="0">
                    <a:pos x="159" y="232"/>
                  </a:cxn>
                  <a:cxn ang="0">
                    <a:pos x="302" y="81"/>
                  </a:cxn>
                  <a:cxn ang="0">
                    <a:pos x="636" y="1"/>
                  </a:cxn>
                  <a:cxn ang="0">
                    <a:pos x="903" y="39"/>
                  </a:cxn>
                  <a:cxn ang="0">
                    <a:pos x="876" y="48"/>
                  </a:cxn>
                  <a:cxn ang="0">
                    <a:pos x="569" y="15"/>
                  </a:cxn>
                  <a:cxn ang="0">
                    <a:pos x="361" y="116"/>
                  </a:cxn>
                  <a:cxn ang="0">
                    <a:pos x="747" y="143"/>
                  </a:cxn>
                  <a:cxn ang="0">
                    <a:pos x="897" y="66"/>
                  </a:cxn>
                  <a:cxn ang="0">
                    <a:pos x="930" y="225"/>
                  </a:cxn>
                  <a:cxn ang="0">
                    <a:pos x="910" y="97"/>
                  </a:cxn>
                  <a:cxn ang="0">
                    <a:pos x="327" y="125"/>
                  </a:cxn>
                  <a:cxn ang="0">
                    <a:pos x="875" y="125"/>
                  </a:cxn>
                  <a:cxn ang="0">
                    <a:pos x="910" y="195"/>
                  </a:cxn>
                  <a:cxn ang="0">
                    <a:pos x="367" y="258"/>
                  </a:cxn>
                  <a:cxn ang="0">
                    <a:pos x="827" y="140"/>
                  </a:cxn>
                  <a:cxn ang="0">
                    <a:pos x="871" y="159"/>
                  </a:cxn>
                  <a:cxn ang="0">
                    <a:pos x="419" y="282"/>
                  </a:cxn>
                  <a:cxn ang="0">
                    <a:pos x="378" y="265"/>
                  </a:cxn>
                  <a:cxn ang="0">
                    <a:pos x="792" y="296"/>
                  </a:cxn>
                  <a:cxn ang="0">
                    <a:pos x="428" y="225"/>
                  </a:cxn>
                  <a:cxn ang="0">
                    <a:pos x="459" y="159"/>
                  </a:cxn>
                  <a:cxn ang="0">
                    <a:pos x="469" y="182"/>
                  </a:cxn>
                  <a:cxn ang="0">
                    <a:pos x="496" y="305"/>
                  </a:cxn>
                  <a:cxn ang="0">
                    <a:pos x="483" y="159"/>
                  </a:cxn>
                  <a:cxn ang="0">
                    <a:pos x="775" y="189"/>
                  </a:cxn>
                  <a:cxn ang="0">
                    <a:pos x="580" y="232"/>
                  </a:cxn>
                  <a:cxn ang="0">
                    <a:pos x="531" y="160"/>
                  </a:cxn>
                  <a:cxn ang="0">
                    <a:pos x="705" y="275"/>
                  </a:cxn>
                  <a:cxn ang="0">
                    <a:pos x="737" y="160"/>
                  </a:cxn>
                  <a:cxn ang="0">
                    <a:pos x="677" y="313"/>
                  </a:cxn>
                  <a:cxn ang="0">
                    <a:pos x="618" y="279"/>
                  </a:cxn>
                  <a:cxn ang="0">
                    <a:pos x="601" y="314"/>
                  </a:cxn>
                  <a:cxn ang="0">
                    <a:pos x="763" y="323"/>
                  </a:cxn>
                  <a:cxn ang="0">
                    <a:pos x="508" y="324"/>
                  </a:cxn>
                  <a:cxn ang="0">
                    <a:pos x="326" y="260"/>
                  </a:cxn>
                  <a:cxn ang="0">
                    <a:pos x="254" y="208"/>
                  </a:cxn>
                  <a:cxn ang="0">
                    <a:pos x="148" y="279"/>
                  </a:cxn>
                  <a:cxn ang="0">
                    <a:pos x="376" y="330"/>
                  </a:cxn>
                  <a:cxn ang="0">
                    <a:pos x="296" y="328"/>
                  </a:cxn>
                  <a:cxn ang="0">
                    <a:pos x="55" y="730"/>
                  </a:cxn>
                  <a:cxn ang="0">
                    <a:pos x="452" y="841"/>
                  </a:cxn>
                  <a:cxn ang="0">
                    <a:pos x="865" y="920"/>
                  </a:cxn>
                  <a:cxn ang="0">
                    <a:pos x="942" y="774"/>
                  </a:cxn>
                  <a:cxn ang="0">
                    <a:pos x="1062" y="800"/>
                  </a:cxn>
                  <a:cxn ang="0">
                    <a:pos x="1158" y="622"/>
                  </a:cxn>
                  <a:cxn ang="0">
                    <a:pos x="1106" y="305"/>
                  </a:cxn>
                  <a:cxn ang="0">
                    <a:pos x="1043" y="338"/>
                  </a:cxn>
                  <a:cxn ang="0">
                    <a:pos x="966" y="376"/>
                  </a:cxn>
                  <a:cxn ang="0">
                    <a:pos x="1074" y="254"/>
                  </a:cxn>
                  <a:cxn ang="0">
                    <a:pos x="904" y="279"/>
                  </a:cxn>
                  <a:cxn ang="0">
                    <a:pos x="837" y="305"/>
                  </a:cxn>
                </a:cxnLst>
                <a:rect l="0" t="0" r="r" b="b"/>
                <a:pathLst>
                  <a:path w="1178" h="936">
                    <a:moveTo>
                      <a:pt x="948" y="212"/>
                    </a:moveTo>
                    <a:lnTo>
                      <a:pt x="948" y="212"/>
                    </a:lnTo>
                    <a:lnTo>
                      <a:pt x="986" y="218"/>
                    </a:lnTo>
                    <a:lnTo>
                      <a:pt x="1024" y="226"/>
                    </a:lnTo>
                    <a:lnTo>
                      <a:pt x="1062" y="236"/>
                    </a:lnTo>
                    <a:lnTo>
                      <a:pt x="1098" y="247"/>
                    </a:lnTo>
                    <a:lnTo>
                      <a:pt x="1098" y="247"/>
                    </a:lnTo>
                    <a:lnTo>
                      <a:pt x="1105" y="264"/>
                    </a:lnTo>
                    <a:lnTo>
                      <a:pt x="1111" y="281"/>
                    </a:lnTo>
                    <a:lnTo>
                      <a:pt x="1116" y="299"/>
                    </a:lnTo>
                    <a:lnTo>
                      <a:pt x="1120" y="317"/>
                    </a:lnTo>
                    <a:lnTo>
                      <a:pt x="1136" y="394"/>
                    </a:lnTo>
                    <a:lnTo>
                      <a:pt x="1136" y="394"/>
                    </a:lnTo>
                    <a:lnTo>
                      <a:pt x="1143" y="418"/>
                    </a:lnTo>
                    <a:lnTo>
                      <a:pt x="1146" y="430"/>
                    </a:lnTo>
                    <a:lnTo>
                      <a:pt x="1149" y="442"/>
                    </a:lnTo>
                    <a:lnTo>
                      <a:pt x="1149" y="442"/>
                    </a:lnTo>
                    <a:lnTo>
                      <a:pt x="1150" y="455"/>
                    </a:lnTo>
                    <a:lnTo>
                      <a:pt x="1150" y="469"/>
                    </a:lnTo>
                    <a:lnTo>
                      <a:pt x="1151" y="483"/>
                    </a:lnTo>
                    <a:lnTo>
                      <a:pt x="1153" y="496"/>
                    </a:lnTo>
                    <a:lnTo>
                      <a:pt x="1153" y="496"/>
                    </a:lnTo>
                    <a:lnTo>
                      <a:pt x="1158" y="531"/>
                    </a:lnTo>
                    <a:lnTo>
                      <a:pt x="1164" y="567"/>
                    </a:lnTo>
                    <a:lnTo>
                      <a:pt x="1170" y="604"/>
                    </a:lnTo>
                    <a:lnTo>
                      <a:pt x="1174" y="639"/>
                    </a:lnTo>
                    <a:lnTo>
                      <a:pt x="1174" y="639"/>
                    </a:lnTo>
                    <a:lnTo>
                      <a:pt x="1177" y="658"/>
                    </a:lnTo>
                    <a:lnTo>
                      <a:pt x="1178" y="670"/>
                    </a:lnTo>
                    <a:lnTo>
                      <a:pt x="1177" y="682"/>
                    </a:lnTo>
                    <a:lnTo>
                      <a:pt x="1177" y="682"/>
                    </a:lnTo>
                    <a:lnTo>
                      <a:pt x="1174" y="691"/>
                    </a:lnTo>
                    <a:lnTo>
                      <a:pt x="1170" y="698"/>
                    </a:lnTo>
                    <a:lnTo>
                      <a:pt x="1164" y="706"/>
                    </a:lnTo>
                    <a:lnTo>
                      <a:pt x="1158" y="712"/>
                    </a:lnTo>
                    <a:lnTo>
                      <a:pt x="1144" y="726"/>
                    </a:lnTo>
                    <a:lnTo>
                      <a:pt x="1132" y="741"/>
                    </a:lnTo>
                    <a:lnTo>
                      <a:pt x="1132" y="741"/>
                    </a:lnTo>
                    <a:lnTo>
                      <a:pt x="1123" y="751"/>
                    </a:lnTo>
                    <a:lnTo>
                      <a:pt x="1115" y="762"/>
                    </a:lnTo>
                    <a:lnTo>
                      <a:pt x="1109" y="772"/>
                    </a:lnTo>
                    <a:lnTo>
                      <a:pt x="1104" y="779"/>
                    </a:lnTo>
                    <a:lnTo>
                      <a:pt x="1104" y="779"/>
                    </a:lnTo>
                    <a:lnTo>
                      <a:pt x="1097" y="786"/>
                    </a:lnTo>
                    <a:lnTo>
                      <a:pt x="1088" y="792"/>
                    </a:lnTo>
                    <a:lnTo>
                      <a:pt x="1083" y="799"/>
                    </a:lnTo>
                    <a:lnTo>
                      <a:pt x="1077" y="807"/>
                    </a:lnTo>
                    <a:lnTo>
                      <a:pt x="1077" y="807"/>
                    </a:lnTo>
                    <a:lnTo>
                      <a:pt x="1050" y="828"/>
                    </a:lnTo>
                    <a:lnTo>
                      <a:pt x="1025" y="851"/>
                    </a:lnTo>
                    <a:lnTo>
                      <a:pt x="977" y="900"/>
                    </a:lnTo>
                    <a:lnTo>
                      <a:pt x="977" y="900"/>
                    </a:lnTo>
                    <a:lnTo>
                      <a:pt x="956" y="921"/>
                    </a:lnTo>
                    <a:lnTo>
                      <a:pt x="946" y="929"/>
                    </a:lnTo>
                    <a:lnTo>
                      <a:pt x="941" y="932"/>
                    </a:lnTo>
                    <a:lnTo>
                      <a:pt x="935" y="935"/>
                    </a:lnTo>
                    <a:lnTo>
                      <a:pt x="935" y="935"/>
                    </a:lnTo>
                    <a:lnTo>
                      <a:pt x="927" y="936"/>
                    </a:lnTo>
                    <a:lnTo>
                      <a:pt x="918" y="936"/>
                    </a:lnTo>
                    <a:lnTo>
                      <a:pt x="900" y="936"/>
                    </a:lnTo>
                    <a:lnTo>
                      <a:pt x="900" y="936"/>
                    </a:lnTo>
                    <a:lnTo>
                      <a:pt x="883" y="935"/>
                    </a:lnTo>
                    <a:lnTo>
                      <a:pt x="865" y="934"/>
                    </a:lnTo>
                    <a:lnTo>
                      <a:pt x="828" y="928"/>
                    </a:lnTo>
                    <a:lnTo>
                      <a:pt x="828" y="928"/>
                    </a:lnTo>
                    <a:lnTo>
                      <a:pt x="771" y="921"/>
                    </a:lnTo>
                    <a:lnTo>
                      <a:pt x="771" y="921"/>
                    </a:lnTo>
                    <a:lnTo>
                      <a:pt x="748" y="918"/>
                    </a:lnTo>
                    <a:lnTo>
                      <a:pt x="727" y="914"/>
                    </a:lnTo>
                    <a:lnTo>
                      <a:pt x="684" y="904"/>
                    </a:lnTo>
                    <a:lnTo>
                      <a:pt x="640" y="893"/>
                    </a:lnTo>
                    <a:lnTo>
                      <a:pt x="597" y="882"/>
                    </a:lnTo>
                    <a:lnTo>
                      <a:pt x="597" y="882"/>
                    </a:lnTo>
                    <a:lnTo>
                      <a:pt x="573" y="877"/>
                    </a:lnTo>
                    <a:lnTo>
                      <a:pt x="548" y="875"/>
                    </a:lnTo>
                    <a:lnTo>
                      <a:pt x="525" y="870"/>
                    </a:lnTo>
                    <a:lnTo>
                      <a:pt x="501" y="866"/>
                    </a:lnTo>
                    <a:lnTo>
                      <a:pt x="501" y="866"/>
                    </a:lnTo>
                    <a:lnTo>
                      <a:pt x="493" y="863"/>
                    </a:lnTo>
                    <a:lnTo>
                      <a:pt x="489" y="861"/>
                    </a:lnTo>
                    <a:lnTo>
                      <a:pt x="485" y="859"/>
                    </a:lnTo>
                    <a:lnTo>
                      <a:pt x="485" y="859"/>
                    </a:lnTo>
                    <a:lnTo>
                      <a:pt x="466" y="858"/>
                    </a:lnTo>
                    <a:lnTo>
                      <a:pt x="449" y="855"/>
                    </a:lnTo>
                    <a:lnTo>
                      <a:pt x="441" y="854"/>
                    </a:lnTo>
                    <a:lnTo>
                      <a:pt x="433" y="852"/>
                    </a:lnTo>
                    <a:lnTo>
                      <a:pt x="426" y="848"/>
                    </a:lnTo>
                    <a:lnTo>
                      <a:pt x="419" y="844"/>
                    </a:lnTo>
                    <a:lnTo>
                      <a:pt x="419" y="844"/>
                    </a:lnTo>
                    <a:lnTo>
                      <a:pt x="398" y="840"/>
                    </a:lnTo>
                    <a:lnTo>
                      <a:pt x="375" y="835"/>
                    </a:lnTo>
                    <a:lnTo>
                      <a:pt x="364" y="832"/>
                    </a:lnTo>
                    <a:lnTo>
                      <a:pt x="353" y="830"/>
                    </a:lnTo>
                    <a:lnTo>
                      <a:pt x="343" y="824"/>
                    </a:lnTo>
                    <a:lnTo>
                      <a:pt x="334" y="820"/>
                    </a:lnTo>
                    <a:lnTo>
                      <a:pt x="334" y="820"/>
                    </a:lnTo>
                    <a:lnTo>
                      <a:pt x="320" y="814"/>
                    </a:lnTo>
                    <a:lnTo>
                      <a:pt x="305" y="810"/>
                    </a:lnTo>
                    <a:lnTo>
                      <a:pt x="271" y="803"/>
                    </a:lnTo>
                    <a:lnTo>
                      <a:pt x="200" y="788"/>
                    </a:lnTo>
                    <a:lnTo>
                      <a:pt x="200" y="788"/>
                    </a:lnTo>
                    <a:lnTo>
                      <a:pt x="194" y="786"/>
                    </a:lnTo>
                    <a:lnTo>
                      <a:pt x="188" y="783"/>
                    </a:lnTo>
                    <a:lnTo>
                      <a:pt x="184" y="781"/>
                    </a:lnTo>
                    <a:lnTo>
                      <a:pt x="179" y="779"/>
                    </a:lnTo>
                    <a:lnTo>
                      <a:pt x="179" y="779"/>
                    </a:lnTo>
                    <a:lnTo>
                      <a:pt x="139" y="771"/>
                    </a:lnTo>
                    <a:lnTo>
                      <a:pt x="101" y="764"/>
                    </a:lnTo>
                    <a:lnTo>
                      <a:pt x="68" y="755"/>
                    </a:lnTo>
                    <a:lnTo>
                      <a:pt x="52" y="750"/>
                    </a:lnTo>
                    <a:lnTo>
                      <a:pt x="38" y="744"/>
                    </a:lnTo>
                    <a:lnTo>
                      <a:pt x="38" y="744"/>
                    </a:lnTo>
                    <a:lnTo>
                      <a:pt x="26" y="736"/>
                    </a:lnTo>
                    <a:lnTo>
                      <a:pt x="16" y="727"/>
                    </a:lnTo>
                    <a:lnTo>
                      <a:pt x="16" y="727"/>
                    </a:lnTo>
                    <a:lnTo>
                      <a:pt x="9" y="717"/>
                    </a:lnTo>
                    <a:lnTo>
                      <a:pt x="4" y="709"/>
                    </a:lnTo>
                    <a:lnTo>
                      <a:pt x="2" y="699"/>
                    </a:lnTo>
                    <a:lnTo>
                      <a:pt x="0" y="691"/>
                    </a:lnTo>
                    <a:lnTo>
                      <a:pt x="2" y="681"/>
                    </a:lnTo>
                    <a:lnTo>
                      <a:pt x="3" y="670"/>
                    </a:lnTo>
                    <a:lnTo>
                      <a:pt x="9" y="644"/>
                    </a:lnTo>
                    <a:lnTo>
                      <a:pt x="9" y="644"/>
                    </a:lnTo>
                    <a:lnTo>
                      <a:pt x="24" y="584"/>
                    </a:lnTo>
                    <a:lnTo>
                      <a:pt x="33" y="552"/>
                    </a:lnTo>
                    <a:lnTo>
                      <a:pt x="42" y="521"/>
                    </a:lnTo>
                    <a:lnTo>
                      <a:pt x="42" y="521"/>
                    </a:lnTo>
                    <a:lnTo>
                      <a:pt x="62" y="452"/>
                    </a:lnTo>
                    <a:lnTo>
                      <a:pt x="79" y="387"/>
                    </a:lnTo>
                    <a:lnTo>
                      <a:pt x="97" y="324"/>
                    </a:lnTo>
                    <a:lnTo>
                      <a:pt x="117" y="257"/>
                    </a:lnTo>
                    <a:lnTo>
                      <a:pt x="117" y="257"/>
                    </a:lnTo>
                    <a:lnTo>
                      <a:pt x="129" y="247"/>
                    </a:lnTo>
                    <a:lnTo>
                      <a:pt x="143" y="239"/>
                    </a:lnTo>
                    <a:lnTo>
                      <a:pt x="159" y="232"/>
                    </a:lnTo>
                    <a:lnTo>
                      <a:pt x="174" y="225"/>
                    </a:lnTo>
                    <a:lnTo>
                      <a:pt x="208" y="212"/>
                    </a:lnTo>
                    <a:lnTo>
                      <a:pt x="242" y="198"/>
                    </a:lnTo>
                    <a:lnTo>
                      <a:pt x="242" y="198"/>
                    </a:lnTo>
                    <a:lnTo>
                      <a:pt x="254" y="192"/>
                    </a:lnTo>
                    <a:lnTo>
                      <a:pt x="268" y="184"/>
                    </a:lnTo>
                    <a:lnTo>
                      <a:pt x="284" y="178"/>
                    </a:lnTo>
                    <a:lnTo>
                      <a:pt x="291" y="177"/>
                    </a:lnTo>
                    <a:lnTo>
                      <a:pt x="299" y="175"/>
                    </a:lnTo>
                    <a:lnTo>
                      <a:pt x="299" y="175"/>
                    </a:lnTo>
                    <a:lnTo>
                      <a:pt x="299" y="156"/>
                    </a:lnTo>
                    <a:lnTo>
                      <a:pt x="299" y="135"/>
                    </a:lnTo>
                    <a:lnTo>
                      <a:pt x="298" y="88"/>
                    </a:lnTo>
                    <a:lnTo>
                      <a:pt x="298" y="88"/>
                    </a:lnTo>
                    <a:lnTo>
                      <a:pt x="302" y="81"/>
                    </a:lnTo>
                    <a:lnTo>
                      <a:pt x="308" y="76"/>
                    </a:lnTo>
                    <a:lnTo>
                      <a:pt x="322" y="63"/>
                    </a:lnTo>
                    <a:lnTo>
                      <a:pt x="340" y="52"/>
                    </a:lnTo>
                    <a:lnTo>
                      <a:pt x="358" y="42"/>
                    </a:lnTo>
                    <a:lnTo>
                      <a:pt x="379" y="32"/>
                    </a:lnTo>
                    <a:lnTo>
                      <a:pt x="402" y="25"/>
                    </a:lnTo>
                    <a:lnTo>
                      <a:pt x="423" y="18"/>
                    </a:lnTo>
                    <a:lnTo>
                      <a:pt x="444" y="13"/>
                    </a:lnTo>
                    <a:lnTo>
                      <a:pt x="444" y="13"/>
                    </a:lnTo>
                    <a:lnTo>
                      <a:pt x="487" y="6"/>
                    </a:lnTo>
                    <a:lnTo>
                      <a:pt x="531" y="1"/>
                    </a:lnTo>
                    <a:lnTo>
                      <a:pt x="531" y="1"/>
                    </a:lnTo>
                    <a:lnTo>
                      <a:pt x="556" y="0"/>
                    </a:lnTo>
                    <a:lnTo>
                      <a:pt x="581" y="0"/>
                    </a:lnTo>
                    <a:lnTo>
                      <a:pt x="636" y="1"/>
                    </a:lnTo>
                    <a:lnTo>
                      <a:pt x="691" y="4"/>
                    </a:lnTo>
                    <a:lnTo>
                      <a:pt x="716" y="4"/>
                    </a:lnTo>
                    <a:lnTo>
                      <a:pt x="740" y="3"/>
                    </a:lnTo>
                    <a:lnTo>
                      <a:pt x="740" y="3"/>
                    </a:lnTo>
                    <a:lnTo>
                      <a:pt x="755" y="7"/>
                    </a:lnTo>
                    <a:lnTo>
                      <a:pt x="774" y="11"/>
                    </a:lnTo>
                    <a:lnTo>
                      <a:pt x="812" y="15"/>
                    </a:lnTo>
                    <a:lnTo>
                      <a:pt x="830" y="20"/>
                    </a:lnTo>
                    <a:lnTo>
                      <a:pt x="848" y="22"/>
                    </a:lnTo>
                    <a:lnTo>
                      <a:pt x="866" y="28"/>
                    </a:lnTo>
                    <a:lnTo>
                      <a:pt x="883" y="36"/>
                    </a:lnTo>
                    <a:lnTo>
                      <a:pt x="883" y="36"/>
                    </a:lnTo>
                    <a:lnTo>
                      <a:pt x="890" y="35"/>
                    </a:lnTo>
                    <a:lnTo>
                      <a:pt x="897" y="36"/>
                    </a:lnTo>
                    <a:lnTo>
                      <a:pt x="903" y="39"/>
                    </a:lnTo>
                    <a:lnTo>
                      <a:pt x="910" y="43"/>
                    </a:lnTo>
                    <a:lnTo>
                      <a:pt x="916" y="48"/>
                    </a:lnTo>
                    <a:lnTo>
                      <a:pt x="920" y="53"/>
                    </a:lnTo>
                    <a:lnTo>
                      <a:pt x="928" y="66"/>
                    </a:lnTo>
                    <a:lnTo>
                      <a:pt x="928" y="66"/>
                    </a:lnTo>
                    <a:lnTo>
                      <a:pt x="935" y="81"/>
                    </a:lnTo>
                    <a:lnTo>
                      <a:pt x="941" y="98"/>
                    </a:lnTo>
                    <a:lnTo>
                      <a:pt x="944" y="116"/>
                    </a:lnTo>
                    <a:lnTo>
                      <a:pt x="946" y="136"/>
                    </a:lnTo>
                    <a:lnTo>
                      <a:pt x="948" y="156"/>
                    </a:lnTo>
                    <a:lnTo>
                      <a:pt x="948" y="175"/>
                    </a:lnTo>
                    <a:lnTo>
                      <a:pt x="948" y="212"/>
                    </a:lnTo>
                    <a:lnTo>
                      <a:pt x="948" y="212"/>
                    </a:lnTo>
                    <a:close/>
                    <a:moveTo>
                      <a:pt x="876" y="48"/>
                    </a:moveTo>
                    <a:lnTo>
                      <a:pt x="876" y="48"/>
                    </a:lnTo>
                    <a:lnTo>
                      <a:pt x="843" y="38"/>
                    </a:lnTo>
                    <a:lnTo>
                      <a:pt x="806" y="29"/>
                    </a:lnTo>
                    <a:lnTo>
                      <a:pt x="788" y="25"/>
                    </a:lnTo>
                    <a:lnTo>
                      <a:pt x="768" y="24"/>
                    </a:lnTo>
                    <a:lnTo>
                      <a:pt x="750" y="22"/>
                    </a:lnTo>
                    <a:lnTo>
                      <a:pt x="730" y="24"/>
                    </a:lnTo>
                    <a:lnTo>
                      <a:pt x="730" y="24"/>
                    </a:lnTo>
                    <a:lnTo>
                      <a:pt x="732" y="21"/>
                    </a:lnTo>
                    <a:lnTo>
                      <a:pt x="730" y="18"/>
                    </a:lnTo>
                    <a:lnTo>
                      <a:pt x="727" y="18"/>
                    </a:lnTo>
                    <a:lnTo>
                      <a:pt x="723" y="18"/>
                    </a:lnTo>
                    <a:lnTo>
                      <a:pt x="723" y="18"/>
                    </a:lnTo>
                    <a:lnTo>
                      <a:pt x="673" y="15"/>
                    </a:lnTo>
                    <a:lnTo>
                      <a:pt x="621" y="14"/>
                    </a:lnTo>
                    <a:lnTo>
                      <a:pt x="569" y="15"/>
                    </a:lnTo>
                    <a:lnTo>
                      <a:pt x="517" y="18"/>
                    </a:lnTo>
                    <a:lnTo>
                      <a:pt x="490" y="21"/>
                    </a:lnTo>
                    <a:lnTo>
                      <a:pt x="466" y="25"/>
                    </a:lnTo>
                    <a:lnTo>
                      <a:pt x="441" y="29"/>
                    </a:lnTo>
                    <a:lnTo>
                      <a:pt x="417" y="36"/>
                    </a:lnTo>
                    <a:lnTo>
                      <a:pt x="395" y="43"/>
                    </a:lnTo>
                    <a:lnTo>
                      <a:pt x="372" y="52"/>
                    </a:lnTo>
                    <a:lnTo>
                      <a:pt x="351" y="62"/>
                    </a:lnTo>
                    <a:lnTo>
                      <a:pt x="333" y="73"/>
                    </a:lnTo>
                    <a:lnTo>
                      <a:pt x="333" y="73"/>
                    </a:lnTo>
                    <a:lnTo>
                      <a:pt x="333" y="84"/>
                    </a:lnTo>
                    <a:lnTo>
                      <a:pt x="337" y="94"/>
                    </a:lnTo>
                    <a:lnTo>
                      <a:pt x="344" y="102"/>
                    </a:lnTo>
                    <a:lnTo>
                      <a:pt x="353" y="111"/>
                    </a:lnTo>
                    <a:lnTo>
                      <a:pt x="361" y="116"/>
                    </a:lnTo>
                    <a:lnTo>
                      <a:pt x="372" y="122"/>
                    </a:lnTo>
                    <a:lnTo>
                      <a:pt x="382" y="126"/>
                    </a:lnTo>
                    <a:lnTo>
                      <a:pt x="393" y="130"/>
                    </a:lnTo>
                    <a:lnTo>
                      <a:pt x="393" y="130"/>
                    </a:lnTo>
                    <a:lnTo>
                      <a:pt x="424" y="139"/>
                    </a:lnTo>
                    <a:lnTo>
                      <a:pt x="456" y="145"/>
                    </a:lnTo>
                    <a:lnTo>
                      <a:pt x="490" y="149"/>
                    </a:lnTo>
                    <a:lnTo>
                      <a:pt x="522" y="150"/>
                    </a:lnTo>
                    <a:lnTo>
                      <a:pt x="558" y="152"/>
                    </a:lnTo>
                    <a:lnTo>
                      <a:pt x="591" y="152"/>
                    </a:lnTo>
                    <a:lnTo>
                      <a:pt x="661" y="152"/>
                    </a:lnTo>
                    <a:lnTo>
                      <a:pt x="661" y="152"/>
                    </a:lnTo>
                    <a:lnTo>
                      <a:pt x="691" y="150"/>
                    </a:lnTo>
                    <a:lnTo>
                      <a:pt x="719" y="147"/>
                    </a:lnTo>
                    <a:lnTo>
                      <a:pt x="747" y="143"/>
                    </a:lnTo>
                    <a:lnTo>
                      <a:pt x="775" y="138"/>
                    </a:lnTo>
                    <a:lnTo>
                      <a:pt x="775" y="138"/>
                    </a:lnTo>
                    <a:lnTo>
                      <a:pt x="800" y="132"/>
                    </a:lnTo>
                    <a:lnTo>
                      <a:pt x="826" y="128"/>
                    </a:lnTo>
                    <a:lnTo>
                      <a:pt x="837" y="123"/>
                    </a:lnTo>
                    <a:lnTo>
                      <a:pt x="847" y="119"/>
                    </a:lnTo>
                    <a:lnTo>
                      <a:pt x="858" y="115"/>
                    </a:lnTo>
                    <a:lnTo>
                      <a:pt x="868" y="108"/>
                    </a:lnTo>
                    <a:lnTo>
                      <a:pt x="868" y="108"/>
                    </a:lnTo>
                    <a:lnTo>
                      <a:pt x="878" y="98"/>
                    </a:lnTo>
                    <a:lnTo>
                      <a:pt x="886" y="88"/>
                    </a:lnTo>
                    <a:lnTo>
                      <a:pt x="893" y="77"/>
                    </a:lnTo>
                    <a:lnTo>
                      <a:pt x="896" y="72"/>
                    </a:lnTo>
                    <a:lnTo>
                      <a:pt x="897" y="66"/>
                    </a:lnTo>
                    <a:lnTo>
                      <a:pt x="897" y="66"/>
                    </a:lnTo>
                    <a:lnTo>
                      <a:pt x="892" y="60"/>
                    </a:lnTo>
                    <a:lnTo>
                      <a:pt x="886" y="57"/>
                    </a:lnTo>
                    <a:lnTo>
                      <a:pt x="880" y="53"/>
                    </a:lnTo>
                    <a:lnTo>
                      <a:pt x="876" y="48"/>
                    </a:lnTo>
                    <a:lnTo>
                      <a:pt x="876" y="48"/>
                    </a:lnTo>
                    <a:close/>
                    <a:moveTo>
                      <a:pt x="913" y="104"/>
                    </a:moveTo>
                    <a:lnTo>
                      <a:pt x="913" y="104"/>
                    </a:lnTo>
                    <a:lnTo>
                      <a:pt x="916" y="119"/>
                    </a:lnTo>
                    <a:lnTo>
                      <a:pt x="917" y="135"/>
                    </a:lnTo>
                    <a:lnTo>
                      <a:pt x="920" y="168"/>
                    </a:lnTo>
                    <a:lnTo>
                      <a:pt x="921" y="203"/>
                    </a:lnTo>
                    <a:lnTo>
                      <a:pt x="923" y="239"/>
                    </a:lnTo>
                    <a:lnTo>
                      <a:pt x="923" y="239"/>
                    </a:lnTo>
                    <a:lnTo>
                      <a:pt x="927" y="233"/>
                    </a:lnTo>
                    <a:lnTo>
                      <a:pt x="930" y="225"/>
                    </a:lnTo>
                    <a:lnTo>
                      <a:pt x="932" y="216"/>
                    </a:lnTo>
                    <a:lnTo>
                      <a:pt x="934" y="205"/>
                    </a:lnTo>
                    <a:lnTo>
                      <a:pt x="937" y="182"/>
                    </a:lnTo>
                    <a:lnTo>
                      <a:pt x="935" y="159"/>
                    </a:lnTo>
                    <a:lnTo>
                      <a:pt x="932" y="133"/>
                    </a:lnTo>
                    <a:lnTo>
                      <a:pt x="927" y="109"/>
                    </a:lnTo>
                    <a:lnTo>
                      <a:pt x="920" y="90"/>
                    </a:lnTo>
                    <a:lnTo>
                      <a:pt x="916" y="81"/>
                    </a:lnTo>
                    <a:lnTo>
                      <a:pt x="911" y="74"/>
                    </a:lnTo>
                    <a:lnTo>
                      <a:pt x="911" y="74"/>
                    </a:lnTo>
                    <a:lnTo>
                      <a:pt x="909" y="79"/>
                    </a:lnTo>
                    <a:lnTo>
                      <a:pt x="907" y="81"/>
                    </a:lnTo>
                    <a:lnTo>
                      <a:pt x="907" y="86"/>
                    </a:lnTo>
                    <a:lnTo>
                      <a:pt x="907" y="90"/>
                    </a:lnTo>
                    <a:lnTo>
                      <a:pt x="910" y="97"/>
                    </a:lnTo>
                    <a:lnTo>
                      <a:pt x="913" y="104"/>
                    </a:lnTo>
                    <a:lnTo>
                      <a:pt x="913" y="104"/>
                    </a:lnTo>
                    <a:close/>
                    <a:moveTo>
                      <a:pt x="312" y="104"/>
                    </a:moveTo>
                    <a:lnTo>
                      <a:pt x="312" y="104"/>
                    </a:lnTo>
                    <a:lnTo>
                      <a:pt x="313" y="116"/>
                    </a:lnTo>
                    <a:lnTo>
                      <a:pt x="313" y="130"/>
                    </a:lnTo>
                    <a:lnTo>
                      <a:pt x="313" y="161"/>
                    </a:lnTo>
                    <a:lnTo>
                      <a:pt x="313" y="195"/>
                    </a:lnTo>
                    <a:lnTo>
                      <a:pt x="315" y="211"/>
                    </a:lnTo>
                    <a:lnTo>
                      <a:pt x="319" y="226"/>
                    </a:lnTo>
                    <a:lnTo>
                      <a:pt x="319" y="226"/>
                    </a:lnTo>
                    <a:lnTo>
                      <a:pt x="322" y="196"/>
                    </a:lnTo>
                    <a:lnTo>
                      <a:pt x="325" y="167"/>
                    </a:lnTo>
                    <a:lnTo>
                      <a:pt x="326" y="138"/>
                    </a:lnTo>
                    <a:lnTo>
                      <a:pt x="327" y="125"/>
                    </a:lnTo>
                    <a:lnTo>
                      <a:pt x="330" y="111"/>
                    </a:lnTo>
                    <a:lnTo>
                      <a:pt x="330" y="111"/>
                    </a:lnTo>
                    <a:lnTo>
                      <a:pt x="327" y="105"/>
                    </a:lnTo>
                    <a:lnTo>
                      <a:pt x="325" y="98"/>
                    </a:lnTo>
                    <a:lnTo>
                      <a:pt x="323" y="93"/>
                    </a:lnTo>
                    <a:lnTo>
                      <a:pt x="320" y="88"/>
                    </a:lnTo>
                    <a:lnTo>
                      <a:pt x="320" y="88"/>
                    </a:lnTo>
                    <a:lnTo>
                      <a:pt x="319" y="93"/>
                    </a:lnTo>
                    <a:lnTo>
                      <a:pt x="316" y="97"/>
                    </a:lnTo>
                    <a:lnTo>
                      <a:pt x="313" y="100"/>
                    </a:lnTo>
                    <a:lnTo>
                      <a:pt x="312" y="104"/>
                    </a:lnTo>
                    <a:lnTo>
                      <a:pt x="312" y="104"/>
                    </a:lnTo>
                    <a:close/>
                    <a:moveTo>
                      <a:pt x="871" y="125"/>
                    </a:moveTo>
                    <a:lnTo>
                      <a:pt x="871" y="125"/>
                    </a:lnTo>
                    <a:lnTo>
                      <a:pt x="875" y="125"/>
                    </a:lnTo>
                    <a:lnTo>
                      <a:pt x="876" y="128"/>
                    </a:lnTo>
                    <a:lnTo>
                      <a:pt x="878" y="130"/>
                    </a:lnTo>
                    <a:lnTo>
                      <a:pt x="879" y="132"/>
                    </a:lnTo>
                    <a:lnTo>
                      <a:pt x="879" y="132"/>
                    </a:lnTo>
                    <a:lnTo>
                      <a:pt x="886" y="192"/>
                    </a:lnTo>
                    <a:lnTo>
                      <a:pt x="890" y="257"/>
                    </a:lnTo>
                    <a:lnTo>
                      <a:pt x="890" y="257"/>
                    </a:lnTo>
                    <a:lnTo>
                      <a:pt x="893" y="255"/>
                    </a:lnTo>
                    <a:lnTo>
                      <a:pt x="894" y="254"/>
                    </a:lnTo>
                    <a:lnTo>
                      <a:pt x="897" y="253"/>
                    </a:lnTo>
                    <a:lnTo>
                      <a:pt x="900" y="253"/>
                    </a:lnTo>
                    <a:lnTo>
                      <a:pt x="900" y="253"/>
                    </a:lnTo>
                    <a:lnTo>
                      <a:pt x="906" y="234"/>
                    </a:lnTo>
                    <a:lnTo>
                      <a:pt x="909" y="215"/>
                    </a:lnTo>
                    <a:lnTo>
                      <a:pt x="910" y="195"/>
                    </a:lnTo>
                    <a:lnTo>
                      <a:pt x="909" y="177"/>
                    </a:lnTo>
                    <a:lnTo>
                      <a:pt x="907" y="157"/>
                    </a:lnTo>
                    <a:lnTo>
                      <a:pt x="904" y="139"/>
                    </a:lnTo>
                    <a:lnTo>
                      <a:pt x="897" y="102"/>
                    </a:lnTo>
                    <a:lnTo>
                      <a:pt x="897" y="102"/>
                    </a:lnTo>
                    <a:lnTo>
                      <a:pt x="889" y="107"/>
                    </a:lnTo>
                    <a:lnTo>
                      <a:pt x="882" y="112"/>
                    </a:lnTo>
                    <a:lnTo>
                      <a:pt x="876" y="118"/>
                    </a:lnTo>
                    <a:lnTo>
                      <a:pt x="871" y="125"/>
                    </a:lnTo>
                    <a:lnTo>
                      <a:pt x="871" y="125"/>
                    </a:lnTo>
                    <a:close/>
                    <a:moveTo>
                      <a:pt x="334" y="240"/>
                    </a:moveTo>
                    <a:lnTo>
                      <a:pt x="334" y="240"/>
                    </a:lnTo>
                    <a:lnTo>
                      <a:pt x="351" y="248"/>
                    </a:lnTo>
                    <a:lnTo>
                      <a:pt x="367" y="258"/>
                    </a:lnTo>
                    <a:lnTo>
                      <a:pt x="367" y="258"/>
                    </a:lnTo>
                    <a:lnTo>
                      <a:pt x="371" y="199"/>
                    </a:lnTo>
                    <a:lnTo>
                      <a:pt x="374" y="170"/>
                    </a:lnTo>
                    <a:lnTo>
                      <a:pt x="378" y="139"/>
                    </a:lnTo>
                    <a:lnTo>
                      <a:pt x="378" y="139"/>
                    </a:lnTo>
                    <a:lnTo>
                      <a:pt x="368" y="135"/>
                    </a:lnTo>
                    <a:lnTo>
                      <a:pt x="358" y="130"/>
                    </a:lnTo>
                    <a:lnTo>
                      <a:pt x="348" y="125"/>
                    </a:lnTo>
                    <a:lnTo>
                      <a:pt x="340" y="119"/>
                    </a:lnTo>
                    <a:lnTo>
                      <a:pt x="340" y="119"/>
                    </a:lnTo>
                    <a:lnTo>
                      <a:pt x="334" y="180"/>
                    </a:lnTo>
                    <a:lnTo>
                      <a:pt x="333" y="211"/>
                    </a:lnTo>
                    <a:lnTo>
                      <a:pt x="333" y="226"/>
                    </a:lnTo>
                    <a:lnTo>
                      <a:pt x="334" y="240"/>
                    </a:lnTo>
                    <a:lnTo>
                      <a:pt x="334" y="240"/>
                    </a:lnTo>
                    <a:close/>
                    <a:moveTo>
                      <a:pt x="827" y="140"/>
                    </a:moveTo>
                    <a:lnTo>
                      <a:pt x="827" y="140"/>
                    </a:lnTo>
                    <a:lnTo>
                      <a:pt x="830" y="180"/>
                    </a:lnTo>
                    <a:lnTo>
                      <a:pt x="831" y="213"/>
                    </a:lnTo>
                    <a:lnTo>
                      <a:pt x="833" y="247"/>
                    </a:lnTo>
                    <a:lnTo>
                      <a:pt x="834" y="285"/>
                    </a:lnTo>
                    <a:lnTo>
                      <a:pt x="834" y="285"/>
                    </a:lnTo>
                    <a:lnTo>
                      <a:pt x="855" y="277"/>
                    </a:lnTo>
                    <a:lnTo>
                      <a:pt x="865" y="272"/>
                    </a:lnTo>
                    <a:lnTo>
                      <a:pt x="875" y="267"/>
                    </a:lnTo>
                    <a:lnTo>
                      <a:pt x="875" y="267"/>
                    </a:lnTo>
                    <a:lnTo>
                      <a:pt x="876" y="250"/>
                    </a:lnTo>
                    <a:lnTo>
                      <a:pt x="876" y="232"/>
                    </a:lnTo>
                    <a:lnTo>
                      <a:pt x="876" y="213"/>
                    </a:lnTo>
                    <a:lnTo>
                      <a:pt x="875" y="195"/>
                    </a:lnTo>
                    <a:lnTo>
                      <a:pt x="871" y="159"/>
                    </a:lnTo>
                    <a:lnTo>
                      <a:pt x="864" y="125"/>
                    </a:lnTo>
                    <a:lnTo>
                      <a:pt x="864" y="125"/>
                    </a:lnTo>
                    <a:lnTo>
                      <a:pt x="857" y="130"/>
                    </a:lnTo>
                    <a:lnTo>
                      <a:pt x="847" y="135"/>
                    </a:lnTo>
                    <a:lnTo>
                      <a:pt x="827" y="140"/>
                    </a:lnTo>
                    <a:lnTo>
                      <a:pt x="827" y="140"/>
                    </a:lnTo>
                    <a:close/>
                    <a:moveTo>
                      <a:pt x="378" y="265"/>
                    </a:moveTo>
                    <a:lnTo>
                      <a:pt x="378" y="265"/>
                    </a:lnTo>
                    <a:lnTo>
                      <a:pt x="383" y="267"/>
                    </a:lnTo>
                    <a:lnTo>
                      <a:pt x="388" y="269"/>
                    </a:lnTo>
                    <a:lnTo>
                      <a:pt x="398" y="274"/>
                    </a:lnTo>
                    <a:lnTo>
                      <a:pt x="406" y="279"/>
                    </a:lnTo>
                    <a:lnTo>
                      <a:pt x="412" y="281"/>
                    </a:lnTo>
                    <a:lnTo>
                      <a:pt x="419" y="282"/>
                    </a:lnTo>
                    <a:lnTo>
                      <a:pt x="419" y="282"/>
                    </a:lnTo>
                    <a:lnTo>
                      <a:pt x="419" y="250"/>
                    </a:lnTo>
                    <a:lnTo>
                      <a:pt x="420" y="216"/>
                    </a:lnTo>
                    <a:lnTo>
                      <a:pt x="421" y="181"/>
                    </a:lnTo>
                    <a:lnTo>
                      <a:pt x="421" y="166"/>
                    </a:lnTo>
                    <a:lnTo>
                      <a:pt x="420" y="150"/>
                    </a:lnTo>
                    <a:lnTo>
                      <a:pt x="420" y="150"/>
                    </a:lnTo>
                    <a:lnTo>
                      <a:pt x="412" y="149"/>
                    </a:lnTo>
                    <a:lnTo>
                      <a:pt x="403" y="146"/>
                    </a:lnTo>
                    <a:lnTo>
                      <a:pt x="395" y="145"/>
                    </a:lnTo>
                    <a:lnTo>
                      <a:pt x="390" y="145"/>
                    </a:lnTo>
                    <a:lnTo>
                      <a:pt x="386" y="146"/>
                    </a:lnTo>
                    <a:lnTo>
                      <a:pt x="386" y="146"/>
                    </a:lnTo>
                    <a:lnTo>
                      <a:pt x="381" y="202"/>
                    </a:lnTo>
                    <a:lnTo>
                      <a:pt x="378" y="234"/>
                    </a:lnTo>
                    <a:lnTo>
                      <a:pt x="378" y="265"/>
                    </a:lnTo>
                    <a:lnTo>
                      <a:pt x="378" y="265"/>
                    </a:lnTo>
                    <a:close/>
                    <a:moveTo>
                      <a:pt x="814" y="147"/>
                    </a:moveTo>
                    <a:lnTo>
                      <a:pt x="814" y="147"/>
                    </a:lnTo>
                    <a:lnTo>
                      <a:pt x="807" y="147"/>
                    </a:lnTo>
                    <a:lnTo>
                      <a:pt x="798" y="149"/>
                    </a:lnTo>
                    <a:lnTo>
                      <a:pt x="788" y="152"/>
                    </a:lnTo>
                    <a:lnTo>
                      <a:pt x="779" y="154"/>
                    </a:lnTo>
                    <a:lnTo>
                      <a:pt x="779" y="154"/>
                    </a:lnTo>
                    <a:lnTo>
                      <a:pt x="782" y="161"/>
                    </a:lnTo>
                    <a:lnTo>
                      <a:pt x="786" y="171"/>
                    </a:lnTo>
                    <a:lnTo>
                      <a:pt x="786" y="171"/>
                    </a:lnTo>
                    <a:lnTo>
                      <a:pt x="789" y="203"/>
                    </a:lnTo>
                    <a:lnTo>
                      <a:pt x="791" y="232"/>
                    </a:lnTo>
                    <a:lnTo>
                      <a:pt x="792" y="296"/>
                    </a:lnTo>
                    <a:lnTo>
                      <a:pt x="792" y="296"/>
                    </a:lnTo>
                    <a:lnTo>
                      <a:pt x="807" y="293"/>
                    </a:lnTo>
                    <a:lnTo>
                      <a:pt x="816" y="291"/>
                    </a:lnTo>
                    <a:lnTo>
                      <a:pt x="821" y="288"/>
                    </a:lnTo>
                    <a:lnTo>
                      <a:pt x="821" y="288"/>
                    </a:lnTo>
                    <a:lnTo>
                      <a:pt x="821" y="251"/>
                    </a:lnTo>
                    <a:lnTo>
                      <a:pt x="821" y="216"/>
                    </a:lnTo>
                    <a:lnTo>
                      <a:pt x="819" y="181"/>
                    </a:lnTo>
                    <a:lnTo>
                      <a:pt x="814" y="147"/>
                    </a:lnTo>
                    <a:lnTo>
                      <a:pt x="814" y="147"/>
                    </a:lnTo>
                    <a:close/>
                    <a:moveTo>
                      <a:pt x="437" y="154"/>
                    </a:moveTo>
                    <a:lnTo>
                      <a:pt x="437" y="154"/>
                    </a:lnTo>
                    <a:lnTo>
                      <a:pt x="433" y="171"/>
                    </a:lnTo>
                    <a:lnTo>
                      <a:pt x="431" y="188"/>
                    </a:lnTo>
                    <a:lnTo>
                      <a:pt x="430" y="206"/>
                    </a:lnTo>
                    <a:lnTo>
                      <a:pt x="428" y="225"/>
                    </a:lnTo>
                    <a:lnTo>
                      <a:pt x="430" y="260"/>
                    </a:lnTo>
                    <a:lnTo>
                      <a:pt x="430" y="289"/>
                    </a:lnTo>
                    <a:lnTo>
                      <a:pt x="430" y="289"/>
                    </a:lnTo>
                    <a:lnTo>
                      <a:pt x="441" y="291"/>
                    </a:lnTo>
                    <a:lnTo>
                      <a:pt x="447" y="292"/>
                    </a:lnTo>
                    <a:lnTo>
                      <a:pt x="451" y="295"/>
                    </a:lnTo>
                    <a:lnTo>
                      <a:pt x="451" y="295"/>
                    </a:lnTo>
                    <a:lnTo>
                      <a:pt x="455" y="281"/>
                    </a:lnTo>
                    <a:lnTo>
                      <a:pt x="456" y="264"/>
                    </a:lnTo>
                    <a:lnTo>
                      <a:pt x="458" y="246"/>
                    </a:lnTo>
                    <a:lnTo>
                      <a:pt x="458" y="226"/>
                    </a:lnTo>
                    <a:lnTo>
                      <a:pt x="458" y="189"/>
                    </a:lnTo>
                    <a:lnTo>
                      <a:pt x="458" y="173"/>
                    </a:lnTo>
                    <a:lnTo>
                      <a:pt x="459" y="159"/>
                    </a:lnTo>
                    <a:lnTo>
                      <a:pt x="459" y="159"/>
                    </a:lnTo>
                    <a:lnTo>
                      <a:pt x="449" y="156"/>
                    </a:lnTo>
                    <a:lnTo>
                      <a:pt x="437" y="154"/>
                    </a:lnTo>
                    <a:lnTo>
                      <a:pt x="437" y="154"/>
                    </a:lnTo>
                    <a:close/>
                    <a:moveTo>
                      <a:pt x="479" y="159"/>
                    </a:moveTo>
                    <a:lnTo>
                      <a:pt x="479" y="159"/>
                    </a:lnTo>
                    <a:lnTo>
                      <a:pt x="482" y="159"/>
                    </a:lnTo>
                    <a:lnTo>
                      <a:pt x="483" y="157"/>
                    </a:lnTo>
                    <a:lnTo>
                      <a:pt x="483" y="157"/>
                    </a:lnTo>
                    <a:lnTo>
                      <a:pt x="479" y="157"/>
                    </a:lnTo>
                    <a:lnTo>
                      <a:pt x="476" y="160"/>
                    </a:lnTo>
                    <a:lnTo>
                      <a:pt x="473" y="163"/>
                    </a:lnTo>
                    <a:lnTo>
                      <a:pt x="472" y="167"/>
                    </a:lnTo>
                    <a:lnTo>
                      <a:pt x="469" y="175"/>
                    </a:lnTo>
                    <a:lnTo>
                      <a:pt x="469" y="182"/>
                    </a:lnTo>
                    <a:lnTo>
                      <a:pt x="469" y="182"/>
                    </a:lnTo>
                    <a:lnTo>
                      <a:pt x="468" y="211"/>
                    </a:lnTo>
                    <a:lnTo>
                      <a:pt x="468" y="234"/>
                    </a:lnTo>
                    <a:lnTo>
                      <a:pt x="468" y="258"/>
                    </a:lnTo>
                    <a:lnTo>
                      <a:pt x="466" y="285"/>
                    </a:lnTo>
                    <a:lnTo>
                      <a:pt x="466" y="285"/>
                    </a:lnTo>
                    <a:lnTo>
                      <a:pt x="471" y="288"/>
                    </a:lnTo>
                    <a:lnTo>
                      <a:pt x="472" y="289"/>
                    </a:lnTo>
                    <a:lnTo>
                      <a:pt x="472" y="291"/>
                    </a:lnTo>
                    <a:lnTo>
                      <a:pt x="472" y="291"/>
                    </a:lnTo>
                    <a:lnTo>
                      <a:pt x="471" y="296"/>
                    </a:lnTo>
                    <a:lnTo>
                      <a:pt x="471" y="299"/>
                    </a:lnTo>
                    <a:lnTo>
                      <a:pt x="472" y="302"/>
                    </a:lnTo>
                    <a:lnTo>
                      <a:pt x="472" y="302"/>
                    </a:lnTo>
                    <a:lnTo>
                      <a:pt x="483" y="302"/>
                    </a:lnTo>
                    <a:lnTo>
                      <a:pt x="496" y="305"/>
                    </a:lnTo>
                    <a:lnTo>
                      <a:pt x="510" y="306"/>
                    </a:lnTo>
                    <a:lnTo>
                      <a:pt x="522" y="307"/>
                    </a:lnTo>
                    <a:lnTo>
                      <a:pt x="522" y="307"/>
                    </a:lnTo>
                    <a:lnTo>
                      <a:pt x="521" y="288"/>
                    </a:lnTo>
                    <a:lnTo>
                      <a:pt x="520" y="269"/>
                    </a:lnTo>
                    <a:lnTo>
                      <a:pt x="520" y="232"/>
                    </a:lnTo>
                    <a:lnTo>
                      <a:pt x="518" y="195"/>
                    </a:lnTo>
                    <a:lnTo>
                      <a:pt x="518" y="177"/>
                    </a:lnTo>
                    <a:lnTo>
                      <a:pt x="515" y="160"/>
                    </a:lnTo>
                    <a:lnTo>
                      <a:pt x="515" y="160"/>
                    </a:lnTo>
                    <a:lnTo>
                      <a:pt x="508" y="161"/>
                    </a:lnTo>
                    <a:lnTo>
                      <a:pt x="503" y="161"/>
                    </a:lnTo>
                    <a:lnTo>
                      <a:pt x="494" y="160"/>
                    </a:lnTo>
                    <a:lnTo>
                      <a:pt x="487" y="159"/>
                    </a:lnTo>
                    <a:lnTo>
                      <a:pt x="483" y="159"/>
                    </a:lnTo>
                    <a:lnTo>
                      <a:pt x="479" y="159"/>
                    </a:lnTo>
                    <a:lnTo>
                      <a:pt x="479" y="159"/>
                    </a:lnTo>
                    <a:close/>
                    <a:moveTo>
                      <a:pt x="750" y="159"/>
                    </a:moveTo>
                    <a:lnTo>
                      <a:pt x="750" y="159"/>
                    </a:lnTo>
                    <a:lnTo>
                      <a:pt x="753" y="194"/>
                    </a:lnTo>
                    <a:lnTo>
                      <a:pt x="757" y="229"/>
                    </a:lnTo>
                    <a:lnTo>
                      <a:pt x="760" y="267"/>
                    </a:lnTo>
                    <a:lnTo>
                      <a:pt x="761" y="307"/>
                    </a:lnTo>
                    <a:lnTo>
                      <a:pt x="761" y="307"/>
                    </a:lnTo>
                    <a:lnTo>
                      <a:pt x="778" y="302"/>
                    </a:lnTo>
                    <a:lnTo>
                      <a:pt x="778" y="302"/>
                    </a:lnTo>
                    <a:lnTo>
                      <a:pt x="781" y="265"/>
                    </a:lnTo>
                    <a:lnTo>
                      <a:pt x="779" y="226"/>
                    </a:lnTo>
                    <a:lnTo>
                      <a:pt x="778" y="208"/>
                    </a:lnTo>
                    <a:lnTo>
                      <a:pt x="775" y="189"/>
                    </a:lnTo>
                    <a:lnTo>
                      <a:pt x="772" y="171"/>
                    </a:lnTo>
                    <a:lnTo>
                      <a:pt x="768" y="157"/>
                    </a:lnTo>
                    <a:lnTo>
                      <a:pt x="768" y="157"/>
                    </a:lnTo>
                    <a:lnTo>
                      <a:pt x="763" y="156"/>
                    </a:lnTo>
                    <a:lnTo>
                      <a:pt x="758" y="157"/>
                    </a:lnTo>
                    <a:lnTo>
                      <a:pt x="750" y="159"/>
                    </a:lnTo>
                    <a:lnTo>
                      <a:pt x="750" y="159"/>
                    </a:lnTo>
                    <a:close/>
                    <a:moveTo>
                      <a:pt x="538" y="310"/>
                    </a:moveTo>
                    <a:lnTo>
                      <a:pt x="538" y="310"/>
                    </a:lnTo>
                    <a:lnTo>
                      <a:pt x="565" y="310"/>
                    </a:lnTo>
                    <a:lnTo>
                      <a:pt x="576" y="312"/>
                    </a:lnTo>
                    <a:lnTo>
                      <a:pt x="587" y="312"/>
                    </a:lnTo>
                    <a:lnTo>
                      <a:pt x="587" y="312"/>
                    </a:lnTo>
                    <a:lnTo>
                      <a:pt x="583" y="272"/>
                    </a:lnTo>
                    <a:lnTo>
                      <a:pt x="580" y="232"/>
                    </a:lnTo>
                    <a:lnTo>
                      <a:pt x="579" y="194"/>
                    </a:lnTo>
                    <a:lnTo>
                      <a:pt x="579" y="160"/>
                    </a:lnTo>
                    <a:lnTo>
                      <a:pt x="579" y="160"/>
                    </a:lnTo>
                    <a:lnTo>
                      <a:pt x="574" y="161"/>
                    </a:lnTo>
                    <a:lnTo>
                      <a:pt x="569" y="163"/>
                    </a:lnTo>
                    <a:lnTo>
                      <a:pt x="555" y="161"/>
                    </a:lnTo>
                    <a:lnTo>
                      <a:pt x="542" y="160"/>
                    </a:lnTo>
                    <a:lnTo>
                      <a:pt x="538" y="161"/>
                    </a:lnTo>
                    <a:lnTo>
                      <a:pt x="538" y="163"/>
                    </a:lnTo>
                    <a:lnTo>
                      <a:pt x="536" y="164"/>
                    </a:lnTo>
                    <a:lnTo>
                      <a:pt x="536" y="164"/>
                    </a:lnTo>
                    <a:lnTo>
                      <a:pt x="535" y="164"/>
                    </a:lnTo>
                    <a:lnTo>
                      <a:pt x="534" y="163"/>
                    </a:lnTo>
                    <a:lnTo>
                      <a:pt x="532" y="161"/>
                    </a:lnTo>
                    <a:lnTo>
                      <a:pt x="531" y="160"/>
                    </a:lnTo>
                    <a:lnTo>
                      <a:pt x="529" y="161"/>
                    </a:lnTo>
                    <a:lnTo>
                      <a:pt x="529" y="161"/>
                    </a:lnTo>
                    <a:lnTo>
                      <a:pt x="531" y="199"/>
                    </a:lnTo>
                    <a:lnTo>
                      <a:pt x="531" y="240"/>
                    </a:lnTo>
                    <a:lnTo>
                      <a:pt x="531" y="260"/>
                    </a:lnTo>
                    <a:lnTo>
                      <a:pt x="532" y="279"/>
                    </a:lnTo>
                    <a:lnTo>
                      <a:pt x="535" y="296"/>
                    </a:lnTo>
                    <a:lnTo>
                      <a:pt x="538" y="310"/>
                    </a:lnTo>
                    <a:lnTo>
                      <a:pt x="538" y="310"/>
                    </a:lnTo>
                    <a:close/>
                    <a:moveTo>
                      <a:pt x="697" y="164"/>
                    </a:moveTo>
                    <a:lnTo>
                      <a:pt x="697" y="164"/>
                    </a:lnTo>
                    <a:lnTo>
                      <a:pt x="697" y="181"/>
                    </a:lnTo>
                    <a:lnTo>
                      <a:pt x="698" y="198"/>
                    </a:lnTo>
                    <a:lnTo>
                      <a:pt x="701" y="236"/>
                    </a:lnTo>
                    <a:lnTo>
                      <a:pt x="705" y="275"/>
                    </a:lnTo>
                    <a:lnTo>
                      <a:pt x="705" y="293"/>
                    </a:lnTo>
                    <a:lnTo>
                      <a:pt x="705" y="312"/>
                    </a:lnTo>
                    <a:lnTo>
                      <a:pt x="705" y="312"/>
                    </a:lnTo>
                    <a:lnTo>
                      <a:pt x="718" y="312"/>
                    </a:lnTo>
                    <a:lnTo>
                      <a:pt x="726" y="310"/>
                    </a:lnTo>
                    <a:lnTo>
                      <a:pt x="734" y="309"/>
                    </a:lnTo>
                    <a:lnTo>
                      <a:pt x="744" y="309"/>
                    </a:lnTo>
                    <a:lnTo>
                      <a:pt x="744" y="309"/>
                    </a:lnTo>
                    <a:lnTo>
                      <a:pt x="748" y="292"/>
                    </a:lnTo>
                    <a:lnTo>
                      <a:pt x="748" y="274"/>
                    </a:lnTo>
                    <a:lnTo>
                      <a:pt x="748" y="254"/>
                    </a:lnTo>
                    <a:lnTo>
                      <a:pt x="747" y="234"/>
                    </a:lnTo>
                    <a:lnTo>
                      <a:pt x="741" y="196"/>
                    </a:lnTo>
                    <a:lnTo>
                      <a:pt x="737" y="160"/>
                    </a:lnTo>
                    <a:lnTo>
                      <a:pt x="737" y="160"/>
                    </a:lnTo>
                    <a:lnTo>
                      <a:pt x="716" y="161"/>
                    </a:lnTo>
                    <a:lnTo>
                      <a:pt x="697" y="164"/>
                    </a:lnTo>
                    <a:lnTo>
                      <a:pt x="697" y="164"/>
                    </a:lnTo>
                    <a:close/>
                    <a:moveTo>
                      <a:pt x="628" y="166"/>
                    </a:moveTo>
                    <a:lnTo>
                      <a:pt x="628" y="166"/>
                    </a:lnTo>
                    <a:lnTo>
                      <a:pt x="625" y="182"/>
                    </a:lnTo>
                    <a:lnTo>
                      <a:pt x="625" y="201"/>
                    </a:lnTo>
                    <a:lnTo>
                      <a:pt x="625" y="220"/>
                    </a:lnTo>
                    <a:lnTo>
                      <a:pt x="626" y="240"/>
                    </a:lnTo>
                    <a:lnTo>
                      <a:pt x="631" y="279"/>
                    </a:lnTo>
                    <a:lnTo>
                      <a:pt x="633" y="314"/>
                    </a:lnTo>
                    <a:lnTo>
                      <a:pt x="633" y="314"/>
                    </a:lnTo>
                    <a:lnTo>
                      <a:pt x="647" y="314"/>
                    </a:lnTo>
                    <a:lnTo>
                      <a:pt x="661" y="313"/>
                    </a:lnTo>
                    <a:lnTo>
                      <a:pt x="677" y="313"/>
                    </a:lnTo>
                    <a:lnTo>
                      <a:pt x="692" y="314"/>
                    </a:lnTo>
                    <a:lnTo>
                      <a:pt x="692" y="314"/>
                    </a:lnTo>
                    <a:lnTo>
                      <a:pt x="694" y="275"/>
                    </a:lnTo>
                    <a:lnTo>
                      <a:pt x="691" y="239"/>
                    </a:lnTo>
                    <a:lnTo>
                      <a:pt x="688" y="202"/>
                    </a:lnTo>
                    <a:lnTo>
                      <a:pt x="682" y="164"/>
                    </a:lnTo>
                    <a:lnTo>
                      <a:pt x="682" y="164"/>
                    </a:lnTo>
                    <a:lnTo>
                      <a:pt x="657" y="164"/>
                    </a:lnTo>
                    <a:lnTo>
                      <a:pt x="628" y="166"/>
                    </a:lnTo>
                    <a:lnTo>
                      <a:pt x="628" y="166"/>
                    </a:lnTo>
                    <a:close/>
                    <a:moveTo>
                      <a:pt x="601" y="314"/>
                    </a:moveTo>
                    <a:lnTo>
                      <a:pt x="601" y="314"/>
                    </a:lnTo>
                    <a:lnTo>
                      <a:pt x="619" y="316"/>
                    </a:lnTo>
                    <a:lnTo>
                      <a:pt x="619" y="316"/>
                    </a:lnTo>
                    <a:lnTo>
                      <a:pt x="618" y="279"/>
                    </a:lnTo>
                    <a:lnTo>
                      <a:pt x="617" y="241"/>
                    </a:lnTo>
                    <a:lnTo>
                      <a:pt x="611" y="167"/>
                    </a:lnTo>
                    <a:lnTo>
                      <a:pt x="611" y="167"/>
                    </a:lnTo>
                    <a:lnTo>
                      <a:pt x="604" y="167"/>
                    </a:lnTo>
                    <a:lnTo>
                      <a:pt x="600" y="167"/>
                    </a:lnTo>
                    <a:lnTo>
                      <a:pt x="598" y="166"/>
                    </a:lnTo>
                    <a:lnTo>
                      <a:pt x="598" y="166"/>
                    </a:lnTo>
                    <a:lnTo>
                      <a:pt x="594" y="182"/>
                    </a:lnTo>
                    <a:lnTo>
                      <a:pt x="591" y="201"/>
                    </a:lnTo>
                    <a:lnTo>
                      <a:pt x="590" y="220"/>
                    </a:lnTo>
                    <a:lnTo>
                      <a:pt x="590" y="239"/>
                    </a:lnTo>
                    <a:lnTo>
                      <a:pt x="591" y="258"/>
                    </a:lnTo>
                    <a:lnTo>
                      <a:pt x="594" y="278"/>
                    </a:lnTo>
                    <a:lnTo>
                      <a:pt x="597" y="296"/>
                    </a:lnTo>
                    <a:lnTo>
                      <a:pt x="601" y="314"/>
                    </a:lnTo>
                    <a:lnTo>
                      <a:pt x="601" y="314"/>
                    </a:lnTo>
                    <a:close/>
                    <a:moveTo>
                      <a:pt x="836" y="307"/>
                    </a:moveTo>
                    <a:lnTo>
                      <a:pt x="836" y="307"/>
                    </a:lnTo>
                    <a:lnTo>
                      <a:pt x="824" y="309"/>
                    </a:lnTo>
                    <a:lnTo>
                      <a:pt x="820" y="312"/>
                    </a:lnTo>
                    <a:lnTo>
                      <a:pt x="814" y="316"/>
                    </a:lnTo>
                    <a:lnTo>
                      <a:pt x="814" y="316"/>
                    </a:lnTo>
                    <a:lnTo>
                      <a:pt x="807" y="316"/>
                    </a:lnTo>
                    <a:lnTo>
                      <a:pt x="800" y="317"/>
                    </a:lnTo>
                    <a:lnTo>
                      <a:pt x="788" y="321"/>
                    </a:lnTo>
                    <a:lnTo>
                      <a:pt x="782" y="323"/>
                    </a:lnTo>
                    <a:lnTo>
                      <a:pt x="777" y="324"/>
                    </a:lnTo>
                    <a:lnTo>
                      <a:pt x="770" y="324"/>
                    </a:lnTo>
                    <a:lnTo>
                      <a:pt x="763" y="323"/>
                    </a:lnTo>
                    <a:lnTo>
                      <a:pt x="763" y="323"/>
                    </a:lnTo>
                    <a:lnTo>
                      <a:pt x="758" y="324"/>
                    </a:lnTo>
                    <a:lnTo>
                      <a:pt x="755" y="326"/>
                    </a:lnTo>
                    <a:lnTo>
                      <a:pt x="754" y="328"/>
                    </a:lnTo>
                    <a:lnTo>
                      <a:pt x="750" y="330"/>
                    </a:lnTo>
                    <a:lnTo>
                      <a:pt x="750" y="330"/>
                    </a:lnTo>
                    <a:lnTo>
                      <a:pt x="722" y="333"/>
                    </a:lnTo>
                    <a:lnTo>
                      <a:pt x="695" y="334"/>
                    </a:lnTo>
                    <a:lnTo>
                      <a:pt x="668" y="335"/>
                    </a:lnTo>
                    <a:lnTo>
                      <a:pt x="642" y="338"/>
                    </a:lnTo>
                    <a:lnTo>
                      <a:pt x="642" y="338"/>
                    </a:lnTo>
                    <a:lnTo>
                      <a:pt x="608" y="334"/>
                    </a:lnTo>
                    <a:lnTo>
                      <a:pt x="574" y="331"/>
                    </a:lnTo>
                    <a:lnTo>
                      <a:pt x="541" y="328"/>
                    </a:lnTo>
                    <a:lnTo>
                      <a:pt x="508" y="324"/>
                    </a:lnTo>
                    <a:lnTo>
                      <a:pt x="508" y="324"/>
                    </a:lnTo>
                    <a:lnTo>
                      <a:pt x="492" y="321"/>
                    </a:lnTo>
                    <a:lnTo>
                      <a:pt x="475" y="319"/>
                    </a:lnTo>
                    <a:lnTo>
                      <a:pt x="444" y="309"/>
                    </a:lnTo>
                    <a:lnTo>
                      <a:pt x="413" y="298"/>
                    </a:lnTo>
                    <a:lnTo>
                      <a:pt x="385" y="286"/>
                    </a:lnTo>
                    <a:lnTo>
                      <a:pt x="385" y="286"/>
                    </a:lnTo>
                    <a:lnTo>
                      <a:pt x="381" y="285"/>
                    </a:lnTo>
                    <a:lnTo>
                      <a:pt x="378" y="285"/>
                    </a:lnTo>
                    <a:lnTo>
                      <a:pt x="371" y="286"/>
                    </a:lnTo>
                    <a:lnTo>
                      <a:pt x="371" y="286"/>
                    </a:lnTo>
                    <a:lnTo>
                      <a:pt x="361" y="278"/>
                    </a:lnTo>
                    <a:lnTo>
                      <a:pt x="350" y="271"/>
                    </a:lnTo>
                    <a:lnTo>
                      <a:pt x="337" y="265"/>
                    </a:lnTo>
                    <a:lnTo>
                      <a:pt x="326" y="260"/>
                    </a:lnTo>
                    <a:lnTo>
                      <a:pt x="326" y="260"/>
                    </a:lnTo>
                    <a:lnTo>
                      <a:pt x="322" y="255"/>
                    </a:lnTo>
                    <a:lnTo>
                      <a:pt x="319" y="251"/>
                    </a:lnTo>
                    <a:lnTo>
                      <a:pt x="309" y="244"/>
                    </a:lnTo>
                    <a:lnTo>
                      <a:pt x="299" y="239"/>
                    </a:lnTo>
                    <a:lnTo>
                      <a:pt x="296" y="234"/>
                    </a:lnTo>
                    <a:lnTo>
                      <a:pt x="294" y="229"/>
                    </a:lnTo>
                    <a:lnTo>
                      <a:pt x="294" y="229"/>
                    </a:lnTo>
                    <a:lnTo>
                      <a:pt x="298" y="220"/>
                    </a:lnTo>
                    <a:lnTo>
                      <a:pt x="298" y="215"/>
                    </a:lnTo>
                    <a:lnTo>
                      <a:pt x="298" y="208"/>
                    </a:lnTo>
                    <a:lnTo>
                      <a:pt x="299" y="198"/>
                    </a:lnTo>
                    <a:lnTo>
                      <a:pt x="299" y="198"/>
                    </a:lnTo>
                    <a:lnTo>
                      <a:pt x="289" y="199"/>
                    </a:lnTo>
                    <a:lnTo>
                      <a:pt x="278" y="201"/>
                    </a:lnTo>
                    <a:lnTo>
                      <a:pt x="254" y="208"/>
                    </a:lnTo>
                    <a:lnTo>
                      <a:pt x="229" y="216"/>
                    </a:lnTo>
                    <a:lnTo>
                      <a:pt x="205" y="226"/>
                    </a:lnTo>
                    <a:lnTo>
                      <a:pt x="205" y="226"/>
                    </a:lnTo>
                    <a:lnTo>
                      <a:pt x="184" y="234"/>
                    </a:lnTo>
                    <a:lnTo>
                      <a:pt x="160" y="246"/>
                    </a:lnTo>
                    <a:lnTo>
                      <a:pt x="160" y="246"/>
                    </a:lnTo>
                    <a:lnTo>
                      <a:pt x="155" y="250"/>
                    </a:lnTo>
                    <a:lnTo>
                      <a:pt x="148" y="255"/>
                    </a:lnTo>
                    <a:lnTo>
                      <a:pt x="141" y="262"/>
                    </a:lnTo>
                    <a:lnTo>
                      <a:pt x="139" y="265"/>
                    </a:lnTo>
                    <a:lnTo>
                      <a:pt x="138" y="268"/>
                    </a:lnTo>
                    <a:lnTo>
                      <a:pt x="138" y="268"/>
                    </a:lnTo>
                    <a:lnTo>
                      <a:pt x="139" y="271"/>
                    </a:lnTo>
                    <a:lnTo>
                      <a:pt x="141" y="274"/>
                    </a:lnTo>
                    <a:lnTo>
                      <a:pt x="148" y="279"/>
                    </a:lnTo>
                    <a:lnTo>
                      <a:pt x="156" y="284"/>
                    </a:lnTo>
                    <a:lnTo>
                      <a:pt x="167" y="286"/>
                    </a:lnTo>
                    <a:lnTo>
                      <a:pt x="190" y="291"/>
                    </a:lnTo>
                    <a:lnTo>
                      <a:pt x="208" y="295"/>
                    </a:lnTo>
                    <a:lnTo>
                      <a:pt x="208" y="295"/>
                    </a:lnTo>
                    <a:lnTo>
                      <a:pt x="219" y="299"/>
                    </a:lnTo>
                    <a:lnTo>
                      <a:pt x="225" y="300"/>
                    </a:lnTo>
                    <a:lnTo>
                      <a:pt x="233" y="300"/>
                    </a:lnTo>
                    <a:lnTo>
                      <a:pt x="233" y="300"/>
                    </a:lnTo>
                    <a:lnTo>
                      <a:pt x="250" y="306"/>
                    </a:lnTo>
                    <a:lnTo>
                      <a:pt x="268" y="312"/>
                    </a:lnTo>
                    <a:lnTo>
                      <a:pt x="287" y="316"/>
                    </a:lnTo>
                    <a:lnTo>
                      <a:pt x="303" y="319"/>
                    </a:lnTo>
                    <a:lnTo>
                      <a:pt x="340" y="324"/>
                    </a:lnTo>
                    <a:lnTo>
                      <a:pt x="376" y="330"/>
                    </a:lnTo>
                    <a:lnTo>
                      <a:pt x="376" y="330"/>
                    </a:lnTo>
                    <a:lnTo>
                      <a:pt x="407" y="337"/>
                    </a:lnTo>
                    <a:lnTo>
                      <a:pt x="438" y="344"/>
                    </a:lnTo>
                    <a:lnTo>
                      <a:pt x="468" y="354"/>
                    </a:lnTo>
                    <a:lnTo>
                      <a:pt x="499" y="361"/>
                    </a:lnTo>
                    <a:lnTo>
                      <a:pt x="499" y="361"/>
                    </a:lnTo>
                    <a:lnTo>
                      <a:pt x="494" y="364"/>
                    </a:lnTo>
                    <a:lnTo>
                      <a:pt x="490" y="365"/>
                    </a:lnTo>
                    <a:lnTo>
                      <a:pt x="482" y="365"/>
                    </a:lnTo>
                    <a:lnTo>
                      <a:pt x="472" y="364"/>
                    </a:lnTo>
                    <a:lnTo>
                      <a:pt x="463" y="361"/>
                    </a:lnTo>
                    <a:lnTo>
                      <a:pt x="463" y="361"/>
                    </a:lnTo>
                    <a:lnTo>
                      <a:pt x="353" y="338"/>
                    </a:lnTo>
                    <a:lnTo>
                      <a:pt x="353" y="338"/>
                    </a:lnTo>
                    <a:lnTo>
                      <a:pt x="296" y="328"/>
                    </a:lnTo>
                    <a:lnTo>
                      <a:pt x="239" y="316"/>
                    </a:lnTo>
                    <a:lnTo>
                      <a:pt x="183" y="300"/>
                    </a:lnTo>
                    <a:lnTo>
                      <a:pt x="127" y="282"/>
                    </a:lnTo>
                    <a:lnTo>
                      <a:pt x="127" y="282"/>
                    </a:lnTo>
                    <a:lnTo>
                      <a:pt x="97" y="379"/>
                    </a:lnTo>
                    <a:lnTo>
                      <a:pt x="68" y="477"/>
                    </a:lnTo>
                    <a:lnTo>
                      <a:pt x="41" y="578"/>
                    </a:lnTo>
                    <a:lnTo>
                      <a:pt x="14" y="681"/>
                    </a:lnTo>
                    <a:lnTo>
                      <a:pt x="14" y="681"/>
                    </a:lnTo>
                    <a:lnTo>
                      <a:pt x="17" y="695"/>
                    </a:lnTo>
                    <a:lnTo>
                      <a:pt x="23" y="706"/>
                    </a:lnTo>
                    <a:lnTo>
                      <a:pt x="28" y="715"/>
                    </a:lnTo>
                    <a:lnTo>
                      <a:pt x="37" y="720"/>
                    </a:lnTo>
                    <a:lnTo>
                      <a:pt x="45" y="726"/>
                    </a:lnTo>
                    <a:lnTo>
                      <a:pt x="55" y="730"/>
                    </a:lnTo>
                    <a:lnTo>
                      <a:pt x="75" y="737"/>
                    </a:lnTo>
                    <a:lnTo>
                      <a:pt x="75" y="737"/>
                    </a:lnTo>
                    <a:lnTo>
                      <a:pt x="87" y="741"/>
                    </a:lnTo>
                    <a:lnTo>
                      <a:pt x="99" y="745"/>
                    </a:lnTo>
                    <a:lnTo>
                      <a:pt x="99" y="745"/>
                    </a:lnTo>
                    <a:lnTo>
                      <a:pt x="174" y="768"/>
                    </a:lnTo>
                    <a:lnTo>
                      <a:pt x="211" y="778"/>
                    </a:lnTo>
                    <a:lnTo>
                      <a:pt x="249" y="786"/>
                    </a:lnTo>
                    <a:lnTo>
                      <a:pt x="249" y="786"/>
                    </a:lnTo>
                    <a:lnTo>
                      <a:pt x="291" y="795"/>
                    </a:lnTo>
                    <a:lnTo>
                      <a:pt x="332" y="804"/>
                    </a:lnTo>
                    <a:lnTo>
                      <a:pt x="412" y="828"/>
                    </a:lnTo>
                    <a:lnTo>
                      <a:pt x="412" y="828"/>
                    </a:lnTo>
                    <a:lnTo>
                      <a:pt x="430" y="834"/>
                    </a:lnTo>
                    <a:lnTo>
                      <a:pt x="452" y="841"/>
                    </a:lnTo>
                    <a:lnTo>
                      <a:pt x="452" y="841"/>
                    </a:lnTo>
                    <a:lnTo>
                      <a:pt x="531" y="858"/>
                    </a:lnTo>
                    <a:lnTo>
                      <a:pt x="607" y="875"/>
                    </a:lnTo>
                    <a:lnTo>
                      <a:pt x="607" y="875"/>
                    </a:lnTo>
                    <a:lnTo>
                      <a:pt x="659" y="884"/>
                    </a:lnTo>
                    <a:lnTo>
                      <a:pt x="685" y="889"/>
                    </a:lnTo>
                    <a:lnTo>
                      <a:pt x="713" y="894"/>
                    </a:lnTo>
                    <a:lnTo>
                      <a:pt x="713" y="894"/>
                    </a:lnTo>
                    <a:lnTo>
                      <a:pt x="751" y="903"/>
                    </a:lnTo>
                    <a:lnTo>
                      <a:pt x="770" y="907"/>
                    </a:lnTo>
                    <a:lnTo>
                      <a:pt x="786" y="908"/>
                    </a:lnTo>
                    <a:lnTo>
                      <a:pt x="786" y="908"/>
                    </a:lnTo>
                    <a:lnTo>
                      <a:pt x="809" y="910"/>
                    </a:lnTo>
                    <a:lnTo>
                      <a:pt x="830" y="913"/>
                    </a:lnTo>
                    <a:lnTo>
                      <a:pt x="865" y="920"/>
                    </a:lnTo>
                    <a:lnTo>
                      <a:pt x="865" y="920"/>
                    </a:lnTo>
                    <a:lnTo>
                      <a:pt x="886" y="921"/>
                    </a:lnTo>
                    <a:lnTo>
                      <a:pt x="904" y="921"/>
                    </a:lnTo>
                    <a:lnTo>
                      <a:pt x="923" y="920"/>
                    </a:lnTo>
                    <a:lnTo>
                      <a:pt x="931" y="917"/>
                    </a:lnTo>
                    <a:lnTo>
                      <a:pt x="939" y="914"/>
                    </a:lnTo>
                    <a:lnTo>
                      <a:pt x="939" y="914"/>
                    </a:lnTo>
                    <a:lnTo>
                      <a:pt x="942" y="852"/>
                    </a:lnTo>
                    <a:lnTo>
                      <a:pt x="942" y="796"/>
                    </a:lnTo>
                    <a:lnTo>
                      <a:pt x="942" y="796"/>
                    </a:lnTo>
                    <a:lnTo>
                      <a:pt x="941" y="790"/>
                    </a:lnTo>
                    <a:lnTo>
                      <a:pt x="939" y="783"/>
                    </a:lnTo>
                    <a:lnTo>
                      <a:pt x="939" y="779"/>
                    </a:lnTo>
                    <a:lnTo>
                      <a:pt x="941" y="776"/>
                    </a:lnTo>
                    <a:lnTo>
                      <a:pt x="942" y="774"/>
                    </a:lnTo>
                    <a:lnTo>
                      <a:pt x="946" y="771"/>
                    </a:lnTo>
                    <a:lnTo>
                      <a:pt x="946" y="771"/>
                    </a:lnTo>
                    <a:lnTo>
                      <a:pt x="951" y="802"/>
                    </a:lnTo>
                    <a:lnTo>
                      <a:pt x="952" y="835"/>
                    </a:lnTo>
                    <a:lnTo>
                      <a:pt x="955" y="868"/>
                    </a:lnTo>
                    <a:lnTo>
                      <a:pt x="956" y="896"/>
                    </a:lnTo>
                    <a:lnTo>
                      <a:pt x="956" y="896"/>
                    </a:lnTo>
                    <a:lnTo>
                      <a:pt x="967" y="887"/>
                    </a:lnTo>
                    <a:lnTo>
                      <a:pt x="979" y="876"/>
                    </a:lnTo>
                    <a:lnTo>
                      <a:pt x="1001" y="855"/>
                    </a:lnTo>
                    <a:lnTo>
                      <a:pt x="1022" y="832"/>
                    </a:lnTo>
                    <a:lnTo>
                      <a:pt x="1046" y="810"/>
                    </a:lnTo>
                    <a:lnTo>
                      <a:pt x="1046" y="810"/>
                    </a:lnTo>
                    <a:lnTo>
                      <a:pt x="1056" y="803"/>
                    </a:lnTo>
                    <a:lnTo>
                      <a:pt x="1062" y="800"/>
                    </a:lnTo>
                    <a:lnTo>
                      <a:pt x="1067" y="796"/>
                    </a:lnTo>
                    <a:lnTo>
                      <a:pt x="1067" y="796"/>
                    </a:lnTo>
                    <a:lnTo>
                      <a:pt x="1077" y="785"/>
                    </a:lnTo>
                    <a:lnTo>
                      <a:pt x="1088" y="772"/>
                    </a:lnTo>
                    <a:lnTo>
                      <a:pt x="1111" y="745"/>
                    </a:lnTo>
                    <a:lnTo>
                      <a:pt x="1111" y="745"/>
                    </a:lnTo>
                    <a:lnTo>
                      <a:pt x="1126" y="727"/>
                    </a:lnTo>
                    <a:lnTo>
                      <a:pt x="1143" y="709"/>
                    </a:lnTo>
                    <a:lnTo>
                      <a:pt x="1150" y="699"/>
                    </a:lnTo>
                    <a:lnTo>
                      <a:pt x="1156" y="688"/>
                    </a:lnTo>
                    <a:lnTo>
                      <a:pt x="1160" y="677"/>
                    </a:lnTo>
                    <a:lnTo>
                      <a:pt x="1161" y="664"/>
                    </a:lnTo>
                    <a:lnTo>
                      <a:pt x="1161" y="664"/>
                    </a:lnTo>
                    <a:lnTo>
                      <a:pt x="1160" y="643"/>
                    </a:lnTo>
                    <a:lnTo>
                      <a:pt x="1158" y="622"/>
                    </a:lnTo>
                    <a:lnTo>
                      <a:pt x="1153" y="580"/>
                    </a:lnTo>
                    <a:lnTo>
                      <a:pt x="1140" y="497"/>
                    </a:lnTo>
                    <a:lnTo>
                      <a:pt x="1140" y="497"/>
                    </a:lnTo>
                    <a:lnTo>
                      <a:pt x="1139" y="481"/>
                    </a:lnTo>
                    <a:lnTo>
                      <a:pt x="1139" y="465"/>
                    </a:lnTo>
                    <a:lnTo>
                      <a:pt x="1137" y="449"/>
                    </a:lnTo>
                    <a:lnTo>
                      <a:pt x="1136" y="432"/>
                    </a:lnTo>
                    <a:lnTo>
                      <a:pt x="1136" y="432"/>
                    </a:lnTo>
                    <a:lnTo>
                      <a:pt x="1135" y="423"/>
                    </a:lnTo>
                    <a:lnTo>
                      <a:pt x="1132" y="413"/>
                    </a:lnTo>
                    <a:lnTo>
                      <a:pt x="1126" y="393"/>
                    </a:lnTo>
                    <a:lnTo>
                      <a:pt x="1126" y="393"/>
                    </a:lnTo>
                    <a:lnTo>
                      <a:pt x="1120" y="365"/>
                    </a:lnTo>
                    <a:lnTo>
                      <a:pt x="1115" y="334"/>
                    </a:lnTo>
                    <a:lnTo>
                      <a:pt x="1106" y="305"/>
                    </a:lnTo>
                    <a:lnTo>
                      <a:pt x="1101" y="291"/>
                    </a:lnTo>
                    <a:lnTo>
                      <a:pt x="1094" y="278"/>
                    </a:lnTo>
                    <a:lnTo>
                      <a:pt x="1094" y="278"/>
                    </a:lnTo>
                    <a:lnTo>
                      <a:pt x="1094" y="284"/>
                    </a:lnTo>
                    <a:lnTo>
                      <a:pt x="1092" y="288"/>
                    </a:lnTo>
                    <a:lnTo>
                      <a:pt x="1087" y="296"/>
                    </a:lnTo>
                    <a:lnTo>
                      <a:pt x="1081" y="303"/>
                    </a:lnTo>
                    <a:lnTo>
                      <a:pt x="1078" y="307"/>
                    </a:lnTo>
                    <a:lnTo>
                      <a:pt x="1077" y="312"/>
                    </a:lnTo>
                    <a:lnTo>
                      <a:pt x="1077" y="312"/>
                    </a:lnTo>
                    <a:lnTo>
                      <a:pt x="1070" y="316"/>
                    </a:lnTo>
                    <a:lnTo>
                      <a:pt x="1063" y="321"/>
                    </a:lnTo>
                    <a:lnTo>
                      <a:pt x="1053" y="333"/>
                    </a:lnTo>
                    <a:lnTo>
                      <a:pt x="1053" y="333"/>
                    </a:lnTo>
                    <a:lnTo>
                      <a:pt x="1043" y="338"/>
                    </a:lnTo>
                    <a:lnTo>
                      <a:pt x="1033" y="345"/>
                    </a:lnTo>
                    <a:lnTo>
                      <a:pt x="1014" y="361"/>
                    </a:lnTo>
                    <a:lnTo>
                      <a:pt x="994" y="375"/>
                    </a:lnTo>
                    <a:lnTo>
                      <a:pt x="984" y="380"/>
                    </a:lnTo>
                    <a:lnTo>
                      <a:pt x="974" y="386"/>
                    </a:lnTo>
                    <a:lnTo>
                      <a:pt x="974" y="386"/>
                    </a:lnTo>
                    <a:lnTo>
                      <a:pt x="967" y="389"/>
                    </a:lnTo>
                    <a:lnTo>
                      <a:pt x="958" y="392"/>
                    </a:lnTo>
                    <a:lnTo>
                      <a:pt x="953" y="392"/>
                    </a:lnTo>
                    <a:lnTo>
                      <a:pt x="949" y="392"/>
                    </a:lnTo>
                    <a:lnTo>
                      <a:pt x="945" y="390"/>
                    </a:lnTo>
                    <a:lnTo>
                      <a:pt x="942" y="387"/>
                    </a:lnTo>
                    <a:lnTo>
                      <a:pt x="942" y="387"/>
                    </a:lnTo>
                    <a:lnTo>
                      <a:pt x="955" y="382"/>
                    </a:lnTo>
                    <a:lnTo>
                      <a:pt x="966" y="376"/>
                    </a:lnTo>
                    <a:lnTo>
                      <a:pt x="986" y="364"/>
                    </a:lnTo>
                    <a:lnTo>
                      <a:pt x="1004" y="350"/>
                    </a:lnTo>
                    <a:lnTo>
                      <a:pt x="1025" y="335"/>
                    </a:lnTo>
                    <a:lnTo>
                      <a:pt x="1025" y="335"/>
                    </a:lnTo>
                    <a:lnTo>
                      <a:pt x="1045" y="321"/>
                    </a:lnTo>
                    <a:lnTo>
                      <a:pt x="1054" y="314"/>
                    </a:lnTo>
                    <a:lnTo>
                      <a:pt x="1063" y="307"/>
                    </a:lnTo>
                    <a:lnTo>
                      <a:pt x="1071" y="299"/>
                    </a:lnTo>
                    <a:lnTo>
                      <a:pt x="1077" y="289"/>
                    </a:lnTo>
                    <a:lnTo>
                      <a:pt x="1080" y="277"/>
                    </a:lnTo>
                    <a:lnTo>
                      <a:pt x="1083" y="264"/>
                    </a:lnTo>
                    <a:lnTo>
                      <a:pt x="1083" y="264"/>
                    </a:lnTo>
                    <a:lnTo>
                      <a:pt x="1077" y="260"/>
                    </a:lnTo>
                    <a:lnTo>
                      <a:pt x="1074" y="254"/>
                    </a:lnTo>
                    <a:lnTo>
                      <a:pt x="1074" y="254"/>
                    </a:lnTo>
                    <a:lnTo>
                      <a:pt x="1043" y="247"/>
                    </a:lnTo>
                    <a:lnTo>
                      <a:pt x="1012" y="239"/>
                    </a:lnTo>
                    <a:lnTo>
                      <a:pt x="980" y="232"/>
                    </a:lnTo>
                    <a:lnTo>
                      <a:pt x="963" y="229"/>
                    </a:lnTo>
                    <a:lnTo>
                      <a:pt x="946" y="226"/>
                    </a:lnTo>
                    <a:lnTo>
                      <a:pt x="946" y="226"/>
                    </a:lnTo>
                    <a:lnTo>
                      <a:pt x="945" y="230"/>
                    </a:lnTo>
                    <a:lnTo>
                      <a:pt x="946" y="234"/>
                    </a:lnTo>
                    <a:lnTo>
                      <a:pt x="949" y="239"/>
                    </a:lnTo>
                    <a:lnTo>
                      <a:pt x="949" y="239"/>
                    </a:lnTo>
                    <a:lnTo>
                      <a:pt x="941" y="246"/>
                    </a:lnTo>
                    <a:lnTo>
                      <a:pt x="934" y="253"/>
                    </a:lnTo>
                    <a:lnTo>
                      <a:pt x="920" y="268"/>
                    </a:lnTo>
                    <a:lnTo>
                      <a:pt x="911" y="274"/>
                    </a:lnTo>
                    <a:lnTo>
                      <a:pt x="904" y="279"/>
                    </a:lnTo>
                    <a:lnTo>
                      <a:pt x="894" y="281"/>
                    </a:lnTo>
                    <a:lnTo>
                      <a:pt x="890" y="282"/>
                    </a:lnTo>
                    <a:lnTo>
                      <a:pt x="885" y="281"/>
                    </a:lnTo>
                    <a:lnTo>
                      <a:pt x="885" y="281"/>
                    </a:lnTo>
                    <a:lnTo>
                      <a:pt x="880" y="285"/>
                    </a:lnTo>
                    <a:lnTo>
                      <a:pt x="876" y="291"/>
                    </a:lnTo>
                    <a:lnTo>
                      <a:pt x="869" y="293"/>
                    </a:lnTo>
                    <a:lnTo>
                      <a:pt x="864" y="296"/>
                    </a:lnTo>
                    <a:lnTo>
                      <a:pt x="850" y="300"/>
                    </a:lnTo>
                    <a:lnTo>
                      <a:pt x="837" y="303"/>
                    </a:lnTo>
                    <a:lnTo>
                      <a:pt x="837" y="303"/>
                    </a:lnTo>
                    <a:lnTo>
                      <a:pt x="838" y="303"/>
                    </a:lnTo>
                    <a:lnTo>
                      <a:pt x="837" y="302"/>
                    </a:lnTo>
                    <a:lnTo>
                      <a:pt x="837" y="302"/>
                    </a:lnTo>
                    <a:lnTo>
                      <a:pt x="837" y="305"/>
                    </a:lnTo>
                    <a:lnTo>
                      <a:pt x="836" y="307"/>
                    </a:lnTo>
                    <a:lnTo>
                      <a:pt x="836" y="307"/>
                    </a:lnTo>
                    <a:close/>
                    <a:moveTo>
                      <a:pt x="791" y="309"/>
                    </a:moveTo>
                    <a:lnTo>
                      <a:pt x="791" y="309"/>
                    </a:lnTo>
                    <a:lnTo>
                      <a:pt x="800" y="306"/>
                    </a:lnTo>
                    <a:lnTo>
                      <a:pt x="812" y="302"/>
                    </a:lnTo>
                    <a:lnTo>
                      <a:pt x="812" y="302"/>
                    </a:lnTo>
                    <a:lnTo>
                      <a:pt x="805" y="302"/>
                    </a:lnTo>
                    <a:lnTo>
                      <a:pt x="799" y="303"/>
                    </a:lnTo>
                    <a:lnTo>
                      <a:pt x="795" y="306"/>
                    </a:lnTo>
                    <a:lnTo>
                      <a:pt x="791" y="309"/>
                    </a:lnTo>
                    <a:lnTo>
                      <a:pt x="791" y="309"/>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9" name="Freeform 82"/>
              <p:cNvSpPr>
                <a:spLocks noEditPoints="1"/>
              </p:cNvSpPr>
              <p:nvPr/>
            </p:nvSpPr>
            <p:spPr bwMode="auto">
              <a:xfrm>
                <a:off x="3160713" y="2844800"/>
                <a:ext cx="390525" cy="104775"/>
              </a:xfrm>
              <a:custGeom>
                <a:avLst/>
                <a:gdLst/>
                <a:ahLst/>
                <a:cxnLst>
                  <a:cxn ang="0">
                    <a:pos x="1" y="52"/>
                  </a:cxn>
                  <a:cxn ang="0">
                    <a:pos x="18" y="35"/>
                  </a:cxn>
                  <a:cxn ang="0">
                    <a:pos x="56" y="24"/>
                  </a:cxn>
                  <a:cxn ang="0">
                    <a:pos x="143" y="1"/>
                  </a:cxn>
                  <a:cxn ang="0">
                    <a:pos x="190" y="4"/>
                  </a:cxn>
                  <a:cxn ang="0">
                    <a:pos x="226" y="13"/>
                  </a:cxn>
                  <a:cxn ang="0">
                    <a:pos x="250" y="14"/>
                  </a:cxn>
                  <a:cxn ang="0">
                    <a:pos x="278" y="22"/>
                  </a:cxn>
                  <a:cxn ang="0">
                    <a:pos x="324" y="27"/>
                  </a:cxn>
                  <a:cxn ang="0">
                    <a:pos x="380" y="41"/>
                  </a:cxn>
                  <a:cxn ang="0">
                    <a:pos x="470" y="53"/>
                  </a:cxn>
                  <a:cxn ang="0">
                    <a:pos x="678" y="80"/>
                  </a:cxn>
                  <a:cxn ang="0">
                    <a:pos x="722" y="102"/>
                  </a:cxn>
                  <a:cxn ang="0">
                    <a:pos x="729" y="150"/>
                  </a:cxn>
                  <a:cxn ang="0">
                    <a:pos x="738" y="185"/>
                  </a:cxn>
                  <a:cxn ang="0">
                    <a:pos x="705" y="195"/>
                  </a:cxn>
                  <a:cxn ang="0">
                    <a:pos x="623" y="181"/>
                  </a:cxn>
                  <a:cxn ang="0">
                    <a:pos x="545" y="177"/>
                  </a:cxn>
                  <a:cxn ang="0">
                    <a:pos x="421" y="150"/>
                  </a:cxn>
                  <a:cxn ang="0">
                    <a:pos x="365" y="142"/>
                  </a:cxn>
                  <a:cxn ang="0">
                    <a:pos x="366" y="139"/>
                  </a:cxn>
                  <a:cxn ang="0">
                    <a:pos x="250" y="115"/>
                  </a:cxn>
                  <a:cxn ang="0">
                    <a:pos x="110" y="86"/>
                  </a:cxn>
                  <a:cxn ang="0">
                    <a:pos x="59" y="72"/>
                  </a:cxn>
                  <a:cxn ang="0">
                    <a:pos x="27" y="65"/>
                  </a:cxn>
                  <a:cxn ang="0">
                    <a:pos x="1" y="59"/>
                  </a:cxn>
                  <a:cxn ang="0">
                    <a:pos x="451" y="65"/>
                  </a:cxn>
                  <a:cxn ang="0">
                    <a:pos x="477" y="74"/>
                  </a:cxn>
                  <a:cxn ang="0">
                    <a:pos x="439" y="72"/>
                  </a:cxn>
                  <a:cxn ang="0">
                    <a:pos x="399" y="67"/>
                  </a:cxn>
                  <a:cxn ang="0">
                    <a:pos x="453" y="84"/>
                  </a:cxn>
                  <a:cxn ang="0">
                    <a:pos x="448" y="93"/>
                  </a:cxn>
                  <a:cxn ang="0">
                    <a:pos x="403" y="86"/>
                  </a:cxn>
                  <a:cxn ang="0">
                    <a:pos x="441" y="100"/>
                  </a:cxn>
                  <a:cxn ang="0">
                    <a:pos x="466" y="109"/>
                  </a:cxn>
                  <a:cxn ang="0">
                    <a:pos x="496" y="118"/>
                  </a:cxn>
                  <a:cxn ang="0">
                    <a:pos x="475" y="119"/>
                  </a:cxn>
                  <a:cxn ang="0">
                    <a:pos x="427" y="102"/>
                  </a:cxn>
                  <a:cxn ang="0">
                    <a:pos x="417" y="105"/>
                  </a:cxn>
                  <a:cxn ang="0">
                    <a:pos x="455" y="122"/>
                  </a:cxn>
                  <a:cxn ang="0">
                    <a:pos x="449" y="128"/>
                  </a:cxn>
                  <a:cxn ang="0">
                    <a:pos x="414" y="118"/>
                  </a:cxn>
                  <a:cxn ang="0">
                    <a:pos x="487" y="142"/>
                  </a:cxn>
                  <a:cxn ang="0">
                    <a:pos x="567" y="160"/>
                  </a:cxn>
                  <a:cxn ang="0">
                    <a:pos x="609" y="164"/>
                  </a:cxn>
                  <a:cxn ang="0">
                    <a:pos x="595" y="159"/>
                  </a:cxn>
                  <a:cxn ang="0">
                    <a:pos x="535" y="143"/>
                  </a:cxn>
                  <a:cxn ang="0">
                    <a:pos x="583" y="149"/>
                  </a:cxn>
                  <a:cxn ang="0">
                    <a:pos x="598" y="147"/>
                  </a:cxn>
                  <a:cxn ang="0">
                    <a:pos x="612" y="138"/>
                  </a:cxn>
                  <a:cxn ang="0">
                    <a:pos x="567" y="122"/>
                  </a:cxn>
                  <a:cxn ang="0">
                    <a:pos x="559" y="112"/>
                  </a:cxn>
                  <a:cxn ang="0">
                    <a:pos x="592" y="117"/>
                  </a:cxn>
                  <a:cxn ang="0">
                    <a:pos x="608" y="107"/>
                  </a:cxn>
                  <a:cxn ang="0">
                    <a:pos x="563" y="98"/>
                  </a:cxn>
                  <a:cxn ang="0">
                    <a:pos x="542" y="88"/>
                  </a:cxn>
                  <a:cxn ang="0">
                    <a:pos x="580" y="90"/>
                  </a:cxn>
                  <a:cxn ang="0">
                    <a:pos x="612" y="91"/>
                  </a:cxn>
                  <a:cxn ang="0">
                    <a:pos x="598" y="83"/>
                  </a:cxn>
                  <a:cxn ang="0">
                    <a:pos x="560" y="73"/>
                  </a:cxn>
                  <a:cxn ang="0">
                    <a:pos x="441" y="63"/>
                  </a:cxn>
                </a:cxnLst>
                <a:rect l="0" t="0" r="r" b="b"/>
                <a:pathLst>
                  <a:path w="738" h="197">
                    <a:moveTo>
                      <a:pt x="1" y="59"/>
                    </a:moveTo>
                    <a:lnTo>
                      <a:pt x="1" y="59"/>
                    </a:lnTo>
                    <a:lnTo>
                      <a:pt x="0" y="56"/>
                    </a:lnTo>
                    <a:lnTo>
                      <a:pt x="1" y="52"/>
                    </a:lnTo>
                    <a:lnTo>
                      <a:pt x="4" y="49"/>
                    </a:lnTo>
                    <a:lnTo>
                      <a:pt x="7" y="46"/>
                    </a:lnTo>
                    <a:lnTo>
                      <a:pt x="16" y="39"/>
                    </a:lnTo>
                    <a:lnTo>
                      <a:pt x="18" y="35"/>
                    </a:lnTo>
                    <a:lnTo>
                      <a:pt x="21" y="31"/>
                    </a:lnTo>
                    <a:lnTo>
                      <a:pt x="21" y="31"/>
                    </a:lnTo>
                    <a:lnTo>
                      <a:pt x="38" y="28"/>
                    </a:lnTo>
                    <a:lnTo>
                      <a:pt x="56" y="24"/>
                    </a:lnTo>
                    <a:lnTo>
                      <a:pt x="90" y="13"/>
                    </a:lnTo>
                    <a:lnTo>
                      <a:pt x="108" y="8"/>
                    </a:lnTo>
                    <a:lnTo>
                      <a:pt x="126" y="4"/>
                    </a:lnTo>
                    <a:lnTo>
                      <a:pt x="143" y="1"/>
                    </a:lnTo>
                    <a:lnTo>
                      <a:pt x="163" y="0"/>
                    </a:lnTo>
                    <a:lnTo>
                      <a:pt x="163" y="0"/>
                    </a:lnTo>
                    <a:lnTo>
                      <a:pt x="176" y="1"/>
                    </a:lnTo>
                    <a:lnTo>
                      <a:pt x="190" y="4"/>
                    </a:lnTo>
                    <a:lnTo>
                      <a:pt x="204" y="8"/>
                    </a:lnTo>
                    <a:lnTo>
                      <a:pt x="218" y="11"/>
                    </a:lnTo>
                    <a:lnTo>
                      <a:pt x="218" y="11"/>
                    </a:lnTo>
                    <a:lnTo>
                      <a:pt x="226" y="13"/>
                    </a:lnTo>
                    <a:lnTo>
                      <a:pt x="233" y="13"/>
                    </a:lnTo>
                    <a:lnTo>
                      <a:pt x="242" y="13"/>
                    </a:lnTo>
                    <a:lnTo>
                      <a:pt x="250" y="14"/>
                    </a:lnTo>
                    <a:lnTo>
                      <a:pt x="250" y="14"/>
                    </a:lnTo>
                    <a:lnTo>
                      <a:pt x="257" y="15"/>
                    </a:lnTo>
                    <a:lnTo>
                      <a:pt x="264" y="18"/>
                    </a:lnTo>
                    <a:lnTo>
                      <a:pt x="271" y="21"/>
                    </a:lnTo>
                    <a:lnTo>
                      <a:pt x="278" y="22"/>
                    </a:lnTo>
                    <a:lnTo>
                      <a:pt x="278" y="22"/>
                    </a:lnTo>
                    <a:lnTo>
                      <a:pt x="293" y="24"/>
                    </a:lnTo>
                    <a:lnTo>
                      <a:pt x="309" y="25"/>
                    </a:lnTo>
                    <a:lnTo>
                      <a:pt x="324" y="27"/>
                    </a:lnTo>
                    <a:lnTo>
                      <a:pt x="338" y="29"/>
                    </a:lnTo>
                    <a:lnTo>
                      <a:pt x="338" y="29"/>
                    </a:lnTo>
                    <a:lnTo>
                      <a:pt x="366" y="36"/>
                    </a:lnTo>
                    <a:lnTo>
                      <a:pt x="380" y="41"/>
                    </a:lnTo>
                    <a:lnTo>
                      <a:pt x="395" y="44"/>
                    </a:lnTo>
                    <a:lnTo>
                      <a:pt x="395" y="44"/>
                    </a:lnTo>
                    <a:lnTo>
                      <a:pt x="431" y="49"/>
                    </a:lnTo>
                    <a:lnTo>
                      <a:pt x="470" y="53"/>
                    </a:lnTo>
                    <a:lnTo>
                      <a:pt x="553" y="62"/>
                    </a:lnTo>
                    <a:lnTo>
                      <a:pt x="597" y="66"/>
                    </a:lnTo>
                    <a:lnTo>
                      <a:pt x="639" y="73"/>
                    </a:lnTo>
                    <a:lnTo>
                      <a:pt x="678" y="80"/>
                    </a:lnTo>
                    <a:lnTo>
                      <a:pt x="716" y="91"/>
                    </a:lnTo>
                    <a:lnTo>
                      <a:pt x="716" y="91"/>
                    </a:lnTo>
                    <a:lnTo>
                      <a:pt x="719" y="95"/>
                    </a:lnTo>
                    <a:lnTo>
                      <a:pt x="722" y="102"/>
                    </a:lnTo>
                    <a:lnTo>
                      <a:pt x="724" y="117"/>
                    </a:lnTo>
                    <a:lnTo>
                      <a:pt x="726" y="133"/>
                    </a:lnTo>
                    <a:lnTo>
                      <a:pt x="729" y="150"/>
                    </a:lnTo>
                    <a:lnTo>
                      <a:pt x="729" y="150"/>
                    </a:lnTo>
                    <a:lnTo>
                      <a:pt x="733" y="161"/>
                    </a:lnTo>
                    <a:lnTo>
                      <a:pt x="737" y="174"/>
                    </a:lnTo>
                    <a:lnTo>
                      <a:pt x="738" y="180"/>
                    </a:lnTo>
                    <a:lnTo>
                      <a:pt x="738" y="185"/>
                    </a:lnTo>
                    <a:lnTo>
                      <a:pt x="736" y="191"/>
                    </a:lnTo>
                    <a:lnTo>
                      <a:pt x="730" y="197"/>
                    </a:lnTo>
                    <a:lnTo>
                      <a:pt x="730" y="197"/>
                    </a:lnTo>
                    <a:lnTo>
                      <a:pt x="705" y="195"/>
                    </a:lnTo>
                    <a:lnTo>
                      <a:pt x="678" y="191"/>
                    </a:lnTo>
                    <a:lnTo>
                      <a:pt x="651" y="185"/>
                    </a:lnTo>
                    <a:lnTo>
                      <a:pt x="623" y="181"/>
                    </a:lnTo>
                    <a:lnTo>
                      <a:pt x="623" y="181"/>
                    </a:lnTo>
                    <a:lnTo>
                      <a:pt x="604" y="180"/>
                    </a:lnTo>
                    <a:lnTo>
                      <a:pt x="584" y="180"/>
                    </a:lnTo>
                    <a:lnTo>
                      <a:pt x="564" y="178"/>
                    </a:lnTo>
                    <a:lnTo>
                      <a:pt x="545" y="177"/>
                    </a:lnTo>
                    <a:lnTo>
                      <a:pt x="545" y="177"/>
                    </a:lnTo>
                    <a:lnTo>
                      <a:pt x="484" y="164"/>
                    </a:lnTo>
                    <a:lnTo>
                      <a:pt x="421" y="150"/>
                    </a:lnTo>
                    <a:lnTo>
                      <a:pt x="421" y="150"/>
                    </a:lnTo>
                    <a:lnTo>
                      <a:pt x="392" y="143"/>
                    </a:lnTo>
                    <a:lnTo>
                      <a:pt x="378" y="142"/>
                    </a:lnTo>
                    <a:lnTo>
                      <a:pt x="365" y="142"/>
                    </a:lnTo>
                    <a:lnTo>
                      <a:pt x="365" y="142"/>
                    </a:lnTo>
                    <a:lnTo>
                      <a:pt x="364" y="142"/>
                    </a:lnTo>
                    <a:lnTo>
                      <a:pt x="365" y="139"/>
                    </a:lnTo>
                    <a:lnTo>
                      <a:pt x="365" y="139"/>
                    </a:lnTo>
                    <a:lnTo>
                      <a:pt x="366" y="139"/>
                    </a:lnTo>
                    <a:lnTo>
                      <a:pt x="366" y="139"/>
                    </a:lnTo>
                    <a:lnTo>
                      <a:pt x="338" y="132"/>
                    </a:lnTo>
                    <a:lnTo>
                      <a:pt x="309" y="126"/>
                    </a:lnTo>
                    <a:lnTo>
                      <a:pt x="250" y="115"/>
                    </a:lnTo>
                    <a:lnTo>
                      <a:pt x="191" y="104"/>
                    </a:lnTo>
                    <a:lnTo>
                      <a:pt x="135" y="93"/>
                    </a:lnTo>
                    <a:lnTo>
                      <a:pt x="135" y="93"/>
                    </a:lnTo>
                    <a:lnTo>
                      <a:pt x="110" y="86"/>
                    </a:lnTo>
                    <a:lnTo>
                      <a:pt x="86" y="79"/>
                    </a:lnTo>
                    <a:lnTo>
                      <a:pt x="86" y="79"/>
                    </a:lnTo>
                    <a:lnTo>
                      <a:pt x="73" y="74"/>
                    </a:lnTo>
                    <a:lnTo>
                      <a:pt x="59" y="72"/>
                    </a:lnTo>
                    <a:lnTo>
                      <a:pt x="46" y="67"/>
                    </a:lnTo>
                    <a:lnTo>
                      <a:pt x="35" y="65"/>
                    </a:lnTo>
                    <a:lnTo>
                      <a:pt x="35" y="65"/>
                    </a:lnTo>
                    <a:lnTo>
                      <a:pt x="27" y="65"/>
                    </a:lnTo>
                    <a:lnTo>
                      <a:pt x="17" y="65"/>
                    </a:lnTo>
                    <a:lnTo>
                      <a:pt x="8" y="65"/>
                    </a:lnTo>
                    <a:lnTo>
                      <a:pt x="4" y="62"/>
                    </a:lnTo>
                    <a:lnTo>
                      <a:pt x="1" y="59"/>
                    </a:lnTo>
                    <a:lnTo>
                      <a:pt x="1" y="59"/>
                    </a:lnTo>
                    <a:close/>
                    <a:moveTo>
                      <a:pt x="441" y="63"/>
                    </a:moveTo>
                    <a:lnTo>
                      <a:pt x="441" y="63"/>
                    </a:lnTo>
                    <a:lnTo>
                      <a:pt x="451" y="65"/>
                    </a:lnTo>
                    <a:lnTo>
                      <a:pt x="461" y="66"/>
                    </a:lnTo>
                    <a:lnTo>
                      <a:pt x="470" y="69"/>
                    </a:lnTo>
                    <a:lnTo>
                      <a:pt x="475" y="72"/>
                    </a:lnTo>
                    <a:lnTo>
                      <a:pt x="477" y="74"/>
                    </a:lnTo>
                    <a:lnTo>
                      <a:pt x="477" y="74"/>
                    </a:lnTo>
                    <a:lnTo>
                      <a:pt x="469" y="76"/>
                    </a:lnTo>
                    <a:lnTo>
                      <a:pt x="461" y="76"/>
                    </a:lnTo>
                    <a:lnTo>
                      <a:pt x="439" y="72"/>
                    </a:lnTo>
                    <a:lnTo>
                      <a:pt x="417" y="69"/>
                    </a:lnTo>
                    <a:lnTo>
                      <a:pt x="407" y="67"/>
                    </a:lnTo>
                    <a:lnTo>
                      <a:pt x="399" y="67"/>
                    </a:lnTo>
                    <a:lnTo>
                      <a:pt x="399" y="67"/>
                    </a:lnTo>
                    <a:lnTo>
                      <a:pt x="417" y="73"/>
                    </a:lnTo>
                    <a:lnTo>
                      <a:pt x="437" y="77"/>
                    </a:lnTo>
                    <a:lnTo>
                      <a:pt x="445" y="80"/>
                    </a:lnTo>
                    <a:lnTo>
                      <a:pt x="453" y="84"/>
                    </a:lnTo>
                    <a:lnTo>
                      <a:pt x="459" y="90"/>
                    </a:lnTo>
                    <a:lnTo>
                      <a:pt x="463" y="95"/>
                    </a:lnTo>
                    <a:lnTo>
                      <a:pt x="463" y="95"/>
                    </a:lnTo>
                    <a:lnTo>
                      <a:pt x="448" y="93"/>
                    </a:lnTo>
                    <a:lnTo>
                      <a:pt x="432" y="88"/>
                    </a:lnTo>
                    <a:lnTo>
                      <a:pt x="417" y="86"/>
                    </a:lnTo>
                    <a:lnTo>
                      <a:pt x="410" y="86"/>
                    </a:lnTo>
                    <a:lnTo>
                      <a:pt x="403" y="86"/>
                    </a:lnTo>
                    <a:lnTo>
                      <a:pt x="403" y="86"/>
                    </a:lnTo>
                    <a:lnTo>
                      <a:pt x="413" y="91"/>
                    </a:lnTo>
                    <a:lnTo>
                      <a:pt x="425" y="95"/>
                    </a:lnTo>
                    <a:lnTo>
                      <a:pt x="441" y="100"/>
                    </a:lnTo>
                    <a:lnTo>
                      <a:pt x="456" y="102"/>
                    </a:lnTo>
                    <a:lnTo>
                      <a:pt x="456" y="102"/>
                    </a:lnTo>
                    <a:lnTo>
                      <a:pt x="461" y="107"/>
                    </a:lnTo>
                    <a:lnTo>
                      <a:pt x="466" y="109"/>
                    </a:lnTo>
                    <a:lnTo>
                      <a:pt x="479" y="111"/>
                    </a:lnTo>
                    <a:lnTo>
                      <a:pt x="486" y="112"/>
                    </a:lnTo>
                    <a:lnTo>
                      <a:pt x="491" y="115"/>
                    </a:lnTo>
                    <a:lnTo>
                      <a:pt x="496" y="118"/>
                    </a:lnTo>
                    <a:lnTo>
                      <a:pt x="500" y="122"/>
                    </a:lnTo>
                    <a:lnTo>
                      <a:pt x="500" y="122"/>
                    </a:lnTo>
                    <a:lnTo>
                      <a:pt x="487" y="122"/>
                    </a:lnTo>
                    <a:lnTo>
                      <a:pt x="475" y="119"/>
                    </a:lnTo>
                    <a:lnTo>
                      <a:pt x="462" y="115"/>
                    </a:lnTo>
                    <a:lnTo>
                      <a:pt x="451" y="111"/>
                    </a:lnTo>
                    <a:lnTo>
                      <a:pt x="439" y="105"/>
                    </a:lnTo>
                    <a:lnTo>
                      <a:pt x="427" y="102"/>
                    </a:lnTo>
                    <a:lnTo>
                      <a:pt x="414" y="100"/>
                    </a:lnTo>
                    <a:lnTo>
                      <a:pt x="402" y="100"/>
                    </a:lnTo>
                    <a:lnTo>
                      <a:pt x="402" y="100"/>
                    </a:lnTo>
                    <a:lnTo>
                      <a:pt x="417" y="105"/>
                    </a:lnTo>
                    <a:lnTo>
                      <a:pt x="431" y="108"/>
                    </a:lnTo>
                    <a:lnTo>
                      <a:pt x="444" y="114"/>
                    </a:lnTo>
                    <a:lnTo>
                      <a:pt x="449" y="118"/>
                    </a:lnTo>
                    <a:lnTo>
                      <a:pt x="455" y="122"/>
                    </a:lnTo>
                    <a:lnTo>
                      <a:pt x="455" y="122"/>
                    </a:lnTo>
                    <a:lnTo>
                      <a:pt x="452" y="125"/>
                    </a:lnTo>
                    <a:lnTo>
                      <a:pt x="449" y="128"/>
                    </a:lnTo>
                    <a:lnTo>
                      <a:pt x="449" y="128"/>
                    </a:lnTo>
                    <a:lnTo>
                      <a:pt x="430" y="122"/>
                    </a:lnTo>
                    <a:lnTo>
                      <a:pt x="421" y="119"/>
                    </a:lnTo>
                    <a:lnTo>
                      <a:pt x="414" y="118"/>
                    </a:lnTo>
                    <a:lnTo>
                      <a:pt x="414" y="118"/>
                    </a:lnTo>
                    <a:lnTo>
                      <a:pt x="430" y="126"/>
                    </a:lnTo>
                    <a:lnTo>
                      <a:pt x="448" y="132"/>
                    </a:lnTo>
                    <a:lnTo>
                      <a:pt x="468" y="138"/>
                    </a:lnTo>
                    <a:lnTo>
                      <a:pt x="487" y="142"/>
                    </a:lnTo>
                    <a:lnTo>
                      <a:pt x="528" y="150"/>
                    </a:lnTo>
                    <a:lnTo>
                      <a:pt x="548" y="154"/>
                    </a:lnTo>
                    <a:lnTo>
                      <a:pt x="567" y="160"/>
                    </a:lnTo>
                    <a:lnTo>
                      <a:pt x="567" y="160"/>
                    </a:lnTo>
                    <a:lnTo>
                      <a:pt x="580" y="161"/>
                    </a:lnTo>
                    <a:lnTo>
                      <a:pt x="591" y="163"/>
                    </a:lnTo>
                    <a:lnTo>
                      <a:pt x="604" y="164"/>
                    </a:lnTo>
                    <a:lnTo>
                      <a:pt x="609" y="164"/>
                    </a:lnTo>
                    <a:lnTo>
                      <a:pt x="615" y="164"/>
                    </a:lnTo>
                    <a:lnTo>
                      <a:pt x="615" y="164"/>
                    </a:lnTo>
                    <a:lnTo>
                      <a:pt x="605" y="161"/>
                    </a:lnTo>
                    <a:lnTo>
                      <a:pt x="595" y="159"/>
                    </a:lnTo>
                    <a:lnTo>
                      <a:pt x="573" y="154"/>
                    </a:lnTo>
                    <a:lnTo>
                      <a:pt x="552" y="150"/>
                    </a:lnTo>
                    <a:lnTo>
                      <a:pt x="543" y="147"/>
                    </a:lnTo>
                    <a:lnTo>
                      <a:pt x="535" y="143"/>
                    </a:lnTo>
                    <a:lnTo>
                      <a:pt x="535" y="143"/>
                    </a:lnTo>
                    <a:lnTo>
                      <a:pt x="552" y="145"/>
                    </a:lnTo>
                    <a:lnTo>
                      <a:pt x="567" y="146"/>
                    </a:lnTo>
                    <a:lnTo>
                      <a:pt x="583" y="149"/>
                    </a:lnTo>
                    <a:lnTo>
                      <a:pt x="598" y="152"/>
                    </a:lnTo>
                    <a:lnTo>
                      <a:pt x="598" y="152"/>
                    </a:lnTo>
                    <a:lnTo>
                      <a:pt x="597" y="149"/>
                    </a:lnTo>
                    <a:lnTo>
                      <a:pt x="598" y="147"/>
                    </a:lnTo>
                    <a:lnTo>
                      <a:pt x="602" y="145"/>
                    </a:lnTo>
                    <a:lnTo>
                      <a:pt x="607" y="140"/>
                    </a:lnTo>
                    <a:lnTo>
                      <a:pt x="612" y="138"/>
                    </a:lnTo>
                    <a:lnTo>
                      <a:pt x="612" y="138"/>
                    </a:lnTo>
                    <a:lnTo>
                      <a:pt x="605" y="133"/>
                    </a:lnTo>
                    <a:lnTo>
                      <a:pt x="597" y="131"/>
                    </a:lnTo>
                    <a:lnTo>
                      <a:pt x="583" y="126"/>
                    </a:lnTo>
                    <a:lnTo>
                      <a:pt x="567" y="122"/>
                    </a:lnTo>
                    <a:lnTo>
                      <a:pt x="559" y="119"/>
                    </a:lnTo>
                    <a:lnTo>
                      <a:pt x="552" y="115"/>
                    </a:lnTo>
                    <a:lnTo>
                      <a:pt x="552" y="115"/>
                    </a:lnTo>
                    <a:lnTo>
                      <a:pt x="559" y="112"/>
                    </a:lnTo>
                    <a:lnTo>
                      <a:pt x="566" y="112"/>
                    </a:lnTo>
                    <a:lnTo>
                      <a:pt x="571" y="112"/>
                    </a:lnTo>
                    <a:lnTo>
                      <a:pt x="578" y="114"/>
                    </a:lnTo>
                    <a:lnTo>
                      <a:pt x="592" y="117"/>
                    </a:lnTo>
                    <a:lnTo>
                      <a:pt x="605" y="121"/>
                    </a:lnTo>
                    <a:lnTo>
                      <a:pt x="605" y="121"/>
                    </a:lnTo>
                    <a:lnTo>
                      <a:pt x="607" y="114"/>
                    </a:lnTo>
                    <a:lnTo>
                      <a:pt x="608" y="107"/>
                    </a:lnTo>
                    <a:lnTo>
                      <a:pt x="608" y="107"/>
                    </a:lnTo>
                    <a:lnTo>
                      <a:pt x="601" y="104"/>
                    </a:lnTo>
                    <a:lnTo>
                      <a:pt x="590" y="102"/>
                    </a:lnTo>
                    <a:lnTo>
                      <a:pt x="563" y="98"/>
                    </a:lnTo>
                    <a:lnTo>
                      <a:pt x="552" y="95"/>
                    </a:lnTo>
                    <a:lnTo>
                      <a:pt x="543" y="93"/>
                    </a:lnTo>
                    <a:lnTo>
                      <a:pt x="542" y="91"/>
                    </a:lnTo>
                    <a:lnTo>
                      <a:pt x="542" y="88"/>
                    </a:lnTo>
                    <a:lnTo>
                      <a:pt x="543" y="87"/>
                    </a:lnTo>
                    <a:lnTo>
                      <a:pt x="548" y="84"/>
                    </a:lnTo>
                    <a:lnTo>
                      <a:pt x="548" y="84"/>
                    </a:lnTo>
                    <a:lnTo>
                      <a:pt x="580" y="90"/>
                    </a:lnTo>
                    <a:lnTo>
                      <a:pt x="598" y="91"/>
                    </a:lnTo>
                    <a:lnTo>
                      <a:pt x="605" y="91"/>
                    </a:lnTo>
                    <a:lnTo>
                      <a:pt x="612" y="91"/>
                    </a:lnTo>
                    <a:lnTo>
                      <a:pt x="612" y="91"/>
                    </a:lnTo>
                    <a:lnTo>
                      <a:pt x="607" y="88"/>
                    </a:lnTo>
                    <a:lnTo>
                      <a:pt x="601" y="86"/>
                    </a:lnTo>
                    <a:lnTo>
                      <a:pt x="598" y="84"/>
                    </a:lnTo>
                    <a:lnTo>
                      <a:pt x="598" y="83"/>
                    </a:lnTo>
                    <a:lnTo>
                      <a:pt x="598" y="80"/>
                    </a:lnTo>
                    <a:lnTo>
                      <a:pt x="601" y="79"/>
                    </a:lnTo>
                    <a:lnTo>
                      <a:pt x="601" y="79"/>
                    </a:lnTo>
                    <a:lnTo>
                      <a:pt x="560" y="73"/>
                    </a:lnTo>
                    <a:lnTo>
                      <a:pt x="518" y="67"/>
                    </a:lnTo>
                    <a:lnTo>
                      <a:pt x="476" y="63"/>
                    </a:lnTo>
                    <a:lnTo>
                      <a:pt x="458" y="62"/>
                    </a:lnTo>
                    <a:lnTo>
                      <a:pt x="441" y="63"/>
                    </a:lnTo>
                    <a:lnTo>
                      <a:pt x="441" y="6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0" name="Freeform 83"/>
              <p:cNvSpPr>
                <a:spLocks noEditPoints="1"/>
              </p:cNvSpPr>
              <p:nvPr/>
            </p:nvSpPr>
            <p:spPr bwMode="auto">
              <a:xfrm>
                <a:off x="3100388" y="2884488"/>
                <a:ext cx="450850" cy="220663"/>
              </a:xfrm>
              <a:custGeom>
                <a:avLst/>
                <a:gdLst/>
                <a:ahLst/>
                <a:cxnLst>
                  <a:cxn ang="0">
                    <a:pos x="257" y="48"/>
                  </a:cxn>
                  <a:cxn ang="0">
                    <a:pos x="450" y="89"/>
                  </a:cxn>
                  <a:cxn ang="0">
                    <a:pos x="570" y="116"/>
                  </a:cxn>
                  <a:cxn ang="0">
                    <a:pos x="850" y="344"/>
                  </a:cxn>
                  <a:cxn ang="0">
                    <a:pos x="827" y="417"/>
                  </a:cxn>
                  <a:cxn ang="0">
                    <a:pos x="601" y="389"/>
                  </a:cxn>
                  <a:cxn ang="0">
                    <a:pos x="198" y="311"/>
                  </a:cxn>
                  <a:cxn ang="0">
                    <a:pos x="29" y="249"/>
                  </a:cxn>
                  <a:cxn ang="0">
                    <a:pos x="10" y="160"/>
                  </a:cxn>
                  <a:cxn ang="0">
                    <a:pos x="77" y="7"/>
                  </a:cxn>
                  <a:cxn ang="0">
                    <a:pos x="356" y="172"/>
                  </a:cxn>
                  <a:cxn ang="0">
                    <a:pos x="275" y="155"/>
                  </a:cxn>
                  <a:cxn ang="0">
                    <a:pos x="237" y="149"/>
                  </a:cxn>
                  <a:cxn ang="0">
                    <a:pos x="369" y="186"/>
                  </a:cxn>
                  <a:cxn ang="0">
                    <a:pos x="279" y="180"/>
                  </a:cxn>
                  <a:cxn ang="0">
                    <a:pos x="366" y="207"/>
                  </a:cxn>
                  <a:cxn ang="0">
                    <a:pos x="252" y="196"/>
                  </a:cxn>
                  <a:cxn ang="0">
                    <a:pos x="387" y="232"/>
                  </a:cxn>
                  <a:cxn ang="0">
                    <a:pos x="275" y="219"/>
                  </a:cxn>
                  <a:cxn ang="0">
                    <a:pos x="377" y="246"/>
                  </a:cxn>
                  <a:cxn ang="0">
                    <a:pos x="264" y="229"/>
                  </a:cxn>
                  <a:cxn ang="0">
                    <a:pos x="324" y="255"/>
                  </a:cxn>
                  <a:cxn ang="0">
                    <a:pos x="421" y="280"/>
                  </a:cxn>
                  <a:cxn ang="0">
                    <a:pos x="303" y="273"/>
                  </a:cxn>
                  <a:cxn ang="0">
                    <a:pos x="448" y="304"/>
                  </a:cxn>
                  <a:cxn ang="0">
                    <a:pos x="505" y="329"/>
                  </a:cxn>
                  <a:cxn ang="0">
                    <a:pos x="533" y="336"/>
                  </a:cxn>
                  <a:cxn ang="0">
                    <a:pos x="514" y="319"/>
                  </a:cxn>
                  <a:cxn ang="0">
                    <a:pos x="480" y="299"/>
                  </a:cxn>
                  <a:cxn ang="0">
                    <a:pos x="533" y="287"/>
                  </a:cxn>
                  <a:cxn ang="0">
                    <a:pos x="441" y="271"/>
                  </a:cxn>
                  <a:cxn ang="0">
                    <a:pos x="535" y="276"/>
                  </a:cxn>
                  <a:cxn ang="0">
                    <a:pos x="529" y="267"/>
                  </a:cxn>
                  <a:cxn ang="0">
                    <a:pos x="480" y="245"/>
                  </a:cxn>
                  <a:cxn ang="0">
                    <a:pos x="542" y="240"/>
                  </a:cxn>
                  <a:cxn ang="0">
                    <a:pos x="425" y="215"/>
                  </a:cxn>
                  <a:cxn ang="0">
                    <a:pos x="537" y="226"/>
                  </a:cxn>
                  <a:cxn ang="0">
                    <a:pos x="462" y="204"/>
                  </a:cxn>
                  <a:cxn ang="0">
                    <a:pos x="384" y="183"/>
                  </a:cxn>
                  <a:cxn ang="0">
                    <a:pos x="446" y="182"/>
                  </a:cxn>
                  <a:cxn ang="0">
                    <a:pos x="463" y="174"/>
                  </a:cxn>
                  <a:cxn ang="0">
                    <a:pos x="348" y="141"/>
                  </a:cxn>
                  <a:cxn ang="0">
                    <a:pos x="488" y="145"/>
                  </a:cxn>
                  <a:cxn ang="0">
                    <a:pos x="442" y="128"/>
                  </a:cxn>
                  <a:cxn ang="0">
                    <a:pos x="456" y="123"/>
                  </a:cxn>
                  <a:cxn ang="0">
                    <a:pos x="428" y="107"/>
                  </a:cxn>
                  <a:cxn ang="0">
                    <a:pos x="415" y="96"/>
                  </a:cxn>
                  <a:cxn ang="0">
                    <a:pos x="407" y="97"/>
                  </a:cxn>
                  <a:cxn ang="0">
                    <a:pos x="384" y="106"/>
                  </a:cxn>
                  <a:cxn ang="0">
                    <a:pos x="317" y="108"/>
                  </a:cxn>
                  <a:cxn ang="0">
                    <a:pos x="328" y="121"/>
                  </a:cxn>
                  <a:cxn ang="0">
                    <a:pos x="335" y="138"/>
                  </a:cxn>
                  <a:cxn ang="0">
                    <a:pos x="268" y="135"/>
                  </a:cxn>
                  <a:cxn ang="0">
                    <a:pos x="327" y="153"/>
                  </a:cxn>
                  <a:cxn ang="0">
                    <a:pos x="222" y="221"/>
                  </a:cxn>
                  <a:cxn ang="0">
                    <a:pos x="281" y="283"/>
                  </a:cxn>
                  <a:cxn ang="0">
                    <a:pos x="290" y="308"/>
                  </a:cxn>
                  <a:cxn ang="0">
                    <a:pos x="289" y="305"/>
                  </a:cxn>
                  <a:cxn ang="0">
                    <a:pos x="341" y="308"/>
                  </a:cxn>
                  <a:cxn ang="0">
                    <a:pos x="448" y="342"/>
                  </a:cxn>
                </a:cxnLst>
                <a:rect l="0" t="0" r="r" b="b"/>
                <a:pathLst>
                  <a:path w="852" h="417">
                    <a:moveTo>
                      <a:pt x="91" y="0"/>
                    </a:moveTo>
                    <a:lnTo>
                      <a:pt x="91" y="0"/>
                    </a:lnTo>
                    <a:lnTo>
                      <a:pt x="104" y="6"/>
                    </a:lnTo>
                    <a:lnTo>
                      <a:pt x="119" y="12"/>
                    </a:lnTo>
                    <a:lnTo>
                      <a:pt x="150" y="20"/>
                    </a:lnTo>
                    <a:lnTo>
                      <a:pt x="216" y="34"/>
                    </a:lnTo>
                    <a:lnTo>
                      <a:pt x="216" y="34"/>
                    </a:lnTo>
                    <a:lnTo>
                      <a:pt x="227" y="37"/>
                    </a:lnTo>
                    <a:lnTo>
                      <a:pt x="237" y="41"/>
                    </a:lnTo>
                    <a:lnTo>
                      <a:pt x="257" y="48"/>
                    </a:lnTo>
                    <a:lnTo>
                      <a:pt x="257" y="48"/>
                    </a:lnTo>
                    <a:lnTo>
                      <a:pt x="283" y="54"/>
                    </a:lnTo>
                    <a:lnTo>
                      <a:pt x="311" y="59"/>
                    </a:lnTo>
                    <a:lnTo>
                      <a:pt x="365" y="69"/>
                    </a:lnTo>
                    <a:lnTo>
                      <a:pt x="365" y="69"/>
                    </a:lnTo>
                    <a:lnTo>
                      <a:pt x="387" y="75"/>
                    </a:lnTo>
                    <a:lnTo>
                      <a:pt x="408" y="82"/>
                    </a:lnTo>
                    <a:lnTo>
                      <a:pt x="408" y="82"/>
                    </a:lnTo>
                    <a:lnTo>
                      <a:pt x="429" y="86"/>
                    </a:lnTo>
                    <a:lnTo>
                      <a:pt x="450" y="89"/>
                    </a:lnTo>
                    <a:lnTo>
                      <a:pt x="471" y="93"/>
                    </a:lnTo>
                    <a:lnTo>
                      <a:pt x="492" y="97"/>
                    </a:lnTo>
                    <a:lnTo>
                      <a:pt x="492" y="97"/>
                    </a:lnTo>
                    <a:lnTo>
                      <a:pt x="501" y="99"/>
                    </a:lnTo>
                    <a:lnTo>
                      <a:pt x="508" y="103"/>
                    </a:lnTo>
                    <a:lnTo>
                      <a:pt x="515" y="106"/>
                    </a:lnTo>
                    <a:lnTo>
                      <a:pt x="522" y="107"/>
                    </a:lnTo>
                    <a:lnTo>
                      <a:pt x="522" y="107"/>
                    </a:lnTo>
                    <a:lnTo>
                      <a:pt x="546" y="113"/>
                    </a:lnTo>
                    <a:lnTo>
                      <a:pt x="570" y="116"/>
                    </a:lnTo>
                    <a:lnTo>
                      <a:pt x="619" y="123"/>
                    </a:lnTo>
                    <a:lnTo>
                      <a:pt x="619" y="123"/>
                    </a:lnTo>
                    <a:lnTo>
                      <a:pt x="731" y="141"/>
                    </a:lnTo>
                    <a:lnTo>
                      <a:pt x="787" y="151"/>
                    </a:lnTo>
                    <a:lnTo>
                      <a:pt x="846" y="162"/>
                    </a:lnTo>
                    <a:lnTo>
                      <a:pt x="846" y="162"/>
                    </a:lnTo>
                    <a:lnTo>
                      <a:pt x="848" y="212"/>
                    </a:lnTo>
                    <a:lnTo>
                      <a:pt x="849" y="266"/>
                    </a:lnTo>
                    <a:lnTo>
                      <a:pt x="850" y="318"/>
                    </a:lnTo>
                    <a:lnTo>
                      <a:pt x="850" y="344"/>
                    </a:lnTo>
                    <a:lnTo>
                      <a:pt x="849" y="370"/>
                    </a:lnTo>
                    <a:lnTo>
                      <a:pt x="849" y="370"/>
                    </a:lnTo>
                    <a:lnTo>
                      <a:pt x="850" y="382"/>
                    </a:lnTo>
                    <a:lnTo>
                      <a:pt x="852" y="395"/>
                    </a:lnTo>
                    <a:lnTo>
                      <a:pt x="852" y="401"/>
                    </a:lnTo>
                    <a:lnTo>
                      <a:pt x="850" y="406"/>
                    </a:lnTo>
                    <a:lnTo>
                      <a:pt x="848" y="412"/>
                    </a:lnTo>
                    <a:lnTo>
                      <a:pt x="842" y="417"/>
                    </a:lnTo>
                    <a:lnTo>
                      <a:pt x="842" y="417"/>
                    </a:lnTo>
                    <a:lnTo>
                      <a:pt x="827" y="417"/>
                    </a:lnTo>
                    <a:lnTo>
                      <a:pt x="813" y="416"/>
                    </a:lnTo>
                    <a:lnTo>
                      <a:pt x="782" y="412"/>
                    </a:lnTo>
                    <a:lnTo>
                      <a:pt x="752" y="406"/>
                    </a:lnTo>
                    <a:lnTo>
                      <a:pt x="721" y="399"/>
                    </a:lnTo>
                    <a:lnTo>
                      <a:pt x="721" y="399"/>
                    </a:lnTo>
                    <a:lnTo>
                      <a:pt x="692" y="395"/>
                    </a:lnTo>
                    <a:lnTo>
                      <a:pt x="662" y="392"/>
                    </a:lnTo>
                    <a:lnTo>
                      <a:pt x="631" y="391"/>
                    </a:lnTo>
                    <a:lnTo>
                      <a:pt x="601" y="389"/>
                    </a:lnTo>
                    <a:lnTo>
                      <a:pt x="601" y="389"/>
                    </a:lnTo>
                    <a:lnTo>
                      <a:pt x="587" y="386"/>
                    </a:lnTo>
                    <a:lnTo>
                      <a:pt x="573" y="384"/>
                    </a:lnTo>
                    <a:lnTo>
                      <a:pt x="543" y="378"/>
                    </a:lnTo>
                    <a:lnTo>
                      <a:pt x="543" y="378"/>
                    </a:lnTo>
                    <a:lnTo>
                      <a:pt x="456" y="365"/>
                    </a:lnTo>
                    <a:lnTo>
                      <a:pt x="415" y="357"/>
                    </a:lnTo>
                    <a:lnTo>
                      <a:pt x="375" y="349"/>
                    </a:lnTo>
                    <a:lnTo>
                      <a:pt x="375" y="349"/>
                    </a:lnTo>
                    <a:lnTo>
                      <a:pt x="257" y="323"/>
                    </a:lnTo>
                    <a:lnTo>
                      <a:pt x="198" y="311"/>
                    </a:lnTo>
                    <a:lnTo>
                      <a:pt x="168" y="304"/>
                    </a:lnTo>
                    <a:lnTo>
                      <a:pt x="140" y="295"/>
                    </a:lnTo>
                    <a:lnTo>
                      <a:pt x="140" y="295"/>
                    </a:lnTo>
                    <a:lnTo>
                      <a:pt x="112" y="284"/>
                    </a:lnTo>
                    <a:lnTo>
                      <a:pt x="84" y="274"/>
                    </a:lnTo>
                    <a:lnTo>
                      <a:pt x="84" y="274"/>
                    </a:lnTo>
                    <a:lnTo>
                      <a:pt x="55" y="263"/>
                    </a:lnTo>
                    <a:lnTo>
                      <a:pt x="40" y="256"/>
                    </a:lnTo>
                    <a:lnTo>
                      <a:pt x="29" y="249"/>
                    </a:lnTo>
                    <a:lnTo>
                      <a:pt x="29" y="249"/>
                    </a:lnTo>
                    <a:lnTo>
                      <a:pt x="21" y="242"/>
                    </a:lnTo>
                    <a:lnTo>
                      <a:pt x="12" y="232"/>
                    </a:lnTo>
                    <a:lnTo>
                      <a:pt x="4" y="221"/>
                    </a:lnTo>
                    <a:lnTo>
                      <a:pt x="1" y="217"/>
                    </a:lnTo>
                    <a:lnTo>
                      <a:pt x="0" y="212"/>
                    </a:lnTo>
                    <a:lnTo>
                      <a:pt x="0" y="212"/>
                    </a:lnTo>
                    <a:lnTo>
                      <a:pt x="0" y="204"/>
                    </a:lnTo>
                    <a:lnTo>
                      <a:pt x="0" y="196"/>
                    </a:lnTo>
                    <a:lnTo>
                      <a:pt x="4" y="177"/>
                    </a:lnTo>
                    <a:lnTo>
                      <a:pt x="10" y="160"/>
                    </a:lnTo>
                    <a:lnTo>
                      <a:pt x="15" y="144"/>
                    </a:lnTo>
                    <a:lnTo>
                      <a:pt x="15" y="144"/>
                    </a:lnTo>
                    <a:lnTo>
                      <a:pt x="33" y="92"/>
                    </a:lnTo>
                    <a:lnTo>
                      <a:pt x="43" y="69"/>
                    </a:lnTo>
                    <a:lnTo>
                      <a:pt x="55" y="47"/>
                    </a:lnTo>
                    <a:lnTo>
                      <a:pt x="55" y="47"/>
                    </a:lnTo>
                    <a:lnTo>
                      <a:pt x="66" y="28"/>
                    </a:lnTo>
                    <a:lnTo>
                      <a:pt x="71" y="19"/>
                    </a:lnTo>
                    <a:lnTo>
                      <a:pt x="77" y="7"/>
                    </a:lnTo>
                    <a:lnTo>
                      <a:pt x="77" y="7"/>
                    </a:lnTo>
                    <a:lnTo>
                      <a:pt x="80" y="7"/>
                    </a:lnTo>
                    <a:lnTo>
                      <a:pt x="81" y="7"/>
                    </a:lnTo>
                    <a:lnTo>
                      <a:pt x="83" y="6"/>
                    </a:lnTo>
                    <a:lnTo>
                      <a:pt x="85" y="6"/>
                    </a:lnTo>
                    <a:lnTo>
                      <a:pt x="85" y="6"/>
                    </a:lnTo>
                    <a:lnTo>
                      <a:pt x="88" y="3"/>
                    </a:lnTo>
                    <a:lnTo>
                      <a:pt x="91" y="0"/>
                    </a:lnTo>
                    <a:lnTo>
                      <a:pt x="91" y="0"/>
                    </a:lnTo>
                    <a:close/>
                    <a:moveTo>
                      <a:pt x="356" y="172"/>
                    </a:moveTo>
                    <a:lnTo>
                      <a:pt x="356" y="172"/>
                    </a:lnTo>
                    <a:lnTo>
                      <a:pt x="345" y="170"/>
                    </a:lnTo>
                    <a:lnTo>
                      <a:pt x="334" y="167"/>
                    </a:lnTo>
                    <a:lnTo>
                      <a:pt x="311" y="159"/>
                    </a:lnTo>
                    <a:lnTo>
                      <a:pt x="290" y="152"/>
                    </a:lnTo>
                    <a:lnTo>
                      <a:pt x="281" y="151"/>
                    </a:lnTo>
                    <a:lnTo>
                      <a:pt x="269" y="149"/>
                    </a:lnTo>
                    <a:lnTo>
                      <a:pt x="269" y="149"/>
                    </a:lnTo>
                    <a:lnTo>
                      <a:pt x="272" y="151"/>
                    </a:lnTo>
                    <a:lnTo>
                      <a:pt x="273" y="152"/>
                    </a:lnTo>
                    <a:lnTo>
                      <a:pt x="275" y="155"/>
                    </a:lnTo>
                    <a:lnTo>
                      <a:pt x="275" y="155"/>
                    </a:lnTo>
                    <a:lnTo>
                      <a:pt x="268" y="156"/>
                    </a:lnTo>
                    <a:lnTo>
                      <a:pt x="261" y="155"/>
                    </a:lnTo>
                    <a:lnTo>
                      <a:pt x="248" y="149"/>
                    </a:lnTo>
                    <a:lnTo>
                      <a:pt x="243" y="148"/>
                    </a:lnTo>
                    <a:lnTo>
                      <a:pt x="236" y="145"/>
                    </a:lnTo>
                    <a:lnTo>
                      <a:pt x="229" y="145"/>
                    </a:lnTo>
                    <a:lnTo>
                      <a:pt x="222" y="146"/>
                    </a:lnTo>
                    <a:lnTo>
                      <a:pt x="222" y="146"/>
                    </a:lnTo>
                    <a:lnTo>
                      <a:pt x="237" y="149"/>
                    </a:lnTo>
                    <a:lnTo>
                      <a:pt x="252" y="155"/>
                    </a:lnTo>
                    <a:lnTo>
                      <a:pt x="268" y="160"/>
                    </a:lnTo>
                    <a:lnTo>
                      <a:pt x="283" y="165"/>
                    </a:lnTo>
                    <a:lnTo>
                      <a:pt x="283" y="165"/>
                    </a:lnTo>
                    <a:lnTo>
                      <a:pt x="306" y="170"/>
                    </a:lnTo>
                    <a:lnTo>
                      <a:pt x="330" y="173"/>
                    </a:lnTo>
                    <a:lnTo>
                      <a:pt x="352" y="179"/>
                    </a:lnTo>
                    <a:lnTo>
                      <a:pt x="362" y="182"/>
                    </a:lnTo>
                    <a:lnTo>
                      <a:pt x="369" y="186"/>
                    </a:lnTo>
                    <a:lnTo>
                      <a:pt x="369" y="186"/>
                    </a:lnTo>
                    <a:lnTo>
                      <a:pt x="352" y="184"/>
                    </a:lnTo>
                    <a:lnTo>
                      <a:pt x="335" y="183"/>
                    </a:lnTo>
                    <a:lnTo>
                      <a:pt x="302" y="177"/>
                    </a:lnTo>
                    <a:lnTo>
                      <a:pt x="266" y="170"/>
                    </a:lnTo>
                    <a:lnTo>
                      <a:pt x="250" y="169"/>
                    </a:lnTo>
                    <a:lnTo>
                      <a:pt x="233" y="167"/>
                    </a:lnTo>
                    <a:lnTo>
                      <a:pt x="233" y="167"/>
                    </a:lnTo>
                    <a:lnTo>
                      <a:pt x="248" y="170"/>
                    </a:lnTo>
                    <a:lnTo>
                      <a:pt x="264" y="176"/>
                    </a:lnTo>
                    <a:lnTo>
                      <a:pt x="279" y="180"/>
                    </a:lnTo>
                    <a:lnTo>
                      <a:pt x="296" y="184"/>
                    </a:lnTo>
                    <a:lnTo>
                      <a:pt x="296" y="184"/>
                    </a:lnTo>
                    <a:lnTo>
                      <a:pt x="324" y="190"/>
                    </a:lnTo>
                    <a:lnTo>
                      <a:pt x="354" y="196"/>
                    </a:lnTo>
                    <a:lnTo>
                      <a:pt x="368" y="198"/>
                    </a:lnTo>
                    <a:lnTo>
                      <a:pt x="382" y="203"/>
                    </a:lnTo>
                    <a:lnTo>
                      <a:pt x="394" y="208"/>
                    </a:lnTo>
                    <a:lnTo>
                      <a:pt x="405" y="214"/>
                    </a:lnTo>
                    <a:lnTo>
                      <a:pt x="405" y="214"/>
                    </a:lnTo>
                    <a:lnTo>
                      <a:pt x="366" y="207"/>
                    </a:lnTo>
                    <a:lnTo>
                      <a:pt x="328" y="200"/>
                    </a:lnTo>
                    <a:lnTo>
                      <a:pt x="254" y="183"/>
                    </a:lnTo>
                    <a:lnTo>
                      <a:pt x="254" y="183"/>
                    </a:lnTo>
                    <a:lnTo>
                      <a:pt x="252" y="186"/>
                    </a:lnTo>
                    <a:lnTo>
                      <a:pt x="251" y="187"/>
                    </a:lnTo>
                    <a:lnTo>
                      <a:pt x="247" y="190"/>
                    </a:lnTo>
                    <a:lnTo>
                      <a:pt x="243" y="191"/>
                    </a:lnTo>
                    <a:lnTo>
                      <a:pt x="240" y="193"/>
                    </a:lnTo>
                    <a:lnTo>
                      <a:pt x="240" y="193"/>
                    </a:lnTo>
                    <a:lnTo>
                      <a:pt x="252" y="196"/>
                    </a:lnTo>
                    <a:lnTo>
                      <a:pt x="265" y="198"/>
                    </a:lnTo>
                    <a:lnTo>
                      <a:pt x="290" y="207"/>
                    </a:lnTo>
                    <a:lnTo>
                      <a:pt x="316" y="214"/>
                    </a:lnTo>
                    <a:lnTo>
                      <a:pt x="341" y="221"/>
                    </a:lnTo>
                    <a:lnTo>
                      <a:pt x="341" y="221"/>
                    </a:lnTo>
                    <a:lnTo>
                      <a:pt x="355" y="224"/>
                    </a:lnTo>
                    <a:lnTo>
                      <a:pt x="368" y="225"/>
                    </a:lnTo>
                    <a:lnTo>
                      <a:pt x="375" y="226"/>
                    </a:lnTo>
                    <a:lnTo>
                      <a:pt x="380" y="228"/>
                    </a:lnTo>
                    <a:lnTo>
                      <a:pt x="387" y="232"/>
                    </a:lnTo>
                    <a:lnTo>
                      <a:pt x="391" y="236"/>
                    </a:lnTo>
                    <a:lnTo>
                      <a:pt x="391" y="236"/>
                    </a:lnTo>
                    <a:lnTo>
                      <a:pt x="331" y="224"/>
                    </a:lnTo>
                    <a:lnTo>
                      <a:pt x="300" y="217"/>
                    </a:lnTo>
                    <a:lnTo>
                      <a:pt x="269" y="210"/>
                    </a:lnTo>
                    <a:lnTo>
                      <a:pt x="269" y="210"/>
                    </a:lnTo>
                    <a:lnTo>
                      <a:pt x="271" y="212"/>
                    </a:lnTo>
                    <a:lnTo>
                      <a:pt x="272" y="214"/>
                    </a:lnTo>
                    <a:lnTo>
                      <a:pt x="273" y="217"/>
                    </a:lnTo>
                    <a:lnTo>
                      <a:pt x="275" y="219"/>
                    </a:lnTo>
                    <a:lnTo>
                      <a:pt x="275" y="219"/>
                    </a:lnTo>
                    <a:lnTo>
                      <a:pt x="292" y="224"/>
                    </a:lnTo>
                    <a:lnTo>
                      <a:pt x="310" y="226"/>
                    </a:lnTo>
                    <a:lnTo>
                      <a:pt x="345" y="232"/>
                    </a:lnTo>
                    <a:lnTo>
                      <a:pt x="362" y="235"/>
                    </a:lnTo>
                    <a:lnTo>
                      <a:pt x="379" y="239"/>
                    </a:lnTo>
                    <a:lnTo>
                      <a:pt x="393" y="245"/>
                    </a:lnTo>
                    <a:lnTo>
                      <a:pt x="407" y="250"/>
                    </a:lnTo>
                    <a:lnTo>
                      <a:pt x="407" y="250"/>
                    </a:lnTo>
                    <a:lnTo>
                      <a:pt x="377" y="246"/>
                    </a:lnTo>
                    <a:lnTo>
                      <a:pt x="346" y="240"/>
                    </a:lnTo>
                    <a:lnTo>
                      <a:pt x="316" y="233"/>
                    </a:lnTo>
                    <a:lnTo>
                      <a:pt x="285" y="228"/>
                    </a:lnTo>
                    <a:lnTo>
                      <a:pt x="285" y="228"/>
                    </a:lnTo>
                    <a:lnTo>
                      <a:pt x="273" y="225"/>
                    </a:lnTo>
                    <a:lnTo>
                      <a:pt x="271" y="225"/>
                    </a:lnTo>
                    <a:lnTo>
                      <a:pt x="268" y="225"/>
                    </a:lnTo>
                    <a:lnTo>
                      <a:pt x="265" y="226"/>
                    </a:lnTo>
                    <a:lnTo>
                      <a:pt x="264" y="229"/>
                    </a:lnTo>
                    <a:lnTo>
                      <a:pt x="264" y="229"/>
                    </a:lnTo>
                    <a:lnTo>
                      <a:pt x="279" y="236"/>
                    </a:lnTo>
                    <a:lnTo>
                      <a:pt x="297" y="240"/>
                    </a:lnTo>
                    <a:lnTo>
                      <a:pt x="337" y="249"/>
                    </a:lnTo>
                    <a:lnTo>
                      <a:pt x="358" y="252"/>
                    </a:lnTo>
                    <a:lnTo>
                      <a:pt x="377" y="256"/>
                    </a:lnTo>
                    <a:lnTo>
                      <a:pt x="394" y="262"/>
                    </a:lnTo>
                    <a:lnTo>
                      <a:pt x="411" y="269"/>
                    </a:lnTo>
                    <a:lnTo>
                      <a:pt x="411" y="269"/>
                    </a:lnTo>
                    <a:lnTo>
                      <a:pt x="368" y="262"/>
                    </a:lnTo>
                    <a:lnTo>
                      <a:pt x="324" y="255"/>
                    </a:lnTo>
                    <a:lnTo>
                      <a:pt x="234" y="236"/>
                    </a:lnTo>
                    <a:lnTo>
                      <a:pt x="234" y="236"/>
                    </a:lnTo>
                    <a:lnTo>
                      <a:pt x="245" y="242"/>
                    </a:lnTo>
                    <a:lnTo>
                      <a:pt x="258" y="246"/>
                    </a:lnTo>
                    <a:lnTo>
                      <a:pt x="285" y="253"/>
                    </a:lnTo>
                    <a:lnTo>
                      <a:pt x="313" y="259"/>
                    </a:lnTo>
                    <a:lnTo>
                      <a:pt x="341" y="263"/>
                    </a:lnTo>
                    <a:lnTo>
                      <a:pt x="369" y="267"/>
                    </a:lnTo>
                    <a:lnTo>
                      <a:pt x="396" y="273"/>
                    </a:lnTo>
                    <a:lnTo>
                      <a:pt x="421" y="280"/>
                    </a:lnTo>
                    <a:lnTo>
                      <a:pt x="434" y="285"/>
                    </a:lnTo>
                    <a:lnTo>
                      <a:pt x="443" y="291"/>
                    </a:lnTo>
                    <a:lnTo>
                      <a:pt x="443" y="291"/>
                    </a:lnTo>
                    <a:lnTo>
                      <a:pt x="369" y="274"/>
                    </a:lnTo>
                    <a:lnTo>
                      <a:pt x="331" y="269"/>
                    </a:lnTo>
                    <a:lnTo>
                      <a:pt x="292" y="264"/>
                    </a:lnTo>
                    <a:lnTo>
                      <a:pt x="292" y="264"/>
                    </a:lnTo>
                    <a:lnTo>
                      <a:pt x="296" y="266"/>
                    </a:lnTo>
                    <a:lnTo>
                      <a:pt x="300" y="269"/>
                    </a:lnTo>
                    <a:lnTo>
                      <a:pt x="303" y="273"/>
                    </a:lnTo>
                    <a:lnTo>
                      <a:pt x="306" y="276"/>
                    </a:lnTo>
                    <a:lnTo>
                      <a:pt x="306" y="276"/>
                    </a:lnTo>
                    <a:lnTo>
                      <a:pt x="323" y="280"/>
                    </a:lnTo>
                    <a:lnTo>
                      <a:pt x="341" y="283"/>
                    </a:lnTo>
                    <a:lnTo>
                      <a:pt x="379" y="287"/>
                    </a:lnTo>
                    <a:lnTo>
                      <a:pt x="397" y="290"/>
                    </a:lnTo>
                    <a:lnTo>
                      <a:pt x="415" y="292"/>
                    </a:lnTo>
                    <a:lnTo>
                      <a:pt x="432" y="297"/>
                    </a:lnTo>
                    <a:lnTo>
                      <a:pt x="448" y="304"/>
                    </a:lnTo>
                    <a:lnTo>
                      <a:pt x="448" y="304"/>
                    </a:lnTo>
                    <a:lnTo>
                      <a:pt x="425" y="302"/>
                    </a:lnTo>
                    <a:lnTo>
                      <a:pt x="405" y="299"/>
                    </a:lnTo>
                    <a:lnTo>
                      <a:pt x="370" y="292"/>
                    </a:lnTo>
                    <a:lnTo>
                      <a:pt x="354" y="290"/>
                    </a:lnTo>
                    <a:lnTo>
                      <a:pt x="337" y="288"/>
                    </a:lnTo>
                    <a:lnTo>
                      <a:pt x="318" y="288"/>
                    </a:lnTo>
                    <a:lnTo>
                      <a:pt x="299" y="291"/>
                    </a:lnTo>
                    <a:lnTo>
                      <a:pt x="299" y="291"/>
                    </a:lnTo>
                    <a:lnTo>
                      <a:pt x="403" y="311"/>
                    </a:lnTo>
                    <a:lnTo>
                      <a:pt x="505" y="329"/>
                    </a:lnTo>
                    <a:lnTo>
                      <a:pt x="505" y="329"/>
                    </a:lnTo>
                    <a:lnTo>
                      <a:pt x="508" y="330"/>
                    </a:lnTo>
                    <a:lnTo>
                      <a:pt x="509" y="333"/>
                    </a:lnTo>
                    <a:lnTo>
                      <a:pt x="511" y="335"/>
                    </a:lnTo>
                    <a:lnTo>
                      <a:pt x="512" y="336"/>
                    </a:lnTo>
                    <a:lnTo>
                      <a:pt x="512" y="336"/>
                    </a:lnTo>
                    <a:lnTo>
                      <a:pt x="515" y="335"/>
                    </a:lnTo>
                    <a:lnTo>
                      <a:pt x="518" y="335"/>
                    </a:lnTo>
                    <a:lnTo>
                      <a:pt x="526" y="336"/>
                    </a:lnTo>
                    <a:lnTo>
                      <a:pt x="533" y="336"/>
                    </a:lnTo>
                    <a:lnTo>
                      <a:pt x="535" y="336"/>
                    </a:lnTo>
                    <a:lnTo>
                      <a:pt x="536" y="335"/>
                    </a:lnTo>
                    <a:lnTo>
                      <a:pt x="536" y="335"/>
                    </a:lnTo>
                    <a:lnTo>
                      <a:pt x="533" y="332"/>
                    </a:lnTo>
                    <a:lnTo>
                      <a:pt x="529" y="329"/>
                    </a:lnTo>
                    <a:lnTo>
                      <a:pt x="526" y="326"/>
                    </a:lnTo>
                    <a:lnTo>
                      <a:pt x="526" y="325"/>
                    </a:lnTo>
                    <a:lnTo>
                      <a:pt x="526" y="321"/>
                    </a:lnTo>
                    <a:lnTo>
                      <a:pt x="526" y="321"/>
                    </a:lnTo>
                    <a:lnTo>
                      <a:pt x="514" y="319"/>
                    </a:lnTo>
                    <a:lnTo>
                      <a:pt x="504" y="319"/>
                    </a:lnTo>
                    <a:lnTo>
                      <a:pt x="494" y="318"/>
                    </a:lnTo>
                    <a:lnTo>
                      <a:pt x="484" y="313"/>
                    </a:lnTo>
                    <a:lnTo>
                      <a:pt x="484" y="313"/>
                    </a:lnTo>
                    <a:lnTo>
                      <a:pt x="487" y="311"/>
                    </a:lnTo>
                    <a:lnTo>
                      <a:pt x="487" y="308"/>
                    </a:lnTo>
                    <a:lnTo>
                      <a:pt x="485" y="306"/>
                    </a:lnTo>
                    <a:lnTo>
                      <a:pt x="484" y="305"/>
                    </a:lnTo>
                    <a:lnTo>
                      <a:pt x="481" y="302"/>
                    </a:lnTo>
                    <a:lnTo>
                      <a:pt x="480" y="299"/>
                    </a:lnTo>
                    <a:lnTo>
                      <a:pt x="478" y="297"/>
                    </a:lnTo>
                    <a:lnTo>
                      <a:pt x="478" y="297"/>
                    </a:lnTo>
                    <a:lnTo>
                      <a:pt x="491" y="294"/>
                    </a:lnTo>
                    <a:lnTo>
                      <a:pt x="505" y="294"/>
                    </a:lnTo>
                    <a:lnTo>
                      <a:pt x="519" y="295"/>
                    </a:lnTo>
                    <a:lnTo>
                      <a:pt x="532" y="298"/>
                    </a:lnTo>
                    <a:lnTo>
                      <a:pt x="532" y="298"/>
                    </a:lnTo>
                    <a:lnTo>
                      <a:pt x="530" y="291"/>
                    </a:lnTo>
                    <a:lnTo>
                      <a:pt x="532" y="288"/>
                    </a:lnTo>
                    <a:lnTo>
                      <a:pt x="533" y="287"/>
                    </a:lnTo>
                    <a:lnTo>
                      <a:pt x="536" y="285"/>
                    </a:lnTo>
                    <a:lnTo>
                      <a:pt x="536" y="285"/>
                    </a:lnTo>
                    <a:lnTo>
                      <a:pt x="525" y="284"/>
                    </a:lnTo>
                    <a:lnTo>
                      <a:pt x="511" y="283"/>
                    </a:lnTo>
                    <a:lnTo>
                      <a:pt x="485" y="281"/>
                    </a:lnTo>
                    <a:lnTo>
                      <a:pt x="459" y="278"/>
                    </a:lnTo>
                    <a:lnTo>
                      <a:pt x="446" y="277"/>
                    </a:lnTo>
                    <a:lnTo>
                      <a:pt x="434" y="274"/>
                    </a:lnTo>
                    <a:lnTo>
                      <a:pt x="434" y="274"/>
                    </a:lnTo>
                    <a:lnTo>
                      <a:pt x="441" y="271"/>
                    </a:lnTo>
                    <a:lnTo>
                      <a:pt x="449" y="271"/>
                    </a:lnTo>
                    <a:lnTo>
                      <a:pt x="466" y="273"/>
                    </a:lnTo>
                    <a:lnTo>
                      <a:pt x="481" y="273"/>
                    </a:lnTo>
                    <a:lnTo>
                      <a:pt x="488" y="273"/>
                    </a:lnTo>
                    <a:lnTo>
                      <a:pt x="494" y="270"/>
                    </a:lnTo>
                    <a:lnTo>
                      <a:pt x="494" y="270"/>
                    </a:lnTo>
                    <a:lnTo>
                      <a:pt x="504" y="274"/>
                    </a:lnTo>
                    <a:lnTo>
                      <a:pt x="514" y="277"/>
                    </a:lnTo>
                    <a:lnTo>
                      <a:pt x="525" y="277"/>
                    </a:lnTo>
                    <a:lnTo>
                      <a:pt x="535" y="276"/>
                    </a:lnTo>
                    <a:lnTo>
                      <a:pt x="535" y="276"/>
                    </a:lnTo>
                    <a:lnTo>
                      <a:pt x="532" y="274"/>
                    </a:lnTo>
                    <a:lnTo>
                      <a:pt x="528" y="274"/>
                    </a:lnTo>
                    <a:lnTo>
                      <a:pt x="525" y="273"/>
                    </a:lnTo>
                    <a:lnTo>
                      <a:pt x="523" y="271"/>
                    </a:lnTo>
                    <a:lnTo>
                      <a:pt x="522" y="270"/>
                    </a:lnTo>
                    <a:lnTo>
                      <a:pt x="522" y="270"/>
                    </a:lnTo>
                    <a:lnTo>
                      <a:pt x="523" y="269"/>
                    </a:lnTo>
                    <a:lnTo>
                      <a:pt x="525" y="267"/>
                    </a:lnTo>
                    <a:lnTo>
                      <a:pt x="529" y="267"/>
                    </a:lnTo>
                    <a:lnTo>
                      <a:pt x="533" y="267"/>
                    </a:lnTo>
                    <a:lnTo>
                      <a:pt x="536" y="264"/>
                    </a:lnTo>
                    <a:lnTo>
                      <a:pt x="536" y="264"/>
                    </a:lnTo>
                    <a:lnTo>
                      <a:pt x="488" y="256"/>
                    </a:lnTo>
                    <a:lnTo>
                      <a:pt x="464" y="252"/>
                    </a:lnTo>
                    <a:lnTo>
                      <a:pt x="442" y="243"/>
                    </a:lnTo>
                    <a:lnTo>
                      <a:pt x="442" y="243"/>
                    </a:lnTo>
                    <a:lnTo>
                      <a:pt x="452" y="243"/>
                    </a:lnTo>
                    <a:lnTo>
                      <a:pt x="460" y="243"/>
                    </a:lnTo>
                    <a:lnTo>
                      <a:pt x="480" y="245"/>
                    </a:lnTo>
                    <a:lnTo>
                      <a:pt x="498" y="247"/>
                    </a:lnTo>
                    <a:lnTo>
                      <a:pt x="518" y="249"/>
                    </a:lnTo>
                    <a:lnTo>
                      <a:pt x="518" y="249"/>
                    </a:lnTo>
                    <a:lnTo>
                      <a:pt x="519" y="246"/>
                    </a:lnTo>
                    <a:lnTo>
                      <a:pt x="521" y="243"/>
                    </a:lnTo>
                    <a:lnTo>
                      <a:pt x="523" y="243"/>
                    </a:lnTo>
                    <a:lnTo>
                      <a:pt x="528" y="243"/>
                    </a:lnTo>
                    <a:lnTo>
                      <a:pt x="535" y="243"/>
                    </a:lnTo>
                    <a:lnTo>
                      <a:pt x="539" y="242"/>
                    </a:lnTo>
                    <a:lnTo>
                      <a:pt x="542" y="240"/>
                    </a:lnTo>
                    <a:lnTo>
                      <a:pt x="542" y="240"/>
                    </a:lnTo>
                    <a:lnTo>
                      <a:pt x="516" y="236"/>
                    </a:lnTo>
                    <a:lnTo>
                      <a:pt x="488" y="233"/>
                    </a:lnTo>
                    <a:lnTo>
                      <a:pt x="463" y="231"/>
                    </a:lnTo>
                    <a:lnTo>
                      <a:pt x="450" y="229"/>
                    </a:lnTo>
                    <a:lnTo>
                      <a:pt x="439" y="226"/>
                    </a:lnTo>
                    <a:lnTo>
                      <a:pt x="439" y="226"/>
                    </a:lnTo>
                    <a:lnTo>
                      <a:pt x="431" y="224"/>
                    </a:lnTo>
                    <a:lnTo>
                      <a:pt x="427" y="221"/>
                    </a:lnTo>
                    <a:lnTo>
                      <a:pt x="425" y="215"/>
                    </a:lnTo>
                    <a:lnTo>
                      <a:pt x="425" y="215"/>
                    </a:lnTo>
                    <a:lnTo>
                      <a:pt x="429" y="214"/>
                    </a:lnTo>
                    <a:lnTo>
                      <a:pt x="434" y="214"/>
                    </a:lnTo>
                    <a:lnTo>
                      <a:pt x="446" y="214"/>
                    </a:lnTo>
                    <a:lnTo>
                      <a:pt x="471" y="218"/>
                    </a:lnTo>
                    <a:lnTo>
                      <a:pt x="471" y="218"/>
                    </a:lnTo>
                    <a:lnTo>
                      <a:pt x="495" y="221"/>
                    </a:lnTo>
                    <a:lnTo>
                      <a:pt x="518" y="225"/>
                    </a:lnTo>
                    <a:lnTo>
                      <a:pt x="528" y="225"/>
                    </a:lnTo>
                    <a:lnTo>
                      <a:pt x="537" y="226"/>
                    </a:lnTo>
                    <a:lnTo>
                      <a:pt x="546" y="225"/>
                    </a:lnTo>
                    <a:lnTo>
                      <a:pt x="553" y="222"/>
                    </a:lnTo>
                    <a:lnTo>
                      <a:pt x="553" y="222"/>
                    </a:lnTo>
                    <a:lnTo>
                      <a:pt x="529" y="219"/>
                    </a:lnTo>
                    <a:lnTo>
                      <a:pt x="504" y="217"/>
                    </a:lnTo>
                    <a:lnTo>
                      <a:pt x="491" y="215"/>
                    </a:lnTo>
                    <a:lnTo>
                      <a:pt x="480" y="212"/>
                    </a:lnTo>
                    <a:lnTo>
                      <a:pt x="470" y="208"/>
                    </a:lnTo>
                    <a:lnTo>
                      <a:pt x="462" y="204"/>
                    </a:lnTo>
                    <a:lnTo>
                      <a:pt x="462" y="204"/>
                    </a:lnTo>
                    <a:lnTo>
                      <a:pt x="488" y="204"/>
                    </a:lnTo>
                    <a:lnTo>
                      <a:pt x="514" y="205"/>
                    </a:lnTo>
                    <a:lnTo>
                      <a:pt x="514" y="205"/>
                    </a:lnTo>
                    <a:lnTo>
                      <a:pt x="501" y="200"/>
                    </a:lnTo>
                    <a:lnTo>
                      <a:pt x="485" y="196"/>
                    </a:lnTo>
                    <a:lnTo>
                      <a:pt x="470" y="193"/>
                    </a:lnTo>
                    <a:lnTo>
                      <a:pt x="455" y="191"/>
                    </a:lnTo>
                    <a:lnTo>
                      <a:pt x="419" y="189"/>
                    </a:lnTo>
                    <a:lnTo>
                      <a:pt x="403" y="186"/>
                    </a:lnTo>
                    <a:lnTo>
                      <a:pt x="384" y="183"/>
                    </a:lnTo>
                    <a:lnTo>
                      <a:pt x="384" y="183"/>
                    </a:lnTo>
                    <a:lnTo>
                      <a:pt x="380" y="177"/>
                    </a:lnTo>
                    <a:lnTo>
                      <a:pt x="379" y="174"/>
                    </a:lnTo>
                    <a:lnTo>
                      <a:pt x="380" y="173"/>
                    </a:lnTo>
                    <a:lnTo>
                      <a:pt x="382" y="172"/>
                    </a:lnTo>
                    <a:lnTo>
                      <a:pt x="382" y="172"/>
                    </a:lnTo>
                    <a:lnTo>
                      <a:pt x="389" y="176"/>
                    </a:lnTo>
                    <a:lnTo>
                      <a:pt x="398" y="179"/>
                    </a:lnTo>
                    <a:lnTo>
                      <a:pt x="421" y="180"/>
                    </a:lnTo>
                    <a:lnTo>
                      <a:pt x="446" y="182"/>
                    </a:lnTo>
                    <a:lnTo>
                      <a:pt x="469" y="183"/>
                    </a:lnTo>
                    <a:lnTo>
                      <a:pt x="469" y="183"/>
                    </a:lnTo>
                    <a:lnTo>
                      <a:pt x="473" y="180"/>
                    </a:lnTo>
                    <a:lnTo>
                      <a:pt x="478" y="179"/>
                    </a:lnTo>
                    <a:lnTo>
                      <a:pt x="492" y="179"/>
                    </a:lnTo>
                    <a:lnTo>
                      <a:pt x="492" y="179"/>
                    </a:lnTo>
                    <a:lnTo>
                      <a:pt x="491" y="177"/>
                    </a:lnTo>
                    <a:lnTo>
                      <a:pt x="488" y="176"/>
                    </a:lnTo>
                    <a:lnTo>
                      <a:pt x="480" y="174"/>
                    </a:lnTo>
                    <a:lnTo>
                      <a:pt x="463" y="174"/>
                    </a:lnTo>
                    <a:lnTo>
                      <a:pt x="463" y="174"/>
                    </a:lnTo>
                    <a:lnTo>
                      <a:pt x="463" y="169"/>
                    </a:lnTo>
                    <a:lnTo>
                      <a:pt x="464" y="165"/>
                    </a:lnTo>
                    <a:lnTo>
                      <a:pt x="464" y="165"/>
                    </a:lnTo>
                    <a:lnTo>
                      <a:pt x="436" y="159"/>
                    </a:lnTo>
                    <a:lnTo>
                      <a:pt x="407" y="151"/>
                    </a:lnTo>
                    <a:lnTo>
                      <a:pt x="376" y="145"/>
                    </a:lnTo>
                    <a:lnTo>
                      <a:pt x="362" y="142"/>
                    </a:lnTo>
                    <a:lnTo>
                      <a:pt x="348" y="141"/>
                    </a:lnTo>
                    <a:lnTo>
                      <a:pt x="348" y="141"/>
                    </a:lnTo>
                    <a:lnTo>
                      <a:pt x="366" y="138"/>
                    </a:lnTo>
                    <a:lnTo>
                      <a:pt x="386" y="138"/>
                    </a:lnTo>
                    <a:lnTo>
                      <a:pt x="404" y="139"/>
                    </a:lnTo>
                    <a:lnTo>
                      <a:pt x="421" y="142"/>
                    </a:lnTo>
                    <a:lnTo>
                      <a:pt x="456" y="146"/>
                    </a:lnTo>
                    <a:lnTo>
                      <a:pt x="473" y="149"/>
                    </a:lnTo>
                    <a:lnTo>
                      <a:pt x="490" y="149"/>
                    </a:lnTo>
                    <a:lnTo>
                      <a:pt x="490" y="149"/>
                    </a:lnTo>
                    <a:lnTo>
                      <a:pt x="490" y="146"/>
                    </a:lnTo>
                    <a:lnTo>
                      <a:pt x="488" y="145"/>
                    </a:lnTo>
                    <a:lnTo>
                      <a:pt x="484" y="142"/>
                    </a:lnTo>
                    <a:lnTo>
                      <a:pt x="481" y="141"/>
                    </a:lnTo>
                    <a:lnTo>
                      <a:pt x="481" y="138"/>
                    </a:lnTo>
                    <a:lnTo>
                      <a:pt x="483" y="135"/>
                    </a:lnTo>
                    <a:lnTo>
                      <a:pt x="483" y="135"/>
                    </a:lnTo>
                    <a:lnTo>
                      <a:pt x="477" y="137"/>
                    </a:lnTo>
                    <a:lnTo>
                      <a:pt x="471" y="135"/>
                    </a:lnTo>
                    <a:lnTo>
                      <a:pt x="462" y="134"/>
                    </a:lnTo>
                    <a:lnTo>
                      <a:pt x="452" y="131"/>
                    </a:lnTo>
                    <a:lnTo>
                      <a:pt x="442" y="128"/>
                    </a:lnTo>
                    <a:lnTo>
                      <a:pt x="442" y="128"/>
                    </a:lnTo>
                    <a:lnTo>
                      <a:pt x="435" y="128"/>
                    </a:lnTo>
                    <a:lnTo>
                      <a:pt x="427" y="130"/>
                    </a:lnTo>
                    <a:lnTo>
                      <a:pt x="419" y="128"/>
                    </a:lnTo>
                    <a:lnTo>
                      <a:pt x="417" y="127"/>
                    </a:lnTo>
                    <a:lnTo>
                      <a:pt x="414" y="123"/>
                    </a:lnTo>
                    <a:lnTo>
                      <a:pt x="414" y="123"/>
                    </a:lnTo>
                    <a:lnTo>
                      <a:pt x="424" y="123"/>
                    </a:lnTo>
                    <a:lnTo>
                      <a:pt x="435" y="121"/>
                    </a:lnTo>
                    <a:lnTo>
                      <a:pt x="456" y="123"/>
                    </a:lnTo>
                    <a:lnTo>
                      <a:pt x="478" y="123"/>
                    </a:lnTo>
                    <a:lnTo>
                      <a:pt x="488" y="121"/>
                    </a:lnTo>
                    <a:lnTo>
                      <a:pt x="498" y="120"/>
                    </a:lnTo>
                    <a:lnTo>
                      <a:pt x="498" y="120"/>
                    </a:lnTo>
                    <a:lnTo>
                      <a:pt x="480" y="117"/>
                    </a:lnTo>
                    <a:lnTo>
                      <a:pt x="462" y="116"/>
                    </a:lnTo>
                    <a:lnTo>
                      <a:pt x="445" y="113"/>
                    </a:lnTo>
                    <a:lnTo>
                      <a:pt x="436" y="111"/>
                    </a:lnTo>
                    <a:lnTo>
                      <a:pt x="428" y="107"/>
                    </a:lnTo>
                    <a:lnTo>
                      <a:pt x="428" y="107"/>
                    </a:lnTo>
                    <a:lnTo>
                      <a:pt x="436" y="107"/>
                    </a:lnTo>
                    <a:lnTo>
                      <a:pt x="443" y="107"/>
                    </a:lnTo>
                    <a:lnTo>
                      <a:pt x="459" y="108"/>
                    </a:lnTo>
                    <a:lnTo>
                      <a:pt x="474" y="110"/>
                    </a:lnTo>
                    <a:lnTo>
                      <a:pt x="484" y="110"/>
                    </a:lnTo>
                    <a:lnTo>
                      <a:pt x="492" y="110"/>
                    </a:lnTo>
                    <a:lnTo>
                      <a:pt x="492" y="110"/>
                    </a:lnTo>
                    <a:lnTo>
                      <a:pt x="473" y="107"/>
                    </a:lnTo>
                    <a:lnTo>
                      <a:pt x="453" y="103"/>
                    </a:lnTo>
                    <a:lnTo>
                      <a:pt x="415" y="96"/>
                    </a:lnTo>
                    <a:lnTo>
                      <a:pt x="415" y="96"/>
                    </a:lnTo>
                    <a:lnTo>
                      <a:pt x="415" y="100"/>
                    </a:lnTo>
                    <a:lnTo>
                      <a:pt x="415" y="103"/>
                    </a:lnTo>
                    <a:lnTo>
                      <a:pt x="412" y="103"/>
                    </a:lnTo>
                    <a:lnTo>
                      <a:pt x="412" y="103"/>
                    </a:lnTo>
                    <a:lnTo>
                      <a:pt x="411" y="101"/>
                    </a:lnTo>
                    <a:lnTo>
                      <a:pt x="411" y="101"/>
                    </a:lnTo>
                    <a:lnTo>
                      <a:pt x="411" y="99"/>
                    </a:lnTo>
                    <a:lnTo>
                      <a:pt x="410" y="97"/>
                    </a:lnTo>
                    <a:lnTo>
                      <a:pt x="407" y="97"/>
                    </a:lnTo>
                    <a:lnTo>
                      <a:pt x="407" y="97"/>
                    </a:lnTo>
                    <a:lnTo>
                      <a:pt x="330" y="89"/>
                    </a:lnTo>
                    <a:lnTo>
                      <a:pt x="330" y="89"/>
                    </a:lnTo>
                    <a:lnTo>
                      <a:pt x="337" y="93"/>
                    </a:lnTo>
                    <a:lnTo>
                      <a:pt x="345" y="96"/>
                    </a:lnTo>
                    <a:lnTo>
                      <a:pt x="363" y="97"/>
                    </a:lnTo>
                    <a:lnTo>
                      <a:pt x="372" y="99"/>
                    </a:lnTo>
                    <a:lnTo>
                      <a:pt x="379" y="101"/>
                    </a:lnTo>
                    <a:lnTo>
                      <a:pt x="382" y="104"/>
                    </a:lnTo>
                    <a:lnTo>
                      <a:pt x="384" y="106"/>
                    </a:lnTo>
                    <a:lnTo>
                      <a:pt x="386" y="108"/>
                    </a:lnTo>
                    <a:lnTo>
                      <a:pt x="386" y="113"/>
                    </a:lnTo>
                    <a:lnTo>
                      <a:pt x="386" y="113"/>
                    </a:lnTo>
                    <a:lnTo>
                      <a:pt x="368" y="108"/>
                    </a:lnTo>
                    <a:lnTo>
                      <a:pt x="346" y="106"/>
                    </a:lnTo>
                    <a:lnTo>
                      <a:pt x="328" y="104"/>
                    </a:lnTo>
                    <a:lnTo>
                      <a:pt x="320" y="104"/>
                    </a:lnTo>
                    <a:lnTo>
                      <a:pt x="313" y="106"/>
                    </a:lnTo>
                    <a:lnTo>
                      <a:pt x="313" y="106"/>
                    </a:lnTo>
                    <a:lnTo>
                      <a:pt x="317" y="108"/>
                    </a:lnTo>
                    <a:lnTo>
                      <a:pt x="324" y="110"/>
                    </a:lnTo>
                    <a:lnTo>
                      <a:pt x="342" y="113"/>
                    </a:lnTo>
                    <a:lnTo>
                      <a:pt x="351" y="114"/>
                    </a:lnTo>
                    <a:lnTo>
                      <a:pt x="358" y="117"/>
                    </a:lnTo>
                    <a:lnTo>
                      <a:pt x="363" y="123"/>
                    </a:lnTo>
                    <a:lnTo>
                      <a:pt x="366" y="125"/>
                    </a:lnTo>
                    <a:lnTo>
                      <a:pt x="368" y="128"/>
                    </a:lnTo>
                    <a:lnTo>
                      <a:pt x="368" y="128"/>
                    </a:lnTo>
                    <a:lnTo>
                      <a:pt x="348" y="125"/>
                    </a:lnTo>
                    <a:lnTo>
                      <a:pt x="328" y="121"/>
                    </a:lnTo>
                    <a:lnTo>
                      <a:pt x="309" y="118"/>
                    </a:lnTo>
                    <a:lnTo>
                      <a:pt x="299" y="118"/>
                    </a:lnTo>
                    <a:lnTo>
                      <a:pt x="290" y="120"/>
                    </a:lnTo>
                    <a:lnTo>
                      <a:pt x="290" y="120"/>
                    </a:lnTo>
                    <a:lnTo>
                      <a:pt x="296" y="124"/>
                    </a:lnTo>
                    <a:lnTo>
                      <a:pt x="303" y="127"/>
                    </a:lnTo>
                    <a:lnTo>
                      <a:pt x="318" y="130"/>
                    </a:lnTo>
                    <a:lnTo>
                      <a:pt x="325" y="132"/>
                    </a:lnTo>
                    <a:lnTo>
                      <a:pt x="331" y="134"/>
                    </a:lnTo>
                    <a:lnTo>
                      <a:pt x="335" y="138"/>
                    </a:lnTo>
                    <a:lnTo>
                      <a:pt x="337" y="142"/>
                    </a:lnTo>
                    <a:lnTo>
                      <a:pt x="337" y="142"/>
                    </a:lnTo>
                    <a:lnTo>
                      <a:pt x="328" y="142"/>
                    </a:lnTo>
                    <a:lnTo>
                      <a:pt x="318" y="139"/>
                    </a:lnTo>
                    <a:lnTo>
                      <a:pt x="300" y="135"/>
                    </a:lnTo>
                    <a:lnTo>
                      <a:pt x="290" y="134"/>
                    </a:lnTo>
                    <a:lnTo>
                      <a:pt x="282" y="132"/>
                    </a:lnTo>
                    <a:lnTo>
                      <a:pt x="275" y="132"/>
                    </a:lnTo>
                    <a:lnTo>
                      <a:pt x="268" y="135"/>
                    </a:lnTo>
                    <a:lnTo>
                      <a:pt x="268" y="135"/>
                    </a:lnTo>
                    <a:lnTo>
                      <a:pt x="254" y="131"/>
                    </a:lnTo>
                    <a:lnTo>
                      <a:pt x="240" y="127"/>
                    </a:lnTo>
                    <a:lnTo>
                      <a:pt x="226" y="124"/>
                    </a:lnTo>
                    <a:lnTo>
                      <a:pt x="212" y="120"/>
                    </a:lnTo>
                    <a:lnTo>
                      <a:pt x="212" y="120"/>
                    </a:lnTo>
                    <a:lnTo>
                      <a:pt x="230" y="127"/>
                    </a:lnTo>
                    <a:lnTo>
                      <a:pt x="250" y="132"/>
                    </a:lnTo>
                    <a:lnTo>
                      <a:pt x="290" y="142"/>
                    </a:lnTo>
                    <a:lnTo>
                      <a:pt x="309" y="148"/>
                    </a:lnTo>
                    <a:lnTo>
                      <a:pt x="327" y="153"/>
                    </a:lnTo>
                    <a:lnTo>
                      <a:pt x="344" y="162"/>
                    </a:lnTo>
                    <a:lnTo>
                      <a:pt x="351" y="166"/>
                    </a:lnTo>
                    <a:lnTo>
                      <a:pt x="356" y="172"/>
                    </a:lnTo>
                    <a:lnTo>
                      <a:pt x="356" y="172"/>
                    </a:lnTo>
                    <a:close/>
                    <a:moveTo>
                      <a:pt x="251" y="226"/>
                    </a:moveTo>
                    <a:lnTo>
                      <a:pt x="251" y="226"/>
                    </a:lnTo>
                    <a:lnTo>
                      <a:pt x="237" y="222"/>
                    </a:lnTo>
                    <a:lnTo>
                      <a:pt x="229" y="221"/>
                    </a:lnTo>
                    <a:lnTo>
                      <a:pt x="222" y="221"/>
                    </a:lnTo>
                    <a:lnTo>
                      <a:pt x="222" y="221"/>
                    </a:lnTo>
                    <a:lnTo>
                      <a:pt x="237" y="225"/>
                    </a:lnTo>
                    <a:lnTo>
                      <a:pt x="245" y="226"/>
                    </a:lnTo>
                    <a:lnTo>
                      <a:pt x="251" y="226"/>
                    </a:lnTo>
                    <a:lnTo>
                      <a:pt x="251" y="226"/>
                    </a:lnTo>
                    <a:close/>
                    <a:moveTo>
                      <a:pt x="293" y="290"/>
                    </a:moveTo>
                    <a:lnTo>
                      <a:pt x="293" y="290"/>
                    </a:lnTo>
                    <a:lnTo>
                      <a:pt x="293" y="287"/>
                    </a:lnTo>
                    <a:lnTo>
                      <a:pt x="292" y="285"/>
                    </a:lnTo>
                    <a:lnTo>
                      <a:pt x="286" y="283"/>
                    </a:lnTo>
                    <a:lnTo>
                      <a:pt x="281" y="283"/>
                    </a:lnTo>
                    <a:lnTo>
                      <a:pt x="276" y="284"/>
                    </a:lnTo>
                    <a:lnTo>
                      <a:pt x="276" y="284"/>
                    </a:lnTo>
                    <a:lnTo>
                      <a:pt x="281" y="285"/>
                    </a:lnTo>
                    <a:lnTo>
                      <a:pt x="285" y="287"/>
                    </a:lnTo>
                    <a:lnTo>
                      <a:pt x="289" y="288"/>
                    </a:lnTo>
                    <a:lnTo>
                      <a:pt x="293" y="290"/>
                    </a:lnTo>
                    <a:lnTo>
                      <a:pt x="293" y="290"/>
                    </a:lnTo>
                    <a:close/>
                    <a:moveTo>
                      <a:pt x="289" y="305"/>
                    </a:moveTo>
                    <a:lnTo>
                      <a:pt x="289" y="305"/>
                    </a:lnTo>
                    <a:lnTo>
                      <a:pt x="290" y="308"/>
                    </a:lnTo>
                    <a:lnTo>
                      <a:pt x="295" y="309"/>
                    </a:lnTo>
                    <a:lnTo>
                      <a:pt x="306" y="311"/>
                    </a:lnTo>
                    <a:lnTo>
                      <a:pt x="318" y="312"/>
                    </a:lnTo>
                    <a:lnTo>
                      <a:pt x="324" y="313"/>
                    </a:lnTo>
                    <a:lnTo>
                      <a:pt x="328" y="315"/>
                    </a:lnTo>
                    <a:lnTo>
                      <a:pt x="328" y="315"/>
                    </a:lnTo>
                    <a:lnTo>
                      <a:pt x="318" y="311"/>
                    </a:lnTo>
                    <a:lnTo>
                      <a:pt x="307" y="308"/>
                    </a:lnTo>
                    <a:lnTo>
                      <a:pt x="297" y="305"/>
                    </a:lnTo>
                    <a:lnTo>
                      <a:pt x="289" y="305"/>
                    </a:lnTo>
                    <a:lnTo>
                      <a:pt x="289" y="305"/>
                    </a:lnTo>
                    <a:close/>
                    <a:moveTo>
                      <a:pt x="419" y="326"/>
                    </a:moveTo>
                    <a:lnTo>
                      <a:pt x="419" y="326"/>
                    </a:lnTo>
                    <a:lnTo>
                      <a:pt x="412" y="322"/>
                    </a:lnTo>
                    <a:lnTo>
                      <a:pt x="404" y="318"/>
                    </a:lnTo>
                    <a:lnTo>
                      <a:pt x="394" y="315"/>
                    </a:lnTo>
                    <a:lnTo>
                      <a:pt x="383" y="312"/>
                    </a:lnTo>
                    <a:lnTo>
                      <a:pt x="362" y="309"/>
                    </a:lnTo>
                    <a:lnTo>
                      <a:pt x="341" y="308"/>
                    </a:lnTo>
                    <a:lnTo>
                      <a:pt x="341" y="308"/>
                    </a:lnTo>
                    <a:lnTo>
                      <a:pt x="342" y="311"/>
                    </a:lnTo>
                    <a:lnTo>
                      <a:pt x="342" y="312"/>
                    </a:lnTo>
                    <a:lnTo>
                      <a:pt x="339" y="313"/>
                    </a:lnTo>
                    <a:lnTo>
                      <a:pt x="335" y="313"/>
                    </a:lnTo>
                    <a:lnTo>
                      <a:pt x="332" y="315"/>
                    </a:lnTo>
                    <a:lnTo>
                      <a:pt x="332" y="315"/>
                    </a:lnTo>
                    <a:lnTo>
                      <a:pt x="355" y="321"/>
                    </a:lnTo>
                    <a:lnTo>
                      <a:pt x="377" y="326"/>
                    </a:lnTo>
                    <a:lnTo>
                      <a:pt x="424" y="337"/>
                    </a:lnTo>
                    <a:lnTo>
                      <a:pt x="448" y="342"/>
                    </a:lnTo>
                    <a:lnTo>
                      <a:pt x="470" y="346"/>
                    </a:lnTo>
                    <a:lnTo>
                      <a:pt x="494" y="347"/>
                    </a:lnTo>
                    <a:lnTo>
                      <a:pt x="518" y="346"/>
                    </a:lnTo>
                    <a:lnTo>
                      <a:pt x="518" y="346"/>
                    </a:lnTo>
                    <a:lnTo>
                      <a:pt x="492" y="340"/>
                    </a:lnTo>
                    <a:lnTo>
                      <a:pt x="469" y="335"/>
                    </a:lnTo>
                    <a:lnTo>
                      <a:pt x="445" y="330"/>
                    </a:lnTo>
                    <a:lnTo>
                      <a:pt x="419" y="326"/>
                    </a:lnTo>
                    <a:lnTo>
                      <a:pt x="419" y="32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1" name="Freeform 84"/>
              <p:cNvSpPr/>
              <p:nvPr/>
            </p:nvSpPr>
            <p:spPr bwMode="auto">
              <a:xfrm>
                <a:off x="3375026" y="2844800"/>
                <a:ext cx="193675" cy="155575"/>
              </a:xfrm>
              <a:custGeom>
                <a:avLst/>
                <a:gdLst/>
                <a:ahLst/>
                <a:cxnLst>
                  <a:cxn ang="0">
                    <a:pos x="344" y="36"/>
                  </a:cxn>
                  <a:cxn ang="0">
                    <a:pos x="348" y="45"/>
                  </a:cxn>
                  <a:cxn ang="0">
                    <a:pos x="354" y="63"/>
                  </a:cxn>
                  <a:cxn ang="0">
                    <a:pos x="360" y="70"/>
                  </a:cxn>
                  <a:cxn ang="0">
                    <a:pos x="358" y="93"/>
                  </a:cxn>
                  <a:cxn ang="0">
                    <a:pos x="358" y="147"/>
                  </a:cxn>
                  <a:cxn ang="0">
                    <a:pos x="364" y="237"/>
                  </a:cxn>
                  <a:cxn ang="0">
                    <a:pos x="365" y="293"/>
                  </a:cxn>
                  <a:cxn ang="0">
                    <a:pos x="361" y="289"/>
                  </a:cxn>
                  <a:cxn ang="0">
                    <a:pos x="355" y="279"/>
                  </a:cxn>
                  <a:cxn ang="0">
                    <a:pos x="353" y="258"/>
                  </a:cxn>
                  <a:cxn ang="0">
                    <a:pos x="351" y="246"/>
                  </a:cxn>
                  <a:cxn ang="0">
                    <a:pos x="348" y="149"/>
                  </a:cxn>
                  <a:cxn ang="0">
                    <a:pos x="346" y="115"/>
                  </a:cxn>
                  <a:cxn ang="0">
                    <a:pos x="341" y="100"/>
                  </a:cxn>
                  <a:cxn ang="0">
                    <a:pos x="337" y="66"/>
                  </a:cxn>
                  <a:cxn ang="0">
                    <a:pos x="333" y="53"/>
                  </a:cxn>
                  <a:cxn ang="0">
                    <a:pos x="329" y="53"/>
                  </a:cxn>
                  <a:cxn ang="0">
                    <a:pos x="322" y="51"/>
                  </a:cxn>
                  <a:cxn ang="0">
                    <a:pos x="320" y="46"/>
                  </a:cxn>
                  <a:cxn ang="0">
                    <a:pos x="308" y="48"/>
                  </a:cxn>
                  <a:cxn ang="0">
                    <a:pos x="298" y="44"/>
                  </a:cxn>
                  <a:cxn ang="0">
                    <a:pos x="185" y="36"/>
                  </a:cxn>
                  <a:cxn ang="0">
                    <a:pos x="72" y="22"/>
                  </a:cxn>
                  <a:cxn ang="0">
                    <a:pos x="54" y="20"/>
                  </a:cxn>
                  <a:cxn ang="0">
                    <a:pos x="17" y="14"/>
                  </a:cxn>
                  <a:cxn ang="0">
                    <a:pos x="0" y="7"/>
                  </a:cxn>
                  <a:cxn ang="0">
                    <a:pos x="0" y="4"/>
                  </a:cxn>
                  <a:cxn ang="0">
                    <a:pos x="2" y="1"/>
                  </a:cxn>
                  <a:cxn ang="0">
                    <a:pos x="6" y="0"/>
                  </a:cxn>
                  <a:cxn ang="0">
                    <a:pos x="45" y="7"/>
                  </a:cxn>
                  <a:cxn ang="0">
                    <a:pos x="131" y="18"/>
                  </a:cxn>
                  <a:cxn ang="0">
                    <a:pos x="263" y="29"/>
                  </a:cxn>
                  <a:cxn ang="0">
                    <a:pos x="344" y="36"/>
                  </a:cxn>
                </a:cxnLst>
                <a:rect l="0" t="0" r="r" b="b"/>
                <a:pathLst>
                  <a:path w="365" h="293">
                    <a:moveTo>
                      <a:pt x="344" y="36"/>
                    </a:moveTo>
                    <a:lnTo>
                      <a:pt x="344" y="36"/>
                    </a:lnTo>
                    <a:lnTo>
                      <a:pt x="347" y="41"/>
                    </a:lnTo>
                    <a:lnTo>
                      <a:pt x="348" y="45"/>
                    </a:lnTo>
                    <a:lnTo>
                      <a:pt x="350" y="55"/>
                    </a:lnTo>
                    <a:lnTo>
                      <a:pt x="354" y="63"/>
                    </a:lnTo>
                    <a:lnTo>
                      <a:pt x="357" y="67"/>
                    </a:lnTo>
                    <a:lnTo>
                      <a:pt x="360" y="70"/>
                    </a:lnTo>
                    <a:lnTo>
                      <a:pt x="360" y="70"/>
                    </a:lnTo>
                    <a:lnTo>
                      <a:pt x="358" y="93"/>
                    </a:lnTo>
                    <a:lnTo>
                      <a:pt x="357" y="119"/>
                    </a:lnTo>
                    <a:lnTo>
                      <a:pt x="358" y="147"/>
                    </a:lnTo>
                    <a:lnTo>
                      <a:pt x="361" y="177"/>
                    </a:lnTo>
                    <a:lnTo>
                      <a:pt x="364" y="237"/>
                    </a:lnTo>
                    <a:lnTo>
                      <a:pt x="365" y="265"/>
                    </a:lnTo>
                    <a:lnTo>
                      <a:pt x="365" y="293"/>
                    </a:lnTo>
                    <a:lnTo>
                      <a:pt x="365" y="293"/>
                    </a:lnTo>
                    <a:lnTo>
                      <a:pt x="361" y="289"/>
                    </a:lnTo>
                    <a:lnTo>
                      <a:pt x="357" y="285"/>
                    </a:lnTo>
                    <a:lnTo>
                      <a:pt x="355" y="279"/>
                    </a:lnTo>
                    <a:lnTo>
                      <a:pt x="354" y="272"/>
                    </a:lnTo>
                    <a:lnTo>
                      <a:pt x="353" y="258"/>
                    </a:lnTo>
                    <a:lnTo>
                      <a:pt x="351" y="246"/>
                    </a:lnTo>
                    <a:lnTo>
                      <a:pt x="351" y="246"/>
                    </a:lnTo>
                    <a:lnTo>
                      <a:pt x="350" y="181"/>
                    </a:lnTo>
                    <a:lnTo>
                      <a:pt x="348" y="149"/>
                    </a:lnTo>
                    <a:lnTo>
                      <a:pt x="346" y="115"/>
                    </a:lnTo>
                    <a:lnTo>
                      <a:pt x="346" y="115"/>
                    </a:lnTo>
                    <a:lnTo>
                      <a:pt x="343" y="108"/>
                    </a:lnTo>
                    <a:lnTo>
                      <a:pt x="341" y="100"/>
                    </a:lnTo>
                    <a:lnTo>
                      <a:pt x="338" y="83"/>
                    </a:lnTo>
                    <a:lnTo>
                      <a:pt x="337" y="66"/>
                    </a:lnTo>
                    <a:lnTo>
                      <a:pt x="334" y="59"/>
                    </a:lnTo>
                    <a:lnTo>
                      <a:pt x="333" y="53"/>
                    </a:lnTo>
                    <a:lnTo>
                      <a:pt x="333" y="53"/>
                    </a:lnTo>
                    <a:lnTo>
                      <a:pt x="329" y="53"/>
                    </a:lnTo>
                    <a:lnTo>
                      <a:pt x="326" y="52"/>
                    </a:lnTo>
                    <a:lnTo>
                      <a:pt x="322" y="51"/>
                    </a:lnTo>
                    <a:lnTo>
                      <a:pt x="320" y="46"/>
                    </a:lnTo>
                    <a:lnTo>
                      <a:pt x="320" y="46"/>
                    </a:lnTo>
                    <a:lnTo>
                      <a:pt x="315" y="49"/>
                    </a:lnTo>
                    <a:lnTo>
                      <a:pt x="308" y="48"/>
                    </a:lnTo>
                    <a:lnTo>
                      <a:pt x="298" y="44"/>
                    </a:lnTo>
                    <a:lnTo>
                      <a:pt x="298" y="44"/>
                    </a:lnTo>
                    <a:lnTo>
                      <a:pt x="242" y="41"/>
                    </a:lnTo>
                    <a:lnTo>
                      <a:pt x="185" y="36"/>
                    </a:lnTo>
                    <a:lnTo>
                      <a:pt x="129" y="31"/>
                    </a:lnTo>
                    <a:lnTo>
                      <a:pt x="72" y="22"/>
                    </a:lnTo>
                    <a:lnTo>
                      <a:pt x="72" y="22"/>
                    </a:lnTo>
                    <a:lnTo>
                      <a:pt x="54" y="20"/>
                    </a:lnTo>
                    <a:lnTo>
                      <a:pt x="35" y="18"/>
                    </a:lnTo>
                    <a:lnTo>
                      <a:pt x="17" y="14"/>
                    </a:lnTo>
                    <a:lnTo>
                      <a:pt x="9" y="11"/>
                    </a:lnTo>
                    <a:lnTo>
                      <a:pt x="0" y="7"/>
                    </a:lnTo>
                    <a:lnTo>
                      <a:pt x="0" y="7"/>
                    </a:lnTo>
                    <a:lnTo>
                      <a:pt x="0" y="4"/>
                    </a:lnTo>
                    <a:lnTo>
                      <a:pt x="2" y="1"/>
                    </a:lnTo>
                    <a:lnTo>
                      <a:pt x="2" y="1"/>
                    </a:lnTo>
                    <a:lnTo>
                      <a:pt x="3" y="0"/>
                    </a:lnTo>
                    <a:lnTo>
                      <a:pt x="6" y="0"/>
                    </a:lnTo>
                    <a:lnTo>
                      <a:pt x="6" y="0"/>
                    </a:lnTo>
                    <a:lnTo>
                      <a:pt x="45" y="7"/>
                    </a:lnTo>
                    <a:lnTo>
                      <a:pt x="87" y="14"/>
                    </a:lnTo>
                    <a:lnTo>
                      <a:pt x="131" y="18"/>
                    </a:lnTo>
                    <a:lnTo>
                      <a:pt x="174" y="22"/>
                    </a:lnTo>
                    <a:lnTo>
                      <a:pt x="263" y="29"/>
                    </a:lnTo>
                    <a:lnTo>
                      <a:pt x="344" y="36"/>
                    </a:lnTo>
                    <a:lnTo>
                      <a:pt x="344" y="3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grpSp>
        <p:nvGrpSpPr>
          <p:cNvPr id="58" name="Group 2"/>
          <p:cNvGrpSpPr>
            <a:grpSpLocks/>
          </p:cNvGrpSpPr>
          <p:nvPr/>
        </p:nvGrpSpPr>
        <p:grpSpPr bwMode="auto">
          <a:xfrm>
            <a:off x="479150" y="1605361"/>
            <a:ext cx="2833400" cy="4031204"/>
            <a:chOff x="0" y="0"/>
            <a:chExt cx="1312863" cy="2505075"/>
          </a:xfrm>
        </p:grpSpPr>
        <p:sp>
          <p:nvSpPr>
            <p:cNvPr id="59" name="Freeform 6"/>
            <p:cNvSpPr>
              <a:spLocks noChangeArrowheads="1"/>
            </p:cNvSpPr>
            <p:nvPr/>
          </p:nvSpPr>
          <p:spPr bwMode="auto">
            <a:xfrm>
              <a:off x="1057275" y="457200"/>
              <a:ext cx="30163" cy="44450"/>
            </a:xfrm>
            <a:custGeom>
              <a:avLst/>
              <a:gdLst>
                <a:gd name="T0" fmla="*/ 4 w 11"/>
                <a:gd name="T1" fmla="*/ 0 h 16"/>
                <a:gd name="T2" fmla="*/ 9 w 11"/>
                <a:gd name="T3" fmla="*/ 7 h 16"/>
                <a:gd name="T4" fmla="*/ 4 w 11"/>
                <a:gd name="T5" fmla="*/ 7 h 16"/>
                <a:gd name="T6" fmla="*/ 9 w 11"/>
                <a:gd name="T7" fmla="*/ 8 h 16"/>
                <a:gd name="T8" fmla="*/ 7 w 11"/>
                <a:gd name="T9" fmla="*/ 11 h 16"/>
                <a:gd name="T10" fmla="*/ 10 w 11"/>
                <a:gd name="T11" fmla="*/ 12 h 16"/>
                <a:gd name="T12" fmla="*/ 8 w 11"/>
                <a:gd name="T13" fmla="*/ 13 h 16"/>
                <a:gd name="T14" fmla="*/ 2 w 11"/>
                <a:gd name="T15" fmla="*/ 14 h 16"/>
                <a:gd name="T16" fmla="*/ 6 w 11"/>
                <a:gd name="T17" fmla="*/ 10 h 16"/>
                <a:gd name="T18" fmla="*/ 2 w 11"/>
                <a:gd name="T19" fmla="*/ 9 h 16"/>
                <a:gd name="T20" fmla="*/ 7 w 11"/>
                <a:gd name="T21" fmla="*/ 5 h 16"/>
                <a:gd name="T22" fmla="*/ 4 w 11"/>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6"/>
                <a:gd name="T38" fmla="*/ 11 w 11"/>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6">
                  <a:moveTo>
                    <a:pt x="4" y="0"/>
                  </a:moveTo>
                  <a:cubicBezTo>
                    <a:pt x="7" y="1"/>
                    <a:pt x="8" y="4"/>
                    <a:pt x="9" y="7"/>
                  </a:cubicBezTo>
                  <a:cubicBezTo>
                    <a:pt x="7" y="7"/>
                    <a:pt x="6" y="7"/>
                    <a:pt x="4" y="7"/>
                  </a:cubicBezTo>
                  <a:cubicBezTo>
                    <a:pt x="5" y="9"/>
                    <a:pt x="9" y="7"/>
                    <a:pt x="9" y="8"/>
                  </a:cubicBezTo>
                  <a:cubicBezTo>
                    <a:pt x="9" y="10"/>
                    <a:pt x="8" y="11"/>
                    <a:pt x="7" y="11"/>
                  </a:cubicBezTo>
                  <a:cubicBezTo>
                    <a:pt x="7" y="12"/>
                    <a:pt x="9" y="12"/>
                    <a:pt x="10" y="12"/>
                  </a:cubicBezTo>
                  <a:cubicBezTo>
                    <a:pt x="11" y="14"/>
                    <a:pt x="7" y="16"/>
                    <a:pt x="8" y="13"/>
                  </a:cubicBezTo>
                  <a:cubicBezTo>
                    <a:pt x="6" y="13"/>
                    <a:pt x="4" y="14"/>
                    <a:pt x="2" y="14"/>
                  </a:cubicBezTo>
                  <a:cubicBezTo>
                    <a:pt x="3" y="12"/>
                    <a:pt x="4" y="11"/>
                    <a:pt x="6" y="10"/>
                  </a:cubicBezTo>
                  <a:cubicBezTo>
                    <a:pt x="6" y="8"/>
                    <a:pt x="3" y="10"/>
                    <a:pt x="2" y="9"/>
                  </a:cubicBezTo>
                  <a:cubicBezTo>
                    <a:pt x="0" y="5"/>
                    <a:pt x="5" y="6"/>
                    <a:pt x="7" y="5"/>
                  </a:cubicBezTo>
                  <a:cubicBezTo>
                    <a:pt x="6" y="3"/>
                    <a:pt x="2" y="2"/>
                    <a:pt x="4"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0" name="Freeform 7"/>
            <p:cNvSpPr>
              <a:spLocks noChangeArrowheads="1"/>
            </p:cNvSpPr>
            <p:nvPr/>
          </p:nvSpPr>
          <p:spPr bwMode="auto">
            <a:xfrm>
              <a:off x="212725" y="452437"/>
              <a:ext cx="31750" cy="57150"/>
            </a:xfrm>
            <a:custGeom>
              <a:avLst/>
              <a:gdLst>
                <a:gd name="T0" fmla="*/ 11 w 11"/>
                <a:gd name="T1" fmla="*/ 5 h 21"/>
                <a:gd name="T2" fmla="*/ 7 w 11"/>
                <a:gd name="T3" fmla="*/ 10 h 21"/>
                <a:gd name="T4" fmla="*/ 10 w 11"/>
                <a:gd name="T5" fmla="*/ 17 h 21"/>
                <a:gd name="T6" fmla="*/ 0 w 11"/>
                <a:gd name="T7" fmla="*/ 16 h 21"/>
                <a:gd name="T8" fmla="*/ 2 w 11"/>
                <a:gd name="T9" fmla="*/ 17 h 21"/>
                <a:gd name="T10" fmla="*/ 9 w 11"/>
                <a:gd name="T11" fmla="*/ 16 h 21"/>
                <a:gd name="T12" fmla="*/ 5 w 11"/>
                <a:gd name="T13" fmla="*/ 10 h 21"/>
                <a:gd name="T14" fmla="*/ 9 w 11"/>
                <a:gd name="T15" fmla="*/ 5 h 21"/>
                <a:gd name="T16" fmla="*/ 4 w 11"/>
                <a:gd name="T17" fmla="*/ 7 h 21"/>
                <a:gd name="T18" fmla="*/ 11 w 11"/>
                <a:gd name="T19" fmla="*/ 5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1"/>
                <a:gd name="T32" fmla="*/ 11 w 11"/>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1">
                  <a:moveTo>
                    <a:pt x="11" y="5"/>
                  </a:moveTo>
                  <a:cubicBezTo>
                    <a:pt x="11" y="8"/>
                    <a:pt x="9" y="9"/>
                    <a:pt x="7" y="10"/>
                  </a:cubicBezTo>
                  <a:cubicBezTo>
                    <a:pt x="8" y="13"/>
                    <a:pt x="11" y="13"/>
                    <a:pt x="10" y="17"/>
                  </a:cubicBezTo>
                  <a:cubicBezTo>
                    <a:pt x="6" y="18"/>
                    <a:pt x="1" y="21"/>
                    <a:pt x="0" y="16"/>
                  </a:cubicBezTo>
                  <a:cubicBezTo>
                    <a:pt x="2" y="15"/>
                    <a:pt x="2" y="17"/>
                    <a:pt x="2" y="17"/>
                  </a:cubicBezTo>
                  <a:cubicBezTo>
                    <a:pt x="4" y="18"/>
                    <a:pt x="7" y="17"/>
                    <a:pt x="9" y="16"/>
                  </a:cubicBezTo>
                  <a:cubicBezTo>
                    <a:pt x="9" y="13"/>
                    <a:pt x="6" y="13"/>
                    <a:pt x="5" y="10"/>
                  </a:cubicBezTo>
                  <a:cubicBezTo>
                    <a:pt x="8" y="9"/>
                    <a:pt x="9" y="8"/>
                    <a:pt x="9" y="5"/>
                  </a:cubicBezTo>
                  <a:cubicBezTo>
                    <a:pt x="8" y="3"/>
                    <a:pt x="4" y="5"/>
                    <a:pt x="4" y="7"/>
                  </a:cubicBezTo>
                  <a:cubicBezTo>
                    <a:pt x="1" y="4"/>
                    <a:pt x="10" y="0"/>
                    <a:pt x="11" y="5"/>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1" name="Freeform 8"/>
            <p:cNvSpPr>
              <a:spLocks noEditPoints="1" noChangeArrowheads="1"/>
            </p:cNvSpPr>
            <p:nvPr/>
          </p:nvSpPr>
          <p:spPr bwMode="auto">
            <a:xfrm>
              <a:off x="663575" y="457200"/>
              <a:ext cx="26988" cy="41275"/>
            </a:xfrm>
            <a:custGeom>
              <a:avLst/>
              <a:gdLst>
                <a:gd name="T0" fmla="*/ 8 w 10"/>
                <a:gd name="T1" fmla="*/ 1 h 15"/>
                <a:gd name="T2" fmla="*/ 10 w 10"/>
                <a:gd name="T3" fmla="*/ 8 h 15"/>
                <a:gd name="T4" fmla="*/ 7 w 10"/>
                <a:gd name="T5" fmla="*/ 9 h 15"/>
                <a:gd name="T6" fmla="*/ 7 w 10"/>
                <a:gd name="T7" fmla="*/ 15 h 15"/>
                <a:gd name="T8" fmla="*/ 5 w 10"/>
                <a:gd name="T9" fmla="*/ 10 h 15"/>
                <a:gd name="T10" fmla="*/ 0 w 10"/>
                <a:gd name="T11" fmla="*/ 10 h 15"/>
                <a:gd name="T12" fmla="*/ 4 w 10"/>
                <a:gd name="T13" fmla="*/ 3 h 15"/>
                <a:gd name="T14" fmla="*/ 8 w 10"/>
                <a:gd name="T15" fmla="*/ 1 h 15"/>
                <a:gd name="T16" fmla="*/ 2 w 10"/>
                <a:gd name="T17" fmla="*/ 8 h 15"/>
                <a:gd name="T18" fmla="*/ 5 w 10"/>
                <a:gd name="T19" fmla="*/ 8 h 15"/>
                <a:gd name="T20" fmla="*/ 4 w 10"/>
                <a:gd name="T21" fmla="*/ 4 h 15"/>
                <a:gd name="T22" fmla="*/ 2 w 10"/>
                <a:gd name="T23" fmla="*/ 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5"/>
                <a:gd name="T38" fmla="*/ 10 w 10"/>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5">
                  <a:moveTo>
                    <a:pt x="8" y="1"/>
                  </a:moveTo>
                  <a:cubicBezTo>
                    <a:pt x="8" y="3"/>
                    <a:pt x="5" y="9"/>
                    <a:pt x="10" y="8"/>
                  </a:cubicBezTo>
                  <a:cubicBezTo>
                    <a:pt x="10" y="9"/>
                    <a:pt x="9" y="10"/>
                    <a:pt x="7" y="9"/>
                  </a:cubicBezTo>
                  <a:cubicBezTo>
                    <a:pt x="7" y="11"/>
                    <a:pt x="7" y="13"/>
                    <a:pt x="7" y="15"/>
                  </a:cubicBezTo>
                  <a:cubicBezTo>
                    <a:pt x="5" y="15"/>
                    <a:pt x="5" y="12"/>
                    <a:pt x="5" y="10"/>
                  </a:cubicBezTo>
                  <a:cubicBezTo>
                    <a:pt x="4" y="10"/>
                    <a:pt x="2" y="10"/>
                    <a:pt x="0" y="10"/>
                  </a:cubicBezTo>
                  <a:cubicBezTo>
                    <a:pt x="0" y="6"/>
                    <a:pt x="3" y="5"/>
                    <a:pt x="4" y="3"/>
                  </a:cubicBezTo>
                  <a:cubicBezTo>
                    <a:pt x="5" y="2"/>
                    <a:pt x="4" y="0"/>
                    <a:pt x="8" y="1"/>
                  </a:cubicBezTo>
                  <a:close/>
                  <a:moveTo>
                    <a:pt x="2" y="8"/>
                  </a:moveTo>
                  <a:cubicBezTo>
                    <a:pt x="3" y="8"/>
                    <a:pt x="4" y="8"/>
                    <a:pt x="5" y="8"/>
                  </a:cubicBezTo>
                  <a:cubicBezTo>
                    <a:pt x="5" y="7"/>
                    <a:pt x="6" y="4"/>
                    <a:pt x="4" y="4"/>
                  </a:cubicBezTo>
                  <a:cubicBezTo>
                    <a:pt x="4" y="6"/>
                    <a:pt x="1" y="6"/>
                    <a:pt x="2" y="8"/>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2" name="Freeform 9"/>
            <p:cNvSpPr>
              <a:spLocks noChangeArrowheads="1"/>
            </p:cNvSpPr>
            <p:nvPr/>
          </p:nvSpPr>
          <p:spPr bwMode="auto">
            <a:xfrm>
              <a:off x="696912" y="457200"/>
              <a:ext cx="11113" cy="41275"/>
            </a:xfrm>
            <a:custGeom>
              <a:avLst/>
              <a:gdLst>
                <a:gd name="T0" fmla="*/ 1 w 4"/>
                <a:gd name="T1" fmla="*/ 1 h 15"/>
                <a:gd name="T2" fmla="*/ 2 w 4"/>
                <a:gd name="T3" fmla="*/ 8 h 15"/>
                <a:gd name="T4" fmla="*/ 2 w 4"/>
                <a:gd name="T5" fmla="*/ 14 h 15"/>
                <a:gd name="T6" fmla="*/ 1 w 4"/>
                <a:gd name="T7" fmla="*/ 13 h 15"/>
                <a:gd name="T8" fmla="*/ 1 w 4"/>
                <a:gd name="T9" fmla="*/ 10 h 15"/>
                <a:gd name="T10" fmla="*/ 1 w 4"/>
                <a:gd name="T11" fmla="*/ 1 h 15"/>
                <a:gd name="T12" fmla="*/ 0 60000 65536"/>
                <a:gd name="T13" fmla="*/ 0 60000 65536"/>
                <a:gd name="T14" fmla="*/ 0 60000 65536"/>
                <a:gd name="T15" fmla="*/ 0 60000 65536"/>
                <a:gd name="T16" fmla="*/ 0 60000 65536"/>
                <a:gd name="T17" fmla="*/ 0 60000 65536"/>
                <a:gd name="T18" fmla="*/ 0 w 4"/>
                <a:gd name="T19" fmla="*/ 0 h 15"/>
                <a:gd name="T20" fmla="*/ 4 w 4"/>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 h="15">
                  <a:moveTo>
                    <a:pt x="1" y="1"/>
                  </a:moveTo>
                  <a:cubicBezTo>
                    <a:pt x="4" y="0"/>
                    <a:pt x="3" y="7"/>
                    <a:pt x="2" y="8"/>
                  </a:cubicBezTo>
                  <a:cubicBezTo>
                    <a:pt x="2" y="10"/>
                    <a:pt x="2" y="12"/>
                    <a:pt x="2" y="14"/>
                  </a:cubicBezTo>
                  <a:cubicBezTo>
                    <a:pt x="2" y="15"/>
                    <a:pt x="1" y="14"/>
                    <a:pt x="1" y="13"/>
                  </a:cubicBezTo>
                  <a:cubicBezTo>
                    <a:pt x="1" y="12"/>
                    <a:pt x="1" y="11"/>
                    <a:pt x="1" y="10"/>
                  </a:cubicBezTo>
                  <a:cubicBezTo>
                    <a:pt x="2" y="6"/>
                    <a:pt x="0" y="2"/>
                    <a:pt x="1"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3" name="Freeform 10"/>
            <p:cNvSpPr>
              <a:spLocks noChangeArrowheads="1"/>
            </p:cNvSpPr>
            <p:nvPr/>
          </p:nvSpPr>
          <p:spPr bwMode="auto">
            <a:xfrm>
              <a:off x="188912" y="460375"/>
              <a:ext cx="11113" cy="38100"/>
            </a:xfrm>
            <a:custGeom>
              <a:avLst/>
              <a:gdLst>
                <a:gd name="T0" fmla="*/ 1 w 4"/>
                <a:gd name="T1" fmla="*/ 0 h 14"/>
                <a:gd name="T2" fmla="*/ 4 w 4"/>
                <a:gd name="T3" fmla="*/ 1 h 14"/>
                <a:gd name="T4" fmla="*/ 3 w 4"/>
                <a:gd name="T5" fmla="*/ 13 h 14"/>
                <a:gd name="T6" fmla="*/ 1 w 4"/>
                <a:gd name="T7" fmla="*/ 8 h 14"/>
                <a:gd name="T8" fmla="*/ 1 w 4"/>
                <a:gd name="T9" fmla="*/ 0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1" y="0"/>
                  </a:moveTo>
                  <a:cubicBezTo>
                    <a:pt x="3" y="0"/>
                    <a:pt x="3" y="1"/>
                    <a:pt x="4" y="1"/>
                  </a:cubicBezTo>
                  <a:cubicBezTo>
                    <a:pt x="4" y="5"/>
                    <a:pt x="3" y="9"/>
                    <a:pt x="3" y="13"/>
                  </a:cubicBezTo>
                  <a:cubicBezTo>
                    <a:pt x="0" y="14"/>
                    <a:pt x="1" y="10"/>
                    <a:pt x="1" y="8"/>
                  </a:cubicBezTo>
                  <a:cubicBezTo>
                    <a:pt x="1" y="6"/>
                    <a:pt x="1" y="3"/>
                    <a:pt x="1"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4" name="Freeform 11"/>
            <p:cNvSpPr>
              <a:spLocks noEditPoints="1" noChangeArrowheads="1"/>
            </p:cNvSpPr>
            <p:nvPr/>
          </p:nvSpPr>
          <p:spPr bwMode="auto">
            <a:xfrm>
              <a:off x="593725" y="460375"/>
              <a:ext cx="38100" cy="49213"/>
            </a:xfrm>
            <a:custGeom>
              <a:avLst/>
              <a:gdLst>
                <a:gd name="T0" fmla="*/ 9 w 14"/>
                <a:gd name="T1" fmla="*/ 0 h 18"/>
                <a:gd name="T2" fmla="*/ 4 w 14"/>
                <a:gd name="T3" fmla="*/ 18 h 18"/>
                <a:gd name="T4" fmla="*/ 2 w 14"/>
                <a:gd name="T5" fmla="*/ 15 h 18"/>
                <a:gd name="T6" fmla="*/ 2 w 14"/>
                <a:gd name="T7" fmla="*/ 7 h 18"/>
                <a:gd name="T8" fmla="*/ 3 w 14"/>
                <a:gd name="T9" fmla="*/ 3 h 18"/>
                <a:gd name="T10" fmla="*/ 5 w 14"/>
                <a:gd name="T11" fmla="*/ 0 h 18"/>
                <a:gd name="T12" fmla="*/ 9 w 14"/>
                <a:gd name="T13" fmla="*/ 0 h 18"/>
                <a:gd name="T14" fmla="*/ 3 w 14"/>
                <a:gd name="T15" fmla="*/ 16 h 18"/>
                <a:gd name="T16" fmla="*/ 9 w 14"/>
                <a:gd name="T17" fmla="*/ 13 h 18"/>
                <a:gd name="T18" fmla="*/ 5 w 14"/>
                <a:gd name="T19" fmla="*/ 3 h 18"/>
                <a:gd name="T20" fmla="*/ 3 w 14"/>
                <a:gd name="T21" fmla="*/ 1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8"/>
                <a:gd name="T35" fmla="*/ 14 w 1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8">
                  <a:moveTo>
                    <a:pt x="9" y="0"/>
                  </a:moveTo>
                  <a:cubicBezTo>
                    <a:pt x="7" y="4"/>
                    <a:pt x="14" y="17"/>
                    <a:pt x="4" y="18"/>
                  </a:cubicBezTo>
                  <a:cubicBezTo>
                    <a:pt x="4" y="17"/>
                    <a:pt x="2" y="17"/>
                    <a:pt x="2" y="15"/>
                  </a:cubicBezTo>
                  <a:cubicBezTo>
                    <a:pt x="0" y="14"/>
                    <a:pt x="2" y="9"/>
                    <a:pt x="2" y="7"/>
                  </a:cubicBezTo>
                  <a:cubicBezTo>
                    <a:pt x="3" y="5"/>
                    <a:pt x="3" y="4"/>
                    <a:pt x="3" y="3"/>
                  </a:cubicBezTo>
                  <a:cubicBezTo>
                    <a:pt x="4" y="2"/>
                    <a:pt x="5" y="2"/>
                    <a:pt x="5" y="0"/>
                  </a:cubicBezTo>
                  <a:cubicBezTo>
                    <a:pt x="6" y="0"/>
                    <a:pt x="7" y="0"/>
                    <a:pt x="9" y="0"/>
                  </a:cubicBezTo>
                  <a:close/>
                  <a:moveTo>
                    <a:pt x="3" y="16"/>
                  </a:moveTo>
                  <a:cubicBezTo>
                    <a:pt x="7" y="17"/>
                    <a:pt x="7" y="14"/>
                    <a:pt x="9" y="13"/>
                  </a:cubicBezTo>
                  <a:cubicBezTo>
                    <a:pt x="7" y="10"/>
                    <a:pt x="9" y="3"/>
                    <a:pt x="5" y="3"/>
                  </a:cubicBezTo>
                  <a:cubicBezTo>
                    <a:pt x="3" y="6"/>
                    <a:pt x="3" y="11"/>
                    <a:pt x="3" y="16"/>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5" name="Freeform 12"/>
            <p:cNvSpPr>
              <a:spLocks noEditPoints="1" noChangeArrowheads="1"/>
            </p:cNvSpPr>
            <p:nvPr/>
          </p:nvSpPr>
          <p:spPr bwMode="auto">
            <a:xfrm>
              <a:off x="615950" y="452437"/>
              <a:ext cx="26988" cy="52388"/>
            </a:xfrm>
            <a:custGeom>
              <a:avLst/>
              <a:gdLst>
                <a:gd name="T0" fmla="*/ 10 w 10"/>
                <a:gd name="T1" fmla="*/ 4 h 19"/>
                <a:gd name="T2" fmla="*/ 10 w 10"/>
                <a:gd name="T3" fmla="*/ 18 h 19"/>
                <a:gd name="T4" fmla="*/ 8 w 10"/>
                <a:gd name="T5" fmla="*/ 11 h 19"/>
                <a:gd name="T6" fmla="*/ 3 w 10"/>
                <a:gd name="T7" fmla="*/ 13 h 19"/>
                <a:gd name="T8" fmla="*/ 10 w 10"/>
                <a:gd name="T9" fmla="*/ 4 h 19"/>
                <a:gd name="T10" fmla="*/ 4 w 10"/>
                <a:gd name="T11" fmla="*/ 11 h 19"/>
                <a:gd name="T12" fmla="*/ 7 w 10"/>
                <a:gd name="T13" fmla="*/ 5 h 19"/>
                <a:gd name="T14" fmla="*/ 4 w 10"/>
                <a:gd name="T15" fmla="*/ 11 h 19"/>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9"/>
                <a:gd name="T26" fmla="*/ 10 w 1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9">
                  <a:moveTo>
                    <a:pt x="10" y="4"/>
                  </a:moveTo>
                  <a:cubicBezTo>
                    <a:pt x="10" y="9"/>
                    <a:pt x="10" y="14"/>
                    <a:pt x="10" y="18"/>
                  </a:cubicBezTo>
                  <a:cubicBezTo>
                    <a:pt x="7" y="19"/>
                    <a:pt x="9" y="13"/>
                    <a:pt x="8" y="11"/>
                  </a:cubicBezTo>
                  <a:cubicBezTo>
                    <a:pt x="7" y="9"/>
                    <a:pt x="6" y="14"/>
                    <a:pt x="3" y="13"/>
                  </a:cubicBezTo>
                  <a:cubicBezTo>
                    <a:pt x="0" y="8"/>
                    <a:pt x="4" y="0"/>
                    <a:pt x="10" y="4"/>
                  </a:cubicBezTo>
                  <a:close/>
                  <a:moveTo>
                    <a:pt x="4" y="11"/>
                  </a:moveTo>
                  <a:cubicBezTo>
                    <a:pt x="7" y="11"/>
                    <a:pt x="7" y="8"/>
                    <a:pt x="7" y="5"/>
                  </a:cubicBezTo>
                  <a:cubicBezTo>
                    <a:pt x="3" y="4"/>
                    <a:pt x="4" y="8"/>
                    <a:pt x="4" y="1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6" name="Freeform 13"/>
            <p:cNvSpPr>
              <a:spLocks noChangeArrowheads="1"/>
            </p:cNvSpPr>
            <p:nvPr/>
          </p:nvSpPr>
          <p:spPr bwMode="auto">
            <a:xfrm>
              <a:off x="241300" y="463550"/>
              <a:ext cx="38100" cy="44450"/>
            </a:xfrm>
            <a:custGeom>
              <a:avLst/>
              <a:gdLst>
                <a:gd name="T0" fmla="*/ 9 w 14"/>
                <a:gd name="T1" fmla="*/ 2 h 16"/>
                <a:gd name="T2" fmla="*/ 6 w 14"/>
                <a:gd name="T3" fmla="*/ 2 h 16"/>
                <a:gd name="T4" fmla="*/ 2 w 14"/>
                <a:gd name="T5" fmla="*/ 12 h 16"/>
                <a:gd name="T6" fmla="*/ 9 w 14"/>
                <a:gd name="T7" fmla="*/ 12 h 16"/>
                <a:gd name="T8" fmla="*/ 4 w 14"/>
                <a:gd name="T9" fmla="*/ 8 h 16"/>
                <a:gd name="T10" fmla="*/ 12 w 14"/>
                <a:gd name="T11" fmla="*/ 8 h 16"/>
                <a:gd name="T12" fmla="*/ 10 w 14"/>
                <a:gd name="T13" fmla="*/ 11 h 16"/>
                <a:gd name="T14" fmla="*/ 9 w 14"/>
                <a:gd name="T15" fmla="*/ 15 h 16"/>
                <a:gd name="T16" fmla="*/ 2 w 14"/>
                <a:gd name="T17" fmla="*/ 12 h 16"/>
                <a:gd name="T18" fmla="*/ 5 w 14"/>
                <a:gd name="T19" fmla="*/ 0 h 16"/>
                <a:gd name="T20" fmla="*/ 9 w 14"/>
                <a:gd name="T21" fmla="*/ 2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6"/>
                <a:gd name="T35" fmla="*/ 14 w 1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6">
                  <a:moveTo>
                    <a:pt x="9" y="2"/>
                  </a:moveTo>
                  <a:cubicBezTo>
                    <a:pt x="9" y="6"/>
                    <a:pt x="8" y="1"/>
                    <a:pt x="6" y="2"/>
                  </a:cubicBezTo>
                  <a:cubicBezTo>
                    <a:pt x="3" y="4"/>
                    <a:pt x="2" y="7"/>
                    <a:pt x="2" y="12"/>
                  </a:cubicBezTo>
                  <a:cubicBezTo>
                    <a:pt x="3" y="13"/>
                    <a:pt x="7" y="15"/>
                    <a:pt x="9" y="12"/>
                  </a:cubicBezTo>
                  <a:cubicBezTo>
                    <a:pt x="9" y="9"/>
                    <a:pt x="3" y="12"/>
                    <a:pt x="4" y="8"/>
                  </a:cubicBezTo>
                  <a:cubicBezTo>
                    <a:pt x="7" y="6"/>
                    <a:pt x="10" y="11"/>
                    <a:pt x="12" y="8"/>
                  </a:cubicBezTo>
                  <a:cubicBezTo>
                    <a:pt x="14" y="8"/>
                    <a:pt x="12" y="12"/>
                    <a:pt x="10" y="11"/>
                  </a:cubicBezTo>
                  <a:cubicBezTo>
                    <a:pt x="10" y="13"/>
                    <a:pt x="9" y="13"/>
                    <a:pt x="9" y="15"/>
                  </a:cubicBezTo>
                  <a:cubicBezTo>
                    <a:pt x="5" y="16"/>
                    <a:pt x="4" y="14"/>
                    <a:pt x="2" y="12"/>
                  </a:cubicBezTo>
                  <a:cubicBezTo>
                    <a:pt x="0" y="9"/>
                    <a:pt x="2" y="3"/>
                    <a:pt x="5" y="0"/>
                  </a:cubicBezTo>
                  <a:cubicBezTo>
                    <a:pt x="7" y="0"/>
                    <a:pt x="9" y="1"/>
                    <a:pt x="9" y="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7" name="Freeform 14"/>
            <p:cNvSpPr>
              <a:spLocks noChangeArrowheads="1"/>
            </p:cNvSpPr>
            <p:nvPr/>
          </p:nvSpPr>
          <p:spPr bwMode="auto">
            <a:xfrm>
              <a:off x="174625" y="465137"/>
              <a:ext cx="15875" cy="36513"/>
            </a:xfrm>
            <a:custGeom>
              <a:avLst/>
              <a:gdLst>
                <a:gd name="T0" fmla="*/ 1 w 6"/>
                <a:gd name="T1" fmla="*/ 0 h 13"/>
                <a:gd name="T2" fmla="*/ 4 w 6"/>
                <a:gd name="T3" fmla="*/ 11 h 13"/>
                <a:gd name="T4" fmla="*/ 0 w 6"/>
                <a:gd name="T5" fmla="*/ 4 h 13"/>
                <a:gd name="T6" fmla="*/ 1 w 6"/>
                <a:gd name="T7" fmla="*/ 0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1" y="0"/>
                  </a:moveTo>
                  <a:cubicBezTo>
                    <a:pt x="6" y="0"/>
                    <a:pt x="1" y="9"/>
                    <a:pt x="4" y="11"/>
                  </a:cubicBezTo>
                  <a:cubicBezTo>
                    <a:pt x="1" y="13"/>
                    <a:pt x="0" y="7"/>
                    <a:pt x="0" y="4"/>
                  </a:cubicBezTo>
                  <a:cubicBezTo>
                    <a:pt x="1" y="2"/>
                    <a:pt x="1" y="2"/>
                    <a:pt x="1"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8" name="Freeform 15"/>
            <p:cNvSpPr>
              <a:spLocks noChangeArrowheads="1"/>
            </p:cNvSpPr>
            <p:nvPr/>
          </p:nvSpPr>
          <p:spPr bwMode="auto">
            <a:xfrm>
              <a:off x="649287" y="468312"/>
              <a:ext cx="11113" cy="11113"/>
            </a:xfrm>
            <a:custGeom>
              <a:avLst/>
              <a:gdLst>
                <a:gd name="T0" fmla="*/ 4 w 4"/>
                <a:gd name="T1" fmla="*/ 1 h 4"/>
                <a:gd name="T2" fmla="*/ 2 w 4"/>
                <a:gd name="T3" fmla="*/ 4 h 4"/>
                <a:gd name="T4" fmla="*/ 4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1"/>
                  </a:moveTo>
                  <a:cubicBezTo>
                    <a:pt x="4" y="3"/>
                    <a:pt x="2" y="2"/>
                    <a:pt x="2" y="4"/>
                  </a:cubicBezTo>
                  <a:cubicBezTo>
                    <a:pt x="0" y="4"/>
                    <a:pt x="2" y="0"/>
                    <a:pt x="4"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9" name="Freeform 16"/>
            <p:cNvSpPr>
              <a:spLocks noChangeArrowheads="1"/>
            </p:cNvSpPr>
            <p:nvPr/>
          </p:nvSpPr>
          <p:spPr bwMode="auto">
            <a:xfrm>
              <a:off x="163512" y="474662"/>
              <a:ext cx="11113" cy="22225"/>
            </a:xfrm>
            <a:custGeom>
              <a:avLst/>
              <a:gdLst>
                <a:gd name="T0" fmla="*/ 0 w 4"/>
                <a:gd name="T1" fmla="*/ 0 h 8"/>
                <a:gd name="T2" fmla="*/ 3 w 4"/>
                <a:gd name="T3" fmla="*/ 0 h 8"/>
                <a:gd name="T4" fmla="*/ 0 w 4"/>
                <a:gd name="T5" fmla="*/ 8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cubicBezTo>
                    <a:pt x="1" y="0"/>
                    <a:pt x="2" y="0"/>
                    <a:pt x="3" y="0"/>
                  </a:cubicBezTo>
                  <a:cubicBezTo>
                    <a:pt x="4" y="2"/>
                    <a:pt x="3" y="8"/>
                    <a:pt x="0" y="8"/>
                  </a:cubicBezTo>
                  <a:cubicBezTo>
                    <a:pt x="0" y="5"/>
                    <a:pt x="0" y="2"/>
                    <a:pt x="0"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0" name="Freeform 17"/>
            <p:cNvSpPr>
              <a:spLocks noChangeArrowheads="1"/>
            </p:cNvSpPr>
            <p:nvPr/>
          </p:nvSpPr>
          <p:spPr bwMode="auto">
            <a:xfrm>
              <a:off x="152400" y="474662"/>
              <a:ext cx="11113" cy="22225"/>
            </a:xfrm>
            <a:custGeom>
              <a:avLst/>
              <a:gdLst>
                <a:gd name="T0" fmla="*/ 0 w 4"/>
                <a:gd name="T1" fmla="*/ 1 h 8"/>
                <a:gd name="T2" fmla="*/ 3 w 4"/>
                <a:gd name="T3" fmla="*/ 2 h 8"/>
                <a:gd name="T4" fmla="*/ 2 w 4"/>
                <a:gd name="T5" fmla="*/ 8 h 8"/>
                <a:gd name="T6" fmla="*/ 0 w 4"/>
                <a:gd name="T7" fmla="*/ 1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1"/>
                  </a:moveTo>
                  <a:cubicBezTo>
                    <a:pt x="2" y="0"/>
                    <a:pt x="1" y="2"/>
                    <a:pt x="3" y="2"/>
                  </a:cubicBezTo>
                  <a:cubicBezTo>
                    <a:pt x="4" y="5"/>
                    <a:pt x="3" y="6"/>
                    <a:pt x="2" y="8"/>
                  </a:cubicBezTo>
                  <a:cubicBezTo>
                    <a:pt x="1" y="7"/>
                    <a:pt x="0" y="4"/>
                    <a:pt x="0"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1" name="Freeform 18"/>
            <p:cNvSpPr>
              <a:spLocks noEditPoints="1" noChangeArrowheads="1"/>
            </p:cNvSpPr>
            <p:nvPr/>
          </p:nvSpPr>
          <p:spPr bwMode="auto">
            <a:xfrm>
              <a:off x="430212" y="541337"/>
              <a:ext cx="201613" cy="212725"/>
            </a:xfrm>
            <a:custGeom>
              <a:avLst/>
              <a:gdLst>
                <a:gd name="T0" fmla="*/ 68 w 73"/>
                <a:gd name="T1" fmla="*/ 8 h 77"/>
                <a:gd name="T2" fmla="*/ 72 w 73"/>
                <a:gd name="T3" fmla="*/ 45 h 77"/>
                <a:gd name="T4" fmla="*/ 73 w 73"/>
                <a:gd name="T5" fmla="*/ 48 h 77"/>
                <a:gd name="T6" fmla="*/ 72 w 73"/>
                <a:gd name="T7" fmla="*/ 49 h 77"/>
                <a:gd name="T8" fmla="*/ 70 w 73"/>
                <a:gd name="T9" fmla="*/ 66 h 77"/>
                <a:gd name="T10" fmla="*/ 69 w 73"/>
                <a:gd name="T11" fmla="*/ 67 h 77"/>
                <a:gd name="T12" fmla="*/ 65 w 73"/>
                <a:gd name="T13" fmla="*/ 73 h 77"/>
                <a:gd name="T14" fmla="*/ 63 w 73"/>
                <a:gd name="T15" fmla="*/ 73 h 77"/>
                <a:gd name="T16" fmla="*/ 63 w 73"/>
                <a:gd name="T17" fmla="*/ 74 h 77"/>
                <a:gd name="T18" fmla="*/ 61 w 73"/>
                <a:gd name="T19" fmla="*/ 74 h 77"/>
                <a:gd name="T20" fmla="*/ 47 w 73"/>
                <a:gd name="T21" fmla="*/ 76 h 77"/>
                <a:gd name="T22" fmla="*/ 43 w 73"/>
                <a:gd name="T23" fmla="*/ 77 h 77"/>
                <a:gd name="T24" fmla="*/ 28 w 73"/>
                <a:gd name="T25" fmla="*/ 76 h 77"/>
                <a:gd name="T26" fmla="*/ 17 w 73"/>
                <a:gd name="T27" fmla="*/ 76 h 77"/>
                <a:gd name="T28" fmla="*/ 2 w 73"/>
                <a:gd name="T29" fmla="*/ 71 h 77"/>
                <a:gd name="T30" fmla="*/ 1 w 73"/>
                <a:gd name="T31" fmla="*/ 68 h 77"/>
                <a:gd name="T32" fmla="*/ 1 w 73"/>
                <a:gd name="T33" fmla="*/ 67 h 77"/>
                <a:gd name="T34" fmla="*/ 0 w 73"/>
                <a:gd name="T35" fmla="*/ 51 h 77"/>
                <a:gd name="T36" fmla="*/ 1 w 73"/>
                <a:gd name="T37" fmla="*/ 11 h 77"/>
                <a:gd name="T38" fmla="*/ 9 w 73"/>
                <a:gd name="T39" fmla="*/ 4 h 77"/>
                <a:gd name="T40" fmla="*/ 68 w 73"/>
                <a:gd name="T41" fmla="*/ 8 h 77"/>
                <a:gd name="T42" fmla="*/ 9 w 73"/>
                <a:gd name="T43" fmla="*/ 6 h 77"/>
                <a:gd name="T44" fmla="*/ 7 w 73"/>
                <a:gd name="T45" fmla="*/ 9 h 77"/>
                <a:gd name="T46" fmla="*/ 5 w 73"/>
                <a:gd name="T47" fmla="*/ 11 h 77"/>
                <a:gd name="T48" fmla="*/ 3 w 73"/>
                <a:gd name="T49" fmla="*/ 11 h 77"/>
                <a:gd name="T50" fmla="*/ 2 w 73"/>
                <a:gd name="T51" fmla="*/ 17 h 77"/>
                <a:gd name="T52" fmla="*/ 1 w 73"/>
                <a:gd name="T53" fmla="*/ 18 h 77"/>
                <a:gd name="T54" fmla="*/ 1 w 73"/>
                <a:gd name="T55" fmla="*/ 23 h 77"/>
                <a:gd name="T56" fmla="*/ 69 w 73"/>
                <a:gd name="T57" fmla="*/ 23 h 77"/>
                <a:gd name="T58" fmla="*/ 68 w 73"/>
                <a:gd name="T59" fmla="*/ 9 h 77"/>
                <a:gd name="T60" fmla="*/ 9 w 73"/>
                <a:gd name="T61" fmla="*/ 6 h 77"/>
                <a:gd name="T62" fmla="*/ 2 w 73"/>
                <a:gd name="T63" fmla="*/ 24 h 77"/>
                <a:gd name="T64" fmla="*/ 1 w 73"/>
                <a:gd name="T65" fmla="*/ 29 h 77"/>
                <a:gd name="T66" fmla="*/ 1 w 73"/>
                <a:gd name="T67" fmla="*/ 66 h 77"/>
                <a:gd name="T68" fmla="*/ 7 w 73"/>
                <a:gd name="T69" fmla="*/ 72 h 77"/>
                <a:gd name="T70" fmla="*/ 10 w 73"/>
                <a:gd name="T71" fmla="*/ 73 h 77"/>
                <a:gd name="T72" fmla="*/ 14 w 73"/>
                <a:gd name="T73" fmla="*/ 74 h 77"/>
                <a:gd name="T74" fmla="*/ 34 w 73"/>
                <a:gd name="T75" fmla="*/ 74 h 77"/>
                <a:gd name="T76" fmla="*/ 44 w 73"/>
                <a:gd name="T77" fmla="*/ 75 h 77"/>
                <a:gd name="T78" fmla="*/ 54 w 73"/>
                <a:gd name="T79" fmla="*/ 74 h 77"/>
                <a:gd name="T80" fmla="*/ 56 w 73"/>
                <a:gd name="T81" fmla="*/ 75 h 77"/>
                <a:gd name="T82" fmla="*/ 57 w 73"/>
                <a:gd name="T83" fmla="*/ 74 h 77"/>
                <a:gd name="T84" fmla="*/ 64 w 73"/>
                <a:gd name="T85" fmla="*/ 71 h 77"/>
                <a:gd name="T86" fmla="*/ 68 w 73"/>
                <a:gd name="T87" fmla="*/ 66 h 77"/>
                <a:gd name="T88" fmla="*/ 69 w 73"/>
                <a:gd name="T89" fmla="*/ 65 h 77"/>
                <a:gd name="T90" fmla="*/ 70 w 73"/>
                <a:gd name="T91" fmla="*/ 59 h 77"/>
                <a:gd name="T92" fmla="*/ 71 w 73"/>
                <a:gd name="T93" fmla="*/ 58 h 77"/>
                <a:gd name="T94" fmla="*/ 70 w 73"/>
                <a:gd name="T95" fmla="*/ 24 h 77"/>
                <a:gd name="T96" fmla="*/ 2 w 73"/>
                <a:gd name="T97" fmla="*/ 24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
                <a:gd name="T148" fmla="*/ 0 h 77"/>
                <a:gd name="T149" fmla="*/ 73 w 73"/>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 h="77">
                  <a:moveTo>
                    <a:pt x="68" y="8"/>
                  </a:moveTo>
                  <a:cubicBezTo>
                    <a:pt x="72" y="20"/>
                    <a:pt x="71" y="30"/>
                    <a:pt x="72" y="45"/>
                  </a:cubicBezTo>
                  <a:cubicBezTo>
                    <a:pt x="72" y="45"/>
                    <a:pt x="73" y="46"/>
                    <a:pt x="73" y="48"/>
                  </a:cubicBezTo>
                  <a:cubicBezTo>
                    <a:pt x="73" y="48"/>
                    <a:pt x="72" y="49"/>
                    <a:pt x="72" y="49"/>
                  </a:cubicBezTo>
                  <a:cubicBezTo>
                    <a:pt x="71" y="53"/>
                    <a:pt x="73" y="62"/>
                    <a:pt x="70" y="66"/>
                  </a:cubicBezTo>
                  <a:cubicBezTo>
                    <a:pt x="70" y="67"/>
                    <a:pt x="69" y="67"/>
                    <a:pt x="69" y="67"/>
                  </a:cubicBezTo>
                  <a:cubicBezTo>
                    <a:pt x="68" y="69"/>
                    <a:pt x="67" y="72"/>
                    <a:pt x="65" y="73"/>
                  </a:cubicBezTo>
                  <a:cubicBezTo>
                    <a:pt x="65" y="73"/>
                    <a:pt x="63" y="73"/>
                    <a:pt x="63" y="73"/>
                  </a:cubicBezTo>
                  <a:cubicBezTo>
                    <a:pt x="63" y="73"/>
                    <a:pt x="63" y="74"/>
                    <a:pt x="63" y="74"/>
                  </a:cubicBezTo>
                  <a:cubicBezTo>
                    <a:pt x="63" y="74"/>
                    <a:pt x="62" y="74"/>
                    <a:pt x="61" y="74"/>
                  </a:cubicBezTo>
                  <a:cubicBezTo>
                    <a:pt x="60" y="76"/>
                    <a:pt x="53" y="76"/>
                    <a:pt x="47" y="76"/>
                  </a:cubicBezTo>
                  <a:cubicBezTo>
                    <a:pt x="46" y="76"/>
                    <a:pt x="45" y="77"/>
                    <a:pt x="43" y="77"/>
                  </a:cubicBezTo>
                  <a:cubicBezTo>
                    <a:pt x="40" y="76"/>
                    <a:pt x="33" y="75"/>
                    <a:pt x="28" y="76"/>
                  </a:cubicBezTo>
                  <a:cubicBezTo>
                    <a:pt x="24" y="76"/>
                    <a:pt x="22" y="76"/>
                    <a:pt x="17" y="76"/>
                  </a:cubicBezTo>
                  <a:cubicBezTo>
                    <a:pt x="12" y="75"/>
                    <a:pt x="5" y="74"/>
                    <a:pt x="2" y="71"/>
                  </a:cubicBezTo>
                  <a:cubicBezTo>
                    <a:pt x="2" y="70"/>
                    <a:pt x="2" y="69"/>
                    <a:pt x="1" y="68"/>
                  </a:cubicBezTo>
                  <a:cubicBezTo>
                    <a:pt x="1" y="68"/>
                    <a:pt x="1" y="68"/>
                    <a:pt x="1" y="67"/>
                  </a:cubicBezTo>
                  <a:cubicBezTo>
                    <a:pt x="0" y="63"/>
                    <a:pt x="0" y="57"/>
                    <a:pt x="0" y="51"/>
                  </a:cubicBezTo>
                  <a:cubicBezTo>
                    <a:pt x="0" y="37"/>
                    <a:pt x="0" y="24"/>
                    <a:pt x="1" y="11"/>
                  </a:cubicBezTo>
                  <a:cubicBezTo>
                    <a:pt x="4" y="9"/>
                    <a:pt x="7" y="7"/>
                    <a:pt x="9" y="4"/>
                  </a:cubicBezTo>
                  <a:cubicBezTo>
                    <a:pt x="28" y="7"/>
                    <a:pt x="53" y="0"/>
                    <a:pt x="68" y="8"/>
                  </a:cubicBezTo>
                  <a:close/>
                  <a:moveTo>
                    <a:pt x="9" y="6"/>
                  </a:moveTo>
                  <a:cubicBezTo>
                    <a:pt x="9" y="7"/>
                    <a:pt x="8" y="8"/>
                    <a:pt x="7" y="9"/>
                  </a:cubicBezTo>
                  <a:cubicBezTo>
                    <a:pt x="6" y="10"/>
                    <a:pt x="6" y="10"/>
                    <a:pt x="5" y="11"/>
                  </a:cubicBezTo>
                  <a:cubicBezTo>
                    <a:pt x="5" y="11"/>
                    <a:pt x="3" y="10"/>
                    <a:pt x="3" y="11"/>
                  </a:cubicBezTo>
                  <a:cubicBezTo>
                    <a:pt x="2" y="12"/>
                    <a:pt x="3" y="14"/>
                    <a:pt x="2" y="17"/>
                  </a:cubicBezTo>
                  <a:cubicBezTo>
                    <a:pt x="2" y="17"/>
                    <a:pt x="2" y="17"/>
                    <a:pt x="1" y="18"/>
                  </a:cubicBezTo>
                  <a:cubicBezTo>
                    <a:pt x="1" y="20"/>
                    <a:pt x="2" y="21"/>
                    <a:pt x="1" y="23"/>
                  </a:cubicBezTo>
                  <a:cubicBezTo>
                    <a:pt x="24" y="21"/>
                    <a:pt x="47" y="22"/>
                    <a:pt x="69" y="23"/>
                  </a:cubicBezTo>
                  <a:cubicBezTo>
                    <a:pt x="70" y="17"/>
                    <a:pt x="68" y="14"/>
                    <a:pt x="68" y="9"/>
                  </a:cubicBezTo>
                  <a:cubicBezTo>
                    <a:pt x="52" y="2"/>
                    <a:pt x="29" y="8"/>
                    <a:pt x="9" y="6"/>
                  </a:cubicBezTo>
                  <a:close/>
                  <a:moveTo>
                    <a:pt x="2" y="24"/>
                  </a:moveTo>
                  <a:cubicBezTo>
                    <a:pt x="1" y="25"/>
                    <a:pt x="1" y="28"/>
                    <a:pt x="1" y="29"/>
                  </a:cubicBezTo>
                  <a:cubicBezTo>
                    <a:pt x="1" y="42"/>
                    <a:pt x="2" y="55"/>
                    <a:pt x="1" y="66"/>
                  </a:cubicBezTo>
                  <a:cubicBezTo>
                    <a:pt x="3" y="68"/>
                    <a:pt x="6" y="72"/>
                    <a:pt x="7" y="72"/>
                  </a:cubicBezTo>
                  <a:cubicBezTo>
                    <a:pt x="9" y="73"/>
                    <a:pt x="9" y="73"/>
                    <a:pt x="10" y="73"/>
                  </a:cubicBezTo>
                  <a:cubicBezTo>
                    <a:pt x="12" y="74"/>
                    <a:pt x="12" y="74"/>
                    <a:pt x="14" y="74"/>
                  </a:cubicBezTo>
                  <a:cubicBezTo>
                    <a:pt x="21" y="75"/>
                    <a:pt x="27" y="74"/>
                    <a:pt x="34" y="74"/>
                  </a:cubicBezTo>
                  <a:cubicBezTo>
                    <a:pt x="37" y="74"/>
                    <a:pt x="40" y="75"/>
                    <a:pt x="44" y="75"/>
                  </a:cubicBezTo>
                  <a:cubicBezTo>
                    <a:pt x="47" y="75"/>
                    <a:pt x="50" y="74"/>
                    <a:pt x="54" y="74"/>
                  </a:cubicBezTo>
                  <a:cubicBezTo>
                    <a:pt x="55" y="74"/>
                    <a:pt x="55" y="75"/>
                    <a:pt x="56" y="75"/>
                  </a:cubicBezTo>
                  <a:cubicBezTo>
                    <a:pt x="57" y="75"/>
                    <a:pt x="57" y="74"/>
                    <a:pt x="57" y="74"/>
                  </a:cubicBezTo>
                  <a:cubicBezTo>
                    <a:pt x="61" y="73"/>
                    <a:pt x="62" y="73"/>
                    <a:pt x="64" y="71"/>
                  </a:cubicBezTo>
                  <a:cubicBezTo>
                    <a:pt x="65" y="70"/>
                    <a:pt x="68" y="67"/>
                    <a:pt x="68" y="66"/>
                  </a:cubicBezTo>
                  <a:cubicBezTo>
                    <a:pt x="68" y="65"/>
                    <a:pt x="69" y="66"/>
                    <a:pt x="69" y="65"/>
                  </a:cubicBezTo>
                  <a:cubicBezTo>
                    <a:pt x="70" y="63"/>
                    <a:pt x="70" y="61"/>
                    <a:pt x="70" y="59"/>
                  </a:cubicBezTo>
                  <a:cubicBezTo>
                    <a:pt x="70" y="59"/>
                    <a:pt x="71" y="58"/>
                    <a:pt x="71" y="58"/>
                  </a:cubicBezTo>
                  <a:cubicBezTo>
                    <a:pt x="72" y="49"/>
                    <a:pt x="71" y="35"/>
                    <a:pt x="70" y="24"/>
                  </a:cubicBezTo>
                  <a:cubicBezTo>
                    <a:pt x="49" y="24"/>
                    <a:pt x="24" y="23"/>
                    <a:pt x="2" y="24"/>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2" name="Freeform 19"/>
            <p:cNvSpPr>
              <a:spLocks noEditPoints="1" noChangeArrowheads="1"/>
            </p:cNvSpPr>
            <p:nvPr/>
          </p:nvSpPr>
          <p:spPr bwMode="auto">
            <a:xfrm>
              <a:off x="938212" y="552450"/>
              <a:ext cx="198438" cy="207963"/>
            </a:xfrm>
            <a:custGeom>
              <a:avLst/>
              <a:gdLst>
                <a:gd name="T0" fmla="*/ 69 w 72"/>
                <a:gd name="T1" fmla="*/ 7 h 75"/>
                <a:gd name="T2" fmla="*/ 69 w 72"/>
                <a:gd name="T3" fmla="*/ 22 h 75"/>
                <a:gd name="T4" fmla="*/ 71 w 72"/>
                <a:gd name="T5" fmla="*/ 47 h 75"/>
                <a:gd name="T6" fmla="*/ 67 w 72"/>
                <a:gd name="T7" fmla="*/ 72 h 75"/>
                <a:gd name="T8" fmla="*/ 60 w 72"/>
                <a:gd name="T9" fmla="*/ 74 h 75"/>
                <a:gd name="T10" fmla="*/ 51 w 72"/>
                <a:gd name="T11" fmla="*/ 74 h 75"/>
                <a:gd name="T12" fmla="*/ 50 w 72"/>
                <a:gd name="T13" fmla="*/ 74 h 75"/>
                <a:gd name="T14" fmla="*/ 42 w 72"/>
                <a:gd name="T15" fmla="*/ 74 h 75"/>
                <a:gd name="T16" fmla="*/ 34 w 72"/>
                <a:gd name="T17" fmla="*/ 73 h 75"/>
                <a:gd name="T18" fmla="*/ 8 w 72"/>
                <a:gd name="T19" fmla="*/ 71 h 75"/>
                <a:gd name="T20" fmla="*/ 7 w 72"/>
                <a:gd name="T21" fmla="*/ 70 h 75"/>
                <a:gd name="T22" fmla="*/ 3 w 72"/>
                <a:gd name="T23" fmla="*/ 67 h 75"/>
                <a:gd name="T24" fmla="*/ 0 w 72"/>
                <a:gd name="T25" fmla="*/ 11 h 75"/>
                <a:gd name="T26" fmla="*/ 3 w 72"/>
                <a:gd name="T27" fmla="*/ 7 h 75"/>
                <a:gd name="T28" fmla="*/ 5 w 72"/>
                <a:gd name="T29" fmla="*/ 4 h 75"/>
                <a:gd name="T30" fmla="*/ 6 w 72"/>
                <a:gd name="T31" fmla="*/ 4 h 75"/>
                <a:gd name="T32" fmla="*/ 11 w 72"/>
                <a:gd name="T33" fmla="*/ 1 h 75"/>
                <a:gd name="T34" fmla="*/ 35 w 72"/>
                <a:gd name="T35" fmla="*/ 2 h 75"/>
                <a:gd name="T36" fmla="*/ 63 w 72"/>
                <a:gd name="T37" fmla="*/ 3 h 75"/>
                <a:gd name="T38" fmla="*/ 69 w 72"/>
                <a:gd name="T39" fmla="*/ 7 h 75"/>
                <a:gd name="T40" fmla="*/ 64 w 72"/>
                <a:gd name="T41" fmla="*/ 5 h 75"/>
                <a:gd name="T42" fmla="*/ 58 w 72"/>
                <a:gd name="T43" fmla="*/ 3 h 75"/>
                <a:gd name="T44" fmla="*/ 40 w 72"/>
                <a:gd name="T45" fmla="*/ 3 h 75"/>
                <a:gd name="T46" fmla="*/ 13 w 72"/>
                <a:gd name="T47" fmla="*/ 3 h 75"/>
                <a:gd name="T48" fmla="*/ 6 w 72"/>
                <a:gd name="T49" fmla="*/ 5 h 75"/>
                <a:gd name="T50" fmla="*/ 2 w 72"/>
                <a:gd name="T51" fmla="*/ 10 h 75"/>
                <a:gd name="T52" fmla="*/ 3 w 72"/>
                <a:gd name="T53" fmla="*/ 44 h 75"/>
                <a:gd name="T54" fmla="*/ 5 w 72"/>
                <a:gd name="T55" fmla="*/ 67 h 75"/>
                <a:gd name="T56" fmla="*/ 8 w 72"/>
                <a:gd name="T57" fmla="*/ 69 h 75"/>
                <a:gd name="T58" fmla="*/ 10 w 72"/>
                <a:gd name="T59" fmla="*/ 69 h 75"/>
                <a:gd name="T60" fmla="*/ 11 w 72"/>
                <a:gd name="T61" fmla="*/ 71 h 75"/>
                <a:gd name="T62" fmla="*/ 16 w 72"/>
                <a:gd name="T63" fmla="*/ 71 h 75"/>
                <a:gd name="T64" fmla="*/ 20 w 72"/>
                <a:gd name="T65" fmla="*/ 72 h 75"/>
                <a:gd name="T66" fmla="*/ 31 w 72"/>
                <a:gd name="T67" fmla="*/ 71 h 75"/>
                <a:gd name="T68" fmla="*/ 38 w 72"/>
                <a:gd name="T69" fmla="*/ 72 h 75"/>
                <a:gd name="T70" fmla="*/ 47 w 72"/>
                <a:gd name="T71" fmla="*/ 72 h 75"/>
                <a:gd name="T72" fmla="*/ 57 w 72"/>
                <a:gd name="T73" fmla="*/ 74 h 75"/>
                <a:gd name="T74" fmla="*/ 65 w 72"/>
                <a:gd name="T75" fmla="*/ 71 h 75"/>
                <a:gd name="T76" fmla="*/ 69 w 72"/>
                <a:gd name="T77" fmla="*/ 47 h 75"/>
                <a:gd name="T78" fmla="*/ 69 w 72"/>
                <a:gd name="T79" fmla="*/ 41 h 75"/>
                <a:gd name="T80" fmla="*/ 68 w 72"/>
                <a:gd name="T81" fmla="*/ 8 h 75"/>
                <a:gd name="T82" fmla="*/ 64 w 72"/>
                <a:gd name="T83" fmla="*/ 5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75"/>
                <a:gd name="T128" fmla="*/ 72 w 72"/>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75">
                  <a:moveTo>
                    <a:pt x="69" y="7"/>
                  </a:moveTo>
                  <a:cubicBezTo>
                    <a:pt x="70" y="12"/>
                    <a:pt x="69" y="17"/>
                    <a:pt x="69" y="22"/>
                  </a:cubicBezTo>
                  <a:cubicBezTo>
                    <a:pt x="69" y="30"/>
                    <a:pt x="70" y="39"/>
                    <a:pt x="71" y="47"/>
                  </a:cubicBezTo>
                  <a:cubicBezTo>
                    <a:pt x="71" y="56"/>
                    <a:pt x="72" y="65"/>
                    <a:pt x="67" y="72"/>
                  </a:cubicBezTo>
                  <a:cubicBezTo>
                    <a:pt x="65" y="72"/>
                    <a:pt x="63" y="74"/>
                    <a:pt x="60" y="74"/>
                  </a:cubicBezTo>
                  <a:cubicBezTo>
                    <a:pt x="57" y="75"/>
                    <a:pt x="54" y="75"/>
                    <a:pt x="51" y="74"/>
                  </a:cubicBezTo>
                  <a:cubicBezTo>
                    <a:pt x="51" y="74"/>
                    <a:pt x="50" y="74"/>
                    <a:pt x="50" y="74"/>
                  </a:cubicBezTo>
                  <a:cubicBezTo>
                    <a:pt x="48" y="73"/>
                    <a:pt x="45" y="74"/>
                    <a:pt x="42" y="74"/>
                  </a:cubicBezTo>
                  <a:cubicBezTo>
                    <a:pt x="39" y="73"/>
                    <a:pt x="37" y="73"/>
                    <a:pt x="34" y="73"/>
                  </a:cubicBezTo>
                  <a:cubicBezTo>
                    <a:pt x="25" y="72"/>
                    <a:pt x="15" y="74"/>
                    <a:pt x="8" y="71"/>
                  </a:cubicBezTo>
                  <a:cubicBezTo>
                    <a:pt x="8" y="71"/>
                    <a:pt x="8" y="70"/>
                    <a:pt x="7" y="70"/>
                  </a:cubicBezTo>
                  <a:cubicBezTo>
                    <a:pt x="6" y="70"/>
                    <a:pt x="4" y="68"/>
                    <a:pt x="3" y="67"/>
                  </a:cubicBezTo>
                  <a:cubicBezTo>
                    <a:pt x="1" y="50"/>
                    <a:pt x="0" y="31"/>
                    <a:pt x="0" y="11"/>
                  </a:cubicBezTo>
                  <a:cubicBezTo>
                    <a:pt x="1" y="10"/>
                    <a:pt x="2" y="9"/>
                    <a:pt x="3" y="7"/>
                  </a:cubicBezTo>
                  <a:cubicBezTo>
                    <a:pt x="3" y="6"/>
                    <a:pt x="4" y="5"/>
                    <a:pt x="5" y="4"/>
                  </a:cubicBezTo>
                  <a:cubicBezTo>
                    <a:pt x="5" y="4"/>
                    <a:pt x="6" y="4"/>
                    <a:pt x="6" y="4"/>
                  </a:cubicBezTo>
                  <a:cubicBezTo>
                    <a:pt x="7" y="3"/>
                    <a:pt x="8" y="2"/>
                    <a:pt x="11" y="1"/>
                  </a:cubicBezTo>
                  <a:cubicBezTo>
                    <a:pt x="17" y="0"/>
                    <a:pt x="26" y="2"/>
                    <a:pt x="35" y="2"/>
                  </a:cubicBezTo>
                  <a:cubicBezTo>
                    <a:pt x="45" y="2"/>
                    <a:pt x="55" y="0"/>
                    <a:pt x="63" y="3"/>
                  </a:cubicBezTo>
                  <a:cubicBezTo>
                    <a:pt x="65" y="4"/>
                    <a:pt x="67" y="6"/>
                    <a:pt x="69" y="7"/>
                  </a:cubicBezTo>
                  <a:close/>
                  <a:moveTo>
                    <a:pt x="64" y="5"/>
                  </a:moveTo>
                  <a:cubicBezTo>
                    <a:pt x="62" y="4"/>
                    <a:pt x="60" y="4"/>
                    <a:pt x="58" y="3"/>
                  </a:cubicBezTo>
                  <a:cubicBezTo>
                    <a:pt x="52" y="2"/>
                    <a:pt x="47" y="3"/>
                    <a:pt x="40" y="3"/>
                  </a:cubicBezTo>
                  <a:cubicBezTo>
                    <a:pt x="31" y="3"/>
                    <a:pt x="19" y="2"/>
                    <a:pt x="13" y="3"/>
                  </a:cubicBezTo>
                  <a:cubicBezTo>
                    <a:pt x="10" y="4"/>
                    <a:pt x="8" y="3"/>
                    <a:pt x="6" y="5"/>
                  </a:cubicBezTo>
                  <a:cubicBezTo>
                    <a:pt x="4" y="6"/>
                    <a:pt x="4" y="9"/>
                    <a:pt x="2" y="10"/>
                  </a:cubicBezTo>
                  <a:cubicBezTo>
                    <a:pt x="1" y="22"/>
                    <a:pt x="2" y="33"/>
                    <a:pt x="3" y="44"/>
                  </a:cubicBezTo>
                  <a:cubicBezTo>
                    <a:pt x="3" y="52"/>
                    <a:pt x="2" y="60"/>
                    <a:pt x="5" y="67"/>
                  </a:cubicBezTo>
                  <a:cubicBezTo>
                    <a:pt x="6" y="68"/>
                    <a:pt x="8" y="69"/>
                    <a:pt x="8" y="69"/>
                  </a:cubicBezTo>
                  <a:cubicBezTo>
                    <a:pt x="8" y="69"/>
                    <a:pt x="9" y="69"/>
                    <a:pt x="10" y="69"/>
                  </a:cubicBezTo>
                  <a:cubicBezTo>
                    <a:pt x="10" y="69"/>
                    <a:pt x="10" y="71"/>
                    <a:pt x="11" y="71"/>
                  </a:cubicBezTo>
                  <a:cubicBezTo>
                    <a:pt x="12" y="71"/>
                    <a:pt x="14" y="71"/>
                    <a:pt x="16" y="71"/>
                  </a:cubicBezTo>
                  <a:cubicBezTo>
                    <a:pt x="17" y="71"/>
                    <a:pt x="19" y="72"/>
                    <a:pt x="20" y="72"/>
                  </a:cubicBezTo>
                  <a:cubicBezTo>
                    <a:pt x="23" y="72"/>
                    <a:pt x="27" y="71"/>
                    <a:pt x="31" y="71"/>
                  </a:cubicBezTo>
                  <a:cubicBezTo>
                    <a:pt x="33" y="71"/>
                    <a:pt x="36" y="72"/>
                    <a:pt x="38" y="72"/>
                  </a:cubicBezTo>
                  <a:cubicBezTo>
                    <a:pt x="42" y="72"/>
                    <a:pt x="45" y="72"/>
                    <a:pt x="47" y="72"/>
                  </a:cubicBezTo>
                  <a:cubicBezTo>
                    <a:pt x="51" y="72"/>
                    <a:pt x="54" y="74"/>
                    <a:pt x="57" y="74"/>
                  </a:cubicBezTo>
                  <a:cubicBezTo>
                    <a:pt x="60" y="73"/>
                    <a:pt x="64" y="72"/>
                    <a:pt x="65" y="71"/>
                  </a:cubicBezTo>
                  <a:cubicBezTo>
                    <a:pt x="71" y="66"/>
                    <a:pt x="70" y="54"/>
                    <a:pt x="69" y="47"/>
                  </a:cubicBezTo>
                  <a:cubicBezTo>
                    <a:pt x="69" y="45"/>
                    <a:pt x="69" y="43"/>
                    <a:pt x="69" y="41"/>
                  </a:cubicBezTo>
                  <a:cubicBezTo>
                    <a:pt x="68" y="31"/>
                    <a:pt x="68" y="20"/>
                    <a:pt x="68" y="8"/>
                  </a:cubicBezTo>
                  <a:cubicBezTo>
                    <a:pt x="66" y="7"/>
                    <a:pt x="65" y="5"/>
                    <a:pt x="64" y="5"/>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3" name="Freeform 20"/>
            <p:cNvSpPr>
              <a:spLocks noChangeArrowheads="1"/>
            </p:cNvSpPr>
            <p:nvPr/>
          </p:nvSpPr>
          <p:spPr bwMode="auto">
            <a:xfrm>
              <a:off x="465137" y="571500"/>
              <a:ext cx="65088" cy="19050"/>
            </a:xfrm>
            <a:custGeom>
              <a:avLst/>
              <a:gdLst>
                <a:gd name="T0" fmla="*/ 5 w 23"/>
                <a:gd name="T1" fmla="*/ 0 h 7"/>
                <a:gd name="T2" fmla="*/ 8 w 23"/>
                <a:gd name="T3" fmla="*/ 0 h 7"/>
                <a:gd name="T4" fmla="*/ 10 w 23"/>
                <a:gd name="T5" fmla="*/ 5 h 7"/>
                <a:gd name="T6" fmla="*/ 12 w 23"/>
                <a:gd name="T7" fmla="*/ 0 h 7"/>
                <a:gd name="T8" fmla="*/ 16 w 23"/>
                <a:gd name="T9" fmla="*/ 0 h 7"/>
                <a:gd name="T10" fmla="*/ 19 w 23"/>
                <a:gd name="T11" fmla="*/ 3 h 7"/>
                <a:gd name="T12" fmla="*/ 21 w 23"/>
                <a:gd name="T13" fmla="*/ 0 h 7"/>
                <a:gd name="T14" fmla="*/ 21 w 23"/>
                <a:gd name="T15" fmla="*/ 7 h 7"/>
                <a:gd name="T16" fmla="*/ 19 w 23"/>
                <a:gd name="T17" fmla="*/ 5 h 7"/>
                <a:gd name="T18" fmla="*/ 17 w 23"/>
                <a:gd name="T19" fmla="*/ 7 h 7"/>
                <a:gd name="T20" fmla="*/ 16 w 23"/>
                <a:gd name="T21" fmla="*/ 2 h 7"/>
                <a:gd name="T22" fmla="*/ 14 w 23"/>
                <a:gd name="T23" fmla="*/ 7 h 7"/>
                <a:gd name="T24" fmla="*/ 9 w 23"/>
                <a:gd name="T25" fmla="*/ 7 h 7"/>
                <a:gd name="T26" fmla="*/ 8 w 23"/>
                <a:gd name="T27" fmla="*/ 3 h 7"/>
                <a:gd name="T28" fmla="*/ 8 w 23"/>
                <a:gd name="T29" fmla="*/ 6 h 7"/>
                <a:gd name="T30" fmla="*/ 6 w 23"/>
                <a:gd name="T31" fmla="*/ 3 h 7"/>
                <a:gd name="T32" fmla="*/ 4 w 23"/>
                <a:gd name="T33" fmla="*/ 7 h 7"/>
                <a:gd name="T34" fmla="*/ 5 w 23"/>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7"/>
                <a:gd name="T56" fmla="*/ 23 w 23"/>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7">
                  <a:moveTo>
                    <a:pt x="5" y="0"/>
                  </a:moveTo>
                  <a:cubicBezTo>
                    <a:pt x="6" y="0"/>
                    <a:pt x="7" y="1"/>
                    <a:pt x="8" y="0"/>
                  </a:cubicBezTo>
                  <a:cubicBezTo>
                    <a:pt x="10" y="0"/>
                    <a:pt x="9" y="4"/>
                    <a:pt x="10" y="5"/>
                  </a:cubicBezTo>
                  <a:cubicBezTo>
                    <a:pt x="12" y="5"/>
                    <a:pt x="10" y="1"/>
                    <a:pt x="12" y="0"/>
                  </a:cubicBezTo>
                  <a:cubicBezTo>
                    <a:pt x="13" y="0"/>
                    <a:pt x="16" y="1"/>
                    <a:pt x="16" y="0"/>
                  </a:cubicBezTo>
                  <a:cubicBezTo>
                    <a:pt x="18" y="0"/>
                    <a:pt x="19" y="1"/>
                    <a:pt x="19" y="3"/>
                  </a:cubicBezTo>
                  <a:cubicBezTo>
                    <a:pt x="20" y="2"/>
                    <a:pt x="20" y="1"/>
                    <a:pt x="21" y="0"/>
                  </a:cubicBezTo>
                  <a:cubicBezTo>
                    <a:pt x="23" y="2"/>
                    <a:pt x="19" y="4"/>
                    <a:pt x="21" y="7"/>
                  </a:cubicBezTo>
                  <a:cubicBezTo>
                    <a:pt x="20" y="7"/>
                    <a:pt x="19" y="6"/>
                    <a:pt x="19" y="5"/>
                  </a:cubicBezTo>
                  <a:cubicBezTo>
                    <a:pt x="18" y="5"/>
                    <a:pt x="18" y="6"/>
                    <a:pt x="17" y="7"/>
                  </a:cubicBezTo>
                  <a:cubicBezTo>
                    <a:pt x="15" y="7"/>
                    <a:pt x="17" y="4"/>
                    <a:pt x="16" y="2"/>
                  </a:cubicBezTo>
                  <a:cubicBezTo>
                    <a:pt x="14" y="2"/>
                    <a:pt x="15" y="5"/>
                    <a:pt x="14" y="7"/>
                  </a:cubicBezTo>
                  <a:cubicBezTo>
                    <a:pt x="12" y="7"/>
                    <a:pt x="11" y="7"/>
                    <a:pt x="9" y="7"/>
                  </a:cubicBezTo>
                  <a:cubicBezTo>
                    <a:pt x="9" y="6"/>
                    <a:pt x="8" y="5"/>
                    <a:pt x="8" y="3"/>
                  </a:cubicBezTo>
                  <a:cubicBezTo>
                    <a:pt x="7" y="3"/>
                    <a:pt x="8" y="5"/>
                    <a:pt x="8" y="6"/>
                  </a:cubicBezTo>
                  <a:cubicBezTo>
                    <a:pt x="6" y="6"/>
                    <a:pt x="6" y="4"/>
                    <a:pt x="6" y="3"/>
                  </a:cubicBezTo>
                  <a:cubicBezTo>
                    <a:pt x="4" y="3"/>
                    <a:pt x="4" y="5"/>
                    <a:pt x="4" y="7"/>
                  </a:cubicBezTo>
                  <a:cubicBezTo>
                    <a:pt x="0" y="6"/>
                    <a:pt x="3" y="1"/>
                    <a:pt x="5"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4" name="Freeform 21"/>
            <p:cNvSpPr>
              <a:spLocks noEditPoints="1" noChangeArrowheads="1"/>
            </p:cNvSpPr>
            <p:nvPr/>
          </p:nvSpPr>
          <p:spPr bwMode="auto">
            <a:xfrm>
              <a:off x="984250" y="587375"/>
              <a:ext cx="111125" cy="117475"/>
            </a:xfrm>
            <a:custGeom>
              <a:avLst/>
              <a:gdLst>
                <a:gd name="T0" fmla="*/ 15 w 40"/>
                <a:gd name="T1" fmla="*/ 3 h 42"/>
                <a:gd name="T2" fmla="*/ 15 w 40"/>
                <a:gd name="T3" fmla="*/ 2 h 42"/>
                <a:gd name="T4" fmla="*/ 33 w 40"/>
                <a:gd name="T5" fmla="*/ 8 h 42"/>
                <a:gd name="T6" fmla="*/ 40 w 40"/>
                <a:gd name="T7" fmla="*/ 20 h 42"/>
                <a:gd name="T8" fmla="*/ 39 w 40"/>
                <a:gd name="T9" fmla="*/ 28 h 42"/>
                <a:gd name="T10" fmla="*/ 37 w 40"/>
                <a:gd name="T11" fmla="*/ 34 h 42"/>
                <a:gd name="T12" fmla="*/ 36 w 40"/>
                <a:gd name="T13" fmla="*/ 34 h 42"/>
                <a:gd name="T14" fmla="*/ 28 w 40"/>
                <a:gd name="T15" fmla="*/ 41 h 42"/>
                <a:gd name="T16" fmla="*/ 20 w 40"/>
                <a:gd name="T17" fmla="*/ 42 h 42"/>
                <a:gd name="T18" fmla="*/ 12 w 40"/>
                <a:gd name="T19" fmla="*/ 41 h 42"/>
                <a:gd name="T20" fmla="*/ 11 w 40"/>
                <a:gd name="T21" fmla="*/ 41 h 42"/>
                <a:gd name="T22" fmla="*/ 6 w 40"/>
                <a:gd name="T23" fmla="*/ 37 h 42"/>
                <a:gd name="T24" fmla="*/ 6 w 40"/>
                <a:gd name="T25" fmla="*/ 35 h 42"/>
                <a:gd name="T26" fmla="*/ 3 w 40"/>
                <a:gd name="T27" fmla="*/ 33 h 42"/>
                <a:gd name="T28" fmla="*/ 2 w 40"/>
                <a:gd name="T29" fmla="*/ 31 h 42"/>
                <a:gd name="T30" fmla="*/ 1 w 40"/>
                <a:gd name="T31" fmla="*/ 27 h 42"/>
                <a:gd name="T32" fmla="*/ 1 w 40"/>
                <a:gd name="T33" fmla="*/ 27 h 42"/>
                <a:gd name="T34" fmla="*/ 1 w 40"/>
                <a:gd name="T35" fmla="*/ 14 h 42"/>
                <a:gd name="T36" fmla="*/ 2 w 40"/>
                <a:gd name="T37" fmla="*/ 13 h 42"/>
                <a:gd name="T38" fmla="*/ 4 w 40"/>
                <a:gd name="T39" fmla="*/ 9 h 42"/>
                <a:gd name="T40" fmla="*/ 7 w 40"/>
                <a:gd name="T41" fmla="*/ 7 h 42"/>
                <a:gd name="T42" fmla="*/ 15 w 40"/>
                <a:gd name="T43" fmla="*/ 3 h 42"/>
                <a:gd name="T44" fmla="*/ 28 w 40"/>
                <a:gd name="T45" fmla="*/ 7 h 42"/>
                <a:gd name="T46" fmla="*/ 25 w 40"/>
                <a:gd name="T47" fmla="*/ 5 h 42"/>
                <a:gd name="T48" fmla="*/ 15 w 40"/>
                <a:gd name="T49" fmla="*/ 5 h 42"/>
                <a:gd name="T50" fmla="*/ 9 w 40"/>
                <a:gd name="T51" fmla="*/ 7 h 42"/>
                <a:gd name="T52" fmla="*/ 4 w 40"/>
                <a:gd name="T53" fmla="*/ 12 h 42"/>
                <a:gd name="T54" fmla="*/ 3 w 40"/>
                <a:gd name="T55" fmla="*/ 13 h 42"/>
                <a:gd name="T56" fmla="*/ 2 w 40"/>
                <a:gd name="T57" fmla="*/ 28 h 42"/>
                <a:gd name="T58" fmla="*/ 3 w 40"/>
                <a:gd name="T59" fmla="*/ 29 h 42"/>
                <a:gd name="T60" fmla="*/ 4 w 40"/>
                <a:gd name="T61" fmla="*/ 31 h 42"/>
                <a:gd name="T62" fmla="*/ 4 w 40"/>
                <a:gd name="T63" fmla="*/ 33 h 42"/>
                <a:gd name="T64" fmla="*/ 6 w 40"/>
                <a:gd name="T65" fmla="*/ 34 h 42"/>
                <a:gd name="T66" fmla="*/ 8 w 40"/>
                <a:gd name="T67" fmla="*/ 37 h 42"/>
                <a:gd name="T68" fmla="*/ 9 w 40"/>
                <a:gd name="T69" fmla="*/ 37 h 42"/>
                <a:gd name="T70" fmla="*/ 11 w 40"/>
                <a:gd name="T71" fmla="*/ 39 h 42"/>
                <a:gd name="T72" fmla="*/ 12 w 40"/>
                <a:gd name="T73" fmla="*/ 40 h 42"/>
                <a:gd name="T74" fmla="*/ 19 w 40"/>
                <a:gd name="T75" fmla="*/ 41 h 42"/>
                <a:gd name="T76" fmla="*/ 32 w 40"/>
                <a:gd name="T77" fmla="*/ 37 h 42"/>
                <a:gd name="T78" fmla="*/ 36 w 40"/>
                <a:gd name="T79" fmla="*/ 32 h 42"/>
                <a:gd name="T80" fmla="*/ 38 w 40"/>
                <a:gd name="T81" fmla="*/ 18 h 42"/>
                <a:gd name="T82" fmla="*/ 28 w 40"/>
                <a:gd name="T83" fmla="*/ 7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2"/>
                <a:gd name="T128" fmla="*/ 40 w 40"/>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2">
                  <a:moveTo>
                    <a:pt x="15" y="3"/>
                  </a:moveTo>
                  <a:cubicBezTo>
                    <a:pt x="14" y="3"/>
                    <a:pt x="15" y="2"/>
                    <a:pt x="15" y="2"/>
                  </a:cubicBezTo>
                  <a:cubicBezTo>
                    <a:pt x="23" y="0"/>
                    <a:pt x="30" y="6"/>
                    <a:pt x="33" y="8"/>
                  </a:cubicBezTo>
                  <a:cubicBezTo>
                    <a:pt x="35" y="10"/>
                    <a:pt x="39" y="15"/>
                    <a:pt x="40" y="20"/>
                  </a:cubicBezTo>
                  <a:cubicBezTo>
                    <a:pt x="40" y="22"/>
                    <a:pt x="39" y="25"/>
                    <a:pt x="39" y="28"/>
                  </a:cubicBezTo>
                  <a:cubicBezTo>
                    <a:pt x="38" y="30"/>
                    <a:pt x="38" y="32"/>
                    <a:pt x="37" y="34"/>
                  </a:cubicBezTo>
                  <a:cubicBezTo>
                    <a:pt x="37" y="34"/>
                    <a:pt x="36" y="33"/>
                    <a:pt x="36" y="34"/>
                  </a:cubicBezTo>
                  <a:cubicBezTo>
                    <a:pt x="36" y="36"/>
                    <a:pt x="30" y="41"/>
                    <a:pt x="28" y="41"/>
                  </a:cubicBezTo>
                  <a:cubicBezTo>
                    <a:pt x="26" y="42"/>
                    <a:pt x="23" y="42"/>
                    <a:pt x="20" y="42"/>
                  </a:cubicBezTo>
                  <a:cubicBezTo>
                    <a:pt x="17" y="42"/>
                    <a:pt x="14" y="42"/>
                    <a:pt x="12" y="41"/>
                  </a:cubicBezTo>
                  <a:cubicBezTo>
                    <a:pt x="12" y="41"/>
                    <a:pt x="12" y="41"/>
                    <a:pt x="11" y="41"/>
                  </a:cubicBezTo>
                  <a:cubicBezTo>
                    <a:pt x="12" y="41"/>
                    <a:pt x="6" y="38"/>
                    <a:pt x="6" y="37"/>
                  </a:cubicBezTo>
                  <a:cubicBezTo>
                    <a:pt x="6" y="37"/>
                    <a:pt x="6" y="36"/>
                    <a:pt x="6" y="35"/>
                  </a:cubicBezTo>
                  <a:cubicBezTo>
                    <a:pt x="5" y="34"/>
                    <a:pt x="4" y="34"/>
                    <a:pt x="3" y="33"/>
                  </a:cubicBezTo>
                  <a:cubicBezTo>
                    <a:pt x="3" y="32"/>
                    <a:pt x="3" y="32"/>
                    <a:pt x="2" y="31"/>
                  </a:cubicBezTo>
                  <a:cubicBezTo>
                    <a:pt x="2" y="30"/>
                    <a:pt x="2" y="27"/>
                    <a:pt x="1" y="27"/>
                  </a:cubicBezTo>
                  <a:cubicBezTo>
                    <a:pt x="1" y="27"/>
                    <a:pt x="1" y="27"/>
                    <a:pt x="1" y="27"/>
                  </a:cubicBezTo>
                  <a:cubicBezTo>
                    <a:pt x="0" y="22"/>
                    <a:pt x="0" y="17"/>
                    <a:pt x="1" y="14"/>
                  </a:cubicBezTo>
                  <a:cubicBezTo>
                    <a:pt x="2" y="13"/>
                    <a:pt x="2" y="14"/>
                    <a:pt x="2" y="13"/>
                  </a:cubicBezTo>
                  <a:cubicBezTo>
                    <a:pt x="2" y="11"/>
                    <a:pt x="4" y="11"/>
                    <a:pt x="4" y="9"/>
                  </a:cubicBezTo>
                  <a:cubicBezTo>
                    <a:pt x="4" y="8"/>
                    <a:pt x="5" y="8"/>
                    <a:pt x="7" y="7"/>
                  </a:cubicBezTo>
                  <a:cubicBezTo>
                    <a:pt x="8" y="5"/>
                    <a:pt x="11" y="4"/>
                    <a:pt x="15" y="3"/>
                  </a:cubicBezTo>
                  <a:close/>
                  <a:moveTo>
                    <a:pt x="28" y="7"/>
                  </a:moveTo>
                  <a:cubicBezTo>
                    <a:pt x="27" y="6"/>
                    <a:pt x="26" y="5"/>
                    <a:pt x="25" y="5"/>
                  </a:cubicBezTo>
                  <a:cubicBezTo>
                    <a:pt x="22" y="3"/>
                    <a:pt x="17" y="5"/>
                    <a:pt x="15" y="5"/>
                  </a:cubicBezTo>
                  <a:cubicBezTo>
                    <a:pt x="11" y="5"/>
                    <a:pt x="11" y="5"/>
                    <a:pt x="9" y="7"/>
                  </a:cubicBezTo>
                  <a:cubicBezTo>
                    <a:pt x="8" y="8"/>
                    <a:pt x="4" y="10"/>
                    <a:pt x="4" y="12"/>
                  </a:cubicBezTo>
                  <a:cubicBezTo>
                    <a:pt x="4" y="13"/>
                    <a:pt x="3" y="12"/>
                    <a:pt x="3" y="13"/>
                  </a:cubicBezTo>
                  <a:cubicBezTo>
                    <a:pt x="2" y="15"/>
                    <a:pt x="2" y="24"/>
                    <a:pt x="2" y="28"/>
                  </a:cubicBezTo>
                  <a:cubicBezTo>
                    <a:pt x="2" y="28"/>
                    <a:pt x="3" y="29"/>
                    <a:pt x="3" y="29"/>
                  </a:cubicBezTo>
                  <a:cubicBezTo>
                    <a:pt x="3" y="30"/>
                    <a:pt x="3" y="30"/>
                    <a:pt x="4" y="31"/>
                  </a:cubicBezTo>
                  <a:cubicBezTo>
                    <a:pt x="4" y="31"/>
                    <a:pt x="4" y="32"/>
                    <a:pt x="4" y="33"/>
                  </a:cubicBezTo>
                  <a:cubicBezTo>
                    <a:pt x="4" y="33"/>
                    <a:pt x="5" y="33"/>
                    <a:pt x="6" y="34"/>
                  </a:cubicBezTo>
                  <a:cubicBezTo>
                    <a:pt x="7" y="35"/>
                    <a:pt x="7" y="36"/>
                    <a:pt x="8" y="37"/>
                  </a:cubicBezTo>
                  <a:cubicBezTo>
                    <a:pt x="8" y="37"/>
                    <a:pt x="9" y="37"/>
                    <a:pt x="9" y="37"/>
                  </a:cubicBezTo>
                  <a:cubicBezTo>
                    <a:pt x="10" y="37"/>
                    <a:pt x="10" y="39"/>
                    <a:pt x="11" y="39"/>
                  </a:cubicBezTo>
                  <a:cubicBezTo>
                    <a:pt x="12" y="39"/>
                    <a:pt x="11" y="39"/>
                    <a:pt x="12" y="40"/>
                  </a:cubicBezTo>
                  <a:cubicBezTo>
                    <a:pt x="14" y="40"/>
                    <a:pt x="16" y="41"/>
                    <a:pt x="19" y="41"/>
                  </a:cubicBezTo>
                  <a:cubicBezTo>
                    <a:pt x="26" y="42"/>
                    <a:pt x="28" y="40"/>
                    <a:pt x="32" y="37"/>
                  </a:cubicBezTo>
                  <a:cubicBezTo>
                    <a:pt x="34" y="36"/>
                    <a:pt x="35" y="33"/>
                    <a:pt x="36" y="32"/>
                  </a:cubicBezTo>
                  <a:cubicBezTo>
                    <a:pt x="38" y="29"/>
                    <a:pt x="38" y="24"/>
                    <a:pt x="38" y="18"/>
                  </a:cubicBezTo>
                  <a:cubicBezTo>
                    <a:pt x="35" y="13"/>
                    <a:pt x="32" y="9"/>
                    <a:pt x="28" y="7"/>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5" name="Freeform 22"/>
            <p:cNvSpPr>
              <a:spLocks noEditPoints="1" noChangeArrowheads="1"/>
            </p:cNvSpPr>
            <p:nvPr/>
          </p:nvSpPr>
          <p:spPr bwMode="auto">
            <a:xfrm>
              <a:off x="935037" y="846137"/>
              <a:ext cx="204788" cy="207963"/>
            </a:xfrm>
            <a:custGeom>
              <a:avLst/>
              <a:gdLst>
                <a:gd name="T0" fmla="*/ 3 w 74"/>
                <a:gd name="T1" fmla="*/ 65 h 75"/>
                <a:gd name="T2" fmla="*/ 2 w 74"/>
                <a:gd name="T3" fmla="*/ 8 h 75"/>
                <a:gd name="T4" fmla="*/ 6 w 74"/>
                <a:gd name="T5" fmla="*/ 5 h 75"/>
                <a:gd name="T6" fmla="*/ 8 w 74"/>
                <a:gd name="T7" fmla="*/ 3 h 75"/>
                <a:gd name="T8" fmla="*/ 17 w 74"/>
                <a:gd name="T9" fmla="*/ 2 h 75"/>
                <a:gd name="T10" fmla="*/ 24 w 74"/>
                <a:gd name="T11" fmla="*/ 1 h 75"/>
                <a:gd name="T12" fmla="*/ 46 w 74"/>
                <a:gd name="T13" fmla="*/ 1 h 75"/>
                <a:gd name="T14" fmla="*/ 53 w 74"/>
                <a:gd name="T15" fmla="*/ 1 h 75"/>
                <a:gd name="T16" fmla="*/ 61 w 74"/>
                <a:gd name="T17" fmla="*/ 2 h 75"/>
                <a:gd name="T18" fmla="*/ 63 w 74"/>
                <a:gd name="T19" fmla="*/ 2 h 75"/>
                <a:gd name="T20" fmla="*/ 66 w 74"/>
                <a:gd name="T21" fmla="*/ 4 h 75"/>
                <a:gd name="T22" fmla="*/ 67 w 74"/>
                <a:gd name="T23" fmla="*/ 5 h 75"/>
                <a:gd name="T24" fmla="*/ 69 w 74"/>
                <a:gd name="T25" fmla="*/ 8 h 75"/>
                <a:gd name="T26" fmla="*/ 71 w 74"/>
                <a:gd name="T27" fmla="*/ 9 h 75"/>
                <a:gd name="T28" fmla="*/ 71 w 74"/>
                <a:gd name="T29" fmla="*/ 15 h 75"/>
                <a:gd name="T30" fmla="*/ 72 w 74"/>
                <a:gd name="T31" fmla="*/ 15 h 75"/>
                <a:gd name="T32" fmla="*/ 71 w 74"/>
                <a:gd name="T33" fmla="*/ 27 h 75"/>
                <a:gd name="T34" fmla="*/ 68 w 74"/>
                <a:gd name="T35" fmla="*/ 68 h 75"/>
                <a:gd name="T36" fmla="*/ 42 w 74"/>
                <a:gd name="T37" fmla="*/ 73 h 75"/>
                <a:gd name="T38" fmla="*/ 27 w 74"/>
                <a:gd name="T39" fmla="*/ 74 h 75"/>
                <a:gd name="T40" fmla="*/ 13 w 74"/>
                <a:gd name="T41" fmla="*/ 74 h 75"/>
                <a:gd name="T42" fmla="*/ 3 w 74"/>
                <a:gd name="T43" fmla="*/ 65 h 75"/>
                <a:gd name="T44" fmla="*/ 30 w 74"/>
                <a:gd name="T45" fmla="*/ 73 h 75"/>
                <a:gd name="T46" fmla="*/ 39 w 74"/>
                <a:gd name="T47" fmla="*/ 71 h 75"/>
                <a:gd name="T48" fmla="*/ 66 w 74"/>
                <a:gd name="T49" fmla="*/ 68 h 75"/>
                <a:gd name="T50" fmla="*/ 69 w 74"/>
                <a:gd name="T51" fmla="*/ 51 h 75"/>
                <a:gd name="T52" fmla="*/ 69 w 74"/>
                <a:gd name="T53" fmla="*/ 35 h 75"/>
                <a:gd name="T54" fmla="*/ 67 w 74"/>
                <a:gd name="T55" fmla="*/ 7 h 75"/>
                <a:gd name="T56" fmla="*/ 59 w 74"/>
                <a:gd name="T57" fmla="*/ 3 h 75"/>
                <a:gd name="T58" fmla="*/ 31 w 74"/>
                <a:gd name="T59" fmla="*/ 1 h 75"/>
                <a:gd name="T60" fmla="*/ 28 w 74"/>
                <a:gd name="T61" fmla="*/ 2 h 75"/>
                <a:gd name="T62" fmla="*/ 14 w 74"/>
                <a:gd name="T63" fmla="*/ 4 h 75"/>
                <a:gd name="T64" fmla="*/ 8 w 74"/>
                <a:gd name="T65" fmla="*/ 6 h 75"/>
                <a:gd name="T66" fmla="*/ 6 w 74"/>
                <a:gd name="T67" fmla="*/ 6 h 75"/>
                <a:gd name="T68" fmla="*/ 6 w 74"/>
                <a:gd name="T69" fmla="*/ 8 h 75"/>
                <a:gd name="T70" fmla="*/ 3 w 74"/>
                <a:gd name="T71" fmla="*/ 9 h 75"/>
                <a:gd name="T72" fmla="*/ 5 w 74"/>
                <a:gd name="T73" fmla="*/ 66 h 75"/>
                <a:gd name="T74" fmla="*/ 12 w 74"/>
                <a:gd name="T75" fmla="*/ 72 h 75"/>
                <a:gd name="T76" fmla="*/ 30 w 74"/>
                <a:gd name="T77" fmla="*/ 73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75"/>
                <a:gd name="T119" fmla="*/ 74 w 74"/>
                <a:gd name="T120" fmla="*/ 75 h 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75">
                  <a:moveTo>
                    <a:pt x="3" y="65"/>
                  </a:moveTo>
                  <a:cubicBezTo>
                    <a:pt x="2" y="47"/>
                    <a:pt x="0" y="27"/>
                    <a:pt x="2" y="8"/>
                  </a:cubicBezTo>
                  <a:cubicBezTo>
                    <a:pt x="4" y="7"/>
                    <a:pt x="5" y="6"/>
                    <a:pt x="6" y="5"/>
                  </a:cubicBezTo>
                  <a:cubicBezTo>
                    <a:pt x="7" y="5"/>
                    <a:pt x="8" y="3"/>
                    <a:pt x="8" y="3"/>
                  </a:cubicBezTo>
                  <a:cubicBezTo>
                    <a:pt x="10" y="3"/>
                    <a:pt x="14" y="3"/>
                    <a:pt x="17" y="2"/>
                  </a:cubicBezTo>
                  <a:cubicBezTo>
                    <a:pt x="18" y="2"/>
                    <a:pt x="21" y="1"/>
                    <a:pt x="24" y="1"/>
                  </a:cubicBezTo>
                  <a:cubicBezTo>
                    <a:pt x="30" y="0"/>
                    <a:pt x="39" y="2"/>
                    <a:pt x="46" y="1"/>
                  </a:cubicBezTo>
                  <a:cubicBezTo>
                    <a:pt x="47" y="0"/>
                    <a:pt x="49" y="0"/>
                    <a:pt x="53" y="1"/>
                  </a:cubicBezTo>
                  <a:cubicBezTo>
                    <a:pt x="56" y="1"/>
                    <a:pt x="58" y="2"/>
                    <a:pt x="61" y="2"/>
                  </a:cubicBezTo>
                  <a:cubicBezTo>
                    <a:pt x="62" y="2"/>
                    <a:pt x="62" y="2"/>
                    <a:pt x="63" y="2"/>
                  </a:cubicBezTo>
                  <a:cubicBezTo>
                    <a:pt x="64" y="3"/>
                    <a:pt x="65" y="3"/>
                    <a:pt x="66" y="4"/>
                  </a:cubicBezTo>
                  <a:cubicBezTo>
                    <a:pt x="67" y="4"/>
                    <a:pt x="66" y="5"/>
                    <a:pt x="67" y="5"/>
                  </a:cubicBezTo>
                  <a:cubicBezTo>
                    <a:pt x="68" y="5"/>
                    <a:pt x="69" y="7"/>
                    <a:pt x="69" y="8"/>
                  </a:cubicBezTo>
                  <a:cubicBezTo>
                    <a:pt x="69" y="8"/>
                    <a:pt x="71" y="9"/>
                    <a:pt x="71" y="9"/>
                  </a:cubicBezTo>
                  <a:cubicBezTo>
                    <a:pt x="71" y="11"/>
                    <a:pt x="70" y="12"/>
                    <a:pt x="71" y="15"/>
                  </a:cubicBezTo>
                  <a:cubicBezTo>
                    <a:pt x="71" y="15"/>
                    <a:pt x="72" y="15"/>
                    <a:pt x="72" y="15"/>
                  </a:cubicBezTo>
                  <a:cubicBezTo>
                    <a:pt x="72" y="19"/>
                    <a:pt x="71" y="23"/>
                    <a:pt x="71" y="27"/>
                  </a:cubicBezTo>
                  <a:cubicBezTo>
                    <a:pt x="70" y="36"/>
                    <a:pt x="74" y="63"/>
                    <a:pt x="68" y="68"/>
                  </a:cubicBezTo>
                  <a:cubicBezTo>
                    <a:pt x="65" y="72"/>
                    <a:pt x="53" y="72"/>
                    <a:pt x="42" y="73"/>
                  </a:cubicBezTo>
                  <a:cubicBezTo>
                    <a:pt x="38" y="73"/>
                    <a:pt x="32" y="74"/>
                    <a:pt x="27" y="74"/>
                  </a:cubicBezTo>
                  <a:cubicBezTo>
                    <a:pt x="22" y="74"/>
                    <a:pt x="16" y="75"/>
                    <a:pt x="13" y="74"/>
                  </a:cubicBezTo>
                  <a:cubicBezTo>
                    <a:pt x="8" y="72"/>
                    <a:pt x="6" y="68"/>
                    <a:pt x="3" y="65"/>
                  </a:cubicBezTo>
                  <a:close/>
                  <a:moveTo>
                    <a:pt x="30" y="73"/>
                  </a:moveTo>
                  <a:cubicBezTo>
                    <a:pt x="33" y="73"/>
                    <a:pt x="36" y="71"/>
                    <a:pt x="39" y="71"/>
                  </a:cubicBezTo>
                  <a:cubicBezTo>
                    <a:pt x="49" y="70"/>
                    <a:pt x="62" y="72"/>
                    <a:pt x="66" y="68"/>
                  </a:cubicBezTo>
                  <a:cubicBezTo>
                    <a:pt x="71" y="63"/>
                    <a:pt x="69" y="60"/>
                    <a:pt x="69" y="51"/>
                  </a:cubicBezTo>
                  <a:cubicBezTo>
                    <a:pt x="69" y="46"/>
                    <a:pt x="69" y="39"/>
                    <a:pt x="69" y="35"/>
                  </a:cubicBezTo>
                  <a:cubicBezTo>
                    <a:pt x="69" y="27"/>
                    <a:pt x="72" y="12"/>
                    <a:pt x="67" y="7"/>
                  </a:cubicBezTo>
                  <a:cubicBezTo>
                    <a:pt x="66" y="5"/>
                    <a:pt x="63" y="4"/>
                    <a:pt x="59" y="3"/>
                  </a:cubicBezTo>
                  <a:cubicBezTo>
                    <a:pt x="52" y="1"/>
                    <a:pt x="39" y="1"/>
                    <a:pt x="31" y="1"/>
                  </a:cubicBezTo>
                  <a:cubicBezTo>
                    <a:pt x="30" y="2"/>
                    <a:pt x="30" y="2"/>
                    <a:pt x="28" y="2"/>
                  </a:cubicBezTo>
                  <a:cubicBezTo>
                    <a:pt x="23" y="3"/>
                    <a:pt x="19" y="3"/>
                    <a:pt x="14" y="4"/>
                  </a:cubicBezTo>
                  <a:cubicBezTo>
                    <a:pt x="12" y="5"/>
                    <a:pt x="10" y="5"/>
                    <a:pt x="8" y="6"/>
                  </a:cubicBezTo>
                  <a:cubicBezTo>
                    <a:pt x="8" y="6"/>
                    <a:pt x="7" y="6"/>
                    <a:pt x="6" y="6"/>
                  </a:cubicBezTo>
                  <a:cubicBezTo>
                    <a:pt x="6" y="6"/>
                    <a:pt x="6" y="7"/>
                    <a:pt x="6" y="8"/>
                  </a:cubicBezTo>
                  <a:cubicBezTo>
                    <a:pt x="5" y="8"/>
                    <a:pt x="4" y="9"/>
                    <a:pt x="3" y="9"/>
                  </a:cubicBezTo>
                  <a:cubicBezTo>
                    <a:pt x="1" y="28"/>
                    <a:pt x="3" y="48"/>
                    <a:pt x="5" y="66"/>
                  </a:cubicBezTo>
                  <a:cubicBezTo>
                    <a:pt x="7" y="68"/>
                    <a:pt x="10" y="70"/>
                    <a:pt x="12" y="72"/>
                  </a:cubicBezTo>
                  <a:cubicBezTo>
                    <a:pt x="19" y="71"/>
                    <a:pt x="24" y="73"/>
                    <a:pt x="30" y="7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6" name="Freeform 23"/>
            <p:cNvSpPr>
              <a:spLocks noEditPoints="1" noChangeArrowheads="1"/>
            </p:cNvSpPr>
            <p:nvPr/>
          </p:nvSpPr>
          <p:spPr bwMode="auto">
            <a:xfrm>
              <a:off x="179387" y="849312"/>
              <a:ext cx="195263" cy="204788"/>
            </a:xfrm>
            <a:custGeom>
              <a:avLst/>
              <a:gdLst>
                <a:gd name="T0" fmla="*/ 41 w 70"/>
                <a:gd name="T1" fmla="*/ 72 h 74"/>
                <a:gd name="T2" fmla="*/ 11 w 70"/>
                <a:gd name="T3" fmla="*/ 71 h 74"/>
                <a:gd name="T4" fmla="*/ 2 w 70"/>
                <a:gd name="T5" fmla="*/ 68 h 74"/>
                <a:gd name="T6" fmla="*/ 2 w 70"/>
                <a:gd name="T7" fmla="*/ 63 h 74"/>
                <a:gd name="T8" fmla="*/ 5 w 70"/>
                <a:gd name="T9" fmla="*/ 5 h 74"/>
                <a:gd name="T10" fmla="*/ 16 w 70"/>
                <a:gd name="T11" fmla="*/ 2 h 74"/>
                <a:gd name="T12" fmla="*/ 40 w 70"/>
                <a:gd name="T13" fmla="*/ 1 h 74"/>
                <a:gd name="T14" fmla="*/ 43 w 70"/>
                <a:gd name="T15" fmla="*/ 2 h 74"/>
                <a:gd name="T16" fmla="*/ 68 w 70"/>
                <a:gd name="T17" fmla="*/ 9 h 74"/>
                <a:gd name="T18" fmla="*/ 69 w 70"/>
                <a:gd name="T19" fmla="*/ 33 h 74"/>
                <a:gd name="T20" fmla="*/ 69 w 70"/>
                <a:gd name="T21" fmla="*/ 61 h 74"/>
                <a:gd name="T22" fmla="*/ 65 w 70"/>
                <a:gd name="T23" fmla="*/ 70 h 74"/>
                <a:gd name="T24" fmla="*/ 67 w 70"/>
                <a:gd name="T25" fmla="*/ 47 h 74"/>
                <a:gd name="T26" fmla="*/ 64 w 70"/>
                <a:gd name="T27" fmla="*/ 7 h 74"/>
                <a:gd name="T28" fmla="*/ 62 w 70"/>
                <a:gd name="T29" fmla="*/ 6 h 74"/>
                <a:gd name="T30" fmla="*/ 23 w 70"/>
                <a:gd name="T31" fmla="*/ 3 h 74"/>
                <a:gd name="T32" fmla="*/ 6 w 70"/>
                <a:gd name="T33" fmla="*/ 6 h 74"/>
                <a:gd name="T34" fmla="*/ 3 w 70"/>
                <a:gd name="T35" fmla="*/ 13 h 74"/>
                <a:gd name="T36" fmla="*/ 4 w 70"/>
                <a:gd name="T37" fmla="*/ 22 h 74"/>
                <a:gd name="T38" fmla="*/ 19 w 70"/>
                <a:gd name="T39" fmla="*/ 7 h 74"/>
                <a:gd name="T40" fmla="*/ 36 w 70"/>
                <a:gd name="T41" fmla="*/ 7 h 74"/>
                <a:gd name="T42" fmla="*/ 57 w 70"/>
                <a:gd name="T43" fmla="*/ 7 h 74"/>
                <a:gd name="T44" fmla="*/ 65 w 70"/>
                <a:gd name="T45" fmla="*/ 38 h 74"/>
                <a:gd name="T46" fmla="*/ 65 w 70"/>
                <a:gd name="T47" fmla="*/ 41 h 74"/>
                <a:gd name="T48" fmla="*/ 64 w 70"/>
                <a:gd name="T49" fmla="*/ 63 h 74"/>
                <a:gd name="T50" fmla="*/ 63 w 70"/>
                <a:gd name="T51" fmla="*/ 66 h 74"/>
                <a:gd name="T52" fmla="*/ 65 w 70"/>
                <a:gd name="T53" fmla="*/ 68 h 74"/>
                <a:gd name="T54" fmla="*/ 38 w 70"/>
                <a:gd name="T55" fmla="*/ 7 h 74"/>
                <a:gd name="T56" fmla="*/ 7 w 70"/>
                <a:gd name="T57" fmla="*/ 12 h 74"/>
                <a:gd name="T58" fmla="*/ 4 w 70"/>
                <a:gd name="T59" fmla="*/ 38 h 74"/>
                <a:gd name="T60" fmla="*/ 4 w 70"/>
                <a:gd name="T61" fmla="*/ 61 h 74"/>
                <a:gd name="T62" fmla="*/ 10 w 70"/>
                <a:gd name="T63" fmla="*/ 64 h 74"/>
                <a:gd name="T64" fmla="*/ 26 w 70"/>
                <a:gd name="T65" fmla="*/ 67 h 74"/>
                <a:gd name="T66" fmla="*/ 37 w 70"/>
                <a:gd name="T67" fmla="*/ 69 h 74"/>
                <a:gd name="T68" fmla="*/ 63 w 70"/>
                <a:gd name="T69" fmla="*/ 63 h 74"/>
                <a:gd name="T70" fmla="*/ 64 w 70"/>
                <a:gd name="T71" fmla="*/ 38 h 74"/>
                <a:gd name="T72" fmla="*/ 64 w 70"/>
                <a:gd name="T73" fmla="*/ 29 h 74"/>
                <a:gd name="T74" fmla="*/ 64 w 70"/>
                <a:gd name="T75" fmla="*/ 13 h 74"/>
                <a:gd name="T76" fmla="*/ 4 w 70"/>
                <a:gd name="T77" fmla="*/ 66 h 74"/>
                <a:gd name="T78" fmla="*/ 6 w 70"/>
                <a:gd name="T79" fmla="*/ 68 h 74"/>
                <a:gd name="T80" fmla="*/ 38 w 70"/>
                <a:gd name="T81" fmla="*/ 70 h 74"/>
                <a:gd name="T82" fmla="*/ 22 w 70"/>
                <a:gd name="T83" fmla="*/ 68 h 74"/>
                <a:gd name="T84" fmla="*/ 10 w 70"/>
                <a:gd name="T85" fmla="*/ 66 h 74"/>
                <a:gd name="T86" fmla="*/ 5 w 70"/>
                <a:gd name="T87" fmla="*/ 63 h 74"/>
                <a:gd name="T88" fmla="*/ 4 w 70"/>
                <a:gd name="T89" fmla="*/ 66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
                <a:gd name="T136" fmla="*/ 0 h 74"/>
                <a:gd name="T137" fmla="*/ 70 w 70"/>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 h="74">
                  <a:moveTo>
                    <a:pt x="65" y="70"/>
                  </a:moveTo>
                  <a:cubicBezTo>
                    <a:pt x="58" y="72"/>
                    <a:pt x="50" y="71"/>
                    <a:pt x="41" y="72"/>
                  </a:cubicBezTo>
                  <a:cubicBezTo>
                    <a:pt x="31" y="72"/>
                    <a:pt x="21" y="74"/>
                    <a:pt x="12" y="72"/>
                  </a:cubicBezTo>
                  <a:cubicBezTo>
                    <a:pt x="12" y="72"/>
                    <a:pt x="12" y="71"/>
                    <a:pt x="11" y="71"/>
                  </a:cubicBezTo>
                  <a:cubicBezTo>
                    <a:pt x="11" y="71"/>
                    <a:pt x="10" y="71"/>
                    <a:pt x="9" y="71"/>
                  </a:cubicBezTo>
                  <a:cubicBezTo>
                    <a:pt x="6" y="70"/>
                    <a:pt x="4" y="69"/>
                    <a:pt x="2" y="68"/>
                  </a:cubicBezTo>
                  <a:cubicBezTo>
                    <a:pt x="1" y="67"/>
                    <a:pt x="3" y="67"/>
                    <a:pt x="3" y="67"/>
                  </a:cubicBezTo>
                  <a:cubicBezTo>
                    <a:pt x="3" y="66"/>
                    <a:pt x="2" y="64"/>
                    <a:pt x="2" y="63"/>
                  </a:cubicBezTo>
                  <a:cubicBezTo>
                    <a:pt x="0" y="56"/>
                    <a:pt x="1" y="38"/>
                    <a:pt x="2" y="28"/>
                  </a:cubicBezTo>
                  <a:cubicBezTo>
                    <a:pt x="2" y="20"/>
                    <a:pt x="0" y="10"/>
                    <a:pt x="5" y="5"/>
                  </a:cubicBezTo>
                  <a:cubicBezTo>
                    <a:pt x="7" y="3"/>
                    <a:pt x="10" y="3"/>
                    <a:pt x="12" y="4"/>
                  </a:cubicBezTo>
                  <a:cubicBezTo>
                    <a:pt x="13" y="3"/>
                    <a:pt x="14" y="3"/>
                    <a:pt x="16" y="2"/>
                  </a:cubicBezTo>
                  <a:cubicBezTo>
                    <a:pt x="19" y="1"/>
                    <a:pt x="25" y="2"/>
                    <a:pt x="31" y="1"/>
                  </a:cubicBezTo>
                  <a:cubicBezTo>
                    <a:pt x="33" y="1"/>
                    <a:pt x="36" y="0"/>
                    <a:pt x="40" y="1"/>
                  </a:cubicBezTo>
                  <a:cubicBezTo>
                    <a:pt x="40" y="1"/>
                    <a:pt x="40" y="2"/>
                    <a:pt x="41" y="2"/>
                  </a:cubicBezTo>
                  <a:cubicBezTo>
                    <a:pt x="42" y="2"/>
                    <a:pt x="42" y="2"/>
                    <a:pt x="43" y="2"/>
                  </a:cubicBezTo>
                  <a:cubicBezTo>
                    <a:pt x="47" y="3"/>
                    <a:pt x="57" y="3"/>
                    <a:pt x="64" y="5"/>
                  </a:cubicBezTo>
                  <a:cubicBezTo>
                    <a:pt x="65" y="6"/>
                    <a:pt x="65" y="9"/>
                    <a:pt x="68" y="9"/>
                  </a:cubicBezTo>
                  <a:cubicBezTo>
                    <a:pt x="69" y="14"/>
                    <a:pt x="68" y="19"/>
                    <a:pt x="68" y="24"/>
                  </a:cubicBezTo>
                  <a:cubicBezTo>
                    <a:pt x="68" y="27"/>
                    <a:pt x="69" y="30"/>
                    <a:pt x="69" y="33"/>
                  </a:cubicBezTo>
                  <a:cubicBezTo>
                    <a:pt x="69" y="37"/>
                    <a:pt x="69" y="43"/>
                    <a:pt x="69" y="47"/>
                  </a:cubicBezTo>
                  <a:cubicBezTo>
                    <a:pt x="69" y="53"/>
                    <a:pt x="70" y="56"/>
                    <a:pt x="69" y="61"/>
                  </a:cubicBezTo>
                  <a:cubicBezTo>
                    <a:pt x="69" y="61"/>
                    <a:pt x="69" y="64"/>
                    <a:pt x="69" y="64"/>
                  </a:cubicBezTo>
                  <a:cubicBezTo>
                    <a:pt x="68" y="65"/>
                    <a:pt x="67" y="68"/>
                    <a:pt x="65" y="70"/>
                  </a:cubicBezTo>
                  <a:close/>
                  <a:moveTo>
                    <a:pt x="68" y="59"/>
                  </a:moveTo>
                  <a:cubicBezTo>
                    <a:pt x="68" y="55"/>
                    <a:pt x="67" y="51"/>
                    <a:pt x="67" y="47"/>
                  </a:cubicBezTo>
                  <a:cubicBezTo>
                    <a:pt x="67" y="35"/>
                    <a:pt x="67" y="23"/>
                    <a:pt x="67" y="11"/>
                  </a:cubicBezTo>
                  <a:cubicBezTo>
                    <a:pt x="65" y="11"/>
                    <a:pt x="65" y="8"/>
                    <a:pt x="64" y="7"/>
                  </a:cubicBezTo>
                  <a:cubicBezTo>
                    <a:pt x="64" y="7"/>
                    <a:pt x="63" y="8"/>
                    <a:pt x="63" y="7"/>
                  </a:cubicBezTo>
                  <a:cubicBezTo>
                    <a:pt x="62" y="7"/>
                    <a:pt x="62" y="6"/>
                    <a:pt x="62" y="6"/>
                  </a:cubicBezTo>
                  <a:cubicBezTo>
                    <a:pt x="58" y="4"/>
                    <a:pt x="44" y="4"/>
                    <a:pt x="39" y="3"/>
                  </a:cubicBezTo>
                  <a:cubicBezTo>
                    <a:pt x="34" y="2"/>
                    <a:pt x="28" y="3"/>
                    <a:pt x="23" y="3"/>
                  </a:cubicBezTo>
                  <a:cubicBezTo>
                    <a:pt x="19" y="3"/>
                    <a:pt x="17" y="3"/>
                    <a:pt x="15" y="4"/>
                  </a:cubicBezTo>
                  <a:cubicBezTo>
                    <a:pt x="11" y="5"/>
                    <a:pt x="9" y="5"/>
                    <a:pt x="6" y="6"/>
                  </a:cubicBezTo>
                  <a:cubicBezTo>
                    <a:pt x="5" y="8"/>
                    <a:pt x="4" y="10"/>
                    <a:pt x="4" y="12"/>
                  </a:cubicBezTo>
                  <a:cubicBezTo>
                    <a:pt x="4" y="13"/>
                    <a:pt x="3" y="13"/>
                    <a:pt x="3" y="13"/>
                  </a:cubicBezTo>
                  <a:cubicBezTo>
                    <a:pt x="2" y="14"/>
                    <a:pt x="3" y="16"/>
                    <a:pt x="3" y="18"/>
                  </a:cubicBezTo>
                  <a:cubicBezTo>
                    <a:pt x="3" y="19"/>
                    <a:pt x="2" y="22"/>
                    <a:pt x="4" y="22"/>
                  </a:cubicBezTo>
                  <a:cubicBezTo>
                    <a:pt x="5" y="16"/>
                    <a:pt x="4" y="10"/>
                    <a:pt x="10" y="7"/>
                  </a:cubicBezTo>
                  <a:cubicBezTo>
                    <a:pt x="12" y="6"/>
                    <a:pt x="15" y="7"/>
                    <a:pt x="19" y="7"/>
                  </a:cubicBezTo>
                  <a:cubicBezTo>
                    <a:pt x="20" y="6"/>
                    <a:pt x="20" y="6"/>
                    <a:pt x="21" y="6"/>
                  </a:cubicBezTo>
                  <a:cubicBezTo>
                    <a:pt x="27" y="4"/>
                    <a:pt x="32" y="6"/>
                    <a:pt x="36" y="7"/>
                  </a:cubicBezTo>
                  <a:cubicBezTo>
                    <a:pt x="42" y="7"/>
                    <a:pt x="52" y="7"/>
                    <a:pt x="55" y="7"/>
                  </a:cubicBezTo>
                  <a:cubicBezTo>
                    <a:pt x="55" y="8"/>
                    <a:pt x="56" y="7"/>
                    <a:pt x="57" y="7"/>
                  </a:cubicBezTo>
                  <a:cubicBezTo>
                    <a:pt x="60" y="8"/>
                    <a:pt x="64" y="10"/>
                    <a:pt x="64" y="12"/>
                  </a:cubicBezTo>
                  <a:cubicBezTo>
                    <a:pt x="66" y="19"/>
                    <a:pt x="65" y="28"/>
                    <a:pt x="65" y="38"/>
                  </a:cubicBezTo>
                  <a:cubicBezTo>
                    <a:pt x="65" y="39"/>
                    <a:pt x="64" y="39"/>
                    <a:pt x="64" y="40"/>
                  </a:cubicBezTo>
                  <a:cubicBezTo>
                    <a:pt x="64" y="40"/>
                    <a:pt x="65" y="41"/>
                    <a:pt x="65" y="41"/>
                  </a:cubicBezTo>
                  <a:cubicBezTo>
                    <a:pt x="66" y="44"/>
                    <a:pt x="65" y="47"/>
                    <a:pt x="65" y="50"/>
                  </a:cubicBezTo>
                  <a:cubicBezTo>
                    <a:pt x="65" y="54"/>
                    <a:pt x="65" y="61"/>
                    <a:pt x="64" y="63"/>
                  </a:cubicBezTo>
                  <a:cubicBezTo>
                    <a:pt x="64" y="63"/>
                    <a:pt x="63" y="64"/>
                    <a:pt x="63" y="64"/>
                  </a:cubicBezTo>
                  <a:cubicBezTo>
                    <a:pt x="62" y="64"/>
                    <a:pt x="63" y="65"/>
                    <a:pt x="63" y="66"/>
                  </a:cubicBezTo>
                  <a:cubicBezTo>
                    <a:pt x="60" y="68"/>
                    <a:pt x="56" y="68"/>
                    <a:pt x="53" y="70"/>
                  </a:cubicBezTo>
                  <a:cubicBezTo>
                    <a:pt x="58" y="70"/>
                    <a:pt x="61" y="69"/>
                    <a:pt x="65" y="68"/>
                  </a:cubicBezTo>
                  <a:cubicBezTo>
                    <a:pt x="66" y="65"/>
                    <a:pt x="68" y="62"/>
                    <a:pt x="68" y="59"/>
                  </a:cubicBezTo>
                  <a:close/>
                  <a:moveTo>
                    <a:pt x="38" y="7"/>
                  </a:moveTo>
                  <a:cubicBezTo>
                    <a:pt x="28" y="7"/>
                    <a:pt x="17" y="7"/>
                    <a:pt x="10" y="9"/>
                  </a:cubicBezTo>
                  <a:cubicBezTo>
                    <a:pt x="10" y="11"/>
                    <a:pt x="8" y="11"/>
                    <a:pt x="7" y="12"/>
                  </a:cubicBezTo>
                  <a:cubicBezTo>
                    <a:pt x="5" y="15"/>
                    <a:pt x="6" y="19"/>
                    <a:pt x="5" y="24"/>
                  </a:cubicBezTo>
                  <a:cubicBezTo>
                    <a:pt x="5" y="29"/>
                    <a:pt x="4" y="36"/>
                    <a:pt x="4" y="38"/>
                  </a:cubicBezTo>
                  <a:cubicBezTo>
                    <a:pt x="3" y="38"/>
                    <a:pt x="4" y="39"/>
                    <a:pt x="4" y="40"/>
                  </a:cubicBezTo>
                  <a:cubicBezTo>
                    <a:pt x="3" y="48"/>
                    <a:pt x="2" y="55"/>
                    <a:pt x="4" y="61"/>
                  </a:cubicBezTo>
                  <a:cubicBezTo>
                    <a:pt x="6" y="61"/>
                    <a:pt x="8" y="64"/>
                    <a:pt x="8" y="64"/>
                  </a:cubicBezTo>
                  <a:cubicBezTo>
                    <a:pt x="8" y="64"/>
                    <a:pt x="9" y="64"/>
                    <a:pt x="10" y="64"/>
                  </a:cubicBezTo>
                  <a:cubicBezTo>
                    <a:pt x="10" y="64"/>
                    <a:pt x="10" y="66"/>
                    <a:pt x="11" y="66"/>
                  </a:cubicBezTo>
                  <a:cubicBezTo>
                    <a:pt x="14" y="67"/>
                    <a:pt x="23" y="67"/>
                    <a:pt x="26" y="67"/>
                  </a:cubicBezTo>
                  <a:cubicBezTo>
                    <a:pt x="27" y="68"/>
                    <a:pt x="27" y="68"/>
                    <a:pt x="28" y="68"/>
                  </a:cubicBezTo>
                  <a:cubicBezTo>
                    <a:pt x="32" y="69"/>
                    <a:pt x="36" y="68"/>
                    <a:pt x="37" y="69"/>
                  </a:cubicBezTo>
                  <a:cubicBezTo>
                    <a:pt x="38" y="70"/>
                    <a:pt x="47" y="69"/>
                    <a:pt x="47" y="69"/>
                  </a:cubicBezTo>
                  <a:cubicBezTo>
                    <a:pt x="54" y="69"/>
                    <a:pt x="60" y="66"/>
                    <a:pt x="63" y="63"/>
                  </a:cubicBezTo>
                  <a:cubicBezTo>
                    <a:pt x="63" y="58"/>
                    <a:pt x="64" y="53"/>
                    <a:pt x="64" y="48"/>
                  </a:cubicBezTo>
                  <a:cubicBezTo>
                    <a:pt x="64" y="45"/>
                    <a:pt x="63" y="41"/>
                    <a:pt x="64" y="38"/>
                  </a:cubicBezTo>
                  <a:cubicBezTo>
                    <a:pt x="64" y="37"/>
                    <a:pt x="64" y="36"/>
                    <a:pt x="64" y="35"/>
                  </a:cubicBezTo>
                  <a:cubicBezTo>
                    <a:pt x="64" y="33"/>
                    <a:pt x="63" y="31"/>
                    <a:pt x="64" y="29"/>
                  </a:cubicBezTo>
                  <a:cubicBezTo>
                    <a:pt x="64" y="28"/>
                    <a:pt x="64" y="27"/>
                    <a:pt x="64" y="26"/>
                  </a:cubicBezTo>
                  <a:cubicBezTo>
                    <a:pt x="65" y="20"/>
                    <a:pt x="64" y="17"/>
                    <a:pt x="64" y="13"/>
                  </a:cubicBezTo>
                  <a:cubicBezTo>
                    <a:pt x="59" y="8"/>
                    <a:pt x="48" y="8"/>
                    <a:pt x="38" y="7"/>
                  </a:cubicBezTo>
                  <a:close/>
                  <a:moveTo>
                    <a:pt x="4" y="66"/>
                  </a:moveTo>
                  <a:cubicBezTo>
                    <a:pt x="4" y="67"/>
                    <a:pt x="8" y="66"/>
                    <a:pt x="8" y="67"/>
                  </a:cubicBezTo>
                  <a:cubicBezTo>
                    <a:pt x="7" y="68"/>
                    <a:pt x="6" y="67"/>
                    <a:pt x="6" y="68"/>
                  </a:cubicBezTo>
                  <a:cubicBezTo>
                    <a:pt x="13" y="72"/>
                    <a:pt x="25" y="71"/>
                    <a:pt x="36" y="71"/>
                  </a:cubicBezTo>
                  <a:cubicBezTo>
                    <a:pt x="37" y="71"/>
                    <a:pt x="38" y="71"/>
                    <a:pt x="38" y="70"/>
                  </a:cubicBezTo>
                  <a:cubicBezTo>
                    <a:pt x="37" y="70"/>
                    <a:pt x="36" y="70"/>
                    <a:pt x="35" y="70"/>
                  </a:cubicBezTo>
                  <a:cubicBezTo>
                    <a:pt x="30" y="69"/>
                    <a:pt x="24" y="69"/>
                    <a:pt x="22" y="68"/>
                  </a:cubicBezTo>
                  <a:cubicBezTo>
                    <a:pt x="18" y="68"/>
                    <a:pt x="14" y="68"/>
                    <a:pt x="11" y="67"/>
                  </a:cubicBezTo>
                  <a:cubicBezTo>
                    <a:pt x="11" y="67"/>
                    <a:pt x="10" y="66"/>
                    <a:pt x="10" y="66"/>
                  </a:cubicBezTo>
                  <a:cubicBezTo>
                    <a:pt x="9" y="65"/>
                    <a:pt x="8" y="65"/>
                    <a:pt x="7" y="65"/>
                  </a:cubicBezTo>
                  <a:cubicBezTo>
                    <a:pt x="6" y="64"/>
                    <a:pt x="6" y="64"/>
                    <a:pt x="5" y="63"/>
                  </a:cubicBezTo>
                  <a:cubicBezTo>
                    <a:pt x="4" y="62"/>
                    <a:pt x="4" y="62"/>
                    <a:pt x="3" y="61"/>
                  </a:cubicBezTo>
                  <a:cubicBezTo>
                    <a:pt x="2" y="64"/>
                    <a:pt x="4" y="64"/>
                    <a:pt x="4" y="66"/>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7" name="Freeform 24"/>
            <p:cNvSpPr>
              <a:spLocks noEditPoints="1" noChangeArrowheads="1"/>
            </p:cNvSpPr>
            <p:nvPr/>
          </p:nvSpPr>
          <p:spPr bwMode="auto">
            <a:xfrm>
              <a:off x="427037" y="849312"/>
              <a:ext cx="207963" cy="204788"/>
            </a:xfrm>
            <a:custGeom>
              <a:avLst/>
              <a:gdLst>
                <a:gd name="T0" fmla="*/ 18 w 75"/>
                <a:gd name="T1" fmla="*/ 1 h 74"/>
                <a:gd name="T2" fmla="*/ 32 w 75"/>
                <a:gd name="T3" fmla="*/ 1 h 74"/>
                <a:gd name="T4" fmla="*/ 60 w 75"/>
                <a:gd name="T5" fmla="*/ 2 h 74"/>
                <a:gd name="T6" fmla="*/ 70 w 75"/>
                <a:gd name="T7" fmla="*/ 6 h 74"/>
                <a:gd name="T8" fmla="*/ 71 w 75"/>
                <a:gd name="T9" fmla="*/ 27 h 74"/>
                <a:gd name="T10" fmla="*/ 46 w 75"/>
                <a:gd name="T11" fmla="*/ 74 h 74"/>
                <a:gd name="T12" fmla="*/ 8 w 75"/>
                <a:gd name="T13" fmla="*/ 72 h 74"/>
                <a:gd name="T14" fmla="*/ 3 w 75"/>
                <a:gd name="T15" fmla="*/ 65 h 74"/>
                <a:gd name="T16" fmla="*/ 2 w 75"/>
                <a:gd name="T17" fmla="*/ 45 h 74"/>
                <a:gd name="T18" fmla="*/ 4 w 75"/>
                <a:gd name="T19" fmla="*/ 8 h 74"/>
                <a:gd name="T20" fmla="*/ 26 w 75"/>
                <a:gd name="T21" fmla="*/ 2 h 74"/>
                <a:gd name="T22" fmla="*/ 29 w 75"/>
                <a:gd name="T23" fmla="*/ 26 h 74"/>
                <a:gd name="T24" fmla="*/ 34 w 75"/>
                <a:gd name="T25" fmla="*/ 42 h 74"/>
                <a:gd name="T26" fmla="*/ 36 w 75"/>
                <a:gd name="T27" fmla="*/ 52 h 74"/>
                <a:gd name="T28" fmla="*/ 39 w 75"/>
                <a:gd name="T29" fmla="*/ 48 h 74"/>
                <a:gd name="T30" fmla="*/ 42 w 75"/>
                <a:gd name="T31" fmla="*/ 44 h 74"/>
                <a:gd name="T32" fmla="*/ 44 w 75"/>
                <a:gd name="T33" fmla="*/ 40 h 74"/>
                <a:gd name="T34" fmla="*/ 49 w 75"/>
                <a:gd name="T35" fmla="*/ 33 h 74"/>
                <a:gd name="T36" fmla="*/ 26 w 75"/>
                <a:gd name="T37" fmla="*/ 2 h 74"/>
                <a:gd name="T38" fmla="*/ 9 w 75"/>
                <a:gd name="T39" fmla="*/ 5 h 74"/>
                <a:gd name="T40" fmla="*/ 5 w 75"/>
                <a:gd name="T41" fmla="*/ 12 h 74"/>
                <a:gd name="T42" fmla="*/ 4 w 75"/>
                <a:gd name="T43" fmla="*/ 14 h 74"/>
                <a:gd name="T44" fmla="*/ 3 w 75"/>
                <a:gd name="T45" fmla="*/ 15 h 74"/>
                <a:gd name="T46" fmla="*/ 10 w 75"/>
                <a:gd name="T47" fmla="*/ 40 h 74"/>
                <a:gd name="T48" fmla="*/ 21 w 75"/>
                <a:gd name="T49" fmla="*/ 36 h 74"/>
                <a:gd name="T50" fmla="*/ 24 w 75"/>
                <a:gd name="T51" fmla="*/ 21 h 74"/>
                <a:gd name="T52" fmla="*/ 12 w 75"/>
                <a:gd name="T53" fmla="*/ 2 h 74"/>
                <a:gd name="T54" fmla="*/ 51 w 75"/>
                <a:gd name="T55" fmla="*/ 23 h 74"/>
                <a:gd name="T56" fmla="*/ 53 w 75"/>
                <a:gd name="T57" fmla="*/ 27 h 74"/>
                <a:gd name="T58" fmla="*/ 55 w 75"/>
                <a:gd name="T59" fmla="*/ 23 h 74"/>
                <a:gd name="T60" fmla="*/ 60 w 75"/>
                <a:gd name="T61" fmla="*/ 35 h 74"/>
                <a:gd name="T62" fmla="*/ 69 w 75"/>
                <a:gd name="T63" fmla="*/ 36 h 74"/>
                <a:gd name="T64" fmla="*/ 70 w 75"/>
                <a:gd name="T65" fmla="*/ 15 h 74"/>
                <a:gd name="T66" fmla="*/ 69 w 75"/>
                <a:gd name="T67" fmla="*/ 8 h 74"/>
                <a:gd name="T68" fmla="*/ 65 w 75"/>
                <a:gd name="T69" fmla="*/ 4 h 74"/>
                <a:gd name="T70" fmla="*/ 51 w 75"/>
                <a:gd name="T71" fmla="*/ 5 h 74"/>
                <a:gd name="T72" fmla="*/ 50 w 75"/>
                <a:gd name="T73" fmla="*/ 54 h 74"/>
                <a:gd name="T74" fmla="*/ 49 w 75"/>
                <a:gd name="T75" fmla="*/ 72 h 74"/>
                <a:gd name="T76" fmla="*/ 48 w 75"/>
                <a:gd name="T77" fmla="*/ 38 h 74"/>
                <a:gd name="T78" fmla="*/ 35 w 75"/>
                <a:gd name="T79" fmla="*/ 54 h 74"/>
                <a:gd name="T80" fmla="*/ 27 w 75"/>
                <a:gd name="T81" fmla="*/ 30 h 74"/>
                <a:gd name="T82" fmla="*/ 25 w 75"/>
                <a:gd name="T83" fmla="*/ 38 h 74"/>
                <a:gd name="T84" fmla="*/ 25 w 75"/>
                <a:gd name="T85" fmla="*/ 42 h 74"/>
                <a:gd name="T86" fmla="*/ 24 w 75"/>
                <a:gd name="T87" fmla="*/ 61 h 74"/>
                <a:gd name="T88" fmla="*/ 55 w 75"/>
                <a:gd name="T89" fmla="*/ 72 h 74"/>
                <a:gd name="T90" fmla="*/ 62 w 75"/>
                <a:gd name="T91" fmla="*/ 70 h 74"/>
                <a:gd name="T92" fmla="*/ 66 w 75"/>
                <a:gd name="T93" fmla="*/ 67 h 74"/>
                <a:gd name="T94" fmla="*/ 69 w 75"/>
                <a:gd name="T95" fmla="*/ 63 h 74"/>
                <a:gd name="T96" fmla="*/ 70 w 75"/>
                <a:gd name="T97" fmla="*/ 52 h 74"/>
                <a:gd name="T98" fmla="*/ 70 w 75"/>
                <a:gd name="T99" fmla="*/ 42 h 74"/>
                <a:gd name="T100" fmla="*/ 69 w 75"/>
                <a:gd name="T101" fmla="*/ 39 h 74"/>
                <a:gd name="T102" fmla="*/ 59 w 75"/>
                <a:gd name="T103" fmla="*/ 36 h 74"/>
                <a:gd name="T104" fmla="*/ 55 w 75"/>
                <a:gd name="T105" fmla="*/ 25 h 74"/>
                <a:gd name="T106" fmla="*/ 14 w 75"/>
                <a:gd name="T107" fmla="*/ 35 h 74"/>
                <a:gd name="T108" fmla="*/ 9 w 75"/>
                <a:gd name="T109" fmla="*/ 41 h 74"/>
                <a:gd name="T110" fmla="*/ 3 w 75"/>
                <a:gd name="T111" fmla="*/ 39 h 74"/>
                <a:gd name="T112" fmla="*/ 5 w 75"/>
                <a:gd name="T113" fmla="*/ 64 h 74"/>
                <a:gd name="T114" fmla="*/ 6 w 75"/>
                <a:gd name="T115" fmla="*/ 66 h 74"/>
                <a:gd name="T116" fmla="*/ 8 w 75"/>
                <a:gd name="T117" fmla="*/ 68 h 74"/>
                <a:gd name="T118" fmla="*/ 12 w 75"/>
                <a:gd name="T119" fmla="*/ 72 h 74"/>
                <a:gd name="T120" fmla="*/ 24 w 75"/>
                <a:gd name="T121" fmla="*/ 35 h 74"/>
                <a:gd name="T122" fmla="*/ 15 w 75"/>
                <a:gd name="T123" fmla="*/ 33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74"/>
                <a:gd name="T188" fmla="*/ 75 w 75"/>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74">
                  <a:moveTo>
                    <a:pt x="12" y="0"/>
                  </a:moveTo>
                  <a:cubicBezTo>
                    <a:pt x="14" y="1"/>
                    <a:pt x="15" y="1"/>
                    <a:pt x="18" y="1"/>
                  </a:cubicBezTo>
                  <a:cubicBezTo>
                    <a:pt x="20" y="1"/>
                    <a:pt x="21" y="0"/>
                    <a:pt x="23" y="0"/>
                  </a:cubicBezTo>
                  <a:cubicBezTo>
                    <a:pt x="26" y="1"/>
                    <a:pt x="29" y="1"/>
                    <a:pt x="32" y="1"/>
                  </a:cubicBezTo>
                  <a:cubicBezTo>
                    <a:pt x="37" y="1"/>
                    <a:pt x="42" y="0"/>
                    <a:pt x="48" y="0"/>
                  </a:cubicBezTo>
                  <a:cubicBezTo>
                    <a:pt x="52" y="1"/>
                    <a:pt x="56" y="1"/>
                    <a:pt x="60" y="2"/>
                  </a:cubicBezTo>
                  <a:cubicBezTo>
                    <a:pt x="62" y="3"/>
                    <a:pt x="64" y="2"/>
                    <a:pt x="66" y="3"/>
                  </a:cubicBezTo>
                  <a:cubicBezTo>
                    <a:pt x="67" y="4"/>
                    <a:pt x="68" y="5"/>
                    <a:pt x="70" y="6"/>
                  </a:cubicBezTo>
                  <a:cubicBezTo>
                    <a:pt x="70" y="7"/>
                    <a:pt x="70" y="7"/>
                    <a:pt x="71" y="7"/>
                  </a:cubicBezTo>
                  <a:cubicBezTo>
                    <a:pt x="73" y="14"/>
                    <a:pt x="72" y="20"/>
                    <a:pt x="71" y="27"/>
                  </a:cubicBezTo>
                  <a:cubicBezTo>
                    <a:pt x="70" y="38"/>
                    <a:pt x="75" y="63"/>
                    <a:pt x="66" y="70"/>
                  </a:cubicBezTo>
                  <a:cubicBezTo>
                    <a:pt x="62" y="73"/>
                    <a:pt x="54" y="73"/>
                    <a:pt x="46" y="74"/>
                  </a:cubicBezTo>
                  <a:cubicBezTo>
                    <a:pt x="36" y="74"/>
                    <a:pt x="23" y="74"/>
                    <a:pt x="11" y="74"/>
                  </a:cubicBezTo>
                  <a:cubicBezTo>
                    <a:pt x="11" y="73"/>
                    <a:pt x="9" y="73"/>
                    <a:pt x="8" y="72"/>
                  </a:cubicBezTo>
                  <a:cubicBezTo>
                    <a:pt x="8" y="71"/>
                    <a:pt x="7" y="70"/>
                    <a:pt x="7" y="69"/>
                  </a:cubicBezTo>
                  <a:cubicBezTo>
                    <a:pt x="6" y="68"/>
                    <a:pt x="4" y="67"/>
                    <a:pt x="3" y="65"/>
                  </a:cubicBezTo>
                  <a:cubicBezTo>
                    <a:pt x="3" y="63"/>
                    <a:pt x="3" y="59"/>
                    <a:pt x="3" y="54"/>
                  </a:cubicBezTo>
                  <a:cubicBezTo>
                    <a:pt x="3" y="52"/>
                    <a:pt x="3" y="49"/>
                    <a:pt x="2" y="45"/>
                  </a:cubicBezTo>
                  <a:cubicBezTo>
                    <a:pt x="2" y="39"/>
                    <a:pt x="0" y="18"/>
                    <a:pt x="2" y="14"/>
                  </a:cubicBezTo>
                  <a:cubicBezTo>
                    <a:pt x="3" y="12"/>
                    <a:pt x="3" y="10"/>
                    <a:pt x="4" y="8"/>
                  </a:cubicBezTo>
                  <a:cubicBezTo>
                    <a:pt x="6" y="6"/>
                    <a:pt x="9" y="3"/>
                    <a:pt x="12" y="0"/>
                  </a:cubicBezTo>
                  <a:close/>
                  <a:moveTo>
                    <a:pt x="26" y="2"/>
                  </a:moveTo>
                  <a:cubicBezTo>
                    <a:pt x="24" y="10"/>
                    <a:pt x="26" y="20"/>
                    <a:pt x="26" y="27"/>
                  </a:cubicBezTo>
                  <a:cubicBezTo>
                    <a:pt x="27" y="30"/>
                    <a:pt x="27" y="26"/>
                    <a:pt x="29" y="26"/>
                  </a:cubicBezTo>
                  <a:cubicBezTo>
                    <a:pt x="29" y="24"/>
                    <a:pt x="31" y="24"/>
                    <a:pt x="33" y="24"/>
                  </a:cubicBezTo>
                  <a:cubicBezTo>
                    <a:pt x="32" y="31"/>
                    <a:pt x="33" y="37"/>
                    <a:pt x="34" y="42"/>
                  </a:cubicBezTo>
                  <a:cubicBezTo>
                    <a:pt x="34" y="43"/>
                    <a:pt x="35" y="43"/>
                    <a:pt x="35" y="43"/>
                  </a:cubicBezTo>
                  <a:cubicBezTo>
                    <a:pt x="35" y="46"/>
                    <a:pt x="34" y="50"/>
                    <a:pt x="36" y="52"/>
                  </a:cubicBezTo>
                  <a:cubicBezTo>
                    <a:pt x="37" y="51"/>
                    <a:pt x="37" y="51"/>
                    <a:pt x="37" y="50"/>
                  </a:cubicBezTo>
                  <a:cubicBezTo>
                    <a:pt x="38" y="50"/>
                    <a:pt x="39" y="49"/>
                    <a:pt x="39" y="48"/>
                  </a:cubicBezTo>
                  <a:cubicBezTo>
                    <a:pt x="39" y="47"/>
                    <a:pt x="39" y="46"/>
                    <a:pt x="40" y="46"/>
                  </a:cubicBezTo>
                  <a:cubicBezTo>
                    <a:pt x="40" y="45"/>
                    <a:pt x="41" y="45"/>
                    <a:pt x="42" y="44"/>
                  </a:cubicBezTo>
                  <a:cubicBezTo>
                    <a:pt x="42" y="43"/>
                    <a:pt x="42" y="42"/>
                    <a:pt x="42" y="41"/>
                  </a:cubicBezTo>
                  <a:cubicBezTo>
                    <a:pt x="43" y="41"/>
                    <a:pt x="44" y="40"/>
                    <a:pt x="44" y="40"/>
                  </a:cubicBezTo>
                  <a:cubicBezTo>
                    <a:pt x="45" y="38"/>
                    <a:pt x="47" y="37"/>
                    <a:pt x="48" y="36"/>
                  </a:cubicBezTo>
                  <a:cubicBezTo>
                    <a:pt x="48" y="35"/>
                    <a:pt x="48" y="33"/>
                    <a:pt x="49" y="33"/>
                  </a:cubicBezTo>
                  <a:cubicBezTo>
                    <a:pt x="49" y="23"/>
                    <a:pt x="49" y="12"/>
                    <a:pt x="49" y="2"/>
                  </a:cubicBezTo>
                  <a:cubicBezTo>
                    <a:pt x="42" y="0"/>
                    <a:pt x="35" y="3"/>
                    <a:pt x="26" y="2"/>
                  </a:cubicBezTo>
                  <a:close/>
                  <a:moveTo>
                    <a:pt x="12" y="2"/>
                  </a:moveTo>
                  <a:cubicBezTo>
                    <a:pt x="11" y="3"/>
                    <a:pt x="11" y="4"/>
                    <a:pt x="9" y="5"/>
                  </a:cubicBezTo>
                  <a:cubicBezTo>
                    <a:pt x="9" y="6"/>
                    <a:pt x="7" y="6"/>
                    <a:pt x="6" y="7"/>
                  </a:cubicBezTo>
                  <a:cubicBezTo>
                    <a:pt x="5" y="8"/>
                    <a:pt x="6" y="10"/>
                    <a:pt x="5" y="12"/>
                  </a:cubicBezTo>
                  <a:cubicBezTo>
                    <a:pt x="5" y="12"/>
                    <a:pt x="4" y="12"/>
                    <a:pt x="4" y="12"/>
                  </a:cubicBezTo>
                  <a:cubicBezTo>
                    <a:pt x="4" y="12"/>
                    <a:pt x="4" y="13"/>
                    <a:pt x="4" y="14"/>
                  </a:cubicBezTo>
                  <a:cubicBezTo>
                    <a:pt x="4" y="14"/>
                    <a:pt x="3" y="13"/>
                    <a:pt x="3" y="14"/>
                  </a:cubicBezTo>
                  <a:cubicBezTo>
                    <a:pt x="3" y="14"/>
                    <a:pt x="3" y="15"/>
                    <a:pt x="3" y="15"/>
                  </a:cubicBezTo>
                  <a:cubicBezTo>
                    <a:pt x="2" y="21"/>
                    <a:pt x="4" y="29"/>
                    <a:pt x="3" y="36"/>
                  </a:cubicBezTo>
                  <a:cubicBezTo>
                    <a:pt x="5" y="37"/>
                    <a:pt x="7" y="39"/>
                    <a:pt x="10" y="40"/>
                  </a:cubicBezTo>
                  <a:cubicBezTo>
                    <a:pt x="12" y="36"/>
                    <a:pt x="13" y="32"/>
                    <a:pt x="15" y="30"/>
                  </a:cubicBezTo>
                  <a:cubicBezTo>
                    <a:pt x="17" y="32"/>
                    <a:pt x="18" y="35"/>
                    <a:pt x="21" y="36"/>
                  </a:cubicBezTo>
                  <a:cubicBezTo>
                    <a:pt x="22" y="34"/>
                    <a:pt x="24" y="33"/>
                    <a:pt x="24" y="31"/>
                  </a:cubicBezTo>
                  <a:cubicBezTo>
                    <a:pt x="25" y="28"/>
                    <a:pt x="24" y="25"/>
                    <a:pt x="24" y="21"/>
                  </a:cubicBezTo>
                  <a:cubicBezTo>
                    <a:pt x="24" y="15"/>
                    <a:pt x="24" y="8"/>
                    <a:pt x="24" y="2"/>
                  </a:cubicBezTo>
                  <a:cubicBezTo>
                    <a:pt x="20" y="2"/>
                    <a:pt x="16" y="2"/>
                    <a:pt x="12" y="2"/>
                  </a:cubicBezTo>
                  <a:close/>
                  <a:moveTo>
                    <a:pt x="51" y="5"/>
                  </a:moveTo>
                  <a:cubicBezTo>
                    <a:pt x="51" y="11"/>
                    <a:pt x="51" y="18"/>
                    <a:pt x="51" y="23"/>
                  </a:cubicBezTo>
                  <a:cubicBezTo>
                    <a:pt x="51" y="25"/>
                    <a:pt x="50" y="27"/>
                    <a:pt x="52" y="28"/>
                  </a:cubicBezTo>
                  <a:cubicBezTo>
                    <a:pt x="52" y="27"/>
                    <a:pt x="53" y="27"/>
                    <a:pt x="53" y="27"/>
                  </a:cubicBezTo>
                  <a:cubicBezTo>
                    <a:pt x="53" y="26"/>
                    <a:pt x="53" y="25"/>
                    <a:pt x="54" y="24"/>
                  </a:cubicBezTo>
                  <a:cubicBezTo>
                    <a:pt x="54" y="24"/>
                    <a:pt x="55" y="23"/>
                    <a:pt x="55" y="23"/>
                  </a:cubicBezTo>
                  <a:cubicBezTo>
                    <a:pt x="56" y="22"/>
                    <a:pt x="55" y="21"/>
                    <a:pt x="57" y="21"/>
                  </a:cubicBezTo>
                  <a:cubicBezTo>
                    <a:pt x="57" y="27"/>
                    <a:pt x="57" y="32"/>
                    <a:pt x="60" y="35"/>
                  </a:cubicBezTo>
                  <a:cubicBezTo>
                    <a:pt x="62" y="33"/>
                    <a:pt x="61" y="27"/>
                    <a:pt x="65" y="27"/>
                  </a:cubicBezTo>
                  <a:cubicBezTo>
                    <a:pt x="67" y="29"/>
                    <a:pt x="66" y="35"/>
                    <a:pt x="69" y="36"/>
                  </a:cubicBezTo>
                  <a:cubicBezTo>
                    <a:pt x="69" y="31"/>
                    <a:pt x="70" y="26"/>
                    <a:pt x="70" y="22"/>
                  </a:cubicBezTo>
                  <a:cubicBezTo>
                    <a:pt x="70" y="20"/>
                    <a:pt x="70" y="17"/>
                    <a:pt x="70" y="15"/>
                  </a:cubicBezTo>
                  <a:cubicBezTo>
                    <a:pt x="70" y="13"/>
                    <a:pt x="72" y="12"/>
                    <a:pt x="71" y="10"/>
                  </a:cubicBezTo>
                  <a:cubicBezTo>
                    <a:pt x="71" y="9"/>
                    <a:pt x="70" y="9"/>
                    <a:pt x="69" y="8"/>
                  </a:cubicBezTo>
                  <a:cubicBezTo>
                    <a:pt x="68" y="7"/>
                    <a:pt x="68" y="5"/>
                    <a:pt x="66" y="5"/>
                  </a:cubicBezTo>
                  <a:cubicBezTo>
                    <a:pt x="65" y="5"/>
                    <a:pt x="65" y="4"/>
                    <a:pt x="65" y="4"/>
                  </a:cubicBezTo>
                  <a:cubicBezTo>
                    <a:pt x="61" y="3"/>
                    <a:pt x="56" y="3"/>
                    <a:pt x="51" y="2"/>
                  </a:cubicBezTo>
                  <a:cubicBezTo>
                    <a:pt x="51" y="3"/>
                    <a:pt x="51" y="4"/>
                    <a:pt x="51" y="5"/>
                  </a:cubicBezTo>
                  <a:close/>
                  <a:moveTo>
                    <a:pt x="51" y="33"/>
                  </a:moveTo>
                  <a:cubicBezTo>
                    <a:pt x="50" y="37"/>
                    <a:pt x="50" y="46"/>
                    <a:pt x="50" y="54"/>
                  </a:cubicBezTo>
                  <a:cubicBezTo>
                    <a:pt x="50" y="57"/>
                    <a:pt x="50" y="60"/>
                    <a:pt x="50" y="63"/>
                  </a:cubicBezTo>
                  <a:cubicBezTo>
                    <a:pt x="50" y="66"/>
                    <a:pt x="51" y="70"/>
                    <a:pt x="49" y="72"/>
                  </a:cubicBezTo>
                  <a:cubicBezTo>
                    <a:pt x="48" y="60"/>
                    <a:pt x="50" y="50"/>
                    <a:pt x="49" y="38"/>
                  </a:cubicBezTo>
                  <a:cubicBezTo>
                    <a:pt x="49" y="37"/>
                    <a:pt x="48" y="37"/>
                    <a:pt x="48" y="38"/>
                  </a:cubicBezTo>
                  <a:cubicBezTo>
                    <a:pt x="44" y="41"/>
                    <a:pt x="42" y="46"/>
                    <a:pt x="39" y="50"/>
                  </a:cubicBezTo>
                  <a:cubicBezTo>
                    <a:pt x="38" y="52"/>
                    <a:pt x="38" y="55"/>
                    <a:pt x="35" y="54"/>
                  </a:cubicBezTo>
                  <a:cubicBezTo>
                    <a:pt x="33" y="45"/>
                    <a:pt x="31" y="37"/>
                    <a:pt x="32" y="26"/>
                  </a:cubicBezTo>
                  <a:cubicBezTo>
                    <a:pt x="29" y="26"/>
                    <a:pt x="28" y="29"/>
                    <a:pt x="27" y="30"/>
                  </a:cubicBezTo>
                  <a:cubicBezTo>
                    <a:pt x="26" y="32"/>
                    <a:pt x="26" y="32"/>
                    <a:pt x="26" y="34"/>
                  </a:cubicBezTo>
                  <a:cubicBezTo>
                    <a:pt x="26" y="36"/>
                    <a:pt x="25" y="37"/>
                    <a:pt x="25" y="38"/>
                  </a:cubicBezTo>
                  <a:cubicBezTo>
                    <a:pt x="25" y="39"/>
                    <a:pt x="26" y="40"/>
                    <a:pt x="26" y="41"/>
                  </a:cubicBezTo>
                  <a:cubicBezTo>
                    <a:pt x="26" y="41"/>
                    <a:pt x="25" y="42"/>
                    <a:pt x="25" y="42"/>
                  </a:cubicBezTo>
                  <a:cubicBezTo>
                    <a:pt x="24" y="46"/>
                    <a:pt x="25" y="51"/>
                    <a:pt x="25" y="55"/>
                  </a:cubicBezTo>
                  <a:cubicBezTo>
                    <a:pt x="25" y="57"/>
                    <a:pt x="24" y="59"/>
                    <a:pt x="24" y="61"/>
                  </a:cubicBezTo>
                  <a:cubicBezTo>
                    <a:pt x="24" y="65"/>
                    <a:pt x="25" y="69"/>
                    <a:pt x="25" y="73"/>
                  </a:cubicBezTo>
                  <a:cubicBezTo>
                    <a:pt x="35" y="73"/>
                    <a:pt x="48" y="73"/>
                    <a:pt x="55" y="72"/>
                  </a:cubicBezTo>
                  <a:cubicBezTo>
                    <a:pt x="57" y="72"/>
                    <a:pt x="61" y="71"/>
                    <a:pt x="62" y="71"/>
                  </a:cubicBezTo>
                  <a:cubicBezTo>
                    <a:pt x="62" y="71"/>
                    <a:pt x="61" y="70"/>
                    <a:pt x="62" y="70"/>
                  </a:cubicBezTo>
                  <a:cubicBezTo>
                    <a:pt x="62" y="70"/>
                    <a:pt x="64" y="70"/>
                    <a:pt x="64" y="69"/>
                  </a:cubicBezTo>
                  <a:cubicBezTo>
                    <a:pt x="64" y="69"/>
                    <a:pt x="66" y="68"/>
                    <a:pt x="66" y="67"/>
                  </a:cubicBezTo>
                  <a:cubicBezTo>
                    <a:pt x="66" y="66"/>
                    <a:pt x="66" y="67"/>
                    <a:pt x="67" y="67"/>
                  </a:cubicBezTo>
                  <a:cubicBezTo>
                    <a:pt x="68" y="65"/>
                    <a:pt x="68" y="65"/>
                    <a:pt x="69" y="63"/>
                  </a:cubicBezTo>
                  <a:cubicBezTo>
                    <a:pt x="69" y="61"/>
                    <a:pt x="69" y="60"/>
                    <a:pt x="69" y="57"/>
                  </a:cubicBezTo>
                  <a:cubicBezTo>
                    <a:pt x="69" y="55"/>
                    <a:pt x="70" y="53"/>
                    <a:pt x="70" y="52"/>
                  </a:cubicBezTo>
                  <a:cubicBezTo>
                    <a:pt x="70" y="50"/>
                    <a:pt x="69" y="49"/>
                    <a:pt x="69" y="47"/>
                  </a:cubicBezTo>
                  <a:cubicBezTo>
                    <a:pt x="69" y="45"/>
                    <a:pt x="70" y="44"/>
                    <a:pt x="70" y="42"/>
                  </a:cubicBezTo>
                  <a:cubicBezTo>
                    <a:pt x="70" y="42"/>
                    <a:pt x="69" y="42"/>
                    <a:pt x="69" y="41"/>
                  </a:cubicBezTo>
                  <a:cubicBezTo>
                    <a:pt x="69" y="41"/>
                    <a:pt x="70" y="40"/>
                    <a:pt x="69" y="39"/>
                  </a:cubicBezTo>
                  <a:cubicBezTo>
                    <a:pt x="66" y="37"/>
                    <a:pt x="66" y="33"/>
                    <a:pt x="65" y="29"/>
                  </a:cubicBezTo>
                  <a:cubicBezTo>
                    <a:pt x="61" y="29"/>
                    <a:pt x="64" y="37"/>
                    <a:pt x="59" y="36"/>
                  </a:cubicBezTo>
                  <a:cubicBezTo>
                    <a:pt x="56" y="35"/>
                    <a:pt x="56" y="30"/>
                    <a:pt x="56" y="26"/>
                  </a:cubicBezTo>
                  <a:cubicBezTo>
                    <a:pt x="56" y="25"/>
                    <a:pt x="56" y="25"/>
                    <a:pt x="55" y="25"/>
                  </a:cubicBezTo>
                  <a:cubicBezTo>
                    <a:pt x="54" y="27"/>
                    <a:pt x="52" y="31"/>
                    <a:pt x="51" y="33"/>
                  </a:cubicBezTo>
                  <a:close/>
                  <a:moveTo>
                    <a:pt x="14" y="35"/>
                  </a:moveTo>
                  <a:cubicBezTo>
                    <a:pt x="13" y="36"/>
                    <a:pt x="12" y="36"/>
                    <a:pt x="12" y="37"/>
                  </a:cubicBezTo>
                  <a:cubicBezTo>
                    <a:pt x="11" y="39"/>
                    <a:pt x="12" y="41"/>
                    <a:pt x="9" y="41"/>
                  </a:cubicBezTo>
                  <a:cubicBezTo>
                    <a:pt x="9" y="41"/>
                    <a:pt x="9" y="41"/>
                    <a:pt x="8" y="40"/>
                  </a:cubicBezTo>
                  <a:cubicBezTo>
                    <a:pt x="6" y="40"/>
                    <a:pt x="6" y="38"/>
                    <a:pt x="3" y="39"/>
                  </a:cubicBezTo>
                  <a:cubicBezTo>
                    <a:pt x="3" y="41"/>
                    <a:pt x="4" y="44"/>
                    <a:pt x="4" y="47"/>
                  </a:cubicBezTo>
                  <a:cubicBezTo>
                    <a:pt x="5" y="52"/>
                    <a:pt x="3" y="63"/>
                    <a:pt x="5" y="64"/>
                  </a:cubicBezTo>
                  <a:cubicBezTo>
                    <a:pt x="5" y="64"/>
                    <a:pt x="5" y="65"/>
                    <a:pt x="5" y="66"/>
                  </a:cubicBezTo>
                  <a:cubicBezTo>
                    <a:pt x="5" y="66"/>
                    <a:pt x="6" y="66"/>
                    <a:pt x="6" y="66"/>
                  </a:cubicBezTo>
                  <a:cubicBezTo>
                    <a:pt x="6" y="66"/>
                    <a:pt x="6" y="67"/>
                    <a:pt x="6" y="67"/>
                  </a:cubicBezTo>
                  <a:cubicBezTo>
                    <a:pt x="6" y="68"/>
                    <a:pt x="7" y="68"/>
                    <a:pt x="8" y="68"/>
                  </a:cubicBezTo>
                  <a:cubicBezTo>
                    <a:pt x="8" y="69"/>
                    <a:pt x="9" y="70"/>
                    <a:pt x="9" y="70"/>
                  </a:cubicBezTo>
                  <a:cubicBezTo>
                    <a:pt x="10" y="71"/>
                    <a:pt x="11" y="71"/>
                    <a:pt x="12" y="72"/>
                  </a:cubicBezTo>
                  <a:cubicBezTo>
                    <a:pt x="14" y="73"/>
                    <a:pt x="18" y="72"/>
                    <a:pt x="23" y="73"/>
                  </a:cubicBezTo>
                  <a:cubicBezTo>
                    <a:pt x="23" y="59"/>
                    <a:pt x="24" y="48"/>
                    <a:pt x="24" y="35"/>
                  </a:cubicBezTo>
                  <a:cubicBezTo>
                    <a:pt x="23" y="33"/>
                    <a:pt x="22" y="39"/>
                    <a:pt x="19" y="38"/>
                  </a:cubicBezTo>
                  <a:cubicBezTo>
                    <a:pt x="17" y="37"/>
                    <a:pt x="18" y="33"/>
                    <a:pt x="15" y="33"/>
                  </a:cubicBezTo>
                  <a:cubicBezTo>
                    <a:pt x="15" y="34"/>
                    <a:pt x="14" y="35"/>
                    <a:pt x="14" y="35"/>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8" name="Freeform 25"/>
            <p:cNvSpPr>
              <a:spLocks noEditPoints="1" noChangeArrowheads="1"/>
            </p:cNvSpPr>
            <p:nvPr/>
          </p:nvSpPr>
          <p:spPr bwMode="auto">
            <a:xfrm>
              <a:off x="200025" y="873125"/>
              <a:ext cx="152400" cy="120650"/>
            </a:xfrm>
            <a:custGeom>
              <a:avLst/>
              <a:gdLst>
                <a:gd name="T0" fmla="*/ 50 w 55"/>
                <a:gd name="T1" fmla="*/ 4 h 43"/>
                <a:gd name="T2" fmla="*/ 53 w 55"/>
                <a:gd name="T3" fmla="*/ 13 h 43"/>
                <a:gd name="T4" fmla="*/ 54 w 55"/>
                <a:gd name="T5" fmla="*/ 25 h 43"/>
                <a:gd name="T6" fmla="*/ 53 w 55"/>
                <a:gd name="T7" fmla="*/ 26 h 43"/>
                <a:gd name="T8" fmla="*/ 48 w 55"/>
                <a:gd name="T9" fmla="*/ 39 h 43"/>
                <a:gd name="T10" fmla="*/ 19 w 55"/>
                <a:gd name="T11" fmla="*/ 40 h 43"/>
                <a:gd name="T12" fmla="*/ 2 w 55"/>
                <a:gd name="T13" fmla="*/ 34 h 43"/>
                <a:gd name="T14" fmla="*/ 3 w 55"/>
                <a:gd name="T15" fmla="*/ 15 h 43"/>
                <a:gd name="T16" fmla="*/ 3 w 55"/>
                <a:gd name="T17" fmla="*/ 11 h 43"/>
                <a:gd name="T18" fmla="*/ 4 w 55"/>
                <a:gd name="T19" fmla="*/ 8 h 43"/>
                <a:gd name="T20" fmla="*/ 5 w 55"/>
                <a:gd name="T21" fmla="*/ 5 h 43"/>
                <a:gd name="T22" fmla="*/ 9 w 55"/>
                <a:gd name="T23" fmla="*/ 4 h 43"/>
                <a:gd name="T24" fmla="*/ 10 w 55"/>
                <a:gd name="T25" fmla="*/ 2 h 43"/>
                <a:gd name="T26" fmla="*/ 12 w 55"/>
                <a:gd name="T27" fmla="*/ 2 h 43"/>
                <a:gd name="T28" fmla="*/ 14 w 55"/>
                <a:gd name="T29" fmla="*/ 0 h 43"/>
                <a:gd name="T30" fmla="*/ 16 w 55"/>
                <a:gd name="T31" fmla="*/ 0 h 43"/>
                <a:gd name="T32" fmla="*/ 50 w 55"/>
                <a:gd name="T33" fmla="*/ 4 h 43"/>
                <a:gd name="T34" fmla="*/ 28 w 55"/>
                <a:gd name="T35" fmla="*/ 3 h 43"/>
                <a:gd name="T36" fmla="*/ 17 w 55"/>
                <a:gd name="T37" fmla="*/ 2 h 43"/>
                <a:gd name="T38" fmla="*/ 11 w 55"/>
                <a:gd name="T39" fmla="*/ 4 h 43"/>
                <a:gd name="T40" fmla="*/ 10 w 55"/>
                <a:gd name="T41" fmla="*/ 4 h 43"/>
                <a:gd name="T42" fmla="*/ 5 w 55"/>
                <a:gd name="T43" fmla="*/ 8 h 43"/>
                <a:gd name="T44" fmla="*/ 4 w 55"/>
                <a:gd name="T45" fmla="*/ 14 h 43"/>
                <a:gd name="T46" fmla="*/ 4 w 55"/>
                <a:gd name="T47" fmla="*/ 15 h 43"/>
                <a:gd name="T48" fmla="*/ 4 w 55"/>
                <a:gd name="T49" fmla="*/ 17 h 43"/>
                <a:gd name="T50" fmla="*/ 3 w 55"/>
                <a:gd name="T51" fmla="*/ 21 h 43"/>
                <a:gd name="T52" fmla="*/ 4 w 55"/>
                <a:gd name="T53" fmla="*/ 33 h 43"/>
                <a:gd name="T54" fmla="*/ 8 w 55"/>
                <a:gd name="T55" fmla="*/ 37 h 43"/>
                <a:gd name="T56" fmla="*/ 10 w 55"/>
                <a:gd name="T57" fmla="*/ 38 h 43"/>
                <a:gd name="T58" fmla="*/ 12 w 55"/>
                <a:gd name="T59" fmla="*/ 38 h 43"/>
                <a:gd name="T60" fmla="*/ 37 w 55"/>
                <a:gd name="T61" fmla="*/ 39 h 43"/>
                <a:gd name="T62" fmla="*/ 49 w 55"/>
                <a:gd name="T63" fmla="*/ 38 h 43"/>
                <a:gd name="T64" fmla="*/ 52 w 55"/>
                <a:gd name="T65" fmla="*/ 24 h 43"/>
                <a:gd name="T66" fmla="*/ 53 w 55"/>
                <a:gd name="T67" fmla="*/ 23 h 43"/>
                <a:gd name="T68" fmla="*/ 52 w 55"/>
                <a:gd name="T69" fmla="*/ 18 h 43"/>
                <a:gd name="T70" fmla="*/ 51 w 55"/>
                <a:gd name="T71" fmla="*/ 13 h 43"/>
                <a:gd name="T72" fmla="*/ 51 w 55"/>
                <a:gd name="T73" fmla="*/ 11 h 43"/>
                <a:gd name="T74" fmla="*/ 49 w 55"/>
                <a:gd name="T75" fmla="*/ 5 h 43"/>
                <a:gd name="T76" fmla="*/ 28 w 55"/>
                <a:gd name="T77" fmla="*/ 3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43"/>
                <a:gd name="T119" fmla="*/ 55 w 55"/>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43">
                  <a:moveTo>
                    <a:pt x="50" y="4"/>
                  </a:moveTo>
                  <a:cubicBezTo>
                    <a:pt x="51" y="6"/>
                    <a:pt x="52" y="9"/>
                    <a:pt x="53" y="13"/>
                  </a:cubicBezTo>
                  <a:cubicBezTo>
                    <a:pt x="54" y="15"/>
                    <a:pt x="55" y="20"/>
                    <a:pt x="54" y="25"/>
                  </a:cubicBezTo>
                  <a:cubicBezTo>
                    <a:pt x="54" y="25"/>
                    <a:pt x="53" y="25"/>
                    <a:pt x="53" y="26"/>
                  </a:cubicBezTo>
                  <a:cubicBezTo>
                    <a:pt x="52" y="34"/>
                    <a:pt x="53" y="36"/>
                    <a:pt x="48" y="39"/>
                  </a:cubicBezTo>
                  <a:cubicBezTo>
                    <a:pt x="42" y="43"/>
                    <a:pt x="27" y="41"/>
                    <a:pt x="19" y="40"/>
                  </a:cubicBezTo>
                  <a:cubicBezTo>
                    <a:pt x="12" y="39"/>
                    <a:pt x="6" y="38"/>
                    <a:pt x="2" y="34"/>
                  </a:cubicBezTo>
                  <a:cubicBezTo>
                    <a:pt x="0" y="28"/>
                    <a:pt x="2" y="21"/>
                    <a:pt x="3" y="15"/>
                  </a:cubicBezTo>
                  <a:cubicBezTo>
                    <a:pt x="3" y="14"/>
                    <a:pt x="2" y="12"/>
                    <a:pt x="3" y="11"/>
                  </a:cubicBezTo>
                  <a:cubicBezTo>
                    <a:pt x="3" y="11"/>
                    <a:pt x="4" y="10"/>
                    <a:pt x="4" y="8"/>
                  </a:cubicBezTo>
                  <a:cubicBezTo>
                    <a:pt x="5" y="8"/>
                    <a:pt x="5" y="6"/>
                    <a:pt x="5" y="5"/>
                  </a:cubicBezTo>
                  <a:cubicBezTo>
                    <a:pt x="6" y="4"/>
                    <a:pt x="8" y="4"/>
                    <a:pt x="9" y="4"/>
                  </a:cubicBezTo>
                  <a:cubicBezTo>
                    <a:pt x="9" y="3"/>
                    <a:pt x="9" y="2"/>
                    <a:pt x="10" y="2"/>
                  </a:cubicBezTo>
                  <a:cubicBezTo>
                    <a:pt x="10" y="2"/>
                    <a:pt x="11" y="2"/>
                    <a:pt x="12" y="2"/>
                  </a:cubicBezTo>
                  <a:cubicBezTo>
                    <a:pt x="13" y="2"/>
                    <a:pt x="13" y="0"/>
                    <a:pt x="14" y="0"/>
                  </a:cubicBezTo>
                  <a:cubicBezTo>
                    <a:pt x="14" y="0"/>
                    <a:pt x="15" y="0"/>
                    <a:pt x="16" y="0"/>
                  </a:cubicBezTo>
                  <a:cubicBezTo>
                    <a:pt x="25" y="1"/>
                    <a:pt x="42" y="0"/>
                    <a:pt x="50" y="4"/>
                  </a:cubicBezTo>
                  <a:close/>
                  <a:moveTo>
                    <a:pt x="28" y="3"/>
                  </a:moveTo>
                  <a:cubicBezTo>
                    <a:pt x="24" y="3"/>
                    <a:pt x="20" y="1"/>
                    <a:pt x="17" y="2"/>
                  </a:cubicBezTo>
                  <a:cubicBezTo>
                    <a:pt x="15" y="2"/>
                    <a:pt x="12" y="3"/>
                    <a:pt x="11" y="4"/>
                  </a:cubicBezTo>
                  <a:cubicBezTo>
                    <a:pt x="11" y="4"/>
                    <a:pt x="10" y="3"/>
                    <a:pt x="10" y="4"/>
                  </a:cubicBezTo>
                  <a:cubicBezTo>
                    <a:pt x="8" y="5"/>
                    <a:pt x="5" y="8"/>
                    <a:pt x="5" y="8"/>
                  </a:cubicBezTo>
                  <a:cubicBezTo>
                    <a:pt x="4" y="9"/>
                    <a:pt x="5" y="12"/>
                    <a:pt x="4" y="14"/>
                  </a:cubicBezTo>
                  <a:cubicBezTo>
                    <a:pt x="4" y="14"/>
                    <a:pt x="4" y="14"/>
                    <a:pt x="4" y="15"/>
                  </a:cubicBezTo>
                  <a:cubicBezTo>
                    <a:pt x="3" y="15"/>
                    <a:pt x="4" y="16"/>
                    <a:pt x="4" y="17"/>
                  </a:cubicBezTo>
                  <a:cubicBezTo>
                    <a:pt x="3" y="19"/>
                    <a:pt x="3" y="20"/>
                    <a:pt x="3" y="21"/>
                  </a:cubicBezTo>
                  <a:cubicBezTo>
                    <a:pt x="1" y="26"/>
                    <a:pt x="3" y="30"/>
                    <a:pt x="4" y="33"/>
                  </a:cubicBezTo>
                  <a:cubicBezTo>
                    <a:pt x="5" y="34"/>
                    <a:pt x="7" y="36"/>
                    <a:pt x="8" y="37"/>
                  </a:cubicBezTo>
                  <a:cubicBezTo>
                    <a:pt x="9" y="37"/>
                    <a:pt x="10" y="37"/>
                    <a:pt x="10" y="38"/>
                  </a:cubicBezTo>
                  <a:cubicBezTo>
                    <a:pt x="11" y="38"/>
                    <a:pt x="12" y="37"/>
                    <a:pt x="12" y="38"/>
                  </a:cubicBezTo>
                  <a:cubicBezTo>
                    <a:pt x="19" y="39"/>
                    <a:pt x="28" y="40"/>
                    <a:pt x="37" y="39"/>
                  </a:cubicBezTo>
                  <a:cubicBezTo>
                    <a:pt x="41" y="39"/>
                    <a:pt x="46" y="40"/>
                    <a:pt x="49" y="38"/>
                  </a:cubicBezTo>
                  <a:cubicBezTo>
                    <a:pt x="52" y="35"/>
                    <a:pt x="52" y="28"/>
                    <a:pt x="52" y="24"/>
                  </a:cubicBezTo>
                  <a:cubicBezTo>
                    <a:pt x="52" y="23"/>
                    <a:pt x="53" y="23"/>
                    <a:pt x="53" y="23"/>
                  </a:cubicBezTo>
                  <a:cubicBezTo>
                    <a:pt x="53" y="22"/>
                    <a:pt x="52" y="20"/>
                    <a:pt x="52" y="18"/>
                  </a:cubicBezTo>
                  <a:cubicBezTo>
                    <a:pt x="52" y="15"/>
                    <a:pt x="52" y="14"/>
                    <a:pt x="51" y="13"/>
                  </a:cubicBezTo>
                  <a:cubicBezTo>
                    <a:pt x="51" y="13"/>
                    <a:pt x="51" y="12"/>
                    <a:pt x="51" y="11"/>
                  </a:cubicBezTo>
                  <a:cubicBezTo>
                    <a:pt x="50" y="9"/>
                    <a:pt x="50" y="6"/>
                    <a:pt x="49" y="5"/>
                  </a:cubicBezTo>
                  <a:cubicBezTo>
                    <a:pt x="44" y="2"/>
                    <a:pt x="35" y="3"/>
                    <a:pt x="28" y="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9" name="Freeform 26"/>
            <p:cNvSpPr>
              <a:spLocks noEditPoints="1" noChangeArrowheads="1"/>
            </p:cNvSpPr>
            <p:nvPr/>
          </p:nvSpPr>
          <p:spPr bwMode="auto">
            <a:xfrm>
              <a:off x="990600" y="882650"/>
              <a:ext cx="88900" cy="93663"/>
            </a:xfrm>
            <a:custGeom>
              <a:avLst/>
              <a:gdLst>
                <a:gd name="T0" fmla="*/ 26 w 32"/>
                <a:gd name="T1" fmla="*/ 3 h 34"/>
                <a:gd name="T2" fmla="*/ 28 w 32"/>
                <a:gd name="T3" fmla="*/ 6 h 34"/>
                <a:gd name="T4" fmla="*/ 29 w 32"/>
                <a:gd name="T5" fmla="*/ 8 h 34"/>
                <a:gd name="T6" fmla="*/ 31 w 32"/>
                <a:gd name="T7" fmla="*/ 10 h 34"/>
                <a:gd name="T8" fmla="*/ 31 w 32"/>
                <a:gd name="T9" fmla="*/ 21 h 34"/>
                <a:gd name="T10" fmla="*/ 30 w 32"/>
                <a:gd name="T11" fmla="*/ 24 h 34"/>
                <a:gd name="T12" fmla="*/ 28 w 32"/>
                <a:gd name="T13" fmla="*/ 25 h 34"/>
                <a:gd name="T14" fmla="*/ 28 w 32"/>
                <a:gd name="T15" fmla="*/ 27 h 34"/>
                <a:gd name="T16" fmla="*/ 26 w 32"/>
                <a:gd name="T17" fmla="*/ 28 h 34"/>
                <a:gd name="T18" fmla="*/ 24 w 32"/>
                <a:gd name="T19" fmla="*/ 29 h 34"/>
                <a:gd name="T20" fmla="*/ 2 w 32"/>
                <a:gd name="T21" fmla="*/ 15 h 34"/>
                <a:gd name="T22" fmla="*/ 8 w 32"/>
                <a:gd name="T23" fmla="*/ 5 h 34"/>
                <a:gd name="T24" fmla="*/ 9 w 32"/>
                <a:gd name="T25" fmla="*/ 3 h 34"/>
                <a:gd name="T26" fmla="*/ 11 w 32"/>
                <a:gd name="T27" fmla="*/ 3 h 34"/>
                <a:gd name="T28" fmla="*/ 26 w 32"/>
                <a:gd name="T29" fmla="*/ 3 h 34"/>
                <a:gd name="T30" fmla="*/ 15 w 32"/>
                <a:gd name="T31" fmla="*/ 4 h 34"/>
                <a:gd name="T32" fmla="*/ 12 w 32"/>
                <a:gd name="T33" fmla="*/ 4 h 34"/>
                <a:gd name="T34" fmla="*/ 10 w 32"/>
                <a:gd name="T35" fmla="*/ 6 h 34"/>
                <a:gd name="T36" fmla="*/ 7 w 32"/>
                <a:gd name="T37" fmla="*/ 7 h 34"/>
                <a:gd name="T38" fmla="*/ 5 w 32"/>
                <a:gd name="T39" fmla="*/ 12 h 34"/>
                <a:gd name="T40" fmla="*/ 4 w 32"/>
                <a:gd name="T41" fmla="*/ 13 h 34"/>
                <a:gd name="T42" fmla="*/ 3 w 32"/>
                <a:gd name="T43" fmla="*/ 15 h 34"/>
                <a:gd name="T44" fmla="*/ 12 w 32"/>
                <a:gd name="T45" fmla="*/ 28 h 34"/>
                <a:gd name="T46" fmla="*/ 13 w 32"/>
                <a:gd name="T47" fmla="*/ 29 h 34"/>
                <a:gd name="T48" fmla="*/ 22 w 32"/>
                <a:gd name="T49" fmla="*/ 29 h 34"/>
                <a:gd name="T50" fmla="*/ 28 w 32"/>
                <a:gd name="T51" fmla="*/ 24 h 34"/>
                <a:gd name="T52" fmla="*/ 29 w 32"/>
                <a:gd name="T53" fmla="*/ 21 h 34"/>
                <a:gd name="T54" fmla="*/ 30 w 32"/>
                <a:gd name="T55" fmla="*/ 20 h 34"/>
                <a:gd name="T56" fmla="*/ 24 w 32"/>
                <a:gd name="T57" fmla="*/ 3 h 34"/>
                <a:gd name="T58" fmla="*/ 15 w 32"/>
                <a:gd name="T59" fmla="*/ 4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34"/>
                <a:gd name="T92" fmla="*/ 32 w 32"/>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34">
                  <a:moveTo>
                    <a:pt x="26" y="3"/>
                  </a:moveTo>
                  <a:cubicBezTo>
                    <a:pt x="27" y="4"/>
                    <a:pt x="28" y="5"/>
                    <a:pt x="28" y="6"/>
                  </a:cubicBezTo>
                  <a:cubicBezTo>
                    <a:pt x="29" y="7"/>
                    <a:pt x="29" y="8"/>
                    <a:pt x="29" y="8"/>
                  </a:cubicBezTo>
                  <a:cubicBezTo>
                    <a:pt x="29" y="9"/>
                    <a:pt x="31" y="10"/>
                    <a:pt x="31" y="10"/>
                  </a:cubicBezTo>
                  <a:cubicBezTo>
                    <a:pt x="32" y="12"/>
                    <a:pt x="32" y="17"/>
                    <a:pt x="31" y="21"/>
                  </a:cubicBezTo>
                  <a:cubicBezTo>
                    <a:pt x="31" y="21"/>
                    <a:pt x="30" y="23"/>
                    <a:pt x="30" y="24"/>
                  </a:cubicBezTo>
                  <a:cubicBezTo>
                    <a:pt x="30" y="25"/>
                    <a:pt x="28" y="25"/>
                    <a:pt x="28" y="25"/>
                  </a:cubicBezTo>
                  <a:cubicBezTo>
                    <a:pt x="28" y="25"/>
                    <a:pt x="28" y="26"/>
                    <a:pt x="28" y="27"/>
                  </a:cubicBezTo>
                  <a:cubicBezTo>
                    <a:pt x="28" y="28"/>
                    <a:pt x="26" y="27"/>
                    <a:pt x="26" y="28"/>
                  </a:cubicBezTo>
                  <a:cubicBezTo>
                    <a:pt x="25" y="28"/>
                    <a:pt x="25" y="29"/>
                    <a:pt x="24" y="29"/>
                  </a:cubicBezTo>
                  <a:cubicBezTo>
                    <a:pt x="16" y="34"/>
                    <a:pt x="0" y="29"/>
                    <a:pt x="2" y="15"/>
                  </a:cubicBezTo>
                  <a:cubicBezTo>
                    <a:pt x="3" y="11"/>
                    <a:pt x="5" y="8"/>
                    <a:pt x="8" y="5"/>
                  </a:cubicBezTo>
                  <a:cubicBezTo>
                    <a:pt x="9" y="5"/>
                    <a:pt x="9" y="4"/>
                    <a:pt x="9" y="3"/>
                  </a:cubicBezTo>
                  <a:cubicBezTo>
                    <a:pt x="9" y="3"/>
                    <a:pt x="11" y="4"/>
                    <a:pt x="11" y="3"/>
                  </a:cubicBezTo>
                  <a:cubicBezTo>
                    <a:pt x="13" y="0"/>
                    <a:pt x="21" y="1"/>
                    <a:pt x="26" y="3"/>
                  </a:cubicBezTo>
                  <a:close/>
                  <a:moveTo>
                    <a:pt x="15" y="4"/>
                  </a:moveTo>
                  <a:cubicBezTo>
                    <a:pt x="14" y="4"/>
                    <a:pt x="13" y="4"/>
                    <a:pt x="12" y="4"/>
                  </a:cubicBezTo>
                  <a:cubicBezTo>
                    <a:pt x="11" y="4"/>
                    <a:pt x="10" y="6"/>
                    <a:pt x="10" y="6"/>
                  </a:cubicBezTo>
                  <a:cubicBezTo>
                    <a:pt x="9" y="6"/>
                    <a:pt x="8" y="6"/>
                    <a:pt x="7" y="7"/>
                  </a:cubicBezTo>
                  <a:cubicBezTo>
                    <a:pt x="6" y="8"/>
                    <a:pt x="5" y="10"/>
                    <a:pt x="5" y="12"/>
                  </a:cubicBezTo>
                  <a:cubicBezTo>
                    <a:pt x="5" y="12"/>
                    <a:pt x="4" y="12"/>
                    <a:pt x="4" y="13"/>
                  </a:cubicBezTo>
                  <a:cubicBezTo>
                    <a:pt x="4" y="14"/>
                    <a:pt x="3" y="15"/>
                    <a:pt x="3" y="15"/>
                  </a:cubicBezTo>
                  <a:cubicBezTo>
                    <a:pt x="1" y="21"/>
                    <a:pt x="9" y="28"/>
                    <a:pt x="12" y="28"/>
                  </a:cubicBezTo>
                  <a:cubicBezTo>
                    <a:pt x="12" y="29"/>
                    <a:pt x="12" y="29"/>
                    <a:pt x="13" y="29"/>
                  </a:cubicBezTo>
                  <a:cubicBezTo>
                    <a:pt x="15" y="30"/>
                    <a:pt x="19" y="29"/>
                    <a:pt x="22" y="29"/>
                  </a:cubicBezTo>
                  <a:cubicBezTo>
                    <a:pt x="23" y="28"/>
                    <a:pt x="27" y="26"/>
                    <a:pt x="28" y="24"/>
                  </a:cubicBezTo>
                  <a:cubicBezTo>
                    <a:pt x="29" y="23"/>
                    <a:pt x="29" y="22"/>
                    <a:pt x="29" y="21"/>
                  </a:cubicBezTo>
                  <a:cubicBezTo>
                    <a:pt x="29" y="20"/>
                    <a:pt x="30" y="20"/>
                    <a:pt x="30" y="20"/>
                  </a:cubicBezTo>
                  <a:cubicBezTo>
                    <a:pt x="31" y="13"/>
                    <a:pt x="28" y="7"/>
                    <a:pt x="24" y="3"/>
                  </a:cubicBezTo>
                  <a:cubicBezTo>
                    <a:pt x="20" y="3"/>
                    <a:pt x="16" y="4"/>
                    <a:pt x="15" y="4"/>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0" name="Freeform 27"/>
            <p:cNvSpPr>
              <a:spLocks noEditPoints="1" noChangeArrowheads="1"/>
            </p:cNvSpPr>
            <p:nvPr/>
          </p:nvSpPr>
          <p:spPr bwMode="auto">
            <a:xfrm>
              <a:off x="782637" y="950912"/>
              <a:ext cx="44450" cy="77788"/>
            </a:xfrm>
            <a:custGeom>
              <a:avLst/>
              <a:gdLst>
                <a:gd name="T0" fmla="*/ 14 w 16"/>
                <a:gd name="T1" fmla="*/ 24 h 28"/>
                <a:gd name="T2" fmla="*/ 4 w 16"/>
                <a:gd name="T3" fmla="*/ 26 h 28"/>
                <a:gd name="T4" fmla="*/ 6 w 16"/>
                <a:gd name="T5" fmla="*/ 1 h 28"/>
                <a:gd name="T6" fmla="*/ 14 w 16"/>
                <a:gd name="T7" fmla="*/ 4 h 28"/>
                <a:gd name="T8" fmla="*/ 14 w 16"/>
                <a:gd name="T9" fmla="*/ 24 h 28"/>
                <a:gd name="T10" fmla="*/ 7 w 16"/>
                <a:gd name="T11" fmla="*/ 3 h 28"/>
                <a:gd name="T12" fmla="*/ 4 w 16"/>
                <a:gd name="T13" fmla="*/ 5 h 28"/>
                <a:gd name="T14" fmla="*/ 6 w 16"/>
                <a:gd name="T15" fmla="*/ 25 h 28"/>
                <a:gd name="T16" fmla="*/ 12 w 16"/>
                <a:gd name="T17" fmla="*/ 24 h 28"/>
                <a:gd name="T18" fmla="*/ 13 w 16"/>
                <a:gd name="T19" fmla="*/ 5 h 28"/>
                <a:gd name="T20" fmla="*/ 7 w 16"/>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8"/>
                <a:gd name="T35" fmla="*/ 16 w 1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8">
                  <a:moveTo>
                    <a:pt x="14" y="24"/>
                  </a:moveTo>
                  <a:cubicBezTo>
                    <a:pt x="12" y="26"/>
                    <a:pt x="8" y="28"/>
                    <a:pt x="4" y="26"/>
                  </a:cubicBezTo>
                  <a:cubicBezTo>
                    <a:pt x="2" y="19"/>
                    <a:pt x="0" y="5"/>
                    <a:pt x="6" y="1"/>
                  </a:cubicBezTo>
                  <a:cubicBezTo>
                    <a:pt x="10" y="0"/>
                    <a:pt x="11" y="3"/>
                    <a:pt x="14" y="4"/>
                  </a:cubicBezTo>
                  <a:cubicBezTo>
                    <a:pt x="14" y="10"/>
                    <a:pt x="15" y="17"/>
                    <a:pt x="14" y="24"/>
                  </a:cubicBezTo>
                  <a:close/>
                  <a:moveTo>
                    <a:pt x="7" y="3"/>
                  </a:moveTo>
                  <a:cubicBezTo>
                    <a:pt x="6" y="4"/>
                    <a:pt x="5" y="5"/>
                    <a:pt x="4" y="5"/>
                  </a:cubicBezTo>
                  <a:cubicBezTo>
                    <a:pt x="4" y="12"/>
                    <a:pt x="3" y="21"/>
                    <a:pt x="6" y="25"/>
                  </a:cubicBezTo>
                  <a:cubicBezTo>
                    <a:pt x="9" y="26"/>
                    <a:pt x="10" y="25"/>
                    <a:pt x="12" y="24"/>
                  </a:cubicBezTo>
                  <a:cubicBezTo>
                    <a:pt x="16" y="20"/>
                    <a:pt x="12" y="12"/>
                    <a:pt x="13" y="5"/>
                  </a:cubicBezTo>
                  <a:cubicBezTo>
                    <a:pt x="11" y="4"/>
                    <a:pt x="10" y="2"/>
                    <a:pt x="7" y="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1" name="Freeform 28"/>
            <p:cNvSpPr>
              <a:spLocks noChangeArrowheads="1"/>
            </p:cNvSpPr>
            <p:nvPr/>
          </p:nvSpPr>
          <p:spPr bwMode="auto">
            <a:xfrm>
              <a:off x="1062037" y="984250"/>
              <a:ext cx="6350" cy="9525"/>
            </a:xfrm>
            <a:custGeom>
              <a:avLst/>
              <a:gdLst>
                <a:gd name="T0" fmla="*/ 0 w 2"/>
                <a:gd name="T1" fmla="*/ 0 h 3"/>
                <a:gd name="T2" fmla="*/ 2 w 2"/>
                <a:gd name="T3" fmla="*/ 0 h 3"/>
                <a:gd name="T4" fmla="*/ 2 w 2"/>
                <a:gd name="T5" fmla="*/ 3 h 3"/>
                <a:gd name="T6" fmla="*/ 0 w 2"/>
                <a:gd name="T7" fmla="*/ 3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0"/>
                    <a:pt x="1" y="0"/>
                    <a:pt x="2" y="0"/>
                  </a:cubicBezTo>
                  <a:cubicBezTo>
                    <a:pt x="2" y="1"/>
                    <a:pt x="2" y="2"/>
                    <a:pt x="2" y="3"/>
                  </a:cubicBezTo>
                  <a:cubicBezTo>
                    <a:pt x="1" y="3"/>
                    <a:pt x="0" y="3"/>
                    <a:pt x="0" y="3"/>
                  </a:cubicBezTo>
                  <a:cubicBezTo>
                    <a:pt x="0" y="2"/>
                    <a:pt x="0" y="1"/>
                    <a:pt x="0"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 name="Freeform 29"/>
            <p:cNvSpPr>
              <a:spLocks noChangeArrowheads="1"/>
            </p:cNvSpPr>
            <p:nvPr/>
          </p:nvSpPr>
          <p:spPr bwMode="auto">
            <a:xfrm>
              <a:off x="1042987" y="990600"/>
              <a:ext cx="15875" cy="25400"/>
            </a:xfrm>
            <a:custGeom>
              <a:avLst/>
              <a:gdLst>
                <a:gd name="T0" fmla="*/ 1 w 6"/>
                <a:gd name="T1" fmla="*/ 0 h 9"/>
                <a:gd name="T2" fmla="*/ 5 w 6"/>
                <a:gd name="T3" fmla="*/ 0 h 9"/>
                <a:gd name="T4" fmla="*/ 6 w 6"/>
                <a:gd name="T5" fmla="*/ 8 h 9"/>
                <a:gd name="T6" fmla="*/ 1 w 6"/>
                <a:gd name="T7" fmla="*/ 9 h 9"/>
                <a:gd name="T8" fmla="*/ 4 w 6"/>
                <a:gd name="T9" fmla="*/ 6 h 9"/>
                <a:gd name="T10" fmla="*/ 1 w 6"/>
                <a:gd name="T11" fmla="*/ 5 h 9"/>
                <a:gd name="T12" fmla="*/ 2 w 6"/>
                <a:gd name="T13" fmla="*/ 3 h 9"/>
                <a:gd name="T14" fmla="*/ 1 w 6"/>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9"/>
                <a:gd name="T26" fmla="*/ 6 w 6"/>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9">
                  <a:moveTo>
                    <a:pt x="1" y="0"/>
                  </a:moveTo>
                  <a:cubicBezTo>
                    <a:pt x="3" y="0"/>
                    <a:pt x="4" y="0"/>
                    <a:pt x="5" y="0"/>
                  </a:cubicBezTo>
                  <a:cubicBezTo>
                    <a:pt x="3" y="4"/>
                    <a:pt x="6" y="3"/>
                    <a:pt x="6" y="8"/>
                  </a:cubicBezTo>
                  <a:cubicBezTo>
                    <a:pt x="5" y="8"/>
                    <a:pt x="3" y="9"/>
                    <a:pt x="1" y="9"/>
                  </a:cubicBezTo>
                  <a:cubicBezTo>
                    <a:pt x="0" y="6"/>
                    <a:pt x="4" y="8"/>
                    <a:pt x="4" y="6"/>
                  </a:cubicBezTo>
                  <a:cubicBezTo>
                    <a:pt x="4" y="5"/>
                    <a:pt x="2" y="6"/>
                    <a:pt x="1" y="5"/>
                  </a:cubicBezTo>
                  <a:cubicBezTo>
                    <a:pt x="1" y="4"/>
                    <a:pt x="2" y="3"/>
                    <a:pt x="2" y="3"/>
                  </a:cubicBezTo>
                  <a:cubicBezTo>
                    <a:pt x="2" y="3"/>
                    <a:pt x="1" y="1"/>
                    <a:pt x="1"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3" name="Freeform 30"/>
            <p:cNvSpPr>
              <a:spLocks noChangeArrowheads="1"/>
            </p:cNvSpPr>
            <p:nvPr/>
          </p:nvSpPr>
          <p:spPr bwMode="auto">
            <a:xfrm>
              <a:off x="1025525" y="990600"/>
              <a:ext cx="20638" cy="26988"/>
            </a:xfrm>
            <a:custGeom>
              <a:avLst/>
              <a:gdLst>
                <a:gd name="T0" fmla="*/ 0 w 7"/>
                <a:gd name="T1" fmla="*/ 2 h 10"/>
                <a:gd name="T2" fmla="*/ 5 w 7"/>
                <a:gd name="T3" fmla="*/ 2 h 10"/>
                <a:gd name="T4" fmla="*/ 2 w 7"/>
                <a:gd name="T5" fmla="*/ 7 h 10"/>
                <a:gd name="T6" fmla="*/ 6 w 7"/>
                <a:gd name="T7" fmla="*/ 10 h 10"/>
                <a:gd name="T8" fmla="*/ 0 w 7"/>
                <a:gd name="T9" fmla="*/ 9 h 10"/>
                <a:gd name="T10" fmla="*/ 3 w 7"/>
                <a:gd name="T11" fmla="*/ 3 h 10"/>
                <a:gd name="T12" fmla="*/ 0 w 7"/>
                <a:gd name="T13" fmla="*/ 2 h 10"/>
                <a:gd name="T14" fmla="*/ 0 60000 65536"/>
                <a:gd name="T15" fmla="*/ 0 60000 65536"/>
                <a:gd name="T16" fmla="*/ 0 60000 65536"/>
                <a:gd name="T17" fmla="*/ 0 60000 65536"/>
                <a:gd name="T18" fmla="*/ 0 60000 65536"/>
                <a:gd name="T19" fmla="*/ 0 60000 65536"/>
                <a:gd name="T20" fmla="*/ 0 60000 65536"/>
                <a:gd name="T21" fmla="*/ 0 w 7"/>
                <a:gd name="T22" fmla="*/ 0 h 10"/>
                <a:gd name="T23" fmla="*/ 7 w 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0">
                  <a:moveTo>
                    <a:pt x="0" y="2"/>
                  </a:moveTo>
                  <a:cubicBezTo>
                    <a:pt x="0" y="0"/>
                    <a:pt x="4" y="1"/>
                    <a:pt x="5" y="2"/>
                  </a:cubicBezTo>
                  <a:cubicBezTo>
                    <a:pt x="4" y="4"/>
                    <a:pt x="3" y="6"/>
                    <a:pt x="2" y="7"/>
                  </a:cubicBezTo>
                  <a:cubicBezTo>
                    <a:pt x="2" y="9"/>
                    <a:pt x="7" y="6"/>
                    <a:pt x="6" y="10"/>
                  </a:cubicBezTo>
                  <a:cubicBezTo>
                    <a:pt x="3" y="9"/>
                    <a:pt x="1" y="10"/>
                    <a:pt x="0" y="9"/>
                  </a:cubicBezTo>
                  <a:cubicBezTo>
                    <a:pt x="0" y="6"/>
                    <a:pt x="2" y="5"/>
                    <a:pt x="3" y="3"/>
                  </a:cubicBezTo>
                  <a:cubicBezTo>
                    <a:pt x="2" y="0"/>
                    <a:pt x="1" y="4"/>
                    <a:pt x="0" y="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4" name="Freeform 31"/>
            <p:cNvSpPr>
              <a:spLocks noEditPoints="1" noChangeArrowheads="1"/>
            </p:cNvSpPr>
            <p:nvPr/>
          </p:nvSpPr>
          <p:spPr bwMode="auto">
            <a:xfrm>
              <a:off x="204787" y="995362"/>
              <a:ext cx="22225" cy="28575"/>
            </a:xfrm>
            <a:custGeom>
              <a:avLst/>
              <a:gdLst>
                <a:gd name="T0" fmla="*/ 7 w 8"/>
                <a:gd name="T1" fmla="*/ 9 h 10"/>
                <a:gd name="T2" fmla="*/ 0 w 8"/>
                <a:gd name="T3" fmla="*/ 6 h 10"/>
                <a:gd name="T4" fmla="*/ 8 w 8"/>
                <a:gd name="T5" fmla="*/ 7 h 10"/>
                <a:gd name="T6" fmla="*/ 7 w 8"/>
                <a:gd name="T7" fmla="*/ 9 h 10"/>
                <a:gd name="T8" fmla="*/ 3 w 8"/>
                <a:gd name="T9" fmla="*/ 7 h 10"/>
                <a:gd name="T10" fmla="*/ 5 w 8"/>
                <a:gd name="T11" fmla="*/ 7 h 10"/>
                <a:gd name="T12" fmla="*/ 5 w 8"/>
                <a:gd name="T13" fmla="*/ 5 h 10"/>
                <a:gd name="T14" fmla="*/ 3 w 8"/>
                <a:gd name="T15" fmla="*/ 5 h 10"/>
                <a:gd name="T16" fmla="*/ 3 w 8"/>
                <a:gd name="T17" fmla="*/ 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7" y="9"/>
                  </a:moveTo>
                  <a:cubicBezTo>
                    <a:pt x="2" y="10"/>
                    <a:pt x="1" y="8"/>
                    <a:pt x="0" y="6"/>
                  </a:cubicBezTo>
                  <a:cubicBezTo>
                    <a:pt x="1" y="0"/>
                    <a:pt x="8" y="1"/>
                    <a:pt x="8" y="7"/>
                  </a:cubicBezTo>
                  <a:cubicBezTo>
                    <a:pt x="8" y="7"/>
                    <a:pt x="7" y="8"/>
                    <a:pt x="7" y="9"/>
                  </a:cubicBezTo>
                  <a:close/>
                  <a:moveTo>
                    <a:pt x="3" y="7"/>
                  </a:moveTo>
                  <a:cubicBezTo>
                    <a:pt x="4" y="7"/>
                    <a:pt x="4" y="7"/>
                    <a:pt x="5" y="7"/>
                  </a:cubicBezTo>
                  <a:cubicBezTo>
                    <a:pt x="5" y="6"/>
                    <a:pt x="5" y="5"/>
                    <a:pt x="5" y="5"/>
                  </a:cubicBezTo>
                  <a:cubicBezTo>
                    <a:pt x="4" y="5"/>
                    <a:pt x="4" y="5"/>
                    <a:pt x="3" y="5"/>
                  </a:cubicBezTo>
                  <a:cubicBezTo>
                    <a:pt x="3" y="5"/>
                    <a:pt x="3" y="6"/>
                    <a:pt x="3" y="7"/>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5" name="Freeform 32"/>
            <p:cNvSpPr>
              <a:spLocks noEditPoints="1" noChangeArrowheads="1"/>
            </p:cNvSpPr>
            <p:nvPr/>
          </p:nvSpPr>
          <p:spPr bwMode="auto">
            <a:xfrm>
              <a:off x="319087" y="998537"/>
              <a:ext cx="25400" cy="25400"/>
            </a:xfrm>
            <a:custGeom>
              <a:avLst/>
              <a:gdLst>
                <a:gd name="T0" fmla="*/ 9 w 9"/>
                <a:gd name="T1" fmla="*/ 2 h 9"/>
                <a:gd name="T2" fmla="*/ 9 w 9"/>
                <a:gd name="T3" fmla="*/ 7 h 9"/>
                <a:gd name="T4" fmla="*/ 1 w 9"/>
                <a:gd name="T5" fmla="*/ 7 h 9"/>
                <a:gd name="T6" fmla="*/ 9 w 9"/>
                <a:gd name="T7" fmla="*/ 2 h 9"/>
                <a:gd name="T8" fmla="*/ 4 w 9"/>
                <a:gd name="T9" fmla="*/ 6 h 9"/>
                <a:gd name="T10" fmla="*/ 7 w 9"/>
                <a:gd name="T11" fmla="*/ 6 h 9"/>
                <a:gd name="T12" fmla="*/ 4 w 9"/>
                <a:gd name="T13" fmla="*/ 4 h 9"/>
                <a:gd name="T14" fmla="*/ 4 w 9"/>
                <a:gd name="T15" fmla="*/ 6 h 9"/>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9"/>
                <a:gd name="T26" fmla="*/ 9 w 9"/>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9">
                  <a:moveTo>
                    <a:pt x="9" y="2"/>
                  </a:moveTo>
                  <a:cubicBezTo>
                    <a:pt x="9" y="4"/>
                    <a:pt x="9" y="6"/>
                    <a:pt x="9" y="7"/>
                  </a:cubicBezTo>
                  <a:cubicBezTo>
                    <a:pt x="7" y="9"/>
                    <a:pt x="3" y="8"/>
                    <a:pt x="1" y="7"/>
                  </a:cubicBezTo>
                  <a:cubicBezTo>
                    <a:pt x="0" y="1"/>
                    <a:pt x="6" y="0"/>
                    <a:pt x="9" y="2"/>
                  </a:cubicBezTo>
                  <a:close/>
                  <a:moveTo>
                    <a:pt x="4" y="6"/>
                  </a:moveTo>
                  <a:cubicBezTo>
                    <a:pt x="5" y="6"/>
                    <a:pt x="6" y="6"/>
                    <a:pt x="7" y="6"/>
                  </a:cubicBezTo>
                  <a:cubicBezTo>
                    <a:pt x="7" y="4"/>
                    <a:pt x="6" y="4"/>
                    <a:pt x="4" y="4"/>
                  </a:cubicBezTo>
                  <a:cubicBezTo>
                    <a:pt x="4" y="4"/>
                    <a:pt x="4" y="5"/>
                    <a:pt x="4" y="6"/>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6" name="Freeform 33"/>
            <p:cNvSpPr>
              <a:spLocks noChangeArrowheads="1"/>
            </p:cNvSpPr>
            <p:nvPr/>
          </p:nvSpPr>
          <p:spPr bwMode="auto">
            <a:xfrm>
              <a:off x="257175" y="1016000"/>
              <a:ext cx="33338" cy="15875"/>
            </a:xfrm>
            <a:custGeom>
              <a:avLst/>
              <a:gdLst>
                <a:gd name="T0" fmla="*/ 5 w 12"/>
                <a:gd name="T1" fmla="*/ 0 h 6"/>
                <a:gd name="T2" fmla="*/ 12 w 12"/>
                <a:gd name="T3" fmla="*/ 3 h 6"/>
                <a:gd name="T4" fmla="*/ 7 w 12"/>
                <a:gd name="T5" fmla="*/ 6 h 6"/>
                <a:gd name="T6" fmla="*/ 5 w 12"/>
                <a:gd name="T7" fmla="*/ 3 h 6"/>
                <a:gd name="T8" fmla="*/ 1 w 12"/>
                <a:gd name="T9" fmla="*/ 1 h 6"/>
                <a:gd name="T10" fmla="*/ 3 w 12"/>
                <a:gd name="T11" fmla="*/ 2 h 6"/>
                <a:gd name="T12" fmla="*/ 5 w 12"/>
                <a:gd name="T13" fmla="*/ 0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5" y="0"/>
                  </a:moveTo>
                  <a:cubicBezTo>
                    <a:pt x="7" y="1"/>
                    <a:pt x="12" y="0"/>
                    <a:pt x="12" y="3"/>
                  </a:cubicBezTo>
                  <a:cubicBezTo>
                    <a:pt x="10" y="3"/>
                    <a:pt x="6" y="2"/>
                    <a:pt x="7" y="6"/>
                  </a:cubicBezTo>
                  <a:cubicBezTo>
                    <a:pt x="6" y="5"/>
                    <a:pt x="5" y="5"/>
                    <a:pt x="5" y="3"/>
                  </a:cubicBezTo>
                  <a:cubicBezTo>
                    <a:pt x="3" y="3"/>
                    <a:pt x="0" y="4"/>
                    <a:pt x="1" y="1"/>
                  </a:cubicBezTo>
                  <a:cubicBezTo>
                    <a:pt x="2" y="1"/>
                    <a:pt x="3" y="1"/>
                    <a:pt x="3" y="2"/>
                  </a:cubicBezTo>
                  <a:cubicBezTo>
                    <a:pt x="4" y="2"/>
                    <a:pt x="5" y="1"/>
                    <a:pt x="5"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7" name="Freeform 34"/>
            <p:cNvSpPr>
              <a:spLocks noEditPoints="1" noChangeArrowheads="1"/>
            </p:cNvSpPr>
            <p:nvPr/>
          </p:nvSpPr>
          <p:spPr bwMode="auto">
            <a:xfrm>
              <a:off x="177800" y="1147762"/>
              <a:ext cx="200025" cy="198438"/>
            </a:xfrm>
            <a:custGeom>
              <a:avLst/>
              <a:gdLst>
                <a:gd name="T0" fmla="*/ 59 w 72"/>
                <a:gd name="T1" fmla="*/ 68 h 71"/>
                <a:gd name="T2" fmla="*/ 39 w 72"/>
                <a:gd name="T3" fmla="*/ 69 h 71"/>
                <a:gd name="T4" fmla="*/ 3 w 72"/>
                <a:gd name="T5" fmla="*/ 65 h 71"/>
                <a:gd name="T6" fmla="*/ 1 w 72"/>
                <a:gd name="T7" fmla="*/ 49 h 71"/>
                <a:gd name="T8" fmla="*/ 2 w 72"/>
                <a:gd name="T9" fmla="*/ 9 h 71"/>
                <a:gd name="T10" fmla="*/ 18 w 72"/>
                <a:gd name="T11" fmla="*/ 1 h 71"/>
                <a:gd name="T12" fmla="*/ 38 w 72"/>
                <a:gd name="T13" fmla="*/ 1 h 71"/>
                <a:gd name="T14" fmla="*/ 65 w 72"/>
                <a:gd name="T15" fmla="*/ 3 h 71"/>
                <a:gd name="T16" fmla="*/ 70 w 72"/>
                <a:gd name="T17" fmla="*/ 8 h 71"/>
                <a:gd name="T18" fmla="*/ 71 w 72"/>
                <a:gd name="T19" fmla="*/ 20 h 71"/>
                <a:gd name="T20" fmla="*/ 69 w 72"/>
                <a:gd name="T21" fmla="*/ 34 h 71"/>
                <a:gd name="T22" fmla="*/ 70 w 72"/>
                <a:gd name="T23" fmla="*/ 52 h 71"/>
                <a:gd name="T24" fmla="*/ 69 w 72"/>
                <a:gd name="T25" fmla="*/ 63 h 71"/>
                <a:gd name="T26" fmla="*/ 58 w 72"/>
                <a:gd name="T27" fmla="*/ 3 h 71"/>
                <a:gd name="T28" fmla="*/ 13 w 72"/>
                <a:gd name="T29" fmla="*/ 2 h 71"/>
                <a:gd name="T30" fmla="*/ 2 w 72"/>
                <a:gd name="T31" fmla="*/ 19 h 71"/>
                <a:gd name="T32" fmla="*/ 18 w 72"/>
                <a:gd name="T33" fmla="*/ 19 h 71"/>
                <a:gd name="T34" fmla="*/ 69 w 72"/>
                <a:gd name="T35" fmla="*/ 18 h 71"/>
                <a:gd name="T36" fmla="*/ 24 w 72"/>
                <a:gd name="T37" fmla="*/ 28 h 71"/>
                <a:gd name="T38" fmla="*/ 69 w 72"/>
                <a:gd name="T39" fmla="*/ 19 h 71"/>
                <a:gd name="T40" fmla="*/ 1 w 72"/>
                <a:gd name="T41" fmla="*/ 37 h 71"/>
                <a:gd name="T42" fmla="*/ 11 w 72"/>
                <a:gd name="T43" fmla="*/ 30 h 71"/>
                <a:gd name="T44" fmla="*/ 18 w 72"/>
                <a:gd name="T45" fmla="*/ 20 h 71"/>
                <a:gd name="T46" fmla="*/ 20 w 72"/>
                <a:gd name="T47" fmla="*/ 20 h 71"/>
                <a:gd name="T48" fmla="*/ 24 w 72"/>
                <a:gd name="T49" fmla="*/ 36 h 71"/>
                <a:gd name="T50" fmla="*/ 48 w 72"/>
                <a:gd name="T51" fmla="*/ 37 h 71"/>
                <a:gd name="T52" fmla="*/ 68 w 72"/>
                <a:gd name="T53" fmla="*/ 30 h 71"/>
                <a:gd name="T54" fmla="*/ 20 w 72"/>
                <a:gd name="T55" fmla="*/ 30 h 71"/>
                <a:gd name="T56" fmla="*/ 21 w 72"/>
                <a:gd name="T57" fmla="*/ 38 h 71"/>
                <a:gd name="T58" fmla="*/ 42 w 72"/>
                <a:gd name="T59" fmla="*/ 38 h 71"/>
                <a:gd name="T60" fmla="*/ 68 w 72"/>
                <a:gd name="T61" fmla="*/ 47 h 71"/>
                <a:gd name="T62" fmla="*/ 1 w 72"/>
                <a:gd name="T63" fmla="*/ 39 h 71"/>
                <a:gd name="T64" fmla="*/ 19 w 72"/>
                <a:gd name="T65" fmla="*/ 39 h 71"/>
                <a:gd name="T66" fmla="*/ 16 w 72"/>
                <a:gd name="T67" fmla="*/ 46 h 71"/>
                <a:gd name="T68" fmla="*/ 18 w 72"/>
                <a:gd name="T69" fmla="*/ 46 h 71"/>
                <a:gd name="T70" fmla="*/ 25 w 72"/>
                <a:gd name="T71" fmla="*/ 46 h 71"/>
                <a:gd name="T72" fmla="*/ 52 w 72"/>
                <a:gd name="T73" fmla="*/ 54 h 71"/>
                <a:gd name="T74" fmla="*/ 68 w 72"/>
                <a:gd name="T75" fmla="*/ 49 h 71"/>
                <a:gd name="T76" fmla="*/ 21 w 72"/>
                <a:gd name="T77" fmla="*/ 46 h 71"/>
                <a:gd name="T78" fmla="*/ 52 w 72"/>
                <a:gd name="T79" fmla="*/ 55 h 71"/>
                <a:gd name="T80" fmla="*/ 60 w 72"/>
                <a:gd name="T81" fmla="*/ 61 h 71"/>
                <a:gd name="T82" fmla="*/ 3 w 72"/>
                <a:gd name="T83" fmla="*/ 54 h 71"/>
                <a:gd name="T84" fmla="*/ 4 w 72"/>
                <a:gd name="T85" fmla="*/ 60 h 71"/>
                <a:gd name="T86" fmla="*/ 3 w 72"/>
                <a:gd name="T87" fmla="*/ 54 h 71"/>
                <a:gd name="T88" fmla="*/ 23 w 72"/>
                <a:gd name="T89" fmla="*/ 61 h 71"/>
                <a:gd name="T90" fmla="*/ 19 w 72"/>
                <a:gd name="T91" fmla="*/ 67 h 71"/>
                <a:gd name="T92" fmla="*/ 23 w 72"/>
                <a:gd name="T93" fmla="*/ 67 h 71"/>
                <a:gd name="T94" fmla="*/ 25 w 72"/>
                <a:gd name="T95" fmla="*/ 67 h 71"/>
                <a:gd name="T96" fmla="*/ 58 w 72"/>
                <a:gd name="T97" fmla="*/ 67 h 71"/>
                <a:gd name="T98" fmla="*/ 65 w 72"/>
                <a:gd name="T99" fmla="*/ 63 h 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71"/>
                <a:gd name="T152" fmla="*/ 72 w 72"/>
                <a:gd name="T153" fmla="*/ 71 h 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71">
                  <a:moveTo>
                    <a:pt x="69" y="63"/>
                  </a:moveTo>
                  <a:cubicBezTo>
                    <a:pt x="66" y="63"/>
                    <a:pt x="64" y="67"/>
                    <a:pt x="61" y="68"/>
                  </a:cubicBezTo>
                  <a:cubicBezTo>
                    <a:pt x="61" y="68"/>
                    <a:pt x="60" y="68"/>
                    <a:pt x="59" y="68"/>
                  </a:cubicBezTo>
                  <a:cubicBezTo>
                    <a:pt x="59" y="69"/>
                    <a:pt x="58" y="69"/>
                    <a:pt x="57" y="69"/>
                  </a:cubicBezTo>
                  <a:cubicBezTo>
                    <a:pt x="56" y="69"/>
                    <a:pt x="55" y="69"/>
                    <a:pt x="55" y="69"/>
                  </a:cubicBezTo>
                  <a:cubicBezTo>
                    <a:pt x="53" y="71"/>
                    <a:pt x="45" y="69"/>
                    <a:pt x="39" y="69"/>
                  </a:cubicBezTo>
                  <a:cubicBezTo>
                    <a:pt x="30" y="69"/>
                    <a:pt x="22" y="69"/>
                    <a:pt x="13" y="68"/>
                  </a:cubicBezTo>
                  <a:cubicBezTo>
                    <a:pt x="10" y="68"/>
                    <a:pt x="7" y="68"/>
                    <a:pt x="5" y="67"/>
                  </a:cubicBezTo>
                  <a:cubicBezTo>
                    <a:pt x="5" y="67"/>
                    <a:pt x="4" y="65"/>
                    <a:pt x="3" y="65"/>
                  </a:cubicBezTo>
                  <a:cubicBezTo>
                    <a:pt x="2" y="64"/>
                    <a:pt x="1" y="63"/>
                    <a:pt x="0" y="62"/>
                  </a:cubicBezTo>
                  <a:cubicBezTo>
                    <a:pt x="0" y="60"/>
                    <a:pt x="0" y="57"/>
                    <a:pt x="0" y="55"/>
                  </a:cubicBezTo>
                  <a:cubicBezTo>
                    <a:pt x="0" y="53"/>
                    <a:pt x="1" y="50"/>
                    <a:pt x="1" y="49"/>
                  </a:cubicBezTo>
                  <a:cubicBezTo>
                    <a:pt x="1" y="47"/>
                    <a:pt x="0" y="45"/>
                    <a:pt x="0" y="42"/>
                  </a:cubicBezTo>
                  <a:cubicBezTo>
                    <a:pt x="0" y="34"/>
                    <a:pt x="0" y="21"/>
                    <a:pt x="1" y="13"/>
                  </a:cubicBezTo>
                  <a:cubicBezTo>
                    <a:pt x="1" y="12"/>
                    <a:pt x="1" y="10"/>
                    <a:pt x="2" y="9"/>
                  </a:cubicBezTo>
                  <a:cubicBezTo>
                    <a:pt x="2" y="9"/>
                    <a:pt x="3" y="9"/>
                    <a:pt x="3" y="8"/>
                  </a:cubicBezTo>
                  <a:cubicBezTo>
                    <a:pt x="3" y="7"/>
                    <a:pt x="5" y="3"/>
                    <a:pt x="6" y="3"/>
                  </a:cubicBezTo>
                  <a:cubicBezTo>
                    <a:pt x="8" y="2"/>
                    <a:pt x="13" y="1"/>
                    <a:pt x="18" y="1"/>
                  </a:cubicBezTo>
                  <a:cubicBezTo>
                    <a:pt x="20" y="1"/>
                    <a:pt x="21" y="0"/>
                    <a:pt x="25" y="0"/>
                  </a:cubicBezTo>
                  <a:cubicBezTo>
                    <a:pt x="25" y="0"/>
                    <a:pt x="31" y="3"/>
                    <a:pt x="32" y="1"/>
                  </a:cubicBezTo>
                  <a:cubicBezTo>
                    <a:pt x="34" y="0"/>
                    <a:pt x="35" y="1"/>
                    <a:pt x="38" y="1"/>
                  </a:cubicBezTo>
                  <a:cubicBezTo>
                    <a:pt x="40" y="1"/>
                    <a:pt x="42" y="0"/>
                    <a:pt x="44" y="0"/>
                  </a:cubicBezTo>
                  <a:cubicBezTo>
                    <a:pt x="45" y="0"/>
                    <a:pt x="48" y="1"/>
                    <a:pt x="50" y="1"/>
                  </a:cubicBezTo>
                  <a:cubicBezTo>
                    <a:pt x="55" y="2"/>
                    <a:pt x="60" y="1"/>
                    <a:pt x="65" y="3"/>
                  </a:cubicBezTo>
                  <a:cubicBezTo>
                    <a:pt x="65" y="3"/>
                    <a:pt x="65" y="4"/>
                    <a:pt x="65" y="4"/>
                  </a:cubicBezTo>
                  <a:cubicBezTo>
                    <a:pt x="67" y="4"/>
                    <a:pt x="66" y="6"/>
                    <a:pt x="68" y="6"/>
                  </a:cubicBezTo>
                  <a:cubicBezTo>
                    <a:pt x="68" y="6"/>
                    <a:pt x="70" y="8"/>
                    <a:pt x="70" y="8"/>
                  </a:cubicBezTo>
                  <a:cubicBezTo>
                    <a:pt x="71" y="11"/>
                    <a:pt x="71" y="14"/>
                    <a:pt x="71" y="18"/>
                  </a:cubicBezTo>
                  <a:cubicBezTo>
                    <a:pt x="71" y="18"/>
                    <a:pt x="72" y="19"/>
                    <a:pt x="72" y="19"/>
                  </a:cubicBezTo>
                  <a:cubicBezTo>
                    <a:pt x="72" y="19"/>
                    <a:pt x="71" y="20"/>
                    <a:pt x="71" y="20"/>
                  </a:cubicBezTo>
                  <a:cubicBezTo>
                    <a:pt x="71" y="20"/>
                    <a:pt x="71" y="25"/>
                    <a:pt x="70" y="26"/>
                  </a:cubicBezTo>
                  <a:cubicBezTo>
                    <a:pt x="69" y="29"/>
                    <a:pt x="72" y="27"/>
                    <a:pt x="72" y="30"/>
                  </a:cubicBezTo>
                  <a:cubicBezTo>
                    <a:pt x="69" y="30"/>
                    <a:pt x="70" y="33"/>
                    <a:pt x="69" y="34"/>
                  </a:cubicBezTo>
                  <a:cubicBezTo>
                    <a:pt x="70" y="37"/>
                    <a:pt x="68" y="40"/>
                    <a:pt x="69" y="44"/>
                  </a:cubicBezTo>
                  <a:cubicBezTo>
                    <a:pt x="69" y="45"/>
                    <a:pt x="70" y="45"/>
                    <a:pt x="70" y="46"/>
                  </a:cubicBezTo>
                  <a:cubicBezTo>
                    <a:pt x="70" y="48"/>
                    <a:pt x="70" y="50"/>
                    <a:pt x="70" y="52"/>
                  </a:cubicBezTo>
                  <a:cubicBezTo>
                    <a:pt x="70" y="53"/>
                    <a:pt x="71" y="55"/>
                    <a:pt x="71" y="56"/>
                  </a:cubicBezTo>
                  <a:cubicBezTo>
                    <a:pt x="71" y="56"/>
                    <a:pt x="70" y="56"/>
                    <a:pt x="70" y="57"/>
                  </a:cubicBezTo>
                  <a:cubicBezTo>
                    <a:pt x="70" y="58"/>
                    <a:pt x="68" y="60"/>
                    <a:pt x="69" y="63"/>
                  </a:cubicBezTo>
                  <a:close/>
                  <a:moveTo>
                    <a:pt x="69" y="9"/>
                  </a:moveTo>
                  <a:cubicBezTo>
                    <a:pt x="66" y="8"/>
                    <a:pt x="66" y="6"/>
                    <a:pt x="65" y="5"/>
                  </a:cubicBezTo>
                  <a:cubicBezTo>
                    <a:pt x="63" y="4"/>
                    <a:pt x="59" y="3"/>
                    <a:pt x="58" y="3"/>
                  </a:cubicBezTo>
                  <a:cubicBezTo>
                    <a:pt x="57" y="3"/>
                    <a:pt x="57" y="2"/>
                    <a:pt x="57" y="2"/>
                  </a:cubicBezTo>
                  <a:cubicBezTo>
                    <a:pt x="52" y="1"/>
                    <a:pt x="43" y="2"/>
                    <a:pt x="35" y="2"/>
                  </a:cubicBezTo>
                  <a:cubicBezTo>
                    <a:pt x="26" y="2"/>
                    <a:pt x="17" y="2"/>
                    <a:pt x="13" y="2"/>
                  </a:cubicBezTo>
                  <a:cubicBezTo>
                    <a:pt x="10" y="3"/>
                    <a:pt x="5" y="5"/>
                    <a:pt x="5" y="6"/>
                  </a:cubicBezTo>
                  <a:cubicBezTo>
                    <a:pt x="5" y="7"/>
                    <a:pt x="5" y="7"/>
                    <a:pt x="5" y="7"/>
                  </a:cubicBezTo>
                  <a:cubicBezTo>
                    <a:pt x="3" y="11"/>
                    <a:pt x="2" y="15"/>
                    <a:pt x="2" y="19"/>
                  </a:cubicBezTo>
                  <a:cubicBezTo>
                    <a:pt x="3" y="21"/>
                    <a:pt x="5" y="20"/>
                    <a:pt x="6" y="19"/>
                  </a:cubicBezTo>
                  <a:cubicBezTo>
                    <a:pt x="8" y="19"/>
                    <a:pt x="10" y="20"/>
                    <a:pt x="12" y="19"/>
                  </a:cubicBezTo>
                  <a:cubicBezTo>
                    <a:pt x="15" y="19"/>
                    <a:pt x="16" y="19"/>
                    <a:pt x="18" y="19"/>
                  </a:cubicBezTo>
                  <a:cubicBezTo>
                    <a:pt x="22" y="18"/>
                    <a:pt x="23" y="18"/>
                    <a:pt x="25" y="19"/>
                  </a:cubicBezTo>
                  <a:cubicBezTo>
                    <a:pt x="31" y="20"/>
                    <a:pt x="39" y="19"/>
                    <a:pt x="45" y="19"/>
                  </a:cubicBezTo>
                  <a:cubicBezTo>
                    <a:pt x="54" y="19"/>
                    <a:pt x="61" y="19"/>
                    <a:pt x="69" y="18"/>
                  </a:cubicBezTo>
                  <a:cubicBezTo>
                    <a:pt x="69" y="15"/>
                    <a:pt x="69" y="12"/>
                    <a:pt x="69" y="9"/>
                  </a:cubicBezTo>
                  <a:close/>
                  <a:moveTo>
                    <a:pt x="24" y="20"/>
                  </a:moveTo>
                  <a:cubicBezTo>
                    <a:pt x="24" y="23"/>
                    <a:pt x="24" y="26"/>
                    <a:pt x="24" y="28"/>
                  </a:cubicBezTo>
                  <a:cubicBezTo>
                    <a:pt x="31" y="28"/>
                    <a:pt x="39" y="28"/>
                    <a:pt x="46" y="28"/>
                  </a:cubicBezTo>
                  <a:cubicBezTo>
                    <a:pt x="55" y="28"/>
                    <a:pt x="62" y="29"/>
                    <a:pt x="69" y="27"/>
                  </a:cubicBezTo>
                  <a:cubicBezTo>
                    <a:pt x="69" y="25"/>
                    <a:pt x="69" y="22"/>
                    <a:pt x="69" y="19"/>
                  </a:cubicBezTo>
                  <a:cubicBezTo>
                    <a:pt x="53" y="19"/>
                    <a:pt x="39" y="20"/>
                    <a:pt x="24" y="20"/>
                  </a:cubicBezTo>
                  <a:close/>
                  <a:moveTo>
                    <a:pt x="2" y="21"/>
                  </a:moveTo>
                  <a:cubicBezTo>
                    <a:pt x="3" y="27"/>
                    <a:pt x="1" y="31"/>
                    <a:pt x="1" y="37"/>
                  </a:cubicBezTo>
                  <a:cubicBezTo>
                    <a:pt x="6" y="39"/>
                    <a:pt x="13" y="36"/>
                    <a:pt x="19" y="37"/>
                  </a:cubicBezTo>
                  <a:cubicBezTo>
                    <a:pt x="19" y="35"/>
                    <a:pt x="19" y="32"/>
                    <a:pt x="19" y="30"/>
                  </a:cubicBezTo>
                  <a:cubicBezTo>
                    <a:pt x="17" y="30"/>
                    <a:pt x="14" y="30"/>
                    <a:pt x="11" y="30"/>
                  </a:cubicBezTo>
                  <a:cubicBezTo>
                    <a:pt x="8" y="30"/>
                    <a:pt x="3" y="31"/>
                    <a:pt x="3" y="28"/>
                  </a:cubicBezTo>
                  <a:cubicBezTo>
                    <a:pt x="8" y="28"/>
                    <a:pt x="13" y="28"/>
                    <a:pt x="18" y="28"/>
                  </a:cubicBezTo>
                  <a:cubicBezTo>
                    <a:pt x="18" y="26"/>
                    <a:pt x="18" y="23"/>
                    <a:pt x="18" y="20"/>
                  </a:cubicBezTo>
                  <a:cubicBezTo>
                    <a:pt x="12" y="20"/>
                    <a:pt x="8" y="22"/>
                    <a:pt x="2" y="21"/>
                  </a:cubicBezTo>
                  <a:close/>
                  <a:moveTo>
                    <a:pt x="22" y="28"/>
                  </a:moveTo>
                  <a:cubicBezTo>
                    <a:pt x="21" y="26"/>
                    <a:pt x="24" y="20"/>
                    <a:pt x="20" y="20"/>
                  </a:cubicBezTo>
                  <a:cubicBezTo>
                    <a:pt x="21" y="23"/>
                    <a:pt x="18" y="29"/>
                    <a:pt x="22" y="28"/>
                  </a:cubicBezTo>
                  <a:close/>
                  <a:moveTo>
                    <a:pt x="24" y="30"/>
                  </a:moveTo>
                  <a:cubicBezTo>
                    <a:pt x="24" y="32"/>
                    <a:pt x="24" y="34"/>
                    <a:pt x="24" y="36"/>
                  </a:cubicBezTo>
                  <a:cubicBezTo>
                    <a:pt x="27" y="37"/>
                    <a:pt x="30" y="36"/>
                    <a:pt x="34" y="36"/>
                  </a:cubicBezTo>
                  <a:cubicBezTo>
                    <a:pt x="35" y="36"/>
                    <a:pt x="37" y="37"/>
                    <a:pt x="38" y="37"/>
                  </a:cubicBezTo>
                  <a:cubicBezTo>
                    <a:pt x="41" y="37"/>
                    <a:pt x="45" y="37"/>
                    <a:pt x="48" y="37"/>
                  </a:cubicBezTo>
                  <a:cubicBezTo>
                    <a:pt x="50" y="37"/>
                    <a:pt x="51" y="38"/>
                    <a:pt x="52" y="38"/>
                  </a:cubicBezTo>
                  <a:cubicBezTo>
                    <a:pt x="58" y="38"/>
                    <a:pt x="63" y="39"/>
                    <a:pt x="67" y="39"/>
                  </a:cubicBezTo>
                  <a:cubicBezTo>
                    <a:pt x="69" y="37"/>
                    <a:pt x="68" y="33"/>
                    <a:pt x="68" y="30"/>
                  </a:cubicBezTo>
                  <a:cubicBezTo>
                    <a:pt x="52" y="30"/>
                    <a:pt x="39" y="29"/>
                    <a:pt x="24" y="30"/>
                  </a:cubicBezTo>
                  <a:close/>
                  <a:moveTo>
                    <a:pt x="22" y="37"/>
                  </a:moveTo>
                  <a:cubicBezTo>
                    <a:pt x="23" y="35"/>
                    <a:pt x="23" y="30"/>
                    <a:pt x="20" y="30"/>
                  </a:cubicBezTo>
                  <a:cubicBezTo>
                    <a:pt x="20" y="33"/>
                    <a:pt x="20" y="36"/>
                    <a:pt x="22" y="37"/>
                  </a:cubicBezTo>
                  <a:close/>
                  <a:moveTo>
                    <a:pt x="22" y="45"/>
                  </a:moveTo>
                  <a:cubicBezTo>
                    <a:pt x="23" y="43"/>
                    <a:pt x="24" y="38"/>
                    <a:pt x="21" y="38"/>
                  </a:cubicBezTo>
                  <a:cubicBezTo>
                    <a:pt x="22" y="40"/>
                    <a:pt x="20" y="44"/>
                    <a:pt x="22" y="45"/>
                  </a:cubicBezTo>
                  <a:close/>
                  <a:moveTo>
                    <a:pt x="54" y="39"/>
                  </a:moveTo>
                  <a:cubicBezTo>
                    <a:pt x="50" y="39"/>
                    <a:pt x="46" y="38"/>
                    <a:pt x="42" y="38"/>
                  </a:cubicBezTo>
                  <a:cubicBezTo>
                    <a:pt x="36" y="37"/>
                    <a:pt x="28" y="38"/>
                    <a:pt x="24" y="38"/>
                  </a:cubicBezTo>
                  <a:cubicBezTo>
                    <a:pt x="24" y="40"/>
                    <a:pt x="24" y="42"/>
                    <a:pt x="24" y="45"/>
                  </a:cubicBezTo>
                  <a:cubicBezTo>
                    <a:pt x="39" y="45"/>
                    <a:pt x="53" y="47"/>
                    <a:pt x="68" y="47"/>
                  </a:cubicBezTo>
                  <a:cubicBezTo>
                    <a:pt x="68" y="45"/>
                    <a:pt x="68" y="43"/>
                    <a:pt x="68" y="40"/>
                  </a:cubicBezTo>
                  <a:cubicBezTo>
                    <a:pt x="64" y="39"/>
                    <a:pt x="59" y="40"/>
                    <a:pt x="54" y="39"/>
                  </a:cubicBezTo>
                  <a:close/>
                  <a:moveTo>
                    <a:pt x="1" y="39"/>
                  </a:moveTo>
                  <a:cubicBezTo>
                    <a:pt x="1" y="42"/>
                    <a:pt x="2" y="44"/>
                    <a:pt x="2" y="46"/>
                  </a:cubicBezTo>
                  <a:cubicBezTo>
                    <a:pt x="8" y="46"/>
                    <a:pt x="13" y="44"/>
                    <a:pt x="19" y="45"/>
                  </a:cubicBezTo>
                  <a:cubicBezTo>
                    <a:pt x="19" y="43"/>
                    <a:pt x="19" y="41"/>
                    <a:pt x="19" y="39"/>
                  </a:cubicBezTo>
                  <a:cubicBezTo>
                    <a:pt x="12" y="38"/>
                    <a:pt x="7" y="39"/>
                    <a:pt x="1" y="39"/>
                  </a:cubicBezTo>
                  <a:close/>
                  <a:moveTo>
                    <a:pt x="18" y="46"/>
                  </a:moveTo>
                  <a:cubicBezTo>
                    <a:pt x="17" y="46"/>
                    <a:pt x="17" y="46"/>
                    <a:pt x="16" y="46"/>
                  </a:cubicBezTo>
                  <a:cubicBezTo>
                    <a:pt x="12" y="47"/>
                    <a:pt x="5" y="46"/>
                    <a:pt x="2" y="47"/>
                  </a:cubicBezTo>
                  <a:cubicBezTo>
                    <a:pt x="0" y="57"/>
                    <a:pt x="14" y="53"/>
                    <a:pt x="19" y="53"/>
                  </a:cubicBezTo>
                  <a:cubicBezTo>
                    <a:pt x="19" y="50"/>
                    <a:pt x="20" y="46"/>
                    <a:pt x="18" y="46"/>
                  </a:cubicBezTo>
                  <a:close/>
                  <a:moveTo>
                    <a:pt x="62" y="48"/>
                  </a:moveTo>
                  <a:cubicBezTo>
                    <a:pt x="57" y="48"/>
                    <a:pt x="54" y="48"/>
                    <a:pt x="51" y="47"/>
                  </a:cubicBezTo>
                  <a:cubicBezTo>
                    <a:pt x="42" y="47"/>
                    <a:pt x="31" y="47"/>
                    <a:pt x="25" y="46"/>
                  </a:cubicBezTo>
                  <a:cubicBezTo>
                    <a:pt x="23" y="47"/>
                    <a:pt x="24" y="49"/>
                    <a:pt x="24" y="52"/>
                  </a:cubicBezTo>
                  <a:cubicBezTo>
                    <a:pt x="31" y="53"/>
                    <a:pt x="39" y="53"/>
                    <a:pt x="47" y="53"/>
                  </a:cubicBezTo>
                  <a:cubicBezTo>
                    <a:pt x="49" y="54"/>
                    <a:pt x="50" y="54"/>
                    <a:pt x="52" y="54"/>
                  </a:cubicBezTo>
                  <a:cubicBezTo>
                    <a:pt x="56" y="54"/>
                    <a:pt x="60" y="54"/>
                    <a:pt x="65" y="54"/>
                  </a:cubicBezTo>
                  <a:cubicBezTo>
                    <a:pt x="66" y="54"/>
                    <a:pt x="69" y="55"/>
                    <a:pt x="68" y="53"/>
                  </a:cubicBezTo>
                  <a:cubicBezTo>
                    <a:pt x="68" y="51"/>
                    <a:pt x="68" y="50"/>
                    <a:pt x="68" y="49"/>
                  </a:cubicBezTo>
                  <a:cubicBezTo>
                    <a:pt x="66" y="47"/>
                    <a:pt x="64" y="48"/>
                    <a:pt x="62" y="48"/>
                  </a:cubicBezTo>
                  <a:close/>
                  <a:moveTo>
                    <a:pt x="21" y="53"/>
                  </a:moveTo>
                  <a:cubicBezTo>
                    <a:pt x="24" y="54"/>
                    <a:pt x="24" y="45"/>
                    <a:pt x="21" y="46"/>
                  </a:cubicBezTo>
                  <a:cubicBezTo>
                    <a:pt x="21" y="48"/>
                    <a:pt x="21" y="51"/>
                    <a:pt x="21" y="53"/>
                  </a:cubicBezTo>
                  <a:close/>
                  <a:moveTo>
                    <a:pt x="63" y="56"/>
                  </a:moveTo>
                  <a:cubicBezTo>
                    <a:pt x="58" y="56"/>
                    <a:pt x="55" y="55"/>
                    <a:pt x="52" y="55"/>
                  </a:cubicBezTo>
                  <a:cubicBezTo>
                    <a:pt x="42" y="55"/>
                    <a:pt x="33" y="54"/>
                    <a:pt x="25" y="53"/>
                  </a:cubicBezTo>
                  <a:cubicBezTo>
                    <a:pt x="24" y="55"/>
                    <a:pt x="25" y="59"/>
                    <a:pt x="25" y="61"/>
                  </a:cubicBezTo>
                  <a:cubicBezTo>
                    <a:pt x="35" y="60"/>
                    <a:pt x="50" y="62"/>
                    <a:pt x="60" y="61"/>
                  </a:cubicBezTo>
                  <a:cubicBezTo>
                    <a:pt x="63" y="61"/>
                    <a:pt x="70" y="63"/>
                    <a:pt x="68" y="57"/>
                  </a:cubicBezTo>
                  <a:cubicBezTo>
                    <a:pt x="67" y="55"/>
                    <a:pt x="64" y="56"/>
                    <a:pt x="63" y="56"/>
                  </a:cubicBezTo>
                  <a:close/>
                  <a:moveTo>
                    <a:pt x="3" y="54"/>
                  </a:moveTo>
                  <a:cubicBezTo>
                    <a:pt x="3" y="56"/>
                    <a:pt x="1" y="58"/>
                    <a:pt x="2" y="60"/>
                  </a:cubicBezTo>
                  <a:cubicBezTo>
                    <a:pt x="3" y="60"/>
                    <a:pt x="3" y="61"/>
                    <a:pt x="3" y="61"/>
                  </a:cubicBezTo>
                  <a:cubicBezTo>
                    <a:pt x="3" y="61"/>
                    <a:pt x="4" y="60"/>
                    <a:pt x="4" y="60"/>
                  </a:cubicBezTo>
                  <a:cubicBezTo>
                    <a:pt x="8" y="60"/>
                    <a:pt x="13" y="62"/>
                    <a:pt x="18" y="61"/>
                  </a:cubicBezTo>
                  <a:cubicBezTo>
                    <a:pt x="20" y="60"/>
                    <a:pt x="19" y="57"/>
                    <a:pt x="19" y="54"/>
                  </a:cubicBezTo>
                  <a:cubicBezTo>
                    <a:pt x="14" y="54"/>
                    <a:pt x="8" y="54"/>
                    <a:pt x="3" y="54"/>
                  </a:cubicBezTo>
                  <a:close/>
                  <a:moveTo>
                    <a:pt x="21" y="55"/>
                  </a:moveTo>
                  <a:cubicBezTo>
                    <a:pt x="21" y="55"/>
                    <a:pt x="20" y="58"/>
                    <a:pt x="20" y="58"/>
                  </a:cubicBezTo>
                  <a:cubicBezTo>
                    <a:pt x="20" y="60"/>
                    <a:pt x="20" y="62"/>
                    <a:pt x="23" y="61"/>
                  </a:cubicBezTo>
                  <a:cubicBezTo>
                    <a:pt x="23" y="59"/>
                    <a:pt x="23" y="57"/>
                    <a:pt x="23" y="54"/>
                  </a:cubicBezTo>
                  <a:cubicBezTo>
                    <a:pt x="22" y="54"/>
                    <a:pt x="21" y="55"/>
                    <a:pt x="21" y="55"/>
                  </a:cubicBezTo>
                  <a:close/>
                  <a:moveTo>
                    <a:pt x="19" y="67"/>
                  </a:moveTo>
                  <a:cubicBezTo>
                    <a:pt x="21" y="58"/>
                    <a:pt x="9" y="63"/>
                    <a:pt x="4" y="62"/>
                  </a:cubicBezTo>
                  <a:cubicBezTo>
                    <a:pt x="5" y="68"/>
                    <a:pt x="12" y="67"/>
                    <a:pt x="19" y="67"/>
                  </a:cubicBezTo>
                  <a:close/>
                  <a:moveTo>
                    <a:pt x="23" y="67"/>
                  </a:moveTo>
                  <a:cubicBezTo>
                    <a:pt x="25" y="67"/>
                    <a:pt x="24" y="61"/>
                    <a:pt x="21" y="62"/>
                  </a:cubicBezTo>
                  <a:cubicBezTo>
                    <a:pt x="20" y="63"/>
                    <a:pt x="20" y="67"/>
                    <a:pt x="23" y="67"/>
                  </a:cubicBezTo>
                  <a:close/>
                  <a:moveTo>
                    <a:pt x="25" y="67"/>
                  </a:moveTo>
                  <a:cubicBezTo>
                    <a:pt x="29" y="67"/>
                    <a:pt x="32" y="68"/>
                    <a:pt x="36" y="68"/>
                  </a:cubicBezTo>
                  <a:cubicBezTo>
                    <a:pt x="43" y="69"/>
                    <a:pt x="48" y="69"/>
                    <a:pt x="52" y="68"/>
                  </a:cubicBezTo>
                  <a:cubicBezTo>
                    <a:pt x="56" y="68"/>
                    <a:pt x="57" y="68"/>
                    <a:pt x="58" y="67"/>
                  </a:cubicBezTo>
                  <a:cubicBezTo>
                    <a:pt x="58" y="67"/>
                    <a:pt x="59" y="67"/>
                    <a:pt x="59" y="67"/>
                  </a:cubicBezTo>
                  <a:cubicBezTo>
                    <a:pt x="62" y="67"/>
                    <a:pt x="62" y="66"/>
                    <a:pt x="64" y="65"/>
                  </a:cubicBezTo>
                  <a:cubicBezTo>
                    <a:pt x="64" y="64"/>
                    <a:pt x="65" y="64"/>
                    <a:pt x="65" y="63"/>
                  </a:cubicBezTo>
                  <a:cubicBezTo>
                    <a:pt x="51" y="63"/>
                    <a:pt x="39" y="61"/>
                    <a:pt x="25" y="62"/>
                  </a:cubicBezTo>
                  <a:cubicBezTo>
                    <a:pt x="24" y="65"/>
                    <a:pt x="25" y="65"/>
                    <a:pt x="25" y="67"/>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8" name="Freeform 35"/>
            <p:cNvSpPr>
              <a:spLocks noChangeArrowheads="1"/>
            </p:cNvSpPr>
            <p:nvPr/>
          </p:nvSpPr>
          <p:spPr bwMode="auto">
            <a:xfrm>
              <a:off x="779462" y="1154112"/>
              <a:ext cx="4763" cy="19050"/>
            </a:xfrm>
            <a:custGeom>
              <a:avLst/>
              <a:gdLst>
                <a:gd name="T0" fmla="*/ 1 w 2"/>
                <a:gd name="T1" fmla="*/ 3 h 7"/>
                <a:gd name="T2" fmla="*/ 2 w 2"/>
                <a:gd name="T3" fmla="*/ 5 h 7"/>
                <a:gd name="T4" fmla="*/ 1 w 2"/>
                <a:gd name="T5" fmla="*/ 3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1" y="3"/>
                  </a:moveTo>
                  <a:cubicBezTo>
                    <a:pt x="1" y="0"/>
                    <a:pt x="2" y="5"/>
                    <a:pt x="2" y="5"/>
                  </a:cubicBezTo>
                  <a:cubicBezTo>
                    <a:pt x="1" y="7"/>
                    <a:pt x="0" y="6"/>
                    <a:pt x="1" y="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9" name="Freeform 36"/>
            <p:cNvSpPr>
              <a:spLocks noChangeArrowheads="1"/>
            </p:cNvSpPr>
            <p:nvPr/>
          </p:nvSpPr>
          <p:spPr bwMode="auto">
            <a:xfrm>
              <a:off x="542925" y="1223962"/>
              <a:ext cx="1" cy="68263"/>
            </a:xfrm>
            <a:custGeom>
              <a:avLst/>
              <a:gdLst>
                <a:gd name="T0" fmla="*/ 0 w 1"/>
                <a:gd name="T1" fmla="*/ 1 h 25"/>
                <a:gd name="T2" fmla="*/ 0 w 1"/>
                <a:gd name="T3" fmla="*/ 2 h 25"/>
                <a:gd name="T4" fmla="*/ 0 w 1"/>
                <a:gd name="T5" fmla="*/ 24 h 25"/>
                <a:gd name="T6" fmla="*/ 0 w 1"/>
                <a:gd name="T7" fmla="*/ 23 h 25"/>
                <a:gd name="T8" fmla="*/ 0 w 1"/>
                <a:gd name="T9" fmla="*/ 1 h 25"/>
                <a:gd name="T10" fmla="*/ 0 60000 65536"/>
                <a:gd name="T11" fmla="*/ 0 60000 65536"/>
                <a:gd name="T12" fmla="*/ 0 60000 65536"/>
                <a:gd name="T13" fmla="*/ 0 60000 65536"/>
                <a:gd name="T14" fmla="*/ 0 60000 65536"/>
                <a:gd name="T15" fmla="*/ 0 w 1"/>
                <a:gd name="T16" fmla="*/ 0 h 25"/>
                <a:gd name="T17" fmla="*/ 1 w 1"/>
                <a:gd name="T18" fmla="*/ 25 h 25"/>
              </a:gdLst>
              <a:ahLst/>
              <a:cxnLst>
                <a:cxn ang="T10">
                  <a:pos x="T0" y="T1"/>
                </a:cxn>
                <a:cxn ang="T11">
                  <a:pos x="T2" y="T3"/>
                </a:cxn>
                <a:cxn ang="T12">
                  <a:pos x="T4" y="T5"/>
                </a:cxn>
                <a:cxn ang="T13">
                  <a:pos x="T6" y="T7"/>
                </a:cxn>
                <a:cxn ang="T14">
                  <a:pos x="T8" y="T9"/>
                </a:cxn>
              </a:cxnLst>
              <a:rect l="T15" t="T16" r="T17" b="T18"/>
              <a:pathLst>
                <a:path w="1" h="25">
                  <a:moveTo>
                    <a:pt x="0" y="1"/>
                  </a:moveTo>
                  <a:cubicBezTo>
                    <a:pt x="0" y="0"/>
                    <a:pt x="0" y="1"/>
                    <a:pt x="0" y="2"/>
                  </a:cubicBezTo>
                  <a:cubicBezTo>
                    <a:pt x="0" y="9"/>
                    <a:pt x="0" y="17"/>
                    <a:pt x="0" y="24"/>
                  </a:cubicBezTo>
                  <a:cubicBezTo>
                    <a:pt x="0" y="25"/>
                    <a:pt x="0" y="24"/>
                    <a:pt x="0" y="23"/>
                  </a:cubicBezTo>
                  <a:cubicBezTo>
                    <a:pt x="0" y="16"/>
                    <a:pt x="0" y="8"/>
                    <a:pt x="0"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0" name="Freeform 37"/>
            <p:cNvSpPr>
              <a:spLocks noChangeArrowheads="1"/>
            </p:cNvSpPr>
            <p:nvPr/>
          </p:nvSpPr>
          <p:spPr bwMode="auto">
            <a:xfrm>
              <a:off x="704850" y="1231900"/>
              <a:ext cx="15875" cy="7938"/>
            </a:xfrm>
            <a:custGeom>
              <a:avLst/>
              <a:gdLst>
                <a:gd name="T0" fmla="*/ 0 w 6"/>
                <a:gd name="T1" fmla="*/ 2 h 3"/>
                <a:gd name="T2" fmla="*/ 6 w 6"/>
                <a:gd name="T3" fmla="*/ 1 h 3"/>
                <a:gd name="T4" fmla="*/ 0 w 6"/>
                <a:gd name="T5" fmla="*/ 2 h 3"/>
                <a:gd name="T6" fmla="*/ 0 60000 65536"/>
                <a:gd name="T7" fmla="*/ 0 60000 65536"/>
                <a:gd name="T8" fmla="*/ 0 60000 65536"/>
                <a:gd name="T9" fmla="*/ 0 w 6"/>
                <a:gd name="T10" fmla="*/ 0 h 3"/>
                <a:gd name="T11" fmla="*/ 6 w 6"/>
                <a:gd name="T12" fmla="*/ 3 h 3"/>
              </a:gdLst>
              <a:ahLst/>
              <a:cxnLst>
                <a:cxn ang="T6">
                  <a:pos x="T0" y="T1"/>
                </a:cxn>
                <a:cxn ang="T7">
                  <a:pos x="T2" y="T3"/>
                </a:cxn>
                <a:cxn ang="T8">
                  <a:pos x="T4" y="T5"/>
                </a:cxn>
              </a:cxnLst>
              <a:rect l="T9" t="T10" r="T11" b="T12"/>
              <a:pathLst>
                <a:path w="6" h="3">
                  <a:moveTo>
                    <a:pt x="0" y="2"/>
                  </a:moveTo>
                  <a:cubicBezTo>
                    <a:pt x="0" y="0"/>
                    <a:pt x="4" y="1"/>
                    <a:pt x="6" y="1"/>
                  </a:cubicBezTo>
                  <a:cubicBezTo>
                    <a:pt x="6" y="3"/>
                    <a:pt x="2" y="1"/>
                    <a:pt x="0" y="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1" name="Freeform 38"/>
            <p:cNvSpPr>
              <a:spLocks noChangeArrowheads="1"/>
            </p:cNvSpPr>
            <p:nvPr/>
          </p:nvSpPr>
          <p:spPr bwMode="auto">
            <a:xfrm>
              <a:off x="942975" y="1243012"/>
              <a:ext cx="36513" cy="4763"/>
            </a:xfrm>
            <a:custGeom>
              <a:avLst/>
              <a:gdLst>
                <a:gd name="T0" fmla="*/ 13 w 13"/>
                <a:gd name="T1" fmla="*/ 0 h 2"/>
                <a:gd name="T2" fmla="*/ 8 w 13"/>
                <a:gd name="T3" fmla="*/ 1 h 2"/>
                <a:gd name="T4" fmla="*/ 5 w 13"/>
                <a:gd name="T5" fmla="*/ 0 h 2"/>
                <a:gd name="T6" fmla="*/ 13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13" y="0"/>
                  </a:moveTo>
                  <a:cubicBezTo>
                    <a:pt x="12" y="2"/>
                    <a:pt x="9" y="1"/>
                    <a:pt x="8" y="1"/>
                  </a:cubicBezTo>
                  <a:cubicBezTo>
                    <a:pt x="5" y="1"/>
                    <a:pt x="0" y="1"/>
                    <a:pt x="5" y="0"/>
                  </a:cubicBezTo>
                  <a:cubicBezTo>
                    <a:pt x="7" y="0"/>
                    <a:pt x="10" y="0"/>
                    <a:pt x="13"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2" name="Freeform 39"/>
            <p:cNvSpPr>
              <a:spLocks noChangeArrowheads="1"/>
            </p:cNvSpPr>
            <p:nvPr/>
          </p:nvSpPr>
          <p:spPr bwMode="auto">
            <a:xfrm>
              <a:off x="519112" y="1247775"/>
              <a:ext cx="1588" cy="61913"/>
            </a:xfrm>
            <a:custGeom>
              <a:avLst/>
              <a:gdLst>
                <a:gd name="T0" fmla="*/ 0 w 1"/>
                <a:gd name="T1" fmla="*/ 2 h 22"/>
                <a:gd name="T2" fmla="*/ 1 w 1"/>
                <a:gd name="T3" fmla="*/ 3 h 22"/>
                <a:gd name="T4" fmla="*/ 1 w 1"/>
                <a:gd name="T5" fmla="*/ 21 h 22"/>
                <a:gd name="T6" fmla="*/ 0 w 1"/>
                <a:gd name="T7" fmla="*/ 20 h 22"/>
                <a:gd name="T8" fmla="*/ 0 w 1"/>
                <a:gd name="T9" fmla="*/ 2 h 22"/>
                <a:gd name="T10" fmla="*/ 0 60000 65536"/>
                <a:gd name="T11" fmla="*/ 0 60000 65536"/>
                <a:gd name="T12" fmla="*/ 0 60000 65536"/>
                <a:gd name="T13" fmla="*/ 0 60000 65536"/>
                <a:gd name="T14" fmla="*/ 0 60000 65536"/>
                <a:gd name="T15" fmla="*/ 0 w 1"/>
                <a:gd name="T16" fmla="*/ 0 h 22"/>
                <a:gd name="T17" fmla="*/ 1 w 1"/>
                <a:gd name="T18" fmla="*/ 22 h 22"/>
              </a:gdLst>
              <a:ahLst/>
              <a:cxnLst>
                <a:cxn ang="T10">
                  <a:pos x="T0" y="T1"/>
                </a:cxn>
                <a:cxn ang="T11">
                  <a:pos x="T2" y="T3"/>
                </a:cxn>
                <a:cxn ang="T12">
                  <a:pos x="T4" y="T5"/>
                </a:cxn>
                <a:cxn ang="T13">
                  <a:pos x="T6" y="T7"/>
                </a:cxn>
                <a:cxn ang="T14">
                  <a:pos x="T8" y="T9"/>
                </a:cxn>
              </a:cxnLst>
              <a:rect l="T15" t="T16" r="T17" b="T18"/>
              <a:pathLst>
                <a:path w="1" h="22">
                  <a:moveTo>
                    <a:pt x="0" y="2"/>
                  </a:moveTo>
                  <a:cubicBezTo>
                    <a:pt x="0" y="0"/>
                    <a:pt x="1" y="2"/>
                    <a:pt x="1" y="3"/>
                  </a:cubicBezTo>
                  <a:cubicBezTo>
                    <a:pt x="1" y="9"/>
                    <a:pt x="1" y="15"/>
                    <a:pt x="1" y="21"/>
                  </a:cubicBezTo>
                  <a:cubicBezTo>
                    <a:pt x="0" y="22"/>
                    <a:pt x="0" y="21"/>
                    <a:pt x="0" y="20"/>
                  </a:cubicBezTo>
                  <a:cubicBezTo>
                    <a:pt x="0" y="14"/>
                    <a:pt x="0" y="8"/>
                    <a:pt x="0" y="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3" name="Freeform 40"/>
            <p:cNvSpPr>
              <a:spLocks noChangeArrowheads="1"/>
            </p:cNvSpPr>
            <p:nvPr/>
          </p:nvSpPr>
          <p:spPr bwMode="auto">
            <a:xfrm>
              <a:off x="984250" y="1250950"/>
              <a:ext cx="19050" cy="6350"/>
            </a:xfrm>
            <a:custGeom>
              <a:avLst/>
              <a:gdLst>
                <a:gd name="T0" fmla="*/ 5 w 7"/>
                <a:gd name="T1" fmla="*/ 0 h 2"/>
                <a:gd name="T2" fmla="*/ 7 w 7"/>
                <a:gd name="T3" fmla="*/ 0 h 2"/>
                <a:gd name="T4" fmla="*/ 5 w 7"/>
                <a:gd name="T5" fmla="*/ 0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5" y="0"/>
                  </a:moveTo>
                  <a:cubicBezTo>
                    <a:pt x="6" y="0"/>
                    <a:pt x="6" y="0"/>
                    <a:pt x="7" y="0"/>
                  </a:cubicBezTo>
                  <a:cubicBezTo>
                    <a:pt x="7" y="2"/>
                    <a:pt x="0" y="0"/>
                    <a:pt x="5"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4" name="Freeform 41"/>
            <p:cNvSpPr>
              <a:spLocks noChangeArrowheads="1"/>
            </p:cNvSpPr>
            <p:nvPr/>
          </p:nvSpPr>
          <p:spPr bwMode="auto">
            <a:xfrm>
              <a:off x="549275" y="1250950"/>
              <a:ext cx="4763" cy="39688"/>
            </a:xfrm>
            <a:custGeom>
              <a:avLst/>
              <a:gdLst>
                <a:gd name="T0" fmla="*/ 1 w 2"/>
                <a:gd name="T1" fmla="*/ 2 h 14"/>
                <a:gd name="T2" fmla="*/ 2 w 2"/>
                <a:gd name="T3" fmla="*/ 2 h 14"/>
                <a:gd name="T4" fmla="*/ 2 w 2"/>
                <a:gd name="T5" fmla="*/ 12 h 14"/>
                <a:gd name="T6" fmla="*/ 1 w 2"/>
                <a:gd name="T7" fmla="*/ 2 h 14"/>
                <a:gd name="T8" fmla="*/ 0 60000 65536"/>
                <a:gd name="T9" fmla="*/ 0 60000 65536"/>
                <a:gd name="T10" fmla="*/ 0 60000 65536"/>
                <a:gd name="T11" fmla="*/ 0 60000 65536"/>
                <a:gd name="T12" fmla="*/ 0 w 2"/>
                <a:gd name="T13" fmla="*/ 0 h 14"/>
                <a:gd name="T14" fmla="*/ 2 w 2"/>
                <a:gd name="T15" fmla="*/ 14 h 14"/>
              </a:gdLst>
              <a:ahLst/>
              <a:cxnLst>
                <a:cxn ang="T8">
                  <a:pos x="T0" y="T1"/>
                </a:cxn>
                <a:cxn ang="T9">
                  <a:pos x="T2" y="T3"/>
                </a:cxn>
                <a:cxn ang="T10">
                  <a:pos x="T4" y="T5"/>
                </a:cxn>
                <a:cxn ang="T11">
                  <a:pos x="T6" y="T7"/>
                </a:cxn>
              </a:cxnLst>
              <a:rect l="T12" t="T13" r="T14" b="T15"/>
              <a:pathLst>
                <a:path w="2" h="14">
                  <a:moveTo>
                    <a:pt x="1" y="2"/>
                  </a:moveTo>
                  <a:cubicBezTo>
                    <a:pt x="1" y="0"/>
                    <a:pt x="2" y="2"/>
                    <a:pt x="2" y="2"/>
                  </a:cubicBezTo>
                  <a:cubicBezTo>
                    <a:pt x="2" y="6"/>
                    <a:pt x="2" y="9"/>
                    <a:pt x="2" y="12"/>
                  </a:cubicBezTo>
                  <a:cubicBezTo>
                    <a:pt x="0" y="14"/>
                    <a:pt x="1" y="4"/>
                    <a:pt x="1" y="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5" name="Freeform 42"/>
            <p:cNvSpPr>
              <a:spLocks noChangeArrowheads="1"/>
            </p:cNvSpPr>
            <p:nvPr/>
          </p:nvSpPr>
          <p:spPr bwMode="auto">
            <a:xfrm>
              <a:off x="857250" y="1257300"/>
              <a:ext cx="11113" cy="4763"/>
            </a:xfrm>
            <a:custGeom>
              <a:avLst/>
              <a:gdLst>
                <a:gd name="T0" fmla="*/ 0 w 4"/>
                <a:gd name="T1" fmla="*/ 1 h 2"/>
                <a:gd name="T2" fmla="*/ 2 w 4"/>
                <a:gd name="T3" fmla="*/ 0 h 2"/>
                <a:gd name="T4" fmla="*/ 4 w 4"/>
                <a:gd name="T5" fmla="*/ 0 h 2"/>
                <a:gd name="T6" fmla="*/ 0 w 4"/>
                <a:gd name="T7" fmla="*/ 1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1"/>
                  </a:moveTo>
                  <a:cubicBezTo>
                    <a:pt x="1" y="1"/>
                    <a:pt x="2" y="1"/>
                    <a:pt x="2" y="0"/>
                  </a:cubicBezTo>
                  <a:cubicBezTo>
                    <a:pt x="3" y="0"/>
                    <a:pt x="3" y="0"/>
                    <a:pt x="4" y="0"/>
                  </a:cubicBezTo>
                  <a:cubicBezTo>
                    <a:pt x="4" y="2"/>
                    <a:pt x="2" y="1"/>
                    <a:pt x="0"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6" name="Freeform 43"/>
            <p:cNvSpPr>
              <a:spLocks noChangeArrowheads="1"/>
            </p:cNvSpPr>
            <p:nvPr/>
          </p:nvSpPr>
          <p:spPr bwMode="auto">
            <a:xfrm>
              <a:off x="474662" y="1262062"/>
              <a:ext cx="4763" cy="33338"/>
            </a:xfrm>
            <a:custGeom>
              <a:avLst/>
              <a:gdLst>
                <a:gd name="T0" fmla="*/ 1 w 2"/>
                <a:gd name="T1" fmla="*/ 1 h 12"/>
                <a:gd name="T2" fmla="*/ 2 w 2"/>
                <a:gd name="T3" fmla="*/ 2 h 12"/>
                <a:gd name="T4" fmla="*/ 2 w 2"/>
                <a:gd name="T5" fmla="*/ 10 h 12"/>
                <a:gd name="T6" fmla="*/ 1 w 2"/>
                <a:gd name="T7" fmla="*/ 1 h 12"/>
                <a:gd name="T8" fmla="*/ 0 60000 65536"/>
                <a:gd name="T9" fmla="*/ 0 60000 65536"/>
                <a:gd name="T10" fmla="*/ 0 60000 65536"/>
                <a:gd name="T11" fmla="*/ 0 60000 65536"/>
                <a:gd name="T12" fmla="*/ 0 w 2"/>
                <a:gd name="T13" fmla="*/ 0 h 12"/>
                <a:gd name="T14" fmla="*/ 2 w 2"/>
                <a:gd name="T15" fmla="*/ 12 h 12"/>
              </a:gdLst>
              <a:ahLst/>
              <a:cxnLst>
                <a:cxn ang="T8">
                  <a:pos x="T0" y="T1"/>
                </a:cxn>
                <a:cxn ang="T9">
                  <a:pos x="T2" y="T3"/>
                </a:cxn>
                <a:cxn ang="T10">
                  <a:pos x="T4" y="T5"/>
                </a:cxn>
                <a:cxn ang="T11">
                  <a:pos x="T6" y="T7"/>
                </a:cxn>
              </a:cxnLst>
              <a:rect l="T12" t="T13" r="T14" b="T15"/>
              <a:pathLst>
                <a:path w="2" h="12">
                  <a:moveTo>
                    <a:pt x="1" y="1"/>
                  </a:moveTo>
                  <a:cubicBezTo>
                    <a:pt x="2" y="0"/>
                    <a:pt x="2" y="1"/>
                    <a:pt x="2" y="2"/>
                  </a:cubicBezTo>
                  <a:cubicBezTo>
                    <a:pt x="2" y="5"/>
                    <a:pt x="2" y="7"/>
                    <a:pt x="2" y="10"/>
                  </a:cubicBezTo>
                  <a:cubicBezTo>
                    <a:pt x="0" y="12"/>
                    <a:pt x="1" y="3"/>
                    <a:pt x="1"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7" name="Freeform 44"/>
            <p:cNvSpPr>
              <a:spLocks noChangeArrowheads="1"/>
            </p:cNvSpPr>
            <p:nvPr/>
          </p:nvSpPr>
          <p:spPr bwMode="auto">
            <a:xfrm>
              <a:off x="530225" y="1262062"/>
              <a:ext cx="4763" cy="50800"/>
            </a:xfrm>
            <a:custGeom>
              <a:avLst/>
              <a:gdLst>
                <a:gd name="T0" fmla="*/ 0 w 2"/>
                <a:gd name="T1" fmla="*/ 3 h 18"/>
                <a:gd name="T2" fmla="*/ 1 w 2"/>
                <a:gd name="T3" fmla="*/ 8 h 18"/>
                <a:gd name="T4" fmla="*/ 1 w 2"/>
                <a:gd name="T5" fmla="*/ 16 h 18"/>
                <a:gd name="T6" fmla="*/ 0 w 2"/>
                <a:gd name="T7" fmla="*/ 11 h 18"/>
                <a:gd name="T8" fmla="*/ 0 w 2"/>
                <a:gd name="T9" fmla="*/ 3 h 18"/>
                <a:gd name="T10" fmla="*/ 0 60000 65536"/>
                <a:gd name="T11" fmla="*/ 0 60000 65536"/>
                <a:gd name="T12" fmla="*/ 0 60000 65536"/>
                <a:gd name="T13" fmla="*/ 0 60000 65536"/>
                <a:gd name="T14" fmla="*/ 0 60000 65536"/>
                <a:gd name="T15" fmla="*/ 0 w 2"/>
                <a:gd name="T16" fmla="*/ 0 h 18"/>
                <a:gd name="T17" fmla="*/ 2 w 2"/>
                <a:gd name="T18" fmla="*/ 18 h 18"/>
              </a:gdLst>
              <a:ahLst/>
              <a:cxnLst>
                <a:cxn ang="T10">
                  <a:pos x="T0" y="T1"/>
                </a:cxn>
                <a:cxn ang="T11">
                  <a:pos x="T2" y="T3"/>
                </a:cxn>
                <a:cxn ang="T12">
                  <a:pos x="T4" y="T5"/>
                </a:cxn>
                <a:cxn ang="T13">
                  <a:pos x="T6" y="T7"/>
                </a:cxn>
                <a:cxn ang="T14">
                  <a:pos x="T8" y="T9"/>
                </a:cxn>
              </a:cxnLst>
              <a:rect l="T15" t="T16" r="T17" b="T18"/>
              <a:pathLst>
                <a:path w="2" h="18">
                  <a:moveTo>
                    <a:pt x="0" y="3"/>
                  </a:moveTo>
                  <a:cubicBezTo>
                    <a:pt x="2" y="0"/>
                    <a:pt x="1" y="6"/>
                    <a:pt x="1" y="8"/>
                  </a:cubicBezTo>
                  <a:cubicBezTo>
                    <a:pt x="1" y="11"/>
                    <a:pt x="1" y="14"/>
                    <a:pt x="1" y="16"/>
                  </a:cubicBezTo>
                  <a:cubicBezTo>
                    <a:pt x="0" y="18"/>
                    <a:pt x="0" y="13"/>
                    <a:pt x="0" y="11"/>
                  </a:cubicBezTo>
                  <a:cubicBezTo>
                    <a:pt x="0" y="8"/>
                    <a:pt x="0" y="5"/>
                    <a:pt x="0" y="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8" name="Freeform 45"/>
            <p:cNvSpPr>
              <a:spLocks noChangeArrowheads="1"/>
            </p:cNvSpPr>
            <p:nvPr/>
          </p:nvSpPr>
          <p:spPr bwMode="auto">
            <a:xfrm>
              <a:off x="549275" y="1284287"/>
              <a:ext cx="4763" cy="30163"/>
            </a:xfrm>
            <a:custGeom>
              <a:avLst/>
              <a:gdLst>
                <a:gd name="T0" fmla="*/ 0 w 2"/>
                <a:gd name="T1" fmla="*/ 3 h 11"/>
                <a:gd name="T2" fmla="*/ 1 w 2"/>
                <a:gd name="T3" fmla="*/ 9 h 11"/>
                <a:gd name="T4" fmla="*/ 0 w 2"/>
                <a:gd name="T5" fmla="*/ 3 h 11"/>
                <a:gd name="T6" fmla="*/ 0 60000 65536"/>
                <a:gd name="T7" fmla="*/ 0 60000 65536"/>
                <a:gd name="T8" fmla="*/ 0 60000 65536"/>
                <a:gd name="T9" fmla="*/ 0 w 2"/>
                <a:gd name="T10" fmla="*/ 0 h 11"/>
                <a:gd name="T11" fmla="*/ 2 w 2"/>
                <a:gd name="T12" fmla="*/ 11 h 11"/>
              </a:gdLst>
              <a:ahLst/>
              <a:cxnLst>
                <a:cxn ang="T6">
                  <a:pos x="T0" y="T1"/>
                </a:cxn>
                <a:cxn ang="T7">
                  <a:pos x="T2" y="T3"/>
                </a:cxn>
                <a:cxn ang="T8">
                  <a:pos x="T4" y="T5"/>
                </a:cxn>
              </a:cxnLst>
              <a:rect l="T9" t="T10" r="T11" b="T12"/>
              <a:pathLst>
                <a:path w="2" h="11">
                  <a:moveTo>
                    <a:pt x="0" y="3"/>
                  </a:moveTo>
                  <a:cubicBezTo>
                    <a:pt x="2" y="0"/>
                    <a:pt x="1" y="7"/>
                    <a:pt x="1" y="9"/>
                  </a:cubicBezTo>
                  <a:cubicBezTo>
                    <a:pt x="0" y="11"/>
                    <a:pt x="0" y="4"/>
                    <a:pt x="0" y="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9" name="Freeform 46"/>
            <p:cNvSpPr>
              <a:spLocks noChangeArrowheads="1"/>
            </p:cNvSpPr>
            <p:nvPr/>
          </p:nvSpPr>
          <p:spPr bwMode="auto">
            <a:xfrm>
              <a:off x="538162" y="1290637"/>
              <a:ext cx="4763" cy="26988"/>
            </a:xfrm>
            <a:custGeom>
              <a:avLst/>
              <a:gdLst>
                <a:gd name="T0" fmla="*/ 1 w 2"/>
                <a:gd name="T1" fmla="*/ 2 h 10"/>
                <a:gd name="T2" fmla="*/ 2 w 2"/>
                <a:gd name="T3" fmla="*/ 8 h 10"/>
                <a:gd name="T4" fmla="*/ 1 w 2"/>
                <a:gd name="T5" fmla="*/ 2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1" y="2"/>
                  </a:moveTo>
                  <a:cubicBezTo>
                    <a:pt x="2" y="0"/>
                    <a:pt x="1" y="6"/>
                    <a:pt x="2" y="8"/>
                  </a:cubicBezTo>
                  <a:cubicBezTo>
                    <a:pt x="0" y="10"/>
                    <a:pt x="1" y="4"/>
                    <a:pt x="1" y="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0" name="Freeform 47"/>
            <p:cNvSpPr>
              <a:spLocks noChangeArrowheads="1"/>
            </p:cNvSpPr>
            <p:nvPr/>
          </p:nvSpPr>
          <p:spPr bwMode="auto">
            <a:xfrm>
              <a:off x="474662" y="1292225"/>
              <a:ext cx="1588" cy="25400"/>
            </a:xfrm>
            <a:custGeom>
              <a:avLst/>
              <a:gdLst>
                <a:gd name="T0" fmla="*/ 0 w 1"/>
                <a:gd name="T1" fmla="*/ 3 h 9"/>
                <a:gd name="T2" fmla="*/ 1 w 1"/>
                <a:gd name="T3" fmla="*/ 7 h 9"/>
                <a:gd name="T4" fmla="*/ 0 w 1"/>
                <a:gd name="T5" fmla="*/ 3 h 9"/>
                <a:gd name="T6" fmla="*/ 0 60000 65536"/>
                <a:gd name="T7" fmla="*/ 0 60000 65536"/>
                <a:gd name="T8" fmla="*/ 0 60000 65536"/>
                <a:gd name="T9" fmla="*/ 0 w 1"/>
                <a:gd name="T10" fmla="*/ 0 h 9"/>
                <a:gd name="T11" fmla="*/ 1 w 1"/>
                <a:gd name="T12" fmla="*/ 9 h 9"/>
              </a:gdLst>
              <a:ahLst/>
              <a:cxnLst>
                <a:cxn ang="T6">
                  <a:pos x="T0" y="T1"/>
                </a:cxn>
                <a:cxn ang="T7">
                  <a:pos x="T2" y="T3"/>
                </a:cxn>
                <a:cxn ang="T8">
                  <a:pos x="T4" y="T5"/>
                </a:cxn>
              </a:cxnLst>
              <a:rect l="T9" t="T10" r="T11" b="T12"/>
              <a:pathLst>
                <a:path w="1" h="9">
                  <a:moveTo>
                    <a:pt x="0" y="3"/>
                  </a:moveTo>
                  <a:cubicBezTo>
                    <a:pt x="1" y="0"/>
                    <a:pt x="1" y="5"/>
                    <a:pt x="1" y="7"/>
                  </a:cubicBezTo>
                  <a:cubicBezTo>
                    <a:pt x="0" y="9"/>
                    <a:pt x="0" y="4"/>
                    <a:pt x="0" y="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1" name="Freeform 48"/>
            <p:cNvSpPr>
              <a:spLocks noChangeArrowheads="1"/>
            </p:cNvSpPr>
            <p:nvPr/>
          </p:nvSpPr>
          <p:spPr bwMode="auto">
            <a:xfrm>
              <a:off x="498475" y="1292225"/>
              <a:ext cx="3175" cy="25400"/>
            </a:xfrm>
            <a:custGeom>
              <a:avLst/>
              <a:gdLst>
                <a:gd name="T0" fmla="*/ 0 w 1"/>
                <a:gd name="T1" fmla="*/ 3 h 9"/>
                <a:gd name="T2" fmla="*/ 1 w 1"/>
                <a:gd name="T3" fmla="*/ 7 h 9"/>
                <a:gd name="T4" fmla="*/ 0 w 1"/>
                <a:gd name="T5" fmla="*/ 3 h 9"/>
                <a:gd name="T6" fmla="*/ 0 60000 65536"/>
                <a:gd name="T7" fmla="*/ 0 60000 65536"/>
                <a:gd name="T8" fmla="*/ 0 60000 65536"/>
                <a:gd name="T9" fmla="*/ 0 w 1"/>
                <a:gd name="T10" fmla="*/ 0 h 9"/>
                <a:gd name="T11" fmla="*/ 1 w 1"/>
                <a:gd name="T12" fmla="*/ 9 h 9"/>
              </a:gdLst>
              <a:ahLst/>
              <a:cxnLst>
                <a:cxn ang="T6">
                  <a:pos x="T0" y="T1"/>
                </a:cxn>
                <a:cxn ang="T7">
                  <a:pos x="T2" y="T3"/>
                </a:cxn>
                <a:cxn ang="T8">
                  <a:pos x="T4" y="T5"/>
                </a:cxn>
              </a:cxnLst>
              <a:rect l="T9" t="T10" r="T11" b="T12"/>
              <a:pathLst>
                <a:path w="1" h="9">
                  <a:moveTo>
                    <a:pt x="0" y="3"/>
                  </a:moveTo>
                  <a:cubicBezTo>
                    <a:pt x="1" y="0"/>
                    <a:pt x="1" y="5"/>
                    <a:pt x="1" y="7"/>
                  </a:cubicBezTo>
                  <a:cubicBezTo>
                    <a:pt x="0" y="9"/>
                    <a:pt x="0" y="4"/>
                    <a:pt x="0" y="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2" name="Freeform 49"/>
            <p:cNvSpPr>
              <a:spLocks noEditPoints="1" noChangeArrowheads="1"/>
            </p:cNvSpPr>
            <p:nvPr/>
          </p:nvSpPr>
          <p:spPr bwMode="auto">
            <a:xfrm>
              <a:off x="263525" y="1555750"/>
              <a:ext cx="26988" cy="31750"/>
            </a:xfrm>
            <a:custGeom>
              <a:avLst/>
              <a:gdLst>
                <a:gd name="T0" fmla="*/ 7 w 10"/>
                <a:gd name="T1" fmla="*/ 2 h 11"/>
                <a:gd name="T2" fmla="*/ 6 w 10"/>
                <a:gd name="T3" fmla="*/ 11 h 11"/>
                <a:gd name="T4" fmla="*/ 2 w 10"/>
                <a:gd name="T5" fmla="*/ 10 h 11"/>
                <a:gd name="T6" fmla="*/ 7 w 10"/>
                <a:gd name="T7" fmla="*/ 2 h 11"/>
                <a:gd name="T8" fmla="*/ 4 w 10"/>
                <a:gd name="T9" fmla="*/ 7 h 11"/>
                <a:gd name="T10" fmla="*/ 7 w 10"/>
                <a:gd name="T11" fmla="*/ 7 h 11"/>
                <a:gd name="T12" fmla="*/ 7 w 10"/>
                <a:gd name="T13" fmla="*/ 5 h 11"/>
                <a:gd name="T14" fmla="*/ 4 w 10"/>
                <a:gd name="T15" fmla="*/ 5 h 11"/>
                <a:gd name="T16" fmla="*/ 4 w 10"/>
                <a:gd name="T17" fmla="*/ 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1"/>
                <a:gd name="T29" fmla="*/ 10 w 1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1">
                  <a:moveTo>
                    <a:pt x="7" y="2"/>
                  </a:moveTo>
                  <a:cubicBezTo>
                    <a:pt x="10" y="5"/>
                    <a:pt x="9" y="10"/>
                    <a:pt x="6" y="11"/>
                  </a:cubicBezTo>
                  <a:cubicBezTo>
                    <a:pt x="4" y="11"/>
                    <a:pt x="4" y="10"/>
                    <a:pt x="2" y="10"/>
                  </a:cubicBezTo>
                  <a:cubicBezTo>
                    <a:pt x="0" y="6"/>
                    <a:pt x="1" y="0"/>
                    <a:pt x="7" y="2"/>
                  </a:cubicBezTo>
                  <a:close/>
                  <a:moveTo>
                    <a:pt x="4" y="7"/>
                  </a:moveTo>
                  <a:cubicBezTo>
                    <a:pt x="5" y="7"/>
                    <a:pt x="6" y="7"/>
                    <a:pt x="7" y="7"/>
                  </a:cubicBezTo>
                  <a:cubicBezTo>
                    <a:pt x="7" y="6"/>
                    <a:pt x="7" y="6"/>
                    <a:pt x="7" y="5"/>
                  </a:cubicBezTo>
                  <a:cubicBezTo>
                    <a:pt x="6" y="5"/>
                    <a:pt x="5" y="5"/>
                    <a:pt x="4" y="5"/>
                  </a:cubicBezTo>
                  <a:cubicBezTo>
                    <a:pt x="4" y="6"/>
                    <a:pt x="4" y="6"/>
                    <a:pt x="4" y="7"/>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3" name="Freeform 50"/>
            <p:cNvSpPr>
              <a:spLocks noChangeArrowheads="1"/>
            </p:cNvSpPr>
            <p:nvPr/>
          </p:nvSpPr>
          <p:spPr bwMode="auto">
            <a:xfrm>
              <a:off x="1009650" y="1822450"/>
              <a:ext cx="33338" cy="6350"/>
            </a:xfrm>
            <a:custGeom>
              <a:avLst/>
              <a:gdLst>
                <a:gd name="T0" fmla="*/ 12 w 12"/>
                <a:gd name="T1" fmla="*/ 0 h 2"/>
                <a:gd name="T2" fmla="*/ 9 w 12"/>
                <a:gd name="T3" fmla="*/ 0 h 2"/>
                <a:gd name="T4" fmla="*/ 12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cubicBezTo>
                    <a:pt x="12" y="2"/>
                    <a:pt x="0" y="0"/>
                    <a:pt x="9" y="0"/>
                  </a:cubicBezTo>
                  <a:cubicBezTo>
                    <a:pt x="10" y="0"/>
                    <a:pt x="11" y="0"/>
                    <a:pt x="12"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4" name="Freeform 51"/>
            <p:cNvSpPr>
              <a:spLocks noChangeArrowheads="1"/>
            </p:cNvSpPr>
            <p:nvPr/>
          </p:nvSpPr>
          <p:spPr bwMode="auto">
            <a:xfrm>
              <a:off x="468312" y="1851025"/>
              <a:ext cx="36513" cy="4763"/>
            </a:xfrm>
            <a:custGeom>
              <a:avLst/>
              <a:gdLst>
                <a:gd name="T0" fmla="*/ 13 w 13"/>
                <a:gd name="T1" fmla="*/ 0 h 2"/>
                <a:gd name="T2" fmla="*/ 9 w 13"/>
                <a:gd name="T3" fmla="*/ 0 h 2"/>
                <a:gd name="T4" fmla="*/ 13 w 13"/>
                <a:gd name="T5" fmla="*/ 0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13" y="0"/>
                  </a:moveTo>
                  <a:cubicBezTo>
                    <a:pt x="13" y="2"/>
                    <a:pt x="0" y="1"/>
                    <a:pt x="9" y="0"/>
                  </a:cubicBezTo>
                  <a:cubicBezTo>
                    <a:pt x="10" y="0"/>
                    <a:pt x="11" y="0"/>
                    <a:pt x="13"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5" name="Freeform 52"/>
            <p:cNvSpPr>
              <a:spLocks noChangeArrowheads="1"/>
            </p:cNvSpPr>
            <p:nvPr/>
          </p:nvSpPr>
          <p:spPr bwMode="auto">
            <a:xfrm>
              <a:off x="1076325" y="1852612"/>
              <a:ext cx="3175" cy="66675"/>
            </a:xfrm>
            <a:custGeom>
              <a:avLst/>
              <a:gdLst>
                <a:gd name="T0" fmla="*/ 0 w 1"/>
                <a:gd name="T1" fmla="*/ 1 h 24"/>
                <a:gd name="T2" fmla="*/ 1 w 1"/>
                <a:gd name="T3" fmla="*/ 2 h 24"/>
                <a:gd name="T4" fmla="*/ 1 w 1"/>
                <a:gd name="T5" fmla="*/ 23 h 24"/>
                <a:gd name="T6" fmla="*/ 0 w 1"/>
                <a:gd name="T7" fmla="*/ 22 h 24"/>
                <a:gd name="T8" fmla="*/ 0 w 1"/>
                <a:gd name="T9" fmla="*/ 1 h 24"/>
                <a:gd name="T10" fmla="*/ 0 60000 65536"/>
                <a:gd name="T11" fmla="*/ 0 60000 65536"/>
                <a:gd name="T12" fmla="*/ 0 60000 65536"/>
                <a:gd name="T13" fmla="*/ 0 60000 65536"/>
                <a:gd name="T14" fmla="*/ 0 60000 65536"/>
                <a:gd name="T15" fmla="*/ 0 w 1"/>
                <a:gd name="T16" fmla="*/ 0 h 24"/>
                <a:gd name="T17" fmla="*/ 1 w 1"/>
                <a:gd name="T18" fmla="*/ 24 h 24"/>
              </a:gdLst>
              <a:ahLst/>
              <a:cxnLst>
                <a:cxn ang="T10">
                  <a:pos x="T0" y="T1"/>
                </a:cxn>
                <a:cxn ang="T11">
                  <a:pos x="T2" y="T3"/>
                </a:cxn>
                <a:cxn ang="T12">
                  <a:pos x="T4" y="T5"/>
                </a:cxn>
                <a:cxn ang="T13">
                  <a:pos x="T6" y="T7"/>
                </a:cxn>
                <a:cxn ang="T14">
                  <a:pos x="T8" y="T9"/>
                </a:cxn>
              </a:cxnLst>
              <a:rect l="T15" t="T16" r="T17" b="T18"/>
              <a:pathLst>
                <a:path w="1" h="24">
                  <a:moveTo>
                    <a:pt x="0" y="1"/>
                  </a:moveTo>
                  <a:cubicBezTo>
                    <a:pt x="0" y="0"/>
                    <a:pt x="1" y="1"/>
                    <a:pt x="1" y="2"/>
                  </a:cubicBezTo>
                  <a:cubicBezTo>
                    <a:pt x="1" y="9"/>
                    <a:pt x="1" y="16"/>
                    <a:pt x="1" y="23"/>
                  </a:cubicBezTo>
                  <a:cubicBezTo>
                    <a:pt x="0" y="24"/>
                    <a:pt x="0" y="23"/>
                    <a:pt x="0" y="22"/>
                  </a:cubicBezTo>
                  <a:cubicBezTo>
                    <a:pt x="0" y="15"/>
                    <a:pt x="0" y="8"/>
                    <a:pt x="0"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6" name="Freeform 53"/>
            <p:cNvSpPr>
              <a:spLocks noChangeArrowheads="1"/>
            </p:cNvSpPr>
            <p:nvPr/>
          </p:nvSpPr>
          <p:spPr bwMode="auto">
            <a:xfrm>
              <a:off x="806450" y="1855787"/>
              <a:ext cx="9525" cy="11113"/>
            </a:xfrm>
            <a:custGeom>
              <a:avLst/>
              <a:gdLst>
                <a:gd name="T0" fmla="*/ 2 w 3"/>
                <a:gd name="T1" fmla="*/ 0 h 4"/>
                <a:gd name="T2" fmla="*/ 3 w 3"/>
                <a:gd name="T3" fmla="*/ 2 h 4"/>
                <a:gd name="T4" fmla="*/ 1 w 3"/>
                <a:gd name="T5" fmla="*/ 2 h 4"/>
                <a:gd name="T6" fmla="*/ 1 w 3"/>
                <a:gd name="T7" fmla="*/ 4 h 4"/>
                <a:gd name="T8" fmla="*/ 0 w 3"/>
                <a:gd name="T9" fmla="*/ 1 h 4"/>
                <a:gd name="T10" fmla="*/ 2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0"/>
                  </a:moveTo>
                  <a:cubicBezTo>
                    <a:pt x="2" y="0"/>
                    <a:pt x="3" y="2"/>
                    <a:pt x="3" y="2"/>
                  </a:cubicBezTo>
                  <a:cubicBezTo>
                    <a:pt x="3" y="2"/>
                    <a:pt x="1" y="2"/>
                    <a:pt x="1" y="2"/>
                  </a:cubicBezTo>
                  <a:cubicBezTo>
                    <a:pt x="1" y="2"/>
                    <a:pt x="1" y="4"/>
                    <a:pt x="1" y="4"/>
                  </a:cubicBezTo>
                  <a:cubicBezTo>
                    <a:pt x="1" y="4"/>
                    <a:pt x="0" y="2"/>
                    <a:pt x="0" y="1"/>
                  </a:cubicBezTo>
                  <a:cubicBezTo>
                    <a:pt x="0" y="1"/>
                    <a:pt x="2" y="1"/>
                    <a:pt x="2"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7" name="Freeform 54"/>
            <p:cNvSpPr>
              <a:spLocks noChangeArrowheads="1"/>
            </p:cNvSpPr>
            <p:nvPr/>
          </p:nvSpPr>
          <p:spPr bwMode="auto">
            <a:xfrm>
              <a:off x="708025" y="1873250"/>
              <a:ext cx="11113" cy="7938"/>
            </a:xfrm>
            <a:custGeom>
              <a:avLst/>
              <a:gdLst>
                <a:gd name="T0" fmla="*/ 4 w 4"/>
                <a:gd name="T1" fmla="*/ 1 h 3"/>
                <a:gd name="T2" fmla="*/ 0 w 4"/>
                <a:gd name="T3" fmla="*/ 2 h 3"/>
                <a:gd name="T4" fmla="*/ 4 w 4"/>
                <a:gd name="T5" fmla="*/ 1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1"/>
                  </a:moveTo>
                  <a:cubicBezTo>
                    <a:pt x="4" y="3"/>
                    <a:pt x="1" y="2"/>
                    <a:pt x="0" y="2"/>
                  </a:cubicBezTo>
                  <a:cubicBezTo>
                    <a:pt x="0" y="0"/>
                    <a:pt x="3" y="0"/>
                    <a:pt x="4"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8" name="Freeform 55"/>
            <p:cNvSpPr>
              <a:spLocks noChangeArrowheads="1"/>
            </p:cNvSpPr>
            <p:nvPr/>
          </p:nvSpPr>
          <p:spPr bwMode="auto">
            <a:xfrm>
              <a:off x="846137" y="1874837"/>
              <a:ext cx="19050" cy="22225"/>
            </a:xfrm>
            <a:custGeom>
              <a:avLst/>
              <a:gdLst>
                <a:gd name="T0" fmla="*/ 0 w 7"/>
                <a:gd name="T1" fmla="*/ 0 h 8"/>
                <a:gd name="T2" fmla="*/ 6 w 7"/>
                <a:gd name="T3" fmla="*/ 0 h 8"/>
                <a:gd name="T4" fmla="*/ 6 w 7"/>
                <a:gd name="T5" fmla="*/ 5 h 8"/>
                <a:gd name="T6" fmla="*/ 4 w 7"/>
                <a:gd name="T7" fmla="*/ 2 h 8"/>
                <a:gd name="T8" fmla="*/ 4 w 7"/>
                <a:gd name="T9" fmla="*/ 5 h 8"/>
                <a:gd name="T10" fmla="*/ 2 w 7"/>
                <a:gd name="T11" fmla="*/ 1 h 8"/>
                <a:gd name="T12" fmla="*/ 1 w 7"/>
                <a:gd name="T13" fmla="*/ 5 h 8"/>
                <a:gd name="T14" fmla="*/ 0 w 7"/>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8"/>
                <a:gd name="T26" fmla="*/ 7 w 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8">
                  <a:moveTo>
                    <a:pt x="0" y="0"/>
                  </a:moveTo>
                  <a:cubicBezTo>
                    <a:pt x="2" y="0"/>
                    <a:pt x="4" y="0"/>
                    <a:pt x="6" y="0"/>
                  </a:cubicBezTo>
                  <a:cubicBezTo>
                    <a:pt x="6" y="2"/>
                    <a:pt x="6" y="4"/>
                    <a:pt x="6" y="5"/>
                  </a:cubicBezTo>
                  <a:cubicBezTo>
                    <a:pt x="4" y="6"/>
                    <a:pt x="7" y="2"/>
                    <a:pt x="4" y="2"/>
                  </a:cubicBezTo>
                  <a:cubicBezTo>
                    <a:pt x="3" y="2"/>
                    <a:pt x="4" y="3"/>
                    <a:pt x="4" y="5"/>
                  </a:cubicBezTo>
                  <a:cubicBezTo>
                    <a:pt x="3" y="8"/>
                    <a:pt x="3" y="1"/>
                    <a:pt x="2" y="1"/>
                  </a:cubicBezTo>
                  <a:cubicBezTo>
                    <a:pt x="0" y="2"/>
                    <a:pt x="1" y="2"/>
                    <a:pt x="1" y="5"/>
                  </a:cubicBezTo>
                  <a:cubicBezTo>
                    <a:pt x="0" y="8"/>
                    <a:pt x="0" y="2"/>
                    <a:pt x="0"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9" name="Freeform 56"/>
            <p:cNvSpPr>
              <a:spLocks noChangeArrowheads="1"/>
            </p:cNvSpPr>
            <p:nvPr/>
          </p:nvSpPr>
          <p:spPr bwMode="auto">
            <a:xfrm>
              <a:off x="601662" y="1911350"/>
              <a:ext cx="3175" cy="19050"/>
            </a:xfrm>
            <a:custGeom>
              <a:avLst/>
              <a:gdLst>
                <a:gd name="T0" fmla="*/ 0 w 1"/>
                <a:gd name="T1" fmla="*/ 3 h 7"/>
                <a:gd name="T2" fmla="*/ 1 w 1"/>
                <a:gd name="T3" fmla="*/ 5 h 7"/>
                <a:gd name="T4" fmla="*/ 0 w 1"/>
                <a:gd name="T5" fmla="*/ 3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3"/>
                  </a:moveTo>
                  <a:cubicBezTo>
                    <a:pt x="1" y="0"/>
                    <a:pt x="1" y="5"/>
                    <a:pt x="1" y="5"/>
                  </a:cubicBezTo>
                  <a:cubicBezTo>
                    <a:pt x="1" y="7"/>
                    <a:pt x="0" y="6"/>
                    <a:pt x="0" y="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0" name="Freeform 57"/>
            <p:cNvSpPr>
              <a:spLocks noChangeArrowheads="1"/>
            </p:cNvSpPr>
            <p:nvPr/>
          </p:nvSpPr>
          <p:spPr bwMode="auto">
            <a:xfrm>
              <a:off x="498475" y="1925637"/>
              <a:ext cx="39688" cy="4763"/>
            </a:xfrm>
            <a:custGeom>
              <a:avLst/>
              <a:gdLst>
                <a:gd name="T0" fmla="*/ 0 w 14"/>
                <a:gd name="T1" fmla="*/ 1 h 2"/>
                <a:gd name="T2" fmla="*/ 7 w 14"/>
                <a:gd name="T3" fmla="*/ 0 h 2"/>
                <a:gd name="T4" fmla="*/ 14 w 14"/>
                <a:gd name="T5" fmla="*/ 0 h 2"/>
                <a:gd name="T6" fmla="*/ 7 w 14"/>
                <a:gd name="T7" fmla="*/ 1 h 2"/>
                <a:gd name="T8" fmla="*/ 0 w 14"/>
                <a:gd name="T9" fmla="*/ 1 h 2"/>
                <a:gd name="T10" fmla="*/ 0 60000 65536"/>
                <a:gd name="T11" fmla="*/ 0 60000 65536"/>
                <a:gd name="T12" fmla="*/ 0 60000 65536"/>
                <a:gd name="T13" fmla="*/ 0 60000 65536"/>
                <a:gd name="T14" fmla="*/ 0 60000 65536"/>
                <a:gd name="T15" fmla="*/ 0 w 14"/>
                <a:gd name="T16" fmla="*/ 0 h 2"/>
                <a:gd name="T17" fmla="*/ 14 w 14"/>
                <a:gd name="T18" fmla="*/ 2 h 2"/>
              </a:gdLst>
              <a:ahLst/>
              <a:cxnLst>
                <a:cxn ang="T10">
                  <a:pos x="T0" y="T1"/>
                </a:cxn>
                <a:cxn ang="T11">
                  <a:pos x="T2" y="T3"/>
                </a:cxn>
                <a:cxn ang="T12">
                  <a:pos x="T4" y="T5"/>
                </a:cxn>
                <a:cxn ang="T13">
                  <a:pos x="T6" y="T7"/>
                </a:cxn>
                <a:cxn ang="T14">
                  <a:pos x="T8" y="T9"/>
                </a:cxn>
              </a:cxnLst>
              <a:rect l="T15" t="T16" r="T17" b="T18"/>
              <a:pathLst>
                <a:path w="14" h="2">
                  <a:moveTo>
                    <a:pt x="0" y="1"/>
                  </a:moveTo>
                  <a:cubicBezTo>
                    <a:pt x="1" y="0"/>
                    <a:pt x="4" y="0"/>
                    <a:pt x="7" y="0"/>
                  </a:cubicBezTo>
                  <a:cubicBezTo>
                    <a:pt x="9" y="0"/>
                    <a:pt x="12" y="0"/>
                    <a:pt x="14" y="0"/>
                  </a:cubicBezTo>
                  <a:cubicBezTo>
                    <a:pt x="13" y="2"/>
                    <a:pt x="10" y="1"/>
                    <a:pt x="7" y="1"/>
                  </a:cubicBezTo>
                  <a:cubicBezTo>
                    <a:pt x="5" y="1"/>
                    <a:pt x="2" y="1"/>
                    <a:pt x="0"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1" name="Freeform 58"/>
            <p:cNvSpPr>
              <a:spLocks noChangeArrowheads="1"/>
            </p:cNvSpPr>
            <p:nvPr/>
          </p:nvSpPr>
          <p:spPr bwMode="auto">
            <a:xfrm>
              <a:off x="523875" y="1928812"/>
              <a:ext cx="39688" cy="4763"/>
            </a:xfrm>
            <a:custGeom>
              <a:avLst/>
              <a:gdLst>
                <a:gd name="T0" fmla="*/ 14 w 14"/>
                <a:gd name="T1" fmla="*/ 0 h 2"/>
                <a:gd name="T2" fmla="*/ 9 w 14"/>
                <a:gd name="T3" fmla="*/ 0 h 2"/>
                <a:gd name="T4" fmla="*/ 14 w 14"/>
                <a:gd name="T5" fmla="*/ 0 h 2"/>
                <a:gd name="T6" fmla="*/ 0 60000 65536"/>
                <a:gd name="T7" fmla="*/ 0 60000 65536"/>
                <a:gd name="T8" fmla="*/ 0 60000 65536"/>
                <a:gd name="T9" fmla="*/ 0 w 14"/>
                <a:gd name="T10" fmla="*/ 0 h 2"/>
                <a:gd name="T11" fmla="*/ 14 w 14"/>
                <a:gd name="T12" fmla="*/ 2 h 2"/>
              </a:gdLst>
              <a:ahLst/>
              <a:cxnLst>
                <a:cxn ang="T6">
                  <a:pos x="T0" y="T1"/>
                </a:cxn>
                <a:cxn ang="T7">
                  <a:pos x="T2" y="T3"/>
                </a:cxn>
                <a:cxn ang="T8">
                  <a:pos x="T4" y="T5"/>
                </a:cxn>
              </a:cxnLst>
              <a:rect l="T9" t="T10" r="T11" b="T12"/>
              <a:pathLst>
                <a:path w="14" h="2">
                  <a:moveTo>
                    <a:pt x="14" y="0"/>
                  </a:moveTo>
                  <a:cubicBezTo>
                    <a:pt x="14" y="2"/>
                    <a:pt x="0" y="1"/>
                    <a:pt x="9" y="0"/>
                  </a:cubicBezTo>
                  <a:cubicBezTo>
                    <a:pt x="11" y="0"/>
                    <a:pt x="12" y="0"/>
                    <a:pt x="14"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2" name="Freeform 59"/>
            <p:cNvSpPr>
              <a:spLocks noChangeArrowheads="1"/>
            </p:cNvSpPr>
            <p:nvPr/>
          </p:nvSpPr>
          <p:spPr bwMode="auto">
            <a:xfrm>
              <a:off x="1003300" y="1933575"/>
              <a:ext cx="50800" cy="17463"/>
            </a:xfrm>
            <a:custGeom>
              <a:avLst/>
              <a:gdLst>
                <a:gd name="T0" fmla="*/ 1 w 18"/>
                <a:gd name="T1" fmla="*/ 0 h 6"/>
                <a:gd name="T2" fmla="*/ 2 w 18"/>
                <a:gd name="T3" fmla="*/ 4 h 6"/>
                <a:gd name="T4" fmla="*/ 15 w 18"/>
                <a:gd name="T5" fmla="*/ 4 h 6"/>
                <a:gd name="T6" fmla="*/ 18 w 18"/>
                <a:gd name="T7" fmla="*/ 4 h 6"/>
                <a:gd name="T8" fmla="*/ 17 w 18"/>
                <a:gd name="T9" fmla="*/ 5 h 6"/>
                <a:gd name="T10" fmla="*/ 1 w 18"/>
                <a:gd name="T11" fmla="*/ 5 h 6"/>
                <a:gd name="T12" fmla="*/ 1 w 18"/>
                <a:gd name="T13" fmla="*/ 0 h 6"/>
                <a:gd name="T14" fmla="*/ 0 60000 65536"/>
                <a:gd name="T15" fmla="*/ 0 60000 65536"/>
                <a:gd name="T16" fmla="*/ 0 60000 65536"/>
                <a:gd name="T17" fmla="*/ 0 60000 65536"/>
                <a:gd name="T18" fmla="*/ 0 60000 65536"/>
                <a:gd name="T19" fmla="*/ 0 60000 65536"/>
                <a:gd name="T20" fmla="*/ 0 60000 65536"/>
                <a:gd name="T21" fmla="*/ 0 w 18"/>
                <a:gd name="T22" fmla="*/ 0 h 6"/>
                <a:gd name="T23" fmla="*/ 18 w 1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6">
                  <a:moveTo>
                    <a:pt x="1" y="0"/>
                  </a:moveTo>
                  <a:cubicBezTo>
                    <a:pt x="4" y="1"/>
                    <a:pt x="1" y="3"/>
                    <a:pt x="2" y="4"/>
                  </a:cubicBezTo>
                  <a:cubicBezTo>
                    <a:pt x="5" y="6"/>
                    <a:pt x="12" y="3"/>
                    <a:pt x="15" y="4"/>
                  </a:cubicBezTo>
                  <a:cubicBezTo>
                    <a:pt x="16" y="4"/>
                    <a:pt x="17" y="4"/>
                    <a:pt x="18" y="4"/>
                  </a:cubicBezTo>
                  <a:cubicBezTo>
                    <a:pt x="18" y="5"/>
                    <a:pt x="18" y="5"/>
                    <a:pt x="17" y="5"/>
                  </a:cubicBezTo>
                  <a:cubicBezTo>
                    <a:pt x="12" y="5"/>
                    <a:pt x="6" y="5"/>
                    <a:pt x="1" y="5"/>
                  </a:cubicBezTo>
                  <a:cubicBezTo>
                    <a:pt x="0" y="3"/>
                    <a:pt x="2" y="3"/>
                    <a:pt x="1"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3" name="Freeform 60"/>
            <p:cNvSpPr>
              <a:spLocks noChangeArrowheads="1"/>
            </p:cNvSpPr>
            <p:nvPr/>
          </p:nvSpPr>
          <p:spPr bwMode="auto">
            <a:xfrm>
              <a:off x="1057275" y="1947862"/>
              <a:ext cx="7938" cy="3175"/>
            </a:xfrm>
            <a:custGeom>
              <a:avLst/>
              <a:gdLst>
                <a:gd name="T0" fmla="*/ 0 w 3"/>
                <a:gd name="T1" fmla="*/ 1 h 1"/>
                <a:gd name="T2" fmla="*/ 2 w 3"/>
                <a:gd name="T3" fmla="*/ 0 h 1"/>
                <a:gd name="T4" fmla="*/ 3 w 3"/>
                <a:gd name="T5" fmla="*/ 0 h 1"/>
                <a:gd name="T6" fmla="*/ 0 w 3"/>
                <a:gd name="T7" fmla="*/ 1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1"/>
                  </a:moveTo>
                  <a:cubicBezTo>
                    <a:pt x="0" y="0"/>
                    <a:pt x="1" y="0"/>
                    <a:pt x="2" y="0"/>
                  </a:cubicBezTo>
                  <a:cubicBezTo>
                    <a:pt x="2" y="0"/>
                    <a:pt x="3" y="0"/>
                    <a:pt x="3" y="0"/>
                  </a:cubicBezTo>
                  <a:cubicBezTo>
                    <a:pt x="3" y="1"/>
                    <a:pt x="1" y="1"/>
                    <a:pt x="0"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4" name="Freeform 61"/>
            <p:cNvSpPr>
              <a:spLocks noEditPoints="1" noChangeArrowheads="1"/>
            </p:cNvSpPr>
            <p:nvPr/>
          </p:nvSpPr>
          <p:spPr bwMode="auto">
            <a:xfrm>
              <a:off x="538162" y="2144712"/>
              <a:ext cx="234950" cy="238125"/>
            </a:xfrm>
            <a:custGeom>
              <a:avLst/>
              <a:gdLst>
                <a:gd name="T0" fmla="*/ 42 w 85"/>
                <a:gd name="T1" fmla="*/ 85 h 86"/>
                <a:gd name="T2" fmla="*/ 38 w 85"/>
                <a:gd name="T3" fmla="*/ 84 h 86"/>
                <a:gd name="T4" fmla="*/ 28 w 85"/>
                <a:gd name="T5" fmla="*/ 81 h 86"/>
                <a:gd name="T6" fmla="*/ 15 w 85"/>
                <a:gd name="T7" fmla="*/ 75 h 86"/>
                <a:gd name="T8" fmla="*/ 13 w 85"/>
                <a:gd name="T9" fmla="*/ 74 h 86"/>
                <a:gd name="T10" fmla="*/ 7 w 85"/>
                <a:gd name="T11" fmla="*/ 66 h 86"/>
                <a:gd name="T12" fmla="*/ 1 w 85"/>
                <a:gd name="T13" fmla="*/ 56 h 86"/>
                <a:gd name="T14" fmla="*/ 2 w 85"/>
                <a:gd name="T15" fmla="*/ 32 h 86"/>
                <a:gd name="T16" fmla="*/ 2 w 85"/>
                <a:gd name="T17" fmla="*/ 30 h 86"/>
                <a:gd name="T18" fmla="*/ 3 w 85"/>
                <a:gd name="T19" fmla="*/ 28 h 86"/>
                <a:gd name="T20" fmla="*/ 4 w 85"/>
                <a:gd name="T21" fmla="*/ 27 h 86"/>
                <a:gd name="T22" fmla="*/ 5 w 85"/>
                <a:gd name="T23" fmla="*/ 25 h 86"/>
                <a:gd name="T24" fmla="*/ 7 w 85"/>
                <a:gd name="T25" fmla="*/ 21 h 86"/>
                <a:gd name="T26" fmla="*/ 19 w 85"/>
                <a:gd name="T27" fmla="*/ 8 h 86"/>
                <a:gd name="T28" fmla="*/ 21 w 85"/>
                <a:gd name="T29" fmla="*/ 8 h 86"/>
                <a:gd name="T30" fmla="*/ 22 w 85"/>
                <a:gd name="T31" fmla="*/ 7 h 86"/>
                <a:gd name="T32" fmla="*/ 27 w 85"/>
                <a:gd name="T33" fmla="*/ 5 h 86"/>
                <a:gd name="T34" fmla="*/ 31 w 85"/>
                <a:gd name="T35" fmla="*/ 2 h 86"/>
                <a:gd name="T36" fmla="*/ 45 w 85"/>
                <a:gd name="T37" fmla="*/ 1 h 86"/>
                <a:gd name="T38" fmla="*/ 62 w 85"/>
                <a:gd name="T39" fmla="*/ 4 h 86"/>
                <a:gd name="T40" fmla="*/ 72 w 85"/>
                <a:gd name="T41" fmla="*/ 14 h 86"/>
                <a:gd name="T42" fmla="*/ 78 w 85"/>
                <a:gd name="T43" fmla="*/ 20 h 86"/>
                <a:gd name="T44" fmla="*/ 82 w 85"/>
                <a:gd name="T45" fmla="*/ 24 h 86"/>
                <a:gd name="T46" fmla="*/ 84 w 85"/>
                <a:gd name="T47" fmla="*/ 35 h 86"/>
                <a:gd name="T48" fmla="*/ 83 w 85"/>
                <a:gd name="T49" fmla="*/ 51 h 86"/>
                <a:gd name="T50" fmla="*/ 78 w 85"/>
                <a:gd name="T51" fmla="*/ 62 h 86"/>
                <a:gd name="T52" fmla="*/ 71 w 85"/>
                <a:gd name="T53" fmla="*/ 74 h 86"/>
                <a:gd name="T54" fmla="*/ 67 w 85"/>
                <a:gd name="T55" fmla="*/ 77 h 86"/>
                <a:gd name="T56" fmla="*/ 65 w 85"/>
                <a:gd name="T57" fmla="*/ 78 h 86"/>
                <a:gd name="T58" fmla="*/ 57 w 85"/>
                <a:gd name="T59" fmla="*/ 81 h 86"/>
                <a:gd name="T60" fmla="*/ 48 w 85"/>
                <a:gd name="T61" fmla="*/ 85 h 86"/>
                <a:gd name="T62" fmla="*/ 24 w 85"/>
                <a:gd name="T63" fmla="*/ 76 h 86"/>
                <a:gd name="T64" fmla="*/ 45 w 85"/>
                <a:gd name="T65" fmla="*/ 81 h 86"/>
                <a:gd name="T66" fmla="*/ 51 w 85"/>
                <a:gd name="T67" fmla="*/ 80 h 86"/>
                <a:gd name="T68" fmla="*/ 59 w 85"/>
                <a:gd name="T69" fmla="*/ 78 h 86"/>
                <a:gd name="T70" fmla="*/ 68 w 85"/>
                <a:gd name="T71" fmla="*/ 74 h 86"/>
                <a:gd name="T72" fmla="*/ 71 w 85"/>
                <a:gd name="T73" fmla="*/ 72 h 86"/>
                <a:gd name="T74" fmla="*/ 75 w 85"/>
                <a:gd name="T75" fmla="*/ 66 h 86"/>
                <a:gd name="T76" fmla="*/ 80 w 85"/>
                <a:gd name="T77" fmla="*/ 56 h 86"/>
                <a:gd name="T78" fmla="*/ 81 w 85"/>
                <a:gd name="T79" fmla="*/ 55 h 86"/>
                <a:gd name="T80" fmla="*/ 82 w 85"/>
                <a:gd name="T81" fmla="*/ 48 h 86"/>
                <a:gd name="T82" fmla="*/ 83 w 85"/>
                <a:gd name="T83" fmla="*/ 47 h 86"/>
                <a:gd name="T84" fmla="*/ 82 w 85"/>
                <a:gd name="T85" fmla="*/ 28 h 86"/>
                <a:gd name="T86" fmla="*/ 82 w 85"/>
                <a:gd name="T87" fmla="*/ 26 h 86"/>
                <a:gd name="T88" fmla="*/ 81 w 85"/>
                <a:gd name="T89" fmla="*/ 24 h 86"/>
                <a:gd name="T90" fmla="*/ 78 w 85"/>
                <a:gd name="T91" fmla="*/ 21 h 86"/>
                <a:gd name="T92" fmla="*/ 75 w 85"/>
                <a:gd name="T93" fmla="*/ 16 h 86"/>
                <a:gd name="T94" fmla="*/ 59 w 85"/>
                <a:gd name="T95" fmla="*/ 5 h 86"/>
                <a:gd name="T96" fmla="*/ 30 w 85"/>
                <a:gd name="T97" fmla="*/ 7 h 86"/>
                <a:gd name="T98" fmla="*/ 23 w 85"/>
                <a:gd name="T99" fmla="*/ 10 h 86"/>
                <a:gd name="T100" fmla="*/ 22 w 85"/>
                <a:gd name="T101" fmla="*/ 11 h 86"/>
                <a:gd name="T102" fmla="*/ 16 w 85"/>
                <a:gd name="T103" fmla="*/ 16 h 86"/>
                <a:gd name="T104" fmla="*/ 6 w 85"/>
                <a:gd name="T105" fmla="*/ 30 h 86"/>
                <a:gd name="T106" fmla="*/ 3 w 85"/>
                <a:gd name="T107" fmla="*/ 55 h 86"/>
                <a:gd name="T108" fmla="*/ 9 w 85"/>
                <a:gd name="T109" fmla="*/ 64 h 86"/>
                <a:gd name="T110" fmla="*/ 14 w 85"/>
                <a:gd name="T111" fmla="*/ 69 h 86"/>
                <a:gd name="T112" fmla="*/ 18 w 85"/>
                <a:gd name="T113" fmla="*/ 72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
                <a:gd name="T172" fmla="*/ 0 h 86"/>
                <a:gd name="T173" fmla="*/ 85 w 85"/>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 h="86">
                  <a:moveTo>
                    <a:pt x="48" y="85"/>
                  </a:moveTo>
                  <a:cubicBezTo>
                    <a:pt x="47" y="84"/>
                    <a:pt x="43" y="86"/>
                    <a:pt x="42" y="85"/>
                  </a:cubicBezTo>
                  <a:cubicBezTo>
                    <a:pt x="42" y="84"/>
                    <a:pt x="41" y="84"/>
                    <a:pt x="40" y="84"/>
                  </a:cubicBezTo>
                  <a:cubicBezTo>
                    <a:pt x="40" y="84"/>
                    <a:pt x="38" y="84"/>
                    <a:pt x="38" y="84"/>
                  </a:cubicBezTo>
                  <a:cubicBezTo>
                    <a:pt x="37" y="82"/>
                    <a:pt x="31" y="83"/>
                    <a:pt x="29" y="82"/>
                  </a:cubicBezTo>
                  <a:cubicBezTo>
                    <a:pt x="28" y="82"/>
                    <a:pt x="28" y="82"/>
                    <a:pt x="28" y="81"/>
                  </a:cubicBezTo>
                  <a:cubicBezTo>
                    <a:pt x="27" y="81"/>
                    <a:pt x="25" y="80"/>
                    <a:pt x="23" y="80"/>
                  </a:cubicBezTo>
                  <a:cubicBezTo>
                    <a:pt x="19" y="78"/>
                    <a:pt x="19" y="78"/>
                    <a:pt x="15" y="75"/>
                  </a:cubicBezTo>
                  <a:cubicBezTo>
                    <a:pt x="15" y="75"/>
                    <a:pt x="15" y="74"/>
                    <a:pt x="15" y="74"/>
                  </a:cubicBezTo>
                  <a:cubicBezTo>
                    <a:pt x="14" y="73"/>
                    <a:pt x="13" y="74"/>
                    <a:pt x="13" y="74"/>
                  </a:cubicBezTo>
                  <a:cubicBezTo>
                    <a:pt x="12" y="73"/>
                    <a:pt x="12" y="71"/>
                    <a:pt x="11" y="70"/>
                  </a:cubicBezTo>
                  <a:cubicBezTo>
                    <a:pt x="10" y="69"/>
                    <a:pt x="7" y="68"/>
                    <a:pt x="7" y="66"/>
                  </a:cubicBezTo>
                  <a:cubicBezTo>
                    <a:pt x="7" y="64"/>
                    <a:pt x="1" y="60"/>
                    <a:pt x="1" y="58"/>
                  </a:cubicBezTo>
                  <a:cubicBezTo>
                    <a:pt x="0" y="57"/>
                    <a:pt x="1" y="57"/>
                    <a:pt x="1" y="56"/>
                  </a:cubicBezTo>
                  <a:cubicBezTo>
                    <a:pt x="0" y="52"/>
                    <a:pt x="0" y="39"/>
                    <a:pt x="1" y="33"/>
                  </a:cubicBezTo>
                  <a:cubicBezTo>
                    <a:pt x="1" y="33"/>
                    <a:pt x="1" y="32"/>
                    <a:pt x="2" y="32"/>
                  </a:cubicBezTo>
                  <a:cubicBezTo>
                    <a:pt x="2" y="32"/>
                    <a:pt x="1" y="30"/>
                    <a:pt x="2" y="30"/>
                  </a:cubicBezTo>
                  <a:cubicBezTo>
                    <a:pt x="2" y="30"/>
                    <a:pt x="2" y="30"/>
                    <a:pt x="2" y="30"/>
                  </a:cubicBezTo>
                  <a:cubicBezTo>
                    <a:pt x="3" y="30"/>
                    <a:pt x="2" y="29"/>
                    <a:pt x="2" y="28"/>
                  </a:cubicBezTo>
                  <a:cubicBezTo>
                    <a:pt x="3" y="28"/>
                    <a:pt x="3" y="29"/>
                    <a:pt x="3" y="28"/>
                  </a:cubicBezTo>
                  <a:cubicBezTo>
                    <a:pt x="3" y="28"/>
                    <a:pt x="3" y="27"/>
                    <a:pt x="3" y="27"/>
                  </a:cubicBezTo>
                  <a:cubicBezTo>
                    <a:pt x="3" y="27"/>
                    <a:pt x="4" y="27"/>
                    <a:pt x="4" y="27"/>
                  </a:cubicBezTo>
                  <a:cubicBezTo>
                    <a:pt x="4" y="26"/>
                    <a:pt x="4" y="25"/>
                    <a:pt x="4" y="25"/>
                  </a:cubicBezTo>
                  <a:cubicBezTo>
                    <a:pt x="4" y="25"/>
                    <a:pt x="5" y="25"/>
                    <a:pt x="5" y="25"/>
                  </a:cubicBezTo>
                  <a:cubicBezTo>
                    <a:pt x="5" y="25"/>
                    <a:pt x="5" y="23"/>
                    <a:pt x="5" y="23"/>
                  </a:cubicBezTo>
                  <a:cubicBezTo>
                    <a:pt x="6" y="23"/>
                    <a:pt x="6" y="22"/>
                    <a:pt x="7" y="21"/>
                  </a:cubicBezTo>
                  <a:cubicBezTo>
                    <a:pt x="9" y="19"/>
                    <a:pt x="12" y="17"/>
                    <a:pt x="15" y="14"/>
                  </a:cubicBezTo>
                  <a:cubicBezTo>
                    <a:pt x="16" y="12"/>
                    <a:pt x="18" y="9"/>
                    <a:pt x="19" y="8"/>
                  </a:cubicBezTo>
                  <a:cubicBezTo>
                    <a:pt x="19" y="8"/>
                    <a:pt x="20" y="9"/>
                    <a:pt x="21" y="8"/>
                  </a:cubicBezTo>
                  <a:cubicBezTo>
                    <a:pt x="21" y="8"/>
                    <a:pt x="21" y="8"/>
                    <a:pt x="21" y="8"/>
                  </a:cubicBezTo>
                  <a:cubicBezTo>
                    <a:pt x="21" y="7"/>
                    <a:pt x="22" y="8"/>
                    <a:pt x="22" y="8"/>
                  </a:cubicBezTo>
                  <a:cubicBezTo>
                    <a:pt x="23" y="7"/>
                    <a:pt x="22" y="7"/>
                    <a:pt x="22" y="7"/>
                  </a:cubicBezTo>
                  <a:cubicBezTo>
                    <a:pt x="24" y="6"/>
                    <a:pt x="25" y="6"/>
                    <a:pt x="26" y="6"/>
                  </a:cubicBezTo>
                  <a:cubicBezTo>
                    <a:pt x="26" y="6"/>
                    <a:pt x="26" y="5"/>
                    <a:pt x="27" y="5"/>
                  </a:cubicBezTo>
                  <a:cubicBezTo>
                    <a:pt x="28" y="5"/>
                    <a:pt x="28" y="3"/>
                    <a:pt x="29" y="3"/>
                  </a:cubicBezTo>
                  <a:cubicBezTo>
                    <a:pt x="30" y="3"/>
                    <a:pt x="30" y="3"/>
                    <a:pt x="31" y="2"/>
                  </a:cubicBezTo>
                  <a:cubicBezTo>
                    <a:pt x="33" y="2"/>
                    <a:pt x="37" y="3"/>
                    <a:pt x="40" y="2"/>
                  </a:cubicBezTo>
                  <a:cubicBezTo>
                    <a:pt x="40" y="2"/>
                    <a:pt x="44" y="0"/>
                    <a:pt x="45" y="1"/>
                  </a:cubicBezTo>
                  <a:cubicBezTo>
                    <a:pt x="46" y="2"/>
                    <a:pt x="46" y="3"/>
                    <a:pt x="48" y="3"/>
                  </a:cubicBezTo>
                  <a:cubicBezTo>
                    <a:pt x="52" y="4"/>
                    <a:pt x="58" y="2"/>
                    <a:pt x="62" y="4"/>
                  </a:cubicBezTo>
                  <a:cubicBezTo>
                    <a:pt x="62" y="4"/>
                    <a:pt x="61" y="5"/>
                    <a:pt x="62" y="5"/>
                  </a:cubicBezTo>
                  <a:cubicBezTo>
                    <a:pt x="66" y="5"/>
                    <a:pt x="69" y="11"/>
                    <a:pt x="72" y="14"/>
                  </a:cubicBezTo>
                  <a:cubicBezTo>
                    <a:pt x="73" y="14"/>
                    <a:pt x="74" y="14"/>
                    <a:pt x="75" y="15"/>
                  </a:cubicBezTo>
                  <a:cubicBezTo>
                    <a:pt x="76" y="16"/>
                    <a:pt x="77" y="18"/>
                    <a:pt x="78" y="20"/>
                  </a:cubicBezTo>
                  <a:cubicBezTo>
                    <a:pt x="79" y="20"/>
                    <a:pt x="81" y="21"/>
                    <a:pt x="81" y="22"/>
                  </a:cubicBezTo>
                  <a:cubicBezTo>
                    <a:pt x="81" y="23"/>
                    <a:pt x="82" y="23"/>
                    <a:pt x="82" y="24"/>
                  </a:cubicBezTo>
                  <a:cubicBezTo>
                    <a:pt x="83" y="24"/>
                    <a:pt x="82" y="26"/>
                    <a:pt x="82" y="26"/>
                  </a:cubicBezTo>
                  <a:cubicBezTo>
                    <a:pt x="84" y="27"/>
                    <a:pt x="84" y="32"/>
                    <a:pt x="84" y="35"/>
                  </a:cubicBezTo>
                  <a:cubicBezTo>
                    <a:pt x="84" y="36"/>
                    <a:pt x="85" y="37"/>
                    <a:pt x="85" y="40"/>
                  </a:cubicBezTo>
                  <a:cubicBezTo>
                    <a:pt x="85" y="44"/>
                    <a:pt x="85" y="47"/>
                    <a:pt x="83" y="51"/>
                  </a:cubicBezTo>
                  <a:cubicBezTo>
                    <a:pt x="82" y="55"/>
                    <a:pt x="81" y="58"/>
                    <a:pt x="79" y="61"/>
                  </a:cubicBezTo>
                  <a:cubicBezTo>
                    <a:pt x="79" y="62"/>
                    <a:pt x="78" y="62"/>
                    <a:pt x="78" y="62"/>
                  </a:cubicBezTo>
                  <a:cubicBezTo>
                    <a:pt x="76" y="67"/>
                    <a:pt x="77" y="68"/>
                    <a:pt x="74" y="71"/>
                  </a:cubicBezTo>
                  <a:cubicBezTo>
                    <a:pt x="73" y="72"/>
                    <a:pt x="72" y="73"/>
                    <a:pt x="71" y="74"/>
                  </a:cubicBezTo>
                  <a:cubicBezTo>
                    <a:pt x="71" y="74"/>
                    <a:pt x="70" y="73"/>
                    <a:pt x="69" y="74"/>
                  </a:cubicBezTo>
                  <a:cubicBezTo>
                    <a:pt x="69" y="75"/>
                    <a:pt x="68" y="76"/>
                    <a:pt x="67" y="77"/>
                  </a:cubicBezTo>
                  <a:cubicBezTo>
                    <a:pt x="66" y="77"/>
                    <a:pt x="65" y="77"/>
                    <a:pt x="65" y="77"/>
                  </a:cubicBezTo>
                  <a:cubicBezTo>
                    <a:pt x="65" y="77"/>
                    <a:pt x="65" y="78"/>
                    <a:pt x="65" y="78"/>
                  </a:cubicBezTo>
                  <a:cubicBezTo>
                    <a:pt x="63" y="79"/>
                    <a:pt x="61" y="78"/>
                    <a:pt x="59" y="79"/>
                  </a:cubicBezTo>
                  <a:cubicBezTo>
                    <a:pt x="58" y="79"/>
                    <a:pt x="58" y="80"/>
                    <a:pt x="57" y="81"/>
                  </a:cubicBezTo>
                  <a:cubicBezTo>
                    <a:pt x="55" y="81"/>
                    <a:pt x="52" y="81"/>
                    <a:pt x="50" y="82"/>
                  </a:cubicBezTo>
                  <a:cubicBezTo>
                    <a:pt x="49" y="83"/>
                    <a:pt x="50" y="86"/>
                    <a:pt x="48" y="85"/>
                  </a:cubicBezTo>
                  <a:close/>
                  <a:moveTo>
                    <a:pt x="22" y="75"/>
                  </a:moveTo>
                  <a:cubicBezTo>
                    <a:pt x="23" y="76"/>
                    <a:pt x="23" y="76"/>
                    <a:pt x="24" y="76"/>
                  </a:cubicBezTo>
                  <a:cubicBezTo>
                    <a:pt x="28" y="79"/>
                    <a:pt x="37" y="80"/>
                    <a:pt x="40" y="81"/>
                  </a:cubicBezTo>
                  <a:cubicBezTo>
                    <a:pt x="43" y="81"/>
                    <a:pt x="44" y="82"/>
                    <a:pt x="45" y="81"/>
                  </a:cubicBezTo>
                  <a:cubicBezTo>
                    <a:pt x="45" y="80"/>
                    <a:pt x="46" y="81"/>
                    <a:pt x="46" y="81"/>
                  </a:cubicBezTo>
                  <a:cubicBezTo>
                    <a:pt x="48" y="81"/>
                    <a:pt x="51" y="80"/>
                    <a:pt x="51" y="80"/>
                  </a:cubicBezTo>
                  <a:cubicBezTo>
                    <a:pt x="51" y="80"/>
                    <a:pt x="53" y="80"/>
                    <a:pt x="53" y="80"/>
                  </a:cubicBezTo>
                  <a:cubicBezTo>
                    <a:pt x="56" y="79"/>
                    <a:pt x="57" y="79"/>
                    <a:pt x="59" y="78"/>
                  </a:cubicBezTo>
                  <a:cubicBezTo>
                    <a:pt x="61" y="77"/>
                    <a:pt x="63" y="77"/>
                    <a:pt x="65" y="76"/>
                  </a:cubicBezTo>
                  <a:cubicBezTo>
                    <a:pt x="66" y="76"/>
                    <a:pt x="67" y="74"/>
                    <a:pt x="68" y="74"/>
                  </a:cubicBezTo>
                  <a:cubicBezTo>
                    <a:pt x="69" y="73"/>
                    <a:pt x="69" y="73"/>
                    <a:pt x="69" y="72"/>
                  </a:cubicBezTo>
                  <a:cubicBezTo>
                    <a:pt x="70" y="72"/>
                    <a:pt x="71" y="72"/>
                    <a:pt x="71" y="72"/>
                  </a:cubicBezTo>
                  <a:cubicBezTo>
                    <a:pt x="72" y="71"/>
                    <a:pt x="72" y="70"/>
                    <a:pt x="73" y="68"/>
                  </a:cubicBezTo>
                  <a:cubicBezTo>
                    <a:pt x="74" y="67"/>
                    <a:pt x="75" y="67"/>
                    <a:pt x="75" y="66"/>
                  </a:cubicBezTo>
                  <a:cubicBezTo>
                    <a:pt x="77" y="64"/>
                    <a:pt x="79" y="59"/>
                    <a:pt x="80" y="58"/>
                  </a:cubicBezTo>
                  <a:cubicBezTo>
                    <a:pt x="80" y="58"/>
                    <a:pt x="80" y="57"/>
                    <a:pt x="80" y="56"/>
                  </a:cubicBezTo>
                  <a:cubicBezTo>
                    <a:pt x="80" y="56"/>
                    <a:pt x="81" y="56"/>
                    <a:pt x="81" y="56"/>
                  </a:cubicBezTo>
                  <a:cubicBezTo>
                    <a:pt x="81" y="56"/>
                    <a:pt x="81" y="55"/>
                    <a:pt x="81" y="55"/>
                  </a:cubicBezTo>
                  <a:cubicBezTo>
                    <a:pt x="81" y="52"/>
                    <a:pt x="82" y="51"/>
                    <a:pt x="82" y="50"/>
                  </a:cubicBezTo>
                  <a:cubicBezTo>
                    <a:pt x="83" y="50"/>
                    <a:pt x="82" y="49"/>
                    <a:pt x="82" y="48"/>
                  </a:cubicBezTo>
                  <a:cubicBezTo>
                    <a:pt x="82" y="48"/>
                    <a:pt x="83" y="49"/>
                    <a:pt x="83" y="48"/>
                  </a:cubicBezTo>
                  <a:cubicBezTo>
                    <a:pt x="84" y="48"/>
                    <a:pt x="83" y="47"/>
                    <a:pt x="83" y="47"/>
                  </a:cubicBezTo>
                  <a:cubicBezTo>
                    <a:pt x="85" y="42"/>
                    <a:pt x="84" y="39"/>
                    <a:pt x="83" y="35"/>
                  </a:cubicBezTo>
                  <a:cubicBezTo>
                    <a:pt x="83" y="32"/>
                    <a:pt x="83" y="29"/>
                    <a:pt x="82" y="28"/>
                  </a:cubicBezTo>
                  <a:cubicBezTo>
                    <a:pt x="82" y="27"/>
                    <a:pt x="82" y="28"/>
                    <a:pt x="82" y="28"/>
                  </a:cubicBezTo>
                  <a:cubicBezTo>
                    <a:pt x="81" y="27"/>
                    <a:pt x="82" y="26"/>
                    <a:pt x="82" y="26"/>
                  </a:cubicBezTo>
                  <a:cubicBezTo>
                    <a:pt x="82" y="26"/>
                    <a:pt x="81" y="26"/>
                    <a:pt x="81" y="26"/>
                  </a:cubicBezTo>
                  <a:cubicBezTo>
                    <a:pt x="80" y="26"/>
                    <a:pt x="81" y="24"/>
                    <a:pt x="81" y="24"/>
                  </a:cubicBezTo>
                  <a:cubicBezTo>
                    <a:pt x="80" y="24"/>
                    <a:pt x="79" y="24"/>
                    <a:pt x="79" y="23"/>
                  </a:cubicBezTo>
                  <a:cubicBezTo>
                    <a:pt x="78" y="22"/>
                    <a:pt x="79" y="21"/>
                    <a:pt x="78" y="21"/>
                  </a:cubicBezTo>
                  <a:cubicBezTo>
                    <a:pt x="77" y="20"/>
                    <a:pt x="75" y="18"/>
                    <a:pt x="75" y="18"/>
                  </a:cubicBezTo>
                  <a:cubicBezTo>
                    <a:pt x="74" y="18"/>
                    <a:pt x="75" y="17"/>
                    <a:pt x="75" y="16"/>
                  </a:cubicBezTo>
                  <a:cubicBezTo>
                    <a:pt x="74" y="16"/>
                    <a:pt x="73" y="16"/>
                    <a:pt x="72" y="15"/>
                  </a:cubicBezTo>
                  <a:cubicBezTo>
                    <a:pt x="68" y="11"/>
                    <a:pt x="65" y="6"/>
                    <a:pt x="59" y="5"/>
                  </a:cubicBezTo>
                  <a:cubicBezTo>
                    <a:pt x="49" y="3"/>
                    <a:pt x="43" y="7"/>
                    <a:pt x="32" y="6"/>
                  </a:cubicBezTo>
                  <a:cubicBezTo>
                    <a:pt x="31" y="6"/>
                    <a:pt x="31" y="6"/>
                    <a:pt x="30" y="7"/>
                  </a:cubicBezTo>
                  <a:cubicBezTo>
                    <a:pt x="30" y="7"/>
                    <a:pt x="29" y="8"/>
                    <a:pt x="29" y="8"/>
                  </a:cubicBezTo>
                  <a:cubicBezTo>
                    <a:pt x="27" y="9"/>
                    <a:pt x="25" y="9"/>
                    <a:pt x="23" y="10"/>
                  </a:cubicBezTo>
                  <a:cubicBezTo>
                    <a:pt x="23" y="10"/>
                    <a:pt x="23" y="11"/>
                    <a:pt x="23" y="11"/>
                  </a:cubicBezTo>
                  <a:cubicBezTo>
                    <a:pt x="23" y="11"/>
                    <a:pt x="22" y="11"/>
                    <a:pt x="22" y="11"/>
                  </a:cubicBezTo>
                  <a:cubicBezTo>
                    <a:pt x="21" y="11"/>
                    <a:pt x="20" y="12"/>
                    <a:pt x="20" y="13"/>
                  </a:cubicBezTo>
                  <a:cubicBezTo>
                    <a:pt x="18" y="14"/>
                    <a:pt x="18" y="15"/>
                    <a:pt x="16" y="16"/>
                  </a:cubicBezTo>
                  <a:cubicBezTo>
                    <a:pt x="13" y="19"/>
                    <a:pt x="10" y="23"/>
                    <a:pt x="8" y="27"/>
                  </a:cubicBezTo>
                  <a:cubicBezTo>
                    <a:pt x="7" y="28"/>
                    <a:pt x="6" y="29"/>
                    <a:pt x="6" y="30"/>
                  </a:cubicBezTo>
                  <a:cubicBezTo>
                    <a:pt x="5" y="32"/>
                    <a:pt x="5" y="33"/>
                    <a:pt x="4" y="36"/>
                  </a:cubicBezTo>
                  <a:cubicBezTo>
                    <a:pt x="3" y="41"/>
                    <a:pt x="2" y="50"/>
                    <a:pt x="3" y="55"/>
                  </a:cubicBezTo>
                  <a:cubicBezTo>
                    <a:pt x="4" y="58"/>
                    <a:pt x="8" y="61"/>
                    <a:pt x="9" y="62"/>
                  </a:cubicBezTo>
                  <a:cubicBezTo>
                    <a:pt x="10" y="63"/>
                    <a:pt x="9" y="64"/>
                    <a:pt x="9" y="64"/>
                  </a:cubicBezTo>
                  <a:cubicBezTo>
                    <a:pt x="10" y="65"/>
                    <a:pt x="13" y="66"/>
                    <a:pt x="14" y="68"/>
                  </a:cubicBezTo>
                  <a:cubicBezTo>
                    <a:pt x="14" y="68"/>
                    <a:pt x="14" y="69"/>
                    <a:pt x="14" y="69"/>
                  </a:cubicBezTo>
                  <a:cubicBezTo>
                    <a:pt x="14" y="70"/>
                    <a:pt x="15" y="70"/>
                    <a:pt x="15" y="70"/>
                  </a:cubicBezTo>
                  <a:cubicBezTo>
                    <a:pt x="16" y="71"/>
                    <a:pt x="16" y="72"/>
                    <a:pt x="18" y="72"/>
                  </a:cubicBezTo>
                  <a:cubicBezTo>
                    <a:pt x="18" y="75"/>
                    <a:pt x="21" y="75"/>
                    <a:pt x="22" y="75"/>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5" name="Freeform 62"/>
            <p:cNvSpPr>
              <a:spLocks noEditPoints="1" noChangeArrowheads="1"/>
            </p:cNvSpPr>
            <p:nvPr/>
          </p:nvSpPr>
          <p:spPr bwMode="auto">
            <a:xfrm>
              <a:off x="604837" y="2219325"/>
              <a:ext cx="96838" cy="84138"/>
            </a:xfrm>
            <a:custGeom>
              <a:avLst/>
              <a:gdLst>
                <a:gd name="T0" fmla="*/ 34 w 35"/>
                <a:gd name="T1" fmla="*/ 8 h 30"/>
                <a:gd name="T2" fmla="*/ 33 w 35"/>
                <a:gd name="T3" fmla="*/ 23 h 30"/>
                <a:gd name="T4" fmla="*/ 24 w 35"/>
                <a:gd name="T5" fmla="*/ 28 h 30"/>
                <a:gd name="T6" fmla="*/ 21 w 35"/>
                <a:gd name="T7" fmla="*/ 28 h 30"/>
                <a:gd name="T8" fmla="*/ 4 w 35"/>
                <a:gd name="T9" fmla="*/ 29 h 30"/>
                <a:gd name="T10" fmla="*/ 1 w 35"/>
                <a:gd name="T11" fmla="*/ 7 h 30"/>
                <a:gd name="T12" fmla="*/ 24 w 35"/>
                <a:gd name="T13" fmla="*/ 1 h 30"/>
                <a:gd name="T14" fmla="*/ 25 w 35"/>
                <a:gd name="T15" fmla="*/ 1 h 30"/>
                <a:gd name="T16" fmla="*/ 26 w 35"/>
                <a:gd name="T17" fmla="*/ 1 h 30"/>
                <a:gd name="T18" fmla="*/ 34 w 35"/>
                <a:gd name="T19" fmla="*/ 8 h 30"/>
                <a:gd name="T20" fmla="*/ 27 w 35"/>
                <a:gd name="T21" fmla="*/ 3 h 30"/>
                <a:gd name="T22" fmla="*/ 15 w 35"/>
                <a:gd name="T23" fmla="*/ 4 h 30"/>
                <a:gd name="T24" fmla="*/ 5 w 35"/>
                <a:gd name="T25" fmla="*/ 5 h 30"/>
                <a:gd name="T26" fmla="*/ 5 w 35"/>
                <a:gd name="T27" fmla="*/ 7 h 30"/>
                <a:gd name="T28" fmla="*/ 2 w 35"/>
                <a:gd name="T29" fmla="*/ 8 h 30"/>
                <a:gd name="T30" fmla="*/ 5 w 35"/>
                <a:gd name="T31" fmla="*/ 28 h 30"/>
                <a:gd name="T32" fmla="*/ 31 w 35"/>
                <a:gd name="T33" fmla="*/ 23 h 30"/>
                <a:gd name="T34" fmla="*/ 32 w 35"/>
                <a:gd name="T35" fmla="*/ 7 h 30"/>
                <a:gd name="T36" fmla="*/ 27 w 35"/>
                <a:gd name="T37" fmla="*/ 3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0"/>
                <a:gd name="T59" fmla="*/ 35 w 3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0">
                  <a:moveTo>
                    <a:pt x="34" y="8"/>
                  </a:moveTo>
                  <a:cubicBezTo>
                    <a:pt x="35" y="14"/>
                    <a:pt x="33" y="17"/>
                    <a:pt x="33" y="23"/>
                  </a:cubicBezTo>
                  <a:cubicBezTo>
                    <a:pt x="31" y="25"/>
                    <a:pt x="28" y="27"/>
                    <a:pt x="24" y="28"/>
                  </a:cubicBezTo>
                  <a:cubicBezTo>
                    <a:pt x="23" y="28"/>
                    <a:pt x="22" y="27"/>
                    <a:pt x="21" y="28"/>
                  </a:cubicBezTo>
                  <a:cubicBezTo>
                    <a:pt x="18" y="28"/>
                    <a:pt x="10" y="30"/>
                    <a:pt x="4" y="29"/>
                  </a:cubicBezTo>
                  <a:cubicBezTo>
                    <a:pt x="0" y="24"/>
                    <a:pt x="0" y="15"/>
                    <a:pt x="1" y="7"/>
                  </a:cubicBezTo>
                  <a:cubicBezTo>
                    <a:pt x="6" y="2"/>
                    <a:pt x="16" y="2"/>
                    <a:pt x="24" y="1"/>
                  </a:cubicBezTo>
                  <a:cubicBezTo>
                    <a:pt x="25" y="1"/>
                    <a:pt x="25" y="1"/>
                    <a:pt x="25" y="1"/>
                  </a:cubicBezTo>
                  <a:cubicBezTo>
                    <a:pt x="26" y="0"/>
                    <a:pt x="26" y="1"/>
                    <a:pt x="26" y="1"/>
                  </a:cubicBezTo>
                  <a:cubicBezTo>
                    <a:pt x="29" y="4"/>
                    <a:pt x="32" y="5"/>
                    <a:pt x="34" y="8"/>
                  </a:cubicBezTo>
                  <a:close/>
                  <a:moveTo>
                    <a:pt x="27" y="3"/>
                  </a:moveTo>
                  <a:cubicBezTo>
                    <a:pt x="23" y="3"/>
                    <a:pt x="19" y="4"/>
                    <a:pt x="15" y="4"/>
                  </a:cubicBezTo>
                  <a:cubicBezTo>
                    <a:pt x="12" y="4"/>
                    <a:pt x="7" y="4"/>
                    <a:pt x="5" y="5"/>
                  </a:cubicBezTo>
                  <a:cubicBezTo>
                    <a:pt x="5" y="5"/>
                    <a:pt x="5" y="6"/>
                    <a:pt x="5" y="7"/>
                  </a:cubicBezTo>
                  <a:cubicBezTo>
                    <a:pt x="4" y="7"/>
                    <a:pt x="3" y="8"/>
                    <a:pt x="2" y="8"/>
                  </a:cubicBezTo>
                  <a:cubicBezTo>
                    <a:pt x="2" y="16"/>
                    <a:pt x="1" y="24"/>
                    <a:pt x="5" y="28"/>
                  </a:cubicBezTo>
                  <a:cubicBezTo>
                    <a:pt x="15" y="28"/>
                    <a:pt x="25" y="27"/>
                    <a:pt x="31" y="23"/>
                  </a:cubicBezTo>
                  <a:cubicBezTo>
                    <a:pt x="32" y="18"/>
                    <a:pt x="33" y="13"/>
                    <a:pt x="32" y="7"/>
                  </a:cubicBezTo>
                  <a:cubicBezTo>
                    <a:pt x="30" y="6"/>
                    <a:pt x="28" y="5"/>
                    <a:pt x="27" y="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6" name="Freeform 63"/>
            <p:cNvSpPr>
              <a:spLocks noEditPoints="1" noChangeArrowheads="1"/>
            </p:cNvSpPr>
            <p:nvPr/>
          </p:nvSpPr>
          <p:spPr bwMode="auto">
            <a:xfrm>
              <a:off x="171450" y="552450"/>
              <a:ext cx="206375" cy="198438"/>
            </a:xfrm>
            <a:custGeom>
              <a:avLst/>
              <a:gdLst>
                <a:gd name="T0" fmla="*/ 73 w 74"/>
                <a:gd name="T1" fmla="*/ 34 h 72"/>
                <a:gd name="T2" fmla="*/ 66 w 74"/>
                <a:gd name="T3" fmla="*/ 70 h 72"/>
                <a:gd name="T4" fmla="*/ 2 w 74"/>
                <a:gd name="T5" fmla="*/ 60 h 72"/>
                <a:gd name="T6" fmla="*/ 1 w 74"/>
                <a:gd name="T7" fmla="*/ 11 h 72"/>
                <a:gd name="T8" fmla="*/ 19 w 74"/>
                <a:gd name="T9" fmla="*/ 0 h 72"/>
                <a:gd name="T10" fmla="*/ 2 w 74"/>
                <a:gd name="T11" fmla="*/ 20 h 72"/>
                <a:gd name="T12" fmla="*/ 12 w 74"/>
                <a:gd name="T13" fmla="*/ 36 h 72"/>
                <a:gd name="T14" fmla="*/ 28 w 74"/>
                <a:gd name="T15" fmla="*/ 16 h 72"/>
                <a:gd name="T16" fmla="*/ 35 w 74"/>
                <a:gd name="T17" fmla="*/ 6 h 72"/>
                <a:gd name="T18" fmla="*/ 24 w 74"/>
                <a:gd name="T19" fmla="*/ 11 h 72"/>
                <a:gd name="T20" fmla="*/ 16 w 74"/>
                <a:gd name="T21" fmla="*/ 22 h 72"/>
                <a:gd name="T22" fmla="*/ 4 w 74"/>
                <a:gd name="T23" fmla="*/ 38 h 72"/>
                <a:gd name="T24" fmla="*/ 20 w 74"/>
                <a:gd name="T25" fmla="*/ 16 h 72"/>
                <a:gd name="T26" fmla="*/ 19 w 74"/>
                <a:gd name="T27" fmla="*/ 9 h 72"/>
                <a:gd name="T28" fmla="*/ 3 w 74"/>
                <a:gd name="T29" fmla="*/ 30 h 72"/>
                <a:gd name="T30" fmla="*/ 14 w 74"/>
                <a:gd name="T31" fmla="*/ 14 h 72"/>
                <a:gd name="T32" fmla="*/ 11 w 74"/>
                <a:gd name="T33" fmla="*/ 8 h 72"/>
                <a:gd name="T34" fmla="*/ 3 w 74"/>
                <a:gd name="T35" fmla="*/ 7 h 72"/>
                <a:gd name="T36" fmla="*/ 8 w 74"/>
                <a:gd name="T37" fmla="*/ 43 h 72"/>
                <a:gd name="T38" fmla="*/ 5 w 74"/>
                <a:gd name="T39" fmla="*/ 57 h 72"/>
                <a:gd name="T40" fmla="*/ 19 w 74"/>
                <a:gd name="T41" fmla="*/ 37 h 72"/>
                <a:gd name="T42" fmla="*/ 13 w 74"/>
                <a:gd name="T43" fmla="*/ 48 h 72"/>
                <a:gd name="T44" fmla="*/ 6 w 74"/>
                <a:gd name="T45" fmla="*/ 64 h 72"/>
                <a:gd name="T46" fmla="*/ 18 w 74"/>
                <a:gd name="T47" fmla="*/ 49 h 72"/>
                <a:gd name="T48" fmla="*/ 18 w 74"/>
                <a:gd name="T49" fmla="*/ 50 h 72"/>
                <a:gd name="T50" fmla="*/ 16 w 74"/>
                <a:gd name="T51" fmla="*/ 68 h 72"/>
                <a:gd name="T52" fmla="*/ 12 w 74"/>
                <a:gd name="T53" fmla="*/ 65 h 72"/>
                <a:gd name="T54" fmla="*/ 20 w 74"/>
                <a:gd name="T55" fmla="*/ 54 h 72"/>
                <a:gd name="T56" fmla="*/ 29 w 74"/>
                <a:gd name="T57" fmla="*/ 61 h 72"/>
                <a:gd name="T58" fmla="*/ 34 w 74"/>
                <a:gd name="T59" fmla="*/ 47 h 72"/>
                <a:gd name="T60" fmla="*/ 17 w 74"/>
                <a:gd name="T61" fmla="*/ 68 h 72"/>
                <a:gd name="T62" fmla="*/ 40 w 74"/>
                <a:gd name="T63" fmla="*/ 57 h 72"/>
                <a:gd name="T64" fmla="*/ 70 w 74"/>
                <a:gd name="T65" fmla="*/ 16 h 72"/>
                <a:gd name="T66" fmla="*/ 26 w 74"/>
                <a:gd name="T67" fmla="*/ 68 h 72"/>
                <a:gd name="T68" fmla="*/ 52 w 74"/>
                <a:gd name="T69" fmla="*/ 55 h 72"/>
                <a:gd name="T70" fmla="*/ 67 w 74"/>
                <a:gd name="T71" fmla="*/ 39 h 72"/>
                <a:gd name="T72" fmla="*/ 52 w 74"/>
                <a:gd name="T73" fmla="*/ 46 h 72"/>
                <a:gd name="T74" fmla="*/ 40 w 74"/>
                <a:gd name="T75" fmla="*/ 59 h 72"/>
                <a:gd name="T76" fmla="*/ 66 w 74"/>
                <a:gd name="T77" fmla="*/ 41 h 72"/>
                <a:gd name="T78" fmla="*/ 42 w 74"/>
                <a:gd name="T79" fmla="*/ 67 h 72"/>
                <a:gd name="T80" fmla="*/ 60 w 74"/>
                <a:gd name="T81" fmla="*/ 54 h 72"/>
                <a:gd name="T82" fmla="*/ 66 w 74"/>
                <a:gd name="T83" fmla="*/ 41 h 72"/>
                <a:gd name="T84" fmla="*/ 71 w 74"/>
                <a:gd name="T85" fmla="*/ 50 h 72"/>
                <a:gd name="T86" fmla="*/ 55 w 74"/>
                <a:gd name="T87" fmla="*/ 61 h 72"/>
                <a:gd name="T88" fmla="*/ 71 w 74"/>
                <a:gd name="T89" fmla="*/ 58 h 72"/>
                <a:gd name="T90" fmla="*/ 67 w 74"/>
                <a:gd name="T91" fmla="*/ 61 h 72"/>
                <a:gd name="T92" fmla="*/ 64 w 74"/>
                <a:gd name="T93" fmla="*/ 18 h 72"/>
                <a:gd name="T94" fmla="*/ 35 w 74"/>
                <a:gd name="T95" fmla="*/ 15 h 72"/>
                <a:gd name="T96" fmla="*/ 46 w 74"/>
                <a:gd name="T97" fmla="*/ 10 h 72"/>
                <a:gd name="T98" fmla="*/ 58 w 74"/>
                <a:gd name="T99" fmla="*/ 6 h 72"/>
                <a:gd name="T100" fmla="*/ 60 w 74"/>
                <a:gd name="T101" fmla="*/ 9 h 72"/>
                <a:gd name="T102" fmla="*/ 54 w 74"/>
                <a:gd name="T103" fmla="*/ 22 h 72"/>
                <a:gd name="T104" fmla="*/ 43 w 74"/>
                <a:gd name="T105" fmla="*/ 3 h 72"/>
                <a:gd name="T106" fmla="*/ 30 w 74"/>
                <a:gd name="T107" fmla="*/ 16 h 72"/>
                <a:gd name="T108" fmla="*/ 33 w 74"/>
                <a:gd name="T109" fmla="*/ 47 h 72"/>
                <a:gd name="T110" fmla="*/ 54 w 74"/>
                <a:gd name="T111" fmla="*/ 32 h 72"/>
                <a:gd name="T112" fmla="*/ 49 w 74"/>
                <a:gd name="T113" fmla="*/ 20 h 72"/>
                <a:gd name="T114" fmla="*/ 38 w 74"/>
                <a:gd name="T115" fmla="*/ 16 h 72"/>
                <a:gd name="T116" fmla="*/ 20 w 74"/>
                <a:gd name="T117" fmla="*/ 39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72"/>
                <a:gd name="T179" fmla="*/ 74 w 74"/>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72">
                  <a:moveTo>
                    <a:pt x="71" y="7"/>
                  </a:moveTo>
                  <a:cubicBezTo>
                    <a:pt x="71" y="8"/>
                    <a:pt x="70" y="10"/>
                    <a:pt x="71" y="11"/>
                  </a:cubicBezTo>
                  <a:cubicBezTo>
                    <a:pt x="71" y="11"/>
                    <a:pt x="73" y="12"/>
                    <a:pt x="73" y="12"/>
                  </a:cubicBezTo>
                  <a:cubicBezTo>
                    <a:pt x="73" y="12"/>
                    <a:pt x="72" y="13"/>
                    <a:pt x="72" y="14"/>
                  </a:cubicBezTo>
                  <a:cubicBezTo>
                    <a:pt x="71" y="19"/>
                    <a:pt x="71" y="29"/>
                    <a:pt x="73" y="34"/>
                  </a:cubicBezTo>
                  <a:cubicBezTo>
                    <a:pt x="73" y="36"/>
                    <a:pt x="74" y="38"/>
                    <a:pt x="74" y="40"/>
                  </a:cubicBezTo>
                  <a:cubicBezTo>
                    <a:pt x="74" y="39"/>
                    <a:pt x="74" y="40"/>
                    <a:pt x="74" y="41"/>
                  </a:cubicBezTo>
                  <a:cubicBezTo>
                    <a:pt x="73" y="43"/>
                    <a:pt x="74" y="46"/>
                    <a:pt x="74" y="49"/>
                  </a:cubicBezTo>
                  <a:cubicBezTo>
                    <a:pt x="74" y="49"/>
                    <a:pt x="73" y="49"/>
                    <a:pt x="73" y="50"/>
                  </a:cubicBezTo>
                  <a:cubicBezTo>
                    <a:pt x="72" y="58"/>
                    <a:pt x="71" y="66"/>
                    <a:pt x="66" y="70"/>
                  </a:cubicBezTo>
                  <a:cubicBezTo>
                    <a:pt x="61" y="71"/>
                    <a:pt x="57" y="69"/>
                    <a:pt x="53" y="69"/>
                  </a:cubicBezTo>
                  <a:cubicBezTo>
                    <a:pt x="37" y="69"/>
                    <a:pt x="21" y="72"/>
                    <a:pt x="6" y="68"/>
                  </a:cubicBezTo>
                  <a:cubicBezTo>
                    <a:pt x="6" y="67"/>
                    <a:pt x="4" y="66"/>
                    <a:pt x="4" y="66"/>
                  </a:cubicBezTo>
                  <a:cubicBezTo>
                    <a:pt x="4" y="65"/>
                    <a:pt x="4" y="63"/>
                    <a:pt x="4" y="62"/>
                  </a:cubicBezTo>
                  <a:cubicBezTo>
                    <a:pt x="4" y="61"/>
                    <a:pt x="2" y="61"/>
                    <a:pt x="2" y="60"/>
                  </a:cubicBezTo>
                  <a:cubicBezTo>
                    <a:pt x="2" y="60"/>
                    <a:pt x="3" y="59"/>
                    <a:pt x="3" y="59"/>
                  </a:cubicBezTo>
                  <a:cubicBezTo>
                    <a:pt x="3" y="58"/>
                    <a:pt x="2" y="58"/>
                    <a:pt x="2" y="58"/>
                  </a:cubicBezTo>
                  <a:cubicBezTo>
                    <a:pt x="2" y="54"/>
                    <a:pt x="2" y="48"/>
                    <a:pt x="1" y="43"/>
                  </a:cubicBezTo>
                  <a:cubicBezTo>
                    <a:pt x="1" y="38"/>
                    <a:pt x="1" y="33"/>
                    <a:pt x="1" y="27"/>
                  </a:cubicBezTo>
                  <a:cubicBezTo>
                    <a:pt x="1" y="21"/>
                    <a:pt x="0" y="16"/>
                    <a:pt x="1" y="11"/>
                  </a:cubicBezTo>
                  <a:cubicBezTo>
                    <a:pt x="2" y="10"/>
                    <a:pt x="2" y="7"/>
                    <a:pt x="3" y="5"/>
                  </a:cubicBezTo>
                  <a:cubicBezTo>
                    <a:pt x="5" y="4"/>
                    <a:pt x="7" y="3"/>
                    <a:pt x="8" y="2"/>
                  </a:cubicBezTo>
                  <a:cubicBezTo>
                    <a:pt x="9" y="2"/>
                    <a:pt x="8" y="1"/>
                    <a:pt x="9" y="1"/>
                  </a:cubicBezTo>
                  <a:cubicBezTo>
                    <a:pt x="11" y="1"/>
                    <a:pt x="13" y="2"/>
                    <a:pt x="15" y="1"/>
                  </a:cubicBezTo>
                  <a:cubicBezTo>
                    <a:pt x="17" y="1"/>
                    <a:pt x="17" y="1"/>
                    <a:pt x="19" y="0"/>
                  </a:cubicBezTo>
                  <a:cubicBezTo>
                    <a:pt x="23" y="0"/>
                    <a:pt x="27" y="1"/>
                    <a:pt x="32" y="1"/>
                  </a:cubicBezTo>
                  <a:cubicBezTo>
                    <a:pt x="38" y="2"/>
                    <a:pt x="44" y="1"/>
                    <a:pt x="50" y="1"/>
                  </a:cubicBezTo>
                  <a:cubicBezTo>
                    <a:pt x="59" y="2"/>
                    <a:pt x="66" y="4"/>
                    <a:pt x="71" y="7"/>
                  </a:cubicBezTo>
                  <a:close/>
                  <a:moveTo>
                    <a:pt x="16" y="2"/>
                  </a:moveTo>
                  <a:cubicBezTo>
                    <a:pt x="11" y="8"/>
                    <a:pt x="7" y="14"/>
                    <a:pt x="2" y="20"/>
                  </a:cubicBezTo>
                  <a:cubicBezTo>
                    <a:pt x="2" y="26"/>
                    <a:pt x="3" y="32"/>
                    <a:pt x="3" y="38"/>
                  </a:cubicBezTo>
                  <a:cubicBezTo>
                    <a:pt x="3" y="42"/>
                    <a:pt x="2" y="46"/>
                    <a:pt x="4" y="47"/>
                  </a:cubicBezTo>
                  <a:cubicBezTo>
                    <a:pt x="5" y="45"/>
                    <a:pt x="7" y="42"/>
                    <a:pt x="8" y="41"/>
                  </a:cubicBezTo>
                  <a:cubicBezTo>
                    <a:pt x="8" y="40"/>
                    <a:pt x="9" y="40"/>
                    <a:pt x="9" y="40"/>
                  </a:cubicBezTo>
                  <a:cubicBezTo>
                    <a:pt x="10" y="38"/>
                    <a:pt x="11" y="37"/>
                    <a:pt x="12" y="36"/>
                  </a:cubicBezTo>
                  <a:cubicBezTo>
                    <a:pt x="14" y="34"/>
                    <a:pt x="15" y="30"/>
                    <a:pt x="18" y="29"/>
                  </a:cubicBezTo>
                  <a:cubicBezTo>
                    <a:pt x="18" y="26"/>
                    <a:pt x="20" y="25"/>
                    <a:pt x="20" y="22"/>
                  </a:cubicBezTo>
                  <a:cubicBezTo>
                    <a:pt x="22" y="21"/>
                    <a:pt x="23" y="21"/>
                    <a:pt x="24" y="20"/>
                  </a:cubicBezTo>
                  <a:cubicBezTo>
                    <a:pt x="25" y="19"/>
                    <a:pt x="25" y="18"/>
                    <a:pt x="26" y="18"/>
                  </a:cubicBezTo>
                  <a:cubicBezTo>
                    <a:pt x="26" y="18"/>
                    <a:pt x="28" y="17"/>
                    <a:pt x="28" y="16"/>
                  </a:cubicBezTo>
                  <a:cubicBezTo>
                    <a:pt x="28" y="14"/>
                    <a:pt x="31" y="14"/>
                    <a:pt x="31" y="13"/>
                  </a:cubicBezTo>
                  <a:cubicBezTo>
                    <a:pt x="31" y="12"/>
                    <a:pt x="32" y="12"/>
                    <a:pt x="32" y="12"/>
                  </a:cubicBezTo>
                  <a:cubicBezTo>
                    <a:pt x="32" y="11"/>
                    <a:pt x="32" y="10"/>
                    <a:pt x="33" y="9"/>
                  </a:cubicBezTo>
                  <a:cubicBezTo>
                    <a:pt x="33" y="9"/>
                    <a:pt x="34" y="9"/>
                    <a:pt x="34" y="8"/>
                  </a:cubicBezTo>
                  <a:cubicBezTo>
                    <a:pt x="35" y="8"/>
                    <a:pt x="35" y="6"/>
                    <a:pt x="35" y="6"/>
                  </a:cubicBezTo>
                  <a:cubicBezTo>
                    <a:pt x="36" y="5"/>
                    <a:pt x="38" y="4"/>
                    <a:pt x="38" y="2"/>
                  </a:cubicBezTo>
                  <a:cubicBezTo>
                    <a:pt x="35" y="2"/>
                    <a:pt x="33" y="2"/>
                    <a:pt x="30" y="2"/>
                  </a:cubicBezTo>
                  <a:cubicBezTo>
                    <a:pt x="31" y="4"/>
                    <a:pt x="28" y="5"/>
                    <a:pt x="27" y="7"/>
                  </a:cubicBezTo>
                  <a:cubicBezTo>
                    <a:pt x="27" y="7"/>
                    <a:pt x="27" y="8"/>
                    <a:pt x="27" y="9"/>
                  </a:cubicBezTo>
                  <a:cubicBezTo>
                    <a:pt x="26" y="10"/>
                    <a:pt x="25" y="10"/>
                    <a:pt x="24" y="11"/>
                  </a:cubicBezTo>
                  <a:cubicBezTo>
                    <a:pt x="23" y="12"/>
                    <a:pt x="24" y="13"/>
                    <a:pt x="23" y="14"/>
                  </a:cubicBezTo>
                  <a:cubicBezTo>
                    <a:pt x="23" y="14"/>
                    <a:pt x="21" y="15"/>
                    <a:pt x="20" y="15"/>
                  </a:cubicBezTo>
                  <a:cubicBezTo>
                    <a:pt x="20" y="16"/>
                    <a:pt x="20" y="17"/>
                    <a:pt x="20" y="18"/>
                  </a:cubicBezTo>
                  <a:cubicBezTo>
                    <a:pt x="19" y="19"/>
                    <a:pt x="18" y="19"/>
                    <a:pt x="17" y="20"/>
                  </a:cubicBezTo>
                  <a:cubicBezTo>
                    <a:pt x="16" y="20"/>
                    <a:pt x="17" y="21"/>
                    <a:pt x="16" y="22"/>
                  </a:cubicBezTo>
                  <a:cubicBezTo>
                    <a:pt x="16" y="23"/>
                    <a:pt x="14" y="23"/>
                    <a:pt x="14" y="24"/>
                  </a:cubicBezTo>
                  <a:cubicBezTo>
                    <a:pt x="13" y="25"/>
                    <a:pt x="13" y="26"/>
                    <a:pt x="13" y="27"/>
                  </a:cubicBezTo>
                  <a:cubicBezTo>
                    <a:pt x="13" y="27"/>
                    <a:pt x="12" y="27"/>
                    <a:pt x="12" y="27"/>
                  </a:cubicBezTo>
                  <a:cubicBezTo>
                    <a:pt x="11" y="29"/>
                    <a:pt x="8" y="32"/>
                    <a:pt x="8" y="33"/>
                  </a:cubicBezTo>
                  <a:cubicBezTo>
                    <a:pt x="8" y="34"/>
                    <a:pt x="5" y="37"/>
                    <a:pt x="4" y="38"/>
                  </a:cubicBezTo>
                  <a:cubicBezTo>
                    <a:pt x="5" y="36"/>
                    <a:pt x="5" y="35"/>
                    <a:pt x="7" y="34"/>
                  </a:cubicBezTo>
                  <a:cubicBezTo>
                    <a:pt x="7" y="32"/>
                    <a:pt x="9" y="31"/>
                    <a:pt x="9" y="30"/>
                  </a:cubicBezTo>
                  <a:cubicBezTo>
                    <a:pt x="9" y="29"/>
                    <a:pt x="10" y="30"/>
                    <a:pt x="10" y="29"/>
                  </a:cubicBezTo>
                  <a:cubicBezTo>
                    <a:pt x="12" y="26"/>
                    <a:pt x="14" y="23"/>
                    <a:pt x="16" y="20"/>
                  </a:cubicBezTo>
                  <a:cubicBezTo>
                    <a:pt x="17" y="18"/>
                    <a:pt x="19" y="17"/>
                    <a:pt x="20" y="16"/>
                  </a:cubicBezTo>
                  <a:cubicBezTo>
                    <a:pt x="21" y="15"/>
                    <a:pt x="21" y="14"/>
                    <a:pt x="21" y="13"/>
                  </a:cubicBezTo>
                  <a:cubicBezTo>
                    <a:pt x="21" y="12"/>
                    <a:pt x="23" y="12"/>
                    <a:pt x="23" y="12"/>
                  </a:cubicBezTo>
                  <a:cubicBezTo>
                    <a:pt x="25" y="9"/>
                    <a:pt x="28" y="6"/>
                    <a:pt x="29" y="2"/>
                  </a:cubicBezTo>
                  <a:cubicBezTo>
                    <a:pt x="27" y="3"/>
                    <a:pt x="25" y="0"/>
                    <a:pt x="24" y="2"/>
                  </a:cubicBezTo>
                  <a:cubicBezTo>
                    <a:pt x="21" y="4"/>
                    <a:pt x="20" y="7"/>
                    <a:pt x="19" y="9"/>
                  </a:cubicBezTo>
                  <a:cubicBezTo>
                    <a:pt x="19" y="9"/>
                    <a:pt x="18" y="9"/>
                    <a:pt x="18" y="9"/>
                  </a:cubicBezTo>
                  <a:cubicBezTo>
                    <a:pt x="18" y="9"/>
                    <a:pt x="18" y="11"/>
                    <a:pt x="18" y="11"/>
                  </a:cubicBezTo>
                  <a:cubicBezTo>
                    <a:pt x="17" y="11"/>
                    <a:pt x="17" y="12"/>
                    <a:pt x="16" y="13"/>
                  </a:cubicBezTo>
                  <a:cubicBezTo>
                    <a:pt x="13" y="16"/>
                    <a:pt x="11" y="20"/>
                    <a:pt x="8" y="23"/>
                  </a:cubicBezTo>
                  <a:cubicBezTo>
                    <a:pt x="7" y="25"/>
                    <a:pt x="5" y="28"/>
                    <a:pt x="3" y="30"/>
                  </a:cubicBezTo>
                  <a:cubicBezTo>
                    <a:pt x="4" y="27"/>
                    <a:pt x="7" y="23"/>
                    <a:pt x="9" y="21"/>
                  </a:cubicBezTo>
                  <a:cubicBezTo>
                    <a:pt x="9" y="21"/>
                    <a:pt x="9" y="20"/>
                    <a:pt x="9" y="20"/>
                  </a:cubicBezTo>
                  <a:cubicBezTo>
                    <a:pt x="9" y="19"/>
                    <a:pt x="11" y="19"/>
                    <a:pt x="11" y="19"/>
                  </a:cubicBezTo>
                  <a:cubicBezTo>
                    <a:pt x="12" y="18"/>
                    <a:pt x="11" y="17"/>
                    <a:pt x="12" y="16"/>
                  </a:cubicBezTo>
                  <a:cubicBezTo>
                    <a:pt x="12" y="15"/>
                    <a:pt x="14" y="15"/>
                    <a:pt x="14" y="14"/>
                  </a:cubicBezTo>
                  <a:cubicBezTo>
                    <a:pt x="17" y="10"/>
                    <a:pt x="20" y="6"/>
                    <a:pt x="21" y="2"/>
                  </a:cubicBezTo>
                  <a:cubicBezTo>
                    <a:pt x="22" y="2"/>
                    <a:pt x="22" y="2"/>
                    <a:pt x="21" y="1"/>
                  </a:cubicBezTo>
                  <a:cubicBezTo>
                    <a:pt x="21" y="3"/>
                    <a:pt x="18" y="2"/>
                    <a:pt x="16" y="2"/>
                  </a:cubicBezTo>
                  <a:close/>
                  <a:moveTo>
                    <a:pt x="9" y="10"/>
                  </a:moveTo>
                  <a:cubicBezTo>
                    <a:pt x="10" y="9"/>
                    <a:pt x="10" y="9"/>
                    <a:pt x="11" y="8"/>
                  </a:cubicBezTo>
                  <a:cubicBezTo>
                    <a:pt x="11" y="8"/>
                    <a:pt x="11" y="7"/>
                    <a:pt x="12" y="6"/>
                  </a:cubicBezTo>
                  <a:cubicBezTo>
                    <a:pt x="12" y="5"/>
                    <a:pt x="16" y="4"/>
                    <a:pt x="14" y="2"/>
                  </a:cubicBezTo>
                  <a:cubicBezTo>
                    <a:pt x="12" y="3"/>
                    <a:pt x="10" y="4"/>
                    <a:pt x="9" y="5"/>
                  </a:cubicBezTo>
                  <a:cubicBezTo>
                    <a:pt x="9" y="4"/>
                    <a:pt x="8" y="4"/>
                    <a:pt x="7" y="4"/>
                  </a:cubicBezTo>
                  <a:cubicBezTo>
                    <a:pt x="6" y="6"/>
                    <a:pt x="5" y="7"/>
                    <a:pt x="3" y="7"/>
                  </a:cubicBezTo>
                  <a:cubicBezTo>
                    <a:pt x="4" y="11"/>
                    <a:pt x="0" y="15"/>
                    <a:pt x="3" y="18"/>
                  </a:cubicBezTo>
                  <a:cubicBezTo>
                    <a:pt x="5" y="16"/>
                    <a:pt x="7" y="13"/>
                    <a:pt x="9" y="10"/>
                  </a:cubicBezTo>
                  <a:close/>
                  <a:moveTo>
                    <a:pt x="14" y="35"/>
                  </a:moveTo>
                  <a:cubicBezTo>
                    <a:pt x="12" y="38"/>
                    <a:pt x="10" y="40"/>
                    <a:pt x="8" y="41"/>
                  </a:cubicBezTo>
                  <a:cubicBezTo>
                    <a:pt x="8" y="42"/>
                    <a:pt x="9" y="43"/>
                    <a:pt x="8" y="43"/>
                  </a:cubicBezTo>
                  <a:cubicBezTo>
                    <a:pt x="8" y="43"/>
                    <a:pt x="7" y="44"/>
                    <a:pt x="7" y="44"/>
                  </a:cubicBezTo>
                  <a:cubicBezTo>
                    <a:pt x="6" y="44"/>
                    <a:pt x="7" y="45"/>
                    <a:pt x="7" y="46"/>
                  </a:cubicBezTo>
                  <a:cubicBezTo>
                    <a:pt x="6" y="46"/>
                    <a:pt x="4" y="47"/>
                    <a:pt x="4" y="47"/>
                  </a:cubicBezTo>
                  <a:cubicBezTo>
                    <a:pt x="2" y="50"/>
                    <a:pt x="4" y="52"/>
                    <a:pt x="4" y="54"/>
                  </a:cubicBezTo>
                  <a:cubicBezTo>
                    <a:pt x="4" y="55"/>
                    <a:pt x="4" y="57"/>
                    <a:pt x="5" y="57"/>
                  </a:cubicBezTo>
                  <a:cubicBezTo>
                    <a:pt x="7" y="54"/>
                    <a:pt x="11" y="49"/>
                    <a:pt x="13" y="47"/>
                  </a:cubicBezTo>
                  <a:cubicBezTo>
                    <a:pt x="13" y="46"/>
                    <a:pt x="14" y="45"/>
                    <a:pt x="14" y="44"/>
                  </a:cubicBezTo>
                  <a:cubicBezTo>
                    <a:pt x="15" y="42"/>
                    <a:pt x="16" y="42"/>
                    <a:pt x="17" y="41"/>
                  </a:cubicBezTo>
                  <a:cubicBezTo>
                    <a:pt x="17" y="41"/>
                    <a:pt x="17" y="40"/>
                    <a:pt x="17" y="40"/>
                  </a:cubicBezTo>
                  <a:cubicBezTo>
                    <a:pt x="18" y="39"/>
                    <a:pt x="19" y="39"/>
                    <a:pt x="19" y="37"/>
                  </a:cubicBezTo>
                  <a:cubicBezTo>
                    <a:pt x="19" y="36"/>
                    <a:pt x="18" y="36"/>
                    <a:pt x="18" y="34"/>
                  </a:cubicBezTo>
                  <a:cubicBezTo>
                    <a:pt x="18" y="33"/>
                    <a:pt x="19" y="30"/>
                    <a:pt x="17" y="30"/>
                  </a:cubicBezTo>
                  <a:cubicBezTo>
                    <a:pt x="17" y="32"/>
                    <a:pt x="15" y="34"/>
                    <a:pt x="14" y="35"/>
                  </a:cubicBezTo>
                  <a:close/>
                  <a:moveTo>
                    <a:pt x="14" y="47"/>
                  </a:moveTo>
                  <a:cubicBezTo>
                    <a:pt x="13" y="47"/>
                    <a:pt x="13" y="48"/>
                    <a:pt x="13" y="48"/>
                  </a:cubicBezTo>
                  <a:cubicBezTo>
                    <a:pt x="12" y="49"/>
                    <a:pt x="11" y="50"/>
                    <a:pt x="10" y="51"/>
                  </a:cubicBezTo>
                  <a:cubicBezTo>
                    <a:pt x="10" y="51"/>
                    <a:pt x="9" y="52"/>
                    <a:pt x="9" y="53"/>
                  </a:cubicBezTo>
                  <a:cubicBezTo>
                    <a:pt x="9" y="54"/>
                    <a:pt x="7" y="55"/>
                    <a:pt x="7" y="55"/>
                  </a:cubicBezTo>
                  <a:cubicBezTo>
                    <a:pt x="6" y="56"/>
                    <a:pt x="6" y="57"/>
                    <a:pt x="6" y="58"/>
                  </a:cubicBezTo>
                  <a:cubicBezTo>
                    <a:pt x="4" y="59"/>
                    <a:pt x="4" y="62"/>
                    <a:pt x="6" y="64"/>
                  </a:cubicBezTo>
                  <a:cubicBezTo>
                    <a:pt x="6" y="62"/>
                    <a:pt x="8" y="61"/>
                    <a:pt x="9" y="61"/>
                  </a:cubicBezTo>
                  <a:cubicBezTo>
                    <a:pt x="9" y="60"/>
                    <a:pt x="9" y="59"/>
                    <a:pt x="9" y="59"/>
                  </a:cubicBezTo>
                  <a:cubicBezTo>
                    <a:pt x="10" y="57"/>
                    <a:pt x="12" y="56"/>
                    <a:pt x="14" y="55"/>
                  </a:cubicBezTo>
                  <a:cubicBezTo>
                    <a:pt x="14" y="55"/>
                    <a:pt x="13" y="54"/>
                    <a:pt x="14" y="54"/>
                  </a:cubicBezTo>
                  <a:cubicBezTo>
                    <a:pt x="15" y="52"/>
                    <a:pt x="17" y="51"/>
                    <a:pt x="18" y="49"/>
                  </a:cubicBezTo>
                  <a:cubicBezTo>
                    <a:pt x="18" y="49"/>
                    <a:pt x="19" y="48"/>
                    <a:pt x="19" y="47"/>
                  </a:cubicBezTo>
                  <a:cubicBezTo>
                    <a:pt x="19" y="45"/>
                    <a:pt x="22" y="45"/>
                    <a:pt x="21" y="43"/>
                  </a:cubicBezTo>
                  <a:cubicBezTo>
                    <a:pt x="20" y="42"/>
                    <a:pt x="20" y="39"/>
                    <a:pt x="18" y="40"/>
                  </a:cubicBezTo>
                  <a:cubicBezTo>
                    <a:pt x="17" y="42"/>
                    <a:pt x="14" y="45"/>
                    <a:pt x="14" y="47"/>
                  </a:cubicBezTo>
                  <a:close/>
                  <a:moveTo>
                    <a:pt x="18" y="50"/>
                  </a:moveTo>
                  <a:cubicBezTo>
                    <a:pt x="17" y="51"/>
                    <a:pt x="17" y="51"/>
                    <a:pt x="17" y="52"/>
                  </a:cubicBezTo>
                  <a:cubicBezTo>
                    <a:pt x="16" y="53"/>
                    <a:pt x="14" y="55"/>
                    <a:pt x="13" y="56"/>
                  </a:cubicBezTo>
                  <a:cubicBezTo>
                    <a:pt x="12" y="57"/>
                    <a:pt x="12" y="58"/>
                    <a:pt x="12" y="59"/>
                  </a:cubicBezTo>
                  <a:cubicBezTo>
                    <a:pt x="10" y="61"/>
                    <a:pt x="6" y="62"/>
                    <a:pt x="6" y="66"/>
                  </a:cubicBezTo>
                  <a:cubicBezTo>
                    <a:pt x="8" y="68"/>
                    <a:pt x="12" y="69"/>
                    <a:pt x="16" y="68"/>
                  </a:cubicBezTo>
                  <a:cubicBezTo>
                    <a:pt x="19" y="63"/>
                    <a:pt x="24" y="59"/>
                    <a:pt x="27" y="54"/>
                  </a:cubicBezTo>
                  <a:cubicBezTo>
                    <a:pt x="25" y="54"/>
                    <a:pt x="28" y="48"/>
                    <a:pt x="26" y="48"/>
                  </a:cubicBezTo>
                  <a:cubicBezTo>
                    <a:pt x="25" y="51"/>
                    <a:pt x="22" y="53"/>
                    <a:pt x="21" y="54"/>
                  </a:cubicBezTo>
                  <a:cubicBezTo>
                    <a:pt x="20" y="56"/>
                    <a:pt x="19" y="58"/>
                    <a:pt x="18" y="59"/>
                  </a:cubicBezTo>
                  <a:cubicBezTo>
                    <a:pt x="16" y="61"/>
                    <a:pt x="14" y="63"/>
                    <a:pt x="12" y="65"/>
                  </a:cubicBezTo>
                  <a:cubicBezTo>
                    <a:pt x="12" y="66"/>
                    <a:pt x="10" y="67"/>
                    <a:pt x="10" y="66"/>
                  </a:cubicBezTo>
                  <a:cubicBezTo>
                    <a:pt x="12" y="65"/>
                    <a:pt x="13" y="63"/>
                    <a:pt x="14" y="61"/>
                  </a:cubicBezTo>
                  <a:cubicBezTo>
                    <a:pt x="16" y="60"/>
                    <a:pt x="17" y="59"/>
                    <a:pt x="19" y="57"/>
                  </a:cubicBezTo>
                  <a:cubicBezTo>
                    <a:pt x="19" y="57"/>
                    <a:pt x="19" y="56"/>
                    <a:pt x="19" y="55"/>
                  </a:cubicBezTo>
                  <a:cubicBezTo>
                    <a:pt x="19" y="55"/>
                    <a:pt x="20" y="55"/>
                    <a:pt x="20" y="54"/>
                  </a:cubicBezTo>
                  <a:cubicBezTo>
                    <a:pt x="23" y="52"/>
                    <a:pt x="25" y="49"/>
                    <a:pt x="26" y="47"/>
                  </a:cubicBezTo>
                  <a:cubicBezTo>
                    <a:pt x="23" y="47"/>
                    <a:pt x="24" y="44"/>
                    <a:pt x="21" y="45"/>
                  </a:cubicBezTo>
                  <a:cubicBezTo>
                    <a:pt x="21" y="47"/>
                    <a:pt x="19" y="49"/>
                    <a:pt x="18" y="50"/>
                  </a:cubicBezTo>
                  <a:close/>
                  <a:moveTo>
                    <a:pt x="25" y="66"/>
                  </a:moveTo>
                  <a:cubicBezTo>
                    <a:pt x="26" y="65"/>
                    <a:pt x="28" y="62"/>
                    <a:pt x="29" y="61"/>
                  </a:cubicBezTo>
                  <a:cubicBezTo>
                    <a:pt x="29" y="61"/>
                    <a:pt x="29" y="60"/>
                    <a:pt x="29" y="60"/>
                  </a:cubicBezTo>
                  <a:cubicBezTo>
                    <a:pt x="31" y="58"/>
                    <a:pt x="33" y="56"/>
                    <a:pt x="34" y="54"/>
                  </a:cubicBezTo>
                  <a:cubicBezTo>
                    <a:pt x="36" y="52"/>
                    <a:pt x="38" y="51"/>
                    <a:pt x="39" y="48"/>
                  </a:cubicBezTo>
                  <a:cubicBezTo>
                    <a:pt x="39" y="48"/>
                    <a:pt x="40" y="48"/>
                    <a:pt x="40" y="47"/>
                  </a:cubicBezTo>
                  <a:cubicBezTo>
                    <a:pt x="38" y="47"/>
                    <a:pt x="36" y="47"/>
                    <a:pt x="34" y="47"/>
                  </a:cubicBezTo>
                  <a:cubicBezTo>
                    <a:pt x="33" y="52"/>
                    <a:pt x="29" y="54"/>
                    <a:pt x="27" y="58"/>
                  </a:cubicBezTo>
                  <a:cubicBezTo>
                    <a:pt x="24" y="56"/>
                    <a:pt x="23" y="61"/>
                    <a:pt x="21" y="63"/>
                  </a:cubicBezTo>
                  <a:cubicBezTo>
                    <a:pt x="21" y="63"/>
                    <a:pt x="20" y="64"/>
                    <a:pt x="20" y="64"/>
                  </a:cubicBezTo>
                  <a:cubicBezTo>
                    <a:pt x="19" y="64"/>
                    <a:pt x="20" y="65"/>
                    <a:pt x="20" y="66"/>
                  </a:cubicBezTo>
                  <a:cubicBezTo>
                    <a:pt x="19" y="67"/>
                    <a:pt x="17" y="67"/>
                    <a:pt x="17" y="68"/>
                  </a:cubicBezTo>
                  <a:cubicBezTo>
                    <a:pt x="21" y="69"/>
                    <a:pt x="23" y="67"/>
                    <a:pt x="25" y="66"/>
                  </a:cubicBezTo>
                  <a:close/>
                  <a:moveTo>
                    <a:pt x="31" y="68"/>
                  </a:moveTo>
                  <a:cubicBezTo>
                    <a:pt x="32" y="68"/>
                    <a:pt x="33" y="67"/>
                    <a:pt x="34" y="66"/>
                  </a:cubicBezTo>
                  <a:cubicBezTo>
                    <a:pt x="34" y="65"/>
                    <a:pt x="35" y="64"/>
                    <a:pt x="36" y="63"/>
                  </a:cubicBezTo>
                  <a:cubicBezTo>
                    <a:pt x="38" y="61"/>
                    <a:pt x="39" y="59"/>
                    <a:pt x="40" y="57"/>
                  </a:cubicBezTo>
                  <a:cubicBezTo>
                    <a:pt x="42" y="55"/>
                    <a:pt x="43" y="53"/>
                    <a:pt x="45" y="51"/>
                  </a:cubicBezTo>
                  <a:cubicBezTo>
                    <a:pt x="46" y="49"/>
                    <a:pt x="49" y="48"/>
                    <a:pt x="51" y="46"/>
                  </a:cubicBezTo>
                  <a:cubicBezTo>
                    <a:pt x="52" y="44"/>
                    <a:pt x="53" y="42"/>
                    <a:pt x="55" y="40"/>
                  </a:cubicBezTo>
                  <a:cubicBezTo>
                    <a:pt x="57" y="38"/>
                    <a:pt x="59" y="36"/>
                    <a:pt x="60" y="34"/>
                  </a:cubicBezTo>
                  <a:cubicBezTo>
                    <a:pt x="66" y="28"/>
                    <a:pt x="71" y="25"/>
                    <a:pt x="70" y="16"/>
                  </a:cubicBezTo>
                  <a:cubicBezTo>
                    <a:pt x="70" y="15"/>
                    <a:pt x="69" y="15"/>
                    <a:pt x="68" y="15"/>
                  </a:cubicBezTo>
                  <a:cubicBezTo>
                    <a:pt x="65" y="20"/>
                    <a:pt x="61" y="23"/>
                    <a:pt x="56" y="27"/>
                  </a:cubicBezTo>
                  <a:cubicBezTo>
                    <a:pt x="56" y="39"/>
                    <a:pt x="50" y="45"/>
                    <a:pt x="40" y="47"/>
                  </a:cubicBezTo>
                  <a:cubicBezTo>
                    <a:pt x="36" y="55"/>
                    <a:pt x="30" y="60"/>
                    <a:pt x="26" y="67"/>
                  </a:cubicBezTo>
                  <a:cubicBezTo>
                    <a:pt x="24" y="67"/>
                    <a:pt x="23" y="69"/>
                    <a:pt x="26" y="68"/>
                  </a:cubicBezTo>
                  <a:cubicBezTo>
                    <a:pt x="27" y="68"/>
                    <a:pt x="29" y="68"/>
                    <a:pt x="31" y="68"/>
                  </a:cubicBezTo>
                  <a:close/>
                  <a:moveTo>
                    <a:pt x="43" y="64"/>
                  </a:moveTo>
                  <a:cubicBezTo>
                    <a:pt x="45" y="62"/>
                    <a:pt x="48" y="60"/>
                    <a:pt x="50" y="58"/>
                  </a:cubicBezTo>
                  <a:cubicBezTo>
                    <a:pt x="50" y="58"/>
                    <a:pt x="50" y="57"/>
                    <a:pt x="50" y="56"/>
                  </a:cubicBezTo>
                  <a:cubicBezTo>
                    <a:pt x="50" y="56"/>
                    <a:pt x="52" y="56"/>
                    <a:pt x="52" y="55"/>
                  </a:cubicBezTo>
                  <a:cubicBezTo>
                    <a:pt x="53" y="54"/>
                    <a:pt x="54" y="54"/>
                    <a:pt x="54" y="53"/>
                  </a:cubicBezTo>
                  <a:cubicBezTo>
                    <a:pt x="56" y="51"/>
                    <a:pt x="56" y="49"/>
                    <a:pt x="58" y="47"/>
                  </a:cubicBezTo>
                  <a:cubicBezTo>
                    <a:pt x="60" y="45"/>
                    <a:pt x="63" y="43"/>
                    <a:pt x="65" y="41"/>
                  </a:cubicBezTo>
                  <a:cubicBezTo>
                    <a:pt x="65" y="41"/>
                    <a:pt x="65" y="40"/>
                    <a:pt x="65" y="40"/>
                  </a:cubicBezTo>
                  <a:cubicBezTo>
                    <a:pt x="65" y="39"/>
                    <a:pt x="66" y="39"/>
                    <a:pt x="67" y="39"/>
                  </a:cubicBezTo>
                  <a:cubicBezTo>
                    <a:pt x="68" y="37"/>
                    <a:pt x="69" y="35"/>
                    <a:pt x="70" y="33"/>
                  </a:cubicBezTo>
                  <a:cubicBezTo>
                    <a:pt x="72" y="32"/>
                    <a:pt x="70" y="30"/>
                    <a:pt x="70" y="28"/>
                  </a:cubicBezTo>
                  <a:cubicBezTo>
                    <a:pt x="70" y="27"/>
                    <a:pt x="70" y="26"/>
                    <a:pt x="69" y="26"/>
                  </a:cubicBezTo>
                  <a:cubicBezTo>
                    <a:pt x="67" y="30"/>
                    <a:pt x="63" y="32"/>
                    <a:pt x="60" y="35"/>
                  </a:cubicBezTo>
                  <a:cubicBezTo>
                    <a:pt x="57" y="39"/>
                    <a:pt x="55" y="42"/>
                    <a:pt x="52" y="46"/>
                  </a:cubicBezTo>
                  <a:cubicBezTo>
                    <a:pt x="50" y="47"/>
                    <a:pt x="49" y="48"/>
                    <a:pt x="47" y="49"/>
                  </a:cubicBezTo>
                  <a:cubicBezTo>
                    <a:pt x="47" y="49"/>
                    <a:pt x="48" y="51"/>
                    <a:pt x="47" y="51"/>
                  </a:cubicBezTo>
                  <a:cubicBezTo>
                    <a:pt x="46" y="53"/>
                    <a:pt x="44" y="54"/>
                    <a:pt x="42" y="55"/>
                  </a:cubicBezTo>
                  <a:cubicBezTo>
                    <a:pt x="42" y="56"/>
                    <a:pt x="42" y="57"/>
                    <a:pt x="42" y="57"/>
                  </a:cubicBezTo>
                  <a:cubicBezTo>
                    <a:pt x="42" y="58"/>
                    <a:pt x="41" y="58"/>
                    <a:pt x="40" y="59"/>
                  </a:cubicBezTo>
                  <a:cubicBezTo>
                    <a:pt x="40" y="60"/>
                    <a:pt x="40" y="59"/>
                    <a:pt x="40" y="60"/>
                  </a:cubicBezTo>
                  <a:cubicBezTo>
                    <a:pt x="38" y="63"/>
                    <a:pt x="36" y="64"/>
                    <a:pt x="34" y="67"/>
                  </a:cubicBezTo>
                  <a:cubicBezTo>
                    <a:pt x="33" y="67"/>
                    <a:pt x="32" y="69"/>
                    <a:pt x="34" y="68"/>
                  </a:cubicBezTo>
                  <a:cubicBezTo>
                    <a:pt x="39" y="70"/>
                    <a:pt x="42" y="66"/>
                    <a:pt x="43" y="64"/>
                  </a:cubicBezTo>
                  <a:close/>
                  <a:moveTo>
                    <a:pt x="66" y="41"/>
                  </a:moveTo>
                  <a:cubicBezTo>
                    <a:pt x="65" y="42"/>
                    <a:pt x="63" y="43"/>
                    <a:pt x="62" y="44"/>
                  </a:cubicBezTo>
                  <a:cubicBezTo>
                    <a:pt x="61" y="45"/>
                    <a:pt x="61" y="47"/>
                    <a:pt x="60" y="48"/>
                  </a:cubicBezTo>
                  <a:cubicBezTo>
                    <a:pt x="58" y="50"/>
                    <a:pt x="57" y="51"/>
                    <a:pt x="56" y="52"/>
                  </a:cubicBezTo>
                  <a:cubicBezTo>
                    <a:pt x="54" y="54"/>
                    <a:pt x="51" y="56"/>
                    <a:pt x="49" y="59"/>
                  </a:cubicBezTo>
                  <a:cubicBezTo>
                    <a:pt x="47" y="61"/>
                    <a:pt x="45" y="64"/>
                    <a:pt x="42" y="67"/>
                  </a:cubicBezTo>
                  <a:cubicBezTo>
                    <a:pt x="42" y="68"/>
                    <a:pt x="41" y="68"/>
                    <a:pt x="43" y="68"/>
                  </a:cubicBezTo>
                  <a:cubicBezTo>
                    <a:pt x="47" y="69"/>
                    <a:pt x="50" y="65"/>
                    <a:pt x="53" y="63"/>
                  </a:cubicBezTo>
                  <a:cubicBezTo>
                    <a:pt x="54" y="62"/>
                    <a:pt x="54" y="61"/>
                    <a:pt x="54" y="60"/>
                  </a:cubicBezTo>
                  <a:cubicBezTo>
                    <a:pt x="54" y="59"/>
                    <a:pt x="56" y="59"/>
                    <a:pt x="56" y="59"/>
                  </a:cubicBezTo>
                  <a:cubicBezTo>
                    <a:pt x="57" y="57"/>
                    <a:pt x="59" y="56"/>
                    <a:pt x="60" y="54"/>
                  </a:cubicBezTo>
                  <a:cubicBezTo>
                    <a:pt x="62" y="52"/>
                    <a:pt x="66" y="47"/>
                    <a:pt x="68" y="45"/>
                  </a:cubicBezTo>
                  <a:cubicBezTo>
                    <a:pt x="69" y="43"/>
                    <a:pt x="70" y="42"/>
                    <a:pt x="71" y="41"/>
                  </a:cubicBezTo>
                  <a:cubicBezTo>
                    <a:pt x="72" y="40"/>
                    <a:pt x="72" y="38"/>
                    <a:pt x="72" y="36"/>
                  </a:cubicBezTo>
                  <a:cubicBezTo>
                    <a:pt x="72" y="35"/>
                    <a:pt x="71" y="35"/>
                    <a:pt x="70" y="34"/>
                  </a:cubicBezTo>
                  <a:cubicBezTo>
                    <a:pt x="69" y="37"/>
                    <a:pt x="67" y="39"/>
                    <a:pt x="66" y="41"/>
                  </a:cubicBezTo>
                  <a:close/>
                  <a:moveTo>
                    <a:pt x="59" y="62"/>
                  </a:moveTo>
                  <a:cubicBezTo>
                    <a:pt x="61" y="60"/>
                    <a:pt x="64" y="57"/>
                    <a:pt x="66" y="56"/>
                  </a:cubicBezTo>
                  <a:cubicBezTo>
                    <a:pt x="66" y="56"/>
                    <a:pt x="67" y="56"/>
                    <a:pt x="67" y="55"/>
                  </a:cubicBezTo>
                  <a:cubicBezTo>
                    <a:pt x="69" y="54"/>
                    <a:pt x="69" y="53"/>
                    <a:pt x="69" y="52"/>
                  </a:cubicBezTo>
                  <a:cubicBezTo>
                    <a:pt x="69" y="51"/>
                    <a:pt x="71" y="51"/>
                    <a:pt x="71" y="50"/>
                  </a:cubicBezTo>
                  <a:cubicBezTo>
                    <a:pt x="71" y="49"/>
                    <a:pt x="72" y="49"/>
                    <a:pt x="72" y="49"/>
                  </a:cubicBezTo>
                  <a:cubicBezTo>
                    <a:pt x="72" y="48"/>
                    <a:pt x="72" y="46"/>
                    <a:pt x="72" y="45"/>
                  </a:cubicBezTo>
                  <a:cubicBezTo>
                    <a:pt x="72" y="44"/>
                    <a:pt x="73" y="42"/>
                    <a:pt x="72" y="41"/>
                  </a:cubicBezTo>
                  <a:cubicBezTo>
                    <a:pt x="69" y="46"/>
                    <a:pt x="64" y="50"/>
                    <a:pt x="60" y="54"/>
                  </a:cubicBezTo>
                  <a:cubicBezTo>
                    <a:pt x="59" y="57"/>
                    <a:pt x="57" y="59"/>
                    <a:pt x="55" y="61"/>
                  </a:cubicBezTo>
                  <a:cubicBezTo>
                    <a:pt x="53" y="64"/>
                    <a:pt x="50" y="65"/>
                    <a:pt x="49" y="68"/>
                  </a:cubicBezTo>
                  <a:cubicBezTo>
                    <a:pt x="55" y="68"/>
                    <a:pt x="55" y="66"/>
                    <a:pt x="59" y="62"/>
                  </a:cubicBezTo>
                  <a:close/>
                  <a:moveTo>
                    <a:pt x="67" y="61"/>
                  </a:moveTo>
                  <a:cubicBezTo>
                    <a:pt x="69" y="60"/>
                    <a:pt x="68" y="60"/>
                    <a:pt x="69" y="59"/>
                  </a:cubicBezTo>
                  <a:cubicBezTo>
                    <a:pt x="69" y="58"/>
                    <a:pt x="71" y="58"/>
                    <a:pt x="71" y="58"/>
                  </a:cubicBezTo>
                  <a:cubicBezTo>
                    <a:pt x="72" y="56"/>
                    <a:pt x="71" y="55"/>
                    <a:pt x="72" y="54"/>
                  </a:cubicBezTo>
                  <a:cubicBezTo>
                    <a:pt x="72" y="54"/>
                    <a:pt x="71" y="52"/>
                    <a:pt x="71" y="52"/>
                  </a:cubicBezTo>
                  <a:cubicBezTo>
                    <a:pt x="68" y="55"/>
                    <a:pt x="64" y="59"/>
                    <a:pt x="61" y="61"/>
                  </a:cubicBezTo>
                  <a:cubicBezTo>
                    <a:pt x="59" y="63"/>
                    <a:pt x="56" y="65"/>
                    <a:pt x="55" y="68"/>
                  </a:cubicBezTo>
                  <a:cubicBezTo>
                    <a:pt x="60" y="70"/>
                    <a:pt x="65" y="64"/>
                    <a:pt x="67" y="61"/>
                  </a:cubicBezTo>
                  <a:close/>
                  <a:moveTo>
                    <a:pt x="60" y="69"/>
                  </a:moveTo>
                  <a:cubicBezTo>
                    <a:pt x="63" y="70"/>
                    <a:pt x="64" y="68"/>
                    <a:pt x="66" y="68"/>
                  </a:cubicBezTo>
                  <a:cubicBezTo>
                    <a:pt x="66" y="66"/>
                    <a:pt x="70" y="63"/>
                    <a:pt x="68" y="61"/>
                  </a:cubicBezTo>
                  <a:cubicBezTo>
                    <a:pt x="67" y="65"/>
                    <a:pt x="62" y="66"/>
                    <a:pt x="60" y="69"/>
                  </a:cubicBezTo>
                  <a:close/>
                  <a:moveTo>
                    <a:pt x="64" y="18"/>
                  </a:moveTo>
                  <a:cubicBezTo>
                    <a:pt x="67" y="18"/>
                    <a:pt x="67" y="15"/>
                    <a:pt x="69" y="14"/>
                  </a:cubicBezTo>
                  <a:cubicBezTo>
                    <a:pt x="72" y="10"/>
                    <a:pt x="68" y="6"/>
                    <a:pt x="65" y="6"/>
                  </a:cubicBezTo>
                  <a:cubicBezTo>
                    <a:pt x="62" y="5"/>
                    <a:pt x="58" y="5"/>
                    <a:pt x="56" y="4"/>
                  </a:cubicBezTo>
                  <a:cubicBezTo>
                    <a:pt x="53" y="3"/>
                    <a:pt x="47" y="3"/>
                    <a:pt x="44" y="3"/>
                  </a:cubicBezTo>
                  <a:cubicBezTo>
                    <a:pt x="42" y="8"/>
                    <a:pt x="37" y="10"/>
                    <a:pt x="35" y="15"/>
                  </a:cubicBezTo>
                  <a:cubicBezTo>
                    <a:pt x="37" y="15"/>
                    <a:pt x="40" y="16"/>
                    <a:pt x="40" y="14"/>
                  </a:cubicBezTo>
                  <a:cubicBezTo>
                    <a:pt x="42" y="14"/>
                    <a:pt x="42" y="13"/>
                    <a:pt x="43" y="12"/>
                  </a:cubicBezTo>
                  <a:cubicBezTo>
                    <a:pt x="44" y="11"/>
                    <a:pt x="45" y="10"/>
                    <a:pt x="46" y="9"/>
                  </a:cubicBezTo>
                  <a:cubicBezTo>
                    <a:pt x="47" y="7"/>
                    <a:pt x="48" y="4"/>
                    <a:pt x="51" y="4"/>
                  </a:cubicBezTo>
                  <a:cubicBezTo>
                    <a:pt x="50" y="6"/>
                    <a:pt x="46" y="8"/>
                    <a:pt x="46" y="10"/>
                  </a:cubicBezTo>
                  <a:cubicBezTo>
                    <a:pt x="46" y="13"/>
                    <a:pt x="40" y="14"/>
                    <a:pt x="41" y="16"/>
                  </a:cubicBezTo>
                  <a:cubicBezTo>
                    <a:pt x="47" y="17"/>
                    <a:pt x="48" y="13"/>
                    <a:pt x="50" y="11"/>
                  </a:cubicBezTo>
                  <a:cubicBezTo>
                    <a:pt x="53" y="11"/>
                    <a:pt x="52" y="9"/>
                    <a:pt x="54" y="8"/>
                  </a:cubicBezTo>
                  <a:cubicBezTo>
                    <a:pt x="55" y="7"/>
                    <a:pt x="55" y="7"/>
                    <a:pt x="56" y="7"/>
                  </a:cubicBezTo>
                  <a:cubicBezTo>
                    <a:pt x="56" y="6"/>
                    <a:pt x="58" y="4"/>
                    <a:pt x="58" y="6"/>
                  </a:cubicBezTo>
                  <a:cubicBezTo>
                    <a:pt x="54" y="8"/>
                    <a:pt x="51" y="13"/>
                    <a:pt x="48" y="15"/>
                  </a:cubicBezTo>
                  <a:cubicBezTo>
                    <a:pt x="48" y="16"/>
                    <a:pt x="46" y="15"/>
                    <a:pt x="47" y="17"/>
                  </a:cubicBezTo>
                  <a:cubicBezTo>
                    <a:pt x="48" y="17"/>
                    <a:pt x="49" y="18"/>
                    <a:pt x="50" y="19"/>
                  </a:cubicBezTo>
                  <a:cubicBezTo>
                    <a:pt x="53" y="18"/>
                    <a:pt x="55" y="15"/>
                    <a:pt x="57" y="13"/>
                  </a:cubicBezTo>
                  <a:cubicBezTo>
                    <a:pt x="58" y="12"/>
                    <a:pt x="59" y="10"/>
                    <a:pt x="60" y="9"/>
                  </a:cubicBezTo>
                  <a:cubicBezTo>
                    <a:pt x="61" y="8"/>
                    <a:pt x="64" y="6"/>
                    <a:pt x="64" y="7"/>
                  </a:cubicBezTo>
                  <a:cubicBezTo>
                    <a:pt x="62" y="9"/>
                    <a:pt x="57" y="17"/>
                    <a:pt x="54" y="17"/>
                  </a:cubicBezTo>
                  <a:cubicBezTo>
                    <a:pt x="53" y="17"/>
                    <a:pt x="54" y="18"/>
                    <a:pt x="54" y="18"/>
                  </a:cubicBezTo>
                  <a:cubicBezTo>
                    <a:pt x="51" y="19"/>
                    <a:pt x="52" y="19"/>
                    <a:pt x="54" y="20"/>
                  </a:cubicBezTo>
                  <a:cubicBezTo>
                    <a:pt x="54" y="21"/>
                    <a:pt x="53" y="22"/>
                    <a:pt x="54" y="22"/>
                  </a:cubicBezTo>
                  <a:cubicBezTo>
                    <a:pt x="54" y="24"/>
                    <a:pt x="55" y="24"/>
                    <a:pt x="55" y="26"/>
                  </a:cubicBezTo>
                  <a:cubicBezTo>
                    <a:pt x="59" y="24"/>
                    <a:pt x="61" y="21"/>
                    <a:pt x="64" y="18"/>
                  </a:cubicBezTo>
                  <a:close/>
                  <a:moveTo>
                    <a:pt x="36" y="12"/>
                  </a:moveTo>
                  <a:cubicBezTo>
                    <a:pt x="38" y="9"/>
                    <a:pt x="41" y="6"/>
                    <a:pt x="42" y="4"/>
                  </a:cubicBezTo>
                  <a:cubicBezTo>
                    <a:pt x="42" y="4"/>
                    <a:pt x="43" y="4"/>
                    <a:pt x="43" y="3"/>
                  </a:cubicBezTo>
                  <a:cubicBezTo>
                    <a:pt x="43" y="3"/>
                    <a:pt x="42" y="3"/>
                    <a:pt x="42" y="2"/>
                  </a:cubicBezTo>
                  <a:cubicBezTo>
                    <a:pt x="41" y="2"/>
                    <a:pt x="40" y="2"/>
                    <a:pt x="40" y="2"/>
                  </a:cubicBezTo>
                  <a:cubicBezTo>
                    <a:pt x="37" y="5"/>
                    <a:pt x="35" y="8"/>
                    <a:pt x="34" y="10"/>
                  </a:cubicBezTo>
                  <a:cubicBezTo>
                    <a:pt x="33" y="11"/>
                    <a:pt x="32" y="12"/>
                    <a:pt x="32" y="13"/>
                  </a:cubicBezTo>
                  <a:cubicBezTo>
                    <a:pt x="32" y="15"/>
                    <a:pt x="29" y="14"/>
                    <a:pt x="30" y="16"/>
                  </a:cubicBezTo>
                  <a:cubicBezTo>
                    <a:pt x="33" y="17"/>
                    <a:pt x="34" y="14"/>
                    <a:pt x="36" y="12"/>
                  </a:cubicBezTo>
                  <a:close/>
                  <a:moveTo>
                    <a:pt x="30" y="54"/>
                  </a:moveTo>
                  <a:cubicBezTo>
                    <a:pt x="30" y="51"/>
                    <a:pt x="34" y="49"/>
                    <a:pt x="33" y="47"/>
                  </a:cubicBezTo>
                  <a:cubicBezTo>
                    <a:pt x="32" y="49"/>
                    <a:pt x="28" y="52"/>
                    <a:pt x="30" y="54"/>
                  </a:cubicBezTo>
                  <a:close/>
                  <a:moveTo>
                    <a:pt x="33" y="47"/>
                  </a:moveTo>
                  <a:cubicBezTo>
                    <a:pt x="37" y="46"/>
                    <a:pt x="41" y="47"/>
                    <a:pt x="44" y="46"/>
                  </a:cubicBezTo>
                  <a:cubicBezTo>
                    <a:pt x="44" y="46"/>
                    <a:pt x="45" y="44"/>
                    <a:pt x="46" y="44"/>
                  </a:cubicBezTo>
                  <a:cubicBezTo>
                    <a:pt x="48" y="43"/>
                    <a:pt x="52" y="40"/>
                    <a:pt x="52" y="39"/>
                  </a:cubicBezTo>
                  <a:cubicBezTo>
                    <a:pt x="52" y="38"/>
                    <a:pt x="52" y="38"/>
                    <a:pt x="53" y="38"/>
                  </a:cubicBezTo>
                  <a:cubicBezTo>
                    <a:pt x="53" y="37"/>
                    <a:pt x="54" y="33"/>
                    <a:pt x="54" y="32"/>
                  </a:cubicBezTo>
                  <a:cubicBezTo>
                    <a:pt x="55" y="29"/>
                    <a:pt x="53" y="29"/>
                    <a:pt x="54" y="27"/>
                  </a:cubicBezTo>
                  <a:cubicBezTo>
                    <a:pt x="55" y="27"/>
                    <a:pt x="53" y="26"/>
                    <a:pt x="54" y="27"/>
                  </a:cubicBezTo>
                  <a:cubicBezTo>
                    <a:pt x="53" y="25"/>
                    <a:pt x="54" y="25"/>
                    <a:pt x="53" y="24"/>
                  </a:cubicBezTo>
                  <a:cubicBezTo>
                    <a:pt x="52" y="24"/>
                    <a:pt x="53" y="23"/>
                    <a:pt x="53" y="22"/>
                  </a:cubicBezTo>
                  <a:cubicBezTo>
                    <a:pt x="52" y="21"/>
                    <a:pt x="50" y="21"/>
                    <a:pt x="49" y="20"/>
                  </a:cubicBezTo>
                  <a:cubicBezTo>
                    <a:pt x="49" y="20"/>
                    <a:pt x="49" y="19"/>
                    <a:pt x="49" y="19"/>
                  </a:cubicBezTo>
                  <a:cubicBezTo>
                    <a:pt x="49" y="19"/>
                    <a:pt x="48" y="19"/>
                    <a:pt x="47" y="19"/>
                  </a:cubicBezTo>
                  <a:cubicBezTo>
                    <a:pt x="47" y="19"/>
                    <a:pt x="47" y="18"/>
                    <a:pt x="47" y="18"/>
                  </a:cubicBezTo>
                  <a:cubicBezTo>
                    <a:pt x="43" y="17"/>
                    <a:pt x="41" y="17"/>
                    <a:pt x="38" y="17"/>
                  </a:cubicBezTo>
                  <a:cubicBezTo>
                    <a:pt x="38" y="17"/>
                    <a:pt x="38" y="16"/>
                    <a:pt x="38" y="16"/>
                  </a:cubicBezTo>
                  <a:cubicBezTo>
                    <a:pt x="38" y="16"/>
                    <a:pt x="36" y="17"/>
                    <a:pt x="36" y="17"/>
                  </a:cubicBezTo>
                  <a:cubicBezTo>
                    <a:pt x="33" y="18"/>
                    <a:pt x="30" y="17"/>
                    <a:pt x="28" y="18"/>
                  </a:cubicBezTo>
                  <a:cubicBezTo>
                    <a:pt x="28" y="20"/>
                    <a:pt x="25" y="21"/>
                    <a:pt x="24" y="22"/>
                  </a:cubicBezTo>
                  <a:cubicBezTo>
                    <a:pt x="22" y="24"/>
                    <a:pt x="22" y="26"/>
                    <a:pt x="20" y="27"/>
                  </a:cubicBezTo>
                  <a:cubicBezTo>
                    <a:pt x="19" y="33"/>
                    <a:pt x="20" y="37"/>
                    <a:pt x="20" y="39"/>
                  </a:cubicBezTo>
                  <a:cubicBezTo>
                    <a:pt x="22" y="41"/>
                    <a:pt x="23" y="42"/>
                    <a:pt x="23" y="44"/>
                  </a:cubicBezTo>
                  <a:cubicBezTo>
                    <a:pt x="24" y="45"/>
                    <a:pt x="27" y="45"/>
                    <a:pt x="28" y="46"/>
                  </a:cubicBezTo>
                  <a:cubicBezTo>
                    <a:pt x="28" y="47"/>
                    <a:pt x="27" y="48"/>
                    <a:pt x="27" y="50"/>
                  </a:cubicBezTo>
                  <a:cubicBezTo>
                    <a:pt x="31" y="51"/>
                    <a:pt x="30" y="46"/>
                    <a:pt x="33" y="47"/>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7" name="Freeform 64"/>
            <p:cNvSpPr>
              <a:spLocks noEditPoints="1" noChangeArrowheads="1"/>
            </p:cNvSpPr>
            <p:nvPr/>
          </p:nvSpPr>
          <p:spPr bwMode="auto">
            <a:xfrm>
              <a:off x="757237" y="612775"/>
              <a:ext cx="60325" cy="63500"/>
            </a:xfrm>
            <a:custGeom>
              <a:avLst/>
              <a:gdLst>
                <a:gd name="T0" fmla="*/ 3 w 22"/>
                <a:gd name="T1" fmla="*/ 20 h 23"/>
                <a:gd name="T2" fmla="*/ 1 w 22"/>
                <a:gd name="T3" fmla="*/ 9 h 23"/>
                <a:gd name="T4" fmla="*/ 2 w 22"/>
                <a:gd name="T5" fmla="*/ 8 h 23"/>
                <a:gd name="T6" fmla="*/ 4 w 22"/>
                <a:gd name="T7" fmla="*/ 2 h 23"/>
                <a:gd name="T8" fmla="*/ 10 w 22"/>
                <a:gd name="T9" fmla="*/ 1 h 23"/>
                <a:gd name="T10" fmla="*/ 12 w 22"/>
                <a:gd name="T11" fmla="*/ 0 h 23"/>
                <a:gd name="T12" fmla="*/ 12 w 22"/>
                <a:gd name="T13" fmla="*/ 1 h 23"/>
                <a:gd name="T14" fmla="*/ 19 w 22"/>
                <a:gd name="T15" fmla="*/ 3 h 23"/>
                <a:gd name="T16" fmla="*/ 20 w 22"/>
                <a:gd name="T17" fmla="*/ 5 h 23"/>
                <a:gd name="T18" fmla="*/ 22 w 22"/>
                <a:gd name="T19" fmla="*/ 7 h 23"/>
                <a:gd name="T20" fmla="*/ 21 w 22"/>
                <a:gd name="T21" fmla="*/ 16 h 23"/>
                <a:gd name="T22" fmla="*/ 17 w 22"/>
                <a:gd name="T23" fmla="*/ 19 h 23"/>
                <a:gd name="T24" fmla="*/ 15 w 22"/>
                <a:gd name="T25" fmla="*/ 21 h 23"/>
                <a:gd name="T26" fmla="*/ 3 w 22"/>
                <a:gd name="T27" fmla="*/ 20 h 23"/>
                <a:gd name="T28" fmla="*/ 13 w 22"/>
                <a:gd name="T29" fmla="*/ 5 h 23"/>
                <a:gd name="T30" fmla="*/ 11 w 22"/>
                <a:gd name="T31" fmla="*/ 12 h 23"/>
                <a:gd name="T32" fmla="*/ 12 w 22"/>
                <a:gd name="T33" fmla="*/ 12 h 23"/>
                <a:gd name="T34" fmla="*/ 16 w 22"/>
                <a:gd name="T35" fmla="*/ 4 h 23"/>
                <a:gd name="T36" fmla="*/ 16 w 22"/>
                <a:gd name="T37" fmla="*/ 3 h 23"/>
                <a:gd name="T38" fmla="*/ 13 w 22"/>
                <a:gd name="T39" fmla="*/ 5 h 23"/>
                <a:gd name="T40" fmla="*/ 8 w 22"/>
                <a:gd name="T41" fmla="*/ 9 h 23"/>
                <a:gd name="T42" fmla="*/ 6 w 22"/>
                <a:gd name="T43" fmla="*/ 11 h 23"/>
                <a:gd name="T44" fmla="*/ 6 w 22"/>
                <a:gd name="T45" fmla="*/ 13 h 23"/>
                <a:gd name="T46" fmla="*/ 9 w 22"/>
                <a:gd name="T47" fmla="*/ 8 h 23"/>
                <a:gd name="T48" fmla="*/ 10 w 22"/>
                <a:gd name="T49" fmla="*/ 6 h 23"/>
                <a:gd name="T50" fmla="*/ 10 w 22"/>
                <a:gd name="T51" fmla="*/ 4 h 23"/>
                <a:gd name="T52" fmla="*/ 8 w 22"/>
                <a:gd name="T53" fmla="*/ 9 h 23"/>
                <a:gd name="T54" fmla="*/ 3 w 22"/>
                <a:gd name="T55" fmla="*/ 10 h 23"/>
                <a:gd name="T56" fmla="*/ 4 w 22"/>
                <a:gd name="T57" fmla="*/ 5 h 23"/>
                <a:gd name="T58" fmla="*/ 3 w 22"/>
                <a:gd name="T59" fmla="*/ 10 h 23"/>
                <a:gd name="T60" fmla="*/ 8 w 22"/>
                <a:gd name="T61" fmla="*/ 12 h 23"/>
                <a:gd name="T62" fmla="*/ 8 w 22"/>
                <a:gd name="T63" fmla="*/ 13 h 23"/>
                <a:gd name="T64" fmla="*/ 6 w 22"/>
                <a:gd name="T65" fmla="*/ 15 h 23"/>
                <a:gd name="T66" fmla="*/ 6 w 22"/>
                <a:gd name="T67" fmla="*/ 18 h 23"/>
                <a:gd name="T68" fmla="*/ 9 w 22"/>
                <a:gd name="T69" fmla="*/ 14 h 23"/>
                <a:gd name="T70" fmla="*/ 9 w 22"/>
                <a:gd name="T71" fmla="*/ 12 h 23"/>
                <a:gd name="T72" fmla="*/ 10 w 22"/>
                <a:gd name="T73" fmla="*/ 12 h 23"/>
                <a:gd name="T74" fmla="*/ 10 w 22"/>
                <a:gd name="T75" fmla="*/ 8 h 23"/>
                <a:gd name="T76" fmla="*/ 8 w 22"/>
                <a:gd name="T77" fmla="*/ 12 h 23"/>
                <a:gd name="T78" fmla="*/ 8 w 22"/>
                <a:gd name="T79" fmla="*/ 19 h 23"/>
                <a:gd name="T80" fmla="*/ 9 w 22"/>
                <a:gd name="T81" fmla="*/ 16 h 23"/>
                <a:gd name="T82" fmla="*/ 8 w 22"/>
                <a:gd name="T83" fmla="*/ 19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23"/>
                <a:gd name="T128" fmla="*/ 22 w 22"/>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23">
                  <a:moveTo>
                    <a:pt x="3" y="20"/>
                  </a:moveTo>
                  <a:cubicBezTo>
                    <a:pt x="1" y="17"/>
                    <a:pt x="0" y="13"/>
                    <a:pt x="1" y="9"/>
                  </a:cubicBezTo>
                  <a:cubicBezTo>
                    <a:pt x="1" y="9"/>
                    <a:pt x="2" y="9"/>
                    <a:pt x="2" y="8"/>
                  </a:cubicBezTo>
                  <a:cubicBezTo>
                    <a:pt x="2" y="6"/>
                    <a:pt x="4" y="4"/>
                    <a:pt x="4" y="2"/>
                  </a:cubicBezTo>
                  <a:cubicBezTo>
                    <a:pt x="6" y="1"/>
                    <a:pt x="8" y="2"/>
                    <a:pt x="10" y="1"/>
                  </a:cubicBezTo>
                  <a:cubicBezTo>
                    <a:pt x="11" y="1"/>
                    <a:pt x="12" y="0"/>
                    <a:pt x="12" y="0"/>
                  </a:cubicBezTo>
                  <a:cubicBezTo>
                    <a:pt x="12" y="0"/>
                    <a:pt x="12" y="1"/>
                    <a:pt x="12" y="1"/>
                  </a:cubicBezTo>
                  <a:cubicBezTo>
                    <a:pt x="15" y="1"/>
                    <a:pt x="17" y="1"/>
                    <a:pt x="19" y="3"/>
                  </a:cubicBezTo>
                  <a:cubicBezTo>
                    <a:pt x="20" y="4"/>
                    <a:pt x="19" y="4"/>
                    <a:pt x="20" y="5"/>
                  </a:cubicBezTo>
                  <a:cubicBezTo>
                    <a:pt x="20" y="6"/>
                    <a:pt x="22" y="7"/>
                    <a:pt x="22" y="7"/>
                  </a:cubicBezTo>
                  <a:cubicBezTo>
                    <a:pt x="22" y="9"/>
                    <a:pt x="22" y="14"/>
                    <a:pt x="21" y="16"/>
                  </a:cubicBezTo>
                  <a:cubicBezTo>
                    <a:pt x="21" y="16"/>
                    <a:pt x="19" y="17"/>
                    <a:pt x="17" y="19"/>
                  </a:cubicBezTo>
                  <a:cubicBezTo>
                    <a:pt x="17" y="19"/>
                    <a:pt x="15" y="21"/>
                    <a:pt x="15" y="21"/>
                  </a:cubicBezTo>
                  <a:cubicBezTo>
                    <a:pt x="11" y="23"/>
                    <a:pt x="7" y="21"/>
                    <a:pt x="3" y="20"/>
                  </a:cubicBezTo>
                  <a:close/>
                  <a:moveTo>
                    <a:pt x="13" y="5"/>
                  </a:moveTo>
                  <a:cubicBezTo>
                    <a:pt x="14" y="9"/>
                    <a:pt x="12" y="10"/>
                    <a:pt x="11" y="12"/>
                  </a:cubicBezTo>
                  <a:cubicBezTo>
                    <a:pt x="10" y="13"/>
                    <a:pt x="10" y="13"/>
                    <a:pt x="12" y="12"/>
                  </a:cubicBezTo>
                  <a:cubicBezTo>
                    <a:pt x="13" y="9"/>
                    <a:pt x="16" y="8"/>
                    <a:pt x="16" y="4"/>
                  </a:cubicBezTo>
                  <a:cubicBezTo>
                    <a:pt x="16" y="4"/>
                    <a:pt x="17" y="3"/>
                    <a:pt x="16" y="3"/>
                  </a:cubicBezTo>
                  <a:cubicBezTo>
                    <a:pt x="15" y="4"/>
                    <a:pt x="14" y="5"/>
                    <a:pt x="13" y="5"/>
                  </a:cubicBezTo>
                  <a:close/>
                  <a:moveTo>
                    <a:pt x="8" y="9"/>
                  </a:moveTo>
                  <a:cubicBezTo>
                    <a:pt x="8" y="9"/>
                    <a:pt x="6" y="10"/>
                    <a:pt x="6" y="11"/>
                  </a:cubicBezTo>
                  <a:cubicBezTo>
                    <a:pt x="6" y="12"/>
                    <a:pt x="5" y="13"/>
                    <a:pt x="6" y="13"/>
                  </a:cubicBezTo>
                  <a:cubicBezTo>
                    <a:pt x="7" y="12"/>
                    <a:pt x="8" y="10"/>
                    <a:pt x="9" y="8"/>
                  </a:cubicBezTo>
                  <a:cubicBezTo>
                    <a:pt x="9" y="8"/>
                    <a:pt x="10" y="7"/>
                    <a:pt x="10" y="6"/>
                  </a:cubicBezTo>
                  <a:cubicBezTo>
                    <a:pt x="11" y="5"/>
                    <a:pt x="11" y="4"/>
                    <a:pt x="10" y="4"/>
                  </a:cubicBezTo>
                  <a:cubicBezTo>
                    <a:pt x="9" y="5"/>
                    <a:pt x="9" y="7"/>
                    <a:pt x="8" y="9"/>
                  </a:cubicBezTo>
                  <a:close/>
                  <a:moveTo>
                    <a:pt x="3" y="10"/>
                  </a:moveTo>
                  <a:cubicBezTo>
                    <a:pt x="4" y="8"/>
                    <a:pt x="7" y="6"/>
                    <a:pt x="4" y="5"/>
                  </a:cubicBezTo>
                  <a:cubicBezTo>
                    <a:pt x="5" y="7"/>
                    <a:pt x="1" y="9"/>
                    <a:pt x="3" y="10"/>
                  </a:cubicBezTo>
                  <a:close/>
                  <a:moveTo>
                    <a:pt x="8" y="12"/>
                  </a:moveTo>
                  <a:cubicBezTo>
                    <a:pt x="8" y="12"/>
                    <a:pt x="8" y="13"/>
                    <a:pt x="8" y="13"/>
                  </a:cubicBezTo>
                  <a:cubicBezTo>
                    <a:pt x="8" y="14"/>
                    <a:pt x="6" y="14"/>
                    <a:pt x="6" y="15"/>
                  </a:cubicBezTo>
                  <a:cubicBezTo>
                    <a:pt x="6" y="16"/>
                    <a:pt x="5" y="18"/>
                    <a:pt x="6" y="18"/>
                  </a:cubicBezTo>
                  <a:cubicBezTo>
                    <a:pt x="6" y="16"/>
                    <a:pt x="8" y="15"/>
                    <a:pt x="9" y="14"/>
                  </a:cubicBezTo>
                  <a:cubicBezTo>
                    <a:pt x="9" y="14"/>
                    <a:pt x="8" y="13"/>
                    <a:pt x="9" y="12"/>
                  </a:cubicBezTo>
                  <a:cubicBezTo>
                    <a:pt x="9" y="12"/>
                    <a:pt x="10" y="12"/>
                    <a:pt x="10" y="12"/>
                  </a:cubicBezTo>
                  <a:cubicBezTo>
                    <a:pt x="11" y="11"/>
                    <a:pt x="11" y="8"/>
                    <a:pt x="10" y="8"/>
                  </a:cubicBezTo>
                  <a:cubicBezTo>
                    <a:pt x="10" y="10"/>
                    <a:pt x="9" y="11"/>
                    <a:pt x="8" y="12"/>
                  </a:cubicBezTo>
                  <a:close/>
                  <a:moveTo>
                    <a:pt x="8" y="19"/>
                  </a:moveTo>
                  <a:cubicBezTo>
                    <a:pt x="8" y="18"/>
                    <a:pt x="11" y="16"/>
                    <a:pt x="9" y="16"/>
                  </a:cubicBezTo>
                  <a:cubicBezTo>
                    <a:pt x="9" y="17"/>
                    <a:pt x="5" y="19"/>
                    <a:pt x="8" y="19"/>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8" name="Freeform 65"/>
            <p:cNvSpPr>
              <a:spLocks noEditPoints="1" noChangeArrowheads="1"/>
            </p:cNvSpPr>
            <p:nvPr/>
          </p:nvSpPr>
          <p:spPr bwMode="auto">
            <a:xfrm>
              <a:off x="493712" y="627062"/>
              <a:ext cx="82550" cy="100013"/>
            </a:xfrm>
            <a:custGeom>
              <a:avLst/>
              <a:gdLst>
                <a:gd name="T0" fmla="*/ 29 w 30"/>
                <a:gd name="T1" fmla="*/ 0 h 36"/>
                <a:gd name="T2" fmla="*/ 24 w 30"/>
                <a:gd name="T3" fmla="*/ 10 h 36"/>
                <a:gd name="T4" fmla="*/ 23 w 30"/>
                <a:gd name="T5" fmla="*/ 12 h 36"/>
                <a:gd name="T6" fmla="*/ 20 w 30"/>
                <a:gd name="T7" fmla="*/ 15 h 36"/>
                <a:gd name="T8" fmla="*/ 18 w 30"/>
                <a:gd name="T9" fmla="*/ 17 h 36"/>
                <a:gd name="T10" fmla="*/ 18 w 30"/>
                <a:gd name="T11" fmla="*/ 20 h 36"/>
                <a:gd name="T12" fmla="*/ 16 w 30"/>
                <a:gd name="T13" fmla="*/ 22 h 36"/>
                <a:gd name="T14" fmla="*/ 15 w 30"/>
                <a:gd name="T15" fmla="*/ 24 h 36"/>
                <a:gd name="T16" fmla="*/ 12 w 30"/>
                <a:gd name="T17" fmla="*/ 36 h 36"/>
                <a:gd name="T18" fmla="*/ 6 w 30"/>
                <a:gd name="T19" fmla="*/ 36 h 36"/>
                <a:gd name="T20" fmla="*/ 18 w 30"/>
                <a:gd name="T21" fmla="*/ 7 h 36"/>
                <a:gd name="T22" fmla="*/ 2 w 30"/>
                <a:gd name="T23" fmla="*/ 7 h 36"/>
                <a:gd name="T24" fmla="*/ 0 w 30"/>
                <a:gd name="T25" fmla="*/ 0 h 36"/>
                <a:gd name="T26" fmla="*/ 29 w 30"/>
                <a:gd name="T27" fmla="*/ 0 h 36"/>
                <a:gd name="T28" fmla="*/ 19 w 30"/>
                <a:gd name="T29" fmla="*/ 6 h 36"/>
                <a:gd name="T30" fmla="*/ 23 w 30"/>
                <a:gd name="T31" fmla="*/ 1 h 36"/>
                <a:gd name="T32" fmla="*/ 19 w 30"/>
                <a:gd name="T33" fmla="*/ 6 h 36"/>
                <a:gd name="T34" fmla="*/ 3 w 30"/>
                <a:gd name="T35" fmla="*/ 5 h 36"/>
                <a:gd name="T36" fmla="*/ 3 w 30"/>
                <a:gd name="T37" fmla="*/ 2 h 36"/>
                <a:gd name="T38" fmla="*/ 3 w 30"/>
                <a:gd name="T39" fmla="*/ 5 h 36"/>
                <a:gd name="T40" fmla="*/ 6 w 30"/>
                <a:gd name="T41" fmla="*/ 5 h 36"/>
                <a:gd name="T42" fmla="*/ 8 w 30"/>
                <a:gd name="T43" fmla="*/ 2 h 36"/>
                <a:gd name="T44" fmla="*/ 6 w 30"/>
                <a:gd name="T45" fmla="*/ 5 h 36"/>
                <a:gd name="T46" fmla="*/ 23 w 30"/>
                <a:gd name="T47" fmla="*/ 5 h 36"/>
                <a:gd name="T48" fmla="*/ 23 w 30"/>
                <a:gd name="T49" fmla="*/ 7 h 36"/>
                <a:gd name="T50" fmla="*/ 20 w 30"/>
                <a:gd name="T51" fmla="*/ 10 h 36"/>
                <a:gd name="T52" fmla="*/ 23 w 30"/>
                <a:gd name="T53" fmla="*/ 8 h 36"/>
                <a:gd name="T54" fmla="*/ 25 w 30"/>
                <a:gd name="T55" fmla="*/ 2 h 36"/>
                <a:gd name="T56" fmla="*/ 23 w 30"/>
                <a:gd name="T57" fmla="*/ 5 h 36"/>
                <a:gd name="T58" fmla="*/ 13 w 30"/>
                <a:gd name="T59" fmla="*/ 20 h 36"/>
                <a:gd name="T60" fmla="*/ 13 w 30"/>
                <a:gd name="T61" fmla="*/ 21 h 36"/>
                <a:gd name="T62" fmla="*/ 11 w 30"/>
                <a:gd name="T63" fmla="*/ 27 h 36"/>
                <a:gd name="T64" fmla="*/ 15 w 30"/>
                <a:gd name="T65" fmla="*/ 21 h 36"/>
                <a:gd name="T66" fmla="*/ 15 w 30"/>
                <a:gd name="T67" fmla="*/ 20 h 36"/>
                <a:gd name="T68" fmla="*/ 17 w 30"/>
                <a:gd name="T69" fmla="*/ 16 h 36"/>
                <a:gd name="T70" fmla="*/ 13 w 30"/>
                <a:gd name="T71" fmla="*/ 20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
                <a:gd name="T109" fmla="*/ 0 h 36"/>
                <a:gd name="T110" fmla="*/ 30 w 30"/>
                <a:gd name="T111" fmla="*/ 36 h 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 h="36">
                  <a:moveTo>
                    <a:pt x="29" y="0"/>
                  </a:moveTo>
                  <a:cubicBezTo>
                    <a:pt x="30" y="5"/>
                    <a:pt x="26" y="7"/>
                    <a:pt x="24" y="10"/>
                  </a:cubicBezTo>
                  <a:cubicBezTo>
                    <a:pt x="23" y="11"/>
                    <a:pt x="23" y="11"/>
                    <a:pt x="23" y="12"/>
                  </a:cubicBezTo>
                  <a:cubicBezTo>
                    <a:pt x="22" y="13"/>
                    <a:pt x="20" y="14"/>
                    <a:pt x="20" y="15"/>
                  </a:cubicBezTo>
                  <a:cubicBezTo>
                    <a:pt x="20" y="16"/>
                    <a:pt x="19" y="16"/>
                    <a:pt x="18" y="17"/>
                  </a:cubicBezTo>
                  <a:cubicBezTo>
                    <a:pt x="18" y="18"/>
                    <a:pt x="19" y="19"/>
                    <a:pt x="18" y="20"/>
                  </a:cubicBezTo>
                  <a:cubicBezTo>
                    <a:pt x="18" y="21"/>
                    <a:pt x="16" y="21"/>
                    <a:pt x="16" y="22"/>
                  </a:cubicBezTo>
                  <a:cubicBezTo>
                    <a:pt x="15" y="23"/>
                    <a:pt x="15" y="23"/>
                    <a:pt x="15" y="24"/>
                  </a:cubicBezTo>
                  <a:cubicBezTo>
                    <a:pt x="14" y="26"/>
                    <a:pt x="12" y="32"/>
                    <a:pt x="12" y="36"/>
                  </a:cubicBezTo>
                  <a:cubicBezTo>
                    <a:pt x="10" y="36"/>
                    <a:pt x="8" y="36"/>
                    <a:pt x="6" y="36"/>
                  </a:cubicBezTo>
                  <a:cubicBezTo>
                    <a:pt x="6" y="22"/>
                    <a:pt x="12" y="15"/>
                    <a:pt x="18" y="7"/>
                  </a:cubicBezTo>
                  <a:cubicBezTo>
                    <a:pt x="14" y="6"/>
                    <a:pt x="7" y="7"/>
                    <a:pt x="2" y="7"/>
                  </a:cubicBezTo>
                  <a:cubicBezTo>
                    <a:pt x="3" y="3"/>
                    <a:pt x="0" y="3"/>
                    <a:pt x="0" y="0"/>
                  </a:cubicBezTo>
                  <a:cubicBezTo>
                    <a:pt x="10" y="0"/>
                    <a:pt x="21" y="1"/>
                    <a:pt x="29" y="0"/>
                  </a:cubicBezTo>
                  <a:close/>
                  <a:moveTo>
                    <a:pt x="19" y="6"/>
                  </a:moveTo>
                  <a:cubicBezTo>
                    <a:pt x="21" y="6"/>
                    <a:pt x="25" y="3"/>
                    <a:pt x="23" y="1"/>
                  </a:cubicBezTo>
                  <a:cubicBezTo>
                    <a:pt x="22" y="3"/>
                    <a:pt x="20" y="4"/>
                    <a:pt x="19" y="6"/>
                  </a:cubicBezTo>
                  <a:close/>
                  <a:moveTo>
                    <a:pt x="3" y="5"/>
                  </a:moveTo>
                  <a:cubicBezTo>
                    <a:pt x="5" y="6"/>
                    <a:pt x="5" y="1"/>
                    <a:pt x="3" y="2"/>
                  </a:cubicBezTo>
                  <a:cubicBezTo>
                    <a:pt x="3" y="3"/>
                    <a:pt x="3" y="4"/>
                    <a:pt x="3" y="5"/>
                  </a:cubicBezTo>
                  <a:close/>
                  <a:moveTo>
                    <a:pt x="6" y="5"/>
                  </a:moveTo>
                  <a:cubicBezTo>
                    <a:pt x="7" y="5"/>
                    <a:pt x="8" y="2"/>
                    <a:pt x="8" y="2"/>
                  </a:cubicBezTo>
                  <a:cubicBezTo>
                    <a:pt x="5" y="2"/>
                    <a:pt x="5" y="5"/>
                    <a:pt x="6" y="5"/>
                  </a:cubicBezTo>
                  <a:close/>
                  <a:moveTo>
                    <a:pt x="23" y="5"/>
                  </a:moveTo>
                  <a:cubicBezTo>
                    <a:pt x="23" y="5"/>
                    <a:pt x="23" y="6"/>
                    <a:pt x="23" y="7"/>
                  </a:cubicBezTo>
                  <a:cubicBezTo>
                    <a:pt x="22" y="8"/>
                    <a:pt x="18" y="9"/>
                    <a:pt x="20" y="10"/>
                  </a:cubicBezTo>
                  <a:cubicBezTo>
                    <a:pt x="21" y="9"/>
                    <a:pt x="21" y="8"/>
                    <a:pt x="23" y="8"/>
                  </a:cubicBezTo>
                  <a:cubicBezTo>
                    <a:pt x="22" y="5"/>
                    <a:pt x="28" y="4"/>
                    <a:pt x="25" y="2"/>
                  </a:cubicBezTo>
                  <a:cubicBezTo>
                    <a:pt x="26" y="4"/>
                    <a:pt x="24" y="3"/>
                    <a:pt x="23" y="5"/>
                  </a:cubicBezTo>
                  <a:close/>
                  <a:moveTo>
                    <a:pt x="13" y="20"/>
                  </a:moveTo>
                  <a:cubicBezTo>
                    <a:pt x="13" y="20"/>
                    <a:pt x="13" y="21"/>
                    <a:pt x="13" y="21"/>
                  </a:cubicBezTo>
                  <a:cubicBezTo>
                    <a:pt x="12" y="23"/>
                    <a:pt x="9" y="25"/>
                    <a:pt x="11" y="27"/>
                  </a:cubicBezTo>
                  <a:cubicBezTo>
                    <a:pt x="10" y="24"/>
                    <a:pt x="14" y="23"/>
                    <a:pt x="15" y="21"/>
                  </a:cubicBezTo>
                  <a:cubicBezTo>
                    <a:pt x="15" y="21"/>
                    <a:pt x="15" y="20"/>
                    <a:pt x="15" y="20"/>
                  </a:cubicBezTo>
                  <a:cubicBezTo>
                    <a:pt x="15" y="19"/>
                    <a:pt x="19" y="16"/>
                    <a:pt x="17" y="16"/>
                  </a:cubicBezTo>
                  <a:cubicBezTo>
                    <a:pt x="16" y="18"/>
                    <a:pt x="14" y="19"/>
                    <a:pt x="13" y="2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9" name="Freeform 66"/>
            <p:cNvSpPr>
              <a:spLocks noEditPoints="1" noChangeArrowheads="1"/>
            </p:cNvSpPr>
            <p:nvPr/>
          </p:nvSpPr>
          <p:spPr bwMode="auto">
            <a:xfrm>
              <a:off x="687387" y="554037"/>
              <a:ext cx="200025" cy="206375"/>
            </a:xfrm>
            <a:custGeom>
              <a:avLst/>
              <a:gdLst>
                <a:gd name="T0" fmla="*/ 68 w 72"/>
                <a:gd name="T1" fmla="*/ 23 h 74"/>
                <a:gd name="T2" fmla="*/ 69 w 72"/>
                <a:gd name="T3" fmla="*/ 35 h 74"/>
                <a:gd name="T4" fmla="*/ 69 w 72"/>
                <a:gd name="T5" fmla="*/ 58 h 74"/>
                <a:gd name="T6" fmla="*/ 63 w 72"/>
                <a:gd name="T7" fmla="*/ 71 h 74"/>
                <a:gd name="T8" fmla="*/ 1 w 72"/>
                <a:gd name="T9" fmla="*/ 62 h 74"/>
                <a:gd name="T10" fmla="*/ 0 w 72"/>
                <a:gd name="T11" fmla="*/ 19 h 74"/>
                <a:gd name="T12" fmla="*/ 0 w 72"/>
                <a:gd name="T13" fmla="*/ 15 h 74"/>
                <a:gd name="T14" fmla="*/ 30 w 72"/>
                <a:gd name="T15" fmla="*/ 1 h 74"/>
                <a:gd name="T16" fmla="*/ 61 w 72"/>
                <a:gd name="T17" fmla="*/ 2 h 74"/>
                <a:gd name="T18" fmla="*/ 6 w 72"/>
                <a:gd name="T19" fmla="*/ 2 h 74"/>
                <a:gd name="T20" fmla="*/ 2 w 72"/>
                <a:gd name="T21" fmla="*/ 60 h 74"/>
                <a:gd name="T22" fmla="*/ 34 w 72"/>
                <a:gd name="T23" fmla="*/ 55 h 74"/>
                <a:gd name="T24" fmla="*/ 20 w 72"/>
                <a:gd name="T25" fmla="*/ 55 h 74"/>
                <a:gd name="T26" fmla="*/ 11 w 72"/>
                <a:gd name="T27" fmla="*/ 59 h 74"/>
                <a:gd name="T28" fmla="*/ 14 w 72"/>
                <a:gd name="T29" fmla="*/ 40 h 74"/>
                <a:gd name="T30" fmla="*/ 15 w 72"/>
                <a:gd name="T31" fmla="*/ 33 h 74"/>
                <a:gd name="T32" fmla="*/ 8 w 72"/>
                <a:gd name="T33" fmla="*/ 25 h 74"/>
                <a:gd name="T34" fmla="*/ 20 w 72"/>
                <a:gd name="T35" fmla="*/ 17 h 74"/>
                <a:gd name="T36" fmla="*/ 28 w 72"/>
                <a:gd name="T37" fmla="*/ 13 h 74"/>
                <a:gd name="T38" fmla="*/ 39 w 72"/>
                <a:gd name="T39" fmla="*/ 5 h 74"/>
                <a:gd name="T40" fmla="*/ 47 w 72"/>
                <a:gd name="T41" fmla="*/ 13 h 74"/>
                <a:gd name="T42" fmla="*/ 66 w 72"/>
                <a:gd name="T43" fmla="*/ 16 h 74"/>
                <a:gd name="T44" fmla="*/ 62 w 72"/>
                <a:gd name="T45" fmla="*/ 23 h 74"/>
                <a:gd name="T46" fmla="*/ 44 w 72"/>
                <a:gd name="T47" fmla="*/ 2 h 74"/>
                <a:gd name="T48" fmla="*/ 35 w 72"/>
                <a:gd name="T49" fmla="*/ 13 h 74"/>
                <a:gd name="T50" fmla="*/ 28 w 72"/>
                <a:gd name="T51" fmla="*/ 14 h 74"/>
                <a:gd name="T52" fmla="*/ 21 w 72"/>
                <a:gd name="T53" fmla="*/ 16 h 74"/>
                <a:gd name="T54" fmla="*/ 18 w 72"/>
                <a:gd name="T55" fmla="*/ 25 h 74"/>
                <a:gd name="T56" fmla="*/ 13 w 72"/>
                <a:gd name="T57" fmla="*/ 31 h 74"/>
                <a:gd name="T58" fmla="*/ 16 w 72"/>
                <a:gd name="T59" fmla="*/ 40 h 74"/>
                <a:gd name="T60" fmla="*/ 19 w 72"/>
                <a:gd name="T61" fmla="*/ 46 h 74"/>
                <a:gd name="T62" fmla="*/ 27 w 72"/>
                <a:gd name="T63" fmla="*/ 47 h 74"/>
                <a:gd name="T64" fmla="*/ 34 w 72"/>
                <a:gd name="T65" fmla="*/ 52 h 74"/>
                <a:gd name="T66" fmla="*/ 41 w 72"/>
                <a:gd name="T67" fmla="*/ 46 h 74"/>
                <a:gd name="T68" fmla="*/ 48 w 72"/>
                <a:gd name="T69" fmla="*/ 46 h 74"/>
                <a:gd name="T70" fmla="*/ 59 w 72"/>
                <a:gd name="T71" fmla="*/ 46 h 74"/>
                <a:gd name="T72" fmla="*/ 55 w 72"/>
                <a:gd name="T73" fmla="*/ 33 h 74"/>
                <a:gd name="T74" fmla="*/ 67 w 72"/>
                <a:gd name="T75" fmla="*/ 29 h 74"/>
                <a:gd name="T76" fmla="*/ 58 w 72"/>
                <a:gd name="T77" fmla="*/ 18 h 74"/>
                <a:gd name="T78" fmla="*/ 54 w 72"/>
                <a:gd name="T79" fmla="*/ 12 h 74"/>
                <a:gd name="T80" fmla="*/ 38 w 72"/>
                <a:gd name="T81" fmla="*/ 7 h 74"/>
                <a:gd name="T82" fmla="*/ 68 w 72"/>
                <a:gd name="T83" fmla="*/ 33 h 74"/>
                <a:gd name="T84" fmla="*/ 61 w 72"/>
                <a:gd name="T85" fmla="*/ 49 h 74"/>
                <a:gd name="T86" fmla="*/ 54 w 72"/>
                <a:gd name="T87" fmla="*/ 54 h 74"/>
                <a:gd name="T88" fmla="*/ 67 w 72"/>
                <a:gd name="T89" fmla="*/ 47 h 74"/>
                <a:gd name="T90" fmla="*/ 63 w 72"/>
                <a:gd name="T91" fmla="*/ 41 h 74"/>
                <a:gd name="T92" fmla="*/ 41 w 72"/>
                <a:gd name="T93" fmla="*/ 49 h 74"/>
                <a:gd name="T94" fmla="*/ 15 w 72"/>
                <a:gd name="T95" fmla="*/ 51 h 74"/>
                <a:gd name="T96" fmla="*/ 21 w 72"/>
                <a:gd name="T97" fmla="*/ 50 h 74"/>
                <a:gd name="T98" fmla="*/ 50 w 72"/>
                <a:gd name="T99" fmla="*/ 60 h 74"/>
                <a:gd name="T100" fmla="*/ 43 w 72"/>
                <a:gd name="T101" fmla="*/ 57 h 74"/>
                <a:gd name="T102" fmla="*/ 59 w 72"/>
                <a:gd name="T103" fmla="*/ 70 h 74"/>
                <a:gd name="T104" fmla="*/ 67 w 72"/>
                <a:gd name="T105" fmla="*/ 63 h 74"/>
                <a:gd name="T106" fmla="*/ 61 w 72"/>
                <a:gd name="T107" fmla="*/ 60 h 74"/>
                <a:gd name="T108" fmla="*/ 35 w 72"/>
                <a:gd name="T109" fmla="*/ 62 h 74"/>
                <a:gd name="T110" fmla="*/ 38 w 72"/>
                <a:gd name="T111" fmla="*/ 58 h 74"/>
                <a:gd name="T112" fmla="*/ 37 w 72"/>
                <a:gd name="T113" fmla="*/ 56 h 74"/>
                <a:gd name="T114" fmla="*/ 45 w 72"/>
                <a:gd name="T115" fmla="*/ 53 h 74"/>
                <a:gd name="T116" fmla="*/ 57 w 72"/>
                <a:gd name="T117" fmla="*/ 60 h 74"/>
                <a:gd name="T118" fmla="*/ 65 w 72"/>
                <a:gd name="T119" fmla="*/ 54 h 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74"/>
                <a:gd name="T182" fmla="*/ 72 w 72"/>
                <a:gd name="T183" fmla="*/ 74 h 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74">
                  <a:moveTo>
                    <a:pt x="68" y="5"/>
                  </a:moveTo>
                  <a:cubicBezTo>
                    <a:pt x="67" y="7"/>
                    <a:pt x="69" y="7"/>
                    <a:pt x="69" y="8"/>
                  </a:cubicBezTo>
                  <a:cubicBezTo>
                    <a:pt x="70" y="12"/>
                    <a:pt x="68" y="19"/>
                    <a:pt x="68" y="23"/>
                  </a:cubicBezTo>
                  <a:cubicBezTo>
                    <a:pt x="69" y="25"/>
                    <a:pt x="68" y="28"/>
                    <a:pt x="71" y="28"/>
                  </a:cubicBezTo>
                  <a:cubicBezTo>
                    <a:pt x="72" y="31"/>
                    <a:pt x="68" y="29"/>
                    <a:pt x="68" y="33"/>
                  </a:cubicBezTo>
                  <a:cubicBezTo>
                    <a:pt x="68" y="34"/>
                    <a:pt x="69" y="35"/>
                    <a:pt x="69" y="35"/>
                  </a:cubicBezTo>
                  <a:cubicBezTo>
                    <a:pt x="69" y="35"/>
                    <a:pt x="69" y="37"/>
                    <a:pt x="69" y="37"/>
                  </a:cubicBezTo>
                  <a:cubicBezTo>
                    <a:pt x="71" y="38"/>
                    <a:pt x="69" y="38"/>
                    <a:pt x="69" y="41"/>
                  </a:cubicBezTo>
                  <a:cubicBezTo>
                    <a:pt x="70" y="47"/>
                    <a:pt x="71" y="52"/>
                    <a:pt x="69" y="58"/>
                  </a:cubicBezTo>
                  <a:cubicBezTo>
                    <a:pt x="69" y="59"/>
                    <a:pt x="69" y="59"/>
                    <a:pt x="68" y="60"/>
                  </a:cubicBezTo>
                  <a:cubicBezTo>
                    <a:pt x="68" y="63"/>
                    <a:pt x="68" y="65"/>
                    <a:pt x="67" y="66"/>
                  </a:cubicBezTo>
                  <a:cubicBezTo>
                    <a:pt x="66" y="67"/>
                    <a:pt x="64" y="69"/>
                    <a:pt x="63" y="71"/>
                  </a:cubicBezTo>
                  <a:cubicBezTo>
                    <a:pt x="45" y="74"/>
                    <a:pt x="26" y="70"/>
                    <a:pt x="8" y="70"/>
                  </a:cubicBezTo>
                  <a:cubicBezTo>
                    <a:pt x="6" y="69"/>
                    <a:pt x="5" y="66"/>
                    <a:pt x="3" y="64"/>
                  </a:cubicBezTo>
                  <a:cubicBezTo>
                    <a:pt x="3" y="63"/>
                    <a:pt x="2" y="63"/>
                    <a:pt x="1" y="62"/>
                  </a:cubicBezTo>
                  <a:cubicBezTo>
                    <a:pt x="1" y="62"/>
                    <a:pt x="2" y="61"/>
                    <a:pt x="1" y="60"/>
                  </a:cubicBezTo>
                  <a:cubicBezTo>
                    <a:pt x="0" y="54"/>
                    <a:pt x="1" y="37"/>
                    <a:pt x="1" y="26"/>
                  </a:cubicBezTo>
                  <a:cubicBezTo>
                    <a:pt x="1" y="24"/>
                    <a:pt x="0" y="22"/>
                    <a:pt x="0" y="19"/>
                  </a:cubicBezTo>
                  <a:cubicBezTo>
                    <a:pt x="0" y="19"/>
                    <a:pt x="1" y="19"/>
                    <a:pt x="1" y="18"/>
                  </a:cubicBezTo>
                  <a:cubicBezTo>
                    <a:pt x="1" y="18"/>
                    <a:pt x="0" y="18"/>
                    <a:pt x="0" y="17"/>
                  </a:cubicBezTo>
                  <a:cubicBezTo>
                    <a:pt x="0" y="16"/>
                    <a:pt x="0" y="16"/>
                    <a:pt x="0" y="15"/>
                  </a:cubicBezTo>
                  <a:cubicBezTo>
                    <a:pt x="0" y="12"/>
                    <a:pt x="1" y="5"/>
                    <a:pt x="3" y="2"/>
                  </a:cubicBezTo>
                  <a:cubicBezTo>
                    <a:pt x="5" y="2"/>
                    <a:pt x="6" y="0"/>
                    <a:pt x="8" y="0"/>
                  </a:cubicBezTo>
                  <a:cubicBezTo>
                    <a:pt x="14" y="1"/>
                    <a:pt x="22" y="2"/>
                    <a:pt x="30" y="1"/>
                  </a:cubicBezTo>
                  <a:cubicBezTo>
                    <a:pt x="33" y="1"/>
                    <a:pt x="36" y="0"/>
                    <a:pt x="39" y="0"/>
                  </a:cubicBezTo>
                  <a:cubicBezTo>
                    <a:pt x="42" y="0"/>
                    <a:pt x="45" y="1"/>
                    <a:pt x="48" y="1"/>
                  </a:cubicBezTo>
                  <a:cubicBezTo>
                    <a:pt x="53" y="2"/>
                    <a:pt x="57" y="1"/>
                    <a:pt x="61" y="2"/>
                  </a:cubicBezTo>
                  <a:cubicBezTo>
                    <a:pt x="62" y="2"/>
                    <a:pt x="62" y="3"/>
                    <a:pt x="62" y="3"/>
                  </a:cubicBezTo>
                  <a:cubicBezTo>
                    <a:pt x="64" y="3"/>
                    <a:pt x="66" y="4"/>
                    <a:pt x="68" y="5"/>
                  </a:cubicBezTo>
                  <a:close/>
                  <a:moveTo>
                    <a:pt x="6" y="2"/>
                  </a:moveTo>
                  <a:cubicBezTo>
                    <a:pt x="6" y="3"/>
                    <a:pt x="5" y="3"/>
                    <a:pt x="4" y="4"/>
                  </a:cubicBezTo>
                  <a:cubicBezTo>
                    <a:pt x="4" y="4"/>
                    <a:pt x="3" y="5"/>
                    <a:pt x="2" y="6"/>
                  </a:cubicBezTo>
                  <a:cubicBezTo>
                    <a:pt x="0" y="23"/>
                    <a:pt x="3" y="41"/>
                    <a:pt x="2" y="60"/>
                  </a:cubicBezTo>
                  <a:cubicBezTo>
                    <a:pt x="4" y="63"/>
                    <a:pt x="6" y="66"/>
                    <a:pt x="8" y="68"/>
                  </a:cubicBezTo>
                  <a:cubicBezTo>
                    <a:pt x="16" y="69"/>
                    <a:pt x="24" y="70"/>
                    <a:pt x="34" y="70"/>
                  </a:cubicBezTo>
                  <a:cubicBezTo>
                    <a:pt x="34" y="65"/>
                    <a:pt x="34" y="60"/>
                    <a:pt x="34" y="55"/>
                  </a:cubicBezTo>
                  <a:cubicBezTo>
                    <a:pt x="30" y="57"/>
                    <a:pt x="31" y="54"/>
                    <a:pt x="29" y="53"/>
                  </a:cubicBezTo>
                  <a:cubicBezTo>
                    <a:pt x="28" y="55"/>
                    <a:pt x="25" y="54"/>
                    <a:pt x="22" y="53"/>
                  </a:cubicBezTo>
                  <a:cubicBezTo>
                    <a:pt x="22" y="55"/>
                    <a:pt x="21" y="54"/>
                    <a:pt x="20" y="55"/>
                  </a:cubicBezTo>
                  <a:cubicBezTo>
                    <a:pt x="17" y="57"/>
                    <a:pt x="16" y="61"/>
                    <a:pt x="13" y="61"/>
                  </a:cubicBezTo>
                  <a:cubicBezTo>
                    <a:pt x="12" y="64"/>
                    <a:pt x="11" y="66"/>
                    <a:pt x="9" y="67"/>
                  </a:cubicBezTo>
                  <a:cubicBezTo>
                    <a:pt x="8" y="65"/>
                    <a:pt x="10" y="62"/>
                    <a:pt x="11" y="59"/>
                  </a:cubicBezTo>
                  <a:cubicBezTo>
                    <a:pt x="12" y="56"/>
                    <a:pt x="13" y="52"/>
                    <a:pt x="15" y="50"/>
                  </a:cubicBezTo>
                  <a:cubicBezTo>
                    <a:pt x="12" y="49"/>
                    <a:pt x="10" y="52"/>
                    <a:pt x="10" y="50"/>
                  </a:cubicBezTo>
                  <a:cubicBezTo>
                    <a:pt x="10" y="46"/>
                    <a:pt x="12" y="43"/>
                    <a:pt x="14" y="40"/>
                  </a:cubicBezTo>
                  <a:cubicBezTo>
                    <a:pt x="12" y="39"/>
                    <a:pt x="8" y="41"/>
                    <a:pt x="8" y="38"/>
                  </a:cubicBezTo>
                  <a:cubicBezTo>
                    <a:pt x="9" y="36"/>
                    <a:pt x="11" y="34"/>
                    <a:pt x="13" y="33"/>
                  </a:cubicBezTo>
                  <a:cubicBezTo>
                    <a:pt x="14" y="33"/>
                    <a:pt x="15" y="34"/>
                    <a:pt x="15" y="33"/>
                  </a:cubicBezTo>
                  <a:cubicBezTo>
                    <a:pt x="14" y="32"/>
                    <a:pt x="10" y="32"/>
                    <a:pt x="9" y="30"/>
                  </a:cubicBezTo>
                  <a:cubicBezTo>
                    <a:pt x="9" y="29"/>
                    <a:pt x="11" y="29"/>
                    <a:pt x="11" y="28"/>
                  </a:cubicBezTo>
                  <a:cubicBezTo>
                    <a:pt x="9" y="28"/>
                    <a:pt x="8" y="27"/>
                    <a:pt x="8" y="25"/>
                  </a:cubicBezTo>
                  <a:cubicBezTo>
                    <a:pt x="10" y="24"/>
                    <a:pt x="12" y="23"/>
                    <a:pt x="15" y="24"/>
                  </a:cubicBezTo>
                  <a:cubicBezTo>
                    <a:pt x="15" y="22"/>
                    <a:pt x="14" y="22"/>
                    <a:pt x="14" y="20"/>
                  </a:cubicBezTo>
                  <a:cubicBezTo>
                    <a:pt x="18" y="21"/>
                    <a:pt x="17" y="17"/>
                    <a:pt x="20" y="17"/>
                  </a:cubicBezTo>
                  <a:cubicBezTo>
                    <a:pt x="20" y="16"/>
                    <a:pt x="20" y="15"/>
                    <a:pt x="21" y="15"/>
                  </a:cubicBezTo>
                  <a:cubicBezTo>
                    <a:pt x="21" y="12"/>
                    <a:pt x="18" y="3"/>
                    <a:pt x="23" y="3"/>
                  </a:cubicBezTo>
                  <a:cubicBezTo>
                    <a:pt x="23" y="7"/>
                    <a:pt x="25" y="10"/>
                    <a:pt x="28" y="13"/>
                  </a:cubicBezTo>
                  <a:cubicBezTo>
                    <a:pt x="29" y="9"/>
                    <a:pt x="31" y="7"/>
                    <a:pt x="35" y="6"/>
                  </a:cubicBezTo>
                  <a:cubicBezTo>
                    <a:pt x="34" y="8"/>
                    <a:pt x="35" y="9"/>
                    <a:pt x="36" y="9"/>
                  </a:cubicBezTo>
                  <a:cubicBezTo>
                    <a:pt x="36" y="6"/>
                    <a:pt x="39" y="6"/>
                    <a:pt x="39" y="5"/>
                  </a:cubicBezTo>
                  <a:cubicBezTo>
                    <a:pt x="39" y="3"/>
                    <a:pt x="42" y="4"/>
                    <a:pt x="41" y="2"/>
                  </a:cubicBezTo>
                  <a:cubicBezTo>
                    <a:pt x="30" y="2"/>
                    <a:pt x="18" y="2"/>
                    <a:pt x="6" y="2"/>
                  </a:cubicBezTo>
                  <a:close/>
                  <a:moveTo>
                    <a:pt x="47" y="13"/>
                  </a:moveTo>
                  <a:cubicBezTo>
                    <a:pt x="48" y="11"/>
                    <a:pt x="51" y="10"/>
                    <a:pt x="53" y="8"/>
                  </a:cubicBezTo>
                  <a:cubicBezTo>
                    <a:pt x="54" y="10"/>
                    <a:pt x="55" y="12"/>
                    <a:pt x="55" y="15"/>
                  </a:cubicBezTo>
                  <a:cubicBezTo>
                    <a:pt x="58" y="16"/>
                    <a:pt x="64" y="14"/>
                    <a:pt x="66" y="16"/>
                  </a:cubicBezTo>
                  <a:cubicBezTo>
                    <a:pt x="67" y="19"/>
                    <a:pt x="63" y="17"/>
                    <a:pt x="63" y="19"/>
                  </a:cubicBezTo>
                  <a:cubicBezTo>
                    <a:pt x="65" y="19"/>
                    <a:pt x="67" y="20"/>
                    <a:pt x="67" y="21"/>
                  </a:cubicBezTo>
                  <a:cubicBezTo>
                    <a:pt x="66" y="23"/>
                    <a:pt x="63" y="21"/>
                    <a:pt x="62" y="23"/>
                  </a:cubicBezTo>
                  <a:cubicBezTo>
                    <a:pt x="65" y="23"/>
                    <a:pt x="65" y="26"/>
                    <a:pt x="68" y="26"/>
                  </a:cubicBezTo>
                  <a:cubicBezTo>
                    <a:pt x="67" y="19"/>
                    <a:pt x="68" y="11"/>
                    <a:pt x="67" y="6"/>
                  </a:cubicBezTo>
                  <a:cubicBezTo>
                    <a:pt x="61" y="3"/>
                    <a:pt x="53" y="2"/>
                    <a:pt x="44" y="2"/>
                  </a:cubicBezTo>
                  <a:cubicBezTo>
                    <a:pt x="45" y="6"/>
                    <a:pt x="44" y="11"/>
                    <a:pt x="47" y="13"/>
                  </a:cubicBezTo>
                  <a:close/>
                  <a:moveTo>
                    <a:pt x="38" y="7"/>
                  </a:moveTo>
                  <a:cubicBezTo>
                    <a:pt x="37" y="9"/>
                    <a:pt x="37" y="12"/>
                    <a:pt x="35" y="13"/>
                  </a:cubicBezTo>
                  <a:cubicBezTo>
                    <a:pt x="33" y="12"/>
                    <a:pt x="35" y="9"/>
                    <a:pt x="33" y="8"/>
                  </a:cubicBezTo>
                  <a:cubicBezTo>
                    <a:pt x="32" y="9"/>
                    <a:pt x="32" y="10"/>
                    <a:pt x="30" y="10"/>
                  </a:cubicBezTo>
                  <a:cubicBezTo>
                    <a:pt x="30" y="12"/>
                    <a:pt x="29" y="13"/>
                    <a:pt x="28" y="14"/>
                  </a:cubicBezTo>
                  <a:cubicBezTo>
                    <a:pt x="25" y="13"/>
                    <a:pt x="24" y="10"/>
                    <a:pt x="22" y="8"/>
                  </a:cubicBezTo>
                  <a:cubicBezTo>
                    <a:pt x="22" y="12"/>
                    <a:pt x="24" y="14"/>
                    <a:pt x="25" y="16"/>
                  </a:cubicBezTo>
                  <a:cubicBezTo>
                    <a:pt x="24" y="16"/>
                    <a:pt x="22" y="16"/>
                    <a:pt x="21" y="16"/>
                  </a:cubicBezTo>
                  <a:cubicBezTo>
                    <a:pt x="22" y="19"/>
                    <a:pt x="18" y="18"/>
                    <a:pt x="19" y="20"/>
                  </a:cubicBezTo>
                  <a:cubicBezTo>
                    <a:pt x="18" y="21"/>
                    <a:pt x="17" y="21"/>
                    <a:pt x="16" y="22"/>
                  </a:cubicBezTo>
                  <a:cubicBezTo>
                    <a:pt x="17" y="22"/>
                    <a:pt x="18" y="23"/>
                    <a:pt x="18" y="25"/>
                  </a:cubicBezTo>
                  <a:cubicBezTo>
                    <a:pt x="15" y="25"/>
                    <a:pt x="12" y="25"/>
                    <a:pt x="10" y="26"/>
                  </a:cubicBezTo>
                  <a:cubicBezTo>
                    <a:pt x="11" y="28"/>
                    <a:pt x="14" y="26"/>
                    <a:pt x="15" y="28"/>
                  </a:cubicBezTo>
                  <a:cubicBezTo>
                    <a:pt x="15" y="30"/>
                    <a:pt x="13" y="30"/>
                    <a:pt x="13" y="31"/>
                  </a:cubicBezTo>
                  <a:cubicBezTo>
                    <a:pt x="15" y="31"/>
                    <a:pt x="17" y="31"/>
                    <a:pt x="17" y="33"/>
                  </a:cubicBezTo>
                  <a:cubicBezTo>
                    <a:pt x="15" y="36"/>
                    <a:pt x="10" y="35"/>
                    <a:pt x="9" y="39"/>
                  </a:cubicBezTo>
                  <a:cubicBezTo>
                    <a:pt x="11" y="39"/>
                    <a:pt x="16" y="38"/>
                    <a:pt x="16" y="40"/>
                  </a:cubicBezTo>
                  <a:cubicBezTo>
                    <a:pt x="15" y="41"/>
                    <a:pt x="15" y="43"/>
                    <a:pt x="13" y="44"/>
                  </a:cubicBezTo>
                  <a:cubicBezTo>
                    <a:pt x="14" y="46"/>
                    <a:pt x="10" y="48"/>
                    <a:pt x="13" y="49"/>
                  </a:cubicBezTo>
                  <a:cubicBezTo>
                    <a:pt x="14" y="47"/>
                    <a:pt x="17" y="48"/>
                    <a:pt x="19" y="46"/>
                  </a:cubicBezTo>
                  <a:cubicBezTo>
                    <a:pt x="18" y="50"/>
                    <a:pt x="22" y="48"/>
                    <a:pt x="22" y="47"/>
                  </a:cubicBezTo>
                  <a:cubicBezTo>
                    <a:pt x="23" y="49"/>
                    <a:pt x="22" y="51"/>
                    <a:pt x="23" y="51"/>
                  </a:cubicBezTo>
                  <a:cubicBezTo>
                    <a:pt x="24" y="50"/>
                    <a:pt x="24" y="47"/>
                    <a:pt x="27" y="47"/>
                  </a:cubicBezTo>
                  <a:cubicBezTo>
                    <a:pt x="27" y="48"/>
                    <a:pt x="27" y="50"/>
                    <a:pt x="27" y="51"/>
                  </a:cubicBezTo>
                  <a:cubicBezTo>
                    <a:pt x="30" y="51"/>
                    <a:pt x="30" y="48"/>
                    <a:pt x="32" y="47"/>
                  </a:cubicBezTo>
                  <a:cubicBezTo>
                    <a:pt x="32" y="49"/>
                    <a:pt x="32" y="52"/>
                    <a:pt x="34" y="52"/>
                  </a:cubicBezTo>
                  <a:cubicBezTo>
                    <a:pt x="35" y="51"/>
                    <a:pt x="35" y="48"/>
                    <a:pt x="37" y="48"/>
                  </a:cubicBezTo>
                  <a:cubicBezTo>
                    <a:pt x="37" y="50"/>
                    <a:pt x="37" y="51"/>
                    <a:pt x="38" y="52"/>
                  </a:cubicBezTo>
                  <a:cubicBezTo>
                    <a:pt x="39" y="50"/>
                    <a:pt x="38" y="46"/>
                    <a:pt x="41" y="46"/>
                  </a:cubicBezTo>
                  <a:cubicBezTo>
                    <a:pt x="41" y="48"/>
                    <a:pt x="43" y="50"/>
                    <a:pt x="44" y="52"/>
                  </a:cubicBezTo>
                  <a:cubicBezTo>
                    <a:pt x="43" y="49"/>
                    <a:pt x="45" y="49"/>
                    <a:pt x="47" y="50"/>
                  </a:cubicBezTo>
                  <a:cubicBezTo>
                    <a:pt x="46" y="48"/>
                    <a:pt x="47" y="47"/>
                    <a:pt x="48" y="46"/>
                  </a:cubicBezTo>
                  <a:cubicBezTo>
                    <a:pt x="50" y="48"/>
                    <a:pt x="51" y="51"/>
                    <a:pt x="54" y="51"/>
                  </a:cubicBezTo>
                  <a:cubicBezTo>
                    <a:pt x="54" y="50"/>
                    <a:pt x="53" y="46"/>
                    <a:pt x="55" y="46"/>
                  </a:cubicBezTo>
                  <a:cubicBezTo>
                    <a:pt x="57" y="45"/>
                    <a:pt x="58" y="49"/>
                    <a:pt x="59" y="46"/>
                  </a:cubicBezTo>
                  <a:cubicBezTo>
                    <a:pt x="57" y="45"/>
                    <a:pt x="54" y="44"/>
                    <a:pt x="55" y="40"/>
                  </a:cubicBezTo>
                  <a:cubicBezTo>
                    <a:pt x="57" y="40"/>
                    <a:pt x="59" y="40"/>
                    <a:pt x="61" y="40"/>
                  </a:cubicBezTo>
                  <a:cubicBezTo>
                    <a:pt x="60" y="35"/>
                    <a:pt x="55" y="36"/>
                    <a:pt x="55" y="33"/>
                  </a:cubicBezTo>
                  <a:cubicBezTo>
                    <a:pt x="60" y="32"/>
                    <a:pt x="62" y="36"/>
                    <a:pt x="67" y="37"/>
                  </a:cubicBezTo>
                  <a:cubicBezTo>
                    <a:pt x="66" y="33"/>
                    <a:pt x="62" y="33"/>
                    <a:pt x="61" y="29"/>
                  </a:cubicBezTo>
                  <a:cubicBezTo>
                    <a:pt x="63" y="27"/>
                    <a:pt x="65" y="29"/>
                    <a:pt x="67" y="29"/>
                  </a:cubicBezTo>
                  <a:cubicBezTo>
                    <a:pt x="67" y="25"/>
                    <a:pt x="59" y="25"/>
                    <a:pt x="60" y="22"/>
                  </a:cubicBezTo>
                  <a:cubicBezTo>
                    <a:pt x="60" y="21"/>
                    <a:pt x="64" y="22"/>
                    <a:pt x="63" y="20"/>
                  </a:cubicBezTo>
                  <a:cubicBezTo>
                    <a:pt x="61" y="20"/>
                    <a:pt x="58" y="20"/>
                    <a:pt x="58" y="18"/>
                  </a:cubicBezTo>
                  <a:cubicBezTo>
                    <a:pt x="59" y="18"/>
                    <a:pt x="63" y="18"/>
                    <a:pt x="61" y="17"/>
                  </a:cubicBezTo>
                  <a:cubicBezTo>
                    <a:pt x="57" y="16"/>
                    <a:pt x="52" y="18"/>
                    <a:pt x="51" y="15"/>
                  </a:cubicBezTo>
                  <a:cubicBezTo>
                    <a:pt x="52" y="14"/>
                    <a:pt x="54" y="14"/>
                    <a:pt x="54" y="12"/>
                  </a:cubicBezTo>
                  <a:cubicBezTo>
                    <a:pt x="50" y="9"/>
                    <a:pt x="49" y="15"/>
                    <a:pt x="44" y="14"/>
                  </a:cubicBezTo>
                  <a:cubicBezTo>
                    <a:pt x="44" y="10"/>
                    <a:pt x="44" y="6"/>
                    <a:pt x="41" y="4"/>
                  </a:cubicBezTo>
                  <a:cubicBezTo>
                    <a:pt x="41" y="6"/>
                    <a:pt x="39" y="6"/>
                    <a:pt x="38" y="7"/>
                  </a:cubicBezTo>
                  <a:close/>
                  <a:moveTo>
                    <a:pt x="68" y="33"/>
                  </a:moveTo>
                  <a:cubicBezTo>
                    <a:pt x="68" y="30"/>
                    <a:pt x="66" y="30"/>
                    <a:pt x="64" y="30"/>
                  </a:cubicBezTo>
                  <a:cubicBezTo>
                    <a:pt x="64" y="32"/>
                    <a:pt x="66" y="34"/>
                    <a:pt x="68" y="33"/>
                  </a:cubicBezTo>
                  <a:close/>
                  <a:moveTo>
                    <a:pt x="63" y="41"/>
                  </a:moveTo>
                  <a:cubicBezTo>
                    <a:pt x="60" y="42"/>
                    <a:pt x="59" y="40"/>
                    <a:pt x="56" y="40"/>
                  </a:cubicBezTo>
                  <a:cubicBezTo>
                    <a:pt x="56" y="45"/>
                    <a:pt x="61" y="45"/>
                    <a:pt x="61" y="49"/>
                  </a:cubicBezTo>
                  <a:cubicBezTo>
                    <a:pt x="58" y="50"/>
                    <a:pt x="57" y="48"/>
                    <a:pt x="55" y="48"/>
                  </a:cubicBezTo>
                  <a:cubicBezTo>
                    <a:pt x="55" y="50"/>
                    <a:pt x="55" y="52"/>
                    <a:pt x="55" y="53"/>
                  </a:cubicBezTo>
                  <a:cubicBezTo>
                    <a:pt x="55" y="54"/>
                    <a:pt x="54" y="53"/>
                    <a:pt x="54" y="54"/>
                  </a:cubicBezTo>
                  <a:cubicBezTo>
                    <a:pt x="57" y="55"/>
                    <a:pt x="60" y="57"/>
                    <a:pt x="62" y="55"/>
                  </a:cubicBezTo>
                  <a:cubicBezTo>
                    <a:pt x="63" y="55"/>
                    <a:pt x="65" y="52"/>
                    <a:pt x="65" y="52"/>
                  </a:cubicBezTo>
                  <a:cubicBezTo>
                    <a:pt x="65" y="50"/>
                    <a:pt x="66" y="48"/>
                    <a:pt x="67" y="47"/>
                  </a:cubicBezTo>
                  <a:cubicBezTo>
                    <a:pt x="68" y="45"/>
                    <a:pt x="68" y="41"/>
                    <a:pt x="68" y="39"/>
                  </a:cubicBezTo>
                  <a:cubicBezTo>
                    <a:pt x="65" y="39"/>
                    <a:pt x="62" y="35"/>
                    <a:pt x="61" y="37"/>
                  </a:cubicBezTo>
                  <a:cubicBezTo>
                    <a:pt x="62" y="37"/>
                    <a:pt x="63" y="39"/>
                    <a:pt x="63" y="41"/>
                  </a:cubicBezTo>
                  <a:close/>
                  <a:moveTo>
                    <a:pt x="40" y="51"/>
                  </a:moveTo>
                  <a:cubicBezTo>
                    <a:pt x="40" y="51"/>
                    <a:pt x="41" y="51"/>
                    <a:pt x="41" y="51"/>
                  </a:cubicBezTo>
                  <a:cubicBezTo>
                    <a:pt x="41" y="50"/>
                    <a:pt x="41" y="50"/>
                    <a:pt x="41" y="49"/>
                  </a:cubicBezTo>
                  <a:cubicBezTo>
                    <a:pt x="41" y="49"/>
                    <a:pt x="40" y="49"/>
                    <a:pt x="40" y="49"/>
                  </a:cubicBezTo>
                  <a:cubicBezTo>
                    <a:pt x="40" y="50"/>
                    <a:pt x="40" y="50"/>
                    <a:pt x="40" y="51"/>
                  </a:cubicBezTo>
                  <a:close/>
                  <a:moveTo>
                    <a:pt x="15" y="51"/>
                  </a:moveTo>
                  <a:cubicBezTo>
                    <a:pt x="15" y="54"/>
                    <a:pt x="13" y="55"/>
                    <a:pt x="13" y="57"/>
                  </a:cubicBezTo>
                  <a:cubicBezTo>
                    <a:pt x="13" y="58"/>
                    <a:pt x="11" y="60"/>
                    <a:pt x="13" y="60"/>
                  </a:cubicBezTo>
                  <a:cubicBezTo>
                    <a:pt x="15" y="56"/>
                    <a:pt x="21" y="56"/>
                    <a:pt x="21" y="50"/>
                  </a:cubicBezTo>
                  <a:cubicBezTo>
                    <a:pt x="19" y="50"/>
                    <a:pt x="18" y="51"/>
                    <a:pt x="15" y="51"/>
                  </a:cubicBezTo>
                  <a:close/>
                  <a:moveTo>
                    <a:pt x="61" y="60"/>
                  </a:moveTo>
                  <a:cubicBezTo>
                    <a:pt x="57" y="62"/>
                    <a:pt x="52" y="61"/>
                    <a:pt x="50" y="60"/>
                  </a:cubicBezTo>
                  <a:cubicBezTo>
                    <a:pt x="49" y="60"/>
                    <a:pt x="48" y="60"/>
                    <a:pt x="47" y="60"/>
                  </a:cubicBezTo>
                  <a:cubicBezTo>
                    <a:pt x="46" y="59"/>
                    <a:pt x="46" y="58"/>
                    <a:pt x="46" y="58"/>
                  </a:cubicBezTo>
                  <a:cubicBezTo>
                    <a:pt x="45" y="57"/>
                    <a:pt x="44" y="58"/>
                    <a:pt x="43" y="57"/>
                  </a:cubicBezTo>
                  <a:cubicBezTo>
                    <a:pt x="42" y="56"/>
                    <a:pt x="42" y="53"/>
                    <a:pt x="41" y="53"/>
                  </a:cubicBezTo>
                  <a:cubicBezTo>
                    <a:pt x="39" y="58"/>
                    <a:pt x="40" y="64"/>
                    <a:pt x="40" y="70"/>
                  </a:cubicBezTo>
                  <a:cubicBezTo>
                    <a:pt x="46" y="69"/>
                    <a:pt x="57" y="73"/>
                    <a:pt x="59" y="70"/>
                  </a:cubicBezTo>
                  <a:cubicBezTo>
                    <a:pt x="60" y="69"/>
                    <a:pt x="63" y="70"/>
                    <a:pt x="63" y="69"/>
                  </a:cubicBezTo>
                  <a:cubicBezTo>
                    <a:pt x="64" y="68"/>
                    <a:pt x="64" y="67"/>
                    <a:pt x="65" y="66"/>
                  </a:cubicBezTo>
                  <a:cubicBezTo>
                    <a:pt x="66" y="65"/>
                    <a:pt x="66" y="64"/>
                    <a:pt x="67" y="63"/>
                  </a:cubicBezTo>
                  <a:cubicBezTo>
                    <a:pt x="68" y="60"/>
                    <a:pt x="68" y="58"/>
                    <a:pt x="68" y="54"/>
                  </a:cubicBezTo>
                  <a:cubicBezTo>
                    <a:pt x="69" y="53"/>
                    <a:pt x="70" y="49"/>
                    <a:pt x="68" y="50"/>
                  </a:cubicBezTo>
                  <a:cubicBezTo>
                    <a:pt x="68" y="56"/>
                    <a:pt x="65" y="59"/>
                    <a:pt x="61" y="60"/>
                  </a:cubicBezTo>
                  <a:close/>
                  <a:moveTo>
                    <a:pt x="37" y="56"/>
                  </a:moveTo>
                  <a:cubicBezTo>
                    <a:pt x="35" y="57"/>
                    <a:pt x="37" y="49"/>
                    <a:pt x="35" y="53"/>
                  </a:cubicBezTo>
                  <a:cubicBezTo>
                    <a:pt x="35" y="55"/>
                    <a:pt x="35" y="59"/>
                    <a:pt x="35" y="62"/>
                  </a:cubicBezTo>
                  <a:cubicBezTo>
                    <a:pt x="36" y="65"/>
                    <a:pt x="34" y="70"/>
                    <a:pt x="37" y="70"/>
                  </a:cubicBezTo>
                  <a:cubicBezTo>
                    <a:pt x="39" y="69"/>
                    <a:pt x="38" y="67"/>
                    <a:pt x="38" y="65"/>
                  </a:cubicBezTo>
                  <a:cubicBezTo>
                    <a:pt x="38" y="62"/>
                    <a:pt x="38" y="60"/>
                    <a:pt x="38" y="58"/>
                  </a:cubicBezTo>
                  <a:cubicBezTo>
                    <a:pt x="38" y="57"/>
                    <a:pt x="39" y="56"/>
                    <a:pt x="39" y="54"/>
                  </a:cubicBezTo>
                  <a:cubicBezTo>
                    <a:pt x="39" y="54"/>
                    <a:pt x="40" y="54"/>
                    <a:pt x="39" y="53"/>
                  </a:cubicBezTo>
                  <a:cubicBezTo>
                    <a:pt x="38" y="54"/>
                    <a:pt x="38" y="55"/>
                    <a:pt x="37" y="56"/>
                  </a:cubicBezTo>
                  <a:close/>
                  <a:moveTo>
                    <a:pt x="56" y="57"/>
                  </a:moveTo>
                  <a:cubicBezTo>
                    <a:pt x="54" y="57"/>
                    <a:pt x="51" y="52"/>
                    <a:pt x="49" y="55"/>
                  </a:cubicBezTo>
                  <a:cubicBezTo>
                    <a:pt x="48" y="54"/>
                    <a:pt x="47" y="51"/>
                    <a:pt x="45" y="53"/>
                  </a:cubicBezTo>
                  <a:cubicBezTo>
                    <a:pt x="44" y="57"/>
                    <a:pt x="48" y="58"/>
                    <a:pt x="49" y="59"/>
                  </a:cubicBezTo>
                  <a:cubicBezTo>
                    <a:pt x="51" y="60"/>
                    <a:pt x="52" y="59"/>
                    <a:pt x="54" y="60"/>
                  </a:cubicBezTo>
                  <a:cubicBezTo>
                    <a:pt x="55" y="60"/>
                    <a:pt x="56" y="61"/>
                    <a:pt x="57" y="60"/>
                  </a:cubicBezTo>
                  <a:cubicBezTo>
                    <a:pt x="58" y="60"/>
                    <a:pt x="58" y="60"/>
                    <a:pt x="59" y="60"/>
                  </a:cubicBezTo>
                  <a:cubicBezTo>
                    <a:pt x="61" y="59"/>
                    <a:pt x="63" y="56"/>
                    <a:pt x="65" y="56"/>
                  </a:cubicBezTo>
                  <a:cubicBezTo>
                    <a:pt x="65" y="55"/>
                    <a:pt x="66" y="55"/>
                    <a:pt x="65" y="54"/>
                  </a:cubicBezTo>
                  <a:cubicBezTo>
                    <a:pt x="62" y="57"/>
                    <a:pt x="60" y="57"/>
                    <a:pt x="56" y="57"/>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0" name="Freeform 67"/>
            <p:cNvSpPr>
              <a:spLocks noEditPoints="1" noChangeArrowheads="1"/>
            </p:cNvSpPr>
            <p:nvPr/>
          </p:nvSpPr>
          <p:spPr bwMode="auto">
            <a:xfrm>
              <a:off x="682625" y="842962"/>
              <a:ext cx="204788" cy="204788"/>
            </a:xfrm>
            <a:custGeom>
              <a:avLst/>
              <a:gdLst>
                <a:gd name="T0" fmla="*/ 30 w 74"/>
                <a:gd name="T1" fmla="*/ 73 h 74"/>
                <a:gd name="T2" fmla="*/ 20 w 74"/>
                <a:gd name="T3" fmla="*/ 72 h 74"/>
                <a:gd name="T4" fmla="*/ 11 w 74"/>
                <a:gd name="T5" fmla="*/ 70 h 74"/>
                <a:gd name="T6" fmla="*/ 1 w 74"/>
                <a:gd name="T7" fmla="*/ 52 h 74"/>
                <a:gd name="T8" fmla="*/ 3 w 74"/>
                <a:gd name="T9" fmla="*/ 10 h 74"/>
                <a:gd name="T10" fmla="*/ 17 w 74"/>
                <a:gd name="T11" fmla="*/ 1 h 74"/>
                <a:gd name="T12" fmla="*/ 65 w 74"/>
                <a:gd name="T13" fmla="*/ 3 h 74"/>
                <a:gd name="T14" fmla="*/ 73 w 74"/>
                <a:gd name="T15" fmla="*/ 23 h 74"/>
                <a:gd name="T16" fmla="*/ 70 w 74"/>
                <a:gd name="T17" fmla="*/ 61 h 74"/>
                <a:gd name="T18" fmla="*/ 66 w 74"/>
                <a:gd name="T19" fmla="*/ 5 h 74"/>
                <a:gd name="T20" fmla="*/ 59 w 74"/>
                <a:gd name="T21" fmla="*/ 2 h 74"/>
                <a:gd name="T22" fmla="*/ 28 w 74"/>
                <a:gd name="T23" fmla="*/ 3 h 74"/>
                <a:gd name="T24" fmla="*/ 37 w 74"/>
                <a:gd name="T25" fmla="*/ 7 h 74"/>
                <a:gd name="T26" fmla="*/ 48 w 74"/>
                <a:gd name="T27" fmla="*/ 9 h 74"/>
                <a:gd name="T28" fmla="*/ 65 w 74"/>
                <a:gd name="T29" fmla="*/ 9 h 74"/>
                <a:gd name="T30" fmla="*/ 72 w 74"/>
                <a:gd name="T31" fmla="*/ 9 h 74"/>
                <a:gd name="T32" fmla="*/ 17 w 74"/>
                <a:gd name="T33" fmla="*/ 16 h 74"/>
                <a:gd name="T34" fmla="*/ 17 w 74"/>
                <a:gd name="T35" fmla="*/ 4 h 74"/>
                <a:gd name="T36" fmla="*/ 27 w 74"/>
                <a:gd name="T37" fmla="*/ 4 h 74"/>
                <a:gd name="T38" fmla="*/ 38 w 74"/>
                <a:gd name="T39" fmla="*/ 9 h 74"/>
                <a:gd name="T40" fmla="*/ 53 w 74"/>
                <a:gd name="T41" fmla="*/ 12 h 74"/>
                <a:gd name="T42" fmla="*/ 13 w 74"/>
                <a:gd name="T43" fmla="*/ 27 h 74"/>
                <a:gd name="T44" fmla="*/ 38 w 74"/>
                <a:gd name="T45" fmla="*/ 26 h 74"/>
                <a:gd name="T46" fmla="*/ 3 w 74"/>
                <a:gd name="T47" fmla="*/ 27 h 74"/>
                <a:gd name="T48" fmla="*/ 54 w 74"/>
                <a:gd name="T49" fmla="*/ 30 h 74"/>
                <a:gd name="T50" fmla="*/ 63 w 74"/>
                <a:gd name="T51" fmla="*/ 18 h 74"/>
                <a:gd name="T52" fmla="*/ 63 w 74"/>
                <a:gd name="T53" fmla="*/ 26 h 74"/>
                <a:gd name="T54" fmla="*/ 66 w 74"/>
                <a:gd name="T55" fmla="*/ 17 h 74"/>
                <a:gd name="T56" fmla="*/ 60 w 74"/>
                <a:gd name="T57" fmla="*/ 29 h 74"/>
                <a:gd name="T58" fmla="*/ 29 w 74"/>
                <a:gd name="T59" fmla="*/ 29 h 74"/>
                <a:gd name="T60" fmla="*/ 30 w 74"/>
                <a:gd name="T61" fmla="*/ 39 h 74"/>
                <a:gd name="T62" fmla="*/ 34 w 74"/>
                <a:gd name="T63" fmla="*/ 46 h 74"/>
                <a:gd name="T64" fmla="*/ 41 w 74"/>
                <a:gd name="T65" fmla="*/ 34 h 74"/>
                <a:gd name="T66" fmla="*/ 52 w 74"/>
                <a:gd name="T67" fmla="*/ 47 h 74"/>
                <a:gd name="T68" fmla="*/ 50 w 74"/>
                <a:gd name="T69" fmla="*/ 69 h 74"/>
                <a:gd name="T70" fmla="*/ 27 w 74"/>
                <a:gd name="T71" fmla="*/ 70 h 74"/>
                <a:gd name="T72" fmla="*/ 52 w 74"/>
                <a:gd name="T73" fmla="*/ 71 h 74"/>
                <a:gd name="T74" fmla="*/ 55 w 74"/>
                <a:gd name="T75" fmla="*/ 63 h 74"/>
                <a:gd name="T76" fmla="*/ 68 w 74"/>
                <a:gd name="T77" fmla="*/ 63 h 74"/>
                <a:gd name="T78" fmla="*/ 3 w 74"/>
                <a:gd name="T79" fmla="*/ 37 h 74"/>
                <a:gd name="T80" fmla="*/ 17 w 74"/>
                <a:gd name="T81" fmla="*/ 28 h 74"/>
                <a:gd name="T82" fmla="*/ 19 w 74"/>
                <a:gd name="T83" fmla="*/ 35 h 74"/>
                <a:gd name="T84" fmla="*/ 18 w 74"/>
                <a:gd name="T85" fmla="*/ 28 h 74"/>
                <a:gd name="T86" fmla="*/ 38 w 74"/>
                <a:gd name="T87" fmla="*/ 38 h 74"/>
                <a:gd name="T88" fmla="*/ 36 w 74"/>
                <a:gd name="T89" fmla="*/ 44 h 74"/>
                <a:gd name="T90" fmla="*/ 37 w 74"/>
                <a:gd name="T91" fmla="*/ 55 h 74"/>
                <a:gd name="T92" fmla="*/ 50 w 74"/>
                <a:gd name="T93" fmla="*/ 64 h 74"/>
                <a:gd name="T94" fmla="*/ 41 w 74"/>
                <a:gd name="T95" fmla="*/ 35 h 74"/>
                <a:gd name="T96" fmla="*/ 23 w 74"/>
                <a:gd name="T97" fmla="*/ 41 h 74"/>
                <a:gd name="T98" fmla="*/ 23 w 74"/>
                <a:gd name="T99" fmla="*/ 41 h 74"/>
                <a:gd name="T100" fmla="*/ 10 w 74"/>
                <a:gd name="T101" fmla="*/ 42 h 74"/>
                <a:gd name="T102" fmla="*/ 5 w 74"/>
                <a:gd name="T103" fmla="*/ 66 h 74"/>
                <a:gd name="T104" fmla="*/ 17 w 74"/>
                <a:gd name="T105" fmla="*/ 49 h 74"/>
                <a:gd name="T106" fmla="*/ 3 w 74"/>
                <a:gd name="T107" fmla="*/ 43 h 74"/>
                <a:gd name="T108" fmla="*/ 26 w 74"/>
                <a:gd name="T109" fmla="*/ 71 h 74"/>
                <a:gd name="T110" fmla="*/ 21 w 74"/>
                <a:gd name="T111" fmla="*/ 45 h 74"/>
                <a:gd name="T112" fmla="*/ 27 w 74"/>
                <a:gd name="T113" fmla="*/ 56 h 74"/>
                <a:gd name="T114" fmla="*/ 27 w 74"/>
                <a:gd name="T115" fmla="*/ 56 h 74"/>
                <a:gd name="T116" fmla="*/ 23 w 74"/>
                <a:gd name="T117" fmla="*/ 48 h 74"/>
                <a:gd name="T118" fmla="*/ 63 w 74"/>
                <a:gd name="T119" fmla="*/ 63 h 74"/>
                <a:gd name="T120" fmla="*/ 61 w 74"/>
                <a:gd name="T121" fmla="*/ 64 h 74"/>
                <a:gd name="T122" fmla="*/ 63 w 74"/>
                <a:gd name="T123" fmla="*/ 6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4"/>
                <a:gd name="T188" fmla="*/ 74 w 74"/>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4">
                  <a:moveTo>
                    <a:pt x="62" y="73"/>
                  </a:moveTo>
                  <a:cubicBezTo>
                    <a:pt x="56" y="72"/>
                    <a:pt x="50" y="73"/>
                    <a:pt x="44" y="73"/>
                  </a:cubicBezTo>
                  <a:cubicBezTo>
                    <a:pt x="40" y="73"/>
                    <a:pt x="35" y="72"/>
                    <a:pt x="30" y="73"/>
                  </a:cubicBezTo>
                  <a:cubicBezTo>
                    <a:pt x="28" y="73"/>
                    <a:pt x="28" y="74"/>
                    <a:pt x="26" y="74"/>
                  </a:cubicBezTo>
                  <a:cubicBezTo>
                    <a:pt x="26" y="74"/>
                    <a:pt x="26" y="73"/>
                    <a:pt x="25" y="73"/>
                  </a:cubicBezTo>
                  <a:cubicBezTo>
                    <a:pt x="23" y="73"/>
                    <a:pt x="22" y="72"/>
                    <a:pt x="20" y="72"/>
                  </a:cubicBezTo>
                  <a:cubicBezTo>
                    <a:pt x="19" y="72"/>
                    <a:pt x="18" y="71"/>
                    <a:pt x="17" y="71"/>
                  </a:cubicBezTo>
                  <a:cubicBezTo>
                    <a:pt x="16" y="71"/>
                    <a:pt x="15" y="71"/>
                    <a:pt x="15" y="71"/>
                  </a:cubicBezTo>
                  <a:cubicBezTo>
                    <a:pt x="14" y="71"/>
                    <a:pt x="13" y="71"/>
                    <a:pt x="11" y="70"/>
                  </a:cubicBezTo>
                  <a:cubicBezTo>
                    <a:pt x="10" y="70"/>
                    <a:pt x="10" y="70"/>
                    <a:pt x="9" y="69"/>
                  </a:cubicBezTo>
                  <a:cubicBezTo>
                    <a:pt x="7" y="69"/>
                    <a:pt x="6" y="67"/>
                    <a:pt x="3" y="66"/>
                  </a:cubicBezTo>
                  <a:cubicBezTo>
                    <a:pt x="3" y="62"/>
                    <a:pt x="1" y="57"/>
                    <a:pt x="1" y="52"/>
                  </a:cubicBezTo>
                  <a:cubicBezTo>
                    <a:pt x="0" y="46"/>
                    <a:pt x="1" y="39"/>
                    <a:pt x="1" y="32"/>
                  </a:cubicBezTo>
                  <a:cubicBezTo>
                    <a:pt x="1" y="24"/>
                    <a:pt x="0" y="16"/>
                    <a:pt x="2" y="11"/>
                  </a:cubicBezTo>
                  <a:cubicBezTo>
                    <a:pt x="2" y="11"/>
                    <a:pt x="3" y="11"/>
                    <a:pt x="3" y="10"/>
                  </a:cubicBezTo>
                  <a:cubicBezTo>
                    <a:pt x="3" y="8"/>
                    <a:pt x="7" y="6"/>
                    <a:pt x="8" y="3"/>
                  </a:cubicBezTo>
                  <a:cubicBezTo>
                    <a:pt x="10" y="3"/>
                    <a:pt x="12" y="2"/>
                    <a:pt x="15" y="2"/>
                  </a:cubicBezTo>
                  <a:cubicBezTo>
                    <a:pt x="15" y="3"/>
                    <a:pt x="17" y="0"/>
                    <a:pt x="17" y="1"/>
                  </a:cubicBezTo>
                  <a:cubicBezTo>
                    <a:pt x="19" y="3"/>
                    <a:pt x="29" y="1"/>
                    <a:pt x="33" y="1"/>
                  </a:cubicBezTo>
                  <a:cubicBezTo>
                    <a:pt x="41" y="0"/>
                    <a:pt x="49" y="1"/>
                    <a:pt x="57" y="2"/>
                  </a:cubicBezTo>
                  <a:cubicBezTo>
                    <a:pt x="59" y="2"/>
                    <a:pt x="63" y="2"/>
                    <a:pt x="65" y="3"/>
                  </a:cubicBezTo>
                  <a:cubicBezTo>
                    <a:pt x="66" y="4"/>
                    <a:pt x="67" y="4"/>
                    <a:pt x="68" y="4"/>
                  </a:cubicBezTo>
                  <a:cubicBezTo>
                    <a:pt x="70" y="5"/>
                    <a:pt x="72" y="6"/>
                    <a:pt x="73" y="9"/>
                  </a:cubicBezTo>
                  <a:cubicBezTo>
                    <a:pt x="74" y="13"/>
                    <a:pt x="73" y="18"/>
                    <a:pt x="73" y="23"/>
                  </a:cubicBezTo>
                  <a:cubicBezTo>
                    <a:pt x="73" y="26"/>
                    <a:pt x="74" y="29"/>
                    <a:pt x="73" y="31"/>
                  </a:cubicBezTo>
                  <a:cubicBezTo>
                    <a:pt x="71" y="37"/>
                    <a:pt x="71" y="48"/>
                    <a:pt x="70" y="56"/>
                  </a:cubicBezTo>
                  <a:cubicBezTo>
                    <a:pt x="70" y="58"/>
                    <a:pt x="71" y="59"/>
                    <a:pt x="70" y="61"/>
                  </a:cubicBezTo>
                  <a:cubicBezTo>
                    <a:pt x="70" y="61"/>
                    <a:pt x="70" y="61"/>
                    <a:pt x="70" y="62"/>
                  </a:cubicBezTo>
                  <a:cubicBezTo>
                    <a:pt x="69" y="66"/>
                    <a:pt x="64" y="69"/>
                    <a:pt x="62" y="73"/>
                  </a:cubicBezTo>
                  <a:close/>
                  <a:moveTo>
                    <a:pt x="66" y="5"/>
                  </a:moveTo>
                  <a:cubicBezTo>
                    <a:pt x="64" y="4"/>
                    <a:pt x="62" y="5"/>
                    <a:pt x="61" y="3"/>
                  </a:cubicBezTo>
                  <a:cubicBezTo>
                    <a:pt x="61" y="3"/>
                    <a:pt x="59" y="4"/>
                    <a:pt x="59" y="3"/>
                  </a:cubicBezTo>
                  <a:cubicBezTo>
                    <a:pt x="59" y="3"/>
                    <a:pt x="59" y="3"/>
                    <a:pt x="59" y="2"/>
                  </a:cubicBezTo>
                  <a:cubicBezTo>
                    <a:pt x="58" y="1"/>
                    <a:pt x="47" y="3"/>
                    <a:pt x="44" y="2"/>
                  </a:cubicBezTo>
                  <a:cubicBezTo>
                    <a:pt x="43" y="2"/>
                    <a:pt x="43" y="2"/>
                    <a:pt x="42" y="2"/>
                  </a:cubicBezTo>
                  <a:cubicBezTo>
                    <a:pt x="37" y="1"/>
                    <a:pt x="32" y="2"/>
                    <a:pt x="28" y="3"/>
                  </a:cubicBezTo>
                  <a:cubicBezTo>
                    <a:pt x="28" y="8"/>
                    <a:pt x="27" y="14"/>
                    <a:pt x="29" y="16"/>
                  </a:cubicBezTo>
                  <a:cubicBezTo>
                    <a:pt x="30" y="16"/>
                    <a:pt x="32" y="16"/>
                    <a:pt x="33" y="16"/>
                  </a:cubicBezTo>
                  <a:cubicBezTo>
                    <a:pt x="35" y="14"/>
                    <a:pt x="34" y="8"/>
                    <a:pt x="37" y="7"/>
                  </a:cubicBezTo>
                  <a:cubicBezTo>
                    <a:pt x="40" y="7"/>
                    <a:pt x="40" y="10"/>
                    <a:pt x="43" y="10"/>
                  </a:cubicBezTo>
                  <a:cubicBezTo>
                    <a:pt x="44" y="9"/>
                    <a:pt x="45" y="10"/>
                    <a:pt x="46" y="10"/>
                  </a:cubicBezTo>
                  <a:cubicBezTo>
                    <a:pt x="46" y="9"/>
                    <a:pt x="47" y="9"/>
                    <a:pt x="48" y="9"/>
                  </a:cubicBezTo>
                  <a:cubicBezTo>
                    <a:pt x="49" y="8"/>
                    <a:pt x="48" y="6"/>
                    <a:pt x="50" y="6"/>
                  </a:cubicBezTo>
                  <a:cubicBezTo>
                    <a:pt x="51" y="11"/>
                    <a:pt x="58" y="11"/>
                    <a:pt x="62" y="9"/>
                  </a:cubicBezTo>
                  <a:cubicBezTo>
                    <a:pt x="63" y="9"/>
                    <a:pt x="64" y="7"/>
                    <a:pt x="65" y="9"/>
                  </a:cubicBezTo>
                  <a:cubicBezTo>
                    <a:pt x="66" y="12"/>
                    <a:pt x="64" y="13"/>
                    <a:pt x="66" y="16"/>
                  </a:cubicBezTo>
                  <a:cubicBezTo>
                    <a:pt x="68" y="16"/>
                    <a:pt x="70" y="16"/>
                    <a:pt x="72" y="16"/>
                  </a:cubicBezTo>
                  <a:cubicBezTo>
                    <a:pt x="72" y="13"/>
                    <a:pt x="72" y="11"/>
                    <a:pt x="72" y="9"/>
                  </a:cubicBezTo>
                  <a:cubicBezTo>
                    <a:pt x="70" y="7"/>
                    <a:pt x="67" y="6"/>
                    <a:pt x="66" y="5"/>
                  </a:cubicBezTo>
                  <a:close/>
                  <a:moveTo>
                    <a:pt x="3" y="16"/>
                  </a:moveTo>
                  <a:cubicBezTo>
                    <a:pt x="8" y="15"/>
                    <a:pt x="11" y="17"/>
                    <a:pt x="17" y="16"/>
                  </a:cubicBezTo>
                  <a:cubicBezTo>
                    <a:pt x="17" y="12"/>
                    <a:pt x="17" y="8"/>
                    <a:pt x="17" y="3"/>
                  </a:cubicBezTo>
                  <a:cubicBezTo>
                    <a:pt x="8" y="4"/>
                    <a:pt x="4" y="8"/>
                    <a:pt x="3" y="16"/>
                  </a:cubicBezTo>
                  <a:close/>
                  <a:moveTo>
                    <a:pt x="17" y="4"/>
                  </a:moveTo>
                  <a:cubicBezTo>
                    <a:pt x="17" y="9"/>
                    <a:pt x="19" y="11"/>
                    <a:pt x="18" y="16"/>
                  </a:cubicBezTo>
                  <a:cubicBezTo>
                    <a:pt x="21" y="16"/>
                    <a:pt x="23" y="16"/>
                    <a:pt x="26" y="16"/>
                  </a:cubicBezTo>
                  <a:cubicBezTo>
                    <a:pt x="25" y="11"/>
                    <a:pt x="27" y="9"/>
                    <a:pt x="27" y="4"/>
                  </a:cubicBezTo>
                  <a:cubicBezTo>
                    <a:pt x="25" y="3"/>
                    <a:pt x="19" y="3"/>
                    <a:pt x="17" y="4"/>
                  </a:cubicBezTo>
                  <a:close/>
                  <a:moveTo>
                    <a:pt x="37" y="13"/>
                  </a:moveTo>
                  <a:cubicBezTo>
                    <a:pt x="37" y="11"/>
                    <a:pt x="39" y="12"/>
                    <a:pt x="38" y="9"/>
                  </a:cubicBezTo>
                  <a:cubicBezTo>
                    <a:pt x="36" y="9"/>
                    <a:pt x="35" y="13"/>
                    <a:pt x="37" y="13"/>
                  </a:cubicBezTo>
                  <a:close/>
                  <a:moveTo>
                    <a:pt x="52" y="16"/>
                  </a:moveTo>
                  <a:cubicBezTo>
                    <a:pt x="52" y="14"/>
                    <a:pt x="55" y="12"/>
                    <a:pt x="53" y="12"/>
                  </a:cubicBezTo>
                  <a:cubicBezTo>
                    <a:pt x="53" y="13"/>
                    <a:pt x="50" y="15"/>
                    <a:pt x="52" y="16"/>
                  </a:cubicBezTo>
                  <a:close/>
                  <a:moveTo>
                    <a:pt x="3" y="27"/>
                  </a:moveTo>
                  <a:cubicBezTo>
                    <a:pt x="6" y="27"/>
                    <a:pt x="10" y="27"/>
                    <a:pt x="13" y="27"/>
                  </a:cubicBezTo>
                  <a:cubicBezTo>
                    <a:pt x="17" y="27"/>
                    <a:pt x="16" y="26"/>
                    <a:pt x="18" y="27"/>
                  </a:cubicBezTo>
                  <a:cubicBezTo>
                    <a:pt x="23" y="28"/>
                    <a:pt x="29" y="27"/>
                    <a:pt x="33" y="27"/>
                  </a:cubicBezTo>
                  <a:cubicBezTo>
                    <a:pt x="34" y="27"/>
                    <a:pt x="37" y="28"/>
                    <a:pt x="38" y="26"/>
                  </a:cubicBezTo>
                  <a:cubicBezTo>
                    <a:pt x="36" y="24"/>
                    <a:pt x="36" y="20"/>
                    <a:pt x="34" y="17"/>
                  </a:cubicBezTo>
                  <a:cubicBezTo>
                    <a:pt x="25" y="18"/>
                    <a:pt x="14" y="17"/>
                    <a:pt x="3" y="17"/>
                  </a:cubicBezTo>
                  <a:cubicBezTo>
                    <a:pt x="3" y="20"/>
                    <a:pt x="3" y="24"/>
                    <a:pt x="3" y="27"/>
                  </a:cubicBezTo>
                  <a:close/>
                  <a:moveTo>
                    <a:pt x="37" y="21"/>
                  </a:moveTo>
                  <a:cubicBezTo>
                    <a:pt x="38" y="25"/>
                    <a:pt x="38" y="25"/>
                    <a:pt x="42" y="27"/>
                  </a:cubicBezTo>
                  <a:cubicBezTo>
                    <a:pt x="45" y="28"/>
                    <a:pt x="52" y="31"/>
                    <a:pt x="54" y="30"/>
                  </a:cubicBezTo>
                  <a:cubicBezTo>
                    <a:pt x="54" y="30"/>
                    <a:pt x="54" y="30"/>
                    <a:pt x="54" y="29"/>
                  </a:cubicBezTo>
                  <a:cubicBezTo>
                    <a:pt x="54" y="29"/>
                    <a:pt x="55" y="30"/>
                    <a:pt x="56" y="29"/>
                  </a:cubicBezTo>
                  <a:cubicBezTo>
                    <a:pt x="60" y="28"/>
                    <a:pt x="64" y="23"/>
                    <a:pt x="63" y="18"/>
                  </a:cubicBezTo>
                  <a:cubicBezTo>
                    <a:pt x="56" y="16"/>
                    <a:pt x="45" y="18"/>
                    <a:pt x="37" y="17"/>
                  </a:cubicBezTo>
                  <a:cubicBezTo>
                    <a:pt x="37" y="18"/>
                    <a:pt x="36" y="20"/>
                    <a:pt x="37" y="21"/>
                  </a:cubicBezTo>
                  <a:close/>
                  <a:moveTo>
                    <a:pt x="63" y="26"/>
                  </a:moveTo>
                  <a:cubicBezTo>
                    <a:pt x="66" y="26"/>
                    <a:pt x="70" y="27"/>
                    <a:pt x="71" y="25"/>
                  </a:cubicBezTo>
                  <a:cubicBezTo>
                    <a:pt x="73" y="24"/>
                    <a:pt x="72" y="20"/>
                    <a:pt x="72" y="17"/>
                  </a:cubicBezTo>
                  <a:cubicBezTo>
                    <a:pt x="70" y="17"/>
                    <a:pt x="68" y="17"/>
                    <a:pt x="66" y="17"/>
                  </a:cubicBezTo>
                  <a:cubicBezTo>
                    <a:pt x="65" y="20"/>
                    <a:pt x="64" y="23"/>
                    <a:pt x="63" y="26"/>
                  </a:cubicBezTo>
                  <a:close/>
                  <a:moveTo>
                    <a:pt x="63" y="27"/>
                  </a:moveTo>
                  <a:cubicBezTo>
                    <a:pt x="62" y="27"/>
                    <a:pt x="61" y="28"/>
                    <a:pt x="60" y="29"/>
                  </a:cubicBezTo>
                  <a:cubicBezTo>
                    <a:pt x="58" y="30"/>
                    <a:pt x="56" y="31"/>
                    <a:pt x="54" y="31"/>
                  </a:cubicBezTo>
                  <a:cubicBezTo>
                    <a:pt x="47" y="32"/>
                    <a:pt x="46" y="29"/>
                    <a:pt x="41" y="29"/>
                  </a:cubicBezTo>
                  <a:cubicBezTo>
                    <a:pt x="37" y="28"/>
                    <a:pt x="33" y="29"/>
                    <a:pt x="29" y="29"/>
                  </a:cubicBezTo>
                  <a:cubicBezTo>
                    <a:pt x="29" y="31"/>
                    <a:pt x="28" y="33"/>
                    <a:pt x="29" y="35"/>
                  </a:cubicBezTo>
                  <a:cubicBezTo>
                    <a:pt x="29" y="35"/>
                    <a:pt x="30" y="35"/>
                    <a:pt x="30" y="36"/>
                  </a:cubicBezTo>
                  <a:cubicBezTo>
                    <a:pt x="31" y="36"/>
                    <a:pt x="30" y="38"/>
                    <a:pt x="30" y="39"/>
                  </a:cubicBezTo>
                  <a:cubicBezTo>
                    <a:pt x="30" y="43"/>
                    <a:pt x="28" y="46"/>
                    <a:pt x="29" y="51"/>
                  </a:cubicBezTo>
                  <a:cubicBezTo>
                    <a:pt x="30" y="51"/>
                    <a:pt x="32" y="51"/>
                    <a:pt x="33" y="51"/>
                  </a:cubicBezTo>
                  <a:cubicBezTo>
                    <a:pt x="35" y="50"/>
                    <a:pt x="34" y="47"/>
                    <a:pt x="34" y="46"/>
                  </a:cubicBezTo>
                  <a:cubicBezTo>
                    <a:pt x="34" y="46"/>
                    <a:pt x="35" y="46"/>
                    <a:pt x="35" y="46"/>
                  </a:cubicBezTo>
                  <a:cubicBezTo>
                    <a:pt x="35" y="46"/>
                    <a:pt x="35" y="45"/>
                    <a:pt x="35" y="44"/>
                  </a:cubicBezTo>
                  <a:cubicBezTo>
                    <a:pt x="36" y="40"/>
                    <a:pt x="37" y="35"/>
                    <a:pt x="41" y="34"/>
                  </a:cubicBezTo>
                  <a:cubicBezTo>
                    <a:pt x="43" y="33"/>
                    <a:pt x="44" y="34"/>
                    <a:pt x="46" y="35"/>
                  </a:cubicBezTo>
                  <a:cubicBezTo>
                    <a:pt x="47" y="35"/>
                    <a:pt x="50" y="34"/>
                    <a:pt x="51" y="36"/>
                  </a:cubicBezTo>
                  <a:cubicBezTo>
                    <a:pt x="53" y="39"/>
                    <a:pt x="52" y="43"/>
                    <a:pt x="52" y="47"/>
                  </a:cubicBezTo>
                  <a:cubicBezTo>
                    <a:pt x="52" y="48"/>
                    <a:pt x="53" y="50"/>
                    <a:pt x="53" y="51"/>
                  </a:cubicBezTo>
                  <a:cubicBezTo>
                    <a:pt x="54" y="56"/>
                    <a:pt x="53" y="61"/>
                    <a:pt x="52" y="63"/>
                  </a:cubicBezTo>
                  <a:cubicBezTo>
                    <a:pt x="52" y="66"/>
                    <a:pt x="52" y="68"/>
                    <a:pt x="50" y="69"/>
                  </a:cubicBezTo>
                  <a:cubicBezTo>
                    <a:pt x="44" y="69"/>
                    <a:pt x="39" y="69"/>
                    <a:pt x="37" y="65"/>
                  </a:cubicBezTo>
                  <a:cubicBezTo>
                    <a:pt x="36" y="63"/>
                    <a:pt x="36" y="60"/>
                    <a:pt x="36" y="56"/>
                  </a:cubicBezTo>
                  <a:cubicBezTo>
                    <a:pt x="27" y="55"/>
                    <a:pt x="27" y="63"/>
                    <a:pt x="27" y="70"/>
                  </a:cubicBezTo>
                  <a:cubicBezTo>
                    <a:pt x="30" y="72"/>
                    <a:pt x="35" y="71"/>
                    <a:pt x="40" y="71"/>
                  </a:cubicBezTo>
                  <a:cubicBezTo>
                    <a:pt x="41" y="71"/>
                    <a:pt x="43" y="72"/>
                    <a:pt x="44" y="72"/>
                  </a:cubicBezTo>
                  <a:cubicBezTo>
                    <a:pt x="48" y="72"/>
                    <a:pt x="51" y="71"/>
                    <a:pt x="52" y="71"/>
                  </a:cubicBezTo>
                  <a:cubicBezTo>
                    <a:pt x="55" y="71"/>
                    <a:pt x="57" y="72"/>
                    <a:pt x="58" y="70"/>
                  </a:cubicBezTo>
                  <a:cubicBezTo>
                    <a:pt x="59" y="69"/>
                    <a:pt x="58" y="67"/>
                    <a:pt x="58" y="66"/>
                  </a:cubicBezTo>
                  <a:cubicBezTo>
                    <a:pt x="58" y="64"/>
                    <a:pt x="54" y="68"/>
                    <a:pt x="55" y="63"/>
                  </a:cubicBezTo>
                  <a:cubicBezTo>
                    <a:pt x="56" y="62"/>
                    <a:pt x="57" y="62"/>
                    <a:pt x="59" y="62"/>
                  </a:cubicBezTo>
                  <a:cubicBezTo>
                    <a:pt x="61" y="61"/>
                    <a:pt x="63" y="61"/>
                    <a:pt x="64" y="61"/>
                  </a:cubicBezTo>
                  <a:cubicBezTo>
                    <a:pt x="67" y="60"/>
                    <a:pt x="66" y="63"/>
                    <a:pt x="68" y="63"/>
                  </a:cubicBezTo>
                  <a:cubicBezTo>
                    <a:pt x="71" y="53"/>
                    <a:pt x="70" y="39"/>
                    <a:pt x="71" y="27"/>
                  </a:cubicBezTo>
                  <a:cubicBezTo>
                    <a:pt x="68" y="27"/>
                    <a:pt x="65" y="26"/>
                    <a:pt x="63" y="27"/>
                  </a:cubicBezTo>
                  <a:close/>
                  <a:moveTo>
                    <a:pt x="3" y="37"/>
                  </a:moveTo>
                  <a:cubicBezTo>
                    <a:pt x="5" y="38"/>
                    <a:pt x="7" y="39"/>
                    <a:pt x="10" y="39"/>
                  </a:cubicBezTo>
                  <a:cubicBezTo>
                    <a:pt x="12" y="41"/>
                    <a:pt x="13" y="43"/>
                    <a:pt x="17" y="42"/>
                  </a:cubicBezTo>
                  <a:cubicBezTo>
                    <a:pt x="17" y="38"/>
                    <a:pt x="17" y="33"/>
                    <a:pt x="17" y="28"/>
                  </a:cubicBezTo>
                  <a:cubicBezTo>
                    <a:pt x="12" y="28"/>
                    <a:pt x="7" y="28"/>
                    <a:pt x="3" y="28"/>
                  </a:cubicBezTo>
                  <a:cubicBezTo>
                    <a:pt x="3" y="31"/>
                    <a:pt x="3" y="34"/>
                    <a:pt x="3" y="37"/>
                  </a:cubicBezTo>
                  <a:close/>
                  <a:moveTo>
                    <a:pt x="19" y="35"/>
                  </a:moveTo>
                  <a:cubicBezTo>
                    <a:pt x="20" y="32"/>
                    <a:pt x="25" y="33"/>
                    <a:pt x="27" y="34"/>
                  </a:cubicBezTo>
                  <a:cubicBezTo>
                    <a:pt x="27" y="32"/>
                    <a:pt x="27" y="30"/>
                    <a:pt x="27" y="29"/>
                  </a:cubicBezTo>
                  <a:cubicBezTo>
                    <a:pt x="24" y="28"/>
                    <a:pt x="22" y="27"/>
                    <a:pt x="18" y="28"/>
                  </a:cubicBezTo>
                  <a:cubicBezTo>
                    <a:pt x="19" y="30"/>
                    <a:pt x="17" y="34"/>
                    <a:pt x="19" y="35"/>
                  </a:cubicBezTo>
                  <a:close/>
                  <a:moveTo>
                    <a:pt x="41" y="35"/>
                  </a:moveTo>
                  <a:cubicBezTo>
                    <a:pt x="40" y="36"/>
                    <a:pt x="38" y="37"/>
                    <a:pt x="38" y="38"/>
                  </a:cubicBezTo>
                  <a:cubicBezTo>
                    <a:pt x="38" y="39"/>
                    <a:pt x="38" y="39"/>
                    <a:pt x="37" y="39"/>
                  </a:cubicBezTo>
                  <a:cubicBezTo>
                    <a:pt x="37" y="41"/>
                    <a:pt x="37" y="41"/>
                    <a:pt x="37" y="43"/>
                  </a:cubicBezTo>
                  <a:cubicBezTo>
                    <a:pt x="36" y="44"/>
                    <a:pt x="36" y="44"/>
                    <a:pt x="36" y="44"/>
                  </a:cubicBezTo>
                  <a:cubicBezTo>
                    <a:pt x="35" y="47"/>
                    <a:pt x="37" y="50"/>
                    <a:pt x="35" y="53"/>
                  </a:cubicBezTo>
                  <a:cubicBezTo>
                    <a:pt x="32" y="53"/>
                    <a:pt x="28" y="51"/>
                    <a:pt x="29" y="56"/>
                  </a:cubicBezTo>
                  <a:cubicBezTo>
                    <a:pt x="30" y="58"/>
                    <a:pt x="33" y="54"/>
                    <a:pt x="37" y="55"/>
                  </a:cubicBezTo>
                  <a:cubicBezTo>
                    <a:pt x="38" y="59"/>
                    <a:pt x="38" y="64"/>
                    <a:pt x="40" y="67"/>
                  </a:cubicBezTo>
                  <a:cubicBezTo>
                    <a:pt x="42" y="68"/>
                    <a:pt x="45" y="68"/>
                    <a:pt x="49" y="68"/>
                  </a:cubicBezTo>
                  <a:cubicBezTo>
                    <a:pt x="50" y="66"/>
                    <a:pt x="50" y="66"/>
                    <a:pt x="50" y="64"/>
                  </a:cubicBezTo>
                  <a:cubicBezTo>
                    <a:pt x="51" y="61"/>
                    <a:pt x="51" y="55"/>
                    <a:pt x="51" y="49"/>
                  </a:cubicBezTo>
                  <a:cubicBezTo>
                    <a:pt x="51" y="44"/>
                    <a:pt x="52" y="40"/>
                    <a:pt x="50" y="36"/>
                  </a:cubicBezTo>
                  <a:cubicBezTo>
                    <a:pt x="46" y="37"/>
                    <a:pt x="45" y="35"/>
                    <a:pt x="41" y="35"/>
                  </a:cubicBezTo>
                  <a:close/>
                  <a:moveTo>
                    <a:pt x="21" y="40"/>
                  </a:moveTo>
                  <a:cubicBezTo>
                    <a:pt x="23" y="34"/>
                    <a:pt x="18" y="37"/>
                    <a:pt x="21" y="40"/>
                  </a:cubicBezTo>
                  <a:close/>
                  <a:moveTo>
                    <a:pt x="23" y="41"/>
                  </a:moveTo>
                  <a:cubicBezTo>
                    <a:pt x="25" y="41"/>
                    <a:pt x="24" y="39"/>
                    <a:pt x="25" y="39"/>
                  </a:cubicBezTo>
                  <a:cubicBezTo>
                    <a:pt x="26" y="36"/>
                    <a:pt x="24" y="36"/>
                    <a:pt x="24" y="39"/>
                  </a:cubicBezTo>
                  <a:cubicBezTo>
                    <a:pt x="24" y="39"/>
                    <a:pt x="23" y="40"/>
                    <a:pt x="23" y="41"/>
                  </a:cubicBezTo>
                  <a:close/>
                  <a:moveTo>
                    <a:pt x="17" y="47"/>
                  </a:moveTo>
                  <a:cubicBezTo>
                    <a:pt x="17" y="44"/>
                    <a:pt x="14" y="44"/>
                    <a:pt x="12" y="43"/>
                  </a:cubicBezTo>
                  <a:cubicBezTo>
                    <a:pt x="12" y="43"/>
                    <a:pt x="11" y="42"/>
                    <a:pt x="10" y="42"/>
                  </a:cubicBezTo>
                  <a:cubicBezTo>
                    <a:pt x="8" y="40"/>
                    <a:pt x="6" y="40"/>
                    <a:pt x="3" y="39"/>
                  </a:cubicBezTo>
                  <a:cubicBezTo>
                    <a:pt x="4" y="45"/>
                    <a:pt x="11" y="45"/>
                    <a:pt x="17" y="47"/>
                  </a:cubicBezTo>
                  <a:close/>
                  <a:moveTo>
                    <a:pt x="5" y="66"/>
                  </a:moveTo>
                  <a:cubicBezTo>
                    <a:pt x="6" y="66"/>
                    <a:pt x="7" y="67"/>
                    <a:pt x="7" y="67"/>
                  </a:cubicBezTo>
                  <a:cubicBezTo>
                    <a:pt x="9" y="68"/>
                    <a:pt x="12" y="69"/>
                    <a:pt x="16" y="69"/>
                  </a:cubicBezTo>
                  <a:cubicBezTo>
                    <a:pt x="16" y="62"/>
                    <a:pt x="15" y="55"/>
                    <a:pt x="17" y="49"/>
                  </a:cubicBezTo>
                  <a:cubicBezTo>
                    <a:pt x="14" y="48"/>
                    <a:pt x="10" y="47"/>
                    <a:pt x="9" y="46"/>
                  </a:cubicBezTo>
                  <a:cubicBezTo>
                    <a:pt x="8" y="45"/>
                    <a:pt x="7" y="45"/>
                    <a:pt x="6" y="45"/>
                  </a:cubicBezTo>
                  <a:cubicBezTo>
                    <a:pt x="4" y="45"/>
                    <a:pt x="5" y="43"/>
                    <a:pt x="3" y="43"/>
                  </a:cubicBezTo>
                  <a:cubicBezTo>
                    <a:pt x="2" y="52"/>
                    <a:pt x="3" y="60"/>
                    <a:pt x="5" y="66"/>
                  </a:cubicBezTo>
                  <a:close/>
                  <a:moveTo>
                    <a:pt x="17" y="69"/>
                  </a:moveTo>
                  <a:cubicBezTo>
                    <a:pt x="19" y="71"/>
                    <a:pt x="22" y="71"/>
                    <a:pt x="26" y="71"/>
                  </a:cubicBezTo>
                  <a:cubicBezTo>
                    <a:pt x="26" y="69"/>
                    <a:pt x="27" y="64"/>
                    <a:pt x="25" y="63"/>
                  </a:cubicBezTo>
                  <a:cubicBezTo>
                    <a:pt x="25" y="64"/>
                    <a:pt x="20" y="62"/>
                    <a:pt x="20" y="61"/>
                  </a:cubicBezTo>
                  <a:cubicBezTo>
                    <a:pt x="23" y="58"/>
                    <a:pt x="22" y="49"/>
                    <a:pt x="21" y="45"/>
                  </a:cubicBezTo>
                  <a:cubicBezTo>
                    <a:pt x="20" y="45"/>
                    <a:pt x="19" y="45"/>
                    <a:pt x="18" y="44"/>
                  </a:cubicBezTo>
                  <a:cubicBezTo>
                    <a:pt x="16" y="51"/>
                    <a:pt x="19" y="63"/>
                    <a:pt x="17" y="69"/>
                  </a:cubicBezTo>
                  <a:close/>
                  <a:moveTo>
                    <a:pt x="27" y="56"/>
                  </a:moveTo>
                  <a:cubicBezTo>
                    <a:pt x="27" y="54"/>
                    <a:pt x="27" y="51"/>
                    <a:pt x="27" y="48"/>
                  </a:cubicBezTo>
                  <a:cubicBezTo>
                    <a:pt x="27" y="47"/>
                    <a:pt x="27" y="46"/>
                    <a:pt x="26" y="47"/>
                  </a:cubicBezTo>
                  <a:cubicBezTo>
                    <a:pt x="26" y="49"/>
                    <a:pt x="25" y="59"/>
                    <a:pt x="27" y="56"/>
                  </a:cubicBezTo>
                  <a:close/>
                  <a:moveTo>
                    <a:pt x="24" y="60"/>
                  </a:moveTo>
                  <a:cubicBezTo>
                    <a:pt x="24" y="58"/>
                    <a:pt x="24" y="56"/>
                    <a:pt x="24" y="53"/>
                  </a:cubicBezTo>
                  <a:cubicBezTo>
                    <a:pt x="24" y="51"/>
                    <a:pt x="25" y="46"/>
                    <a:pt x="23" y="48"/>
                  </a:cubicBezTo>
                  <a:cubicBezTo>
                    <a:pt x="24" y="52"/>
                    <a:pt x="20" y="58"/>
                    <a:pt x="24" y="60"/>
                  </a:cubicBezTo>
                  <a:close/>
                  <a:moveTo>
                    <a:pt x="61" y="64"/>
                  </a:moveTo>
                  <a:cubicBezTo>
                    <a:pt x="62" y="64"/>
                    <a:pt x="62" y="64"/>
                    <a:pt x="63" y="63"/>
                  </a:cubicBezTo>
                  <a:cubicBezTo>
                    <a:pt x="70" y="63"/>
                    <a:pt x="58" y="61"/>
                    <a:pt x="59" y="64"/>
                  </a:cubicBezTo>
                  <a:cubicBezTo>
                    <a:pt x="61" y="64"/>
                    <a:pt x="59" y="73"/>
                    <a:pt x="61" y="69"/>
                  </a:cubicBezTo>
                  <a:cubicBezTo>
                    <a:pt x="61" y="68"/>
                    <a:pt x="61" y="66"/>
                    <a:pt x="61" y="64"/>
                  </a:cubicBezTo>
                  <a:close/>
                  <a:moveTo>
                    <a:pt x="63" y="69"/>
                  </a:moveTo>
                  <a:cubicBezTo>
                    <a:pt x="64" y="67"/>
                    <a:pt x="67" y="68"/>
                    <a:pt x="66" y="65"/>
                  </a:cubicBezTo>
                  <a:cubicBezTo>
                    <a:pt x="65" y="65"/>
                    <a:pt x="64" y="65"/>
                    <a:pt x="63" y="65"/>
                  </a:cubicBezTo>
                  <a:cubicBezTo>
                    <a:pt x="63" y="66"/>
                    <a:pt x="62" y="70"/>
                    <a:pt x="63" y="69"/>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1" name="Freeform 68"/>
            <p:cNvSpPr>
              <a:spLocks noEditPoints="1" noChangeArrowheads="1"/>
            </p:cNvSpPr>
            <p:nvPr/>
          </p:nvSpPr>
          <p:spPr bwMode="auto">
            <a:xfrm>
              <a:off x="682625" y="1143000"/>
              <a:ext cx="201613" cy="196850"/>
            </a:xfrm>
            <a:custGeom>
              <a:avLst/>
              <a:gdLst>
                <a:gd name="T0" fmla="*/ 72 w 73"/>
                <a:gd name="T1" fmla="*/ 48 h 71"/>
                <a:gd name="T2" fmla="*/ 50 w 73"/>
                <a:gd name="T3" fmla="*/ 69 h 71"/>
                <a:gd name="T4" fmla="*/ 5 w 73"/>
                <a:gd name="T5" fmla="*/ 68 h 71"/>
                <a:gd name="T6" fmla="*/ 3 w 73"/>
                <a:gd name="T7" fmla="*/ 7 h 71"/>
                <a:gd name="T8" fmla="*/ 47 w 73"/>
                <a:gd name="T9" fmla="*/ 1 h 71"/>
                <a:gd name="T10" fmla="*/ 18 w 73"/>
                <a:gd name="T11" fmla="*/ 3 h 71"/>
                <a:gd name="T12" fmla="*/ 13 w 73"/>
                <a:gd name="T13" fmla="*/ 11 h 71"/>
                <a:gd name="T14" fmla="*/ 10 w 73"/>
                <a:gd name="T15" fmla="*/ 17 h 71"/>
                <a:gd name="T16" fmla="*/ 2 w 73"/>
                <a:gd name="T17" fmla="*/ 24 h 71"/>
                <a:gd name="T18" fmla="*/ 3 w 73"/>
                <a:gd name="T19" fmla="*/ 15 h 71"/>
                <a:gd name="T20" fmla="*/ 53 w 73"/>
                <a:gd name="T21" fmla="*/ 14 h 71"/>
                <a:gd name="T22" fmla="*/ 67 w 73"/>
                <a:gd name="T23" fmla="*/ 4 h 71"/>
                <a:gd name="T24" fmla="*/ 54 w 73"/>
                <a:gd name="T25" fmla="*/ 19 h 71"/>
                <a:gd name="T26" fmla="*/ 56 w 73"/>
                <a:gd name="T27" fmla="*/ 21 h 71"/>
                <a:gd name="T28" fmla="*/ 61 w 73"/>
                <a:gd name="T29" fmla="*/ 20 h 71"/>
                <a:gd name="T30" fmla="*/ 71 w 73"/>
                <a:gd name="T31" fmla="*/ 19 h 71"/>
                <a:gd name="T32" fmla="*/ 70 w 73"/>
                <a:gd name="T33" fmla="*/ 21 h 71"/>
                <a:gd name="T34" fmla="*/ 67 w 73"/>
                <a:gd name="T35" fmla="*/ 28 h 71"/>
                <a:gd name="T36" fmla="*/ 51 w 73"/>
                <a:gd name="T37" fmla="*/ 12 h 71"/>
                <a:gd name="T38" fmla="*/ 44 w 73"/>
                <a:gd name="T39" fmla="*/ 12 h 71"/>
                <a:gd name="T40" fmla="*/ 28 w 73"/>
                <a:gd name="T41" fmla="*/ 12 h 71"/>
                <a:gd name="T42" fmla="*/ 36 w 73"/>
                <a:gd name="T43" fmla="*/ 12 h 71"/>
                <a:gd name="T44" fmla="*/ 55 w 73"/>
                <a:gd name="T45" fmla="*/ 25 h 71"/>
                <a:gd name="T46" fmla="*/ 46 w 73"/>
                <a:gd name="T47" fmla="*/ 14 h 71"/>
                <a:gd name="T48" fmla="*/ 18 w 73"/>
                <a:gd name="T49" fmla="*/ 31 h 71"/>
                <a:gd name="T50" fmla="*/ 43 w 73"/>
                <a:gd name="T51" fmla="*/ 59 h 71"/>
                <a:gd name="T52" fmla="*/ 58 w 73"/>
                <a:gd name="T53" fmla="*/ 44 h 71"/>
                <a:gd name="T54" fmla="*/ 22 w 73"/>
                <a:gd name="T55" fmla="*/ 49 h 71"/>
                <a:gd name="T56" fmla="*/ 24 w 73"/>
                <a:gd name="T57" fmla="*/ 24 h 71"/>
                <a:gd name="T58" fmla="*/ 27 w 73"/>
                <a:gd name="T59" fmla="*/ 22 h 71"/>
                <a:gd name="T60" fmla="*/ 25 w 73"/>
                <a:gd name="T61" fmla="*/ 25 h 71"/>
                <a:gd name="T62" fmla="*/ 38 w 73"/>
                <a:gd name="T63" fmla="*/ 15 h 71"/>
                <a:gd name="T64" fmla="*/ 53 w 73"/>
                <a:gd name="T65" fmla="*/ 24 h 71"/>
                <a:gd name="T66" fmla="*/ 37 w 73"/>
                <a:gd name="T67" fmla="*/ 28 h 71"/>
                <a:gd name="T68" fmla="*/ 50 w 73"/>
                <a:gd name="T69" fmla="*/ 29 h 71"/>
                <a:gd name="T70" fmla="*/ 41 w 73"/>
                <a:gd name="T71" fmla="*/ 34 h 71"/>
                <a:gd name="T72" fmla="*/ 17 w 73"/>
                <a:gd name="T73" fmla="*/ 31 h 71"/>
                <a:gd name="T74" fmla="*/ 28 w 73"/>
                <a:gd name="T75" fmla="*/ 34 h 71"/>
                <a:gd name="T76" fmla="*/ 56 w 73"/>
                <a:gd name="T77" fmla="*/ 36 h 71"/>
                <a:gd name="T78" fmla="*/ 57 w 73"/>
                <a:gd name="T79" fmla="*/ 44 h 71"/>
                <a:gd name="T80" fmla="*/ 48 w 73"/>
                <a:gd name="T81" fmla="*/ 46 h 71"/>
                <a:gd name="T82" fmla="*/ 31 w 73"/>
                <a:gd name="T83" fmla="*/ 41 h 71"/>
                <a:gd name="T84" fmla="*/ 30 w 73"/>
                <a:gd name="T85" fmla="*/ 48 h 71"/>
                <a:gd name="T86" fmla="*/ 30 w 73"/>
                <a:gd name="T87" fmla="*/ 35 h 71"/>
                <a:gd name="T88" fmla="*/ 45 w 73"/>
                <a:gd name="T89" fmla="*/ 38 h 71"/>
                <a:gd name="T90" fmla="*/ 16 w 73"/>
                <a:gd name="T91" fmla="*/ 39 h 71"/>
                <a:gd name="T92" fmla="*/ 38 w 73"/>
                <a:gd name="T93" fmla="*/ 41 h 71"/>
                <a:gd name="T94" fmla="*/ 40 w 73"/>
                <a:gd name="T95" fmla="*/ 43 h 71"/>
                <a:gd name="T96" fmla="*/ 66 w 73"/>
                <a:gd name="T97" fmla="*/ 51 h 71"/>
                <a:gd name="T98" fmla="*/ 59 w 73"/>
                <a:gd name="T99" fmla="*/ 50 h 71"/>
                <a:gd name="T100" fmla="*/ 63 w 73"/>
                <a:gd name="T101" fmla="*/ 61 h 71"/>
                <a:gd name="T102" fmla="*/ 50 w 73"/>
                <a:gd name="T103" fmla="*/ 57 h 71"/>
                <a:gd name="T104" fmla="*/ 51 w 73"/>
                <a:gd name="T105" fmla="*/ 68 h 71"/>
                <a:gd name="T106" fmla="*/ 70 w 73"/>
                <a:gd name="T107" fmla="*/ 51 h 71"/>
                <a:gd name="T108" fmla="*/ 60 w 73"/>
                <a:gd name="T109" fmla="*/ 48 h 71"/>
                <a:gd name="T110" fmla="*/ 16 w 73"/>
                <a:gd name="T111" fmla="*/ 54 h 71"/>
                <a:gd name="T112" fmla="*/ 13 w 73"/>
                <a:gd name="T113" fmla="*/ 61 h 71"/>
                <a:gd name="T114" fmla="*/ 4 w 73"/>
                <a:gd name="T115" fmla="*/ 65 h 71"/>
                <a:gd name="T116" fmla="*/ 23 w 73"/>
                <a:gd name="T117" fmla="*/ 57 h 71"/>
                <a:gd name="T118" fmla="*/ 23 w 73"/>
                <a:gd name="T119" fmla="*/ 61 h 71"/>
                <a:gd name="T120" fmla="*/ 24 w 73"/>
                <a:gd name="T121" fmla="*/ 68 h 71"/>
                <a:gd name="T122" fmla="*/ 31 w 73"/>
                <a:gd name="T123" fmla="*/ 68 h 71"/>
                <a:gd name="T124" fmla="*/ 38 w 73"/>
                <a:gd name="T125" fmla="*/ 63 h 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
                <a:gd name="T190" fmla="*/ 0 h 71"/>
                <a:gd name="T191" fmla="*/ 73 w 73"/>
                <a:gd name="T192" fmla="*/ 71 h 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 h="71">
                  <a:moveTo>
                    <a:pt x="70" y="5"/>
                  </a:moveTo>
                  <a:cubicBezTo>
                    <a:pt x="71" y="8"/>
                    <a:pt x="71" y="9"/>
                    <a:pt x="71" y="13"/>
                  </a:cubicBezTo>
                  <a:cubicBezTo>
                    <a:pt x="71" y="14"/>
                    <a:pt x="72" y="14"/>
                    <a:pt x="72" y="15"/>
                  </a:cubicBezTo>
                  <a:cubicBezTo>
                    <a:pt x="73" y="21"/>
                    <a:pt x="72" y="30"/>
                    <a:pt x="72" y="38"/>
                  </a:cubicBezTo>
                  <a:cubicBezTo>
                    <a:pt x="72" y="39"/>
                    <a:pt x="73" y="39"/>
                    <a:pt x="73" y="41"/>
                  </a:cubicBezTo>
                  <a:cubicBezTo>
                    <a:pt x="73" y="40"/>
                    <a:pt x="72" y="41"/>
                    <a:pt x="72" y="41"/>
                  </a:cubicBezTo>
                  <a:cubicBezTo>
                    <a:pt x="72" y="42"/>
                    <a:pt x="73" y="42"/>
                    <a:pt x="73" y="42"/>
                  </a:cubicBezTo>
                  <a:cubicBezTo>
                    <a:pt x="73" y="43"/>
                    <a:pt x="72" y="44"/>
                    <a:pt x="72" y="46"/>
                  </a:cubicBezTo>
                  <a:cubicBezTo>
                    <a:pt x="72" y="46"/>
                    <a:pt x="73" y="46"/>
                    <a:pt x="73" y="47"/>
                  </a:cubicBezTo>
                  <a:cubicBezTo>
                    <a:pt x="73" y="47"/>
                    <a:pt x="72" y="47"/>
                    <a:pt x="72" y="48"/>
                  </a:cubicBezTo>
                  <a:cubicBezTo>
                    <a:pt x="72" y="49"/>
                    <a:pt x="73" y="48"/>
                    <a:pt x="73" y="48"/>
                  </a:cubicBezTo>
                  <a:cubicBezTo>
                    <a:pt x="73" y="47"/>
                    <a:pt x="72" y="54"/>
                    <a:pt x="71" y="54"/>
                  </a:cubicBezTo>
                  <a:cubicBezTo>
                    <a:pt x="73" y="55"/>
                    <a:pt x="71" y="55"/>
                    <a:pt x="71" y="58"/>
                  </a:cubicBezTo>
                  <a:cubicBezTo>
                    <a:pt x="71" y="61"/>
                    <a:pt x="72" y="62"/>
                    <a:pt x="71" y="63"/>
                  </a:cubicBezTo>
                  <a:cubicBezTo>
                    <a:pt x="71" y="64"/>
                    <a:pt x="71" y="63"/>
                    <a:pt x="70" y="64"/>
                  </a:cubicBezTo>
                  <a:cubicBezTo>
                    <a:pt x="70" y="65"/>
                    <a:pt x="69" y="66"/>
                    <a:pt x="68" y="67"/>
                  </a:cubicBezTo>
                  <a:cubicBezTo>
                    <a:pt x="67" y="67"/>
                    <a:pt x="67" y="67"/>
                    <a:pt x="67" y="68"/>
                  </a:cubicBezTo>
                  <a:cubicBezTo>
                    <a:pt x="66" y="68"/>
                    <a:pt x="63" y="68"/>
                    <a:pt x="62" y="69"/>
                  </a:cubicBezTo>
                  <a:cubicBezTo>
                    <a:pt x="61" y="70"/>
                    <a:pt x="62" y="70"/>
                    <a:pt x="61" y="70"/>
                  </a:cubicBezTo>
                  <a:cubicBezTo>
                    <a:pt x="58" y="71"/>
                    <a:pt x="54" y="69"/>
                    <a:pt x="50" y="69"/>
                  </a:cubicBezTo>
                  <a:cubicBezTo>
                    <a:pt x="47" y="69"/>
                    <a:pt x="43" y="70"/>
                    <a:pt x="39" y="70"/>
                  </a:cubicBezTo>
                  <a:cubicBezTo>
                    <a:pt x="36" y="70"/>
                    <a:pt x="33" y="69"/>
                    <a:pt x="30" y="69"/>
                  </a:cubicBezTo>
                  <a:cubicBezTo>
                    <a:pt x="30" y="69"/>
                    <a:pt x="30" y="70"/>
                    <a:pt x="30" y="70"/>
                  </a:cubicBezTo>
                  <a:cubicBezTo>
                    <a:pt x="30" y="70"/>
                    <a:pt x="28" y="69"/>
                    <a:pt x="27" y="69"/>
                  </a:cubicBezTo>
                  <a:cubicBezTo>
                    <a:pt x="26" y="71"/>
                    <a:pt x="25" y="69"/>
                    <a:pt x="23" y="69"/>
                  </a:cubicBezTo>
                  <a:cubicBezTo>
                    <a:pt x="22" y="69"/>
                    <a:pt x="22" y="71"/>
                    <a:pt x="21" y="71"/>
                  </a:cubicBezTo>
                  <a:cubicBezTo>
                    <a:pt x="21" y="71"/>
                    <a:pt x="21" y="70"/>
                    <a:pt x="20" y="70"/>
                  </a:cubicBezTo>
                  <a:cubicBezTo>
                    <a:pt x="19" y="70"/>
                    <a:pt x="16" y="70"/>
                    <a:pt x="14" y="70"/>
                  </a:cubicBezTo>
                  <a:cubicBezTo>
                    <a:pt x="11" y="70"/>
                    <a:pt x="9" y="69"/>
                    <a:pt x="7" y="68"/>
                  </a:cubicBezTo>
                  <a:cubicBezTo>
                    <a:pt x="7" y="67"/>
                    <a:pt x="5" y="68"/>
                    <a:pt x="5" y="68"/>
                  </a:cubicBezTo>
                  <a:cubicBezTo>
                    <a:pt x="5" y="67"/>
                    <a:pt x="5" y="67"/>
                    <a:pt x="5" y="67"/>
                  </a:cubicBezTo>
                  <a:cubicBezTo>
                    <a:pt x="5" y="67"/>
                    <a:pt x="4" y="67"/>
                    <a:pt x="3" y="67"/>
                  </a:cubicBezTo>
                  <a:cubicBezTo>
                    <a:pt x="3" y="67"/>
                    <a:pt x="4" y="63"/>
                    <a:pt x="1" y="64"/>
                  </a:cubicBezTo>
                  <a:cubicBezTo>
                    <a:pt x="1" y="59"/>
                    <a:pt x="0" y="52"/>
                    <a:pt x="1" y="46"/>
                  </a:cubicBezTo>
                  <a:cubicBezTo>
                    <a:pt x="1" y="45"/>
                    <a:pt x="2" y="45"/>
                    <a:pt x="2" y="45"/>
                  </a:cubicBezTo>
                  <a:cubicBezTo>
                    <a:pt x="2" y="44"/>
                    <a:pt x="1" y="44"/>
                    <a:pt x="1" y="44"/>
                  </a:cubicBezTo>
                  <a:cubicBezTo>
                    <a:pt x="1" y="43"/>
                    <a:pt x="2" y="43"/>
                    <a:pt x="2" y="42"/>
                  </a:cubicBezTo>
                  <a:cubicBezTo>
                    <a:pt x="2" y="41"/>
                    <a:pt x="1" y="39"/>
                    <a:pt x="1" y="37"/>
                  </a:cubicBezTo>
                  <a:cubicBezTo>
                    <a:pt x="0" y="31"/>
                    <a:pt x="1" y="20"/>
                    <a:pt x="2" y="14"/>
                  </a:cubicBezTo>
                  <a:cubicBezTo>
                    <a:pt x="2" y="12"/>
                    <a:pt x="2" y="8"/>
                    <a:pt x="3" y="7"/>
                  </a:cubicBezTo>
                  <a:cubicBezTo>
                    <a:pt x="4" y="7"/>
                    <a:pt x="7" y="3"/>
                    <a:pt x="8" y="3"/>
                  </a:cubicBezTo>
                  <a:cubicBezTo>
                    <a:pt x="9" y="3"/>
                    <a:pt x="10" y="1"/>
                    <a:pt x="11" y="1"/>
                  </a:cubicBezTo>
                  <a:cubicBezTo>
                    <a:pt x="13" y="0"/>
                    <a:pt x="13" y="1"/>
                    <a:pt x="14" y="1"/>
                  </a:cubicBezTo>
                  <a:cubicBezTo>
                    <a:pt x="15" y="2"/>
                    <a:pt x="16" y="0"/>
                    <a:pt x="17" y="1"/>
                  </a:cubicBezTo>
                  <a:cubicBezTo>
                    <a:pt x="19" y="1"/>
                    <a:pt x="21" y="3"/>
                    <a:pt x="25" y="2"/>
                  </a:cubicBezTo>
                  <a:cubicBezTo>
                    <a:pt x="25" y="2"/>
                    <a:pt x="25" y="1"/>
                    <a:pt x="26" y="1"/>
                  </a:cubicBezTo>
                  <a:cubicBezTo>
                    <a:pt x="27" y="1"/>
                    <a:pt x="27" y="2"/>
                    <a:pt x="27" y="2"/>
                  </a:cubicBezTo>
                  <a:cubicBezTo>
                    <a:pt x="32" y="2"/>
                    <a:pt x="36" y="2"/>
                    <a:pt x="42" y="1"/>
                  </a:cubicBezTo>
                  <a:cubicBezTo>
                    <a:pt x="42" y="1"/>
                    <a:pt x="43" y="2"/>
                    <a:pt x="43" y="1"/>
                  </a:cubicBezTo>
                  <a:cubicBezTo>
                    <a:pt x="45" y="0"/>
                    <a:pt x="44" y="1"/>
                    <a:pt x="47" y="1"/>
                  </a:cubicBezTo>
                  <a:cubicBezTo>
                    <a:pt x="52" y="2"/>
                    <a:pt x="63" y="0"/>
                    <a:pt x="67" y="3"/>
                  </a:cubicBezTo>
                  <a:cubicBezTo>
                    <a:pt x="67" y="4"/>
                    <a:pt x="69" y="5"/>
                    <a:pt x="70" y="5"/>
                  </a:cubicBezTo>
                  <a:close/>
                  <a:moveTo>
                    <a:pt x="16" y="11"/>
                  </a:moveTo>
                  <a:cubicBezTo>
                    <a:pt x="14" y="10"/>
                    <a:pt x="13" y="7"/>
                    <a:pt x="11" y="7"/>
                  </a:cubicBezTo>
                  <a:cubicBezTo>
                    <a:pt x="9" y="7"/>
                    <a:pt x="10" y="4"/>
                    <a:pt x="8" y="5"/>
                  </a:cubicBezTo>
                  <a:cubicBezTo>
                    <a:pt x="7" y="7"/>
                    <a:pt x="4" y="6"/>
                    <a:pt x="4" y="9"/>
                  </a:cubicBezTo>
                  <a:cubicBezTo>
                    <a:pt x="6" y="12"/>
                    <a:pt x="8" y="13"/>
                    <a:pt x="11" y="14"/>
                  </a:cubicBezTo>
                  <a:cubicBezTo>
                    <a:pt x="13" y="17"/>
                    <a:pt x="18" y="18"/>
                    <a:pt x="19" y="21"/>
                  </a:cubicBezTo>
                  <a:cubicBezTo>
                    <a:pt x="23" y="20"/>
                    <a:pt x="25" y="18"/>
                    <a:pt x="26" y="15"/>
                  </a:cubicBezTo>
                  <a:cubicBezTo>
                    <a:pt x="24" y="10"/>
                    <a:pt x="20" y="8"/>
                    <a:pt x="18" y="3"/>
                  </a:cubicBezTo>
                  <a:cubicBezTo>
                    <a:pt x="17" y="3"/>
                    <a:pt x="13" y="1"/>
                    <a:pt x="12" y="3"/>
                  </a:cubicBezTo>
                  <a:cubicBezTo>
                    <a:pt x="16" y="6"/>
                    <a:pt x="19" y="9"/>
                    <a:pt x="22" y="14"/>
                  </a:cubicBezTo>
                  <a:cubicBezTo>
                    <a:pt x="23" y="14"/>
                    <a:pt x="26" y="16"/>
                    <a:pt x="23" y="16"/>
                  </a:cubicBezTo>
                  <a:cubicBezTo>
                    <a:pt x="21" y="14"/>
                    <a:pt x="18" y="9"/>
                    <a:pt x="16" y="7"/>
                  </a:cubicBezTo>
                  <a:cubicBezTo>
                    <a:pt x="14" y="5"/>
                    <a:pt x="11" y="2"/>
                    <a:pt x="10" y="4"/>
                  </a:cubicBezTo>
                  <a:cubicBezTo>
                    <a:pt x="12" y="6"/>
                    <a:pt x="16" y="9"/>
                    <a:pt x="18" y="12"/>
                  </a:cubicBezTo>
                  <a:cubicBezTo>
                    <a:pt x="19" y="13"/>
                    <a:pt x="21" y="15"/>
                    <a:pt x="20" y="17"/>
                  </a:cubicBezTo>
                  <a:cubicBezTo>
                    <a:pt x="21" y="17"/>
                    <a:pt x="22" y="19"/>
                    <a:pt x="21" y="19"/>
                  </a:cubicBezTo>
                  <a:cubicBezTo>
                    <a:pt x="19" y="16"/>
                    <a:pt x="16" y="15"/>
                    <a:pt x="14" y="13"/>
                  </a:cubicBezTo>
                  <a:cubicBezTo>
                    <a:pt x="13" y="12"/>
                    <a:pt x="14" y="11"/>
                    <a:pt x="13" y="11"/>
                  </a:cubicBezTo>
                  <a:cubicBezTo>
                    <a:pt x="12" y="10"/>
                    <a:pt x="11" y="11"/>
                    <a:pt x="10" y="10"/>
                  </a:cubicBezTo>
                  <a:cubicBezTo>
                    <a:pt x="9" y="9"/>
                    <a:pt x="8" y="7"/>
                    <a:pt x="8" y="6"/>
                  </a:cubicBezTo>
                  <a:cubicBezTo>
                    <a:pt x="10" y="8"/>
                    <a:pt x="11" y="9"/>
                    <a:pt x="13" y="11"/>
                  </a:cubicBezTo>
                  <a:cubicBezTo>
                    <a:pt x="15" y="13"/>
                    <a:pt x="17" y="15"/>
                    <a:pt x="19" y="15"/>
                  </a:cubicBezTo>
                  <a:cubicBezTo>
                    <a:pt x="20" y="13"/>
                    <a:pt x="17" y="12"/>
                    <a:pt x="16" y="11"/>
                  </a:cubicBezTo>
                  <a:close/>
                  <a:moveTo>
                    <a:pt x="3" y="11"/>
                  </a:moveTo>
                  <a:cubicBezTo>
                    <a:pt x="3" y="12"/>
                    <a:pt x="3" y="13"/>
                    <a:pt x="3" y="14"/>
                  </a:cubicBezTo>
                  <a:cubicBezTo>
                    <a:pt x="3" y="15"/>
                    <a:pt x="5" y="14"/>
                    <a:pt x="5" y="15"/>
                  </a:cubicBezTo>
                  <a:cubicBezTo>
                    <a:pt x="6" y="15"/>
                    <a:pt x="6" y="16"/>
                    <a:pt x="7" y="16"/>
                  </a:cubicBezTo>
                  <a:cubicBezTo>
                    <a:pt x="8" y="17"/>
                    <a:pt x="9" y="17"/>
                    <a:pt x="10" y="17"/>
                  </a:cubicBezTo>
                  <a:cubicBezTo>
                    <a:pt x="10" y="17"/>
                    <a:pt x="11" y="19"/>
                    <a:pt x="11" y="19"/>
                  </a:cubicBezTo>
                  <a:cubicBezTo>
                    <a:pt x="11" y="19"/>
                    <a:pt x="12" y="19"/>
                    <a:pt x="12" y="19"/>
                  </a:cubicBezTo>
                  <a:cubicBezTo>
                    <a:pt x="13" y="19"/>
                    <a:pt x="13" y="19"/>
                    <a:pt x="13" y="20"/>
                  </a:cubicBezTo>
                  <a:cubicBezTo>
                    <a:pt x="14" y="20"/>
                    <a:pt x="15" y="20"/>
                    <a:pt x="16" y="21"/>
                  </a:cubicBezTo>
                  <a:cubicBezTo>
                    <a:pt x="17" y="21"/>
                    <a:pt x="18" y="24"/>
                    <a:pt x="19" y="22"/>
                  </a:cubicBezTo>
                  <a:cubicBezTo>
                    <a:pt x="14" y="18"/>
                    <a:pt x="10" y="13"/>
                    <a:pt x="3" y="11"/>
                  </a:cubicBezTo>
                  <a:close/>
                  <a:moveTo>
                    <a:pt x="3" y="19"/>
                  </a:moveTo>
                  <a:cubicBezTo>
                    <a:pt x="3" y="20"/>
                    <a:pt x="2" y="22"/>
                    <a:pt x="3" y="22"/>
                  </a:cubicBezTo>
                  <a:cubicBezTo>
                    <a:pt x="3" y="25"/>
                    <a:pt x="8" y="22"/>
                    <a:pt x="7" y="24"/>
                  </a:cubicBezTo>
                  <a:cubicBezTo>
                    <a:pt x="4" y="25"/>
                    <a:pt x="3" y="22"/>
                    <a:pt x="2" y="24"/>
                  </a:cubicBezTo>
                  <a:cubicBezTo>
                    <a:pt x="0" y="27"/>
                    <a:pt x="5" y="25"/>
                    <a:pt x="4" y="27"/>
                  </a:cubicBezTo>
                  <a:cubicBezTo>
                    <a:pt x="1" y="26"/>
                    <a:pt x="1" y="28"/>
                    <a:pt x="2" y="30"/>
                  </a:cubicBezTo>
                  <a:cubicBezTo>
                    <a:pt x="4" y="30"/>
                    <a:pt x="7" y="30"/>
                    <a:pt x="10" y="30"/>
                  </a:cubicBezTo>
                  <a:cubicBezTo>
                    <a:pt x="12" y="30"/>
                    <a:pt x="16" y="31"/>
                    <a:pt x="17" y="29"/>
                  </a:cubicBezTo>
                  <a:cubicBezTo>
                    <a:pt x="11" y="29"/>
                    <a:pt x="17" y="29"/>
                    <a:pt x="17" y="28"/>
                  </a:cubicBezTo>
                  <a:cubicBezTo>
                    <a:pt x="16" y="26"/>
                    <a:pt x="13" y="27"/>
                    <a:pt x="11" y="25"/>
                  </a:cubicBezTo>
                  <a:cubicBezTo>
                    <a:pt x="14" y="25"/>
                    <a:pt x="16" y="27"/>
                    <a:pt x="18" y="27"/>
                  </a:cubicBezTo>
                  <a:cubicBezTo>
                    <a:pt x="19" y="23"/>
                    <a:pt x="16" y="26"/>
                    <a:pt x="17" y="24"/>
                  </a:cubicBezTo>
                  <a:cubicBezTo>
                    <a:pt x="18" y="23"/>
                    <a:pt x="12" y="20"/>
                    <a:pt x="10" y="19"/>
                  </a:cubicBezTo>
                  <a:cubicBezTo>
                    <a:pt x="8" y="17"/>
                    <a:pt x="5" y="15"/>
                    <a:pt x="3" y="15"/>
                  </a:cubicBezTo>
                  <a:cubicBezTo>
                    <a:pt x="3" y="16"/>
                    <a:pt x="2" y="18"/>
                    <a:pt x="3" y="18"/>
                  </a:cubicBezTo>
                  <a:cubicBezTo>
                    <a:pt x="4" y="18"/>
                    <a:pt x="4" y="19"/>
                    <a:pt x="4" y="19"/>
                  </a:cubicBezTo>
                  <a:cubicBezTo>
                    <a:pt x="5" y="19"/>
                    <a:pt x="6" y="19"/>
                    <a:pt x="7" y="19"/>
                  </a:cubicBezTo>
                  <a:cubicBezTo>
                    <a:pt x="7" y="19"/>
                    <a:pt x="8" y="20"/>
                    <a:pt x="9" y="21"/>
                  </a:cubicBezTo>
                  <a:cubicBezTo>
                    <a:pt x="9" y="21"/>
                    <a:pt x="11" y="21"/>
                    <a:pt x="11" y="21"/>
                  </a:cubicBezTo>
                  <a:cubicBezTo>
                    <a:pt x="12" y="22"/>
                    <a:pt x="12" y="22"/>
                    <a:pt x="12" y="22"/>
                  </a:cubicBezTo>
                  <a:cubicBezTo>
                    <a:pt x="13" y="23"/>
                    <a:pt x="16" y="23"/>
                    <a:pt x="17" y="24"/>
                  </a:cubicBezTo>
                  <a:cubicBezTo>
                    <a:pt x="11" y="23"/>
                    <a:pt x="8" y="20"/>
                    <a:pt x="3" y="19"/>
                  </a:cubicBezTo>
                  <a:close/>
                  <a:moveTo>
                    <a:pt x="51" y="15"/>
                  </a:moveTo>
                  <a:cubicBezTo>
                    <a:pt x="51" y="15"/>
                    <a:pt x="53" y="14"/>
                    <a:pt x="53" y="14"/>
                  </a:cubicBezTo>
                  <a:cubicBezTo>
                    <a:pt x="55" y="13"/>
                    <a:pt x="56" y="12"/>
                    <a:pt x="57" y="11"/>
                  </a:cubicBezTo>
                  <a:cubicBezTo>
                    <a:pt x="58" y="10"/>
                    <a:pt x="60" y="9"/>
                    <a:pt x="61" y="8"/>
                  </a:cubicBezTo>
                  <a:cubicBezTo>
                    <a:pt x="62" y="6"/>
                    <a:pt x="64" y="5"/>
                    <a:pt x="63" y="3"/>
                  </a:cubicBezTo>
                  <a:cubicBezTo>
                    <a:pt x="61" y="4"/>
                    <a:pt x="59" y="6"/>
                    <a:pt x="57" y="8"/>
                  </a:cubicBezTo>
                  <a:cubicBezTo>
                    <a:pt x="56" y="9"/>
                    <a:pt x="54" y="13"/>
                    <a:pt x="52" y="14"/>
                  </a:cubicBezTo>
                  <a:cubicBezTo>
                    <a:pt x="51" y="14"/>
                    <a:pt x="50" y="13"/>
                    <a:pt x="50" y="15"/>
                  </a:cubicBezTo>
                  <a:cubicBezTo>
                    <a:pt x="50" y="14"/>
                    <a:pt x="51" y="15"/>
                    <a:pt x="51" y="15"/>
                  </a:cubicBezTo>
                  <a:close/>
                  <a:moveTo>
                    <a:pt x="60" y="12"/>
                  </a:moveTo>
                  <a:cubicBezTo>
                    <a:pt x="63" y="10"/>
                    <a:pt x="65" y="9"/>
                    <a:pt x="68" y="7"/>
                  </a:cubicBezTo>
                  <a:cubicBezTo>
                    <a:pt x="68" y="5"/>
                    <a:pt x="67" y="5"/>
                    <a:pt x="67" y="4"/>
                  </a:cubicBezTo>
                  <a:cubicBezTo>
                    <a:pt x="64" y="4"/>
                    <a:pt x="63" y="6"/>
                    <a:pt x="61" y="8"/>
                  </a:cubicBezTo>
                  <a:cubicBezTo>
                    <a:pt x="59" y="9"/>
                    <a:pt x="58" y="11"/>
                    <a:pt x="57" y="13"/>
                  </a:cubicBezTo>
                  <a:cubicBezTo>
                    <a:pt x="56" y="13"/>
                    <a:pt x="55" y="13"/>
                    <a:pt x="55" y="13"/>
                  </a:cubicBezTo>
                  <a:cubicBezTo>
                    <a:pt x="55" y="13"/>
                    <a:pt x="54" y="14"/>
                    <a:pt x="54" y="15"/>
                  </a:cubicBezTo>
                  <a:cubicBezTo>
                    <a:pt x="53" y="15"/>
                    <a:pt x="52" y="15"/>
                    <a:pt x="52" y="17"/>
                  </a:cubicBezTo>
                  <a:cubicBezTo>
                    <a:pt x="56" y="17"/>
                    <a:pt x="58" y="14"/>
                    <a:pt x="60" y="12"/>
                  </a:cubicBezTo>
                  <a:close/>
                  <a:moveTo>
                    <a:pt x="63" y="11"/>
                  </a:moveTo>
                  <a:cubicBezTo>
                    <a:pt x="63" y="12"/>
                    <a:pt x="62" y="11"/>
                    <a:pt x="61" y="12"/>
                  </a:cubicBezTo>
                  <a:cubicBezTo>
                    <a:pt x="60" y="13"/>
                    <a:pt x="59" y="14"/>
                    <a:pt x="57" y="15"/>
                  </a:cubicBezTo>
                  <a:cubicBezTo>
                    <a:pt x="56" y="16"/>
                    <a:pt x="55" y="17"/>
                    <a:pt x="54" y="19"/>
                  </a:cubicBezTo>
                  <a:cubicBezTo>
                    <a:pt x="59" y="19"/>
                    <a:pt x="60" y="15"/>
                    <a:pt x="63" y="14"/>
                  </a:cubicBezTo>
                  <a:cubicBezTo>
                    <a:pt x="66" y="12"/>
                    <a:pt x="70" y="12"/>
                    <a:pt x="70" y="8"/>
                  </a:cubicBezTo>
                  <a:cubicBezTo>
                    <a:pt x="67" y="7"/>
                    <a:pt x="65" y="10"/>
                    <a:pt x="63" y="11"/>
                  </a:cubicBezTo>
                  <a:close/>
                  <a:moveTo>
                    <a:pt x="65" y="14"/>
                  </a:moveTo>
                  <a:cubicBezTo>
                    <a:pt x="64" y="14"/>
                    <a:pt x="65" y="14"/>
                    <a:pt x="64" y="15"/>
                  </a:cubicBezTo>
                  <a:cubicBezTo>
                    <a:pt x="64" y="15"/>
                    <a:pt x="63" y="15"/>
                    <a:pt x="62" y="15"/>
                  </a:cubicBezTo>
                  <a:cubicBezTo>
                    <a:pt x="61" y="16"/>
                    <a:pt x="61" y="17"/>
                    <a:pt x="61" y="17"/>
                  </a:cubicBezTo>
                  <a:cubicBezTo>
                    <a:pt x="60" y="18"/>
                    <a:pt x="59" y="17"/>
                    <a:pt x="58" y="18"/>
                  </a:cubicBezTo>
                  <a:cubicBezTo>
                    <a:pt x="58" y="18"/>
                    <a:pt x="58" y="19"/>
                    <a:pt x="58" y="19"/>
                  </a:cubicBezTo>
                  <a:cubicBezTo>
                    <a:pt x="57" y="20"/>
                    <a:pt x="55" y="19"/>
                    <a:pt x="56" y="21"/>
                  </a:cubicBezTo>
                  <a:cubicBezTo>
                    <a:pt x="58" y="21"/>
                    <a:pt x="62" y="18"/>
                    <a:pt x="63" y="17"/>
                  </a:cubicBezTo>
                  <a:cubicBezTo>
                    <a:pt x="63" y="17"/>
                    <a:pt x="64" y="17"/>
                    <a:pt x="64" y="17"/>
                  </a:cubicBezTo>
                  <a:cubicBezTo>
                    <a:pt x="64" y="17"/>
                    <a:pt x="64" y="16"/>
                    <a:pt x="64" y="16"/>
                  </a:cubicBezTo>
                  <a:cubicBezTo>
                    <a:pt x="65" y="16"/>
                    <a:pt x="66" y="16"/>
                    <a:pt x="66" y="16"/>
                  </a:cubicBezTo>
                  <a:cubicBezTo>
                    <a:pt x="67" y="16"/>
                    <a:pt x="69" y="13"/>
                    <a:pt x="70" y="15"/>
                  </a:cubicBezTo>
                  <a:cubicBezTo>
                    <a:pt x="67" y="15"/>
                    <a:pt x="66" y="17"/>
                    <a:pt x="66" y="17"/>
                  </a:cubicBezTo>
                  <a:cubicBezTo>
                    <a:pt x="66" y="17"/>
                    <a:pt x="65" y="17"/>
                    <a:pt x="64" y="17"/>
                  </a:cubicBezTo>
                  <a:cubicBezTo>
                    <a:pt x="64" y="17"/>
                    <a:pt x="64" y="18"/>
                    <a:pt x="64" y="18"/>
                  </a:cubicBezTo>
                  <a:cubicBezTo>
                    <a:pt x="64" y="18"/>
                    <a:pt x="63" y="18"/>
                    <a:pt x="63" y="18"/>
                  </a:cubicBezTo>
                  <a:cubicBezTo>
                    <a:pt x="62" y="18"/>
                    <a:pt x="62" y="20"/>
                    <a:pt x="61" y="20"/>
                  </a:cubicBezTo>
                  <a:cubicBezTo>
                    <a:pt x="60" y="20"/>
                    <a:pt x="61" y="20"/>
                    <a:pt x="60" y="21"/>
                  </a:cubicBezTo>
                  <a:cubicBezTo>
                    <a:pt x="59" y="21"/>
                    <a:pt x="57" y="21"/>
                    <a:pt x="57" y="23"/>
                  </a:cubicBezTo>
                  <a:cubicBezTo>
                    <a:pt x="63" y="23"/>
                    <a:pt x="65" y="18"/>
                    <a:pt x="70" y="17"/>
                  </a:cubicBezTo>
                  <a:cubicBezTo>
                    <a:pt x="70" y="15"/>
                    <a:pt x="72" y="10"/>
                    <a:pt x="69" y="11"/>
                  </a:cubicBezTo>
                  <a:cubicBezTo>
                    <a:pt x="68" y="12"/>
                    <a:pt x="66" y="14"/>
                    <a:pt x="65" y="14"/>
                  </a:cubicBezTo>
                  <a:close/>
                  <a:moveTo>
                    <a:pt x="64" y="21"/>
                  </a:moveTo>
                  <a:cubicBezTo>
                    <a:pt x="64" y="22"/>
                    <a:pt x="63" y="21"/>
                    <a:pt x="63" y="21"/>
                  </a:cubicBezTo>
                  <a:cubicBezTo>
                    <a:pt x="62" y="22"/>
                    <a:pt x="62" y="23"/>
                    <a:pt x="62" y="23"/>
                  </a:cubicBezTo>
                  <a:cubicBezTo>
                    <a:pt x="60" y="24"/>
                    <a:pt x="59" y="23"/>
                    <a:pt x="58" y="25"/>
                  </a:cubicBezTo>
                  <a:cubicBezTo>
                    <a:pt x="63" y="23"/>
                    <a:pt x="69" y="23"/>
                    <a:pt x="71" y="19"/>
                  </a:cubicBezTo>
                  <a:cubicBezTo>
                    <a:pt x="69" y="17"/>
                    <a:pt x="65" y="21"/>
                    <a:pt x="64" y="21"/>
                  </a:cubicBezTo>
                  <a:close/>
                  <a:moveTo>
                    <a:pt x="66" y="23"/>
                  </a:moveTo>
                  <a:cubicBezTo>
                    <a:pt x="66" y="23"/>
                    <a:pt x="65" y="23"/>
                    <a:pt x="65" y="23"/>
                  </a:cubicBezTo>
                  <a:cubicBezTo>
                    <a:pt x="64" y="23"/>
                    <a:pt x="65" y="24"/>
                    <a:pt x="64" y="24"/>
                  </a:cubicBezTo>
                  <a:cubicBezTo>
                    <a:pt x="63" y="25"/>
                    <a:pt x="58" y="25"/>
                    <a:pt x="60" y="27"/>
                  </a:cubicBezTo>
                  <a:cubicBezTo>
                    <a:pt x="60" y="25"/>
                    <a:pt x="63" y="26"/>
                    <a:pt x="64" y="26"/>
                  </a:cubicBezTo>
                  <a:cubicBezTo>
                    <a:pt x="65" y="26"/>
                    <a:pt x="65" y="25"/>
                    <a:pt x="65" y="25"/>
                  </a:cubicBezTo>
                  <a:cubicBezTo>
                    <a:pt x="68" y="24"/>
                    <a:pt x="68" y="24"/>
                    <a:pt x="69" y="23"/>
                  </a:cubicBezTo>
                  <a:cubicBezTo>
                    <a:pt x="69" y="23"/>
                    <a:pt x="70" y="24"/>
                    <a:pt x="70" y="23"/>
                  </a:cubicBezTo>
                  <a:cubicBezTo>
                    <a:pt x="71" y="23"/>
                    <a:pt x="70" y="21"/>
                    <a:pt x="70" y="21"/>
                  </a:cubicBezTo>
                  <a:cubicBezTo>
                    <a:pt x="69" y="22"/>
                    <a:pt x="67" y="23"/>
                    <a:pt x="66" y="23"/>
                  </a:cubicBezTo>
                  <a:close/>
                  <a:moveTo>
                    <a:pt x="63" y="28"/>
                  </a:moveTo>
                  <a:cubicBezTo>
                    <a:pt x="67" y="27"/>
                    <a:pt x="71" y="28"/>
                    <a:pt x="71" y="24"/>
                  </a:cubicBezTo>
                  <a:cubicBezTo>
                    <a:pt x="68" y="25"/>
                    <a:pt x="65" y="26"/>
                    <a:pt x="63" y="28"/>
                  </a:cubicBezTo>
                  <a:close/>
                  <a:moveTo>
                    <a:pt x="67" y="28"/>
                  </a:moveTo>
                  <a:cubicBezTo>
                    <a:pt x="65" y="29"/>
                    <a:pt x="63" y="28"/>
                    <a:pt x="61" y="28"/>
                  </a:cubicBezTo>
                  <a:cubicBezTo>
                    <a:pt x="61" y="30"/>
                    <a:pt x="61" y="30"/>
                    <a:pt x="62" y="31"/>
                  </a:cubicBezTo>
                  <a:cubicBezTo>
                    <a:pt x="62" y="32"/>
                    <a:pt x="62" y="32"/>
                    <a:pt x="63" y="32"/>
                  </a:cubicBezTo>
                  <a:cubicBezTo>
                    <a:pt x="63" y="29"/>
                    <a:pt x="67" y="29"/>
                    <a:pt x="70" y="29"/>
                  </a:cubicBezTo>
                  <a:cubicBezTo>
                    <a:pt x="71" y="26"/>
                    <a:pt x="69" y="28"/>
                    <a:pt x="67" y="28"/>
                  </a:cubicBezTo>
                  <a:close/>
                  <a:moveTo>
                    <a:pt x="62" y="33"/>
                  </a:moveTo>
                  <a:cubicBezTo>
                    <a:pt x="62" y="36"/>
                    <a:pt x="68" y="34"/>
                    <a:pt x="70" y="35"/>
                  </a:cubicBezTo>
                  <a:cubicBezTo>
                    <a:pt x="71" y="30"/>
                    <a:pt x="63" y="32"/>
                    <a:pt x="62" y="33"/>
                  </a:cubicBezTo>
                  <a:close/>
                  <a:moveTo>
                    <a:pt x="70" y="31"/>
                  </a:moveTo>
                  <a:cubicBezTo>
                    <a:pt x="70" y="29"/>
                    <a:pt x="66" y="31"/>
                    <a:pt x="64" y="30"/>
                  </a:cubicBezTo>
                  <a:cubicBezTo>
                    <a:pt x="65" y="32"/>
                    <a:pt x="69" y="31"/>
                    <a:pt x="70" y="31"/>
                  </a:cubicBezTo>
                  <a:close/>
                  <a:moveTo>
                    <a:pt x="57" y="8"/>
                  </a:moveTo>
                  <a:cubicBezTo>
                    <a:pt x="58" y="7"/>
                    <a:pt x="59" y="5"/>
                    <a:pt x="61" y="3"/>
                  </a:cubicBezTo>
                  <a:cubicBezTo>
                    <a:pt x="60" y="3"/>
                    <a:pt x="59" y="3"/>
                    <a:pt x="57" y="3"/>
                  </a:cubicBezTo>
                  <a:cubicBezTo>
                    <a:pt x="55" y="6"/>
                    <a:pt x="53" y="9"/>
                    <a:pt x="51" y="12"/>
                  </a:cubicBezTo>
                  <a:cubicBezTo>
                    <a:pt x="53" y="12"/>
                    <a:pt x="55" y="10"/>
                    <a:pt x="57" y="8"/>
                  </a:cubicBezTo>
                  <a:close/>
                  <a:moveTo>
                    <a:pt x="51" y="2"/>
                  </a:moveTo>
                  <a:cubicBezTo>
                    <a:pt x="48" y="1"/>
                    <a:pt x="51" y="5"/>
                    <a:pt x="49" y="5"/>
                  </a:cubicBezTo>
                  <a:cubicBezTo>
                    <a:pt x="49" y="3"/>
                    <a:pt x="48" y="2"/>
                    <a:pt x="45" y="2"/>
                  </a:cubicBezTo>
                  <a:cubicBezTo>
                    <a:pt x="45" y="4"/>
                    <a:pt x="46" y="8"/>
                    <a:pt x="44" y="8"/>
                  </a:cubicBezTo>
                  <a:cubicBezTo>
                    <a:pt x="44" y="6"/>
                    <a:pt x="46" y="2"/>
                    <a:pt x="43" y="2"/>
                  </a:cubicBezTo>
                  <a:cubicBezTo>
                    <a:pt x="41" y="2"/>
                    <a:pt x="42" y="6"/>
                    <a:pt x="42" y="8"/>
                  </a:cubicBezTo>
                  <a:cubicBezTo>
                    <a:pt x="42" y="10"/>
                    <a:pt x="42" y="12"/>
                    <a:pt x="43" y="12"/>
                  </a:cubicBezTo>
                  <a:cubicBezTo>
                    <a:pt x="44" y="11"/>
                    <a:pt x="43" y="9"/>
                    <a:pt x="44" y="9"/>
                  </a:cubicBezTo>
                  <a:cubicBezTo>
                    <a:pt x="44" y="10"/>
                    <a:pt x="44" y="11"/>
                    <a:pt x="44" y="12"/>
                  </a:cubicBezTo>
                  <a:cubicBezTo>
                    <a:pt x="48" y="11"/>
                    <a:pt x="47" y="14"/>
                    <a:pt x="50" y="14"/>
                  </a:cubicBezTo>
                  <a:cubicBezTo>
                    <a:pt x="51" y="10"/>
                    <a:pt x="54" y="7"/>
                    <a:pt x="56" y="3"/>
                  </a:cubicBezTo>
                  <a:cubicBezTo>
                    <a:pt x="50" y="3"/>
                    <a:pt x="52" y="9"/>
                    <a:pt x="49" y="11"/>
                  </a:cubicBezTo>
                  <a:cubicBezTo>
                    <a:pt x="49" y="7"/>
                    <a:pt x="52" y="7"/>
                    <a:pt x="51" y="2"/>
                  </a:cubicBezTo>
                  <a:close/>
                  <a:moveTo>
                    <a:pt x="28" y="12"/>
                  </a:moveTo>
                  <a:cubicBezTo>
                    <a:pt x="26" y="9"/>
                    <a:pt x="25" y="5"/>
                    <a:pt x="22" y="3"/>
                  </a:cubicBezTo>
                  <a:cubicBezTo>
                    <a:pt x="21" y="6"/>
                    <a:pt x="23" y="7"/>
                    <a:pt x="24" y="9"/>
                  </a:cubicBezTo>
                  <a:cubicBezTo>
                    <a:pt x="25" y="11"/>
                    <a:pt x="26" y="14"/>
                    <a:pt x="29" y="15"/>
                  </a:cubicBezTo>
                  <a:cubicBezTo>
                    <a:pt x="28" y="13"/>
                    <a:pt x="31" y="11"/>
                    <a:pt x="29" y="11"/>
                  </a:cubicBezTo>
                  <a:cubicBezTo>
                    <a:pt x="29" y="12"/>
                    <a:pt x="29" y="12"/>
                    <a:pt x="28" y="12"/>
                  </a:cubicBezTo>
                  <a:close/>
                  <a:moveTo>
                    <a:pt x="25" y="4"/>
                  </a:moveTo>
                  <a:cubicBezTo>
                    <a:pt x="26" y="7"/>
                    <a:pt x="27" y="9"/>
                    <a:pt x="29" y="10"/>
                  </a:cubicBezTo>
                  <a:cubicBezTo>
                    <a:pt x="28" y="8"/>
                    <a:pt x="28" y="4"/>
                    <a:pt x="25" y="4"/>
                  </a:cubicBezTo>
                  <a:close/>
                  <a:moveTo>
                    <a:pt x="31" y="3"/>
                  </a:moveTo>
                  <a:cubicBezTo>
                    <a:pt x="29" y="5"/>
                    <a:pt x="34" y="10"/>
                    <a:pt x="31" y="12"/>
                  </a:cubicBezTo>
                  <a:cubicBezTo>
                    <a:pt x="30" y="9"/>
                    <a:pt x="31" y="4"/>
                    <a:pt x="28" y="4"/>
                  </a:cubicBezTo>
                  <a:cubicBezTo>
                    <a:pt x="28" y="8"/>
                    <a:pt x="32" y="10"/>
                    <a:pt x="30" y="14"/>
                  </a:cubicBezTo>
                  <a:cubicBezTo>
                    <a:pt x="31" y="14"/>
                    <a:pt x="31" y="13"/>
                    <a:pt x="33" y="13"/>
                  </a:cubicBezTo>
                  <a:cubicBezTo>
                    <a:pt x="34" y="12"/>
                    <a:pt x="33" y="9"/>
                    <a:pt x="35" y="9"/>
                  </a:cubicBezTo>
                  <a:cubicBezTo>
                    <a:pt x="35" y="10"/>
                    <a:pt x="35" y="12"/>
                    <a:pt x="36" y="12"/>
                  </a:cubicBezTo>
                  <a:cubicBezTo>
                    <a:pt x="36" y="11"/>
                    <a:pt x="37" y="11"/>
                    <a:pt x="38" y="11"/>
                  </a:cubicBezTo>
                  <a:cubicBezTo>
                    <a:pt x="38" y="9"/>
                    <a:pt x="38" y="6"/>
                    <a:pt x="38" y="4"/>
                  </a:cubicBezTo>
                  <a:cubicBezTo>
                    <a:pt x="36" y="2"/>
                    <a:pt x="36" y="6"/>
                    <a:pt x="33" y="4"/>
                  </a:cubicBezTo>
                  <a:cubicBezTo>
                    <a:pt x="33" y="6"/>
                    <a:pt x="36" y="8"/>
                    <a:pt x="33" y="8"/>
                  </a:cubicBezTo>
                  <a:cubicBezTo>
                    <a:pt x="33" y="6"/>
                    <a:pt x="33" y="4"/>
                    <a:pt x="31" y="3"/>
                  </a:cubicBezTo>
                  <a:close/>
                  <a:moveTo>
                    <a:pt x="41" y="11"/>
                  </a:moveTo>
                  <a:cubicBezTo>
                    <a:pt x="41" y="8"/>
                    <a:pt x="42" y="4"/>
                    <a:pt x="39" y="3"/>
                  </a:cubicBezTo>
                  <a:cubicBezTo>
                    <a:pt x="40" y="6"/>
                    <a:pt x="37" y="11"/>
                    <a:pt x="41" y="11"/>
                  </a:cubicBezTo>
                  <a:close/>
                  <a:moveTo>
                    <a:pt x="43" y="15"/>
                  </a:moveTo>
                  <a:cubicBezTo>
                    <a:pt x="48" y="18"/>
                    <a:pt x="52" y="21"/>
                    <a:pt x="55" y="25"/>
                  </a:cubicBezTo>
                  <a:cubicBezTo>
                    <a:pt x="55" y="26"/>
                    <a:pt x="55" y="26"/>
                    <a:pt x="56" y="27"/>
                  </a:cubicBezTo>
                  <a:cubicBezTo>
                    <a:pt x="56" y="27"/>
                    <a:pt x="57" y="28"/>
                    <a:pt x="57" y="28"/>
                  </a:cubicBezTo>
                  <a:cubicBezTo>
                    <a:pt x="58" y="30"/>
                    <a:pt x="57" y="33"/>
                    <a:pt x="60" y="33"/>
                  </a:cubicBezTo>
                  <a:cubicBezTo>
                    <a:pt x="60" y="30"/>
                    <a:pt x="60" y="29"/>
                    <a:pt x="59" y="28"/>
                  </a:cubicBezTo>
                  <a:cubicBezTo>
                    <a:pt x="59" y="27"/>
                    <a:pt x="58" y="27"/>
                    <a:pt x="57" y="27"/>
                  </a:cubicBezTo>
                  <a:cubicBezTo>
                    <a:pt x="57" y="26"/>
                    <a:pt x="58" y="25"/>
                    <a:pt x="57" y="25"/>
                  </a:cubicBezTo>
                  <a:cubicBezTo>
                    <a:pt x="57" y="25"/>
                    <a:pt x="56" y="24"/>
                    <a:pt x="56" y="24"/>
                  </a:cubicBezTo>
                  <a:cubicBezTo>
                    <a:pt x="55" y="23"/>
                    <a:pt x="55" y="21"/>
                    <a:pt x="53" y="21"/>
                  </a:cubicBezTo>
                  <a:cubicBezTo>
                    <a:pt x="54" y="20"/>
                    <a:pt x="52" y="19"/>
                    <a:pt x="51" y="18"/>
                  </a:cubicBezTo>
                  <a:cubicBezTo>
                    <a:pt x="50" y="16"/>
                    <a:pt x="48" y="14"/>
                    <a:pt x="46" y="14"/>
                  </a:cubicBezTo>
                  <a:cubicBezTo>
                    <a:pt x="45" y="14"/>
                    <a:pt x="45" y="13"/>
                    <a:pt x="45" y="13"/>
                  </a:cubicBezTo>
                  <a:cubicBezTo>
                    <a:pt x="43" y="12"/>
                    <a:pt x="38" y="13"/>
                    <a:pt x="37" y="14"/>
                  </a:cubicBezTo>
                  <a:cubicBezTo>
                    <a:pt x="39" y="15"/>
                    <a:pt x="41" y="15"/>
                    <a:pt x="43" y="15"/>
                  </a:cubicBezTo>
                  <a:close/>
                  <a:moveTo>
                    <a:pt x="30" y="15"/>
                  </a:moveTo>
                  <a:cubicBezTo>
                    <a:pt x="28" y="15"/>
                    <a:pt x="28" y="17"/>
                    <a:pt x="27" y="17"/>
                  </a:cubicBezTo>
                  <a:cubicBezTo>
                    <a:pt x="25" y="17"/>
                    <a:pt x="21" y="23"/>
                    <a:pt x="21" y="23"/>
                  </a:cubicBezTo>
                  <a:cubicBezTo>
                    <a:pt x="21" y="24"/>
                    <a:pt x="20" y="24"/>
                    <a:pt x="20" y="24"/>
                  </a:cubicBezTo>
                  <a:cubicBezTo>
                    <a:pt x="19" y="25"/>
                    <a:pt x="20" y="28"/>
                    <a:pt x="19" y="29"/>
                  </a:cubicBezTo>
                  <a:cubicBezTo>
                    <a:pt x="19" y="29"/>
                    <a:pt x="18" y="29"/>
                    <a:pt x="18" y="29"/>
                  </a:cubicBezTo>
                  <a:cubicBezTo>
                    <a:pt x="18" y="30"/>
                    <a:pt x="18" y="31"/>
                    <a:pt x="18" y="31"/>
                  </a:cubicBezTo>
                  <a:cubicBezTo>
                    <a:pt x="18" y="33"/>
                    <a:pt x="15" y="37"/>
                    <a:pt x="18" y="36"/>
                  </a:cubicBezTo>
                  <a:cubicBezTo>
                    <a:pt x="19" y="37"/>
                    <a:pt x="17" y="37"/>
                    <a:pt x="17" y="37"/>
                  </a:cubicBezTo>
                  <a:cubicBezTo>
                    <a:pt x="14" y="41"/>
                    <a:pt x="19" y="41"/>
                    <a:pt x="17" y="43"/>
                  </a:cubicBezTo>
                  <a:cubicBezTo>
                    <a:pt x="16" y="43"/>
                    <a:pt x="18" y="47"/>
                    <a:pt x="18" y="48"/>
                  </a:cubicBezTo>
                  <a:cubicBezTo>
                    <a:pt x="19" y="49"/>
                    <a:pt x="21" y="51"/>
                    <a:pt x="21" y="53"/>
                  </a:cubicBezTo>
                  <a:cubicBezTo>
                    <a:pt x="22" y="53"/>
                    <a:pt x="22" y="54"/>
                    <a:pt x="23" y="54"/>
                  </a:cubicBezTo>
                  <a:cubicBezTo>
                    <a:pt x="24" y="54"/>
                    <a:pt x="23" y="54"/>
                    <a:pt x="23" y="55"/>
                  </a:cubicBezTo>
                  <a:cubicBezTo>
                    <a:pt x="24" y="55"/>
                    <a:pt x="25" y="54"/>
                    <a:pt x="26" y="55"/>
                  </a:cubicBezTo>
                  <a:cubicBezTo>
                    <a:pt x="26" y="55"/>
                    <a:pt x="27" y="56"/>
                    <a:pt x="27" y="56"/>
                  </a:cubicBezTo>
                  <a:cubicBezTo>
                    <a:pt x="31" y="58"/>
                    <a:pt x="38" y="60"/>
                    <a:pt x="43" y="59"/>
                  </a:cubicBezTo>
                  <a:cubicBezTo>
                    <a:pt x="44" y="59"/>
                    <a:pt x="43" y="58"/>
                    <a:pt x="43" y="58"/>
                  </a:cubicBezTo>
                  <a:cubicBezTo>
                    <a:pt x="44" y="57"/>
                    <a:pt x="46" y="58"/>
                    <a:pt x="47" y="58"/>
                  </a:cubicBezTo>
                  <a:cubicBezTo>
                    <a:pt x="47" y="58"/>
                    <a:pt x="48" y="56"/>
                    <a:pt x="48" y="56"/>
                  </a:cubicBezTo>
                  <a:cubicBezTo>
                    <a:pt x="49" y="56"/>
                    <a:pt x="50" y="56"/>
                    <a:pt x="50" y="55"/>
                  </a:cubicBezTo>
                  <a:cubicBezTo>
                    <a:pt x="52" y="54"/>
                    <a:pt x="53" y="53"/>
                    <a:pt x="55" y="53"/>
                  </a:cubicBezTo>
                  <a:cubicBezTo>
                    <a:pt x="56" y="51"/>
                    <a:pt x="57" y="48"/>
                    <a:pt x="58" y="47"/>
                  </a:cubicBezTo>
                  <a:cubicBezTo>
                    <a:pt x="59" y="46"/>
                    <a:pt x="59" y="45"/>
                    <a:pt x="59" y="44"/>
                  </a:cubicBezTo>
                  <a:cubicBezTo>
                    <a:pt x="60" y="42"/>
                    <a:pt x="60" y="41"/>
                    <a:pt x="60" y="38"/>
                  </a:cubicBezTo>
                  <a:cubicBezTo>
                    <a:pt x="60" y="37"/>
                    <a:pt x="61" y="35"/>
                    <a:pt x="59" y="34"/>
                  </a:cubicBezTo>
                  <a:cubicBezTo>
                    <a:pt x="58" y="38"/>
                    <a:pt x="59" y="41"/>
                    <a:pt x="58" y="44"/>
                  </a:cubicBezTo>
                  <a:cubicBezTo>
                    <a:pt x="58" y="44"/>
                    <a:pt x="57" y="45"/>
                    <a:pt x="57" y="46"/>
                  </a:cubicBezTo>
                  <a:cubicBezTo>
                    <a:pt x="56" y="46"/>
                    <a:pt x="57" y="47"/>
                    <a:pt x="57" y="48"/>
                  </a:cubicBezTo>
                  <a:cubicBezTo>
                    <a:pt x="56" y="48"/>
                    <a:pt x="55" y="48"/>
                    <a:pt x="55" y="48"/>
                  </a:cubicBezTo>
                  <a:cubicBezTo>
                    <a:pt x="54" y="49"/>
                    <a:pt x="54" y="50"/>
                    <a:pt x="54" y="51"/>
                  </a:cubicBezTo>
                  <a:cubicBezTo>
                    <a:pt x="53" y="52"/>
                    <a:pt x="52" y="52"/>
                    <a:pt x="51" y="53"/>
                  </a:cubicBezTo>
                  <a:cubicBezTo>
                    <a:pt x="47" y="56"/>
                    <a:pt x="38" y="55"/>
                    <a:pt x="33" y="55"/>
                  </a:cubicBezTo>
                  <a:cubicBezTo>
                    <a:pt x="31" y="54"/>
                    <a:pt x="30" y="55"/>
                    <a:pt x="30" y="54"/>
                  </a:cubicBezTo>
                  <a:cubicBezTo>
                    <a:pt x="29" y="53"/>
                    <a:pt x="28" y="54"/>
                    <a:pt x="28" y="54"/>
                  </a:cubicBezTo>
                  <a:cubicBezTo>
                    <a:pt x="27" y="53"/>
                    <a:pt x="27" y="52"/>
                    <a:pt x="26" y="52"/>
                  </a:cubicBezTo>
                  <a:cubicBezTo>
                    <a:pt x="24" y="51"/>
                    <a:pt x="23" y="50"/>
                    <a:pt x="22" y="49"/>
                  </a:cubicBezTo>
                  <a:cubicBezTo>
                    <a:pt x="22" y="50"/>
                    <a:pt x="23" y="48"/>
                    <a:pt x="21" y="48"/>
                  </a:cubicBezTo>
                  <a:cubicBezTo>
                    <a:pt x="21" y="45"/>
                    <a:pt x="20" y="42"/>
                    <a:pt x="20" y="39"/>
                  </a:cubicBezTo>
                  <a:cubicBezTo>
                    <a:pt x="20" y="37"/>
                    <a:pt x="21" y="36"/>
                    <a:pt x="21" y="35"/>
                  </a:cubicBezTo>
                  <a:cubicBezTo>
                    <a:pt x="21" y="34"/>
                    <a:pt x="21" y="32"/>
                    <a:pt x="21" y="30"/>
                  </a:cubicBezTo>
                  <a:cubicBezTo>
                    <a:pt x="21" y="30"/>
                    <a:pt x="22" y="30"/>
                    <a:pt x="22" y="29"/>
                  </a:cubicBezTo>
                  <a:cubicBezTo>
                    <a:pt x="22" y="28"/>
                    <a:pt x="22" y="28"/>
                    <a:pt x="23" y="28"/>
                  </a:cubicBezTo>
                  <a:cubicBezTo>
                    <a:pt x="23" y="27"/>
                    <a:pt x="22" y="26"/>
                    <a:pt x="23" y="26"/>
                  </a:cubicBezTo>
                  <a:cubicBezTo>
                    <a:pt x="23" y="26"/>
                    <a:pt x="23" y="26"/>
                    <a:pt x="23" y="26"/>
                  </a:cubicBezTo>
                  <a:cubicBezTo>
                    <a:pt x="24" y="26"/>
                    <a:pt x="23" y="24"/>
                    <a:pt x="23" y="24"/>
                  </a:cubicBezTo>
                  <a:cubicBezTo>
                    <a:pt x="24" y="24"/>
                    <a:pt x="24" y="24"/>
                    <a:pt x="24" y="24"/>
                  </a:cubicBezTo>
                  <a:cubicBezTo>
                    <a:pt x="25" y="24"/>
                    <a:pt x="24" y="23"/>
                    <a:pt x="24" y="22"/>
                  </a:cubicBezTo>
                  <a:cubicBezTo>
                    <a:pt x="24" y="22"/>
                    <a:pt x="25" y="22"/>
                    <a:pt x="25" y="22"/>
                  </a:cubicBezTo>
                  <a:cubicBezTo>
                    <a:pt x="26" y="22"/>
                    <a:pt x="25" y="21"/>
                    <a:pt x="25" y="21"/>
                  </a:cubicBezTo>
                  <a:cubicBezTo>
                    <a:pt x="27" y="18"/>
                    <a:pt x="30" y="17"/>
                    <a:pt x="31" y="15"/>
                  </a:cubicBezTo>
                  <a:cubicBezTo>
                    <a:pt x="32" y="15"/>
                    <a:pt x="32" y="15"/>
                    <a:pt x="31" y="15"/>
                  </a:cubicBezTo>
                  <a:cubicBezTo>
                    <a:pt x="31" y="15"/>
                    <a:pt x="31" y="15"/>
                    <a:pt x="30" y="15"/>
                  </a:cubicBezTo>
                  <a:close/>
                  <a:moveTo>
                    <a:pt x="33" y="23"/>
                  </a:moveTo>
                  <a:cubicBezTo>
                    <a:pt x="32" y="21"/>
                    <a:pt x="36" y="20"/>
                    <a:pt x="33" y="19"/>
                  </a:cubicBezTo>
                  <a:cubicBezTo>
                    <a:pt x="33" y="23"/>
                    <a:pt x="32" y="18"/>
                    <a:pt x="30" y="18"/>
                  </a:cubicBezTo>
                  <a:cubicBezTo>
                    <a:pt x="30" y="20"/>
                    <a:pt x="26" y="19"/>
                    <a:pt x="27" y="22"/>
                  </a:cubicBezTo>
                  <a:cubicBezTo>
                    <a:pt x="28" y="24"/>
                    <a:pt x="30" y="25"/>
                    <a:pt x="32" y="26"/>
                  </a:cubicBezTo>
                  <a:cubicBezTo>
                    <a:pt x="33" y="23"/>
                    <a:pt x="28" y="22"/>
                    <a:pt x="30" y="21"/>
                  </a:cubicBezTo>
                  <a:cubicBezTo>
                    <a:pt x="32" y="22"/>
                    <a:pt x="32" y="25"/>
                    <a:pt x="34" y="26"/>
                  </a:cubicBezTo>
                  <a:cubicBezTo>
                    <a:pt x="34" y="24"/>
                    <a:pt x="34" y="23"/>
                    <a:pt x="36" y="22"/>
                  </a:cubicBezTo>
                  <a:cubicBezTo>
                    <a:pt x="36" y="23"/>
                    <a:pt x="36" y="25"/>
                    <a:pt x="37" y="25"/>
                  </a:cubicBezTo>
                  <a:cubicBezTo>
                    <a:pt x="37" y="22"/>
                    <a:pt x="37" y="19"/>
                    <a:pt x="37" y="15"/>
                  </a:cubicBezTo>
                  <a:cubicBezTo>
                    <a:pt x="31" y="15"/>
                    <a:pt x="37" y="22"/>
                    <a:pt x="33" y="23"/>
                  </a:cubicBezTo>
                  <a:close/>
                  <a:moveTo>
                    <a:pt x="25" y="25"/>
                  </a:moveTo>
                  <a:cubicBezTo>
                    <a:pt x="27" y="24"/>
                    <a:pt x="28" y="28"/>
                    <a:pt x="29" y="25"/>
                  </a:cubicBezTo>
                  <a:cubicBezTo>
                    <a:pt x="27" y="24"/>
                    <a:pt x="26" y="22"/>
                    <a:pt x="25" y="25"/>
                  </a:cubicBezTo>
                  <a:close/>
                  <a:moveTo>
                    <a:pt x="23" y="28"/>
                  </a:moveTo>
                  <a:cubicBezTo>
                    <a:pt x="25" y="29"/>
                    <a:pt x="31" y="31"/>
                    <a:pt x="33" y="28"/>
                  </a:cubicBezTo>
                  <a:cubicBezTo>
                    <a:pt x="30" y="28"/>
                    <a:pt x="25" y="24"/>
                    <a:pt x="23" y="28"/>
                  </a:cubicBezTo>
                  <a:close/>
                  <a:moveTo>
                    <a:pt x="23" y="29"/>
                  </a:moveTo>
                  <a:cubicBezTo>
                    <a:pt x="22" y="32"/>
                    <a:pt x="25" y="31"/>
                    <a:pt x="27" y="31"/>
                  </a:cubicBezTo>
                  <a:cubicBezTo>
                    <a:pt x="28" y="31"/>
                    <a:pt x="34" y="31"/>
                    <a:pt x="31" y="30"/>
                  </a:cubicBezTo>
                  <a:cubicBezTo>
                    <a:pt x="27" y="31"/>
                    <a:pt x="26" y="29"/>
                    <a:pt x="23" y="29"/>
                  </a:cubicBezTo>
                  <a:close/>
                  <a:moveTo>
                    <a:pt x="37" y="25"/>
                  </a:moveTo>
                  <a:cubicBezTo>
                    <a:pt x="41" y="25"/>
                    <a:pt x="40" y="20"/>
                    <a:pt x="40" y="16"/>
                  </a:cubicBezTo>
                  <a:cubicBezTo>
                    <a:pt x="40" y="16"/>
                    <a:pt x="39" y="15"/>
                    <a:pt x="38" y="15"/>
                  </a:cubicBezTo>
                  <a:cubicBezTo>
                    <a:pt x="37" y="17"/>
                    <a:pt x="38" y="22"/>
                    <a:pt x="37" y="25"/>
                  </a:cubicBezTo>
                  <a:close/>
                  <a:moveTo>
                    <a:pt x="47" y="19"/>
                  </a:moveTo>
                  <a:cubicBezTo>
                    <a:pt x="44" y="19"/>
                    <a:pt x="44" y="22"/>
                    <a:pt x="43" y="24"/>
                  </a:cubicBezTo>
                  <a:cubicBezTo>
                    <a:pt x="46" y="24"/>
                    <a:pt x="47" y="22"/>
                    <a:pt x="47" y="19"/>
                  </a:cubicBezTo>
                  <a:close/>
                  <a:moveTo>
                    <a:pt x="50" y="21"/>
                  </a:moveTo>
                  <a:cubicBezTo>
                    <a:pt x="47" y="20"/>
                    <a:pt x="47" y="23"/>
                    <a:pt x="46" y="24"/>
                  </a:cubicBezTo>
                  <a:cubicBezTo>
                    <a:pt x="48" y="24"/>
                    <a:pt x="48" y="23"/>
                    <a:pt x="50" y="23"/>
                  </a:cubicBezTo>
                  <a:cubicBezTo>
                    <a:pt x="50" y="22"/>
                    <a:pt x="50" y="21"/>
                    <a:pt x="50" y="21"/>
                  </a:cubicBezTo>
                  <a:close/>
                  <a:moveTo>
                    <a:pt x="50" y="26"/>
                  </a:moveTo>
                  <a:cubicBezTo>
                    <a:pt x="52" y="26"/>
                    <a:pt x="53" y="26"/>
                    <a:pt x="53" y="24"/>
                  </a:cubicBezTo>
                  <a:cubicBezTo>
                    <a:pt x="52" y="24"/>
                    <a:pt x="52" y="23"/>
                    <a:pt x="50" y="22"/>
                  </a:cubicBezTo>
                  <a:cubicBezTo>
                    <a:pt x="50" y="24"/>
                    <a:pt x="49" y="24"/>
                    <a:pt x="50" y="26"/>
                  </a:cubicBezTo>
                  <a:close/>
                  <a:moveTo>
                    <a:pt x="43" y="16"/>
                  </a:moveTo>
                  <a:cubicBezTo>
                    <a:pt x="42" y="17"/>
                    <a:pt x="43" y="19"/>
                    <a:pt x="42" y="19"/>
                  </a:cubicBezTo>
                  <a:cubicBezTo>
                    <a:pt x="42" y="18"/>
                    <a:pt x="42" y="16"/>
                    <a:pt x="41" y="16"/>
                  </a:cubicBezTo>
                  <a:cubicBezTo>
                    <a:pt x="40" y="18"/>
                    <a:pt x="42" y="20"/>
                    <a:pt x="42" y="21"/>
                  </a:cubicBezTo>
                  <a:cubicBezTo>
                    <a:pt x="42" y="23"/>
                    <a:pt x="40" y="25"/>
                    <a:pt x="42" y="25"/>
                  </a:cubicBezTo>
                  <a:cubicBezTo>
                    <a:pt x="43" y="23"/>
                    <a:pt x="46" y="18"/>
                    <a:pt x="43" y="16"/>
                  </a:cubicBezTo>
                  <a:close/>
                  <a:moveTo>
                    <a:pt x="36" y="27"/>
                  </a:moveTo>
                  <a:cubicBezTo>
                    <a:pt x="35" y="27"/>
                    <a:pt x="37" y="29"/>
                    <a:pt x="37" y="28"/>
                  </a:cubicBezTo>
                  <a:cubicBezTo>
                    <a:pt x="36" y="29"/>
                    <a:pt x="35" y="29"/>
                    <a:pt x="35" y="29"/>
                  </a:cubicBezTo>
                  <a:cubicBezTo>
                    <a:pt x="34" y="32"/>
                    <a:pt x="35" y="37"/>
                    <a:pt x="34" y="41"/>
                  </a:cubicBezTo>
                  <a:cubicBezTo>
                    <a:pt x="32" y="42"/>
                    <a:pt x="29" y="42"/>
                    <a:pt x="30" y="46"/>
                  </a:cubicBezTo>
                  <a:cubicBezTo>
                    <a:pt x="38" y="49"/>
                    <a:pt x="37" y="36"/>
                    <a:pt x="37" y="28"/>
                  </a:cubicBezTo>
                  <a:cubicBezTo>
                    <a:pt x="41" y="26"/>
                    <a:pt x="42" y="28"/>
                    <a:pt x="46" y="28"/>
                  </a:cubicBezTo>
                  <a:cubicBezTo>
                    <a:pt x="46" y="29"/>
                    <a:pt x="45" y="33"/>
                    <a:pt x="48" y="32"/>
                  </a:cubicBezTo>
                  <a:cubicBezTo>
                    <a:pt x="48" y="30"/>
                    <a:pt x="48" y="28"/>
                    <a:pt x="48" y="26"/>
                  </a:cubicBezTo>
                  <a:cubicBezTo>
                    <a:pt x="43" y="26"/>
                    <a:pt x="39" y="26"/>
                    <a:pt x="36" y="27"/>
                  </a:cubicBezTo>
                  <a:close/>
                  <a:moveTo>
                    <a:pt x="49" y="28"/>
                  </a:moveTo>
                  <a:cubicBezTo>
                    <a:pt x="50" y="28"/>
                    <a:pt x="50" y="29"/>
                    <a:pt x="50" y="29"/>
                  </a:cubicBezTo>
                  <a:cubicBezTo>
                    <a:pt x="50" y="30"/>
                    <a:pt x="49" y="29"/>
                    <a:pt x="49" y="30"/>
                  </a:cubicBezTo>
                  <a:cubicBezTo>
                    <a:pt x="51" y="30"/>
                    <a:pt x="53" y="30"/>
                    <a:pt x="56" y="30"/>
                  </a:cubicBezTo>
                  <a:cubicBezTo>
                    <a:pt x="57" y="27"/>
                    <a:pt x="51" y="30"/>
                    <a:pt x="51" y="28"/>
                  </a:cubicBezTo>
                  <a:cubicBezTo>
                    <a:pt x="53" y="29"/>
                    <a:pt x="55" y="26"/>
                    <a:pt x="53" y="26"/>
                  </a:cubicBezTo>
                  <a:cubicBezTo>
                    <a:pt x="53" y="28"/>
                    <a:pt x="48" y="25"/>
                    <a:pt x="49" y="28"/>
                  </a:cubicBezTo>
                  <a:close/>
                  <a:moveTo>
                    <a:pt x="41" y="34"/>
                  </a:moveTo>
                  <a:cubicBezTo>
                    <a:pt x="40" y="31"/>
                    <a:pt x="43" y="32"/>
                    <a:pt x="43" y="29"/>
                  </a:cubicBezTo>
                  <a:cubicBezTo>
                    <a:pt x="41" y="29"/>
                    <a:pt x="41" y="30"/>
                    <a:pt x="40" y="31"/>
                  </a:cubicBezTo>
                  <a:cubicBezTo>
                    <a:pt x="40" y="30"/>
                    <a:pt x="40" y="29"/>
                    <a:pt x="39" y="29"/>
                  </a:cubicBezTo>
                  <a:cubicBezTo>
                    <a:pt x="40" y="31"/>
                    <a:pt x="40" y="33"/>
                    <a:pt x="41" y="34"/>
                  </a:cubicBezTo>
                  <a:close/>
                  <a:moveTo>
                    <a:pt x="44" y="29"/>
                  </a:moveTo>
                  <a:cubicBezTo>
                    <a:pt x="44" y="31"/>
                    <a:pt x="42" y="30"/>
                    <a:pt x="43" y="33"/>
                  </a:cubicBezTo>
                  <a:cubicBezTo>
                    <a:pt x="45" y="34"/>
                    <a:pt x="46" y="30"/>
                    <a:pt x="44" y="29"/>
                  </a:cubicBezTo>
                  <a:close/>
                  <a:moveTo>
                    <a:pt x="41" y="35"/>
                  </a:moveTo>
                  <a:cubicBezTo>
                    <a:pt x="43" y="36"/>
                    <a:pt x="47" y="34"/>
                    <a:pt x="44" y="33"/>
                  </a:cubicBezTo>
                  <a:cubicBezTo>
                    <a:pt x="44" y="35"/>
                    <a:pt x="41" y="33"/>
                    <a:pt x="41" y="35"/>
                  </a:cubicBezTo>
                  <a:close/>
                  <a:moveTo>
                    <a:pt x="3" y="32"/>
                  </a:moveTo>
                  <a:cubicBezTo>
                    <a:pt x="6" y="32"/>
                    <a:pt x="1" y="33"/>
                    <a:pt x="3" y="36"/>
                  </a:cubicBezTo>
                  <a:cubicBezTo>
                    <a:pt x="7" y="36"/>
                    <a:pt x="11" y="36"/>
                    <a:pt x="16" y="36"/>
                  </a:cubicBezTo>
                  <a:cubicBezTo>
                    <a:pt x="15" y="34"/>
                    <a:pt x="17" y="34"/>
                    <a:pt x="17" y="31"/>
                  </a:cubicBezTo>
                  <a:cubicBezTo>
                    <a:pt x="14" y="31"/>
                    <a:pt x="11" y="31"/>
                    <a:pt x="9" y="31"/>
                  </a:cubicBezTo>
                  <a:cubicBezTo>
                    <a:pt x="7" y="32"/>
                    <a:pt x="2" y="30"/>
                    <a:pt x="2" y="32"/>
                  </a:cubicBezTo>
                  <a:cubicBezTo>
                    <a:pt x="2" y="32"/>
                    <a:pt x="3" y="32"/>
                    <a:pt x="3" y="32"/>
                  </a:cubicBezTo>
                  <a:close/>
                  <a:moveTo>
                    <a:pt x="49" y="33"/>
                  </a:moveTo>
                  <a:cubicBezTo>
                    <a:pt x="51" y="32"/>
                    <a:pt x="56" y="34"/>
                    <a:pt x="57" y="32"/>
                  </a:cubicBezTo>
                  <a:cubicBezTo>
                    <a:pt x="56" y="31"/>
                    <a:pt x="48" y="29"/>
                    <a:pt x="49" y="33"/>
                  </a:cubicBezTo>
                  <a:close/>
                  <a:moveTo>
                    <a:pt x="28" y="34"/>
                  </a:moveTo>
                  <a:cubicBezTo>
                    <a:pt x="30" y="34"/>
                    <a:pt x="34" y="35"/>
                    <a:pt x="33" y="32"/>
                  </a:cubicBezTo>
                  <a:cubicBezTo>
                    <a:pt x="30" y="32"/>
                    <a:pt x="24" y="31"/>
                    <a:pt x="22" y="33"/>
                  </a:cubicBezTo>
                  <a:cubicBezTo>
                    <a:pt x="22" y="34"/>
                    <a:pt x="25" y="34"/>
                    <a:pt x="28" y="34"/>
                  </a:cubicBezTo>
                  <a:close/>
                  <a:moveTo>
                    <a:pt x="46" y="41"/>
                  </a:moveTo>
                  <a:cubicBezTo>
                    <a:pt x="43" y="40"/>
                    <a:pt x="42" y="45"/>
                    <a:pt x="43" y="47"/>
                  </a:cubicBezTo>
                  <a:cubicBezTo>
                    <a:pt x="47" y="48"/>
                    <a:pt x="46" y="45"/>
                    <a:pt x="48" y="44"/>
                  </a:cubicBezTo>
                  <a:cubicBezTo>
                    <a:pt x="48" y="42"/>
                    <a:pt x="47" y="41"/>
                    <a:pt x="47" y="39"/>
                  </a:cubicBezTo>
                  <a:cubicBezTo>
                    <a:pt x="47" y="37"/>
                    <a:pt x="49" y="33"/>
                    <a:pt x="46" y="33"/>
                  </a:cubicBezTo>
                  <a:cubicBezTo>
                    <a:pt x="46" y="35"/>
                    <a:pt x="46" y="38"/>
                    <a:pt x="46" y="41"/>
                  </a:cubicBezTo>
                  <a:close/>
                  <a:moveTo>
                    <a:pt x="54" y="41"/>
                  </a:moveTo>
                  <a:cubicBezTo>
                    <a:pt x="55" y="40"/>
                    <a:pt x="57" y="44"/>
                    <a:pt x="57" y="41"/>
                  </a:cubicBezTo>
                  <a:cubicBezTo>
                    <a:pt x="55" y="41"/>
                    <a:pt x="58" y="39"/>
                    <a:pt x="57" y="37"/>
                  </a:cubicBezTo>
                  <a:cubicBezTo>
                    <a:pt x="57" y="37"/>
                    <a:pt x="56" y="37"/>
                    <a:pt x="56" y="36"/>
                  </a:cubicBezTo>
                  <a:cubicBezTo>
                    <a:pt x="56" y="36"/>
                    <a:pt x="57" y="36"/>
                    <a:pt x="57" y="36"/>
                  </a:cubicBezTo>
                  <a:cubicBezTo>
                    <a:pt x="58" y="36"/>
                    <a:pt x="57" y="34"/>
                    <a:pt x="57" y="34"/>
                  </a:cubicBezTo>
                  <a:cubicBezTo>
                    <a:pt x="55" y="34"/>
                    <a:pt x="52" y="34"/>
                    <a:pt x="49" y="34"/>
                  </a:cubicBezTo>
                  <a:cubicBezTo>
                    <a:pt x="47" y="37"/>
                    <a:pt x="53" y="34"/>
                    <a:pt x="53" y="36"/>
                  </a:cubicBezTo>
                  <a:cubicBezTo>
                    <a:pt x="52" y="37"/>
                    <a:pt x="49" y="35"/>
                    <a:pt x="49" y="37"/>
                  </a:cubicBezTo>
                  <a:cubicBezTo>
                    <a:pt x="50" y="37"/>
                    <a:pt x="51" y="38"/>
                    <a:pt x="51" y="39"/>
                  </a:cubicBezTo>
                  <a:cubicBezTo>
                    <a:pt x="53" y="39"/>
                    <a:pt x="56" y="38"/>
                    <a:pt x="57" y="40"/>
                  </a:cubicBezTo>
                  <a:cubicBezTo>
                    <a:pt x="56" y="40"/>
                    <a:pt x="54" y="40"/>
                    <a:pt x="54" y="41"/>
                  </a:cubicBezTo>
                  <a:close/>
                  <a:moveTo>
                    <a:pt x="50" y="41"/>
                  </a:moveTo>
                  <a:cubicBezTo>
                    <a:pt x="53" y="41"/>
                    <a:pt x="54" y="47"/>
                    <a:pt x="57" y="44"/>
                  </a:cubicBezTo>
                  <a:cubicBezTo>
                    <a:pt x="55" y="43"/>
                    <a:pt x="53" y="38"/>
                    <a:pt x="50" y="41"/>
                  </a:cubicBezTo>
                  <a:close/>
                  <a:moveTo>
                    <a:pt x="50" y="42"/>
                  </a:moveTo>
                  <a:cubicBezTo>
                    <a:pt x="50" y="45"/>
                    <a:pt x="50" y="48"/>
                    <a:pt x="51" y="50"/>
                  </a:cubicBezTo>
                  <a:cubicBezTo>
                    <a:pt x="54" y="50"/>
                    <a:pt x="54" y="48"/>
                    <a:pt x="55" y="46"/>
                  </a:cubicBezTo>
                  <a:cubicBezTo>
                    <a:pt x="54" y="44"/>
                    <a:pt x="53" y="43"/>
                    <a:pt x="51" y="42"/>
                  </a:cubicBezTo>
                  <a:cubicBezTo>
                    <a:pt x="51" y="45"/>
                    <a:pt x="55" y="47"/>
                    <a:pt x="52" y="48"/>
                  </a:cubicBezTo>
                  <a:cubicBezTo>
                    <a:pt x="52" y="46"/>
                    <a:pt x="51" y="44"/>
                    <a:pt x="50" y="42"/>
                  </a:cubicBezTo>
                  <a:close/>
                  <a:moveTo>
                    <a:pt x="48" y="46"/>
                  </a:moveTo>
                  <a:cubicBezTo>
                    <a:pt x="47" y="49"/>
                    <a:pt x="49" y="49"/>
                    <a:pt x="49" y="52"/>
                  </a:cubicBezTo>
                  <a:cubicBezTo>
                    <a:pt x="52" y="52"/>
                    <a:pt x="49" y="46"/>
                    <a:pt x="48" y="46"/>
                  </a:cubicBezTo>
                  <a:close/>
                  <a:moveTo>
                    <a:pt x="47" y="48"/>
                  </a:moveTo>
                  <a:cubicBezTo>
                    <a:pt x="44" y="47"/>
                    <a:pt x="46" y="52"/>
                    <a:pt x="45" y="54"/>
                  </a:cubicBezTo>
                  <a:cubicBezTo>
                    <a:pt x="49" y="54"/>
                    <a:pt x="48" y="49"/>
                    <a:pt x="47" y="48"/>
                  </a:cubicBezTo>
                  <a:close/>
                  <a:moveTo>
                    <a:pt x="22" y="42"/>
                  </a:moveTo>
                  <a:cubicBezTo>
                    <a:pt x="24" y="43"/>
                    <a:pt x="25" y="41"/>
                    <a:pt x="26" y="41"/>
                  </a:cubicBezTo>
                  <a:cubicBezTo>
                    <a:pt x="28" y="40"/>
                    <a:pt x="31" y="39"/>
                    <a:pt x="33" y="37"/>
                  </a:cubicBezTo>
                  <a:cubicBezTo>
                    <a:pt x="28" y="38"/>
                    <a:pt x="24" y="39"/>
                    <a:pt x="22" y="42"/>
                  </a:cubicBezTo>
                  <a:close/>
                  <a:moveTo>
                    <a:pt x="25" y="41"/>
                  </a:moveTo>
                  <a:cubicBezTo>
                    <a:pt x="25" y="43"/>
                    <a:pt x="20" y="44"/>
                    <a:pt x="23" y="46"/>
                  </a:cubicBezTo>
                  <a:cubicBezTo>
                    <a:pt x="25" y="43"/>
                    <a:pt x="28" y="42"/>
                    <a:pt x="31" y="41"/>
                  </a:cubicBezTo>
                  <a:cubicBezTo>
                    <a:pt x="32" y="40"/>
                    <a:pt x="32" y="39"/>
                    <a:pt x="31" y="40"/>
                  </a:cubicBezTo>
                  <a:cubicBezTo>
                    <a:pt x="29" y="40"/>
                    <a:pt x="28" y="42"/>
                    <a:pt x="25" y="41"/>
                  </a:cubicBezTo>
                  <a:close/>
                  <a:moveTo>
                    <a:pt x="23" y="48"/>
                  </a:moveTo>
                  <a:cubicBezTo>
                    <a:pt x="26" y="47"/>
                    <a:pt x="27" y="45"/>
                    <a:pt x="29" y="43"/>
                  </a:cubicBezTo>
                  <a:cubicBezTo>
                    <a:pt x="26" y="44"/>
                    <a:pt x="24" y="45"/>
                    <a:pt x="23" y="48"/>
                  </a:cubicBezTo>
                  <a:close/>
                  <a:moveTo>
                    <a:pt x="26" y="50"/>
                  </a:moveTo>
                  <a:cubicBezTo>
                    <a:pt x="26" y="48"/>
                    <a:pt x="29" y="49"/>
                    <a:pt x="29" y="46"/>
                  </a:cubicBezTo>
                  <a:cubicBezTo>
                    <a:pt x="26" y="46"/>
                    <a:pt x="23" y="49"/>
                    <a:pt x="26" y="50"/>
                  </a:cubicBezTo>
                  <a:close/>
                  <a:moveTo>
                    <a:pt x="26" y="51"/>
                  </a:moveTo>
                  <a:cubicBezTo>
                    <a:pt x="29" y="52"/>
                    <a:pt x="29" y="49"/>
                    <a:pt x="30" y="48"/>
                  </a:cubicBezTo>
                  <a:cubicBezTo>
                    <a:pt x="28" y="48"/>
                    <a:pt x="27" y="50"/>
                    <a:pt x="26" y="51"/>
                  </a:cubicBezTo>
                  <a:close/>
                  <a:moveTo>
                    <a:pt x="30" y="53"/>
                  </a:moveTo>
                  <a:cubicBezTo>
                    <a:pt x="31" y="53"/>
                    <a:pt x="31" y="52"/>
                    <a:pt x="32" y="51"/>
                  </a:cubicBezTo>
                  <a:cubicBezTo>
                    <a:pt x="32" y="52"/>
                    <a:pt x="32" y="54"/>
                    <a:pt x="34" y="54"/>
                  </a:cubicBezTo>
                  <a:cubicBezTo>
                    <a:pt x="34" y="52"/>
                    <a:pt x="36" y="49"/>
                    <a:pt x="34" y="48"/>
                  </a:cubicBezTo>
                  <a:cubicBezTo>
                    <a:pt x="34" y="49"/>
                    <a:pt x="33" y="50"/>
                    <a:pt x="32" y="50"/>
                  </a:cubicBezTo>
                  <a:cubicBezTo>
                    <a:pt x="32" y="49"/>
                    <a:pt x="32" y="48"/>
                    <a:pt x="31" y="48"/>
                  </a:cubicBezTo>
                  <a:cubicBezTo>
                    <a:pt x="31" y="49"/>
                    <a:pt x="29" y="50"/>
                    <a:pt x="30" y="53"/>
                  </a:cubicBezTo>
                  <a:close/>
                  <a:moveTo>
                    <a:pt x="28" y="35"/>
                  </a:moveTo>
                  <a:cubicBezTo>
                    <a:pt x="28" y="36"/>
                    <a:pt x="30" y="35"/>
                    <a:pt x="30" y="35"/>
                  </a:cubicBezTo>
                  <a:cubicBezTo>
                    <a:pt x="27" y="34"/>
                    <a:pt x="27" y="35"/>
                    <a:pt x="22" y="35"/>
                  </a:cubicBezTo>
                  <a:cubicBezTo>
                    <a:pt x="21" y="38"/>
                    <a:pt x="27" y="35"/>
                    <a:pt x="27" y="37"/>
                  </a:cubicBezTo>
                  <a:cubicBezTo>
                    <a:pt x="25" y="37"/>
                    <a:pt x="21" y="36"/>
                    <a:pt x="22" y="40"/>
                  </a:cubicBezTo>
                  <a:cubicBezTo>
                    <a:pt x="25" y="38"/>
                    <a:pt x="30" y="38"/>
                    <a:pt x="32" y="35"/>
                  </a:cubicBezTo>
                  <a:cubicBezTo>
                    <a:pt x="31" y="35"/>
                    <a:pt x="27" y="38"/>
                    <a:pt x="28" y="35"/>
                  </a:cubicBezTo>
                  <a:close/>
                  <a:moveTo>
                    <a:pt x="70" y="37"/>
                  </a:moveTo>
                  <a:cubicBezTo>
                    <a:pt x="70" y="37"/>
                    <a:pt x="70" y="36"/>
                    <a:pt x="70" y="35"/>
                  </a:cubicBezTo>
                  <a:cubicBezTo>
                    <a:pt x="68" y="35"/>
                    <a:pt x="65" y="35"/>
                    <a:pt x="62" y="35"/>
                  </a:cubicBezTo>
                  <a:cubicBezTo>
                    <a:pt x="62" y="39"/>
                    <a:pt x="68" y="36"/>
                    <a:pt x="70" y="37"/>
                  </a:cubicBezTo>
                  <a:close/>
                  <a:moveTo>
                    <a:pt x="45" y="38"/>
                  </a:moveTo>
                  <a:cubicBezTo>
                    <a:pt x="47" y="35"/>
                    <a:pt x="41" y="36"/>
                    <a:pt x="41" y="37"/>
                  </a:cubicBezTo>
                  <a:cubicBezTo>
                    <a:pt x="42" y="38"/>
                    <a:pt x="43" y="38"/>
                    <a:pt x="45" y="38"/>
                  </a:cubicBezTo>
                  <a:close/>
                  <a:moveTo>
                    <a:pt x="5" y="43"/>
                  </a:moveTo>
                  <a:cubicBezTo>
                    <a:pt x="6" y="45"/>
                    <a:pt x="1" y="43"/>
                    <a:pt x="3" y="46"/>
                  </a:cubicBezTo>
                  <a:cubicBezTo>
                    <a:pt x="7" y="45"/>
                    <a:pt x="14" y="45"/>
                    <a:pt x="16" y="43"/>
                  </a:cubicBezTo>
                  <a:cubicBezTo>
                    <a:pt x="12" y="43"/>
                    <a:pt x="9" y="43"/>
                    <a:pt x="5" y="43"/>
                  </a:cubicBezTo>
                  <a:close/>
                  <a:moveTo>
                    <a:pt x="6" y="42"/>
                  </a:moveTo>
                  <a:cubicBezTo>
                    <a:pt x="10" y="42"/>
                    <a:pt x="16" y="44"/>
                    <a:pt x="16" y="40"/>
                  </a:cubicBezTo>
                  <a:cubicBezTo>
                    <a:pt x="13" y="39"/>
                    <a:pt x="9" y="41"/>
                    <a:pt x="8" y="39"/>
                  </a:cubicBezTo>
                  <a:cubicBezTo>
                    <a:pt x="10" y="39"/>
                    <a:pt x="13" y="39"/>
                    <a:pt x="16" y="39"/>
                  </a:cubicBezTo>
                  <a:cubicBezTo>
                    <a:pt x="16" y="36"/>
                    <a:pt x="12" y="37"/>
                    <a:pt x="10" y="37"/>
                  </a:cubicBezTo>
                  <a:cubicBezTo>
                    <a:pt x="7" y="37"/>
                    <a:pt x="2" y="36"/>
                    <a:pt x="3" y="39"/>
                  </a:cubicBezTo>
                  <a:cubicBezTo>
                    <a:pt x="2" y="41"/>
                    <a:pt x="7" y="38"/>
                    <a:pt x="6" y="41"/>
                  </a:cubicBezTo>
                  <a:cubicBezTo>
                    <a:pt x="5" y="41"/>
                    <a:pt x="2" y="40"/>
                    <a:pt x="3" y="42"/>
                  </a:cubicBezTo>
                  <a:cubicBezTo>
                    <a:pt x="3" y="45"/>
                    <a:pt x="4" y="42"/>
                    <a:pt x="6" y="42"/>
                  </a:cubicBezTo>
                  <a:close/>
                  <a:moveTo>
                    <a:pt x="70" y="38"/>
                  </a:moveTo>
                  <a:cubicBezTo>
                    <a:pt x="68" y="39"/>
                    <a:pt x="64" y="37"/>
                    <a:pt x="63" y="39"/>
                  </a:cubicBezTo>
                  <a:cubicBezTo>
                    <a:pt x="65" y="38"/>
                    <a:pt x="70" y="40"/>
                    <a:pt x="70" y="38"/>
                  </a:cubicBezTo>
                  <a:close/>
                  <a:moveTo>
                    <a:pt x="39" y="42"/>
                  </a:moveTo>
                  <a:cubicBezTo>
                    <a:pt x="40" y="42"/>
                    <a:pt x="38" y="41"/>
                    <a:pt x="38" y="41"/>
                  </a:cubicBezTo>
                  <a:cubicBezTo>
                    <a:pt x="38" y="42"/>
                    <a:pt x="41" y="50"/>
                    <a:pt x="38" y="51"/>
                  </a:cubicBezTo>
                  <a:cubicBezTo>
                    <a:pt x="39" y="49"/>
                    <a:pt x="38" y="40"/>
                    <a:pt x="37" y="47"/>
                  </a:cubicBezTo>
                  <a:cubicBezTo>
                    <a:pt x="36" y="48"/>
                    <a:pt x="37" y="52"/>
                    <a:pt x="36" y="54"/>
                  </a:cubicBezTo>
                  <a:cubicBezTo>
                    <a:pt x="37" y="54"/>
                    <a:pt x="37" y="52"/>
                    <a:pt x="38" y="52"/>
                  </a:cubicBezTo>
                  <a:cubicBezTo>
                    <a:pt x="38" y="55"/>
                    <a:pt x="42" y="53"/>
                    <a:pt x="44" y="54"/>
                  </a:cubicBezTo>
                  <a:cubicBezTo>
                    <a:pt x="44" y="52"/>
                    <a:pt x="44" y="50"/>
                    <a:pt x="44" y="48"/>
                  </a:cubicBezTo>
                  <a:cubicBezTo>
                    <a:pt x="41" y="47"/>
                    <a:pt x="44" y="53"/>
                    <a:pt x="42" y="53"/>
                  </a:cubicBezTo>
                  <a:cubicBezTo>
                    <a:pt x="42" y="51"/>
                    <a:pt x="42" y="45"/>
                    <a:pt x="41" y="48"/>
                  </a:cubicBezTo>
                  <a:cubicBezTo>
                    <a:pt x="40" y="49"/>
                    <a:pt x="42" y="53"/>
                    <a:pt x="40" y="53"/>
                  </a:cubicBezTo>
                  <a:cubicBezTo>
                    <a:pt x="40" y="50"/>
                    <a:pt x="40" y="46"/>
                    <a:pt x="40" y="43"/>
                  </a:cubicBezTo>
                  <a:cubicBezTo>
                    <a:pt x="41" y="43"/>
                    <a:pt x="41" y="43"/>
                    <a:pt x="41" y="41"/>
                  </a:cubicBezTo>
                  <a:cubicBezTo>
                    <a:pt x="43" y="42"/>
                    <a:pt x="44" y="40"/>
                    <a:pt x="44" y="39"/>
                  </a:cubicBezTo>
                  <a:cubicBezTo>
                    <a:pt x="42" y="38"/>
                    <a:pt x="42" y="41"/>
                    <a:pt x="40" y="39"/>
                  </a:cubicBezTo>
                  <a:cubicBezTo>
                    <a:pt x="40" y="40"/>
                    <a:pt x="40" y="42"/>
                    <a:pt x="39" y="42"/>
                  </a:cubicBezTo>
                  <a:close/>
                  <a:moveTo>
                    <a:pt x="66" y="51"/>
                  </a:moveTo>
                  <a:cubicBezTo>
                    <a:pt x="66" y="51"/>
                    <a:pt x="65" y="50"/>
                    <a:pt x="64" y="49"/>
                  </a:cubicBezTo>
                  <a:cubicBezTo>
                    <a:pt x="63" y="49"/>
                    <a:pt x="61" y="50"/>
                    <a:pt x="61" y="48"/>
                  </a:cubicBezTo>
                  <a:cubicBezTo>
                    <a:pt x="60" y="48"/>
                    <a:pt x="60" y="49"/>
                    <a:pt x="61" y="49"/>
                  </a:cubicBezTo>
                  <a:cubicBezTo>
                    <a:pt x="64" y="51"/>
                    <a:pt x="67" y="53"/>
                    <a:pt x="70" y="55"/>
                  </a:cubicBezTo>
                  <a:cubicBezTo>
                    <a:pt x="72" y="51"/>
                    <a:pt x="68" y="52"/>
                    <a:pt x="66" y="51"/>
                  </a:cubicBezTo>
                  <a:close/>
                  <a:moveTo>
                    <a:pt x="57" y="54"/>
                  </a:moveTo>
                  <a:cubicBezTo>
                    <a:pt x="61" y="56"/>
                    <a:pt x="67" y="57"/>
                    <a:pt x="69" y="62"/>
                  </a:cubicBezTo>
                  <a:cubicBezTo>
                    <a:pt x="67" y="62"/>
                    <a:pt x="67" y="59"/>
                    <a:pt x="65" y="59"/>
                  </a:cubicBezTo>
                  <a:cubicBezTo>
                    <a:pt x="63" y="59"/>
                    <a:pt x="63" y="57"/>
                    <a:pt x="62" y="56"/>
                  </a:cubicBezTo>
                  <a:cubicBezTo>
                    <a:pt x="62" y="56"/>
                    <a:pt x="60" y="56"/>
                    <a:pt x="60" y="56"/>
                  </a:cubicBezTo>
                  <a:cubicBezTo>
                    <a:pt x="60" y="56"/>
                    <a:pt x="59" y="55"/>
                    <a:pt x="58" y="56"/>
                  </a:cubicBezTo>
                  <a:cubicBezTo>
                    <a:pt x="63" y="57"/>
                    <a:pt x="63" y="64"/>
                    <a:pt x="69" y="64"/>
                  </a:cubicBezTo>
                  <a:cubicBezTo>
                    <a:pt x="71" y="60"/>
                    <a:pt x="68" y="59"/>
                    <a:pt x="65" y="56"/>
                  </a:cubicBezTo>
                  <a:cubicBezTo>
                    <a:pt x="64" y="55"/>
                    <a:pt x="62" y="55"/>
                    <a:pt x="61" y="54"/>
                  </a:cubicBezTo>
                  <a:cubicBezTo>
                    <a:pt x="60" y="53"/>
                    <a:pt x="57" y="52"/>
                    <a:pt x="59" y="50"/>
                  </a:cubicBezTo>
                  <a:cubicBezTo>
                    <a:pt x="59" y="52"/>
                    <a:pt x="60" y="52"/>
                    <a:pt x="61" y="53"/>
                  </a:cubicBezTo>
                  <a:cubicBezTo>
                    <a:pt x="62" y="53"/>
                    <a:pt x="62" y="54"/>
                    <a:pt x="63" y="55"/>
                  </a:cubicBezTo>
                  <a:cubicBezTo>
                    <a:pt x="63" y="55"/>
                    <a:pt x="64" y="54"/>
                    <a:pt x="64" y="55"/>
                  </a:cubicBezTo>
                  <a:cubicBezTo>
                    <a:pt x="65" y="55"/>
                    <a:pt x="66" y="56"/>
                    <a:pt x="67" y="57"/>
                  </a:cubicBezTo>
                  <a:cubicBezTo>
                    <a:pt x="68" y="58"/>
                    <a:pt x="69" y="58"/>
                    <a:pt x="70" y="59"/>
                  </a:cubicBezTo>
                  <a:cubicBezTo>
                    <a:pt x="72" y="55"/>
                    <a:pt x="69" y="55"/>
                    <a:pt x="67" y="54"/>
                  </a:cubicBezTo>
                  <a:cubicBezTo>
                    <a:pt x="65" y="52"/>
                    <a:pt x="62" y="50"/>
                    <a:pt x="59" y="50"/>
                  </a:cubicBezTo>
                  <a:cubicBezTo>
                    <a:pt x="59" y="50"/>
                    <a:pt x="59" y="49"/>
                    <a:pt x="58" y="49"/>
                  </a:cubicBezTo>
                  <a:cubicBezTo>
                    <a:pt x="58" y="50"/>
                    <a:pt x="57" y="52"/>
                    <a:pt x="57" y="54"/>
                  </a:cubicBezTo>
                  <a:close/>
                  <a:moveTo>
                    <a:pt x="63" y="61"/>
                  </a:moveTo>
                  <a:cubicBezTo>
                    <a:pt x="61" y="59"/>
                    <a:pt x="57" y="55"/>
                    <a:pt x="54" y="55"/>
                  </a:cubicBezTo>
                  <a:cubicBezTo>
                    <a:pt x="55" y="58"/>
                    <a:pt x="58" y="60"/>
                    <a:pt x="61" y="62"/>
                  </a:cubicBezTo>
                  <a:cubicBezTo>
                    <a:pt x="61" y="65"/>
                    <a:pt x="63" y="67"/>
                    <a:pt x="66" y="67"/>
                  </a:cubicBezTo>
                  <a:cubicBezTo>
                    <a:pt x="67" y="65"/>
                    <a:pt x="64" y="62"/>
                    <a:pt x="63" y="61"/>
                  </a:cubicBezTo>
                  <a:close/>
                  <a:moveTo>
                    <a:pt x="60" y="63"/>
                  </a:moveTo>
                  <a:cubicBezTo>
                    <a:pt x="59" y="62"/>
                    <a:pt x="58" y="61"/>
                    <a:pt x="57" y="61"/>
                  </a:cubicBezTo>
                  <a:cubicBezTo>
                    <a:pt x="57" y="60"/>
                    <a:pt x="56" y="58"/>
                    <a:pt x="55" y="58"/>
                  </a:cubicBezTo>
                  <a:cubicBezTo>
                    <a:pt x="56" y="63"/>
                    <a:pt x="58" y="67"/>
                    <a:pt x="63" y="68"/>
                  </a:cubicBezTo>
                  <a:cubicBezTo>
                    <a:pt x="64" y="67"/>
                    <a:pt x="61" y="65"/>
                    <a:pt x="60" y="63"/>
                  </a:cubicBezTo>
                  <a:close/>
                  <a:moveTo>
                    <a:pt x="50" y="57"/>
                  </a:moveTo>
                  <a:cubicBezTo>
                    <a:pt x="50" y="59"/>
                    <a:pt x="52" y="60"/>
                    <a:pt x="52" y="61"/>
                  </a:cubicBezTo>
                  <a:cubicBezTo>
                    <a:pt x="53" y="61"/>
                    <a:pt x="53" y="62"/>
                    <a:pt x="54" y="63"/>
                  </a:cubicBezTo>
                  <a:cubicBezTo>
                    <a:pt x="55" y="64"/>
                    <a:pt x="57" y="67"/>
                    <a:pt x="55" y="68"/>
                  </a:cubicBezTo>
                  <a:cubicBezTo>
                    <a:pt x="54" y="64"/>
                    <a:pt x="52" y="61"/>
                    <a:pt x="50" y="59"/>
                  </a:cubicBezTo>
                  <a:cubicBezTo>
                    <a:pt x="50" y="63"/>
                    <a:pt x="52" y="65"/>
                    <a:pt x="53" y="68"/>
                  </a:cubicBezTo>
                  <a:cubicBezTo>
                    <a:pt x="55" y="68"/>
                    <a:pt x="59" y="70"/>
                    <a:pt x="59" y="68"/>
                  </a:cubicBezTo>
                  <a:cubicBezTo>
                    <a:pt x="56" y="65"/>
                    <a:pt x="56" y="58"/>
                    <a:pt x="50" y="57"/>
                  </a:cubicBezTo>
                  <a:close/>
                  <a:moveTo>
                    <a:pt x="50" y="62"/>
                  </a:moveTo>
                  <a:cubicBezTo>
                    <a:pt x="49" y="61"/>
                    <a:pt x="49" y="59"/>
                    <a:pt x="48" y="58"/>
                  </a:cubicBezTo>
                  <a:cubicBezTo>
                    <a:pt x="46" y="61"/>
                    <a:pt x="48" y="67"/>
                    <a:pt x="51" y="68"/>
                  </a:cubicBezTo>
                  <a:cubicBezTo>
                    <a:pt x="52" y="66"/>
                    <a:pt x="50" y="64"/>
                    <a:pt x="50" y="62"/>
                  </a:cubicBezTo>
                  <a:close/>
                  <a:moveTo>
                    <a:pt x="43" y="60"/>
                  </a:moveTo>
                  <a:cubicBezTo>
                    <a:pt x="43" y="63"/>
                    <a:pt x="43" y="66"/>
                    <a:pt x="43" y="68"/>
                  </a:cubicBezTo>
                  <a:cubicBezTo>
                    <a:pt x="46" y="70"/>
                    <a:pt x="44" y="66"/>
                    <a:pt x="46" y="66"/>
                  </a:cubicBezTo>
                  <a:cubicBezTo>
                    <a:pt x="46" y="68"/>
                    <a:pt x="46" y="69"/>
                    <a:pt x="49" y="68"/>
                  </a:cubicBezTo>
                  <a:cubicBezTo>
                    <a:pt x="49" y="67"/>
                    <a:pt x="48" y="66"/>
                    <a:pt x="47" y="64"/>
                  </a:cubicBezTo>
                  <a:cubicBezTo>
                    <a:pt x="46" y="63"/>
                    <a:pt x="47" y="59"/>
                    <a:pt x="44" y="60"/>
                  </a:cubicBezTo>
                  <a:cubicBezTo>
                    <a:pt x="44" y="61"/>
                    <a:pt x="47" y="64"/>
                    <a:pt x="44" y="65"/>
                  </a:cubicBezTo>
                  <a:cubicBezTo>
                    <a:pt x="45" y="62"/>
                    <a:pt x="44" y="61"/>
                    <a:pt x="43" y="60"/>
                  </a:cubicBezTo>
                  <a:close/>
                  <a:moveTo>
                    <a:pt x="70" y="51"/>
                  </a:moveTo>
                  <a:cubicBezTo>
                    <a:pt x="70" y="50"/>
                    <a:pt x="70" y="49"/>
                    <a:pt x="70" y="48"/>
                  </a:cubicBezTo>
                  <a:cubicBezTo>
                    <a:pt x="68" y="49"/>
                    <a:pt x="67" y="48"/>
                    <a:pt x="66" y="47"/>
                  </a:cubicBezTo>
                  <a:cubicBezTo>
                    <a:pt x="69" y="46"/>
                    <a:pt x="68" y="48"/>
                    <a:pt x="70" y="48"/>
                  </a:cubicBezTo>
                  <a:cubicBezTo>
                    <a:pt x="72" y="44"/>
                    <a:pt x="67" y="47"/>
                    <a:pt x="67" y="45"/>
                  </a:cubicBezTo>
                  <a:cubicBezTo>
                    <a:pt x="68" y="45"/>
                    <a:pt x="69" y="45"/>
                    <a:pt x="70" y="45"/>
                  </a:cubicBezTo>
                  <a:cubicBezTo>
                    <a:pt x="72" y="42"/>
                    <a:pt x="68" y="44"/>
                    <a:pt x="68" y="42"/>
                  </a:cubicBezTo>
                  <a:cubicBezTo>
                    <a:pt x="69" y="42"/>
                    <a:pt x="71" y="42"/>
                    <a:pt x="70" y="41"/>
                  </a:cubicBezTo>
                  <a:cubicBezTo>
                    <a:pt x="69" y="39"/>
                    <a:pt x="65" y="40"/>
                    <a:pt x="62" y="40"/>
                  </a:cubicBezTo>
                  <a:cubicBezTo>
                    <a:pt x="61" y="42"/>
                    <a:pt x="60" y="44"/>
                    <a:pt x="62" y="46"/>
                  </a:cubicBezTo>
                  <a:cubicBezTo>
                    <a:pt x="61" y="46"/>
                    <a:pt x="60" y="46"/>
                    <a:pt x="60" y="48"/>
                  </a:cubicBezTo>
                  <a:cubicBezTo>
                    <a:pt x="64" y="48"/>
                    <a:pt x="66" y="51"/>
                    <a:pt x="70" y="51"/>
                  </a:cubicBezTo>
                  <a:close/>
                  <a:moveTo>
                    <a:pt x="3" y="52"/>
                  </a:moveTo>
                  <a:cubicBezTo>
                    <a:pt x="4" y="52"/>
                    <a:pt x="7" y="51"/>
                    <a:pt x="7" y="53"/>
                  </a:cubicBezTo>
                  <a:cubicBezTo>
                    <a:pt x="6" y="53"/>
                    <a:pt x="4" y="53"/>
                    <a:pt x="3" y="53"/>
                  </a:cubicBezTo>
                  <a:cubicBezTo>
                    <a:pt x="2" y="56"/>
                    <a:pt x="4" y="56"/>
                    <a:pt x="3" y="59"/>
                  </a:cubicBezTo>
                  <a:cubicBezTo>
                    <a:pt x="5" y="60"/>
                    <a:pt x="7" y="57"/>
                    <a:pt x="7" y="57"/>
                  </a:cubicBezTo>
                  <a:cubicBezTo>
                    <a:pt x="7" y="57"/>
                    <a:pt x="10" y="56"/>
                    <a:pt x="10" y="56"/>
                  </a:cubicBezTo>
                  <a:cubicBezTo>
                    <a:pt x="11" y="56"/>
                    <a:pt x="11" y="56"/>
                    <a:pt x="11" y="55"/>
                  </a:cubicBezTo>
                  <a:cubicBezTo>
                    <a:pt x="11" y="55"/>
                    <a:pt x="14" y="55"/>
                    <a:pt x="14" y="55"/>
                  </a:cubicBezTo>
                  <a:cubicBezTo>
                    <a:pt x="15" y="54"/>
                    <a:pt x="15" y="54"/>
                    <a:pt x="16" y="54"/>
                  </a:cubicBezTo>
                  <a:cubicBezTo>
                    <a:pt x="17" y="53"/>
                    <a:pt x="19" y="54"/>
                    <a:pt x="19" y="52"/>
                  </a:cubicBezTo>
                  <a:cubicBezTo>
                    <a:pt x="18" y="52"/>
                    <a:pt x="18" y="50"/>
                    <a:pt x="17" y="50"/>
                  </a:cubicBezTo>
                  <a:cubicBezTo>
                    <a:pt x="16" y="50"/>
                    <a:pt x="15" y="51"/>
                    <a:pt x="14" y="51"/>
                  </a:cubicBezTo>
                  <a:cubicBezTo>
                    <a:pt x="12" y="51"/>
                    <a:pt x="9" y="53"/>
                    <a:pt x="8" y="51"/>
                  </a:cubicBezTo>
                  <a:cubicBezTo>
                    <a:pt x="11" y="51"/>
                    <a:pt x="13" y="51"/>
                    <a:pt x="15" y="49"/>
                  </a:cubicBezTo>
                  <a:cubicBezTo>
                    <a:pt x="11" y="50"/>
                    <a:pt x="5" y="49"/>
                    <a:pt x="3" y="52"/>
                  </a:cubicBezTo>
                  <a:close/>
                  <a:moveTo>
                    <a:pt x="7" y="65"/>
                  </a:moveTo>
                  <a:cubicBezTo>
                    <a:pt x="7" y="65"/>
                    <a:pt x="8" y="63"/>
                    <a:pt x="9" y="63"/>
                  </a:cubicBezTo>
                  <a:cubicBezTo>
                    <a:pt x="10" y="63"/>
                    <a:pt x="11" y="63"/>
                    <a:pt x="11" y="62"/>
                  </a:cubicBezTo>
                  <a:cubicBezTo>
                    <a:pt x="12" y="62"/>
                    <a:pt x="12" y="61"/>
                    <a:pt x="13" y="61"/>
                  </a:cubicBezTo>
                  <a:cubicBezTo>
                    <a:pt x="14" y="60"/>
                    <a:pt x="15" y="60"/>
                    <a:pt x="16" y="60"/>
                  </a:cubicBezTo>
                  <a:cubicBezTo>
                    <a:pt x="16" y="59"/>
                    <a:pt x="17" y="58"/>
                    <a:pt x="17" y="58"/>
                  </a:cubicBezTo>
                  <a:cubicBezTo>
                    <a:pt x="18" y="57"/>
                    <a:pt x="19" y="58"/>
                    <a:pt x="20" y="57"/>
                  </a:cubicBezTo>
                  <a:cubicBezTo>
                    <a:pt x="21" y="57"/>
                    <a:pt x="21" y="56"/>
                    <a:pt x="22" y="55"/>
                  </a:cubicBezTo>
                  <a:cubicBezTo>
                    <a:pt x="17" y="57"/>
                    <a:pt x="12" y="59"/>
                    <a:pt x="9" y="61"/>
                  </a:cubicBezTo>
                  <a:cubicBezTo>
                    <a:pt x="7" y="61"/>
                    <a:pt x="5" y="63"/>
                    <a:pt x="4" y="61"/>
                  </a:cubicBezTo>
                  <a:cubicBezTo>
                    <a:pt x="7" y="61"/>
                    <a:pt x="10" y="59"/>
                    <a:pt x="13" y="58"/>
                  </a:cubicBezTo>
                  <a:cubicBezTo>
                    <a:pt x="16" y="57"/>
                    <a:pt x="19" y="56"/>
                    <a:pt x="21" y="54"/>
                  </a:cubicBezTo>
                  <a:cubicBezTo>
                    <a:pt x="13" y="55"/>
                    <a:pt x="8" y="58"/>
                    <a:pt x="3" y="61"/>
                  </a:cubicBezTo>
                  <a:cubicBezTo>
                    <a:pt x="2" y="63"/>
                    <a:pt x="4" y="63"/>
                    <a:pt x="4" y="65"/>
                  </a:cubicBezTo>
                  <a:cubicBezTo>
                    <a:pt x="5" y="65"/>
                    <a:pt x="6" y="65"/>
                    <a:pt x="7" y="65"/>
                  </a:cubicBezTo>
                  <a:close/>
                  <a:moveTo>
                    <a:pt x="15" y="61"/>
                  </a:moveTo>
                  <a:cubicBezTo>
                    <a:pt x="14" y="61"/>
                    <a:pt x="14" y="62"/>
                    <a:pt x="13" y="62"/>
                  </a:cubicBezTo>
                  <a:cubicBezTo>
                    <a:pt x="12" y="63"/>
                    <a:pt x="11" y="63"/>
                    <a:pt x="10" y="63"/>
                  </a:cubicBezTo>
                  <a:cubicBezTo>
                    <a:pt x="10" y="64"/>
                    <a:pt x="9" y="65"/>
                    <a:pt x="9" y="65"/>
                  </a:cubicBezTo>
                  <a:cubicBezTo>
                    <a:pt x="8" y="66"/>
                    <a:pt x="7" y="66"/>
                    <a:pt x="7" y="67"/>
                  </a:cubicBezTo>
                  <a:cubicBezTo>
                    <a:pt x="11" y="67"/>
                    <a:pt x="13" y="64"/>
                    <a:pt x="16" y="62"/>
                  </a:cubicBezTo>
                  <a:cubicBezTo>
                    <a:pt x="18" y="61"/>
                    <a:pt x="21" y="59"/>
                    <a:pt x="23" y="56"/>
                  </a:cubicBezTo>
                  <a:cubicBezTo>
                    <a:pt x="20" y="57"/>
                    <a:pt x="17" y="59"/>
                    <a:pt x="15" y="61"/>
                  </a:cubicBezTo>
                  <a:close/>
                  <a:moveTo>
                    <a:pt x="23" y="57"/>
                  </a:moveTo>
                  <a:cubicBezTo>
                    <a:pt x="23" y="59"/>
                    <a:pt x="21" y="59"/>
                    <a:pt x="20" y="60"/>
                  </a:cubicBezTo>
                  <a:cubicBezTo>
                    <a:pt x="20" y="60"/>
                    <a:pt x="19" y="61"/>
                    <a:pt x="19" y="61"/>
                  </a:cubicBezTo>
                  <a:cubicBezTo>
                    <a:pt x="18" y="62"/>
                    <a:pt x="17" y="63"/>
                    <a:pt x="16" y="63"/>
                  </a:cubicBezTo>
                  <a:cubicBezTo>
                    <a:pt x="16" y="63"/>
                    <a:pt x="16" y="64"/>
                    <a:pt x="16" y="64"/>
                  </a:cubicBezTo>
                  <a:cubicBezTo>
                    <a:pt x="15" y="64"/>
                    <a:pt x="14" y="64"/>
                    <a:pt x="14" y="64"/>
                  </a:cubicBezTo>
                  <a:cubicBezTo>
                    <a:pt x="14" y="64"/>
                    <a:pt x="14" y="65"/>
                    <a:pt x="14" y="65"/>
                  </a:cubicBezTo>
                  <a:cubicBezTo>
                    <a:pt x="14" y="65"/>
                    <a:pt x="12" y="65"/>
                    <a:pt x="12" y="65"/>
                  </a:cubicBezTo>
                  <a:cubicBezTo>
                    <a:pt x="11" y="66"/>
                    <a:pt x="10" y="67"/>
                    <a:pt x="10" y="68"/>
                  </a:cubicBezTo>
                  <a:cubicBezTo>
                    <a:pt x="13" y="69"/>
                    <a:pt x="14" y="68"/>
                    <a:pt x="16" y="67"/>
                  </a:cubicBezTo>
                  <a:cubicBezTo>
                    <a:pt x="19" y="65"/>
                    <a:pt x="21" y="63"/>
                    <a:pt x="23" y="61"/>
                  </a:cubicBezTo>
                  <a:cubicBezTo>
                    <a:pt x="25" y="60"/>
                    <a:pt x="26" y="59"/>
                    <a:pt x="27" y="57"/>
                  </a:cubicBezTo>
                  <a:cubicBezTo>
                    <a:pt x="26" y="57"/>
                    <a:pt x="25" y="57"/>
                    <a:pt x="23" y="57"/>
                  </a:cubicBezTo>
                  <a:close/>
                  <a:moveTo>
                    <a:pt x="16" y="68"/>
                  </a:moveTo>
                  <a:cubicBezTo>
                    <a:pt x="19" y="69"/>
                    <a:pt x="21" y="67"/>
                    <a:pt x="23" y="65"/>
                  </a:cubicBezTo>
                  <a:cubicBezTo>
                    <a:pt x="24" y="64"/>
                    <a:pt x="28" y="60"/>
                    <a:pt x="26" y="59"/>
                  </a:cubicBezTo>
                  <a:cubicBezTo>
                    <a:pt x="23" y="63"/>
                    <a:pt x="19" y="65"/>
                    <a:pt x="16" y="68"/>
                  </a:cubicBezTo>
                  <a:close/>
                  <a:moveTo>
                    <a:pt x="21" y="68"/>
                  </a:moveTo>
                  <a:cubicBezTo>
                    <a:pt x="25" y="68"/>
                    <a:pt x="25" y="64"/>
                    <a:pt x="28" y="62"/>
                  </a:cubicBezTo>
                  <a:cubicBezTo>
                    <a:pt x="27" y="61"/>
                    <a:pt x="30" y="59"/>
                    <a:pt x="30" y="61"/>
                  </a:cubicBezTo>
                  <a:cubicBezTo>
                    <a:pt x="28" y="63"/>
                    <a:pt x="25" y="65"/>
                    <a:pt x="24" y="68"/>
                  </a:cubicBezTo>
                  <a:cubicBezTo>
                    <a:pt x="28" y="68"/>
                    <a:pt x="33" y="61"/>
                    <a:pt x="29" y="59"/>
                  </a:cubicBezTo>
                  <a:cubicBezTo>
                    <a:pt x="27" y="63"/>
                    <a:pt x="22" y="64"/>
                    <a:pt x="21" y="68"/>
                  </a:cubicBezTo>
                  <a:close/>
                  <a:moveTo>
                    <a:pt x="32" y="63"/>
                  </a:moveTo>
                  <a:cubicBezTo>
                    <a:pt x="33" y="62"/>
                    <a:pt x="34" y="60"/>
                    <a:pt x="32" y="60"/>
                  </a:cubicBezTo>
                  <a:cubicBezTo>
                    <a:pt x="31" y="62"/>
                    <a:pt x="29" y="64"/>
                    <a:pt x="29" y="68"/>
                  </a:cubicBezTo>
                  <a:cubicBezTo>
                    <a:pt x="31" y="68"/>
                    <a:pt x="32" y="64"/>
                    <a:pt x="32" y="63"/>
                  </a:cubicBezTo>
                  <a:close/>
                  <a:moveTo>
                    <a:pt x="31" y="68"/>
                  </a:moveTo>
                  <a:cubicBezTo>
                    <a:pt x="32" y="68"/>
                    <a:pt x="34" y="68"/>
                    <a:pt x="35" y="68"/>
                  </a:cubicBezTo>
                  <a:cubicBezTo>
                    <a:pt x="34" y="66"/>
                    <a:pt x="36" y="61"/>
                    <a:pt x="34" y="61"/>
                  </a:cubicBezTo>
                  <a:cubicBezTo>
                    <a:pt x="34" y="64"/>
                    <a:pt x="31" y="65"/>
                    <a:pt x="31" y="68"/>
                  </a:cubicBezTo>
                  <a:close/>
                  <a:moveTo>
                    <a:pt x="5" y="49"/>
                  </a:moveTo>
                  <a:cubicBezTo>
                    <a:pt x="9" y="49"/>
                    <a:pt x="10" y="49"/>
                    <a:pt x="12" y="48"/>
                  </a:cubicBezTo>
                  <a:cubicBezTo>
                    <a:pt x="14" y="48"/>
                    <a:pt x="16" y="50"/>
                    <a:pt x="17" y="48"/>
                  </a:cubicBezTo>
                  <a:cubicBezTo>
                    <a:pt x="14" y="49"/>
                    <a:pt x="18" y="46"/>
                    <a:pt x="15" y="46"/>
                  </a:cubicBezTo>
                  <a:cubicBezTo>
                    <a:pt x="12" y="48"/>
                    <a:pt x="3" y="45"/>
                    <a:pt x="3" y="49"/>
                  </a:cubicBezTo>
                  <a:cubicBezTo>
                    <a:pt x="3" y="51"/>
                    <a:pt x="4" y="49"/>
                    <a:pt x="5" y="49"/>
                  </a:cubicBezTo>
                  <a:close/>
                  <a:moveTo>
                    <a:pt x="42" y="68"/>
                  </a:moveTo>
                  <a:cubicBezTo>
                    <a:pt x="41" y="65"/>
                    <a:pt x="43" y="60"/>
                    <a:pt x="39" y="60"/>
                  </a:cubicBezTo>
                  <a:cubicBezTo>
                    <a:pt x="40" y="64"/>
                    <a:pt x="35" y="69"/>
                    <a:pt x="42" y="68"/>
                  </a:cubicBezTo>
                  <a:close/>
                  <a:moveTo>
                    <a:pt x="38" y="63"/>
                  </a:moveTo>
                  <a:cubicBezTo>
                    <a:pt x="38" y="62"/>
                    <a:pt x="38" y="60"/>
                    <a:pt x="37" y="60"/>
                  </a:cubicBezTo>
                  <a:cubicBezTo>
                    <a:pt x="35" y="61"/>
                    <a:pt x="36" y="65"/>
                    <a:pt x="36" y="68"/>
                  </a:cubicBezTo>
                  <a:cubicBezTo>
                    <a:pt x="37" y="68"/>
                    <a:pt x="38" y="65"/>
                    <a:pt x="38" y="6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2" name="Freeform 69"/>
            <p:cNvSpPr>
              <a:spLocks noEditPoints="1" noChangeArrowheads="1"/>
            </p:cNvSpPr>
            <p:nvPr/>
          </p:nvSpPr>
          <p:spPr bwMode="auto">
            <a:xfrm>
              <a:off x="935037" y="1143000"/>
              <a:ext cx="201613" cy="207963"/>
            </a:xfrm>
            <a:custGeom>
              <a:avLst/>
              <a:gdLst>
                <a:gd name="T0" fmla="*/ 72 w 73"/>
                <a:gd name="T1" fmla="*/ 43 h 75"/>
                <a:gd name="T2" fmla="*/ 2 w 73"/>
                <a:gd name="T3" fmla="*/ 61 h 75"/>
                <a:gd name="T4" fmla="*/ 12 w 73"/>
                <a:gd name="T5" fmla="*/ 1 h 75"/>
                <a:gd name="T6" fmla="*/ 27 w 73"/>
                <a:gd name="T7" fmla="*/ 15 h 75"/>
                <a:gd name="T8" fmla="*/ 27 w 73"/>
                <a:gd name="T9" fmla="*/ 15 h 75"/>
                <a:gd name="T10" fmla="*/ 9 w 73"/>
                <a:gd name="T11" fmla="*/ 7 h 75"/>
                <a:gd name="T12" fmla="*/ 6 w 73"/>
                <a:gd name="T13" fmla="*/ 6 h 75"/>
                <a:gd name="T14" fmla="*/ 17 w 73"/>
                <a:gd name="T15" fmla="*/ 24 h 75"/>
                <a:gd name="T16" fmla="*/ 13 w 73"/>
                <a:gd name="T17" fmla="*/ 16 h 75"/>
                <a:gd name="T18" fmla="*/ 18 w 73"/>
                <a:gd name="T19" fmla="*/ 29 h 75"/>
                <a:gd name="T20" fmla="*/ 3 w 73"/>
                <a:gd name="T21" fmla="*/ 35 h 75"/>
                <a:gd name="T22" fmla="*/ 12 w 73"/>
                <a:gd name="T23" fmla="*/ 32 h 75"/>
                <a:gd name="T24" fmla="*/ 14 w 73"/>
                <a:gd name="T25" fmla="*/ 48 h 75"/>
                <a:gd name="T26" fmla="*/ 11 w 73"/>
                <a:gd name="T27" fmla="*/ 54 h 75"/>
                <a:gd name="T28" fmla="*/ 16 w 73"/>
                <a:gd name="T29" fmla="*/ 50 h 75"/>
                <a:gd name="T30" fmla="*/ 10 w 73"/>
                <a:gd name="T31" fmla="*/ 63 h 75"/>
                <a:gd name="T32" fmla="*/ 17 w 73"/>
                <a:gd name="T33" fmla="*/ 60 h 75"/>
                <a:gd name="T34" fmla="*/ 16 w 73"/>
                <a:gd name="T35" fmla="*/ 61 h 75"/>
                <a:gd name="T36" fmla="*/ 14 w 73"/>
                <a:gd name="T37" fmla="*/ 69 h 75"/>
                <a:gd name="T38" fmla="*/ 17 w 73"/>
                <a:gd name="T39" fmla="*/ 69 h 75"/>
                <a:gd name="T40" fmla="*/ 24 w 73"/>
                <a:gd name="T41" fmla="*/ 70 h 75"/>
                <a:gd name="T42" fmla="*/ 30 w 73"/>
                <a:gd name="T43" fmla="*/ 70 h 75"/>
                <a:gd name="T44" fmla="*/ 30 w 73"/>
                <a:gd name="T45" fmla="*/ 14 h 75"/>
                <a:gd name="T46" fmla="*/ 28 w 73"/>
                <a:gd name="T47" fmla="*/ 2 h 75"/>
                <a:gd name="T48" fmla="*/ 53 w 73"/>
                <a:gd name="T49" fmla="*/ 2 h 75"/>
                <a:gd name="T50" fmla="*/ 53 w 73"/>
                <a:gd name="T51" fmla="*/ 13 h 75"/>
                <a:gd name="T52" fmla="*/ 53 w 73"/>
                <a:gd name="T53" fmla="*/ 17 h 75"/>
                <a:gd name="T54" fmla="*/ 58 w 73"/>
                <a:gd name="T55" fmla="*/ 16 h 75"/>
                <a:gd name="T56" fmla="*/ 68 w 73"/>
                <a:gd name="T57" fmla="*/ 14 h 75"/>
                <a:gd name="T58" fmla="*/ 66 w 73"/>
                <a:gd name="T59" fmla="*/ 20 h 75"/>
                <a:gd name="T60" fmla="*/ 58 w 73"/>
                <a:gd name="T61" fmla="*/ 25 h 75"/>
                <a:gd name="T62" fmla="*/ 71 w 73"/>
                <a:gd name="T63" fmla="*/ 29 h 75"/>
                <a:gd name="T64" fmla="*/ 46 w 73"/>
                <a:gd name="T65" fmla="*/ 6 h 75"/>
                <a:gd name="T66" fmla="*/ 31 w 73"/>
                <a:gd name="T67" fmla="*/ 16 h 75"/>
                <a:gd name="T68" fmla="*/ 41 w 73"/>
                <a:gd name="T69" fmla="*/ 57 h 75"/>
                <a:gd name="T70" fmla="*/ 19 w 73"/>
                <a:gd name="T71" fmla="*/ 44 h 75"/>
                <a:gd name="T72" fmla="*/ 54 w 73"/>
                <a:gd name="T73" fmla="*/ 54 h 75"/>
                <a:gd name="T74" fmla="*/ 27 w 73"/>
                <a:gd name="T75" fmla="*/ 19 h 75"/>
                <a:gd name="T76" fmla="*/ 36 w 73"/>
                <a:gd name="T77" fmla="*/ 21 h 75"/>
                <a:gd name="T78" fmla="*/ 22 w 73"/>
                <a:gd name="T79" fmla="*/ 32 h 75"/>
                <a:gd name="T80" fmla="*/ 22 w 73"/>
                <a:gd name="T81" fmla="*/ 32 h 75"/>
                <a:gd name="T82" fmla="*/ 46 w 73"/>
                <a:gd name="T83" fmla="*/ 24 h 75"/>
                <a:gd name="T84" fmla="*/ 21 w 73"/>
                <a:gd name="T85" fmla="*/ 27 h 75"/>
                <a:gd name="T86" fmla="*/ 55 w 73"/>
                <a:gd name="T87" fmla="*/ 33 h 75"/>
                <a:gd name="T88" fmla="*/ 37 w 73"/>
                <a:gd name="T89" fmla="*/ 31 h 75"/>
                <a:gd name="T90" fmla="*/ 51 w 73"/>
                <a:gd name="T91" fmla="*/ 38 h 75"/>
                <a:gd name="T92" fmla="*/ 23 w 73"/>
                <a:gd name="T93" fmla="*/ 46 h 75"/>
                <a:gd name="T94" fmla="*/ 23 w 73"/>
                <a:gd name="T95" fmla="*/ 48 h 75"/>
                <a:gd name="T96" fmla="*/ 60 w 73"/>
                <a:gd name="T97" fmla="*/ 50 h 75"/>
                <a:gd name="T98" fmla="*/ 61 w 73"/>
                <a:gd name="T99" fmla="*/ 55 h 75"/>
                <a:gd name="T100" fmla="*/ 63 w 73"/>
                <a:gd name="T101" fmla="*/ 63 h 75"/>
                <a:gd name="T102" fmla="*/ 59 w 73"/>
                <a:gd name="T103" fmla="*/ 67 h 75"/>
                <a:gd name="T104" fmla="*/ 53 w 73"/>
                <a:gd name="T105" fmla="*/ 68 h 75"/>
                <a:gd name="T106" fmla="*/ 50 w 73"/>
                <a:gd name="T107" fmla="*/ 73 h 75"/>
                <a:gd name="T108" fmla="*/ 66 w 73"/>
                <a:gd name="T109" fmla="*/ 40 h 75"/>
                <a:gd name="T110" fmla="*/ 53 w 73"/>
                <a:gd name="T111" fmla="*/ 39 h 75"/>
                <a:gd name="T112" fmla="*/ 46 w 73"/>
                <a:gd name="T113" fmla="*/ 43 h 75"/>
                <a:gd name="T114" fmla="*/ 19 w 73"/>
                <a:gd name="T115" fmla="*/ 41 h 75"/>
                <a:gd name="T116" fmla="*/ 34 w 73"/>
                <a:gd name="T117" fmla="*/ 55 h 75"/>
                <a:gd name="T118" fmla="*/ 29 w 73"/>
                <a:gd name="T119" fmla="*/ 52 h 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
                <a:gd name="T181" fmla="*/ 0 h 75"/>
                <a:gd name="T182" fmla="*/ 73 w 73"/>
                <a:gd name="T183" fmla="*/ 75 h 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 h="75">
                  <a:moveTo>
                    <a:pt x="69" y="5"/>
                  </a:moveTo>
                  <a:cubicBezTo>
                    <a:pt x="70" y="7"/>
                    <a:pt x="70" y="9"/>
                    <a:pt x="71" y="14"/>
                  </a:cubicBezTo>
                  <a:cubicBezTo>
                    <a:pt x="71" y="14"/>
                    <a:pt x="71" y="15"/>
                    <a:pt x="71" y="15"/>
                  </a:cubicBezTo>
                  <a:cubicBezTo>
                    <a:pt x="71" y="16"/>
                    <a:pt x="72" y="16"/>
                    <a:pt x="72" y="16"/>
                  </a:cubicBezTo>
                  <a:cubicBezTo>
                    <a:pt x="72" y="17"/>
                    <a:pt x="71" y="17"/>
                    <a:pt x="71" y="17"/>
                  </a:cubicBezTo>
                  <a:cubicBezTo>
                    <a:pt x="71" y="17"/>
                    <a:pt x="71" y="20"/>
                    <a:pt x="72" y="21"/>
                  </a:cubicBezTo>
                  <a:cubicBezTo>
                    <a:pt x="72" y="25"/>
                    <a:pt x="73" y="30"/>
                    <a:pt x="73" y="36"/>
                  </a:cubicBezTo>
                  <a:cubicBezTo>
                    <a:pt x="73" y="37"/>
                    <a:pt x="72" y="37"/>
                    <a:pt x="72" y="38"/>
                  </a:cubicBezTo>
                  <a:cubicBezTo>
                    <a:pt x="72" y="39"/>
                    <a:pt x="73" y="40"/>
                    <a:pt x="73" y="40"/>
                  </a:cubicBezTo>
                  <a:cubicBezTo>
                    <a:pt x="72" y="41"/>
                    <a:pt x="72" y="42"/>
                    <a:pt x="72" y="43"/>
                  </a:cubicBezTo>
                  <a:cubicBezTo>
                    <a:pt x="71" y="50"/>
                    <a:pt x="73" y="57"/>
                    <a:pt x="72" y="61"/>
                  </a:cubicBezTo>
                  <a:cubicBezTo>
                    <a:pt x="71" y="65"/>
                    <a:pt x="68" y="68"/>
                    <a:pt x="65" y="70"/>
                  </a:cubicBezTo>
                  <a:cubicBezTo>
                    <a:pt x="64" y="71"/>
                    <a:pt x="65" y="71"/>
                    <a:pt x="64" y="71"/>
                  </a:cubicBezTo>
                  <a:cubicBezTo>
                    <a:pt x="64" y="71"/>
                    <a:pt x="63" y="71"/>
                    <a:pt x="63" y="71"/>
                  </a:cubicBezTo>
                  <a:cubicBezTo>
                    <a:pt x="62" y="71"/>
                    <a:pt x="62" y="73"/>
                    <a:pt x="61" y="73"/>
                  </a:cubicBezTo>
                  <a:cubicBezTo>
                    <a:pt x="61" y="73"/>
                    <a:pt x="59" y="73"/>
                    <a:pt x="59" y="74"/>
                  </a:cubicBezTo>
                  <a:cubicBezTo>
                    <a:pt x="40" y="74"/>
                    <a:pt x="27" y="71"/>
                    <a:pt x="10" y="70"/>
                  </a:cubicBezTo>
                  <a:cubicBezTo>
                    <a:pt x="9" y="70"/>
                    <a:pt x="8" y="68"/>
                    <a:pt x="7" y="68"/>
                  </a:cubicBezTo>
                  <a:cubicBezTo>
                    <a:pt x="6" y="66"/>
                    <a:pt x="4" y="65"/>
                    <a:pt x="2" y="63"/>
                  </a:cubicBezTo>
                  <a:cubicBezTo>
                    <a:pt x="2" y="63"/>
                    <a:pt x="2" y="62"/>
                    <a:pt x="2" y="61"/>
                  </a:cubicBezTo>
                  <a:cubicBezTo>
                    <a:pt x="0" y="60"/>
                    <a:pt x="1" y="61"/>
                    <a:pt x="1" y="57"/>
                  </a:cubicBezTo>
                  <a:cubicBezTo>
                    <a:pt x="1" y="55"/>
                    <a:pt x="2" y="50"/>
                    <a:pt x="1" y="47"/>
                  </a:cubicBezTo>
                  <a:cubicBezTo>
                    <a:pt x="1" y="47"/>
                    <a:pt x="0" y="45"/>
                    <a:pt x="0" y="44"/>
                  </a:cubicBezTo>
                  <a:cubicBezTo>
                    <a:pt x="0" y="44"/>
                    <a:pt x="1" y="44"/>
                    <a:pt x="1" y="44"/>
                  </a:cubicBezTo>
                  <a:cubicBezTo>
                    <a:pt x="1" y="43"/>
                    <a:pt x="0" y="43"/>
                    <a:pt x="0" y="43"/>
                  </a:cubicBezTo>
                  <a:cubicBezTo>
                    <a:pt x="1" y="37"/>
                    <a:pt x="1" y="27"/>
                    <a:pt x="2" y="18"/>
                  </a:cubicBezTo>
                  <a:cubicBezTo>
                    <a:pt x="2" y="14"/>
                    <a:pt x="2" y="11"/>
                    <a:pt x="4" y="8"/>
                  </a:cubicBezTo>
                  <a:cubicBezTo>
                    <a:pt x="5" y="6"/>
                    <a:pt x="5" y="5"/>
                    <a:pt x="7" y="3"/>
                  </a:cubicBezTo>
                  <a:cubicBezTo>
                    <a:pt x="9" y="2"/>
                    <a:pt x="9" y="2"/>
                    <a:pt x="11" y="1"/>
                  </a:cubicBezTo>
                  <a:cubicBezTo>
                    <a:pt x="11" y="1"/>
                    <a:pt x="12" y="1"/>
                    <a:pt x="12" y="1"/>
                  </a:cubicBezTo>
                  <a:cubicBezTo>
                    <a:pt x="12" y="0"/>
                    <a:pt x="12" y="1"/>
                    <a:pt x="13" y="1"/>
                  </a:cubicBezTo>
                  <a:cubicBezTo>
                    <a:pt x="22" y="0"/>
                    <a:pt x="33" y="1"/>
                    <a:pt x="43" y="1"/>
                  </a:cubicBezTo>
                  <a:cubicBezTo>
                    <a:pt x="44" y="1"/>
                    <a:pt x="46" y="2"/>
                    <a:pt x="47" y="1"/>
                  </a:cubicBezTo>
                  <a:cubicBezTo>
                    <a:pt x="52" y="1"/>
                    <a:pt x="64" y="1"/>
                    <a:pt x="69" y="5"/>
                  </a:cubicBezTo>
                  <a:close/>
                  <a:moveTo>
                    <a:pt x="24" y="5"/>
                  </a:moveTo>
                  <a:cubicBezTo>
                    <a:pt x="23" y="4"/>
                    <a:pt x="24" y="4"/>
                    <a:pt x="23" y="3"/>
                  </a:cubicBezTo>
                  <a:cubicBezTo>
                    <a:pt x="22" y="3"/>
                    <a:pt x="21" y="4"/>
                    <a:pt x="21" y="4"/>
                  </a:cubicBezTo>
                  <a:cubicBezTo>
                    <a:pt x="24" y="6"/>
                    <a:pt x="24" y="11"/>
                    <a:pt x="27" y="13"/>
                  </a:cubicBezTo>
                  <a:cubicBezTo>
                    <a:pt x="27" y="10"/>
                    <a:pt x="25" y="7"/>
                    <a:pt x="24" y="5"/>
                  </a:cubicBezTo>
                  <a:close/>
                  <a:moveTo>
                    <a:pt x="27" y="15"/>
                  </a:moveTo>
                  <a:cubicBezTo>
                    <a:pt x="24" y="11"/>
                    <a:pt x="23" y="7"/>
                    <a:pt x="19" y="3"/>
                  </a:cubicBezTo>
                  <a:cubicBezTo>
                    <a:pt x="18" y="4"/>
                    <a:pt x="14" y="2"/>
                    <a:pt x="14" y="4"/>
                  </a:cubicBezTo>
                  <a:cubicBezTo>
                    <a:pt x="18" y="8"/>
                    <a:pt x="21" y="13"/>
                    <a:pt x="26" y="17"/>
                  </a:cubicBezTo>
                  <a:cubicBezTo>
                    <a:pt x="24" y="11"/>
                    <a:pt x="19" y="10"/>
                    <a:pt x="17" y="4"/>
                  </a:cubicBezTo>
                  <a:cubicBezTo>
                    <a:pt x="18" y="4"/>
                    <a:pt x="19" y="5"/>
                    <a:pt x="19" y="6"/>
                  </a:cubicBezTo>
                  <a:cubicBezTo>
                    <a:pt x="19" y="7"/>
                    <a:pt x="20" y="8"/>
                    <a:pt x="21" y="8"/>
                  </a:cubicBezTo>
                  <a:cubicBezTo>
                    <a:pt x="22" y="9"/>
                    <a:pt x="21" y="10"/>
                    <a:pt x="21" y="10"/>
                  </a:cubicBezTo>
                  <a:cubicBezTo>
                    <a:pt x="22" y="11"/>
                    <a:pt x="23" y="12"/>
                    <a:pt x="24" y="13"/>
                  </a:cubicBezTo>
                  <a:cubicBezTo>
                    <a:pt x="25" y="14"/>
                    <a:pt x="25" y="16"/>
                    <a:pt x="27" y="15"/>
                  </a:cubicBezTo>
                  <a:cubicBezTo>
                    <a:pt x="29" y="15"/>
                    <a:pt x="27" y="11"/>
                    <a:pt x="27" y="15"/>
                  </a:cubicBezTo>
                  <a:close/>
                  <a:moveTo>
                    <a:pt x="14" y="5"/>
                  </a:moveTo>
                  <a:cubicBezTo>
                    <a:pt x="13" y="4"/>
                    <a:pt x="13" y="2"/>
                    <a:pt x="11" y="3"/>
                  </a:cubicBezTo>
                  <a:cubicBezTo>
                    <a:pt x="12" y="7"/>
                    <a:pt x="14" y="9"/>
                    <a:pt x="18" y="10"/>
                  </a:cubicBezTo>
                  <a:cubicBezTo>
                    <a:pt x="18" y="11"/>
                    <a:pt x="19" y="12"/>
                    <a:pt x="19" y="12"/>
                  </a:cubicBezTo>
                  <a:cubicBezTo>
                    <a:pt x="20" y="13"/>
                    <a:pt x="21" y="14"/>
                    <a:pt x="21" y="13"/>
                  </a:cubicBezTo>
                  <a:cubicBezTo>
                    <a:pt x="18" y="11"/>
                    <a:pt x="17" y="7"/>
                    <a:pt x="14" y="5"/>
                  </a:cubicBezTo>
                  <a:close/>
                  <a:moveTo>
                    <a:pt x="19" y="15"/>
                  </a:moveTo>
                  <a:cubicBezTo>
                    <a:pt x="16" y="11"/>
                    <a:pt x="13" y="7"/>
                    <a:pt x="10" y="4"/>
                  </a:cubicBezTo>
                  <a:cubicBezTo>
                    <a:pt x="9" y="4"/>
                    <a:pt x="8" y="4"/>
                    <a:pt x="8" y="6"/>
                  </a:cubicBezTo>
                  <a:cubicBezTo>
                    <a:pt x="9" y="6"/>
                    <a:pt x="9" y="6"/>
                    <a:pt x="9" y="7"/>
                  </a:cubicBezTo>
                  <a:cubicBezTo>
                    <a:pt x="10" y="8"/>
                    <a:pt x="11" y="8"/>
                    <a:pt x="12" y="9"/>
                  </a:cubicBezTo>
                  <a:cubicBezTo>
                    <a:pt x="13" y="10"/>
                    <a:pt x="14" y="12"/>
                    <a:pt x="15" y="13"/>
                  </a:cubicBezTo>
                  <a:cubicBezTo>
                    <a:pt x="16" y="14"/>
                    <a:pt x="17" y="15"/>
                    <a:pt x="19" y="16"/>
                  </a:cubicBezTo>
                  <a:cubicBezTo>
                    <a:pt x="19" y="17"/>
                    <a:pt x="21" y="17"/>
                    <a:pt x="21" y="17"/>
                  </a:cubicBezTo>
                  <a:cubicBezTo>
                    <a:pt x="22" y="18"/>
                    <a:pt x="22" y="19"/>
                    <a:pt x="24" y="19"/>
                  </a:cubicBezTo>
                  <a:cubicBezTo>
                    <a:pt x="25" y="15"/>
                    <a:pt x="21" y="16"/>
                    <a:pt x="19" y="15"/>
                  </a:cubicBezTo>
                  <a:close/>
                  <a:moveTo>
                    <a:pt x="19" y="17"/>
                  </a:moveTo>
                  <a:cubicBezTo>
                    <a:pt x="15" y="15"/>
                    <a:pt x="13" y="12"/>
                    <a:pt x="10" y="11"/>
                  </a:cubicBezTo>
                  <a:cubicBezTo>
                    <a:pt x="11" y="10"/>
                    <a:pt x="10" y="8"/>
                    <a:pt x="8" y="7"/>
                  </a:cubicBezTo>
                  <a:cubicBezTo>
                    <a:pt x="8" y="6"/>
                    <a:pt x="7" y="5"/>
                    <a:pt x="6" y="6"/>
                  </a:cubicBezTo>
                  <a:cubicBezTo>
                    <a:pt x="5" y="9"/>
                    <a:pt x="9" y="8"/>
                    <a:pt x="10" y="9"/>
                  </a:cubicBezTo>
                  <a:cubicBezTo>
                    <a:pt x="10" y="10"/>
                    <a:pt x="9" y="10"/>
                    <a:pt x="9" y="10"/>
                  </a:cubicBezTo>
                  <a:cubicBezTo>
                    <a:pt x="9" y="12"/>
                    <a:pt x="13" y="14"/>
                    <a:pt x="14" y="15"/>
                  </a:cubicBezTo>
                  <a:cubicBezTo>
                    <a:pt x="16" y="17"/>
                    <a:pt x="17" y="20"/>
                    <a:pt x="19" y="20"/>
                  </a:cubicBezTo>
                  <a:cubicBezTo>
                    <a:pt x="21" y="20"/>
                    <a:pt x="20" y="22"/>
                    <a:pt x="22" y="21"/>
                  </a:cubicBezTo>
                  <a:cubicBezTo>
                    <a:pt x="22" y="19"/>
                    <a:pt x="20" y="18"/>
                    <a:pt x="19" y="17"/>
                  </a:cubicBezTo>
                  <a:close/>
                  <a:moveTo>
                    <a:pt x="8" y="12"/>
                  </a:moveTo>
                  <a:cubicBezTo>
                    <a:pt x="7" y="11"/>
                    <a:pt x="6" y="7"/>
                    <a:pt x="4" y="9"/>
                  </a:cubicBezTo>
                  <a:cubicBezTo>
                    <a:pt x="3" y="14"/>
                    <a:pt x="7" y="16"/>
                    <a:pt x="9" y="18"/>
                  </a:cubicBezTo>
                  <a:cubicBezTo>
                    <a:pt x="11" y="20"/>
                    <a:pt x="14" y="22"/>
                    <a:pt x="17" y="24"/>
                  </a:cubicBezTo>
                  <a:cubicBezTo>
                    <a:pt x="18" y="24"/>
                    <a:pt x="19" y="26"/>
                    <a:pt x="18" y="26"/>
                  </a:cubicBezTo>
                  <a:cubicBezTo>
                    <a:pt x="15" y="24"/>
                    <a:pt x="13" y="22"/>
                    <a:pt x="11" y="21"/>
                  </a:cubicBezTo>
                  <a:cubicBezTo>
                    <a:pt x="9" y="19"/>
                    <a:pt x="7" y="16"/>
                    <a:pt x="4" y="15"/>
                  </a:cubicBezTo>
                  <a:cubicBezTo>
                    <a:pt x="4" y="20"/>
                    <a:pt x="8" y="21"/>
                    <a:pt x="11" y="22"/>
                  </a:cubicBezTo>
                  <a:cubicBezTo>
                    <a:pt x="13" y="24"/>
                    <a:pt x="17" y="27"/>
                    <a:pt x="19" y="26"/>
                  </a:cubicBezTo>
                  <a:cubicBezTo>
                    <a:pt x="20" y="24"/>
                    <a:pt x="18" y="23"/>
                    <a:pt x="17" y="22"/>
                  </a:cubicBezTo>
                  <a:cubicBezTo>
                    <a:pt x="13" y="19"/>
                    <a:pt x="10" y="16"/>
                    <a:pt x="6" y="13"/>
                  </a:cubicBezTo>
                  <a:cubicBezTo>
                    <a:pt x="5" y="13"/>
                    <a:pt x="4" y="11"/>
                    <a:pt x="6" y="11"/>
                  </a:cubicBezTo>
                  <a:cubicBezTo>
                    <a:pt x="7" y="11"/>
                    <a:pt x="8" y="13"/>
                    <a:pt x="9" y="15"/>
                  </a:cubicBezTo>
                  <a:cubicBezTo>
                    <a:pt x="10" y="16"/>
                    <a:pt x="11" y="16"/>
                    <a:pt x="13" y="16"/>
                  </a:cubicBezTo>
                  <a:cubicBezTo>
                    <a:pt x="13" y="16"/>
                    <a:pt x="13" y="18"/>
                    <a:pt x="13" y="18"/>
                  </a:cubicBezTo>
                  <a:cubicBezTo>
                    <a:pt x="14" y="19"/>
                    <a:pt x="16" y="20"/>
                    <a:pt x="18" y="21"/>
                  </a:cubicBezTo>
                  <a:cubicBezTo>
                    <a:pt x="19" y="22"/>
                    <a:pt x="20" y="26"/>
                    <a:pt x="21" y="22"/>
                  </a:cubicBezTo>
                  <a:cubicBezTo>
                    <a:pt x="17" y="20"/>
                    <a:pt x="12" y="15"/>
                    <a:pt x="8" y="12"/>
                  </a:cubicBezTo>
                  <a:close/>
                  <a:moveTo>
                    <a:pt x="13" y="26"/>
                  </a:moveTo>
                  <a:cubicBezTo>
                    <a:pt x="13" y="26"/>
                    <a:pt x="12" y="24"/>
                    <a:pt x="12" y="24"/>
                  </a:cubicBezTo>
                  <a:cubicBezTo>
                    <a:pt x="12" y="24"/>
                    <a:pt x="11" y="24"/>
                    <a:pt x="11" y="24"/>
                  </a:cubicBezTo>
                  <a:cubicBezTo>
                    <a:pt x="10" y="24"/>
                    <a:pt x="10" y="23"/>
                    <a:pt x="10" y="23"/>
                  </a:cubicBezTo>
                  <a:cubicBezTo>
                    <a:pt x="7" y="22"/>
                    <a:pt x="6" y="20"/>
                    <a:pt x="4" y="19"/>
                  </a:cubicBezTo>
                  <a:cubicBezTo>
                    <a:pt x="6" y="25"/>
                    <a:pt x="13" y="26"/>
                    <a:pt x="18" y="29"/>
                  </a:cubicBezTo>
                  <a:cubicBezTo>
                    <a:pt x="15" y="29"/>
                    <a:pt x="10" y="30"/>
                    <a:pt x="8" y="28"/>
                  </a:cubicBezTo>
                  <a:cubicBezTo>
                    <a:pt x="10" y="28"/>
                    <a:pt x="13" y="29"/>
                    <a:pt x="13" y="28"/>
                  </a:cubicBezTo>
                  <a:cubicBezTo>
                    <a:pt x="9" y="27"/>
                    <a:pt x="8" y="23"/>
                    <a:pt x="4" y="22"/>
                  </a:cubicBezTo>
                  <a:cubicBezTo>
                    <a:pt x="4" y="24"/>
                    <a:pt x="3" y="24"/>
                    <a:pt x="3" y="26"/>
                  </a:cubicBezTo>
                  <a:cubicBezTo>
                    <a:pt x="4" y="28"/>
                    <a:pt x="7" y="26"/>
                    <a:pt x="7" y="28"/>
                  </a:cubicBezTo>
                  <a:cubicBezTo>
                    <a:pt x="5" y="29"/>
                    <a:pt x="3" y="25"/>
                    <a:pt x="3" y="29"/>
                  </a:cubicBezTo>
                  <a:cubicBezTo>
                    <a:pt x="2" y="33"/>
                    <a:pt x="10" y="29"/>
                    <a:pt x="11" y="32"/>
                  </a:cubicBezTo>
                  <a:cubicBezTo>
                    <a:pt x="8" y="33"/>
                    <a:pt x="3" y="30"/>
                    <a:pt x="3" y="34"/>
                  </a:cubicBezTo>
                  <a:cubicBezTo>
                    <a:pt x="5" y="34"/>
                    <a:pt x="10" y="33"/>
                    <a:pt x="11" y="35"/>
                  </a:cubicBezTo>
                  <a:cubicBezTo>
                    <a:pt x="8" y="35"/>
                    <a:pt x="4" y="33"/>
                    <a:pt x="3" y="35"/>
                  </a:cubicBezTo>
                  <a:cubicBezTo>
                    <a:pt x="7" y="36"/>
                    <a:pt x="1" y="36"/>
                    <a:pt x="3" y="39"/>
                  </a:cubicBezTo>
                  <a:cubicBezTo>
                    <a:pt x="6" y="39"/>
                    <a:pt x="12" y="38"/>
                    <a:pt x="13" y="40"/>
                  </a:cubicBezTo>
                  <a:cubicBezTo>
                    <a:pt x="10" y="40"/>
                    <a:pt x="6" y="40"/>
                    <a:pt x="3" y="40"/>
                  </a:cubicBezTo>
                  <a:cubicBezTo>
                    <a:pt x="1" y="41"/>
                    <a:pt x="4" y="42"/>
                    <a:pt x="2" y="44"/>
                  </a:cubicBezTo>
                  <a:cubicBezTo>
                    <a:pt x="5" y="44"/>
                    <a:pt x="7" y="44"/>
                    <a:pt x="9" y="43"/>
                  </a:cubicBezTo>
                  <a:cubicBezTo>
                    <a:pt x="10" y="43"/>
                    <a:pt x="11" y="43"/>
                    <a:pt x="11" y="42"/>
                  </a:cubicBezTo>
                  <a:cubicBezTo>
                    <a:pt x="9" y="42"/>
                    <a:pt x="6" y="43"/>
                    <a:pt x="6" y="41"/>
                  </a:cubicBezTo>
                  <a:cubicBezTo>
                    <a:pt x="9" y="41"/>
                    <a:pt x="13" y="41"/>
                    <a:pt x="16" y="41"/>
                  </a:cubicBezTo>
                  <a:cubicBezTo>
                    <a:pt x="18" y="39"/>
                    <a:pt x="15" y="34"/>
                    <a:pt x="17" y="33"/>
                  </a:cubicBezTo>
                  <a:cubicBezTo>
                    <a:pt x="15" y="32"/>
                    <a:pt x="12" y="34"/>
                    <a:pt x="12" y="32"/>
                  </a:cubicBezTo>
                  <a:cubicBezTo>
                    <a:pt x="14" y="32"/>
                    <a:pt x="16" y="32"/>
                    <a:pt x="18" y="32"/>
                  </a:cubicBezTo>
                  <a:cubicBezTo>
                    <a:pt x="18" y="31"/>
                    <a:pt x="18" y="30"/>
                    <a:pt x="19" y="30"/>
                  </a:cubicBezTo>
                  <a:cubicBezTo>
                    <a:pt x="19" y="27"/>
                    <a:pt x="15" y="27"/>
                    <a:pt x="13" y="26"/>
                  </a:cubicBezTo>
                  <a:close/>
                  <a:moveTo>
                    <a:pt x="8" y="54"/>
                  </a:moveTo>
                  <a:cubicBezTo>
                    <a:pt x="8" y="54"/>
                    <a:pt x="7" y="54"/>
                    <a:pt x="6" y="54"/>
                  </a:cubicBezTo>
                  <a:cubicBezTo>
                    <a:pt x="6" y="54"/>
                    <a:pt x="4" y="57"/>
                    <a:pt x="3" y="55"/>
                  </a:cubicBezTo>
                  <a:cubicBezTo>
                    <a:pt x="5" y="55"/>
                    <a:pt x="6" y="53"/>
                    <a:pt x="7" y="53"/>
                  </a:cubicBezTo>
                  <a:cubicBezTo>
                    <a:pt x="8" y="53"/>
                    <a:pt x="10" y="51"/>
                    <a:pt x="11" y="50"/>
                  </a:cubicBezTo>
                  <a:cubicBezTo>
                    <a:pt x="11" y="50"/>
                    <a:pt x="12" y="50"/>
                    <a:pt x="13" y="50"/>
                  </a:cubicBezTo>
                  <a:cubicBezTo>
                    <a:pt x="13" y="50"/>
                    <a:pt x="13" y="49"/>
                    <a:pt x="14" y="48"/>
                  </a:cubicBezTo>
                  <a:cubicBezTo>
                    <a:pt x="15" y="48"/>
                    <a:pt x="17" y="48"/>
                    <a:pt x="18" y="46"/>
                  </a:cubicBezTo>
                  <a:cubicBezTo>
                    <a:pt x="17" y="44"/>
                    <a:pt x="14" y="46"/>
                    <a:pt x="13" y="44"/>
                  </a:cubicBezTo>
                  <a:cubicBezTo>
                    <a:pt x="15" y="44"/>
                    <a:pt x="16" y="44"/>
                    <a:pt x="16" y="42"/>
                  </a:cubicBezTo>
                  <a:cubicBezTo>
                    <a:pt x="12" y="43"/>
                    <a:pt x="8" y="45"/>
                    <a:pt x="3" y="45"/>
                  </a:cubicBezTo>
                  <a:cubicBezTo>
                    <a:pt x="2" y="46"/>
                    <a:pt x="1" y="51"/>
                    <a:pt x="3" y="52"/>
                  </a:cubicBezTo>
                  <a:cubicBezTo>
                    <a:pt x="5" y="51"/>
                    <a:pt x="10" y="48"/>
                    <a:pt x="12" y="48"/>
                  </a:cubicBezTo>
                  <a:cubicBezTo>
                    <a:pt x="13" y="48"/>
                    <a:pt x="15" y="45"/>
                    <a:pt x="16" y="47"/>
                  </a:cubicBezTo>
                  <a:cubicBezTo>
                    <a:pt x="11" y="49"/>
                    <a:pt x="6" y="50"/>
                    <a:pt x="2" y="53"/>
                  </a:cubicBezTo>
                  <a:cubicBezTo>
                    <a:pt x="2" y="55"/>
                    <a:pt x="2" y="56"/>
                    <a:pt x="2" y="58"/>
                  </a:cubicBezTo>
                  <a:cubicBezTo>
                    <a:pt x="5" y="57"/>
                    <a:pt x="8" y="55"/>
                    <a:pt x="11" y="54"/>
                  </a:cubicBezTo>
                  <a:cubicBezTo>
                    <a:pt x="11" y="53"/>
                    <a:pt x="12" y="52"/>
                    <a:pt x="13" y="52"/>
                  </a:cubicBezTo>
                  <a:cubicBezTo>
                    <a:pt x="13" y="52"/>
                    <a:pt x="14" y="52"/>
                    <a:pt x="15" y="51"/>
                  </a:cubicBezTo>
                  <a:cubicBezTo>
                    <a:pt x="16" y="50"/>
                    <a:pt x="18" y="48"/>
                    <a:pt x="17" y="48"/>
                  </a:cubicBezTo>
                  <a:cubicBezTo>
                    <a:pt x="14" y="50"/>
                    <a:pt x="10" y="52"/>
                    <a:pt x="8" y="54"/>
                  </a:cubicBezTo>
                  <a:close/>
                  <a:moveTo>
                    <a:pt x="9" y="55"/>
                  </a:moveTo>
                  <a:cubicBezTo>
                    <a:pt x="7" y="57"/>
                    <a:pt x="3" y="57"/>
                    <a:pt x="3" y="61"/>
                  </a:cubicBezTo>
                  <a:cubicBezTo>
                    <a:pt x="6" y="63"/>
                    <a:pt x="8" y="58"/>
                    <a:pt x="10" y="56"/>
                  </a:cubicBezTo>
                  <a:cubicBezTo>
                    <a:pt x="11" y="56"/>
                    <a:pt x="12" y="56"/>
                    <a:pt x="13" y="55"/>
                  </a:cubicBezTo>
                  <a:cubicBezTo>
                    <a:pt x="13" y="55"/>
                    <a:pt x="14" y="54"/>
                    <a:pt x="14" y="54"/>
                  </a:cubicBezTo>
                  <a:cubicBezTo>
                    <a:pt x="15" y="53"/>
                    <a:pt x="17" y="51"/>
                    <a:pt x="16" y="50"/>
                  </a:cubicBezTo>
                  <a:cubicBezTo>
                    <a:pt x="14" y="53"/>
                    <a:pt x="11" y="54"/>
                    <a:pt x="9" y="55"/>
                  </a:cubicBezTo>
                  <a:close/>
                  <a:moveTo>
                    <a:pt x="8" y="61"/>
                  </a:moveTo>
                  <a:cubicBezTo>
                    <a:pt x="8" y="61"/>
                    <a:pt x="6" y="61"/>
                    <a:pt x="6" y="61"/>
                  </a:cubicBezTo>
                  <a:cubicBezTo>
                    <a:pt x="5" y="62"/>
                    <a:pt x="5" y="63"/>
                    <a:pt x="5" y="64"/>
                  </a:cubicBezTo>
                  <a:cubicBezTo>
                    <a:pt x="7" y="64"/>
                    <a:pt x="10" y="61"/>
                    <a:pt x="12" y="59"/>
                  </a:cubicBezTo>
                  <a:cubicBezTo>
                    <a:pt x="12" y="59"/>
                    <a:pt x="11" y="57"/>
                    <a:pt x="12" y="57"/>
                  </a:cubicBezTo>
                  <a:cubicBezTo>
                    <a:pt x="12" y="56"/>
                    <a:pt x="14" y="56"/>
                    <a:pt x="14" y="55"/>
                  </a:cubicBezTo>
                  <a:cubicBezTo>
                    <a:pt x="15" y="55"/>
                    <a:pt x="15" y="53"/>
                    <a:pt x="14" y="55"/>
                  </a:cubicBezTo>
                  <a:cubicBezTo>
                    <a:pt x="12" y="56"/>
                    <a:pt x="10" y="59"/>
                    <a:pt x="8" y="61"/>
                  </a:cubicBezTo>
                  <a:close/>
                  <a:moveTo>
                    <a:pt x="10" y="63"/>
                  </a:moveTo>
                  <a:cubicBezTo>
                    <a:pt x="13" y="60"/>
                    <a:pt x="16" y="56"/>
                    <a:pt x="19" y="53"/>
                  </a:cubicBezTo>
                  <a:cubicBezTo>
                    <a:pt x="17" y="53"/>
                    <a:pt x="16" y="56"/>
                    <a:pt x="14" y="57"/>
                  </a:cubicBezTo>
                  <a:cubicBezTo>
                    <a:pt x="13" y="59"/>
                    <a:pt x="10" y="60"/>
                    <a:pt x="9" y="61"/>
                  </a:cubicBezTo>
                  <a:cubicBezTo>
                    <a:pt x="8" y="62"/>
                    <a:pt x="9" y="63"/>
                    <a:pt x="8" y="64"/>
                  </a:cubicBezTo>
                  <a:cubicBezTo>
                    <a:pt x="8" y="65"/>
                    <a:pt x="6" y="65"/>
                    <a:pt x="6" y="66"/>
                  </a:cubicBezTo>
                  <a:cubicBezTo>
                    <a:pt x="8" y="66"/>
                    <a:pt x="9" y="64"/>
                    <a:pt x="10" y="63"/>
                  </a:cubicBezTo>
                  <a:close/>
                  <a:moveTo>
                    <a:pt x="13" y="61"/>
                  </a:moveTo>
                  <a:cubicBezTo>
                    <a:pt x="13" y="63"/>
                    <a:pt x="6" y="65"/>
                    <a:pt x="10" y="68"/>
                  </a:cubicBezTo>
                  <a:cubicBezTo>
                    <a:pt x="10" y="65"/>
                    <a:pt x="16" y="63"/>
                    <a:pt x="16" y="61"/>
                  </a:cubicBezTo>
                  <a:cubicBezTo>
                    <a:pt x="16" y="60"/>
                    <a:pt x="17" y="60"/>
                    <a:pt x="17" y="60"/>
                  </a:cubicBezTo>
                  <a:cubicBezTo>
                    <a:pt x="18" y="58"/>
                    <a:pt x="19" y="57"/>
                    <a:pt x="19" y="55"/>
                  </a:cubicBezTo>
                  <a:cubicBezTo>
                    <a:pt x="20" y="55"/>
                    <a:pt x="21" y="54"/>
                    <a:pt x="19" y="54"/>
                  </a:cubicBezTo>
                  <a:cubicBezTo>
                    <a:pt x="19" y="56"/>
                    <a:pt x="13" y="59"/>
                    <a:pt x="13" y="61"/>
                  </a:cubicBezTo>
                  <a:close/>
                  <a:moveTo>
                    <a:pt x="16" y="64"/>
                  </a:moveTo>
                  <a:cubicBezTo>
                    <a:pt x="16" y="64"/>
                    <a:pt x="17" y="63"/>
                    <a:pt x="18" y="62"/>
                  </a:cubicBezTo>
                  <a:cubicBezTo>
                    <a:pt x="19" y="61"/>
                    <a:pt x="19" y="60"/>
                    <a:pt x="20" y="59"/>
                  </a:cubicBezTo>
                  <a:cubicBezTo>
                    <a:pt x="21" y="57"/>
                    <a:pt x="23" y="56"/>
                    <a:pt x="23" y="55"/>
                  </a:cubicBezTo>
                  <a:cubicBezTo>
                    <a:pt x="20" y="54"/>
                    <a:pt x="20" y="57"/>
                    <a:pt x="19" y="58"/>
                  </a:cubicBezTo>
                  <a:cubicBezTo>
                    <a:pt x="19" y="59"/>
                    <a:pt x="18" y="59"/>
                    <a:pt x="18" y="60"/>
                  </a:cubicBezTo>
                  <a:cubicBezTo>
                    <a:pt x="17" y="60"/>
                    <a:pt x="17" y="61"/>
                    <a:pt x="16" y="61"/>
                  </a:cubicBezTo>
                  <a:cubicBezTo>
                    <a:pt x="15" y="64"/>
                    <a:pt x="10" y="67"/>
                    <a:pt x="12" y="69"/>
                  </a:cubicBezTo>
                  <a:cubicBezTo>
                    <a:pt x="14" y="69"/>
                    <a:pt x="15" y="66"/>
                    <a:pt x="16" y="64"/>
                  </a:cubicBezTo>
                  <a:close/>
                  <a:moveTo>
                    <a:pt x="14" y="69"/>
                  </a:moveTo>
                  <a:cubicBezTo>
                    <a:pt x="17" y="70"/>
                    <a:pt x="16" y="68"/>
                    <a:pt x="17" y="67"/>
                  </a:cubicBezTo>
                  <a:cubicBezTo>
                    <a:pt x="17" y="66"/>
                    <a:pt x="18" y="66"/>
                    <a:pt x="19" y="66"/>
                  </a:cubicBezTo>
                  <a:cubicBezTo>
                    <a:pt x="19" y="65"/>
                    <a:pt x="19" y="64"/>
                    <a:pt x="19" y="63"/>
                  </a:cubicBezTo>
                  <a:cubicBezTo>
                    <a:pt x="20" y="63"/>
                    <a:pt x="21" y="63"/>
                    <a:pt x="21" y="62"/>
                  </a:cubicBezTo>
                  <a:cubicBezTo>
                    <a:pt x="22" y="62"/>
                    <a:pt x="22" y="60"/>
                    <a:pt x="22" y="60"/>
                  </a:cubicBezTo>
                  <a:cubicBezTo>
                    <a:pt x="22" y="59"/>
                    <a:pt x="25" y="57"/>
                    <a:pt x="23" y="56"/>
                  </a:cubicBezTo>
                  <a:cubicBezTo>
                    <a:pt x="20" y="61"/>
                    <a:pt x="16" y="64"/>
                    <a:pt x="14" y="69"/>
                  </a:cubicBezTo>
                  <a:close/>
                  <a:moveTo>
                    <a:pt x="20" y="67"/>
                  </a:moveTo>
                  <a:cubicBezTo>
                    <a:pt x="20" y="66"/>
                    <a:pt x="22" y="66"/>
                    <a:pt x="22" y="66"/>
                  </a:cubicBezTo>
                  <a:cubicBezTo>
                    <a:pt x="23" y="65"/>
                    <a:pt x="22" y="63"/>
                    <a:pt x="23" y="62"/>
                  </a:cubicBezTo>
                  <a:cubicBezTo>
                    <a:pt x="23" y="62"/>
                    <a:pt x="24" y="62"/>
                    <a:pt x="24" y="61"/>
                  </a:cubicBezTo>
                  <a:cubicBezTo>
                    <a:pt x="24" y="61"/>
                    <a:pt x="24" y="60"/>
                    <a:pt x="25" y="60"/>
                  </a:cubicBezTo>
                  <a:cubicBezTo>
                    <a:pt x="25" y="60"/>
                    <a:pt x="26" y="59"/>
                    <a:pt x="26" y="58"/>
                  </a:cubicBezTo>
                  <a:cubicBezTo>
                    <a:pt x="25" y="57"/>
                    <a:pt x="25" y="57"/>
                    <a:pt x="24" y="58"/>
                  </a:cubicBezTo>
                  <a:cubicBezTo>
                    <a:pt x="24" y="58"/>
                    <a:pt x="24" y="59"/>
                    <a:pt x="24" y="60"/>
                  </a:cubicBezTo>
                  <a:cubicBezTo>
                    <a:pt x="23" y="61"/>
                    <a:pt x="22" y="61"/>
                    <a:pt x="21" y="62"/>
                  </a:cubicBezTo>
                  <a:cubicBezTo>
                    <a:pt x="20" y="65"/>
                    <a:pt x="18" y="68"/>
                    <a:pt x="17" y="69"/>
                  </a:cubicBezTo>
                  <a:cubicBezTo>
                    <a:pt x="20" y="70"/>
                    <a:pt x="20" y="68"/>
                    <a:pt x="20" y="67"/>
                  </a:cubicBezTo>
                  <a:close/>
                  <a:moveTo>
                    <a:pt x="24" y="67"/>
                  </a:moveTo>
                  <a:cubicBezTo>
                    <a:pt x="25" y="65"/>
                    <a:pt x="26" y="63"/>
                    <a:pt x="26" y="61"/>
                  </a:cubicBezTo>
                  <a:cubicBezTo>
                    <a:pt x="28" y="62"/>
                    <a:pt x="28" y="57"/>
                    <a:pt x="26" y="58"/>
                  </a:cubicBezTo>
                  <a:cubicBezTo>
                    <a:pt x="25" y="63"/>
                    <a:pt x="22" y="65"/>
                    <a:pt x="20" y="70"/>
                  </a:cubicBezTo>
                  <a:cubicBezTo>
                    <a:pt x="23" y="71"/>
                    <a:pt x="23" y="68"/>
                    <a:pt x="24" y="67"/>
                  </a:cubicBezTo>
                  <a:close/>
                  <a:moveTo>
                    <a:pt x="27" y="66"/>
                  </a:moveTo>
                  <a:cubicBezTo>
                    <a:pt x="28" y="64"/>
                    <a:pt x="29" y="61"/>
                    <a:pt x="30" y="60"/>
                  </a:cubicBezTo>
                  <a:cubicBezTo>
                    <a:pt x="27" y="60"/>
                    <a:pt x="27" y="63"/>
                    <a:pt x="26" y="64"/>
                  </a:cubicBezTo>
                  <a:cubicBezTo>
                    <a:pt x="25" y="66"/>
                    <a:pt x="23" y="68"/>
                    <a:pt x="24" y="70"/>
                  </a:cubicBezTo>
                  <a:cubicBezTo>
                    <a:pt x="26" y="70"/>
                    <a:pt x="27" y="67"/>
                    <a:pt x="27" y="66"/>
                  </a:cubicBezTo>
                  <a:close/>
                  <a:moveTo>
                    <a:pt x="31" y="64"/>
                  </a:moveTo>
                  <a:cubicBezTo>
                    <a:pt x="31" y="64"/>
                    <a:pt x="32" y="64"/>
                    <a:pt x="32" y="64"/>
                  </a:cubicBezTo>
                  <a:cubicBezTo>
                    <a:pt x="32" y="63"/>
                    <a:pt x="32" y="60"/>
                    <a:pt x="31" y="60"/>
                  </a:cubicBezTo>
                  <a:cubicBezTo>
                    <a:pt x="29" y="63"/>
                    <a:pt x="28" y="66"/>
                    <a:pt x="26" y="70"/>
                  </a:cubicBezTo>
                  <a:cubicBezTo>
                    <a:pt x="29" y="72"/>
                    <a:pt x="30" y="65"/>
                    <a:pt x="31" y="64"/>
                  </a:cubicBezTo>
                  <a:close/>
                  <a:moveTo>
                    <a:pt x="34" y="61"/>
                  </a:moveTo>
                  <a:cubicBezTo>
                    <a:pt x="31" y="60"/>
                    <a:pt x="33" y="63"/>
                    <a:pt x="33" y="64"/>
                  </a:cubicBezTo>
                  <a:cubicBezTo>
                    <a:pt x="33" y="64"/>
                    <a:pt x="32" y="65"/>
                    <a:pt x="32" y="65"/>
                  </a:cubicBezTo>
                  <a:cubicBezTo>
                    <a:pt x="31" y="67"/>
                    <a:pt x="30" y="68"/>
                    <a:pt x="30" y="70"/>
                  </a:cubicBezTo>
                  <a:cubicBezTo>
                    <a:pt x="32" y="70"/>
                    <a:pt x="32" y="69"/>
                    <a:pt x="33" y="68"/>
                  </a:cubicBezTo>
                  <a:cubicBezTo>
                    <a:pt x="34" y="75"/>
                    <a:pt x="35" y="68"/>
                    <a:pt x="36" y="68"/>
                  </a:cubicBezTo>
                  <a:cubicBezTo>
                    <a:pt x="36" y="68"/>
                    <a:pt x="36" y="74"/>
                    <a:pt x="39" y="71"/>
                  </a:cubicBezTo>
                  <a:cubicBezTo>
                    <a:pt x="39" y="68"/>
                    <a:pt x="39" y="64"/>
                    <a:pt x="39" y="61"/>
                  </a:cubicBezTo>
                  <a:cubicBezTo>
                    <a:pt x="37" y="60"/>
                    <a:pt x="37" y="62"/>
                    <a:pt x="35" y="61"/>
                  </a:cubicBezTo>
                  <a:cubicBezTo>
                    <a:pt x="34" y="62"/>
                    <a:pt x="35" y="65"/>
                    <a:pt x="33" y="65"/>
                  </a:cubicBezTo>
                  <a:cubicBezTo>
                    <a:pt x="33" y="63"/>
                    <a:pt x="35" y="63"/>
                    <a:pt x="34" y="61"/>
                  </a:cubicBezTo>
                  <a:close/>
                  <a:moveTo>
                    <a:pt x="25" y="2"/>
                  </a:moveTo>
                  <a:cubicBezTo>
                    <a:pt x="25" y="5"/>
                    <a:pt x="27" y="8"/>
                    <a:pt x="27" y="9"/>
                  </a:cubicBezTo>
                  <a:cubicBezTo>
                    <a:pt x="28" y="11"/>
                    <a:pt x="28" y="14"/>
                    <a:pt x="30" y="14"/>
                  </a:cubicBezTo>
                  <a:cubicBezTo>
                    <a:pt x="30" y="9"/>
                    <a:pt x="30" y="13"/>
                    <a:pt x="33" y="13"/>
                  </a:cubicBezTo>
                  <a:cubicBezTo>
                    <a:pt x="33" y="11"/>
                    <a:pt x="32" y="10"/>
                    <a:pt x="33" y="9"/>
                  </a:cubicBezTo>
                  <a:cubicBezTo>
                    <a:pt x="33" y="11"/>
                    <a:pt x="34" y="13"/>
                    <a:pt x="35" y="13"/>
                  </a:cubicBezTo>
                  <a:cubicBezTo>
                    <a:pt x="36" y="12"/>
                    <a:pt x="34" y="8"/>
                    <a:pt x="36" y="8"/>
                  </a:cubicBezTo>
                  <a:cubicBezTo>
                    <a:pt x="35" y="10"/>
                    <a:pt x="37" y="14"/>
                    <a:pt x="38" y="11"/>
                  </a:cubicBezTo>
                  <a:cubicBezTo>
                    <a:pt x="36" y="10"/>
                    <a:pt x="37" y="5"/>
                    <a:pt x="37" y="2"/>
                  </a:cubicBezTo>
                  <a:cubicBezTo>
                    <a:pt x="33" y="1"/>
                    <a:pt x="37" y="8"/>
                    <a:pt x="34" y="8"/>
                  </a:cubicBezTo>
                  <a:cubicBezTo>
                    <a:pt x="34" y="4"/>
                    <a:pt x="34" y="2"/>
                    <a:pt x="31" y="2"/>
                  </a:cubicBezTo>
                  <a:cubicBezTo>
                    <a:pt x="30" y="5"/>
                    <a:pt x="34" y="7"/>
                    <a:pt x="32" y="8"/>
                  </a:cubicBezTo>
                  <a:cubicBezTo>
                    <a:pt x="31" y="6"/>
                    <a:pt x="31" y="2"/>
                    <a:pt x="28" y="2"/>
                  </a:cubicBezTo>
                  <a:cubicBezTo>
                    <a:pt x="27" y="6"/>
                    <a:pt x="31" y="8"/>
                    <a:pt x="29" y="10"/>
                  </a:cubicBezTo>
                  <a:cubicBezTo>
                    <a:pt x="28" y="7"/>
                    <a:pt x="28" y="3"/>
                    <a:pt x="25" y="2"/>
                  </a:cubicBezTo>
                  <a:close/>
                  <a:moveTo>
                    <a:pt x="53" y="2"/>
                  </a:moveTo>
                  <a:cubicBezTo>
                    <a:pt x="52" y="2"/>
                    <a:pt x="51" y="2"/>
                    <a:pt x="50" y="2"/>
                  </a:cubicBezTo>
                  <a:cubicBezTo>
                    <a:pt x="49" y="4"/>
                    <a:pt x="50" y="6"/>
                    <a:pt x="49" y="8"/>
                  </a:cubicBezTo>
                  <a:cubicBezTo>
                    <a:pt x="49" y="8"/>
                    <a:pt x="48" y="9"/>
                    <a:pt x="47" y="9"/>
                  </a:cubicBezTo>
                  <a:cubicBezTo>
                    <a:pt x="47" y="11"/>
                    <a:pt x="46" y="13"/>
                    <a:pt x="47" y="14"/>
                  </a:cubicBezTo>
                  <a:cubicBezTo>
                    <a:pt x="49" y="10"/>
                    <a:pt x="51" y="6"/>
                    <a:pt x="53" y="2"/>
                  </a:cubicBezTo>
                  <a:close/>
                  <a:moveTo>
                    <a:pt x="57" y="2"/>
                  </a:moveTo>
                  <a:cubicBezTo>
                    <a:pt x="56" y="2"/>
                    <a:pt x="55" y="2"/>
                    <a:pt x="53" y="2"/>
                  </a:cubicBezTo>
                  <a:cubicBezTo>
                    <a:pt x="53" y="5"/>
                    <a:pt x="52" y="6"/>
                    <a:pt x="51" y="8"/>
                  </a:cubicBezTo>
                  <a:cubicBezTo>
                    <a:pt x="50" y="11"/>
                    <a:pt x="48" y="12"/>
                    <a:pt x="48" y="15"/>
                  </a:cubicBezTo>
                  <a:cubicBezTo>
                    <a:pt x="51" y="15"/>
                    <a:pt x="50" y="17"/>
                    <a:pt x="52" y="17"/>
                  </a:cubicBezTo>
                  <a:cubicBezTo>
                    <a:pt x="52" y="15"/>
                    <a:pt x="54" y="15"/>
                    <a:pt x="55" y="15"/>
                  </a:cubicBezTo>
                  <a:cubicBezTo>
                    <a:pt x="59" y="11"/>
                    <a:pt x="61" y="7"/>
                    <a:pt x="64" y="4"/>
                  </a:cubicBezTo>
                  <a:cubicBezTo>
                    <a:pt x="61" y="4"/>
                    <a:pt x="57" y="8"/>
                    <a:pt x="57" y="9"/>
                  </a:cubicBezTo>
                  <a:cubicBezTo>
                    <a:pt x="57" y="10"/>
                    <a:pt x="56" y="10"/>
                    <a:pt x="56" y="10"/>
                  </a:cubicBezTo>
                  <a:cubicBezTo>
                    <a:pt x="55" y="12"/>
                    <a:pt x="53" y="14"/>
                    <a:pt x="53" y="15"/>
                  </a:cubicBezTo>
                  <a:cubicBezTo>
                    <a:pt x="52" y="15"/>
                    <a:pt x="51" y="17"/>
                    <a:pt x="51" y="15"/>
                  </a:cubicBezTo>
                  <a:cubicBezTo>
                    <a:pt x="52" y="14"/>
                    <a:pt x="52" y="14"/>
                    <a:pt x="53" y="13"/>
                  </a:cubicBezTo>
                  <a:cubicBezTo>
                    <a:pt x="54" y="12"/>
                    <a:pt x="54" y="12"/>
                    <a:pt x="55" y="11"/>
                  </a:cubicBezTo>
                  <a:cubicBezTo>
                    <a:pt x="55" y="11"/>
                    <a:pt x="55" y="10"/>
                    <a:pt x="55" y="9"/>
                  </a:cubicBezTo>
                  <a:cubicBezTo>
                    <a:pt x="57" y="7"/>
                    <a:pt x="60" y="6"/>
                    <a:pt x="60" y="3"/>
                  </a:cubicBezTo>
                  <a:cubicBezTo>
                    <a:pt x="56" y="2"/>
                    <a:pt x="56" y="7"/>
                    <a:pt x="55" y="8"/>
                  </a:cubicBezTo>
                  <a:cubicBezTo>
                    <a:pt x="54" y="10"/>
                    <a:pt x="53" y="10"/>
                    <a:pt x="53" y="11"/>
                  </a:cubicBezTo>
                  <a:cubicBezTo>
                    <a:pt x="52" y="12"/>
                    <a:pt x="52" y="14"/>
                    <a:pt x="50" y="15"/>
                  </a:cubicBezTo>
                  <a:cubicBezTo>
                    <a:pt x="52" y="10"/>
                    <a:pt x="55" y="7"/>
                    <a:pt x="57" y="2"/>
                  </a:cubicBezTo>
                  <a:close/>
                  <a:moveTo>
                    <a:pt x="65" y="5"/>
                  </a:moveTo>
                  <a:cubicBezTo>
                    <a:pt x="62" y="9"/>
                    <a:pt x="58" y="11"/>
                    <a:pt x="55" y="15"/>
                  </a:cubicBezTo>
                  <a:cubicBezTo>
                    <a:pt x="54" y="16"/>
                    <a:pt x="54" y="16"/>
                    <a:pt x="53" y="17"/>
                  </a:cubicBezTo>
                  <a:cubicBezTo>
                    <a:pt x="52" y="17"/>
                    <a:pt x="53" y="18"/>
                    <a:pt x="53" y="17"/>
                  </a:cubicBezTo>
                  <a:cubicBezTo>
                    <a:pt x="55" y="17"/>
                    <a:pt x="55" y="15"/>
                    <a:pt x="58" y="14"/>
                  </a:cubicBezTo>
                  <a:cubicBezTo>
                    <a:pt x="57" y="14"/>
                    <a:pt x="58" y="15"/>
                    <a:pt x="59" y="15"/>
                  </a:cubicBezTo>
                  <a:cubicBezTo>
                    <a:pt x="58" y="15"/>
                    <a:pt x="60" y="14"/>
                    <a:pt x="60" y="14"/>
                  </a:cubicBezTo>
                  <a:cubicBezTo>
                    <a:pt x="61" y="13"/>
                    <a:pt x="61" y="12"/>
                    <a:pt x="62" y="11"/>
                  </a:cubicBezTo>
                  <a:cubicBezTo>
                    <a:pt x="63" y="10"/>
                    <a:pt x="64" y="10"/>
                    <a:pt x="65" y="8"/>
                  </a:cubicBezTo>
                  <a:cubicBezTo>
                    <a:pt x="65" y="9"/>
                    <a:pt x="63" y="5"/>
                    <a:pt x="66" y="6"/>
                  </a:cubicBezTo>
                  <a:cubicBezTo>
                    <a:pt x="67" y="8"/>
                    <a:pt x="65" y="9"/>
                    <a:pt x="64" y="11"/>
                  </a:cubicBezTo>
                  <a:cubicBezTo>
                    <a:pt x="63" y="12"/>
                    <a:pt x="59" y="15"/>
                    <a:pt x="59" y="15"/>
                  </a:cubicBezTo>
                  <a:cubicBezTo>
                    <a:pt x="58" y="15"/>
                    <a:pt x="58" y="16"/>
                    <a:pt x="58" y="16"/>
                  </a:cubicBezTo>
                  <a:cubicBezTo>
                    <a:pt x="56" y="17"/>
                    <a:pt x="54" y="19"/>
                    <a:pt x="53" y="20"/>
                  </a:cubicBezTo>
                  <a:cubicBezTo>
                    <a:pt x="57" y="20"/>
                    <a:pt x="60" y="16"/>
                    <a:pt x="62" y="15"/>
                  </a:cubicBezTo>
                  <a:cubicBezTo>
                    <a:pt x="65" y="13"/>
                    <a:pt x="68" y="11"/>
                    <a:pt x="69" y="8"/>
                  </a:cubicBezTo>
                  <a:cubicBezTo>
                    <a:pt x="68" y="7"/>
                    <a:pt x="67" y="5"/>
                    <a:pt x="65" y="5"/>
                  </a:cubicBezTo>
                  <a:close/>
                  <a:moveTo>
                    <a:pt x="64" y="15"/>
                  </a:moveTo>
                  <a:cubicBezTo>
                    <a:pt x="61" y="16"/>
                    <a:pt x="58" y="19"/>
                    <a:pt x="55" y="21"/>
                  </a:cubicBezTo>
                  <a:cubicBezTo>
                    <a:pt x="57" y="23"/>
                    <a:pt x="59" y="20"/>
                    <a:pt x="60" y="19"/>
                  </a:cubicBezTo>
                  <a:cubicBezTo>
                    <a:pt x="61" y="18"/>
                    <a:pt x="62" y="19"/>
                    <a:pt x="63" y="18"/>
                  </a:cubicBezTo>
                  <a:cubicBezTo>
                    <a:pt x="63" y="18"/>
                    <a:pt x="63" y="17"/>
                    <a:pt x="64" y="16"/>
                  </a:cubicBezTo>
                  <a:cubicBezTo>
                    <a:pt x="65" y="15"/>
                    <a:pt x="67" y="15"/>
                    <a:pt x="68" y="14"/>
                  </a:cubicBezTo>
                  <a:cubicBezTo>
                    <a:pt x="69" y="13"/>
                    <a:pt x="70" y="13"/>
                    <a:pt x="69" y="11"/>
                  </a:cubicBezTo>
                  <a:cubicBezTo>
                    <a:pt x="66" y="11"/>
                    <a:pt x="65" y="14"/>
                    <a:pt x="64" y="15"/>
                  </a:cubicBezTo>
                  <a:close/>
                  <a:moveTo>
                    <a:pt x="67" y="15"/>
                  </a:moveTo>
                  <a:cubicBezTo>
                    <a:pt x="65" y="18"/>
                    <a:pt x="59" y="19"/>
                    <a:pt x="57" y="23"/>
                  </a:cubicBezTo>
                  <a:cubicBezTo>
                    <a:pt x="59" y="23"/>
                    <a:pt x="60" y="22"/>
                    <a:pt x="60" y="21"/>
                  </a:cubicBezTo>
                  <a:cubicBezTo>
                    <a:pt x="61" y="21"/>
                    <a:pt x="62" y="22"/>
                    <a:pt x="62" y="21"/>
                  </a:cubicBezTo>
                  <a:cubicBezTo>
                    <a:pt x="62" y="21"/>
                    <a:pt x="62" y="21"/>
                    <a:pt x="62" y="21"/>
                  </a:cubicBezTo>
                  <a:cubicBezTo>
                    <a:pt x="62" y="20"/>
                    <a:pt x="64" y="21"/>
                    <a:pt x="64" y="21"/>
                  </a:cubicBezTo>
                  <a:cubicBezTo>
                    <a:pt x="64" y="21"/>
                    <a:pt x="64" y="20"/>
                    <a:pt x="64" y="20"/>
                  </a:cubicBezTo>
                  <a:cubicBezTo>
                    <a:pt x="64" y="19"/>
                    <a:pt x="65" y="20"/>
                    <a:pt x="66" y="20"/>
                  </a:cubicBezTo>
                  <a:cubicBezTo>
                    <a:pt x="66" y="20"/>
                    <a:pt x="65" y="19"/>
                    <a:pt x="66" y="19"/>
                  </a:cubicBezTo>
                  <a:cubicBezTo>
                    <a:pt x="66" y="19"/>
                    <a:pt x="67" y="19"/>
                    <a:pt x="67" y="19"/>
                  </a:cubicBezTo>
                  <a:cubicBezTo>
                    <a:pt x="67" y="19"/>
                    <a:pt x="67" y="18"/>
                    <a:pt x="67" y="18"/>
                  </a:cubicBezTo>
                  <a:cubicBezTo>
                    <a:pt x="68" y="18"/>
                    <a:pt x="69" y="18"/>
                    <a:pt x="69" y="18"/>
                  </a:cubicBezTo>
                  <a:cubicBezTo>
                    <a:pt x="69" y="17"/>
                    <a:pt x="69" y="16"/>
                    <a:pt x="69" y="15"/>
                  </a:cubicBezTo>
                  <a:cubicBezTo>
                    <a:pt x="69" y="15"/>
                    <a:pt x="68" y="14"/>
                    <a:pt x="67" y="15"/>
                  </a:cubicBezTo>
                  <a:close/>
                  <a:moveTo>
                    <a:pt x="58" y="25"/>
                  </a:moveTo>
                  <a:cubicBezTo>
                    <a:pt x="63" y="25"/>
                    <a:pt x="66" y="22"/>
                    <a:pt x="70" y="21"/>
                  </a:cubicBezTo>
                  <a:cubicBezTo>
                    <a:pt x="70" y="20"/>
                    <a:pt x="70" y="18"/>
                    <a:pt x="69" y="18"/>
                  </a:cubicBezTo>
                  <a:cubicBezTo>
                    <a:pt x="66" y="21"/>
                    <a:pt x="60" y="21"/>
                    <a:pt x="58" y="25"/>
                  </a:cubicBezTo>
                  <a:close/>
                  <a:moveTo>
                    <a:pt x="64" y="24"/>
                  </a:moveTo>
                  <a:cubicBezTo>
                    <a:pt x="62" y="25"/>
                    <a:pt x="58" y="25"/>
                    <a:pt x="60" y="28"/>
                  </a:cubicBezTo>
                  <a:cubicBezTo>
                    <a:pt x="63" y="25"/>
                    <a:pt x="71" y="28"/>
                    <a:pt x="71" y="22"/>
                  </a:cubicBezTo>
                  <a:cubicBezTo>
                    <a:pt x="69" y="22"/>
                    <a:pt x="66" y="23"/>
                    <a:pt x="64" y="24"/>
                  </a:cubicBezTo>
                  <a:close/>
                  <a:moveTo>
                    <a:pt x="65" y="27"/>
                  </a:moveTo>
                  <a:cubicBezTo>
                    <a:pt x="65" y="27"/>
                    <a:pt x="65" y="28"/>
                    <a:pt x="65" y="28"/>
                  </a:cubicBezTo>
                  <a:cubicBezTo>
                    <a:pt x="63" y="29"/>
                    <a:pt x="59" y="26"/>
                    <a:pt x="60" y="29"/>
                  </a:cubicBezTo>
                  <a:cubicBezTo>
                    <a:pt x="60" y="32"/>
                    <a:pt x="64" y="27"/>
                    <a:pt x="64" y="30"/>
                  </a:cubicBezTo>
                  <a:cubicBezTo>
                    <a:pt x="62" y="30"/>
                    <a:pt x="62" y="31"/>
                    <a:pt x="61" y="32"/>
                  </a:cubicBezTo>
                  <a:cubicBezTo>
                    <a:pt x="63" y="33"/>
                    <a:pt x="71" y="33"/>
                    <a:pt x="71" y="29"/>
                  </a:cubicBezTo>
                  <a:cubicBezTo>
                    <a:pt x="70" y="29"/>
                    <a:pt x="66" y="30"/>
                    <a:pt x="66" y="28"/>
                  </a:cubicBezTo>
                  <a:cubicBezTo>
                    <a:pt x="69" y="28"/>
                    <a:pt x="72" y="29"/>
                    <a:pt x="71" y="26"/>
                  </a:cubicBezTo>
                  <a:cubicBezTo>
                    <a:pt x="69" y="27"/>
                    <a:pt x="67" y="26"/>
                    <a:pt x="65" y="27"/>
                  </a:cubicBezTo>
                  <a:close/>
                  <a:moveTo>
                    <a:pt x="62" y="35"/>
                  </a:moveTo>
                  <a:cubicBezTo>
                    <a:pt x="65" y="35"/>
                    <a:pt x="68" y="35"/>
                    <a:pt x="71" y="35"/>
                  </a:cubicBezTo>
                  <a:cubicBezTo>
                    <a:pt x="71" y="34"/>
                    <a:pt x="71" y="32"/>
                    <a:pt x="70" y="32"/>
                  </a:cubicBezTo>
                  <a:cubicBezTo>
                    <a:pt x="68" y="34"/>
                    <a:pt x="62" y="32"/>
                    <a:pt x="62" y="35"/>
                  </a:cubicBezTo>
                  <a:close/>
                  <a:moveTo>
                    <a:pt x="49" y="2"/>
                  </a:moveTo>
                  <a:cubicBezTo>
                    <a:pt x="48" y="2"/>
                    <a:pt x="47" y="2"/>
                    <a:pt x="46" y="2"/>
                  </a:cubicBezTo>
                  <a:cubicBezTo>
                    <a:pt x="46" y="4"/>
                    <a:pt x="47" y="6"/>
                    <a:pt x="46" y="6"/>
                  </a:cubicBezTo>
                  <a:cubicBezTo>
                    <a:pt x="46" y="5"/>
                    <a:pt x="46" y="4"/>
                    <a:pt x="46" y="2"/>
                  </a:cubicBezTo>
                  <a:cubicBezTo>
                    <a:pt x="44" y="2"/>
                    <a:pt x="43" y="2"/>
                    <a:pt x="41" y="2"/>
                  </a:cubicBezTo>
                  <a:cubicBezTo>
                    <a:pt x="41" y="4"/>
                    <a:pt x="42" y="7"/>
                    <a:pt x="40" y="7"/>
                  </a:cubicBezTo>
                  <a:cubicBezTo>
                    <a:pt x="41" y="4"/>
                    <a:pt x="39" y="1"/>
                    <a:pt x="38" y="3"/>
                  </a:cubicBezTo>
                  <a:cubicBezTo>
                    <a:pt x="40" y="4"/>
                    <a:pt x="37" y="14"/>
                    <a:pt x="39" y="11"/>
                  </a:cubicBezTo>
                  <a:cubicBezTo>
                    <a:pt x="40" y="10"/>
                    <a:pt x="39" y="8"/>
                    <a:pt x="40" y="8"/>
                  </a:cubicBezTo>
                  <a:cubicBezTo>
                    <a:pt x="40" y="10"/>
                    <a:pt x="40" y="12"/>
                    <a:pt x="41" y="13"/>
                  </a:cubicBezTo>
                  <a:cubicBezTo>
                    <a:pt x="43" y="13"/>
                    <a:pt x="44" y="13"/>
                    <a:pt x="46" y="13"/>
                  </a:cubicBezTo>
                  <a:cubicBezTo>
                    <a:pt x="47" y="9"/>
                    <a:pt x="48" y="6"/>
                    <a:pt x="49" y="2"/>
                  </a:cubicBezTo>
                  <a:close/>
                  <a:moveTo>
                    <a:pt x="31" y="16"/>
                  </a:moveTo>
                  <a:cubicBezTo>
                    <a:pt x="37" y="15"/>
                    <a:pt x="44" y="17"/>
                    <a:pt x="50" y="19"/>
                  </a:cubicBezTo>
                  <a:cubicBezTo>
                    <a:pt x="51" y="22"/>
                    <a:pt x="53" y="24"/>
                    <a:pt x="54" y="27"/>
                  </a:cubicBezTo>
                  <a:cubicBezTo>
                    <a:pt x="54" y="27"/>
                    <a:pt x="55" y="27"/>
                    <a:pt x="55" y="28"/>
                  </a:cubicBezTo>
                  <a:cubicBezTo>
                    <a:pt x="57" y="31"/>
                    <a:pt x="59" y="37"/>
                    <a:pt x="58" y="43"/>
                  </a:cubicBezTo>
                  <a:cubicBezTo>
                    <a:pt x="58" y="43"/>
                    <a:pt x="57" y="43"/>
                    <a:pt x="57" y="43"/>
                  </a:cubicBezTo>
                  <a:cubicBezTo>
                    <a:pt x="56" y="44"/>
                    <a:pt x="57" y="46"/>
                    <a:pt x="57" y="47"/>
                  </a:cubicBezTo>
                  <a:cubicBezTo>
                    <a:pt x="57" y="47"/>
                    <a:pt x="55" y="48"/>
                    <a:pt x="55" y="48"/>
                  </a:cubicBezTo>
                  <a:cubicBezTo>
                    <a:pt x="55" y="49"/>
                    <a:pt x="55" y="50"/>
                    <a:pt x="54" y="51"/>
                  </a:cubicBezTo>
                  <a:cubicBezTo>
                    <a:pt x="53" y="52"/>
                    <a:pt x="51" y="54"/>
                    <a:pt x="50" y="55"/>
                  </a:cubicBezTo>
                  <a:cubicBezTo>
                    <a:pt x="47" y="57"/>
                    <a:pt x="45" y="57"/>
                    <a:pt x="41" y="57"/>
                  </a:cubicBezTo>
                  <a:cubicBezTo>
                    <a:pt x="39" y="57"/>
                    <a:pt x="39" y="58"/>
                    <a:pt x="39" y="57"/>
                  </a:cubicBezTo>
                  <a:cubicBezTo>
                    <a:pt x="38" y="56"/>
                    <a:pt x="36" y="57"/>
                    <a:pt x="35" y="56"/>
                  </a:cubicBezTo>
                  <a:cubicBezTo>
                    <a:pt x="35" y="56"/>
                    <a:pt x="34" y="56"/>
                    <a:pt x="33" y="56"/>
                  </a:cubicBezTo>
                  <a:cubicBezTo>
                    <a:pt x="32" y="56"/>
                    <a:pt x="31" y="56"/>
                    <a:pt x="31" y="55"/>
                  </a:cubicBezTo>
                  <a:cubicBezTo>
                    <a:pt x="31" y="55"/>
                    <a:pt x="29" y="56"/>
                    <a:pt x="29" y="55"/>
                  </a:cubicBezTo>
                  <a:cubicBezTo>
                    <a:pt x="29" y="55"/>
                    <a:pt x="29" y="55"/>
                    <a:pt x="29" y="55"/>
                  </a:cubicBezTo>
                  <a:cubicBezTo>
                    <a:pt x="29" y="54"/>
                    <a:pt x="28" y="55"/>
                    <a:pt x="27" y="55"/>
                  </a:cubicBezTo>
                  <a:cubicBezTo>
                    <a:pt x="26" y="53"/>
                    <a:pt x="25" y="51"/>
                    <a:pt x="23" y="51"/>
                  </a:cubicBezTo>
                  <a:cubicBezTo>
                    <a:pt x="23" y="49"/>
                    <a:pt x="20" y="48"/>
                    <a:pt x="20" y="48"/>
                  </a:cubicBezTo>
                  <a:cubicBezTo>
                    <a:pt x="19" y="47"/>
                    <a:pt x="20" y="44"/>
                    <a:pt x="19" y="44"/>
                  </a:cubicBezTo>
                  <a:cubicBezTo>
                    <a:pt x="18" y="47"/>
                    <a:pt x="20" y="48"/>
                    <a:pt x="21" y="49"/>
                  </a:cubicBezTo>
                  <a:cubicBezTo>
                    <a:pt x="21" y="50"/>
                    <a:pt x="21" y="51"/>
                    <a:pt x="21" y="51"/>
                  </a:cubicBezTo>
                  <a:cubicBezTo>
                    <a:pt x="21" y="51"/>
                    <a:pt x="23" y="52"/>
                    <a:pt x="23" y="52"/>
                  </a:cubicBezTo>
                  <a:cubicBezTo>
                    <a:pt x="23" y="52"/>
                    <a:pt x="23" y="53"/>
                    <a:pt x="23" y="54"/>
                  </a:cubicBezTo>
                  <a:cubicBezTo>
                    <a:pt x="25" y="56"/>
                    <a:pt x="27" y="56"/>
                    <a:pt x="28" y="57"/>
                  </a:cubicBezTo>
                  <a:cubicBezTo>
                    <a:pt x="29" y="58"/>
                    <a:pt x="34" y="61"/>
                    <a:pt x="35" y="58"/>
                  </a:cubicBezTo>
                  <a:cubicBezTo>
                    <a:pt x="39" y="62"/>
                    <a:pt x="43" y="58"/>
                    <a:pt x="46" y="60"/>
                  </a:cubicBezTo>
                  <a:cubicBezTo>
                    <a:pt x="46" y="59"/>
                    <a:pt x="47" y="59"/>
                    <a:pt x="47" y="59"/>
                  </a:cubicBezTo>
                  <a:cubicBezTo>
                    <a:pt x="48" y="58"/>
                    <a:pt x="48" y="57"/>
                    <a:pt x="49" y="57"/>
                  </a:cubicBezTo>
                  <a:cubicBezTo>
                    <a:pt x="51" y="57"/>
                    <a:pt x="53" y="55"/>
                    <a:pt x="54" y="54"/>
                  </a:cubicBezTo>
                  <a:cubicBezTo>
                    <a:pt x="55" y="53"/>
                    <a:pt x="57" y="51"/>
                    <a:pt x="58" y="50"/>
                  </a:cubicBezTo>
                  <a:cubicBezTo>
                    <a:pt x="59" y="49"/>
                    <a:pt x="58" y="46"/>
                    <a:pt x="60" y="45"/>
                  </a:cubicBezTo>
                  <a:cubicBezTo>
                    <a:pt x="61" y="40"/>
                    <a:pt x="60" y="35"/>
                    <a:pt x="60" y="32"/>
                  </a:cubicBezTo>
                  <a:cubicBezTo>
                    <a:pt x="60" y="30"/>
                    <a:pt x="58" y="30"/>
                    <a:pt x="58" y="29"/>
                  </a:cubicBezTo>
                  <a:cubicBezTo>
                    <a:pt x="57" y="28"/>
                    <a:pt x="58" y="26"/>
                    <a:pt x="57" y="25"/>
                  </a:cubicBezTo>
                  <a:cubicBezTo>
                    <a:pt x="56" y="24"/>
                    <a:pt x="55" y="23"/>
                    <a:pt x="54" y="22"/>
                  </a:cubicBezTo>
                  <a:cubicBezTo>
                    <a:pt x="52" y="20"/>
                    <a:pt x="49" y="17"/>
                    <a:pt x="46" y="15"/>
                  </a:cubicBezTo>
                  <a:cubicBezTo>
                    <a:pt x="45" y="15"/>
                    <a:pt x="43" y="14"/>
                    <a:pt x="41" y="14"/>
                  </a:cubicBezTo>
                  <a:cubicBezTo>
                    <a:pt x="37" y="13"/>
                    <a:pt x="33" y="15"/>
                    <a:pt x="28" y="16"/>
                  </a:cubicBezTo>
                  <a:cubicBezTo>
                    <a:pt x="27" y="16"/>
                    <a:pt x="26" y="19"/>
                    <a:pt x="27" y="19"/>
                  </a:cubicBezTo>
                  <a:cubicBezTo>
                    <a:pt x="28" y="17"/>
                    <a:pt x="29" y="17"/>
                    <a:pt x="31" y="16"/>
                  </a:cubicBezTo>
                  <a:close/>
                  <a:moveTo>
                    <a:pt x="32" y="19"/>
                  </a:moveTo>
                  <a:cubicBezTo>
                    <a:pt x="32" y="20"/>
                    <a:pt x="32" y="21"/>
                    <a:pt x="33" y="21"/>
                  </a:cubicBezTo>
                  <a:cubicBezTo>
                    <a:pt x="33" y="20"/>
                    <a:pt x="33" y="19"/>
                    <a:pt x="32" y="19"/>
                  </a:cubicBezTo>
                  <a:close/>
                  <a:moveTo>
                    <a:pt x="27" y="21"/>
                  </a:moveTo>
                  <a:cubicBezTo>
                    <a:pt x="27" y="24"/>
                    <a:pt x="30" y="25"/>
                    <a:pt x="32" y="24"/>
                  </a:cubicBezTo>
                  <a:cubicBezTo>
                    <a:pt x="32" y="26"/>
                    <a:pt x="34" y="30"/>
                    <a:pt x="36" y="28"/>
                  </a:cubicBezTo>
                  <a:cubicBezTo>
                    <a:pt x="34" y="27"/>
                    <a:pt x="36" y="25"/>
                    <a:pt x="37" y="25"/>
                  </a:cubicBezTo>
                  <a:cubicBezTo>
                    <a:pt x="37" y="26"/>
                    <a:pt x="37" y="27"/>
                    <a:pt x="38" y="27"/>
                  </a:cubicBezTo>
                  <a:cubicBezTo>
                    <a:pt x="38" y="25"/>
                    <a:pt x="37" y="23"/>
                    <a:pt x="36" y="21"/>
                  </a:cubicBezTo>
                  <a:cubicBezTo>
                    <a:pt x="35" y="19"/>
                    <a:pt x="35" y="15"/>
                    <a:pt x="33" y="18"/>
                  </a:cubicBezTo>
                  <a:cubicBezTo>
                    <a:pt x="34" y="18"/>
                    <a:pt x="34" y="20"/>
                    <a:pt x="34" y="21"/>
                  </a:cubicBezTo>
                  <a:cubicBezTo>
                    <a:pt x="35" y="22"/>
                    <a:pt x="38" y="25"/>
                    <a:pt x="34" y="26"/>
                  </a:cubicBezTo>
                  <a:cubicBezTo>
                    <a:pt x="33" y="24"/>
                    <a:pt x="33" y="20"/>
                    <a:pt x="29" y="20"/>
                  </a:cubicBezTo>
                  <a:cubicBezTo>
                    <a:pt x="29" y="20"/>
                    <a:pt x="28" y="21"/>
                    <a:pt x="27" y="21"/>
                  </a:cubicBezTo>
                  <a:close/>
                  <a:moveTo>
                    <a:pt x="29" y="26"/>
                  </a:moveTo>
                  <a:cubicBezTo>
                    <a:pt x="28" y="25"/>
                    <a:pt x="27" y="23"/>
                    <a:pt x="26" y="23"/>
                  </a:cubicBezTo>
                  <a:cubicBezTo>
                    <a:pt x="26" y="27"/>
                    <a:pt x="30" y="27"/>
                    <a:pt x="32" y="28"/>
                  </a:cubicBezTo>
                  <a:cubicBezTo>
                    <a:pt x="33" y="26"/>
                    <a:pt x="30" y="26"/>
                    <a:pt x="29" y="26"/>
                  </a:cubicBezTo>
                  <a:close/>
                  <a:moveTo>
                    <a:pt x="22" y="32"/>
                  </a:moveTo>
                  <a:cubicBezTo>
                    <a:pt x="21" y="35"/>
                    <a:pt x="25" y="32"/>
                    <a:pt x="25" y="35"/>
                  </a:cubicBezTo>
                  <a:cubicBezTo>
                    <a:pt x="24" y="34"/>
                    <a:pt x="19" y="35"/>
                    <a:pt x="22" y="35"/>
                  </a:cubicBezTo>
                  <a:cubicBezTo>
                    <a:pt x="25" y="36"/>
                    <a:pt x="25" y="34"/>
                    <a:pt x="27" y="35"/>
                  </a:cubicBezTo>
                  <a:cubicBezTo>
                    <a:pt x="27" y="32"/>
                    <a:pt x="29" y="32"/>
                    <a:pt x="30" y="31"/>
                  </a:cubicBezTo>
                  <a:cubicBezTo>
                    <a:pt x="32" y="31"/>
                    <a:pt x="34" y="33"/>
                    <a:pt x="34" y="30"/>
                  </a:cubicBezTo>
                  <a:cubicBezTo>
                    <a:pt x="30" y="30"/>
                    <a:pt x="28" y="24"/>
                    <a:pt x="24" y="27"/>
                  </a:cubicBezTo>
                  <a:cubicBezTo>
                    <a:pt x="24" y="30"/>
                    <a:pt x="28" y="29"/>
                    <a:pt x="29" y="31"/>
                  </a:cubicBezTo>
                  <a:cubicBezTo>
                    <a:pt x="26" y="31"/>
                    <a:pt x="26" y="29"/>
                    <a:pt x="23" y="29"/>
                  </a:cubicBezTo>
                  <a:cubicBezTo>
                    <a:pt x="22" y="33"/>
                    <a:pt x="27" y="31"/>
                    <a:pt x="27" y="33"/>
                  </a:cubicBezTo>
                  <a:cubicBezTo>
                    <a:pt x="25" y="33"/>
                    <a:pt x="25" y="31"/>
                    <a:pt x="22" y="32"/>
                  </a:cubicBezTo>
                  <a:close/>
                  <a:moveTo>
                    <a:pt x="39" y="21"/>
                  </a:moveTo>
                  <a:cubicBezTo>
                    <a:pt x="36" y="22"/>
                    <a:pt x="40" y="16"/>
                    <a:pt x="36" y="17"/>
                  </a:cubicBezTo>
                  <a:cubicBezTo>
                    <a:pt x="36" y="19"/>
                    <a:pt x="37" y="24"/>
                    <a:pt x="39" y="21"/>
                  </a:cubicBezTo>
                  <a:close/>
                  <a:moveTo>
                    <a:pt x="44" y="18"/>
                  </a:moveTo>
                  <a:cubicBezTo>
                    <a:pt x="44" y="20"/>
                    <a:pt x="41" y="23"/>
                    <a:pt x="43" y="24"/>
                  </a:cubicBezTo>
                  <a:cubicBezTo>
                    <a:pt x="43" y="23"/>
                    <a:pt x="46" y="19"/>
                    <a:pt x="44" y="18"/>
                  </a:cubicBezTo>
                  <a:close/>
                  <a:moveTo>
                    <a:pt x="46" y="20"/>
                  </a:moveTo>
                  <a:cubicBezTo>
                    <a:pt x="46" y="22"/>
                    <a:pt x="42" y="24"/>
                    <a:pt x="45" y="25"/>
                  </a:cubicBezTo>
                  <a:cubicBezTo>
                    <a:pt x="44" y="23"/>
                    <a:pt x="49" y="21"/>
                    <a:pt x="46" y="20"/>
                  </a:cubicBezTo>
                  <a:close/>
                  <a:moveTo>
                    <a:pt x="46" y="24"/>
                  </a:moveTo>
                  <a:cubicBezTo>
                    <a:pt x="46" y="25"/>
                    <a:pt x="43" y="27"/>
                    <a:pt x="46" y="28"/>
                  </a:cubicBezTo>
                  <a:cubicBezTo>
                    <a:pt x="46" y="24"/>
                    <a:pt x="49" y="24"/>
                    <a:pt x="49" y="21"/>
                  </a:cubicBezTo>
                  <a:cubicBezTo>
                    <a:pt x="47" y="20"/>
                    <a:pt x="47" y="23"/>
                    <a:pt x="46" y="24"/>
                  </a:cubicBezTo>
                  <a:close/>
                  <a:moveTo>
                    <a:pt x="43" y="18"/>
                  </a:moveTo>
                  <a:cubicBezTo>
                    <a:pt x="41" y="18"/>
                    <a:pt x="40" y="18"/>
                    <a:pt x="39" y="17"/>
                  </a:cubicBezTo>
                  <a:cubicBezTo>
                    <a:pt x="40" y="18"/>
                    <a:pt x="38" y="22"/>
                    <a:pt x="40" y="21"/>
                  </a:cubicBezTo>
                  <a:cubicBezTo>
                    <a:pt x="40" y="20"/>
                    <a:pt x="40" y="19"/>
                    <a:pt x="41" y="19"/>
                  </a:cubicBezTo>
                  <a:cubicBezTo>
                    <a:pt x="41" y="20"/>
                    <a:pt x="41" y="22"/>
                    <a:pt x="42" y="22"/>
                  </a:cubicBezTo>
                  <a:cubicBezTo>
                    <a:pt x="41" y="20"/>
                    <a:pt x="43" y="20"/>
                    <a:pt x="43" y="18"/>
                  </a:cubicBezTo>
                  <a:close/>
                  <a:moveTo>
                    <a:pt x="21" y="27"/>
                  </a:moveTo>
                  <a:cubicBezTo>
                    <a:pt x="20" y="29"/>
                    <a:pt x="18" y="31"/>
                    <a:pt x="20" y="32"/>
                  </a:cubicBezTo>
                  <a:cubicBezTo>
                    <a:pt x="22" y="29"/>
                    <a:pt x="24" y="25"/>
                    <a:pt x="25" y="21"/>
                  </a:cubicBezTo>
                  <a:cubicBezTo>
                    <a:pt x="26" y="21"/>
                    <a:pt x="26" y="17"/>
                    <a:pt x="25" y="20"/>
                  </a:cubicBezTo>
                  <a:cubicBezTo>
                    <a:pt x="23" y="22"/>
                    <a:pt x="22" y="24"/>
                    <a:pt x="21" y="27"/>
                  </a:cubicBezTo>
                  <a:close/>
                  <a:moveTo>
                    <a:pt x="54" y="28"/>
                  </a:moveTo>
                  <a:cubicBezTo>
                    <a:pt x="53" y="28"/>
                    <a:pt x="53" y="27"/>
                    <a:pt x="53" y="27"/>
                  </a:cubicBezTo>
                  <a:cubicBezTo>
                    <a:pt x="52" y="29"/>
                    <a:pt x="44" y="30"/>
                    <a:pt x="47" y="33"/>
                  </a:cubicBezTo>
                  <a:cubicBezTo>
                    <a:pt x="49" y="31"/>
                    <a:pt x="53" y="31"/>
                    <a:pt x="54" y="28"/>
                  </a:cubicBezTo>
                  <a:close/>
                  <a:moveTo>
                    <a:pt x="51" y="33"/>
                  </a:moveTo>
                  <a:cubicBezTo>
                    <a:pt x="52" y="33"/>
                    <a:pt x="54" y="33"/>
                    <a:pt x="55" y="33"/>
                  </a:cubicBezTo>
                  <a:cubicBezTo>
                    <a:pt x="55" y="32"/>
                    <a:pt x="55" y="32"/>
                    <a:pt x="55" y="31"/>
                  </a:cubicBezTo>
                  <a:cubicBezTo>
                    <a:pt x="54" y="29"/>
                    <a:pt x="51" y="32"/>
                    <a:pt x="51" y="33"/>
                  </a:cubicBezTo>
                  <a:close/>
                  <a:moveTo>
                    <a:pt x="51" y="25"/>
                  </a:moveTo>
                  <a:cubicBezTo>
                    <a:pt x="50" y="28"/>
                    <a:pt x="46" y="27"/>
                    <a:pt x="46" y="30"/>
                  </a:cubicBezTo>
                  <a:cubicBezTo>
                    <a:pt x="48" y="29"/>
                    <a:pt x="53" y="27"/>
                    <a:pt x="51" y="25"/>
                  </a:cubicBezTo>
                  <a:close/>
                  <a:moveTo>
                    <a:pt x="36" y="32"/>
                  </a:moveTo>
                  <a:cubicBezTo>
                    <a:pt x="36" y="32"/>
                    <a:pt x="35" y="33"/>
                    <a:pt x="34" y="34"/>
                  </a:cubicBezTo>
                  <a:cubicBezTo>
                    <a:pt x="33" y="36"/>
                    <a:pt x="33" y="37"/>
                    <a:pt x="33" y="39"/>
                  </a:cubicBezTo>
                  <a:cubicBezTo>
                    <a:pt x="32" y="39"/>
                    <a:pt x="29" y="41"/>
                    <a:pt x="32" y="41"/>
                  </a:cubicBezTo>
                  <a:cubicBezTo>
                    <a:pt x="34" y="38"/>
                    <a:pt x="36" y="36"/>
                    <a:pt x="37" y="31"/>
                  </a:cubicBezTo>
                  <a:cubicBezTo>
                    <a:pt x="37" y="31"/>
                    <a:pt x="38" y="30"/>
                    <a:pt x="37" y="30"/>
                  </a:cubicBezTo>
                  <a:cubicBezTo>
                    <a:pt x="37" y="31"/>
                    <a:pt x="36" y="31"/>
                    <a:pt x="36" y="32"/>
                  </a:cubicBezTo>
                  <a:close/>
                  <a:moveTo>
                    <a:pt x="47" y="38"/>
                  </a:moveTo>
                  <a:cubicBezTo>
                    <a:pt x="47" y="36"/>
                    <a:pt x="46" y="34"/>
                    <a:pt x="45" y="33"/>
                  </a:cubicBezTo>
                  <a:cubicBezTo>
                    <a:pt x="45" y="35"/>
                    <a:pt x="45" y="38"/>
                    <a:pt x="47" y="38"/>
                  </a:cubicBezTo>
                  <a:close/>
                  <a:moveTo>
                    <a:pt x="31" y="38"/>
                  </a:moveTo>
                  <a:cubicBezTo>
                    <a:pt x="31" y="36"/>
                    <a:pt x="33" y="36"/>
                    <a:pt x="33" y="34"/>
                  </a:cubicBezTo>
                  <a:cubicBezTo>
                    <a:pt x="32" y="34"/>
                    <a:pt x="31" y="34"/>
                    <a:pt x="30" y="34"/>
                  </a:cubicBezTo>
                  <a:cubicBezTo>
                    <a:pt x="30" y="35"/>
                    <a:pt x="29" y="38"/>
                    <a:pt x="31" y="38"/>
                  </a:cubicBezTo>
                  <a:close/>
                  <a:moveTo>
                    <a:pt x="51" y="38"/>
                  </a:moveTo>
                  <a:cubicBezTo>
                    <a:pt x="51" y="35"/>
                    <a:pt x="50" y="33"/>
                    <a:pt x="47" y="34"/>
                  </a:cubicBezTo>
                  <a:cubicBezTo>
                    <a:pt x="47" y="36"/>
                    <a:pt x="49" y="37"/>
                    <a:pt x="51" y="38"/>
                  </a:cubicBezTo>
                  <a:close/>
                  <a:moveTo>
                    <a:pt x="53" y="35"/>
                  </a:moveTo>
                  <a:cubicBezTo>
                    <a:pt x="54" y="35"/>
                    <a:pt x="57" y="36"/>
                    <a:pt x="56" y="34"/>
                  </a:cubicBezTo>
                  <a:cubicBezTo>
                    <a:pt x="54" y="33"/>
                    <a:pt x="53" y="34"/>
                    <a:pt x="53" y="35"/>
                  </a:cubicBezTo>
                  <a:close/>
                  <a:moveTo>
                    <a:pt x="36" y="38"/>
                  </a:moveTo>
                  <a:cubicBezTo>
                    <a:pt x="39" y="38"/>
                    <a:pt x="42" y="38"/>
                    <a:pt x="45" y="38"/>
                  </a:cubicBezTo>
                  <a:cubicBezTo>
                    <a:pt x="45" y="34"/>
                    <a:pt x="36" y="33"/>
                    <a:pt x="36" y="38"/>
                  </a:cubicBezTo>
                  <a:close/>
                  <a:moveTo>
                    <a:pt x="20" y="37"/>
                  </a:moveTo>
                  <a:cubicBezTo>
                    <a:pt x="21" y="41"/>
                    <a:pt x="19" y="46"/>
                    <a:pt x="23" y="46"/>
                  </a:cubicBezTo>
                  <a:cubicBezTo>
                    <a:pt x="24" y="46"/>
                    <a:pt x="24" y="45"/>
                    <a:pt x="25" y="44"/>
                  </a:cubicBezTo>
                  <a:cubicBezTo>
                    <a:pt x="26" y="43"/>
                    <a:pt x="27" y="43"/>
                    <a:pt x="27" y="41"/>
                  </a:cubicBezTo>
                  <a:cubicBezTo>
                    <a:pt x="25" y="41"/>
                    <a:pt x="23" y="45"/>
                    <a:pt x="21" y="42"/>
                  </a:cubicBezTo>
                  <a:cubicBezTo>
                    <a:pt x="24" y="42"/>
                    <a:pt x="27" y="41"/>
                    <a:pt x="28" y="39"/>
                  </a:cubicBezTo>
                  <a:cubicBezTo>
                    <a:pt x="27" y="39"/>
                    <a:pt x="26" y="39"/>
                    <a:pt x="26" y="38"/>
                  </a:cubicBezTo>
                  <a:cubicBezTo>
                    <a:pt x="26" y="38"/>
                    <a:pt x="27" y="38"/>
                    <a:pt x="27" y="37"/>
                  </a:cubicBezTo>
                  <a:cubicBezTo>
                    <a:pt x="25" y="36"/>
                    <a:pt x="23" y="40"/>
                    <a:pt x="21" y="37"/>
                  </a:cubicBezTo>
                  <a:cubicBezTo>
                    <a:pt x="22" y="37"/>
                    <a:pt x="27" y="37"/>
                    <a:pt x="24" y="36"/>
                  </a:cubicBezTo>
                  <a:cubicBezTo>
                    <a:pt x="22" y="36"/>
                    <a:pt x="21" y="36"/>
                    <a:pt x="20" y="37"/>
                  </a:cubicBezTo>
                  <a:close/>
                  <a:moveTo>
                    <a:pt x="23" y="48"/>
                  </a:moveTo>
                  <a:cubicBezTo>
                    <a:pt x="26" y="49"/>
                    <a:pt x="25" y="46"/>
                    <a:pt x="26" y="45"/>
                  </a:cubicBezTo>
                  <a:cubicBezTo>
                    <a:pt x="27" y="44"/>
                    <a:pt x="30" y="42"/>
                    <a:pt x="28" y="41"/>
                  </a:cubicBezTo>
                  <a:cubicBezTo>
                    <a:pt x="27" y="44"/>
                    <a:pt x="23" y="45"/>
                    <a:pt x="23" y="48"/>
                  </a:cubicBezTo>
                  <a:close/>
                  <a:moveTo>
                    <a:pt x="62" y="41"/>
                  </a:moveTo>
                  <a:cubicBezTo>
                    <a:pt x="60" y="45"/>
                    <a:pt x="71" y="46"/>
                    <a:pt x="71" y="44"/>
                  </a:cubicBezTo>
                  <a:cubicBezTo>
                    <a:pt x="68" y="43"/>
                    <a:pt x="65" y="43"/>
                    <a:pt x="62" y="41"/>
                  </a:cubicBezTo>
                  <a:close/>
                  <a:moveTo>
                    <a:pt x="60" y="50"/>
                  </a:moveTo>
                  <a:cubicBezTo>
                    <a:pt x="65" y="51"/>
                    <a:pt x="67" y="53"/>
                    <a:pt x="71" y="55"/>
                  </a:cubicBezTo>
                  <a:cubicBezTo>
                    <a:pt x="71" y="52"/>
                    <a:pt x="71" y="49"/>
                    <a:pt x="71" y="47"/>
                  </a:cubicBezTo>
                  <a:cubicBezTo>
                    <a:pt x="67" y="45"/>
                    <a:pt x="59" y="43"/>
                    <a:pt x="60" y="50"/>
                  </a:cubicBezTo>
                  <a:close/>
                  <a:moveTo>
                    <a:pt x="60" y="51"/>
                  </a:moveTo>
                  <a:cubicBezTo>
                    <a:pt x="60" y="50"/>
                    <a:pt x="60" y="50"/>
                    <a:pt x="59" y="50"/>
                  </a:cubicBezTo>
                  <a:cubicBezTo>
                    <a:pt x="59" y="51"/>
                    <a:pt x="59" y="52"/>
                    <a:pt x="59" y="53"/>
                  </a:cubicBezTo>
                  <a:cubicBezTo>
                    <a:pt x="64" y="54"/>
                    <a:pt x="65" y="57"/>
                    <a:pt x="70" y="58"/>
                  </a:cubicBezTo>
                  <a:cubicBezTo>
                    <a:pt x="70" y="53"/>
                    <a:pt x="64" y="53"/>
                    <a:pt x="60" y="51"/>
                  </a:cubicBezTo>
                  <a:close/>
                  <a:moveTo>
                    <a:pt x="67" y="60"/>
                  </a:moveTo>
                  <a:cubicBezTo>
                    <a:pt x="68" y="61"/>
                    <a:pt x="71" y="63"/>
                    <a:pt x="70" y="60"/>
                  </a:cubicBezTo>
                  <a:cubicBezTo>
                    <a:pt x="70" y="58"/>
                    <a:pt x="68" y="59"/>
                    <a:pt x="66" y="58"/>
                  </a:cubicBezTo>
                  <a:cubicBezTo>
                    <a:pt x="66" y="58"/>
                    <a:pt x="65" y="56"/>
                    <a:pt x="64" y="55"/>
                  </a:cubicBezTo>
                  <a:cubicBezTo>
                    <a:pt x="63" y="55"/>
                    <a:pt x="61" y="55"/>
                    <a:pt x="61" y="55"/>
                  </a:cubicBezTo>
                  <a:cubicBezTo>
                    <a:pt x="60" y="54"/>
                    <a:pt x="58" y="51"/>
                    <a:pt x="57" y="54"/>
                  </a:cubicBezTo>
                  <a:cubicBezTo>
                    <a:pt x="60" y="56"/>
                    <a:pt x="63" y="58"/>
                    <a:pt x="67" y="60"/>
                  </a:cubicBezTo>
                  <a:close/>
                  <a:moveTo>
                    <a:pt x="61" y="57"/>
                  </a:moveTo>
                  <a:cubicBezTo>
                    <a:pt x="59" y="56"/>
                    <a:pt x="58" y="54"/>
                    <a:pt x="55" y="54"/>
                  </a:cubicBezTo>
                  <a:cubicBezTo>
                    <a:pt x="55" y="56"/>
                    <a:pt x="57" y="57"/>
                    <a:pt x="59" y="58"/>
                  </a:cubicBezTo>
                  <a:cubicBezTo>
                    <a:pt x="61" y="61"/>
                    <a:pt x="64" y="63"/>
                    <a:pt x="67" y="64"/>
                  </a:cubicBezTo>
                  <a:cubicBezTo>
                    <a:pt x="68" y="66"/>
                    <a:pt x="70" y="63"/>
                    <a:pt x="70" y="62"/>
                  </a:cubicBezTo>
                  <a:cubicBezTo>
                    <a:pt x="67" y="61"/>
                    <a:pt x="63" y="58"/>
                    <a:pt x="61" y="57"/>
                  </a:cubicBezTo>
                  <a:close/>
                  <a:moveTo>
                    <a:pt x="67" y="67"/>
                  </a:moveTo>
                  <a:cubicBezTo>
                    <a:pt x="67" y="64"/>
                    <a:pt x="65" y="64"/>
                    <a:pt x="63" y="63"/>
                  </a:cubicBezTo>
                  <a:cubicBezTo>
                    <a:pt x="61" y="61"/>
                    <a:pt x="60" y="58"/>
                    <a:pt x="56" y="58"/>
                  </a:cubicBezTo>
                  <a:cubicBezTo>
                    <a:pt x="56" y="57"/>
                    <a:pt x="55" y="57"/>
                    <a:pt x="55" y="56"/>
                  </a:cubicBezTo>
                  <a:cubicBezTo>
                    <a:pt x="54" y="56"/>
                    <a:pt x="54" y="55"/>
                    <a:pt x="53" y="56"/>
                  </a:cubicBezTo>
                  <a:cubicBezTo>
                    <a:pt x="59" y="59"/>
                    <a:pt x="60" y="69"/>
                    <a:pt x="67" y="67"/>
                  </a:cubicBezTo>
                  <a:close/>
                  <a:moveTo>
                    <a:pt x="58" y="63"/>
                  </a:moveTo>
                  <a:cubicBezTo>
                    <a:pt x="58" y="61"/>
                    <a:pt x="55" y="60"/>
                    <a:pt x="55" y="60"/>
                  </a:cubicBezTo>
                  <a:cubicBezTo>
                    <a:pt x="54" y="59"/>
                    <a:pt x="55" y="56"/>
                    <a:pt x="53" y="57"/>
                  </a:cubicBezTo>
                  <a:cubicBezTo>
                    <a:pt x="51" y="58"/>
                    <a:pt x="53" y="59"/>
                    <a:pt x="54" y="61"/>
                  </a:cubicBezTo>
                  <a:cubicBezTo>
                    <a:pt x="55" y="61"/>
                    <a:pt x="56" y="62"/>
                    <a:pt x="56" y="62"/>
                  </a:cubicBezTo>
                  <a:cubicBezTo>
                    <a:pt x="57" y="64"/>
                    <a:pt x="58" y="65"/>
                    <a:pt x="59" y="67"/>
                  </a:cubicBezTo>
                  <a:cubicBezTo>
                    <a:pt x="60" y="68"/>
                    <a:pt x="61" y="70"/>
                    <a:pt x="62" y="70"/>
                  </a:cubicBezTo>
                  <a:cubicBezTo>
                    <a:pt x="64" y="70"/>
                    <a:pt x="64" y="69"/>
                    <a:pt x="65" y="68"/>
                  </a:cubicBezTo>
                  <a:cubicBezTo>
                    <a:pt x="62" y="68"/>
                    <a:pt x="60" y="65"/>
                    <a:pt x="58" y="63"/>
                  </a:cubicBezTo>
                  <a:close/>
                  <a:moveTo>
                    <a:pt x="58" y="67"/>
                  </a:moveTo>
                  <a:cubicBezTo>
                    <a:pt x="58" y="66"/>
                    <a:pt x="57" y="66"/>
                    <a:pt x="57" y="66"/>
                  </a:cubicBezTo>
                  <a:cubicBezTo>
                    <a:pt x="56" y="63"/>
                    <a:pt x="52" y="58"/>
                    <a:pt x="50" y="60"/>
                  </a:cubicBezTo>
                  <a:cubicBezTo>
                    <a:pt x="51" y="60"/>
                    <a:pt x="51" y="62"/>
                    <a:pt x="52" y="62"/>
                  </a:cubicBezTo>
                  <a:cubicBezTo>
                    <a:pt x="52" y="63"/>
                    <a:pt x="53" y="64"/>
                    <a:pt x="53" y="65"/>
                  </a:cubicBezTo>
                  <a:cubicBezTo>
                    <a:pt x="54" y="66"/>
                    <a:pt x="52" y="66"/>
                    <a:pt x="53" y="67"/>
                  </a:cubicBezTo>
                  <a:cubicBezTo>
                    <a:pt x="53" y="67"/>
                    <a:pt x="53" y="67"/>
                    <a:pt x="53" y="68"/>
                  </a:cubicBezTo>
                  <a:cubicBezTo>
                    <a:pt x="54" y="69"/>
                    <a:pt x="55" y="71"/>
                    <a:pt x="53" y="71"/>
                  </a:cubicBezTo>
                  <a:cubicBezTo>
                    <a:pt x="52" y="67"/>
                    <a:pt x="51" y="63"/>
                    <a:pt x="48" y="60"/>
                  </a:cubicBezTo>
                  <a:cubicBezTo>
                    <a:pt x="48" y="65"/>
                    <a:pt x="50" y="69"/>
                    <a:pt x="51" y="73"/>
                  </a:cubicBezTo>
                  <a:cubicBezTo>
                    <a:pt x="54" y="73"/>
                    <a:pt x="54" y="71"/>
                    <a:pt x="57" y="72"/>
                  </a:cubicBezTo>
                  <a:cubicBezTo>
                    <a:pt x="57" y="69"/>
                    <a:pt x="52" y="68"/>
                    <a:pt x="54" y="66"/>
                  </a:cubicBezTo>
                  <a:cubicBezTo>
                    <a:pt x="56" y="68"/>
                    <a:pt x="58" y="74"/>
                    <a:pt x="60" y="70"/>
                  </a:cubicBezTo>
                  <a:cubicBezTo>
                    <a:pt x="60" y="69"/>
                    <a:pt x="58" y="68"/>
                    <a:pt x="58" y="67"/>
                  </a:cubicBezTo>
                  <a:close/>
                  <a:moveTo>
                    <a:pt x="40" y="61"/>
                  </a:moveTo>
                  <a:cubicBezTo>
                    <a:pt x="39" y="63"/>
                    <a:pt x="40" y="68"/>
                    <a:pt x="39" y="71"/>
                  </a:cubicBezTo>
                  <a:cubicBezTo>
                    <a:pt x="42" y="72"/>
                    <a:pt x="47" y="72"/>
                    <a:pt x="50" y="73"/>
                  </a:cubicBezTo>
                  <a:cubicBezTo>
                    <a:pt x="49" y="69"/>
                    <a:pt x="48" y="66"/>
                    <a:pt x="47" y="61"/>
                  </a:cubicBezTo>
                  <a:cubicBezTo>
                    <a:pt x="45" y="60"/>
                    <a:pt x="45" y="62"/>
                    <a:pt x="42" y="61"/>
                  </a:cubicBezTo>
                  <a:cubicBezTo>
                    <a:pt x="42" y="64"/>
                    <a:pt x="45" y="70"/>
                    <a:pt x="43" y="71"/>
                  </a:cubicBezTo>
                  <a:cubicBezTo>
                    <a:pt x="42" y="68"/>
                    <a:pt x="42" y="63"/>
                    <a:pt x="40" y="61"/>
                  </a:cubicBezTo>
                  <a:close/>
                  <a:moveTo>
                    <a:pt x="71" y="41"/>
                  </a:moveTo>
                  <a:cubicBezTo>
                    <a:pt x="70" y="40"/>
                    <a:pt x="67" y="41"/>
                    <a:pt x="67" y="40"/>
                  </a:cubicBezTo>
                  <a:cubicBezTo>
                    <a:pt x="68" y="40"/>
                    <a:pt x="70" y="40"/>
                    <a:pt x="71" y="40"/>
                  </a:cubicBezTo>
                  <a:cubicBezTo>
                    <a:pt x="71" y="39"/>
                    <a:pt x="71" y="37"/>
                    <a:pt x="71" y="36"/>
                  </a:cubicBezTo>
                  <a:cubicBezTo>
                    <a:pt x="68" y="37"/>
                    <a:pt x="62" y="34"/>
                    <a:pt x="62" y="38"/>
                  </a:cubicBezTo>
                  <a:cubicBezTo>
                    <a:pt x="62" y="40"/>
                    <a:pt x="67" y="37"/>
                    <a:pt x="66" y="40"/>
                  </a:cubicBezTo>
                  <a:cubicBezTo>
                    <a:pt x="65" y="40"/>
                    <a:pt x="62" y="39"/>
                    <a:pt x="62" y="41"/>
                  </a:cubicBezTo>
                  <a:cubicBezTo>
                    <a:pt x="65" y="41"/>
                    <a:pt x="70" y="45"/>
                    <a:pt x="71" y="41"/>
                  </a:cubicBezTo>
                  <a:close/>
                  <a:moveTo>
                    <a:pt x="56" y="40"/>
                  </a:moveTo>
                  <a:cubicBezTo>
                    <a:pt x="56" y="37"/>
                    <a:pt x="54" y="38"/>
                    <a:pt x="53" y="37"/>
                  </a:cubicBezTo>
                  <a:cubicBezTo>
                    <a:pt x="52" y="38"/>
                    <a:pt x="53" y="39"/>
                    <a:pt x="52" y="39"/>
                  </a:cubicBezTo>
                  <a:cubicBezTo>
                    <a:pt x="53" y="42"/>
                    <a:pt x="51" y="46"/>
                    <a:pt x="53" y="48"/>
                  </a:cubicBezTo>
                  <a:cubicBezTo>
                    <a:pt x="54" y="49"/>
                    <a:pt x="54" y="47"/>
                    <a:pt x="55" y="47"/>
                  </a:cubicBezTo>
                  <a:cubicBezTo>
                    <a:pt x="56" y="44"/>
                    <a:pt x="54" y="44"/>
                    <a:pt x="53" y="42"/>
                  </a:cubicBezTo>
                  <a:cubicBezTo>
                    <a:pt x="55" y="42"/>
                    <a:pt x="55" y="43"/>
                    <a:pt x="56" y="43"/>
                  </a:cubicBezTo>
                  <a:cubicBezTo>
                    <a:pt x="56" y="40"/>
                    <a:pt x="53" y="41"/>
                    <a:pt x="53" y="39"/>
                  </a:cubicBezTo>
                  <a:cubicBezTo>
                    <a:pt x="54" y="39"/>
                    <a:pt x="54" y="40"/>
                    <a:pt x="56" y="40"/>
                  </a:cubicBezTo>
                  <a:close/>
                  <a:moveTo>
                    <a:pt x="44" y="41"/>
                  </a:moveTo>
                  <a:cubicBezTo>
                    <a:pt x="43" y="41"/>
                    <a:pt x="42" y="39"/>
                    <a:pt x="42" y="41"/>
                  </a:cubicBezTo>
                  <a:cubicBezTo>
                    <a:pt x="44" y="41"/>
                    <a:pt x="44" y="43"/>
                    <a:pt x="45" y="44"/>
                  </a:cubicBezTo>
                  <a:cubicBezTo>
                    <a:pt x="43" y="46"/>
                    <a:pt x="44" y="44"/>
                    <a:pt x="42" y="43"/>
                  </a:cubicBezTo>
                  <a:cubicBezTo>
                    <a:pt x="43" y="47"/>
                    <a:pt x="41" y="58"/>
                    <a:pt x="47" y="55"/>
                  </a:cubicBezTo>
                  <a:cubicBezTo>
                    <a:pt x="48" y="52"/>
                    <a:pt x="44" y="51"/>
                    <a:pt x="46" y="50"/>
                  </a:cubicBezTo>
                  <a:cubicBezTo>
                    <a:pt x="46" y="53"/>
                    <a:pt x="48" y="52"/>
                    <a:pt x="48" y="54"/>
                  </a:cubicBezTo>
                  <a:cubicBezTo>
                    <a:pt x="51" y="53"/>
                    <a:pt x="53" y="52"/>
                    <a:pt x="53" y="48"/>
                  </a:cubicBezTo>
                  <a:cubicBezTo>
                    <a:pt x="50" y="47"/>
                    <a:pt x="48" y="46"/>
                    <a:pt x="46" y="43"/>
                  </a:cubicBezTo>
                  <a:cubicBezTo>
                    <a:pt x="47" y="42"/>
                    <a:pt x="43" y="41"/>
                    <a:pt x="46" y="41"/>
                  </a:cubicBezTo>
                  <a:cubicBezTo>
                    <a:pt x="46" y="41"/>
                    <a:pt x="46" y="42"/>
                    <a:pt x="46" y="41"/>
                  </a:cubicBezTo>
                  <a:cubicBezTo>
                    <a:pt x="45" y="40"/>
                    <a:pt x="45" y="40"/>
                    <a:pt x="44" y="41"/>
                  </a:cubicBezTo>
                  <a:close/>
                  <a:moveTo>
                    <a:pt x="39" y="41"/>
                  </a:moveTo>
                  <a:cubicBezTo>
                    <a:pt x="40" y="43"/>
                    <a:pt x="39" y="46"/>
                    <a:pt x="39" y="49"/>
                  </a:cubicBezTo>
                  <a:cubicBezTo>
                    <a:pt x="40" y="52"/>
                    <a:pt x="38" y="57"/>
                    <a:pt x="43" y="55"/>
                  </a:cubicBezTo>
                  <a:cubicBezTo>
                    <a:pt x="42" y="51"/>
                    <a:pt x="42" y="47"/>
                    <a:pt x="41" y="42"/>
                  </a:cubicBezTo>
                  <a:cubicBezTo>
                    <a:pt x="42" y="42"/>
                    <a:pt x="42" y="42"/>
                    <a:pt x="41" y="41"/>
                  </a:cubicBezTo>
                  <a:cubicBezTo>
                    <a:pt x="41" y="43"/>
                    <a:pt x="40" y="41"/>
                    <a:pt x="39" y="41"/>
                  </a:cubicBezTo>
                  <a:close/>
                  <a:moveTo>
                    <a:pt x="19" y="41"/>
                  </a:moveTo>
                  <a:cubicBezTo>
                    <a:pt x="19" y="40"/>
                    <a:pt x="18" y="38"/>
                    <a:pt x="18" y="40"/>
                  </a:cubicBezTo>
                  <a:cubicBezTo>
                    <a:pt x="17" y="41"/>
                    <a:pt x="18" y="43"/>
                    <a:pt x="19" y="41"/>
                  </a:cubicBezTo>
                  <a:close/>
                  <a:moveTo>
                    <a:pt x="51" y="45"/>
                  </a:moveTo>
                  <a:cubicBezTo>
                    <a:pt x="51" y="41"/>
                    <a:pt x="50" y="40"/>
                    <a:pt x="47" y="39"/>
                  </a:cubicBezTo>
                  <a:cubicBezTo>
                    <a:pt x="47" y="42"/>
                    <a:pt x="49" y="44"/>
                    <a:pt x="51" y="45"/>
                  </a:cubicBezTo>
                  <a:close/>
                  <a:moveTo>
                    <a:pt x="35" y="42"/>
                  </a:moveTo>
                  <a:cubicBezTo>
                    <a:pt x="34" y="43"/>
                    <a:pt x="33" y="47"/>
                    <a:pt x="33" y="48"/>
                  </a:cubicBezTo>
                  <a:cubicBezTo>
                    <a:pt x="32" y="50"/>
                    <a:pt x="28" y="53"/>
                    <a:pt x="32" y="55"/>
                  </a:cubicBezTo>
                  <a:cubicBezTo>
                    <a:pt x="33" y="52"/>
                    <a:pt x="33" y="48"/>
                    <a:pt x="35" y="46"/>
                  </a:cubicBezTo>
                  <a:cubicBezTo>
                    <a:pt x="36" y="50"/>
                    <a:pt x="31" y="54"/>
                    <a:pt x="34" y="55"/>
                  </a:cubicBezTo>
                  <a:cubicBezTo>
                    <a:pt x="36" y="55"/>
                    <a:pt x="34" y="51"/>
                    <a:pt x="36" y="50"/>
                  </a:cubicBezTo>
                  <a:cubicBezTo>
                    <a:pt x="36" y="51"/>
                    <a:pt x="36" y="57"/>
                    <a:pt x="37" y="55"/>
                  </a:cubicBezTo>
                  <a:cubicBezTo>
                    <a:pt x="35" y="49"/>
                    <a:pt x="38" y="44"/>
                    <a:pt x="35" y="40"/>
                  </a:cubicBezTo>
                  <a:cubicBezTo>
                    <a:pt x="35" y="41"/>
                    <a:pt x="35" y="41"/>
                    <a:pt x="35" y="42"/>
                  </a:cubicBezTo>
                  <a:close/>
                  <a:moveTo>
                    <a:pt x="29" y="52"/>
                  </a:moveTo>
                  <a:cubicBezTo>
                    <a:pt x="29" y="51"/>
                    <a:pt x="30" y="52"/>
                    <a:pt x="30" y="51"/>
                  </a:cubicBezTo>
                  <a:cubicBezTo>
                    <a:pt x="31" y="50"/>
                    <a:pt x="32" y="46"/>
                    <a:pt x="33" y="45"/>
                  </a:cubicBezTo>
                  <a:cubicBezTo>
                    <a:pt x="33" y="44"/>
                    <a:pt x="34" y="43"/>
                    <a:pt x="33" y="42"/>
                  </a:cubicBezTo>
                  <a:cubicBezTo>
                    <a:pt x="32" y="47"/>
                    <a:pt x="27" y="47"/>
                    <a:pt x="27" y="53"/>
                  </a:cubicBezTo>
                  <a:cubicBezTo>
                    <a:pt x="28" y="53"/>
                    <a:pt x="29" y="53"/>
                    <a:pt x="29" y="52"/>
                  </a:cubicBezTo>
                  <a:close/>
                  <a:moveTo>
                    <a:pt x="39" y="55"/>
                  </a:moveTo>
                  <a:cubicBezTo>
                    <a:pt x="38" y="53"/>
                    <a:pt x="39" y="45"/>
                    <a:pt x="38" y="48"/>
                  </a:cubicBezTo>
                  <a:cubicBezTo>
                    <a:pt x="38" y="49"/>
                    <a:pt x="37" y="57"/>
                    <a:pt x="39" y="55"/>
                  </a:cubicBezTo>
                  <a:close/>
                  <a:moveTo>
                    <a:pt x="25" y="50"/>
                  </a:moveTo>
                  <a:cubicBezTo>
                    <a:pt x="26" y="50"/>
                    <a:pt x="27" y="50"/>
                    <a:pt x="27" y="48"/>
                  </a:cubicBezTo>
                  <a:cubicBezTo>
                    <a:pt x="26" y="48"/>
                    <a:pt x="25" y="49"/>
                    <a:pt x="25" y="5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3" name="Freeform 70"/>
            <p:cNvSpPr>
              <a:spLocks noChangeArrowheads="1"/>
            </p:cNvSpPr>
            <p:nvPr/>
          </p:nvSpPr>
          <p:spPr bwMode="auto">
            <a:xfrm>
              <a:off x="1050925" y="1135062"/>
              <a:ext cx="14288" cy="44450"/>
            </a:xfrm>
            <a:custGeom>
              <a:avLst/>
              <a:gdLst>
                <a:gd name="T0" fmla="*/ 3 w 5"/>
                <a:gd name="T1" fmla="*/ 10 h 16"/>
                <a:gd name="T2" fmla="*/ 1 w 5"/>
                <a:gd name="T3" fmla="*/ 15 h 16"/>
                <a:gd name="T4" fmla="*/ 2 w 5"/>
                <a:gd name="T5" fmla="*/ 10 h 16"/>
                <a:gd name="T6" fmla="*/ 2 w 5"/>
                <a:gd name="T7" fmla="*/ 14 h 16"/>
                <a:gd name="T8" fmla="*/ 3 w 5"/>
                <a:gd name="T9" fmla="*/ 10 h 16"/>
                <a:gd name="T10" fmla="*/ 0 60000 65536"/>
                <a:gd name="T11" fmla="*/ 0 60000 65536"/>
                <a:gd name="T12" fmla="*/ 0 60000 65536"/>
                <a:gd name="T13" fmla="*/ 0 60000 65536"/>
                <a:gd name="T14" fmla="*/ 0 60000 65536"/>
                <a:gd name="T15" fmla="*/ 0 w 5"/>
                <a:gd name="T16" fmla="*/ 0 h 16"/>
                <a:gd name="T17" fmla="*/ 5 w 5"/>
                <a:gd name="T18" fmla="*/ 16 h 16"/>
              </a:gdLst>
              <a:ahLst/>
              <a:cxnLst>
                <a:cxn ang="T10">
                  <a:pos x="T0" y="T1"/>
                </a:cxn>
                <a:cxn ang="T11">
                  <a:pos x="T2" y="T3"/>
                </a:cxn>
                <a:cxn ang="T12">
                  <a:pos x="T4" y="T5"/>
                </a:cxn>
                <a:cxn ang="T13">
                  <a:pos x="T6" y="T7"/>
                </a:cxn>
                <a:cxn ang="T14">
                  <a:pos x="T8" y="T9"/>
                </a:cxn>
              </a:cxnLst>
              <a:rect l="T15" t="T16" r="T17" b="T18"/>
              <a:pathLst>
                <a:path w="5" h="16">
                  <a:moveTo>
                    <a:pt x="3" y="10"/>
                  </a:moveTo>
                  <a:cubicBezTo>
                    <a:pt x="5" y="11"/>
                    <a:pt x="3" y="16"/>
                    <a:pt x="1" y="15"/>
                  </a:cubicBezTo>
                  <a:cubicBezTo>
                    <a:pt x="0" y="14"/>
                    <a:pt x="1" y="0"/>
                    <a:pt x="2" y="10"/>
                  </a:cubicBezTo>
                  <a:cubicBezTo>
                    <a:pt x="2" y="11"/>
                    <a:pt x="2" y="13"/>
                    <a:pt x="2" y="14"/>
                  </a:cubicBezTo>
                  <a:cubicBezTo>
                    <a:pt x="4" y="14"/>
                    <a:pt x="2" y="11"/>
                    <a:pt x="3" y="1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4" name="Freeform 71"/>
            <p:cNvSpPr>
              <a:spLocks noChangeArrowheads="1"/>
            </p:cNvSpPr>
            <p:nvPr/>
          </p:nvSpPr>
          <p:spPr bwMode="auto">
            <a:xfrm>
              <a:off x="806450" y="1157287"/>
              <a:ext cx="14288" cy="15875"/>
            </a:xfrm>
            <a:custGeom>
              <a:avLst/>
              <a:gdLst>
                <a:gd name="T0" fmla="*/ 3 w 5"/>
                <a:gd name="T1" fmla="*/ 2 h 6"/>
                <a:gd name="T2" fmla="*/ 3 w 5"/>
                <a:gd name="T3" fmla="*/ 6 h 6"/>
                <a:gd name="T4" fmla="*/ 3 w 5"/>
                <a:gd name="T5" fmla="*/ 2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3" y="2"/>
                  </a:moveTo>
                  <a:cubicBezTo>
                    <a:pt x="5" y="0"/>
                    <a:pt x="3" y="4"/>
                    <a:pt x="3" y="6"/>
                  </a:cubicBezTo>
                  <a:cubicBezTo>
                    <a:pt x="0" y="5"/>
                    <a:pt x="3" y="3"/>
                    <a:pt x="3" y="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5" name="Freeform 72"/>
            <p:cNvSpPr>
              <a:spLocks noChangeArrowheads="1"/>
            </p:cNvSpPr>
            <p:nvPr/>
          </p:nvSpPr>
          <p:spPr bwMode="auto">
            <a:xfrm>
              <a:off x="1090612" y="1165225"/>
              <a:ext cx="26988" cy="15875"/>
            </a:xfrm>
            <a:custGeom>
              <a:avLst/>
              <a:gdLst>
                <a:gd name="T0" fmla="*/ 6 w 10"/>
                <a:gd name="T1" fmla="*/ 0 h 6"/>
                <a:gd name="T2" fmla="*/ 3 w 10"/>
                <a:gd name="T3" fmla="*/ 6 h 6"/>
                <a:gd name="T4" fmla="*/ 6 w 10"/>
                <a:gd name="T5" fmla="*/ 0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6" y="0"/>
                  </a:moveTo>
                  <a:cubicBezTo>
                    <a:pt x="10" y="0"/>
                    <a:pt x="3" y="5"/>
                    <a:pt x="3" y="6"/>
                  </a:cubicBezTo>
                  <a:cubicBezTo>
                    <a:pt x="0" y="4"/>
                    <a:pt x="6" y="3"/>
                    <a:pt x="6"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6" name="Freeform 73"/>
            <p:cNvSpPr>
              <a:spLocks noChangeArrowheads="1"/>
            </p:cNvSpPr>
            <p:nvPr/>
          </p:nvSpPr>
          <p:spPr bwMode="auto">
            <a:xfrm>
              <a:off x="1014412" y="1201737"/>
              <a:ext cx="6350" cy="7938"/>
            </a:xfrm>
            <a:custGeom>
              <a:avLst/>
              <a:gdLst>
                <a:gd name="T0" fmla="*/ 0 w 2"/>
                <a:gd name="T1" fmla="*/ 0 h 3"/>
                <a:gd name="T2" fmla="*/ 2 w 2"/>
                <a:gd name="T3" fmla="*/ 3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cubicBezTo>
                    <a:pt x="1" y="0"/>
                    <a:pt x="2" y="1"/>
                    <a:pt x="2" y="3"/>
                  </a:cubicBezTo>
                  <a:cubicBezTo>
                    <a:pt x="1" y="3"/>
                    <a:pt x="0" y="1"/>
                    <a:pt x="0"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7" name="Freeform 74"/>
            <p:cNvSpPr>
              <a:spLocks noChangeArrowheads="1"/>
            </p:cNvSpPr>
            <p:nvPr/>
          </p:nvSpPr>
          <p:spPr bwMode="auto">
            <a:xfrm>
              <a:off x="696912" y="1214437"/>
              <a:ext cx="22225" cy="9525"/>
            </a:xfrm>
            <a:custGeom>
              <a:avLst/>
              <a:gdLst>
                <a:gd name="T0" fmla="*/ 8 w 8"/>
                <a:gd name="T1" fmla="*/ 2 h 3"/>
                <a:gd name="T2" fmla="*/ 2 w 8"/>
                <a:gd name="T3" fmla="*/ 2 h 3"/>
                <a:gd name="T4" fmla="*/ 1 w 8"/>
                <a:gd name="T5" fmla="*/ 1 h 3"/>
                <a:gd name="T6" fmla="*/ 8 w 8"/>
                <a:gd name="T7" fmla="*/ 2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2"/>
                  </a:moveTo>
                  <a:cubicBezTo>
                    <a:pt x="8" y="3"/>
                    <a:pt x="4" y="2"/>
                    <a:pt x="2" y="2"/>
                  </a:cubicBezTo>
                  <a:cubicBezTo>
                    <a:pt x="1" y="1"/>
                    <a:pt x="0" y="1"/>
                    <a:pt x="1" y="1"/>
                  </a:cubicBezTo>
                  <a:cubicBezTo>
                    <a:pt x="4" y="0"/>
                    <a:pt x="4" y="2"/>
                    <a:pt x="8" y="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8" name="Freeform 75"/>
            <p:cNvSpPr>
              <a:spLocks noChangeArrowheads="1"/>
            </p:cNvSpPr>
            <p:nvPr/>
          </p:nvSpPr>
          <p:spPr bwMode="auto">
            <a:xfrm>
              <a:off x="1054100" y="1265237"/>
              <a:ext cx="22225" cy="25400"/>
            </a:xfrm>
            <a:custGeom>
              <a:avLst/>
              <a:gdLst>
                <a:gd name="T0" fmla="*/ 2 w 8"/>
                <a:gd name="T1" fmla="*/ 0 h 9"/>
                <a:gd name="T2" fmla="*/ 8 w 8"/>
                <a:gd name="T3" fmla="*/ 6 h 9"/>
                <a:gd name="T4" fmla="*/ 4 w 8"/>
                <a:gd name="T5" fmla="*/ 5 h 9"/>
                <a:gd name="T6" fmla="*/ 3 w 8"/>
                <a:gd name="T7" fmla="*/ 2 h 9"/>
                <a:gd name="T8" fmla="*/ 3 w 8"/>
                <a:gd name="T9" fmla="*/ 4 h 9"/>
                <a:gd name="T10" fmla="*/ 2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2" y="0"/>
                  </a:moveTo>
                  <a:cubicBezTo>
                    <a:pt x="4" y="2"/>
                    <a:pt x="5" y="5"/>
                    <a:pt x="8" y="6"/>
                  </a:cubicBezTo>
                  <a:cubicBezTo>
                    <a:pt x="7" y="9"/>
                    <a:pt x="6" y="4"/>
                    <a:pt x="4" y="5"/>
                  </a:cubicBezTo>
                  <a:cubicBezTo>
                    <a:pt x="4" y="4"/>
                    <a:pt x="3" y="3"/>
                    <a:pt x="3" y="2"/>
                  </a:cubicBezTo>
                  <a:cubicBezTo>
                    <a:pt x="1" y="2"/>
                    <a:pt x="2" y="3"/>
                    <a:pt x="3" y="4"/>
                  </a:cubicBezTo>
                  <a:cubicBezTo>
                    <a:pt x="2" y="7"/>
                    <a:pt x="0" y="1"/>
                    <a:pt x="2"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9" name="Freeform 76"/>
            <p:cNvSpPr>
              <a:spLocks noChangeArrowheads="1"/>
            </p:cNvSpPr>
            <p:nvPr/>
          </p:nvSpPr>
          <p:spPr bwMode="auto">
            <a:xfrm>
              <a:off x="854075" y="1254125"/>
              <a:ext cx="14288" cy="15875"/>
            </a:xfrm>
            <a:custGeom>
              <a:avLst/>
              <a:gdLst>
                <a:gd name="T0" fmla="*/ 0 w 5"/>
                <a:gd name="T1" fmla="*/ 4 h 6"/>
                <a:gd name="T2" fmla="*/ 1 w 5"/>
                <a:gd name="T3" fmla="*/ 4 h 6"/>
                <a:gd name="T4" fmla="*/ 4 w 5"/>
                <a:gd name="T5" fmla="*/ 4 h 6"/>
                <a:gd name="T6" fmla="*/ 0 w 5"/>
                <a:gd name="T7" fmla="*/ 4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0" y="4"/>
                  </a:moveTo>
                  <a:cubicBezTo>
                    <a:pt x="0" y="0"/>
                    <a:pt x="1" y="4"/>
                    <a:pt x="1" y="4"/>
                  </a:cubicBezTo>
                  <a:cubicBezTo>
                    <a:pt x="2" y="4"/>
                    <a:pt x="4" y="4"/>
                    <a:pt x="4" y="4"/>
                  </a:cubicBezTo>
                  <a:cubicBezTo>
                    <a:pt x="5" y="6"/>
                    <a:pt x="1" y="4"/>
                    <a:pt x="0" y="4"/>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0" name="Freeform 77"/>
            <p:cNvSpPr>
              <a:spLocks noChangeArrowheads="1"/>
            </p:cNvSpPr>
            <p:nvPr/>
          </p:nvSpPr>
          <p:spPr bwMode="auto">
            <a:xfrm>
              <a:off x="950912" y="1268412"/>
              <a:ext cx="20638" cy="4763"/>
            </a:xfrm>
            <a:custGeom>
              <a:avLst/>
              <a:gdLst>
                <a:gd name="T0" fmla="*/ 7 w 7"/>
                <a:gd name="T1" fmla="*/ 0 h 2"/>
                <a:gd name="T2" fmla="*/ 2 w 7"/>
                <a:gd name="T3" fmla="*/ 2 h 2"/>
                <a:gd name="T4" fmla="*/ 7 w 7"/>
                <a:gd name="T5" fmla="*/ 0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7" y="0"/>
                  </a:moveTo>
                  <a:cubicBezTo>
                    <a:pt x="6" y="1"/>
                    <a:pt x="4" y="1"/>
                    <a:pt x="2" y="2"/>
                  </a:cubicBezTo>
                  <a:cubicBezTo>
                    <a:pt x="0" y="1"/>
                    <a:pt x="5" y="0"/>
                    <a:pt x="7"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1" name="Freeform 78"/>
            <p:cNvSpPr>
              <a:spLocks noChangeArrowheads="1"/>
            </p:cNvSpPr>
            <p:nvPr/>
          </p:nvSpPr>
          <p:spPr bwMode="auto">
            <a:xfrm>
              <a:off x="1103312" y="1273175"/>
              <a:ext cx="14288" cy="7938"/>
            </a:xfrm>
            <a:custGeom>
              <a:avLst/>
              <a:gdLst>
                <a:gd name="T0" fmla="*/ 0 w 5"/>
                <a:gd name="T1" fmla="*/ 0 h 3"/>
                <a:gd name="T2" fmla="*/ 4 w 5"/>
                <a:gd name="T3" fmla="*/ 2 h 3"/>
                <a:gd name="T4" fmla="*/ 5 w 5"/>
                <a:gd name="T5" fmla="*/ 3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0"/>
                  </a:moveTo>
                  <a:cubicBezTo>
                    <a:pt x="2" y="0"/>
                    <a:pt x="2" y="2"/>
                    <a:pt x="4" y="2"/>
                  </a:cubicBezTo>
                  <a:cubicBezTo>
                    <a:pt x="4" y="3"/>
                    <a:pt x="5" y="2"/>
                    <a:pt x="5" y="3"/>
                  </a:cubicBezTo>
                  <a:cubicBezTo>
                    <a:pt x="3" y="3"/>
                    <a:pt x="0" y="3"/>
                    <a:pt x="0"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2" name="Freeform 79"/>
            <p:cNvSpPr>
              <a:spLocks noChangeArrowheads="1"/>
            </p:cNvSpPr>
            <p:nvPr/>
          </p:nvSpPr>
          <p:spPr bwMode="auto">
            <a:xfrm>
              <a:off x="939800" y="1273175"/>
              <a:ext cx="11113" cy="3175"/>
            </a:xfrm>
            <a:custGeom>
              <a:avLst/>
              <a:gdLst>
                <a:gd name="T0" fmla="*/ 4 w 4"/>
                <a:gd name="T1" fmla="*/ 0 h 1"/>
                <a:gd name="T2" fmla="*/ 2 w 4"/>
                <a:gd name="T3" fmla="*/ 1 h 1"/>
                <a:gd name="T4" fmla="*/ 4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cubicBezTo>
                    <a:pt x="4" y="1"/>
                    <a:pt x="3" y="1"/>
                    <a:pt x="2" y="1"/>
                  </a:cubicBezTo>
                  <a:cubicBezTo>
                    <a:pt x="0" y="1"/>
                    <a:pt x="3" y="0"/>
                    <a:pt x="4"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3" name="Freeform 80"/>
            <p:cNvSpPr>
              <a:spLocks noChangeArrowheads="1"/>
            </p:cNvSpPr>
            <p:nvPr/>
          </p:nvSpPr>
          <p:spPr bwMode="auto">
            <a:xfrm>
              <a:off x="685800" y="1284287"/>
              <a:ext cx="42863" cy="14288"/>
            </a:xfrm>
            <a:custGeom>
              <a:avLst/>
              <a:gdLst>
                <a:gd name="T0" fmla="*/ 16 w 16"/>
                <a:gd name="T1" fmla="*/ 0 h 5"/>
                <a:gd name="T2" fmla="*/ 10 w 16"/>
                <a:gd name="T3" fmla="*/ 3 h 5"/>
                <a:gd name="T4" fmla="*/ 9 w 16"/>
                <a:gd name="T5" fmla="*/ 4 h 5"/>
                <a:gd name="T6" fmla="*/ 9 w 16"/>
                <a:gd name="T7" fmla="*/ 4 h 5"/>
                <a:gd name="T8" fmla="*/ 5 w 16"/>
                <a:gd name="T9" fmla="*/ 5 h 5"/>
                <a:gd name="T10" fmla="*/ 9 w 16"/>
                <a:gd name="T11" fmla="*/ 3 h 5"/>
                <a:gd name="T12" fmla="*/ 16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16" y="0"/>
                  </a:moveTo>
                  <a:cubicBezTo>
                    <a:pt x="15" y="2"/>
                    <a:pt x="12" y="2"/>
                    <a:pt x="10" y="3"/>
                  </a:cubicBezTo>
                  <a:cubicBezTo>
                    <a:pt x="10" y="3"/>
                    <a:pt x="10" y="3"/>
                    <a:pt x="9" y="4"/>
                  </a:cubicBezTo>
                  <a:cubicBezTo>
                    <a:pt x="9" y="4"/>
                    <a:pt x="9" y="3"/>
                    <a:pt x="9" y="4"/>
                  </a:cubicBezTo>
                  <a:cubicBezTo>
                    <a:pt x="8" y="4"/>
                    <a:pt x="6" y="4"/>
                    <a:pt x="5" y="5"/>
                  </a:cubicBezTo>
                  <a:cubicBezTo>
                    <a:pt x="0" y="5"/>
                    <a:pt x="9" y="3"/>
                    <a:pt x="9" y="3"/>
                  </a:cubicBezTo>
                  <a:cubicBezTo>
                    <a:pt x="11" y="2"/>
                    <a:pt x="13" y="0"/>
                    <a:pt x="16"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4" name="Freeform 81"/>
            <p:cNvSpPr>
              <a:spLocks noChangeArrowheads="1"/>
            </p:cNvSpPr>
            <p:nvPr/>
          </p:nvSpPr>
          <p:spPr bwMode="auto">
            <a:xfrm>
              <a:off x="1058862" y="1314450"/>
              <a:ext cx="11113" cy="25400"/>
            </a:xfrm>
            <a:custGeom>
              <a:avLst/>
              <a:gdLst>
                <a:gd name="T0" fmla="*/ 0 w 4"/>
                <a:gd name="T1" fmla="*/ 1 h 9"/>
                <a:gd name="T2" fmla="*/ 1 w 4"/>
                <a:gd name="T3" fmla="*/ 2 h 9"/>
                <a:gd name="T4" fmla="*/ 2 w 4"/>
                <a:gd name="T5" fmla="*/ 8 h 9"/>
                <a:gd name="T6" fmla="*/ 1 w 4"/>
                <a:gd name="T7" fmla="*/ 8 h 9"/>
                <a:gd name="T8" fmla="*/ 0 w 4"/>
                <a:gd name="T9" fmla="*/ 4 h 9"/>
                <a:gd name="T10" fmla="*/ 0 w 4"/>
                <a:gd name="T11" fmla="*/ 1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1"/>
                  </a:moveTo>
                  <a:cubicBezTo>
                    <a:pt x="0" y="0"/>
                    <a:pt x="1" y="1"/>
                    <a:pt x="1" y="2"/>
                  </a:cubicBezTo>
                  <a:cubicBezTo>
                    <a:pt x="1" y="5"/>
                    <a:pt x="2" y="6"/>
                    <a:pt x="2" y="8"/>
                  </a:cubicBezTo>
                  <a:cubicBezTo>
                    <a:pt x="4" y="9"/>
                    <a:pt x="2" y="9"/>
                    <a:pt x="1" y="8"/>
                  </a:cubicBezTo>
                  <a:cubicBezTo>
                    <a:pt x="1" y="7"/>
                    <a:pt x="1" y="5"/>
                    <a:pt x="0" y="4"/>
                  </a:cubicBezTo>
                  <a:cubicBezTo>
                    <a:pt x="0" y="3"/>
                    <a:pt x="0" y="2"/>
                    <a:pt x="0"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5" name="Freeform 82"/>
            <p:cNvSpPr>
              <a:spLocks noEditPoints="1" noChangeArrowheads="1"/>
            </p:cNvSpPr>
            <p:nvPr/>
          </p:nvSpPr>
          <p:spPr bwMode="auto">
            <a:xfrm>
              <a:off x="179387" y="1444625"/>
              <a:ext cx="192088" cy="192088"/>
            </a:xfrm>
            <a:custGeom>
              <a:avLst/>
              <a:gdLst>
                <a:gd name="T0" fmla="*/ 65 w 69"/>
                <a:gd name="T1" fmla="*/ 60 h 69"/>
                <a:gd name="T2" fmla="*/ 5 w 69"/>
                <a:gd name="T3" fmla="*/ 61 h 69"/>
                <a:gd name="T4" fmla="*/ 9 w 69"/>
                <a:gd name="T5" fmla="*/ 0 h 69"/>
                <a:gd name="T6" fmla="*/ 42 w 69"/>
                <a:gd name="T7" fmla="*/ 2 h 69"/>
                <a:gd name="T8" fmla="*/ 4 w 69"/>
                <a:gd name="T9" fmla="*/ 8 h 69"/>
                <a:gd name="T10" fmla="*/ 5 w 69"/>
                <a:gd name="T11" fmla="*/ 51 h 69"/>
                <a:gd name="T12" fmla="*/ 15 w 69"/>
                <a:gd name="T13" fmla="*/ 6 h 69"/>
                <a:gd name="T14" fmla="*/ 64 w 69"/>
                <a:gd name="T15" fmla="*/ 9 h 69"/>
                <a:gd name="T16" fmla="*/ 40 w 69"/>
                <a:gd name="T17" fmla="*/ 62 h 69"/>
                <a:gd name="T18" fmla="*/ 6 w 69"/>
                <a:gd name="T19" fmla="*/ 54 h 69"/>
                <a:gd name="T20" fmla="*/ 66 w 69"/>
                <a:gd name="T21" fmla="*/ 54 h 69"/>
                <a:gd name="T22" fmla="*/ 23 w 69"/>
                <a:gd name="T23" fmla="*/ 6 h 69"/>
                <a:gd name="T24" fmla="*/ 9 w 69"/>
                <a:gd name="T25" fmla="*/ 23 h 69"/>
                <a:gd name="T26" fmla="*/ 12 w 69"/>
                <a:gd name="T27" fmla="*/ 14 h 69"/>
                <a:gd name="T28" fmla="*/ 10 w 69"/>
                <a:gd name="T29" fmla="*/ 28 h 69"/>
                <a:gd name="T30" fmla="*/ 9 w 69"/>
                <a:gd name="T31" fmla="*/ 19 h 69"/>
                <a:gd name="T32" fmla="*/ 14 w 69"/>
                <a:gd name="T33" fmla="*/ 24 h 69"/>
                <a:gd name="T34" fmla="*/ 26 w 69"/>
                <a:gd name="T35" fmla="*/ 6 h 69"/>
                <a:gd name="T36" fmla="*/ 19 w 69"/>
                <a:gd name="T37" fmla="*/ 19 h 69"/>
                <a:gd name="T38" fmla="*/ 30 w 69"/>
                <a:gd name="T39" fmla="*/ 6 h 69"/>
                <a:gd name="T40" fmla="*/ 25 w 69"/>
                <a:gd name="T41" fmla="*/ 17 h 69"/>
                <a:gd name="T42" fmla="*/ 36 w 69"/>
                <a:gd name="T43" fmla="*/ 16 h 69"/>
                <a:gd name="T44" fmla="*/ 45 w 69"/>
                <a:gd name="T45" fmla="*/ 6 h 69"/>
                <a:gd name="T46" fmla="*/ 52 w 69"/>
                <a:gd name="T47" fmla="*/ 6 h 69"/>
                <a:gd name="T48" fmla="*/ 51 w 69"/>
                <a:gd name="T49" fmla="*/ 10 h 69"/>
                <a:gd name="T50" fmla="*/ 56 w 69"/>
                <a:gd name="T51" fmla="*/ 8 h 69"/>
                <a:gd name="T52" fmla="*/ 57 w 69"/>
                <a:gd name="T53" fmla="*/ 11 h 69"/>
                <a:gd name="T54" fmla="*/ 63 w 69"/>
                <a:gd name="T55" fmla="*/ 11 h 69"/>
                <a:gd name="T56" fmla="*/ 53 w 69"/>
                <a:gd name="T57" fmla="*/ 26 h 69"/>
                <a:gd name="T58" fmla="*/ 57 w 69"/>
                <a:gd name="T59" fmla="*/ 26 h 69"/>
                <a:gd name="T60" fmla="*/ 62 w 69"/>
                <a:gd name="T61" fmla="*/ 34 h 69"/>
                <a:gd name="T62" fmla="*/ 48 w 69"/>
                <a:gd name="T63" fmla="*/ 41 h 69"/>
                <a:gd name="T64" fmla="*/ 53 w 69"/>
                <a:gd name="T65" fmla="*/ 36 h 69"/>
                <a:gd name="T66" fmla="*/ 51 w 69"/>
                <a:gd name="T67" fmla="*/ 28 h 69"/>
                <a:gd name="T68" fmla="*/ 58 w 69"/>
                <a:gd name="T69" fmla="*/ 40 h 69"/>
                <a:gd name="T70" fmla="*/ 37 w 69"/>
                <a:gd name="T71" fmla="*/ 18 h 69"/>
                <a:gd name="T72" fmla="*/ 11 w 69"/>
                <a:gd name="T73" fmla="*/ 26 h 69"/>
                <a:gd name="T74" fmla="*/ 13 w 69"/>
                <a:gd name="T75" fmla="*/ 36 h 69"/>
                <a:gd name="T76" fmla="*/ 24 w 69"/>
                <a:gd name="T77" fmla="*/ 51 h 69"/>
                <a:gd name="T78" fmla="*/ 39 w 69"/>
                <a:gd name="T79" fmla="*/ 55 h 69"/>
                <a:gd name="T80" fmla="*/ 42 w 69"/>
                <a:gd name="T81" fmla="*/ 36 h 69"/>
                <a:gd name="T82" fmla="*/ 14 w 69"/>
                <a:gd name="T83" fmla="*/ 46 h 69"/>
                <a:gd name="T84" fmla="*/ 19 w 69"/>
                <a:gd name="T85" fmla="*/ 33 h 69"/>
                <a:gd name="T86" fmla="*/ 23 w 69"/>
                <a:gd name="T87" fmla="*/ 36 h 69"/>
                <a:gd name="T88" fmla="*/ 21 w 69"/>
                <a:gd name="T89" fmla="*/ 43 h 69"/>
                <a:gd name="T90" fmla="*/ 20 w 69"/>
                <a:gd name="T91" fmla="*/ 56 h 69"/>
                <a:gd name="T92" fmla="*/ 17 w 69"/>
                <a:gd name="T93" fmla="*/ 33 h 69"/>
                <a:gd name="T94" fmla="*/ 62 w 69"/>
                <a:gd name="T95" fmla="*/ 42 h 69"/>
                <a:gd name="T96" fmla="*/ 50 w 69"/>
                <a:gd name="T97" fmla="*/ 49 h 69"/>
                <a:gd name="T98" fmla="*/ 8 w 69"/>
                <a:gd name="T99" fmla="*/ 52 h 69"/>
                <a:gd name="T100" fmla="*/ 12 w 69"/>
                <a:gd name="T101" fmla="*/ 52 h 69"/>
                <a:gd name="T102" fmla="*/ 54 w 69"/>
                <a:gd name="T103" fmla="*/ 52 h 69"/>
                <a:gd name="T104" fmla="*/ 52 w 69"/>
                <a:gd name="T105" fmla="*/ 55 h 69"/>
                <a:gd name="T106" fmla="*/ 41 w 69"/>
                <a:gd name="T107" fmla="*/ 59 h 69"/>
                <a:gd name="T108" fmla="*/ 36 w 69"/>
                <a:gd name="T109" fmla="*/ 61 h 69"/>
                <a:gd name="T110" fmla="*/ 24 w 69"/>
                <a:gd name="T111" fmla="*/ 62 h 69"/>
                <a:gd name="T112" fmla="*/ 47 w 69"/>
                <a:gd name="T113" fmla="*/ 56 h 69"/>
                <a:gd name="T114" fmla="*/ 45 w 69"/>
                <a:gd name="T115" fmla="*/ 61 h 69"/>
                <a:gd name="T116" fmla="*/ 11 w 69"/>
                <a:gd name="T117" fmla="*/ 62 h 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69"/>
                <a:gd name="T179" fmla="*/ 69 w 69"/>
                <a:gd name="T180" fmla="*/ 69 h 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69">
                  <a:moveTo>
                    <a:pt x="66" y="6"/>
                  </a:moveTo>
                  <a:cubicBezTo>
                    <a:pt x="69" y="9"/>
                    <a:pt x="66" y="13"/>
                    <a:pt x="67" y="18"/>
                  </a:cubicBezTo>
                  <a:cubicBezTo>
                    <a:pt x="68" y="20"/>
                    <a:pt x="68" y="27"/>
                    <a:pt x="68" y="33"/>
                  </a:cubicBezTo>
                  <a:cubicBezTo>
                    <a:pt x="68" y="37"/>
                    <a:pt x="67" y="42"/>
                    <a:pt x="67" y="46"/>
                  </a:cubicBezTo>
                  <a:cubicBezTo>
                    <a:pt x="67" y="52"/>
                    <a:pt x="67" y="56"/>
                    <a:pt x="66" y="59"/>
                  </a:cubicBezTo>
                  <a:cubicBezTo>
                    <a:pt x="66" y="60"/>
                    <a:pt x="65" y="59"/>
                    <a:pt x="65" y="60"/>
                  </a:cubicBezTo>
                  <a:cubicBezTo>
                    <a:pt x="65" y="62"/>
                    <a:pt x="60" y="65"/>
                    <a:pt x="58" y="67"/>
                  </a:cubicBezTo>
                  <a:cubicBezTo>
                    <a:pt x="49" y="68"/>
                    <a:pt x="39" y="68"/>
                    <a:pt x="30" y="68"/>
                  </a:cubicBezTo>
                  <a:cubicBezTo>
                    <a:pt x="25" y="68"/>
                    <a:pt x="20" y="69"/>
                    <a:pt x="14" y="68"/>
                  </a:cubicBezTo>
                  <a:cubicBezTo>
                    <a:pt x="11" y="68"/>
                    <a:pt x="9" y="68"/>
                    <a:pt x="8" y="66"/>
                  </a:cubicBezTo>
                  <a:cubicBezTo>
                    <a:pt x="7" y="65"/>
                    <a:pt x="8" y="64"/>
                    <a:pt x="7" y="63"/>
                  </a:cubicBezTo>
                  <a:cubicBezTo>
                    <a:pt x="7" y="63"/>
                    <a:pt x="5" y="62"/>
                    <a:pt x="5" y="61"/>
                  </a:cubicBezTo>
                  <a:cubicBezTo>
                    <a:pt x="4" y="58"/>
                    <a:pt x="5" y="53"/>
                    <a:pt x="4" y="47"/>
                  </a:cubicBezTo>
                  <a:cubicBezTo>
                    <a:pt x="4" y="43"/>
                    <a:pt x="2" y="38"/>
                    <a:pt x="2" y="33"/>
                  </a:cubicBezTo>
                  <a:cubicBezTo>
                    <a:pt x="1" y="31"/>
                    <a:pt x="1" y="28"/>
                    <a:pt x="1" y="26"/>
                  </a:cubicBezTo>
                  <a:cubicBezTo>
                    <a:pt x="0" y="20"/>
                    <a:pt x="0" y="15"/>
                    <a:pt x="2" y="11"/>
                  </a:cubicBezTo>
                  <a:cubicBezTo>
                    <a:pt x="3" y="7"/>
                    <a:pt x="5" y="6"/>
                    <a:pt x="8" y="3"/>
                  </a:cubicBezTo>
                  <a:cubicBezTo>
                    <a:pt x="8" y="2"/>
                    <a:pt x="9" y="1"/>
                    <a:pt x="9" y="0"/>
                  </a:cubicBezTo>
                  <a:cubicBezTo>
                    <a:pt x="12" y="3"/>
                    <a:pt x="19" y="0"/>
                    <a:pt x="26" y="0"/>
                  </a:cubicBezTo>
                  <a:cubicBezTo>
                    <a:pt x="29" y="0"/>
                    <a:pt x="32" y="1"/>
                    <a:pt x="35" y="1"/>
                  </a:cubicBezTo>
                  <a:cubicBezTo>
                    <a:pt x="45" y="2"/>
                    <a:pt x="54" y="1"/>
                    <a:pt x="63" y="2"/>
                  </a:cubicBezTo>
                  <a:cubicBezTo>
                    <a:pt x="63" y="4"/>
                    <a:pt x="65" y="5"/>
                    <a:pt x="66" y="6"/>
                  </a:cubicBezTo>
                  <a:close/>
                  <a:moveTo>
                    <a:pt x="48" y="3"/>
                  </a:moveTo>
                  <a:cubicBezTo>
                    <a:pt x="46" y="3"/>
                    <a:pt x="44" y="2"/>
                    <a:pt x="42" y="2"/>
                  </a:cubicBezTo>
                  <a:cubicBezTo>
                    <a:pt x="39" y="2"/>
                    <a:pt x="36" y="2"/>
                    <a:pt x="33" y="2"/>
                  </a:cubicBezTo>
                  <a:cubicBezTo>
                    <a:pt x="31" y="2"/>
                    <a:pt x="24" y="1"/>
                    <a:pt x="24" y="1"/>
                  </a:cubicBezTo>
                  <a:cubicBezTo>
                    <a:pt x="23" y="2"/>
                    <a:pt x="23" y="2"/>
                    <a:pt x="21" y="2"/>
                  </a:cubicBezTo>
                  <a:cubicBezTo>
                    <a:pt x="16" y="3"/>
                    <a:pt x="12" y="3"/>
                    <a:pt x="8" y="4"/>
                  </a:cubicBezTo>
                  <a:cubicBezTo>
                    <a:pt x="7" y="6"/>
                    <a:pt x="5" y="6"/>
                    <a:pt x="5" y="7"/>
                  </a:cubicBezTo>
                  <a:cubicBezTo>
                    <a:pt x="5" y="8"/>
                    <a:pt x="5" y="8"/>
                    <a:pt x="4" y="8"/>
                  </a:cubicBezTo>
                  <a:cubicBezTo>
                    <a:pt x="3" y="10"/>
                    <a:pt x="3" y="11"/>
                    <a:pt x="3" y="13"/>
                  </a:cubicBezTo>
                  <a:cubicBezTo>
                    <a:pt x="3" y="14"/>
                    <a:pt x="2" y="14"/>
                    <a:pt x="2" y="14"/>
                  </a:cubicBezTo>
                  <a:cubicBezTo>
                    <a:pt x="1" y="19"/>
                    <a:pt x="2" y="26"/>
                    <a:pt x="3" y="29"/>
                  </a:cubicBezTo>
                  <a:cubicBezTo>
                    <a:pt x="3" y="31"/>
                    <a:pt x="2" y="33"/>
                    <a:pt x="3" y="34"/>
                  </a:cubicBezTo>
                  <a:cubicBezTo>
                    <a:pt x="3" y="36"/>
                    <a:pt x="4" y="37"/>
                    <a:pt x="4" y="39"/>
                  </a:cubicBezTo>
                  <a:cubicBezTo>
                    <a:pt x="6" y="43"/>
                    <a:pt x="5" y="47"/>
                    <a:pt x="5" y="51"/>
                  </a:cubicBezTo>
                  <a:cubicBezTo>
                    <a:pt x="6" y="52"/>
                    <a:pt x="6" y="51"/>
                    <a:pt x="6" y="50"/>
                  </a:cubicBezTo>
                  <a:cubicBezTo>
                    <a:pt x="7" y="44"/>
                    <a:pt x="6" y="36"/>
                    <a:pt x="6" y="32"/>
                  </a:cubicBezTo>
                  <a:cubicBezTo>
                    <a:pt x="6" y="27"/>
                    <a:pt x="6" y="27"/>
                    <a:pt x="6" y="25"/>
                  </a:cubicBezTo>
                  <a:cubicBezTo>
                    <a:pt x="6" y="24"/>
                    <a:pt x="6" y="22"/>
                    <a:pt x="6" y="21"/>
                  </a:cubicBezTo>
                  <a:cubicBezTo>
                    <a:pt x="7" y="15"/>
                    <a:pt x="6" y="9"/>
                    <a:pt x="11" y="6"/>
                  </a:cubicBezTo>
                  <a:cubicBezTo>
                    <a:pt x="13" y="5"/>
                    <a:pt x="14" y="7"/>
                    <a:pt x="15" y="6"/>
                  </a:cubicBezTo>
                  <a:cubicBezTo>
                    <a:pt x="15" y="5"/>
                    <a:pt x="20" y="6"/>
                    <a:pt x="20" y="6"/>
                  </a:cubicBezTo>
                  <a:cubicBezTo>
                    <a:pt x="25" y="5"/>
                    <a:pt x="31" y="4"/>
                    <a:pt x="36" y="4"/>
                  </a:cubicBezTo>
                  <a:cubicBezTo>
                    <a:pt x="36" y="4"/>
                    <a:pt x="37" y="5"/>
                    <a:pt x="37" y="5"/>
                  </a:cubicBezTo>
                  <a:cubicBezTo>
                    <a:pt x="37" y="5"/>
                    <a:pt x="38" y="4"/>
                    <a:pt x="38" y="4"/>
                  </a:cubicBezTo>
                  <a:cubicBezTo>
                    <a:pt x="40" y="4"/>
                    <a:pt x="41" y="5"/>
                    <a:pt x="43" y="5"/>
                  </a:cubicBezTo>
                  <a:cubicBezTo>
                    <a:pt x="51" y="5"/>
                    <a:pt x="59" y="3"/>
                    <a:pt x="64" y="9"/>
                  </a:cubicBezTo>
                  <a:cubicBezTo>
                    <a:pt x="64" y="15"/>
                    <a:pt x="64" y="22"/>
                    <a:pt x="64" y="30"/>
                  </a:cubicBezTo>
                  <a:cubicBezTo>
                    <a:pt x="63" y="36"/>
                    <a:pt x="65" y="52"/>
                    <a:pt x="63" y="53"/>
                  </a:cubicBezTo>
                  <a:cubicBezTo>
                    <a:pt x="63" y="54"/>
                    <a:pt x="63" y="55"/>
                    <a:pt x="63" y="55"/>
                  </a:cubicBezTo>
                  <a:cubicBezTo>
                    <a:pt x="62" y="58"/>
                    <a:pt x="62" y="61"/>
                    <a:pt x="60" y="61"/>
                  </a:cubicBezTo>
                  <a:cubicBezTo>
                    <a:pt x="55" y="64"/>
                    <a:pt x="48" y="61"/>
                    <a:pt x="44" y="62"/>
                  </a:cubicBezTo>
                  <a:cubicBezTo>
                    <a:pt x="41" y="63"/>
                    <a:pt x="42" y="62"/>
                    <a:pt x="40" y="62"/>
                  </a:cubicBezTo>
                  <a:cubicBezTo>
                    <a:pt x="36" y="61"/>
                    <a:pt x="34" y="63"/>
                    <a:pt x="31" y="63"/>
                  </a:cubicBezTo>
                  <a:cubicBezTo>
                    <a:pt x="27" y="63"/>
                    <a:pt x="24" y="64"/>
                    <a:pt x="22" y="64"/>
                  </a:cubicBezTo>
                  <a:cubicBezTo>
                    <a:pt x="18" y="64"/>
                    <a:pt x="15" y="63"/>
                    <a:pt x="11" y="64"/>
                  </a:cubicBezTo>
                  <a:cubicBezTo>
                    <a:pt x="10" y="62"/>
                    <a:pt x="9" y="63"/>
                    <a:pt x="9" y="61"/>
                  </a:cubicBezTo>
                  <a:cubicBezTo>
                    <a:pt x="8" y="60"/>
                    <a:pt x="8" y="59"/>
                    <a:pt x="8" y="59"/>
                  </a:cubicBezTo>
                  <a:cubicBezTo>
                    <a:pt x="7" y="57"/>
                    <a:pt x="7" y="55"/>
                    <a:pt x="6" y="54"/>
                  </a:cubicBezTo>
                  <a:cubicBezTo>
                    <a:pt x="6" y="60"/>
                    <a:pt x="8" y="63"/>
                    <a:pt x="11" y="66"/>
                  </a:cubicBezTo>
                  <a:cubicBezTo>
                    <a:pt x="27" y="69"/>
                    <a:pt x="45" y="66"/>
                    <a:pt x="59" y="66"/>
                  </a:cubicBezTo>
                  <a:cubicBezTo>
                    <a:pt x="61" y="64"/>
                    <a:pt x="63" y="61"/>
                    <a:pt x="64" y="59"/>
                  </a:cubicBezTo>
                  <a:cubicBezTo>
                    <a:pt x="64" y="59"/>
                    <a:pt x="64" y="59"/>
                    <a:pt x="64" y="59"/>
                  </a:cubicBezTo>
                  <a:cubicBezTo>
                    <a:pt x="65" y="58"/>
                    <a:pt x="65" y="57"/>
                    <a:pt x="65" y="55"/>
                  </a:cubicBezTo>
                  <a:cubicBezTo>
                    <a:pt x="65" y="54"/>
                    <a:pt x="66" y="54"/>
                    <a:pt x="66" y="54"/>
                  </a:cubicBezTo>
                  <a:cubicBezTo>
                    <a:pt x="67" y="52"/>
                    <a:pt x="66" y="48"/>
                    <a:pt x="66" y="45"/>
                  </a:cubicBezTo>
                  <a:cubicBezTo>
                    <a:pt x="66" y="42"/>
                    <a:pt x="67" y="39"/>
                    <a:pt x="67" y="36"/>
                  </a:cubicBezTo>
                  <a:cubicBezTo>
                    <a:pt x="67" y="34"/>
                    <a:pt x="66" y="32"/>
                    <a:pt x="66" y="29"/>
                  </a:cubicBezTo>
                  <a:cubicBezTo>
                    <a:pt x="66" y="20"/>
                    <a:pt x="68" y="10"/>
                    <a:pt x="64" y="5"/>
                  </a:cubicBezTo>
                  <a:cubicBezTo>
                    <a:pt x="59" y="2"/>
                    <a:pt x="53" y="3"/>
                    <a:pt x="48" y="3"/>
                  </a:cubicBezTo>
                  <a:close/>
                  <a:moveTo>
                    <a:pt x="23" y="6"/>
                  </a:moveTo>
                  <a:cubicBezTo>
                    <a:pt x="22" y="6"/>
                    <a:pt x="21" y="6"/>
                    <a:pt x="20" y="6"/>
                  </a:cubicBezTo>
                  <a:cubicBezTo>
                    <a:pt x="19" y="8"/>
                    <a:pt x="18" y="10"/>
                    <a:pt x="17" y="13"/>
                  </a:cubicBezTo>
                  <a:cubicBezTo>
                    <a:pt x="15" y="15"/>
                    <a:pt x="13" y="17"/>
                    <a:pt x="16" y="19"/>
                  </a:cubicBezTo>
                  <a:cubicBezTo>
                    <a:pt x="18" y="14"/>
                    <a:pt x="21" y="11"/>
                    <a:pt x="23" y="6"/>
                  </a:cubicBezTo>
                  <a:close/>
                  <a:moveTo>
                    <a:pt x="10" y="28"/>
                  </a:moveTo>
                  <a:cubicBezTo>
                    <a:pt x="10" y="26"/>
                    <a:pt x="8" y="26"/>
                    <a:pt x="9" y="23"/>
                  </a:cubicBezTo>
                  <a:cubicBezTo>
                    <a:pt x="10" y="21"/>
                    <a:pt x="12" y="18"/>
                    <a:pt x="14" y="15"/>
                  </a:cubicBezTo>
                  <a:cubicBezTo>
                    <a:pt x="15" y="14"/>
                    <a:pt x="16" y="12"/>
                    <a:pt x="17" y="11"/>
                  </a:cubicBezTo>
                  <a:cubicBezTo>
                    <a:pt x="17" y="10"/>
                    <a:pt x="20" y="7"/>
                    <a:pt x="17" y="7"/>
                  </a:cubicBezTo>
                  <a:cubicBezTo>
                    <a:pt x="16" y="7"/>
                    <a:pt x="16" y="8"/>
                    <a:pt x="16" y="9"/>
                  </a:cubicBezTo>
                  <a:cubicBezTo>
                    <a:pt x="14" y="9"/>
                    <a:pt x="15" y="11"/>
                    <a:pt x="14" y="13"/>
                  </a:cubicBezTo>
                  <a:cubicBezTo>
                    <a:pt x="14" y="13"/>
                    <a:pt x="12" y="13"/>
                    <a:pt x="12" y="14"/>
                  </a:cubicBezTo>
                  <a:cubicBezTo>
                    <a:pt x="12" y="16"/>
                    <a:pt x="11" y="16"/>
                    <a:pt x="11" y="18"/>
                  </a:cubicBezTo>
                  <a:cubicBezTo>
                    <a:pt x="10" y="19"/>
                    <a:pt x="9" y="20"/>
                    <a:pt x="9" y="21"/>
                  </a:cubicBezTo>
                  <a:cubicBezTo>
                    <a:pt x="9" y="22"/>
                    <a:pt x="8" y="22"/>
                    <a:pt x="8" y="22"/>
                  </a:cubicBezTo>
                  <a:cubicBezTo>
                    <a:pt x="8" y="24"/>
                    <a:pt x="8" y="26"/>
                    <a:pt x="8" y="28"/>
                  </a:cubicBezTo>
                  <a:cubicBezTo>
                    <a:pt x="8" y="29"/>
                    <a:pt x="7" y="33"/>
                    <a:pt x="10" y="33"/>
                  </a:cubicBezTo>
                  <a:cubicBezTo>
                    <a:pt x="11" y="33"/>
                    <a:pt x="11" y="28"/>
                    <a:pt x="10" y="28"/>
                  </a:cubicBezTo>
                  <a:close/>
                  <a:moveTo>
                    <a:pt x="10" y="18"/>
                  </a:moveTo>
                  <a:cubicBezTo>
                    <a:pt x="10" y="16"/>
                    <a:pt x="11" y="16"/>
                    <a:pt x="11" y="14"/>
                  </a:cubicBezTo>
                  <a:cubicBezTo>
                    <a:pt x="11" y="13"/>
                    <a:pt x="13" y="13"/>
                    <a:pt x="13" y="12"/>
                  </a:cubicBezTo>
                  <a:cubicBezTo>
                    <a:pt x="13" y="11"/>
                    <a:pt x="16" y="8"/>
                    <a:pt x="14" y="7"/>
                  </a:cubicBezTo>
                  <a:cubicBezTo>
                    <a:pt x="13" y="9"/>
                    <a:pt x="12" y="11"/>
                    <a:pt x="11" y="13"/>
                  </a:cubicBezTo>
                  <a:cubicBezTo>
                    <a:pt x="10" y="15"/>
                    <a:pt x="7" y="19"/>
                    <a:pt x="9" y="19"/>
                  </a:cubicBezTo>
                  <a:cubicBezTo>
                    <a:pt x="9" y="19"/>
                    <a:pt x="10" y="18"/>
                    <a:pt x="10" y="18"/>
                  </a:cubicBezTo>
                  <a:close/>
                  <a:moveTo>
                    <a:pt x="11" y="9"/>
                  </a:moveTo>
                  <a:cubicBezTo>
                    <a:pt x="10" y="7"/>
                    <a:pt x="6" y="13"/>
                    <a:pt x="9" y="15"/>
                  </a:cubicBezTo>
                  <a:cubicBezTo>
                    <a:pt x="9" y="13"/>
                    <a:pt x="11" y="12"/>
                    <a:pt x="11" y="9"/>
                  </a:cubicBezTo>
                  <a:close/>
                  <a:moveTo>
                    <a:pt x="11" y="24"/>
                  </a:moveTo>
                  <a:cubicBezTo>
                    <a:pt x="12" y="24"/>
                    <a:pt x="13" y="24"/>
                    <a:pt x="14" y="24"/>
                  </a:cubicBezTo>
                  <a:cubicBezTo>
                    <a:pt x="14" y="22"/>
                    <a:pt x="14" y="21"/>
                    <a:pt x="14" y="19"/>
                  </a:cubicBezTo>
                  <a:cubicBezTo>
                    <a:pt x="11" y="19"/>
                    <a:pt x="11" y="22"/>
                    <a:pt x="11" y="24"/>
                  </a:cubicBezTo>
                  <a:close/>
                  <a:moveTo>
                    <a:pt x="19" y="19"/>
                  </a:moveTo>
                  <a:cubicBezTo>
                    <a:pt x="19" y="21"/>
                    <a:pt x="23" y="17"/>
                    <a:pt x="20" y="18"/>
                  </a:cubicBezTo>
                  <a:cubicBezTo>
                    <a:pt x="20" y="18"/>
                    <a:pt x="20" y="19"/>
                    <a:pt x="19" y="19"/>
                  </a:cubicBezTo>
                  <a:cubicBezTo>
                    <a:pt x="21" y="13"/>
                    <a:pt x="25" y="11"/>
                    <a:pt x="26" y="6"/>
                  </a:cubicBezTo>
                  <a:cubicBezTo>
                    <a:pt x="24" y="5"/>
                    <a:pt x="23" y="8"/>
                    <a:pt x="22" y="11"/>
                  </a:cubicBezTo>
                  <a:cubicBezTo>
                    <a:pt x="22" y="11"/>
                    <a:pt x="21" y="11"/>
                    <a:pt x="21" y="12"/>
                  </a:cubicBezTo>
                  <a:cubicBezTo>
                    <a:pt x="21" y="12"/>
                    <a:pt x="20" y="13"/>
                    <a:pt x="20" y="13"/>
                  </a:cubicBezTo>
                  <a:cubicBezTo>
                    <a:pt x="19" y="14"/>
                    <a:pt x="18" y="16"/>
                    <a:pt x="17" y="16"/>
                  </a:cubicBezTo>
                  <a:cubicBezTo>
                    <a:pt x="17" y="17"/>
                    <a:pt x="16" y="20"/>
                    <a:pt x="18" y="20"/>
                  </a:cubicBezTo>
                  <a:cubicBezTo>
                    <a:pt x="19" y="20"/>
                    <a:pt x="18" y="19"/>
                    <a:pt x="19" y="19"/>
                  </a:cubicBezTo>
                  <a:close/>
                  <a:moveTo>
                    <a:pt x="30" y="6"/>
                  </a:moveTo>
                  <a:cubicBezTo>
                    <a:pt x="28" y="6"/>
                    <a:pt x="26" y="7"/>
                    <a:pt x="26" y="8"/>
                  </a:cubicBezTo>
                  <a:cubicBezTo>
                    <a:pt x="26" y="9"/>
                    <a:pt x="25" y="11"/>
                    <a:pt x="24" y="13"/>
                  </a:cubicBezTo>
                  <a:cubicBezTo>
                    <a:pt x="24" y="13"/>
                    <a:pt x="24" y="13"/>
                    <a:pt x="24" y="13"/>
                  </a:cubicBezTo>
                  <a:cubicBezTo>
                    <a:pt x="23" y="14"/>
                    <a:pt x="24" y="15"/>
                    <a:pt x="24" y="15"/>
                  </a:cubicBezTo>
                  <a:cubicBezTo>
                    <a:pt x="26" y="12"/>
                    <a:pt x="29" y="9"/>
                    <a:pt x="30" y="6"/>
                  </a:cubicBezTo>
                  <a:close/>
                  <a:moveTo>
                    <a:pt x="28" y="18"/>
                  </a:moveTo>
                  <a:cubicBezTo>
                    <a:pt x="29" y="18"/>
                    <a:pt x="31" y="15"/>
                    <a:pt x="29" y="15"/>
                  </a:cubicBezTo>
                  <a:cubicBezTo>
                    <a:pt x="29" y="16"/>
                    <a:pt x="28" y="16"/>
                    <a:pt x="28" y="15"/>
                  </a:cubicBezTo>
                  <a:cubicBezTo>
                    <a:pt x="30" y="12"/>
                    <a:pt x="33" y="9"/>
                    <a:pt x="34" y="6"/>
                  </a:cubicBezTo>
                  <a:cubicBezTo>
                    <a:pt x="33" y="6"/>
                    <a:pt x="32" y="6"/>
                    <a:pt x="31" y="6"/>
                  </a:cubicBezTo>
                  <a:cubicBezTo>
                    <a:pt x="30" y="10"/>
                    <a:pt x="26" y="12"/>
                    <a:pt x="25" y="17"/>
                  </a:cubicBezTo>
                  <a:cubicBezTo>
                    <a:pt x="26" y="17"/>
                    <a:pt x="27" y="18"/>
                    <a:pt x="28" y="18"/>
                  </a:cubicBezTo>
                  <a:close/>
                  <a:moveTo>
                    <a:pt x="37" y="6"/>
                  </a:moveTo>
                  <a:cubicBezTo>
                    <a:pt x="35" y="5"/>
                    <a:pt x="34" y="7"/>
                    <a:pt x="33" y="9"/>
                  </a:cubicBezTo>
                  <a:cubicBezTo>
                    <a:pt x="32" y="10"/>
                    <a:pt x="30" y="13"/>
                    <a:pt x="33" y="13"/>
                  </a:cubicBezTo>
                  <a:cubicBezTo>
                    <a:pt x="34" y="11"/>
                    <a:pt x="36" y="9"/>
                    <a:pt x="37" y="6"/>
                  </a:cubicBezTo>
                  <a:close/>
                  <a:moveTo>
                    <a:pt x="36" y="16"/>
                  </a:moveTo>
                  <a:cubicBezTo>
                    <a:pt x="37" y="12"/>
                    <a:pt x="41" y="10"/>
                    <a:pt x="42" y="6"/>
                  </a:cubicBezTo>
                  <a:cubicBezTo>
                    <a:pt x="38" y="5"/>
                    <a:pt x="37" y="7"/>
                    <a:pt x="37" y="9"/>
                  </a:cubicBezTo>
                  <a:cubicBezTo>
                    <a:pt x="37" y="10"/>
                    <a:pt x="36" y="9"/>
                    <a:pt x="36" y="10"/>
                  </a:cubicBezTo>
                  <a:cubicBezTo>
                    <a:pt x="34" y="12"/>
                    <a:pt x="32" y="15"/>
                    <a:pt x="34" y="17"/>
                  </a:cubicBezTo>
                  <a:cubicBezTo>
                    <a:pt x="38" y="17"/>
                    <a:pt x="38" y="15"/>
                    <a:pt x="39" y="13"/>
                  </a:cubicBezTo>
                  <a:cubicBezTo>
                    <a:pt x="43" y="12"/>
                    <a:pt x="44" y="9"/>
                    <a:pt x="45" y="6"/>
                  </a:cubicBezTo>
                  <a:cubicBezTo>
                    <a:pt x="40" y="7"/>
                    <a:pt x="40" y="13"/>
                    <a:pt x="36" y="16"/>
                  </a:cubicBezTo>
                  <a:close/>
                  <a:moveTo>
                    <a:pt x="49" y="6"/>
                  </a:moveTo>
                  <a:cubicBezTo>
                    <a:pt x="47" y="5"/>
                    <a:pt x="47" y="7"/>
                    <a:pt x="46" y="7"/>
                  </a:cubicBezTo>
                  <a:cubicBezTo>
                    <a:pt x="44" y="10"/>
                    <a:pt x="40" y="13"/>
                    <a:pt x="40" y="17"/>
                  </a:cubicBezTo>
                  <a:cubicBezTo>
                    <a:pt x="44" y="20"/>
                    <a:pt x="45" y="15"/>
                    <a:pt x="47" y="13"/>
                  </a:cubicBezTo>
                  <a:cubicBezTo>
                    <a:pt x="49" y="11"/>
                    <a:pt x="52" y="9"/>
                    <a:pt x="52" y="6"/>
                  </a:cubicBezTo>
                  <a:cubicBezTo>
                    <a:pt x="50" y="4"/>
                    <a:pt x="50" y="8"/>
                    <a:pt x="50" y="8"/>
                  </a:cubicBezTo>
                  <a:cubicBezTo>
                    <a:pt x="49" y="9"/>
                    <a:pt x="48" y="10"/>
                    <a:pt x="47" y="11"/>
                  </a:cubicBezTo>
                  <a:cubicBezTo>
                    <a:pt x="45" y="13"/>
                    <a:pt x="44" y="15"/>
                    <a:pt x="42" y="17"/>
                  </a:cubicBezTo>
                  <a:cubicBezTo>
                    <a:pt x="44" y="12"/>
                    <a:pt x="48" y="11"/>
                    <a:pt x="49" y="6"/>
                  </a:cubicBezTo>
                  <a:close/>
                  <a:moveTo>
                    <a:pt x="56" y="6"/>
                  </a:moveTo>
                  <a:cubicBezTo>
                    <a:pt x="54" y="7"/>
                    <a:pt x="52" y="8"/>
                    <a:pt x="51" y="10"/>
                  </a:cubicBezTo>
                  <a:cubicBezTo>
                    <a:pt x="50" y="10"/>
                    <a:pt x="51" y="11"/>
                    <a:pt x="51" y="12"/>
                  </a:cubicBezTo>
                  <a:cubicBezTo>
                    <a:pt x="50" y="12"/>
                    <a:pt x="45" y="15"/>
                    <a:pt x="49" y="16"/>
                  </a:cubicBezTo>
                  <a:cubicBezTo>
                    <a:pt x="51" y="12"/>
                    <a:pt x="55" y="10"/>
                    <a:pt x="56" y="6"/>
                  </a:cubicBezTo>
                  <a:close/>
                  <a:moveTo>
                    <a:pt x="52" y="16"/>
                  </a:moveTo>
                  <a:cubicBezTo>
                    <a:pt x="54" y="13"/>
                    <a:pt x="58" y="11"/>
                    <a:pt x="58" y="7"/>
                  </a:cubicBezTo>
                  <a:cubicBezTo>
                    <a:pt x="57" y="7"/>
                    <a:pt x="56" y="8"/>
                    <a:pt x="56" y="8"/>
                  </a:cubicBezTo>
                  <a:cubicBezTo>
                    <a:pt x="53" y="12"/>
                    <a:pt x="49" y="15"/>
                    <a:pt x="48" y="19"/>
                  </a:cubicBezTo>
                  <a:cubicBezTo>
                    <a:pt x="50" y="20"/>
                    <a:pt x="52" y="17"/>
                    <a:pt x="52" y="16"/>
                  </a:cubicBezTo>
                  <a:close/>
                  <a:moveTo>
                    <a:pt x="56" y="15"/>
                  </a:moveTo>
                  <a:cubicBezTo>
                    <a:pt x="57" y="14"/>
                    <a:pt x="59" y="13"/>
                    <a:pt x="59" y="12"/>
                  </a:cubicBezTo>
                  <a:cubicBezTo>
                    <a:pt x="59" y="10"/>
                    <a:pt x="62" y="10"/>
                    <a:pt x="61" y="8"/>
                  </a:cubicBezTo>
                  <a:cubicBezTo>
                    <a:pt x="59" y="8"/>
                    <a:pt x="58" y="10"/>
                    <a:pt x="57" y="11"/>
                  </a:cubicBezTo>
                  <a:cubicBezTo>
                    <a:pt x="57" y="12"/>
                    <a:pt x="55" y="13"/>
                    <a:pt x="55" y="13"/>
                  </a:cubicBezTo>
                  <a:cubicBezTo>
                    <a:pt x="54" y="14"/>
                    <a:pt x="54" y="16"/>
                    <a:pt x="53" y="17"/>
                  </a:cubicBezTo>
                  <a:cubicBezTo>
                    <a:pt x="52" y="18"/>
                    <a:pt x="50" y="18"/>
                    <a:pt x="51" y="20"/>
                  </a:cubicBezTo>
                  <a:cubicBezTo>
                    <a:pt x="54" y="21"/>
                    <a:pt x="54" y="17"/>
                    <a:pt x="56" y="15"/>
                  </a:cubicBezTo>
                  <a:close/>
                  <a:moveTo>
                    <a:pt x="62" y="15"/>
                  </a:moveTo>
                  <a:cubicBezTo>
                    <a:pt x="61" y="13"/>
                    <a:pt x="63" y="13"/>
                    <a:pt x="63" y="11"/>
                  </a:cubicBezTo>
                  <a:cubicBezTo>
                    <a:pt x="61" y="11"/>
                    <a:pt x="58" y="14"/>
                    <a:pt x="57" y="15"/>
                  </a:cubicBezTo>
                  <a:cubicBezTo>
                    <a:pt x="56" y="15"/>
                    <a:pt x="57" y="17"/>
                    <a:pt x="57" y="17"/>
                  </a:cubicBezTo>
                  <a:cubicBezTo>
                    <a:pt x="56" y="18"/>
                    <a:pt x="54" y="18"/>
                    <a:pt x="54" y="19"/>
                  </a:cubicBezTo>
                  <a:cubicBezTo>
                    <a:pt x="54" y="19"/>
                    <a:pt x="53" y="22"/>
                    <a:pt x="53" y="22"/>
                  </a:cubicBezTo>
                  <a:cubicBezTo>
                    <a:pt x="53" y="23"/>
                    <a:pt x="52" y="22"/>
                    <a:pt x="52" y="24"/>
                  </a:cubicBezTo>
                  <a:cubicBezTo>
                    <a:pt x="52" y="25"/>
                    <a:pt x="53" y="25"/>
                    <a:pt x="53" y="26"/>
                  </a:cubicBezTo>
                  <a:cubicBezTo>
                    <a:pt x="56" y="26"/>
                    <a:pt x="58" y="23"/>
                    <a:pt x="59" y="21"/>
                  </a:cubicBezTo>
                  <a:cubicBezTo>
                    <a:pt x="61" y="20"/>
                    <a:pt x="64" y="18"/>
                    <a:pt x="62" y="15"/>
                  </a:cubicBezTo>
                  <a:cubicBezTo>
                    <a:pt x="61" y="16"/>
                    <a:pt x="60" y="19"/>
                    <a:pt x="58" y="20"/>
                  </a:cubicBezTo>
                  <a:cubicBezTo>
                    <a:pt x="57" y="22"/>
                    <a:pt x="54" y="24"/>
                    <a:pt x="54" y="23"/>
                  </a:cubicBezTo>
                  <a:cubicBezTo>
                    <a:pt x="57" y="21"/>
                    <a:pt x="58" y="17"/>
                    <a:pt x="62" y="15"/>
                  </a:cubicBezTo>
                  <a:close/>
                  <a:moveTo>
                    <a:pt x="57" y="26"/>
                  </a:moveTo>
                  <a:cubicBezTo>
                    <a:pt x="58" y="27"/>
                    <a:pt x="60" y="26"/>
                    <a:pt x="61" y="25"/>
                  </a:cubicBezTo>
                  <a:cubicBezTo>
                    <a:pt x="62" y="24"/>
                    <a:pt x="63" y="20"/>
                    <a:pt x="62" y="19"/>
                  </a:cubicBezTo>
                  <a:cubicBezTo>
                    <a:pt x="60" y="22"/>
                    <a:pt x="57" y="23"/>
                    <a:pt x="57" y="26"/>
                  </a:cubicBezTo>
                  <a:close/>
                  <a:moveTo>
                    <a:pt x="62" y="34"/>
                  </a:moveTo>
                  <a:cubicBezTo>
                    <a:pt x="61" y="31"/>
                    <a:pt x="65" y="25"/>
                    <a:pt x="61" y="25"/>
                  </a:cubicBezTo>
                  <a:cubicBezTo>
                    <a:pt x="61" y="27"/>
                    <a:pt x="56" y="34"/>
                    <a:pt x="62" y="34"/>
                  </a:cubicBezTo>
                  <a:close/>
                  <a:moveTo>
                    <a:pt x="49" y="31"/>
                  </a:moveTo>
                  <a:cubicBezTo>
                    <a:pt x="48" y="31"/>
                    <a:pt x="48" y="33"/>
                    <a:pt x="48" y="33"/>
                  </a:cubicBezTo>
                  <a:cubicBezTo>
                    <a:pt x="46" y="35"/>
                    <a:pt x="44" y="37"/>
                    <a:pt x="44" y="39"/>
                  </a:cubicBezTo>
                  <a:cubicBezTo>
                    <a:pt x="48" y="38"/>
                    <a:pt x="49" y="34"/>
                    <a:pt x="51" y="32"/>
                  </a:cubicBezTo>
                  <a:cubicBezTo>
                    <a:pt x="50" y="32"/>
                    <a:pt x="50" y="30"/>
                    <a:pt x="49" y="31"/>
                  </a:cubicBezTo>
                  <a:close/>
                  <a:moveTo>
                    <a:pt x="48" y="41"/>
                  </a:moveTo>
                  <a:cubicBezTo>
                    <a:pt x="48" y="38"/>
                    <a:pt x="56" y="35"/>
                    <a:pt x="51" y="33"/>
                  </a:cubicBezTo>
                  <a:cubicBezTo>
                    <a:pt x="51" y="35"/>
                    <a:pt x="44" y="39"/>
                    <a:pt x="48" y="41"/>
                  </a:cubicBezTo>
                  <a:close/>
                  <a:moveTo>
                    <a:pt x="53" y="36"/>
                  </a:moveTo>
                  <a:cubicBezTo>
                    <a:pt x="52" y="38"/>
                    <a:pt x="50" y="40"/>
                    <a:pt x="48" y="41"/>
                  </a:cubicBezTo>
                  <a:cubicBezTo>
                    <a:pt x="49" y="43"/>
                    <a:pt x="45" y="44"/>
                    <a:pt x="48" y="45"/>
                  </a:cubicBezTo>
                  <a:cubicBezTo>
                    <a:pt x="49" y="41"/>
                    <a:pt x="58" y="39"/>
                    <a:pt x="53" y="36"/>
                  </a:cubicBezTo>
                  <a:close/>
                  <a:moveTo>
                    <a:pt x="49" y="46"/>
                  </a:moveTo>
                  <a:cubicBezTo>
                    <a:pt x="52" y="45"/>
                    <a:pt x="55" y="43"/>
                    <a:pt x="56" y="39"/>
                  </a:cubicBezTo>
                  <a:cubicBezTo>
                    <a:pt x="52" y="41"/>
                    <a:pt x="50" y="43"/>
                    <a:pt x="49" y="46"/>
                  </a:cubicBezTo>
                  <a:close/>
                  <a:moveTo>
                    <a:pt x="46" y="27"/>
                  </a:moveTo>
                  <a:cubicBezTo>
                    <a:pt x="47" y="27"/>
                    <a:pt x="47" y="26"/>
                    <a:pt x="49" y="26"/>
                  </a:cubicBezTo>
                  <a:cubicBezTo>
                    <a:pt x="48" y="28"/>
                    <a:pt x="50" y="28"/>
                    <a:pt x="51" y="28"/>
                  </a:cubicBezTo>
                  <a:cubicBezTo>
                    <a:pt x="51" y="28"/>
                    <a:pt x="50" y="30"/>
                    <a:pt x="51" y="30"/>
                  </a:cubicBezTo>
                  <a:cubicBezTo>
                    <a:pt x="52" y="31"/>
                    <a:pt x="53" y="31"/>
                    <a:pt x="54" y="33"/>
                  </a:cubicBezTo>
                  <a:cubicBezTo>
                    <a:pt x="56" y="35"/>
                    <a:pt x="56" y="37"/>
                    <a:pt x="57" y="40"/>
                  </a:cubicBezTo>
                  <a:cubicBezTo>
                    <a:pt x="56" y="41"/>
                    <a:pt x="56" y="43"/>
                    <a:pt x="57" y="46"/>
                  </a:cubicBezTo>
                  <a:cubicBezTo>
                    <a:pt x="58" y="47"/>
                    <a:pt x="59" y="45"/>
                    <a:pt x="62" y="46"/>
                  </a:cubicBezTo>
                  <a:cubicBezTo>
                    <a:pt x="62" y="42"/>
                    <a:pt x="58" y="43"/>
                    <a:pt x="58" y="40"/>
                  </a:cubicBezTo>
                  <a:cubicBezTo>
                    <a:pt x="60" y="36"/>
                    <a:pt x="58" y="31"/>
                    <a:pt x="57" y="27"/>
                  </a:cubicBezTo>
                  <a:cubicBezTo>
                    <a:pt x="53" y="28"/>
                    <a:pt x="50" y="27"/>
                    <a:pt x="51" y="22"/>
                  </a:cubicBezTo>
                  <a:cubicBezTo>
                    <a:pt x="48" y="22"/>
                    <a:pt x="47" y="21"/>
                    <a:pt x="46" y="19"/>
                  </a:cubicBezTo>
                  <a:cubicBezTo>
                    <a:pt x="44" y="18"/>
                    <a:pt x="42" y="19"/>
                    <a:pt x="40" y="19"/>
                  </a:cubicBezTo>
                  <a:cubicBezTo>
                    <a:pt x="39" y="18"/>
                    <a:pt x="39" y="17"/>
                    <a:pt x="38" y="17"/>
                  </a:cubicBezTo>
                  <a:cubicBezTo>
                    <a:pt x="39" y="17"/>
                    <a:pt x="37" y="18"/>
                    <a:pt x="37" y="18"/>
                  </a:cubicBezTo>
                  <a:cubicBezTo>
                    <a:pt x="33" y="18"/>
                    <a:pt x="32" y="17"/>
                    <a:pt x="31" y="17"/>
                  </a:cubicBezTo>
                  <a:cubicBezTo>
                    <a:pt x="30" y="18"/>
                    <a:pt x="30" y="19"/>
                    <a:pt x="29" y="19"/>
                  </a:cubicBezTo>
                  <a:cubicBezTo>
                    <a:pt x="26" y="19"/>
                    <a:pt x="25" y="18"/>
                    <a:pt x="23" y="17"/>
                  </a:cubicBezTo>
                  <a:cubicBezTo>
                    <a:pt x="23" y="21"/>
                    <a:pt x="20" y="22"/>
                    <a:pt x="16" y="21"/>
                  </a:cubicBezTo>
                  <a:cubicBezTo>
                    <a:pt x="15" y="23"/>
                    <a:pt x="15" y="25"/>
                    <a:pt x="14" y="26"/>
                  </a:cubicBezTo>
                  <a:cubicBezTo>
                    <a:pt x="13" y="26"/>
                    <a:pt x="11" y="25"/>
                    <a:pt x="11" y="26"/>
                  </a:cubicBezTo>
                  <a:cubicBezTo>
                    <a:pt x="13" y="29"/>
                    <a:pt x="13" y="35"/>
                    <a:pt x="8" y="34"/>
                  </a:cubicBezTo>
                  <a:cubicBezTo>
                    <a:pt x="8" y="37"/>
                    <a:pt x="7" y="41"/>
                    <a:pt x="8" y="44"/>
                  </a:cubicBezTo>
                  <a:cubicBezTo>
                    <a:pt x="8" y="44"/>
                    <a:pt x="9" y="44"/>
                    <a:pt x="9" y="44"/>
                  </a:cubicBezTo>
                  <a:cubicBezTo>
                    <a:pt x="9" y="44"/>
                    <a:pt x="8" y="48"/>
                    <a:pt x="10" y="47"/>
                  </a:cubicBezTo>
                  <a:cubicBezTo>
                    <a:pt x="11" y="44"/>
                    <a:pt x="12" y="39"/>
                    <a:pt x="12" y="38"/>
                  </a:cubicBezTo>
                  <a:cubicBezTo>
                    <a:pt x="13" y="37"/>
                    <a:pt x="12" y="37"/>
                    <a:pt x="13" y="36"/>
                  </a:cubicBezTo>
                  <a:cubicBezTo>
                    <a:pt x="13" y="36"/>
                    <a:pt x="13" y="35"/>
                    <a:pt x="13" y="34"/>
                  </a:cubicBezTo>
                  <a:cubicBezTo>
                    <a:pt x="13" y="34"/>
                    <a:pt x="15" y="33"/>
                    <a:pt x="15" y="33"/>
                  </a:cubicBezTo>
                  <a:cubicBezTo>
                    <a:pt x="16" y="31"/>
                    <a:pt x="15" y="27"/>
                    <a:pt x="17" y="28"/>
                  </a:cubicBezTo>
                  <a:cubicBezTo>
                    <a:pt x="20" y="31"/>
                    <a:pt x="23" y="34"/>
                    <a:pt x="24" y="37"/>
                  </a:cubicBezTo>
                  <a:cubicBezTo>
                    <a:pt x="25" y="38"/>
                    <a:pt x="25" y="39"/>
                    <a:pt x="26" y="40"/>
                  </a:cubicBezTo>
                  <a:cubicBezTo>
                    <a:pt x="24" y="42"/>
                    <a:pt x="23" y="46"/>
                    <a:pt x="24" y="51"/>
                  </a:cubicBezTo>
                  <a:cubicBezTo>
                    <a:pt x="26" y="52"/>
                    <a:pt x="28" y="55"/>
                    <a:pt x="31" y="56"/>
                  </a:cubicBezTo>
                  <a:cubicBezTo>
                    <a:pt x="31" y="56"/>
                    <a:pt x="30" y="55"/>
                    <a:pt x="31" y="55"/>
                  </a:cubicBezTo>
                  <a:cubicBezTo>
                    <a:pt x="31" y="55"/>
                    <a:pt x="31" y="56"/>
                    <a:pt x="31" y="56"/>
                  </a:cubicBezTo>
                  <a:cubicBezTo>
                    <a:pt x="33" y="56"/>
                    <a:pt x="34" y="57"/>
                    <a:pt x="34" y="56"/>
                  </a:cubicBezTo>
                  <a:cubicBezTo>
                    <a:pt x="34" y="56"/>
                    <a:pt x="35" y="56"/>
                    <a:pt x="36" y="56"/>
                  </a:cubicBezTo>
                  <a:cubicBezTo>
                    <a:pt x="37" y="56"/>
                    <a:pt x="38" y="55"/>
                    <a:pt x="39" y="55"/>
                  </a:cubicBezTo>
                  <a:cubicBezTo>
                    <a:pt x="41" y="55"/>
                    <a:pt x="42" y="54"/>
                    <a:pt x="43" y="53"/>
                  </a:cubicBezTo>
                  <a:cubicBezTo>
                    <a:pt x="43" y="53"/>
                    <a:pt x="44" y="52"/>
                    <a:pt x="44" y="52"/>
                  </a:cubicBezTo>
                  <a:cubicBezTo>
                    <a:pt x="45" y="51"/>
                    <a:pt x="44" y="50"/>
                    <a:pt x="44" y="50"/>
                  </a:cubicBezTo>
                  <a:cubicBezTo>
                    <a:pt x="46" y="48"/>
                    <a:pt x="44" y="45"/>
                    <a:pt x="45" y="42"/>
                  </a:cubicBezTo>
                  <a:cubicBezTo>
                    <a:pt x="45" y="42"/>
                    <a:pt x="44" y="41"/>
                    <a:pt x="44" y="40"/>
                  </a:cubicBezTo>
                  <a:cubicBezTo>
                    <a:pt x="44" y="38"/>
                    <a:pt x="41" y="39"/>
                    <a:pt x="42" y="36"/>
                  </a:cubicBezTo>
                  <a:cubicBezTo>
                    <a:pt x="43" y="34"/>
                    <a:pt x="44" y="30"/>
                    <a:pt x="46" y="29"/>
                  </a:cubicBezTo>
                  <a:cubicBezTo>
                    <a:pt x="46" y="32"/>
                    <a:pt x="42" y="35"/>
                    <a:pt x="44" y="37"/>
                  </a:cubicBezTo>
                  <a:cubicBezTo>
                    <a:pt x="46" y="35"/>
                    <a:pt x="47" y="32"/>
                    <a:pt x="49" y="31"/>
                  </a:cubicBezTo>
                  <a:cubicBezTo>
                    <a:pt x="50" y="28"/>
                    <a:pt x="47" y="29"/>
                    <a:pt x="46" y="27"/>
                  </a:cubicBezTo>
                  <a:close/>
                  <a:moveTo>
                    <a:pt x="16" y="39"/>
                  </a:moveTo>
                  <a:cubicBezTo>
                    <a:pt x="15" y="41"/>
                    <a:pt x="12" y="44"/>
                    <a:pt x="14" y="46"/>
                  </a:cubicBezTo>
                  <a:cubicBezTo>
                    <a:pt x="14" y="45"/>
                    <a:pt x="16" y="43"/>
                    <a:pt x="17" y="43"/>
                  </a:cubicBezTo>
                  <a:cubicBezTo>
                    <a:pt x="17" y="43"/>
                    <a:pt x="16" y="42"/>
                    <a:pt x="17" y="41"/>
                  </a:cubicBezTo>
                  <a:cubicBezTo>
                    <a:pt x="17" y="41"/>
                    <a:pt x="17" y="41"/>
                    <a:pt x="17" y="41"/>
                  </a:cubicBezTo>
                  <a:cubicBezTo>
                    <a:pt x="18" y="41"/>
                    <a:pt x="17" y="40"/>
                    <a:pt x="17" y="39"/>
                  </a:cubicBezTo>
                  <a:cubicBezTo>
                    <a:pt x="18" y="39"/>
                    <a:pt x="19" y="39"/>
                    <a:pt x="19" y="38"/>
                  </a:cubicBezTo>
                  <a:cubicBezTo>
                    <a:pt x="19" y="36"/>
                    <a:pt x="23" y="33"/>
                    <a:pt x="19" y="33"/>
                  </a:cubicBezTo>
                  <a:cubicBezTo>
                    <a:pt x="19" y="36"/>
                    <a:pt x="17" y="37"/>
                    <a:pt x="16" y="39"/>
                  </a:cubicBezTo>
                  <a:close/>
                  <a:moveTo>
                    <a:pt x="16" y="47"/>
                  </a:moveTo>
                  <a:cubicBezTo>
                    <a:pt x="17" y="46"/>
                    <a:pt x="19" y="45"/>
                    <a:pt x="19" y="44"/>
                  </a:cubicBezTo>
                  <a:cubicBezTo>
                    <a:pt x="19" y="43"/>
                    <a:pt x="21" y="41"/>
                    <a:pt x="22" y="40"/>
                  </a:cubicBezTo>
                  <a:cubicBezTo>
                    <a:pt x="22" y="40"/>
                    <a:pt x="22" y="39"/>
                    <a:pt x="22" y="39"/>
                  </a:cubicBezTo>
                  <a:cubicBezTo>
                    <a:pt x="22" y="38"/>
                    <a:pt x="23" y="38"/>
                    <a:pt x="23" y="36"/>
                  </a:cubicBezTo>
                  <a:cubicBezTo>
                    <a:pt x="20" y="37"/>
                    <a:pt x="19" y="40"/>
                    <a:pt x="17" y="42"/>
                  </a:cubicBezTo>
                  <a:cubicBezTo>
                    <a:pt x="16" y="44"/>
                    <a:pt x="14" y="47"/>
                    <a:pt x="13" y="50"/>
                  </a:cubicBezTo>
                  <a:cubicBezTo>
                    <a:pt x="15" y="51"/>
                    <a:pt x="15" y="48"/>
                    <a:pt x="16" y="47"/>
                  </a:cubicBezTo>
                  <a:close/>
                  <a:moveTo>
                    <a:pt x="21" y="46"/>
                  </a:moveTo>
                  <a:cubicBezTo>
                    <a:pt x="22" y="44"/>
                    <a:pt x="23" y="42"/>
                    <a:pt x="24" y="39"/>
                  </a:cubicBezTo>
                  <a:cubicBezTo>
                    <a:pt x="22" y="39"/>
                    <a:pt x="22" y="42"/>
                    <a:pt x="21" y="43"/>
                  </a:cubicBezTo>
                  <a:cubicBezTo>
                    <a:pt x="21" y="44"/>
                    <a:pt x="20" y="44"/>
                    <a:pt x="19" y="45"/>
                  </a:cubicBezTo>
                  <a:cubicBezTo>
                    <a:pt x="18" y="47"/>
                    <a:pt x="17" y="49"/>
                    <a:pt x="17" y="52"/>
                  </a:cubicBezTo>
                  <a:cubicBezTo>
                    <a:pt x="19" y="51"/>
                    <a:pt x="20" y="48"/>
                    <a:pt x="21" y="46"/>
                  </a:cubicBezTo>
                  <a:close/>
                  <a:moveTo>
                    <a:pt x="19" y="50"/>
                  </a:moveTo>
                  <a:cubicBezTo>
                    <a:pt x="18" y="53"/>
                    <a:pt x="21" y="50"/>
                    <a:pt x="21" y="52"/>
                  </a:cubicBezTo>
                  <a:cubicBezTo>
                    <a:pt x="21" y="53"/>
                    <a:pt x="20" y="55"/>
                    <a:pt x="20" y="56"/>
                  </a:cubicBezTo>
                  <a:cubicBezTo>
                    <a:pt x="21" y="56"/>
                    <a:pt x="22" y="56"/>
                    <a:pt x="24" y="56"/>
                  </a:cubicBezTo>
                  <a:cubicBezTo>
                    <a:pt x="24" y="53"/>
                    <a:pt x="25" y="54"/>
                    <a:pt x="24" y="53"/>
                  </a:cubicBezTo>
                  <a:cubicBezTo>
                    <a:pt x="23" y="51"/>
                    <a:pt x="22" y="47"/>
                    <a:pt x="21" y="47"/>
                  </a:cubicBezTo>
                  <a:cubicBezTo>
                    <a:pt x="22" y="49"/>
                    <a:pt x="19" y="49"/>
                    <a:pt x="19" y="50"/>
                  </a:cubicBezTo>
                  <a:close/>
                  <a:moveTo>
                    <a:pt x="17" y="30"/>
                  </a:moveTo>
                  <a:cubicBezTo>
                    <a:pt x="17" y="31"/>
                    <a:pt x="17" y="32"/>
                    <a:pt x="17" y="33"/>
                  </a:cubicBezTo>
                  <a:cubicBezTo>
                    <a:pt x="14" y="32"/>
                    <a:pt x="15" y="34"/>
                    <a:pt x="15" y="36"/>
                  </a:cubicBezTo>
                  <a:cubicBezTo>
                    <a:pt x="15" y="36"/>
                    <a:pt x="13" y="37"/>
                    <a:pt x="13" y="38"/>
                  </a:cubicBezTo>
                  <a:cubicBezTo>
                    <a:pt x="13" y="39"/>
                    <a:pt x="12" y="42"/>
                    <a:pt x="13" y="42"/>
                  </a:cubicBezTo>
                  <a:cubicBezTo>
                    <a:pt x="15" y="39"/>
                    <a:pt x="16" y="35"/>
                    <a:pt x="19" y="33"/>
                  </a:cubicBezTo>
                  <a:cubicBezTo>
                    <a:pt x="19" y="31"/>
                    <a:pt x="18" y="31"/>
                    <a:pt x="17" y="30"/>
                  </a:cubicBezTo>
                  <a:close/>
                  <a:moveTo>
                    <a:pt x="62" y="42"/>
                  </a:moveTo>
                  <a:cubicBezTo>
                    <a:pt x="61" y="40"/>
                    <a:pt x="63" y="36"/>
                    <a:pt x="61" y="36"/>
                  </a:cubicBezTo>
                  <a:cubicBezTo>
                    <a:pt x="60" y="37"/>
                    <a:pt x="59" y="42"/>
                    <a:pt x="62" y="42"/>
                  </a:cubicBezTo>
                  <a:close/>
                  <a:moveTo>
                    <a:pt x="52" y="46"/>
                  </a:moveTo>
                  <a:cubicBezTo>
                    <a:pt x="55" y="48"/>
                    <a:pt x="57" y="44"/>
                    <a:pt x="55" y="43"/>
                  </a:cubicBezTo>
                  <a:cubicBezTo>
                    <a:pt x="55" y="45"/>
                    <a:pt x="53" y="45"/>
                    <a:pt x="52" y="46"/>
                  </a:cubicBezTo>
                  <a:close/>
                  <a:moveTo>
                    <a:pt x="50" y="49"/>
                  </a:moveTo>
                  <a:cubicBezTo>
                    <a:pt x="51" y="49"/>
                    <a:pt x="56" y="50"/>
                    <a:pt x="55" y="47"/>
                  </a:cubicBezTo>
                  <a:cubicBezTo>
                    <a:pt x="52" y="47"/>
                    <a:pt x="50" y="47"/>
                    <a:pt x="47" y="47"/>
                  </a:cubicBezTo>
                  <a:cubicBezTo>
                    <a:pt x="47" y="51"/>
                    <a:pt x="49" y="49"/>
                    <a:pt x="50" y="49"/>
                  </a:cubicBezTo>
                  <a:close/>
                  <a:moveTo>
                    <a:pt x="57" y="48"/>
                  </a:moveTo>
                  <a:cubicBezTo>
                    <a:pt x="60" y="51"/>
                    <a:pt x="60" y="45"/>
                    <a:pt x="57" y="48"/>
                  </a:cubicBezTo>
                  <a:close/>
                  <a:moveTo>
                    <a:pt x="8" y="52"/>
                  </a:moveTo>
                  <a:cubicBezTo>
                    <a:pt x="10" y="51"/>
                    <a:pt x="11" y="54"/>
                    <a:pt x="13" y="53"/>
                  </a:cubicBezTo>
                  <a:cubicBezTo>
                    <a:pt x="15" y="56"/>
                    <a:pt x="17" y="57"/>
                    <a:pt x="18" y="59"/>
                  </a:cubicBezTo>
                  <a:cubicBezTo>
                    <a:pt x="19" y="60"/>
                    <a:pt x="19" y="63"/>
                    <a:pt x="21" y="62"/>
                  </a:cubicBezTo>
                  <a:cubicBezTo>
                    <a:pt x="22" y="58"/>
                    <a:pt x="19" y="58"/>
                    <a:pt x="19" y="54"/>
                  </a:cubicBezTo>
                  <a:cubicBezTo>
                    <a:pt x="18" y="54"/>
                    <a:pt x="18" y="53"/>
                    <a:pt x="16" y="53"/>
                  </a:cubicBezTo>
                  <a:cubicBezTo>
                    <a:pt x="16" y="49"/>
                    <a:pt x="14" y="53"/>
                    <a:pt x="12" y="52"/>
                  </a:cubicBezTo>
                  <a:cubicBezTo>
                    <a:pt x="11" y="51"/>
                    <a:pt x="11" y="46"/>
                    <a:pt x="8" y="48"/>
                  </a:cubicBezTo>
                  <a:cubicBezTo>
                    <a:pt x="8" y="49"/>
                    <a:pt x="8" y="50"/>
                    <a:pt x="8" y="52"/>
                  </a:cubicBezTo>
                  <a:close/>
                  <a:moveTo>
                    <a:pt x="54" y="52"/>
                  </a:moveTo>
                  <a:cubicBezTo>
                    <a:pt x="55" y="52"/>
                    <a:pt x="55" y="52"/>
                    <a:pt x="56" y="52"/>
                  </a:cubicBezTo>
                  <a:cubicBezTo>
                    <a:pt x="57" y="50"/>
                    <a:pt x="53" y="49"/>
                    <a:pt x="53" y="51"/>
                  </a:cubicBezTo>
                  <a:cubicBezTo>
                    <a:pt x="54" y="51"/>
                    <a:pt x="54" y="51"/>
                    <a:pt x="54" y="52"/>
                  </a:cubicBezTo>
                  <a:close/>
                  <a:moveTo>
                    <a:pt x="52" y="53"/>
                  </a:moveTo>
                  <a:cubicBezTo>
                    <a:pt x="51" y="52"/>
                    <a:pt x="48" y="49"/>
                    <a:pt x="46" y="52"/>
                  </a:cubicBezTo>
                  <a:cubicBezTo>
                    <a:pt x="47" y="53"/>
                    <a:pt x="51" y="55"/>
                    <a:pt x="52" y="53"/>
                  </a:cubicBezTo>
                  <a:close/>
                  <a:moveTo>
                    <a:pt x="57" y="53"/>
                  </a:moveTo>
                  <a:cubicBezTo>
                    <a:pt x="56" y="53"/>
                    <a:pt x="55" y="52"/>
                    <a:pt x="54" y="53"/>
                  </a:cubicBezTo>
                  <a:cubicBezTo>
                    <a:pt x="53" y="53"/>
                    <a:pt x="53" y="55"/>
                    <a:pt x="52" y="55"/>
                  </a:cubicBezTo>
                  <a:cubicBezTo>
                    <a:pt x="51" y="55"/>
                    <a:pt x="50" y="55"/>
                    <a:pt x="49" y="55"/>
                  </a:cubicBezTo>
                  <a:cubicBezTo>
                    <a:pt x="49" y="57"/>
                    <a:pt x="50" y="58"/>
                    <a:pt x="50" y="60"/>
                  </a:cubicBezTo>
                  <a:cubicBezTo>
                    <a:pt x="54" y="60"/>
                    <a:pt x="53" y="55"/>
                    <a:pt x="57" y="54"/>
                  </a:cubicBezTo>
                  <a:cubicBezTo>
                    <a:pt x="58" y="53"/>
                    <a:pt x="62" y="54"/>
                    <a:pt x="62" y="51"/>
                  </a:cubicBezTo>
                  <a:cubicBezTo>
                    <a:pt x="58" y="50"/>
                    <a:pt x="57" y="52"/>
                    <a:pt x="57" y="53"/>
                  </a:cubicBezTo>
                  <a:close/>
                  <a:moveTo>
                    <a:pt x="41" y="59"/>
                  </a:moveTo>
                  <a:cubicBezTo>
                    <a:pt x="42" y="58"/>
                    <a:pt x="45" y="55"/>
                    <a:pt x="43" y="54"/>
                  </a:cubicBezTo>
                  <a:cubicBezTo>
                    <a:pt x="41" y="57"/>
                    <a:pt x="37" y="58"/>
                    <a:pt x="37" y="61"/>
                  </a:cubicBezTo>
                  <a:cubicBezTo>
                    <a:pt x="38" y="62"/>
                    <a:pt x="40" y="60"/>
                    <a:pt x="41" y="59"/>
                  </a:cubicBezTo>
                  <a:close/>
                  <a:moveTo>
                    <a:pt x="33" y="58"/>
                  </a:moveTo>
                  <a:cubicBezTo>
                    <a:pt x="29" y="57"/>
                    <a:pt x="29" y="59"/>
                    <a:pt x="28" y="61"/>
                  </a:cubicBezTo>
                  <a:cubicBezTo>
                    <a:pt x="31" y="61"/>
                    <a:pt x="33" y="61"/>
                    <a:pt x="36" y="61"/>
                  </a:cubicBezTo>
                  <a:cubicBezTo>
                    <a:pt x="35" y="59"/>
                    <a:pt x="37" y="59"/>
                    <a:pt x="37" y="58"/>
                  </a:cubicBezTo>
                  <a:cubicBezTo>
                    <a:pt x="34" y="57"/>
                    <a:pt x="34" y="59"/>
                    <a:pt x="32" y="60"/>
                  </a:cubicBezTo>
                  <a:cubicBezTo>
                    <a:pt x="32" y="59"/>
                    <a:pt x="33" y="58"/>
                    <a:pt x="33" y="58"/>
                  </a:cubicBezTo>
                  <a:close/>
                  <a:moveTo>
                    <a:pt x="24" y="62"/>
                  </a:moveTo>
                  <a:cubicBezTo>
                    <a:pt x="27" y="62"/>
                    <a:pt x="28" y="60"/>
                    <a:pt x="29" y="57"/>
                  </a:cubicBezTo>
                  <a:cubicBezTo>
                    <a:pt x="26" y="57"/>
                    <a:pt x="25" y="60"/>
                    <a:pt x="24" y="62"/>
                  </a:cubicBezTo>
                  <a:close/>
                  <a:moveTo>
                    <a:pt x="26" y="55"/>
                  </a:moveTo>
                  <a:cubicBezTo>
                    <a:pt x="24" y="55"/>
                    <a:pt x="22" y="60"/>
                    <a:pt x="24" y="61"/>
                  </a:cubicBezTo>
                  <a:cubicBezTo>
                    <a:pt x="24" y="59"/>
                    <a:pt x="28" y="57"/>
                    <a:pt x="26" y="55"/>
                  </a:cubicBezTo>
                  <a:close/>
                  <a:moveTo>
                    <a:pt x="45" y="59"/>
                  </a:moveTo>
                  <a:cubicBezTo>
                    <a:pt x="46" y="58"/>
                    <a:pt x="45" y="57"/>
                    <a:pt x="45" y="57"/>
                  </a:cubicBezTo>
                  <a:cubicBezTo>
                    <a:pt x="45" y="57"/>
                    <a:pt x="47" y="56"/>
                    <a:pt x="47" y="56"/>
                  </a:cubicBezTo>
                  <a:cubicBezTo>
                    <a:pt x="47" y="55"/>
                    <a:pt x="46" y="53"/>
                    <a:pt x="45" y="53"/>
                  </a:cubicBezTo>
                  <a:cubicBezTo>
                    <a:pt x="44" y="56"/>
                    <a:pt x="42" y="58"/>
                    <a:pt x="40" y="61"/>
                  </a:cubicBezTo>
                  <a:cubicBezTo>
                    <a:pt x="42" y="62"/>
                    <a:pt x="44" y="60"/>
                    <a:pt x="45" y="59"/>
                  </a:cubicBezTo>
                  <a:close/>
                  <a:moveTo>
                    <a:pt x="45" y="61"/>
                  </a:moveTo>
                  <a:cubicBezTo>
                    <a:pt x="46" y="60"/>
                    <a:pt x="50" y="58"/>
                    <a:pt x="47" y="57"/>
                  </a:cubicBezTo>
                  <a:cubicBezTo>
                    <a:pt x="47" y="58"/>
                    <a:pt x="43" y="60"/>
                    <a:pt x="45" y="61"/>
                  </a:cubicBezTo>
                  <a:close/>
                  <a:moveTo>
                    <a:pt x="11" y="62"/>
                  </a:moveTo>
                  <a:cubicBezTo>
                    <a:pt x="13" y="62"/>
                    <a:pt x="15" y="62"/>
                    <a:pt x="17" y="63"/>
                  </a:cubicBezTo>
                  <a:cubicBezTo>
                    <a:pt x="20" y="61"/>
                    <a:pt x="16" y="61"/>
                    <a:pt x="16" y="59"/>
                  </a:cubicBezTo>
                  <a:cubicBezTo>
                    <a:pt x="14" y="58"/>
                    <a:pt x="14" y="56"/>
                    <a:pt x="12" y="54"/>
                  </a:cubicBezTo>
                  <a:cubicBezTo>
                    <a:pt x="11" y="54"/>
                    <a:pt x="10" y="54"/>
                    <a:pt x="10" y="53"/>
                  </a:cubicBezTo>
                  <a:cubicBezTo>
                    <a:pt x="8" y="56"/>
                    <a:pt x="10" y="60"/>
                    <a:pt x="11" y="62"/>
                  </a:cubicBezTo>
                  <a:close/>
                  <a:moveTo>
                    <a:pt x="57" y="55"/>
                  </a:moveTo>
                  <a:cubicBezTo>
                    <a:pt x="56" y="57"/>
                    <a:pt x="52" y="59"/>
                    <a:pt x="54" y="61"/>
                  </a:cubicBezTo>
                  <a:cubicBezTo>
                    <a:pt x="59" y="62"/>
                    <a:pt x="62" y="59"/>
                    <a:pt x="62" y="54"/>
                  </a:cubicBezTo>
                  <a:cubicBezTo>
                    <a:pt x="59" y="54"/>
                    <a:pt x="59" y="55"/>
                    <a:pt x="57" y="55"/>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6" name="Freeform 83"/>
            <p:cNvSpPr>
              <a:spLocks noEditPoints="1" noChangeArrowheads="1"/>
            </p:cNvSpPr>
            <p:nvPr/>
          </p:nvSpPr>
          <p:spPr bwMode="auto">
            <a:xfrm>
              <a:off x="233362" y="1500187"/>
              <a:ext cx="71438" cy="47625"/>
            </a:xfrm>
            <a:custGeom>
              <a:avLst/>
              <a:gdLst>
                <a:gd name="T0" fmla="*/ 20 w 26"/>
                <a:gd name="T1" fmla="*/ 16 h 17"/>
                <a:gd name="T2" fmla="*/ 9 w 26"/>
                <a:gd name="T3" fmla="*/ 17 h 17"/>
                <a:gd name="T4" fmla="*/ 7 w 26"/>
                <a:gd name="T5" fmla="*/ 15 h 17"/>
                <a:gd name="T6" fmla="*/ 6 w 26"/>
                <a:gd name="T7" fmla="*/ 14 h 17"/>
                <a:gd name="T8" fmla="*/ 5 w 26"/>
                <a:gd name="T9" fmla="*/ 14 h 17"/>
                <a:gd name="T10" fmla="*/ 4 w 26"/>
                <a:gd name="T11" fmla="*/ 11 h 17"/>
                <a:gd name="T12" fmla="*/ 1 w 26"/>
                <a:gd name="T13" fmla="*/ 9 h 17"/>
                <a:gd name="T14" fmla="*/ 0 w 26"/>
                <a:gd name="T15" fmla="*/ 5 h 17"/>
                <a:gd name="T16" fmla="*/ 3 w 26"/>
                <a:gd name="T17" fmla="*/ 3 h 17"/>
                <a:gd name="T18" fmla="*/ 7 w 26"/>
                <a:gd name="T19" fmla="*/ 1 h 17"/>
                <a:gd name="T20" fmla="*/ 9 w 26"/>
                <a:gd name="T21" fmla="*/ 0 h 17"/>
                <a:gd name="T22" fmla="*/ 21 w 26"/>
                <a:gd name="T23" fmla="*/ 1 h 17"/>
                <a:gd name="T24" fmla="*/ 26 w 26"/>
                <a:gd name="T25" fmla="*/ 4 h 17"/>
                <a:gd name="T26" fmla="*/ 20 w 26"/>
                <a:gd name="T27" fmla="*/ 16 h 17"/>
                <a:gd name="T28" fmla="*/ 18 w 26"/>
                <a:gd name="T29" fmla="*/ 14 h 17"/>
                <a:gd name="T30" fmla="*/ 22 w 26"/>
                <a:gd name="T31" fmla="*/ 9 h 17"/>
                <a:gd name="T32" fmla="*/ 24 w 26"/>
                <a:gd name="T33" fmla="*/ 7 h 17"/>
                <a:gd name="T34" fmla="*/ 25 w 26"/>
                <a:gd name="T35" fmla="*/ 6 h 17"/>
                <a:gd name="T36" fmla="*/ 23 w 26"/>
                <a:gd name="T37" fmla="*/ 3 h 17"/>
                <a:gd name="T38" fmla="*/ 18 w 26"/>
                <a:gd name="T39" fmla="*/ 8 h 17"/>
                <a:gd name="T40" fmla="*/ 13 w 26"/>
                <a:gd name="T41" fmla="*/ 14 h 17"/>
                <a:gd name="T42" fmla="*/ 24 w 26"/>
                <a:gd name="T43" fmla="*/ 5 h 17"/>
                <a:gd name="T44" fmla="*/ 18 w 26"/>
                <a:gd name="T45" fmla="*/ 14 h 17"/>
                <a:gd name="T46" fmla="*/ 12 w 26"/>
                <a:gd name="T47" fmla="*/ 13 h 17"/>
                <a:gd name="T48" fmla="*/ 16 w 26"/>
                <a:gd name="T49" fmla="*/ 9 h 17"/>
                <a:gd name="T50" fmla="*/ 17 w 26"/>
                <a:gd name="T51" fmla="*/ 8 h 17"/>
                <a:gd name="T52" fmla="*/ 20 w 26"/>
                <a:gd name="T53" fmla="*/ 2 h 17"/>
                <a:gd name="T54" fmla="*/ 18 w 26"/>
                <a:gd name="T55" fmla="*/ 2 h 17"/>
                <a:gd name="T56" fmla="*/ 13 w 26"/>
                <a:gd name="T57" fmla="*/ 8 h 17"/>
                <a:gd name="T58" fmla="*/ 11 w 26"/>
                <a:gd name="T59" fmla="*/ 11 h 17"/>
                <a:gd name="T60" fmla="*/ 11 w 26"/>
                <a:gd name="T61" fmla="*/ 12 h 17"/>
                <a:gd name="T62" fmla="*/ 9 w 26"/>
                <a:gd name="T63" fmla="*/ 15 h 17"/>
                <a:gd name="T64" fmla="*/ 12 w 26"/>
                <a:gd name="T65" fmla="*/ 13 h 17"/>
                <a:gd name="T66" fmla="*/ 12 w 26"/>
                <a:gd name="T67" fmla="*/ 9 h 17"/>
                <a:gd name="T68" fmla="*/ 15 w 26"/>
                <a:gd name="T69" fmla="*/ 4 h 17"/>
                <a:gd name="T70" fmla="*/ 16 w 26"/>
                <a:gd name="T71" fmla="*/ 2 h 17"/>
                <a:gd name="T72" fmla="*/ 13 w 26"/>
                <a:gd name="T73" fmla="*/ 2 h 17"/>
                <a:gd name="T74" fmla="*/ 7 w 26"/>
                <a:gd name="T75" fmla="*/ 13 h 17"/>
                <a:gd name="T76" fmla="*/ 12 w 26"/>
                <a:gd name="T77" fmla="*/ 9 h 17"/>
                <a:gd name="T78" fmla="*/ 12 w 26"/>
                <a:gd name="T79" fmla="*/ 2 h 17"/>
                <a:gd name="T80" fmla="*/ 7 w 26"/>
                <a:gd name="T81" fmla="*/ 6 h 17"/>
                <a:gd name="T82" fmla="*/ 6 w 26"/>
                <a:gd name="T83" fmla="*/ 12 h 17"/>
                <a:gd name="T84" fmla="*/ 12 w 26"/>
                <a:gd name="T85" fmla="*/ 2 h 17"/>
                <a:gd name="T86" fmla="*/ 4 w 26"/>
                <a:gd name="T87" fmla="*/ 6 h 17"/>
                <a:gd name="T88" fmla="*/ 3 w 26"/>
                <a:gd name="T89" fmla="*/ 6 h 17"/>
                <a:gd name="T90" fmla="*/ 4 w 26"/>
                <a:gd name="T91" fmla="*/ 6 h 17"/>
                <a:gd name="T92" fmla="*/ 5 w 26"/>
                <a:gd name="T93" fmla="*/ 9 h 17"/>
                <a:gd name="T94" fmla="*/ 7 w 26"/>
                <a:gd name="T95" fmla="*/ 2 h 17"/>
                <a:gd name="T96" fmla="*/ 4 w 26"/>
                <a:gd name="T97" fmla="*/ 6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17"/>
                <a:gd name="T149" fmla="*/ 26 w 26"/>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17">
                  <a:moveTo>
                    <a:pt x="20" y="16"/>
                  </a:moveTo>
                  <a:cubicBezTo>
                    <a:pt x="16" y="14"/>
                    <a:pt x="14" y="17"/>
                    <a:pt x="9" y="17"/>
                  </a:cubicBezTo>
                  <a:cubicBezTo>
                    <a:pt x="8" y="17"/>
                    <a:pt x="8" y="15"/>
                    <a:pt x="7" y="15"/>
                  </a:cubicBezTo>
                  <a:cubicBezTo>
                    <a:pt x="7" y="15"/>
                    <a:pt x="7" y="14"/>
                    <a:pt x="6" y="14"/>
                  </a:cubicBezTo>
                  <a:cubicBezTo>
                    <a:pt x="6" y="14"/>
                    <a:pt x="5" y="14"/>
                    <a:pt x="5" y="14"/>
                  </a:cubicBezTo>
                  <a:cubicBezTo>
                    <a:pt x="4" y="14"/>
                    <a:pt x="4" y="11"/>
                    <a:pt x="4" y="11"/>
                  </a:cubicBezTo>
                  <a:cubicBezTo>
                    <a:pt x="3" y="10"/>
                    <a:pt x="1" y="10"/>
                    <a:pt x="1" y="9"/>
                  </a:cubicBezTo>
                  <a:cubicBezTo>
                    <a:pt x="2" y="7"/>
                    <a:pt x="0" y="7"/>
                    <a:pt x="0" y="5"/>
                  </a:cubicBezTo>
                  <a:cubicBezTo>
                    <a:pt x="2" y="5"/>
                    <a:pt x="2" y="4"/>
                    <a:pt x="3" y="3"/>
                  </a:cubicBezTo>
                  <a:cubicBezTo>
                    <a:pt x="4" y="2"/>
                    <a:pt x="4" y="2"/>
                    <a:pt x="7" y="1"/>
                  </a:cubicBezTo>
                  <a:cubicBezTo>
                    <a:pt x="8" y="1"/>
                    <a:pt x="8" y="0"/>
                    <a:pt x="9" y="0"/>
                  </a:cubicBezTo>
                  <a:cubicBezTo>
                    <a:pt x="13" y="0"/>
                    <a:pt x="19" y="1"/>
                    <a:pt x="21" y="1"/>
                  </a:cubicBezTo>
                  <a:cubicBezTo>
                    <a:pt x="23" y="2"/>
                    <a:pt x="24" y="3"/>
                    <a:pt x="26" y="4"/>
                  </a:cubicBezTo>
                  <a:cubicBezTo>
                    <a:pt x="25" y="8"/>
                    <a:pt x="22" y="12"/>
                    <a:pt x="20" y="16"/>
                  </a:cubicBezTo>
                  <a:close/>
                  <a:moveTo>
                    <a:pt x="18" y="14"/>
                  </a:moveTo>
                  <a:cubicBezTo>
                    <a:pt x="21" y="15"/>
                    <a:pt x="21" y="11"/>
                    <a:pt x="22" y="9"/>
                  </a:cubicBezTo>
                  <a:cubicBezTo>
                    <a:pt x="22" y="8"/>
                    <a:pt x="24" y="8"/>
                    <a:pt x="24" y="7"/>
                  </a:cubicBezTo>
                  <a:cubicBezTo>
                    <a:pt x="24" y="7"/>
                    <a:pt x="25" y="6"/>
                    <a:pt x="25" y="6"/>
                  </a:cubicBezTo>
                  <a:cubicBezTo>
                    <a:pt x="25" y="4"/>
                    <a:pt x="24" y="5"/>
                    <a:pt x="23" y="3"/>
                  </a:cubicBezTo>
                  <a:cubicBezTo>
                    <a:pt x="20" y="3"/>
                    <a:pt x="20" y="7"/>
                    <a:pt x="18" y="8"/>
                  </a:cubicBezTo>
                  <a:cubicBezTo>
                    <a:pt x="16" y="10"/>
                    <a:pt x="14" y="11"/>
                    <a:pt x="13" y="14"/>
                  </a:cubicBezTo>
                  <a:cubicBezTo>
                    <a:pt x="19" y="14"/>
                    <a:pt x="20" y="8"/>
                    <a:pt x="24" y="5"/>
                  </a:cubicBezTo>
                  <a:cubicBezTo>
                    <a:pt x="23" y="9"/>
                    <a:pt x="19" y="10"/>
                    <a:pt x="18" y="14"/>
                  </a:cubicBezTo>
                  <a:close/>
                  <a:moveTo>
                    <a:pt x="12" y="13"/>
                  </a:moveTo>
                  <a:cubicBezTo>
                    <a:pt x="14" y="11"/>
                    <a:pt x="16" y="10"/>
                    <a:pt x="16" y="9"/>
                  </a:cubicBezTo>
                  <a:cubicBezTo>
                    <a:pt x="16" y="8"/>
                    <a:pt x="16" y="9"/>
                    <a:pt x="17" y="8"/>
                  </a:cubicBezTo>
                  <a:cubicBezTo>
                    <a:pt x="18" y="6"/>
                    <a:pt x="20" y="5"/>
                    <a:pt x="20" y="2"/>
                  </a:cubicBezTo>
                  <a:cubicBezTo>
                    <a:pt x="19" y="2"/>
                    <a:pt x="18" y="2"/>
                    <a:pt x="18" y="2"/>
                  </a:cubicBezTo>
                  <a:cubicBezTo>
                    <a:pt x="16" y="4"/>
                    <a:pt x="15" y="6"/>
                    <a:pt x="13" y="8"/>
                  </a:cubicBezTo>
                  <a:cubicBezTo>
                    <a:pt x="13" y="9"/>
                    <a:pt x="11" y="10"/>
                    <a:pt x="11" y="11"/>
                  </a:cubicBezTo>
                  <a:cubicBezTo>
                    <a:pt x="11" y="11"/>
                    <a:pt x="11" y="11"/>
                    <a:pt x="11" y="12"/>
                  </a:cubicBezTo>
                  <a:cubicBezTo>
                    <a:pt x="11" y="14"/>
                    <a:pt x="8" y="13"/>
                    <a:pt x="9" y="15"/>
                  </a:cubicBezTo>
                  <a:cubicBezTo>
                    <a:pt x="12" y="16"/>
                    <a:pt x="11" y="13"/>
                    <a:pt x="12" y="13"/>
                  </a:cubicBezTo>
                  <a:close/>
                  <a:moveTo>
                    <a:pt x="12" y="9"/>
                  </a:moveTo>
                  <a:cubicBezTo>
                    <a:pt x="13" y="7"/>
                    <a:pt x="14" y="6"/>
                    <a:pt x="15" y="4"/>
                  </a:cubicBezTo>
                  <a:cubicBezTo>
                    <a:pt x="16" y="4"/>
                    <a:pt x="16" y="3"/>
                    <a:pt x="16" y="2"/>
                  </a:cubicBezTo>
                  <a:cubicBezTo>
                    <a:pt x="15" y="2"/>
                    <a:pt x="14" y="2"/>
                    <a:pt x="13" y="2"/>
                  </a:cubicBezTo>
                  <a:cubicBezTo>
                    <a:pt x="11" y="6"/>
                    <a:pt x="8" y="8"/>
                    <a:pt x="7" y="13"/>
                  </a:cubicBezTo>
                  <a:cubicBezTo>
                    <a:pt x="10" y="13"/>
                    <a:pt x="10" y="11"/>
                    <a:pt x="12" y="9"/>
                  </a:cubicBezTo>
                  <a:close/>
                  <a:moveTo>
                    <a:pt x="12" y="2"/>
                  </a:moveTo>
                  <a:cubicBezTo>
                    <a:pt x="10" y="1"/>
                    <a:pt x="8" y="4"/>
                    <a:pt x="7" y="6"/>
                  </a:cubicBezTo>
                  <a:cubicBezTo>
                    <a:pt x="6" y="7"/>
                    <a:pt x="4" y="10"/>
                    <a:pt x="6" y="12"/>
                  </a:cubicBezTo>
                  <a:cubicBezTo>
                    <a:pt x="8" y="8"/>
                    <a:pt x="10" y="5"/>
                    <a:pt x="12" y="2"/>
                  </a:cubicBezTo>
                  <a:close/>
                  <a:moveTo>
                    <a:pt x="4" y="6"/>
                  </a:moveTo>
                  <a:cubicBezTo>
                    <a:pt x="4" y="3"/>
                    <a:pt x="0" y="7"/>
                    <a:pt x="3" y="6"/>
                  </a:cubicBezTo>
                  <a:cubicBezTo>
                    <a:pt x="3" y="6"/>
                    <a:pt x="3" y="5"/>
                    <a:pt x="4" y="6"/>
                  </a:cubicBezTo>
                  <a:cubicBezTo>
                    <a:pt x="4" y="8"/>
                    <a:pt x="2" y="8"/>
                    <a:pt x="5" y="9"/>
                  </a:cubicBezTo>
                  <a:cubicBezTo>
                    <a:pt x="4" y="6"/>
                    <a:pt x="10" y="4"/>
                    <a:pt x="7" y="2"/>
                  </a:cubicBezTo>
                  <a:cubicBezTo>
                    <a:pt x="6" y="4"/>
                    <a:pt x="5" y="5"/>
                    <a:pt x="4" y="6"/>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7" name="Freeform 84"/>
            <p:cNvSpPr>
              <a:spLocks noEditPoints="1" noChangeArrowheads="1"/>
            </p:cNvSpPr>
            <p:nvPr/>
          </p:nvSpPr>
          <p:spPr bwMode="auto">
            <a:xfrm>
              <a:off x="100012" y="423862"/>
              <a:ext cx="1109663" cy="1643063"/>
            </a:xfrm>
            <a:custGeom>
              <a:avLst/>
              <a:gdLst>
                <a:gd name="T0" fmla="*/ 398 w 400"/>
                <a:gd name="T1" fmla="*/ 266 h 592"/>
                <a:gd name="T2" fmla="*/ 392 w 400"/>
                <a:gd name="T3" fmla="*/ 576 h 592"/>
                <a:gd name="T4" fmla="*/ 108 w 400"/>
                <a:gd name="T5" fmla="*/ 591 h 592"/>
                <a:gd name="T6" fmla="*/ 6 w 400"/>
                <a:gd name="T7" fmla="*/ 273 h 592"/>
                <a:gd name="T8" fmla="*/ 12 w 400"/>
                <a:gd name="T9" fmla="*/ 35 h 592"/>
                <a:gd name="T10" fmla="*/ 251 w 400"/>
                <a:gd name="T11" fmla="*/ 4 h 592"/>
                <a:gd name="T12" fmla="*/ 46 w 400"/>
                <a:gd name="T13" fmla="*/ 495 h 592"/>
                <a:gd name="T14" fmla="*/ 34 w 400"/>
                <a:gd name="T15" fmla="*/ 502 h 592"/>
                <a:gd name="T16" fmla="*/ 307 w 400"/>
                <a:gd name="T17" fmla="*/ 6 h 592"/>
                <a:gd name="T18" fmla="*/ 15 w 400"/>
                <a:gd name="T19" fmla="*/ 33 h 592"/>
                <a:gd name="T20" fmla="*/ 320 w 400"/>
                <a:gd name="T21" fmla="*/ 29 h 592"/>
                <a:gd name="T22" fmla="*/ 385 w 400"/>
                <a:gd name="T23" fmla="*/ 16 h 592"/>
                <a:gd name="T24" fmla="*/ 386 w 400"/>
                <a:gd name="T25" fmla="*/ 23 h 592"/>
                <a:gd name="T26" fmla="*/ 245 w 400"/>
                <a:gd name="T27" fmla="*/ 33 h 592"/>
                <a:gd name="T28" fmla="*/ 6 w 400"/>
                <a:gd name="T29" fmla="*/ 309 h 592"/>
                <a:gd name="T30" fmla="*/ 20 w 400"/>
                <a:gd name="T31" fmla="*/ 534 h 592"/>
                <a:gd name="T32" fmla="*/ 115 w 400"/>
                <a:gd name="T33" fmla="*/ 533 h 592"/>
                <a:gd name="T34" fmla="*/ 212 w 400"/>
                <a:gd name="T35" fmla="*/ 531 h 592"/>
                <a:gd name="T36" fmla="*/ 301 w 400"/>
                <a:gd name="T37" fmla="*/ 529 h 592"/>
                <a:gd name="T38" fmla="*/ 373 w 400"/>
                <a:gd name="T39" fmla="*/ 519 h 592"/>
                <a:gd name="T40" fmla="*/ 389 w 400"/>
                <a:gd name="T41" fmla="*/ 402 h 592"/>
                <a:gd name="T42" fmla="*/ 393 w 400"/>
                <a:gd name="T43" fmla="*/ 32 h 592"/>
                <a:gd name="T44" fmla="*/ 271 w 400"/>
                <a:gd name="T45" fmla="*/ 561 h 592"/>
                <a:gd name="T46" fmla="*/ 274 w 400"/>
                <a:gd name="T47" fmla="*/ 494 h 592"/>
                <a:gd name="T48" fmla="*/ 303 w 400"/>
                <a:gd name="T49" fmla="*/ 528 h 592"/>
                <a:gd name="T50" fmla="*/ 368 w 400"/>
                <a:gd name="T51" fmla="*/ 556 h 592"/>
                <a:gd name="T52" fmla="*/ 180 w 400"/>
                <a:gd name="T53" fmla="*/ 494 h 592"/>
                <a:gd name="T54" fmla="*/ 126 w 400"/>
                <a:gd name="T55" fmla="*/ 558 h 592"/>
                <a:gd name="T56" fmla="*/ 187 w 400"/>
                <a:gd name="T57" fmla="*/ 536 h 592"/>
                <a:gd name="T58" fmla="*/ 37 w 400"/>
                <a:gd name="T59" fmla="*/ 522 h 592"/>
                <a:gd name="T60" fmla="*/ 35 w 400"/>
                <a:gd name="T61" fmla="*/ 515 h 592"/>
                <a:gd name="T62" fmla="*/ 49 w 400"/>
                <a:gd name="T63" fmla="*/ 509 h 592"/>
                <a:gd name="T64" fmla="*/ 47 w 400"/>
                <a:gd name="T65" fmla="*/ 506 h 592"/>
                <a:gd name="T66" fmla="*/ 35 w 400"/>
                <a:gd name="T67" fmla="*/ 526 h 592"/>
                <a:gd name="T68" fmla="*/ 37 w 400"/>
                <a:gd name="T69" fmla="*/ 541 h 592"/>
                <a:gd name="T70" fmla="*/ 45 w 400"/>
                <a:gd name="T71" fmla="*/ 530 h 592"/>
                <a:gd name="T72" fmla="*/ 52 w 400"/>
                <a:gd name="T73" fmla="*/ 532 h 592"/>
                <a:gd name="T74" fmla="*/ 40 w 400"/>
                <a:gd name="T75" fmla="*/ 559 h 592"/>
                <a:gd name="T76" fmla="*/ 53 w 400"/>
                <a:gd name="T77" fmla="*/ 554 h 592"/>
                <a:gd name="T78" fmla="*/ 70 w 400"/>
                <a:gd name="T79" fmla="*/ 544 h 592"/>
                <a:gd name="T80" fmla="*/ 74 w 400"/>
                <a:gd name="T81" fmla="*/ 554 h 592"/>
                <a:gd name="T82" fmla="*/ 97 w 400"/>
                <a:gd name="T83" fmla="*/ 534 h 592"/>
                <a:gd name="T84" fmla="*/ 96 w 400"/>
                <a:gd name="T85" fmla="*/ 546 h 592"/>
                <a:gd name="T86" fmla="*/ 95 w 400"/>
                <a:gd name="T87" fmla="*/ 548 h 592"/>
                <a:gd name="T88" fmla="*/ 64 w 400"/>
                <a:gd name="T89" fmla="*/ 533 h 592"/>
                <a:gd name="T90" fmla="*/ 71 w 400"/>
                <a:gd name="T91" fmla="*/ 534 h 592"/>
                <a:gd name="T92" fmla="*/ 62 w 400"/>
                <a:gd name="T93" fmla="*/ 523 h 592"/>
                <a:gd name="T94" fmla="*/ 66 w 400"/>
                <a:gd name="T95" fmla="*/ 511 h 592"/>
                <a:gd name="T96" fmla="*/ 64 w 400"/>
                <a:gd name="T97" fmla="*/ 494 h 592"/>
                <a:gd name="T98" fmla="*/ 53 w 400"/>
                <a:gd name="T99" fmla="*/ 530 h 592"/>
                <a:gd name="T100" fmla="*/ 80 w 400"/>
                <a:gd name="T101" fmla="*/ 541 h 592"/>
                <a:gd name="T102" fmla="*/ 56 w 400"/>
                <a:gd name="T103" fmla="*/ 522 h 592"/>
                <a:gd name="T104" fmla="*/ 59 w 400"/>
                <a:gd name="T105" fmla="*/ 510 h 592"/>
                <a:gd name="T106" fmla="*/ 216 w 400"/>
                <a:gd name="T107" fmla="*/ 559 h 592"/>
                <a:gd name="T108" fmla="*/ 165 w 400"/>
                <a:gd name="T109" fmla="*/ 561 h 592"/>
                <a:gd name="T110" fmla="*/ 95 w 400"/>
                <a:gd name="T111" fmla="*/ 558 h 592"/>
                <a:gd name="T112" fmla="*/ 27 w 400"/>
                <a:gd name="T113" fmla="*/ 534 h 592"/>
                <a:gd name="T114" fmla="*/ 224 w 400"/>
                <a:gd name="T115" fmla="*/ 583 h 592"/>
                <a:gd name="T116" fmla="*/ 374 w 400"/>
                <a:gd name="T117" fmla="*/ 541 h 592"/>
                <a:gd name="T118" fmla="*/ 317 w 400"/>
                <a:gd name="T119" fmla="*/ 563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0"/>
                <a:gd name="T181" fmla="*/ 0 h 592"/>
                <a:gd name="T182" fmla="*/ 400 w 400"/>
                <a:gd name="T183" fmla="*/ 592 h 5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0" h="592">
                  <a:moveTo>
                    <a:pt x="393" y="5"/>
                  </a:moveTo>
                  <a:cubicBezTo>
                    <a:pt x="396" y="10"/>
                    <a:pt x="393" y="16"/>
                    <a:pt x="394" y="23"/>
                  </a:cubicBezTo>
                  <a:cubicBezTo>
                    <a:pt x="395" y="24"/>
                    <a:pt x="395" y="24"/>
                    <a:pt x="395" y="25"/>
                  </a:cubicBezTo>
                  <a:cubicBezTo>
                    <a:pt x="396" y="32"/>
                    <a:pt x="396" y="39"/>
                    <a:pt x="396" y="46"/>
                  </a:cubicBezTo>
                  <a:cubicBezTo>
                    <a:pt x="396" y="47"/>
                    <a:pt x="397" y="48"/>
                    <a:pt x="397" y="49"/>
                  </a:cubicBezTo>
                  <a:cubicBezTo>
                    <a:pt x="397" y="49"/>
                    <a:pt x="396" y="55"/>
                    <a:pt x="397" y="56"/>
                  </a:cubicBezTo>
                  <a:cubicBezTo>
                    <a:pt x="399" y="58"/>
                    <a:pt x="398" y="73"/>
                    <a:pt x="398" y="79"/>
                  </a:cubicBezTo>
                  <a:cubicBezTo>
                    <a:pt x="398" y="92"/>
                    <a:pt x="400" y="111"/>
                    <a:pt x="399" y="127"/>
                  </a:cubicBezTo>
                  <a:cubicBezTo>
                    <a:pt x="399" y="128"/>
                    <a:pt x="399" y="129"/>
                    <a:pt x="399" y="130"/>
                  </a:cubicBezTo>
                  <a:cubicBezTo>
                    <a:pt x="396" y="142"/>
                    <a:pt x="398" y="162"/>
                    <a:pt x="398" y="176"/>
                  </a:cubicBezTo>
                  <a:cubicBezTo>
                    <a:pt x="398" y="206"/>
                    <a:pt x="399" y="236"/>
                    <a:pt x="398" y="266"/>
                  </a:cubicBezTo>
                  <a:cubicBezTo>
                    <a:pt x="398" y="265"/>
                    <a:pt x="397" y="266"/>
                    <a:pt x="397" y="267"/>
                  </a:cubicBezTo>
                  <a:cubicBezTo>
                    <a:pt x="396" y="269"/>
                    <a:pt x="397" y="273"/>
                    <a:pt x="397" y="276"/>
                  </a:cubicBezTo>
                  <a:cubicBezTo>
                    <a:pt x="396" y="292"/>
                    <a:pt x="396" y="313"/>
                    <a:pt x="395" y="330"/>
                  </a:cubicBezTo>
                  <a:cubicBezTo>
                    <a:pt x="395" y="337"/>
                    <a:pt x="394" y="343"/>
                    <a:pt x="394" y="350"/>
                  </a:cubicBezTo>
                  <a:cubicBezTo>
                    <a:pt x="393" y="360"/>
                    <a:pt x="394" y="371"/>
                    <a:pt x="394" y="382"/>
                  </a:cubicBezTo>
                  <a:cubicBezTo>
                    <a:pt x="394" y="383"/>
                    <a:pt x="394" y="384"/>
                    <a:pt x="394" y="385"/>
                  </a:cubicBezTo>
                  <a:cubicBezTo>
                    <a:pt x="392" y="389"/>
                    <a:pt x="393" y="398"/>
                    <a:pt x="393" y="404"/>
                  </a:cubicBezTo>
                  <a:cubicBezTo>
                    <a:pt x="392" y="409"/>
                    <a:pt x="391" y="414"/>
                    <a:pt x="391" y="420"/>
                  </a:cubicBezTo>
                  <a:cubicBezTo>
                    <a:pt x="390" y="432"/>
                    <a:pt x="392" y="444"/>
                    <a:pt x="392" y="456"/>
                  </a:cubicBezTo>
                  <a:cubicBezTo>
                    <a:pt x="392" y="480"/>
                    <a:pt x="394" y="504"/>
                    <a:pt x="393" y="530"/>
                  </a:cubicBezTo>
                  <a:cubicBezTo>
                    <a:pt x="392" y="546"/>
                    <a:pt x="389" y="561"/>
                    <a:pt x="392" y="576"/>
                  </a:cubicBezTo>
                  <a:cubicBezTo>
                    <a:pt x="394" y="578"/>
                    <a:pt x="395" y="581"/>
                    <a:pt x="394" y="584"/>
                  </a:cubicBezTo>
                  <a:cubicBezTo>
                    <a:pt x="388" y="585"/>
                    <a:pt x="383" y="584"/>
                    <a:pt x="378" y="584"/>
                  </a:cubicBezTo>
                  <a:cubicBezTo>
                    <a:pt x="364" y="584"/>
                    <a:pt x="346" y="583"/>
                    <a:pt x="329" y="583"/>
                  </a:cubicBezTo>
                  <a:cubicBezTo>
                    <a:pt x="324" y="583"/>
                    <a:pt x="318" y="584"/>
                    <a:pt x="313" y="584"/>
                  </a:cubicBezTo>
                  <a:cubicBezTo>
                    <a:pt x="302" y="584"/>
                    <a:pt x="291" y="585"/>
                    <a:pt x="280" y="585"/>
                  </a:cubicBezTo>
                  <a:cubicBezTo>
                    <a:pt x="275" y="585"/>
                    <a:pt x="269" y="585"/>
                    <a:pt x="264" y="585"/>
                  </a:cubicBezTo>
                  <a:cubicBezTo>
                    <a:pt x="258" y="585"/>
                    <a:pt x="251" y="586"/>
                    <a:pt x="245" y="587"/>
                  </a:cubicBezTo>
                  <a:cubicBezTo>
                    <a:pt x="238" y="587"/>
                    <a:pt x="231" y="586"/>
                    <a:pt x="224" y="587"/>
                  </a:cubicBezTo>
                  <a:cubicBezTo>
                    <a:pt x="219" y="587"/>
                    <a:pt x="214" y="589"/>
                    <a:pt x="208" y="589"/>
                  </a:cubicBezTo>
                  <a:cubicBezTo>
                    <a:pt x="200" y="590"/>
                    <a:pt x="191" y="590"/>
                    <a:pt x="183" y="590"/>
                  </a:cubicBezTo>
                  <a:cubicBezTo>
                    <a:pt x="160" y="592"/>
                    <a:pt x="134" y="591"/>
                    <a:pt x="108" y="591"/>
                  </a:cubicBezTo>
                  <a:cubicBezTo>
                    <a:pt x="75" y="591"/>
                    <a:pt x="41" y="591"/>
                    <a:pt x="7" y="590"/>
                  </a:cubicBezTo>
                  <a:cubicBezTo>
                    <a:pt x="7" y="590"/>
                    <a:pt x="5" y="587"/>
                    <a:pt x="7" y="587"/>
                  </a:cubicBezTo>
                  <a:cubicBezTo>
                    <a:pt x="9" y="586"/>
                    <a:pt x="9" y="585"/>
                    <a:pt x="9" y="583"/>
                  </a:cubicBezTo>
                  <a:cubicBezTo>
                    <a:pt x="8" y="573"/>
                    <a:pt x="7" y="562"/>
                    <a:pt x="6" y="552"/>
                  </a:cubicBezTo>
                  <a:cubicBezTo>
                    <a:pt x="6" y="541"/>
                    <a:pt x="6" y="530"/>
                    <a:pt x="6" y="519"/>
                  </a:cubicBezTo>
                  <a:cubicBezTo>
                    <a:pt x="5" y="515"/>
                    <a:pt x="4" y="511"/>
                    <a:pt x="4" y="508"/>
                  </a:cubicBezTo>
                  <a:cubicBezTo>
                    <a:pt x="0" y="481"/>
                    <a:pt x="2" y="449"/>
                    <a:pt x="2" y="419"/>
                  </a:cubicBezTo>
                  <a:cubicBezTo>
                    <a:pt x="2" y="402"/>
                    <a:pt x="2" y="385"/>
                    <a:pt x="3" y="367"/>
                  </a:cubicBezTo>
                  <a:cubicBezTo>
                    <a:pt x="4" y="355"/>
                    <a:pt x="4" y="343"/>
                    <a:pt x="4" y="329"/>
                  </a:cubicBezTo>
                  <a:cubicBezTo>
                    <a:pt x="3" y="320"/>
                    <a:pt x="3" y="308"/>
                    <a:pt x="5" y="298"/>
                  </a:cubicBezTo>
                  <a:cubicBezTo>
                    <a:pt x="6" y="291"/>
                    <a:pt x="5" y="280"/>
                    <a:pt x="6" y="273"/>
                  </a:cubicBezTo>
                  <a:cubicBezTo>
                    <a:pt x="6" y="273"/>
                    <a:pt x="6" y="272"/>
                    <a:pt x="6" y="272"/>
                  </a:cubicBezTo>
                  <a:cubicBezTo>
                    <a:pt x="7" y="264"/>
                    <a:pt x="7" y="255"/>
                    <a:pt x="7" y="247"/>
                  </a:cubicBezTo>
                  <a:cubicBezTo>
                    <a:pt x="7" y="247"/>
                    <a:pt x="8" y="246"/>
                    <a:pt x="8" y="246"/>
                  </a:cubicBezTo>
                  <a:cubicBezTo>
                    <a:pt x="8" y="244"/>
                    <a:pt x="8" y="241"/>
                    <a:pt x="8" y="238"/>
                  </a:cubicBezTo>
                  <a:cubicBezTo>
                    <a:pt x="9" y="233"/>
                    <a:pt x="9" y="227"/>
                    <a:pt x="9" y="220"/>
                  </a:cubicBezTo>
                  <a:cubicBezTo>
                    <a:pt x="9" y="218"/>
                    <a:pt x="9" y="216"/>
                    <a:pt x="9" y="214"/>
                  </a:cubicBezTo>
                  <a:cubicBezTo>
                    <a:pt x="10" y="204"/>
                    <a:pt x="10" y="187"/>
                    <a:pt x="10" y="173"/>
                  </a:cubicBezTo>
                  <a:cubicBezTo>
                    <a:pt x="10" y="149"/>
                    <a:pt x="12" y="124"/>
                    <a:pt x="12" y="100"/>
                  </a:cubicBezTo>
                  <a:cubicBezTo>
                    <a:pt x="12" y="90"/>
                    <a:pt x="12" y="81"/>
                    <a:pt x="12" y="71"/>
                  </a:cubicBezTo>
                  <a:cubicBezTo>
                    <a:pt x="11" y="64"/>
                    <a:pt x="11" y="53"/>
                    <a:pt x="11" y="44"/>
                  </a:cubicBezTo>
                  <a:cubicBezTo>
                    <a:pt x="11" y="41"/>
                    <a:pt x="11" y="38"/>
                    <a:pt x="12" y="35"/>
                  </a:cubicBezTo>
                  <a:cubicBezTo>
                    <a:pt x="12" y="35"/>
                    <a:pt x="10" y="33"/>
                    <a:pt x="11" y="33"/>
                  </a:cubicBezTo>
                  <a:cubicBezTo>
                    <a:pt x="14" y="29"/>
                    <a:pt x="10" y="16"/>
                    <a:pt x="10" y="10"/>
                  </a:cubicBezTo>
                  <a:cubicBezTo>
                    <a:pt x="19" y="10"/>
                    <a:pt x="29" y="8"/>
                    <a:pt x="38" y="7"/>
                  </a:cubicBezTo>
                  <a:cubicBezTo>
                    <a:pt x="39" y="7"/>
                    <a:pt x="40" y="7"/>
                    <a:pt x="41" y="6"/>
                  </a:cubicBezTo>
                  <a:cubicBezTo>
                    <a:pt x="44" y="6"/>
                    <a:pt x="48" y="7"/>
                    <a:pt x="53" y="6"/>
                  </a:cubicBezTo>
                  <a:cubicBezTo>
                    <a:pt x="54" y="6"/>
                    <a:pt x="54" y="6"/>
                    <a:pt x="56" y="6"/>
                  </a:cubicBezTo>
                  <a:cubicBezTo>
                    <a:pt x="67" y="4"/>
                    <a:pt x="82" y="4"/>
                    <a:pt x="95" y="4"/>
                  </a:cubicBezTo>
                  <a:cubicBezTo>
                    <a:pt x="124" y="3"/>
                    <a:pt x="154" y="5"/>
                    <a:pt x="184" y="5"/>
                  </a:cubicBezTo>
                  <a:cubicBezTo>
                    <a:pt x="204" y="5"/>
                    <a:pt x="224" y="6"/>
                    <a:pt x="244" y="5"/>
                  </a:cubicBezTo>
                  <a:cubicBezTo>
                    <a:pt x="245" y="5"/>
                    <a:pt x="248" y="5"/>
                    <a:pt x="248" y="5"/>
                  </a:cubicBezTo>
                  <a:cubicBezTo>
                    <a:pt x="249" y="4"/>
                    <a:pt x="249" y="4"/>
                    <a:pt x="251" y="4"/>
                  </a:cubicBezTo>
                  <a:cubicBezTo>
                    <a:pt x="251" y="4"/>
                    <a:pt x="252" y="4"/>
                    <a:pt x="253" y="4"/>
                  </a:cubicBezTo>
                  <a:cubicBezTo>
                    <a:pt x="254" y="2"/>
                    <a:pt x="257" y="4"/>
                    <a:pt x="260" y="3"/>
                  </a:cubicBezTo>
                  <a:cubicBezTo>
                    <a:pt x="273" y="0"/>
                    <a:pt x="294" y="3"/>
                    <a:pt x="309" y="3"/>
                  </a:cubicBezTo>
                  <a:cubicBezTo>
                    <a:pt x="328" y="3"/>
                    <a:pt x="347" y="1"/>
                    <a:pt x="363" y="4"/>
                  </a:cubicBezTo>
                  <a:cubicBezTo>
                    <a:pt x="363" y="4"/>
                    <a:pt x="364" y="5"/>
                    <a:pt x="364" y="5"/>
                  </a:cubicBezTo>
                  <a:cubicBezTo>
                    <a:pt x="366" y="5"/>
                    <a:pt x="371" y="5"/>
                    <a:pt x="374" y="6"/>
                  </a:cubicBezTo>
                  <a:cubicBezTo>
                    <a:pt x="374" y="6"/>
                    <a:pt x="374" y="6"/>
                    <a:pt x="374" y="6"/>
                  </a:cubicBezTo>
                  <a:cubicBezTo>
                    <a:pt x="378" y="7"/>
                    <a:pt x="383" y="8"/>
                    <a:pt x="388" y="8"/>
                  </a:cubicBezTo>
                  <a:cubicBezTo>
                    <a:pt x="392" y="9"/>
                    <a:pt x="388" y="3"/>
                    <a:pt x="393" y="5"/>
                  </a:cubicBezTo>
                  <a:close/>
                  <a:moveTo>
                    <a:pt x="33" y="518"/>
                  </a:moveTo>
                  <a:cubicBezTo>
                    <a:pt x="37" y="509"/>
                    <a:pt x="42" y="504"/>
                    <a:pt x="46" y="495"/>
                  </a:cubicBezTo>
                  <a:cubicBezTo>
                    <a:pt x="46" y="495"/>
                    <a:pt x="47" y="495"/>
                    <a:pt x="46" y="494"/>
                  </a:cubicBezTo>
                  <a:cubicBezTo>
                    <a:pt x="44" y="494"/>
                    <a:pt x="42" y="494"/>
                    <a:pt x="40" y="494"/>
                  </a:cubicBezTo>
                  <a:cubicBezTo>
                    <a:pt x="41" y="496"/>
                    <a:pt x="38" y="497"/>
                    <a:pt x="38" y="498"/>
                  </a:cubicBezTo>
                  <a:cubicBezTo>
                    <a:pt x="37" y="499"/>
                    <a:pt x="37" y="502"/>
                    <a:pt x="36" y="503"/>
                  </a:cubicBezTo>
                  <a:cubicBezTo>
                    <a:pt x="36" y="504"/>
                    <a:pt x="35" y="504"/>
                    <a:pt x="34" y="505"/>
                  </a:cubicBezTo>
                  <a:cubicBezTo>
                    <a:pt x="34" y="506"/>
                    <a:pt x="34" y="507"/>
                    <a:pt x="33" y="508"/>
                  </a:cubicBezTo>
                  <a:cubicBezTo>
                    <a:pt x="33" y="508"/>
                    <a:pt x="32" y="509"/>
                    <a:pt x="32" y="509"/>
                  </a:cubicBezTo>
                  <a:cubicBezTo>
                    <a:pt x="31" y="511"/>
                    <a:pt x="31" y="514"/>
                    <a:pt x="31" y="516"/>
                  </a:cubicBezTo>
                  <a:cubicBezTo>
                    <a:pt x="31" y="517"/>
                    <a:pt x="30" y="520"/>
                    <a:pt x="32" y="521"/>
                  </a:cubicBezTo>
                  <a:cubicBezTo>
                    <a:pt x="32" y="519"/>
                    <a:pt x="32" y="518"/>
                    <a:pt x="33" y="518"/>
                  </a:cubicBezTo>
                  <a:close/>
                  <a:moveTo>
                    <a:pt x="34" y="502"/>
                  </a:moveTo>
                  <a:cubicBezTo>
                    <a:pt x="34" y="502"/>
                    <a:pt x="36" y="502"/>
                    <a:pt x="36" y="501"/>
                  </a:cubicBezTo>
                  <a:cubicBezTo>
                    <a:pt x="36" y="501"/>
                    <a:pt x="37" y="499"/>
                    <a:pt x="37" y="499"/>
                  </a:cubicBezTo>
                  <a:cubicBezTo>
                    <a:pt x="37" y="497"/>
                    <a:pt x="39" y="498"/>
                    <a:pt x="39" y="495"/>
                  </a:cubicBezTo>
                  <a:cubicBezTo>
                    <a:pt x="39" y="495"/>
                    <a:pt x="40" y="495"/>
                    <a:pt x="40" y="494"/>
                  </a:cubicBezTo>
                  <a:cubicBezTo>
                    <a:pt x="32" y="494"/>
                    <a:pt x="29" y="500"/>
                    <a:pt x="30" y="509"/>
                  </a:cubicBezTo>
                  <a:cubicBezTo>
                    <a:pt x="33" y="509"/>
                    <a:pt x="33" y="505"/>
                    <a:pt x="34" y="502"/>
                  </a:cubicBezTo>
                  <a:close/>
                  <a:moveTo>
                    <a:pt x="386" y="12"/>
                  </a:moveTo>
                  <a:cubicBezTo>
                    <a:pt x="383" y="11"/>
                    <a:pt x="378" y="10"/>
                    <a:pt x="375" y="10"/>
                  </a:cubicBezTo>
                  <a:cubicBezTo>
                    <a:pt x="374" y="10"/>
                    <a:pt x="372" y="9"/>
                    <a:pt x="371" y="9"/>
                  </a:cubicBezTo>
                  <a:cubicBezTo>
                    <a:pt x="365" y="8"/>
                    <a:pt x="360" y="7"/>
                    <a:pt x="355" y="6"/>
                  </a:cubicBezTo>
                  <a:cubicBezTo>
                    <a:pt x="341" y="5"/>
                    <a:pt x="324" y="7"/>
                    <a:pt x="307" y="6"/>
                  </a:cubicBezTo>
                  <a:cubicBezTo>
                    <a:pt x="290" y="6"/>
                    <a:pt x="271" y="5"/>
                    <a:pt x="258" y="6"/>
                  </a:cubicBezTo>
                  <a:cubicBezTo>
                    <a:pt x="253" y="7"/>
                    <a:pt x="248" y="8"/>
                    <a:pt x="243" y="8"/>
                  </a:cubicBezTo>
                  <a:cubicBezTo>
                    <a:pt x="235" y="9"/>
                    <a:pt x="227" y="8"/>
                    <a:pt x="219" y="7"/>
                  </a:cubicBezTo>
                  <a:cubicBezTo>
                    <a:pt x="193" y="6"/>
                    <a:pt x="167" y="7"/>
                    <a:pt x="141" y="7"/>
                  </a:cubicBezTo>
                  <a:cubicBezTo>
                    <a:pt x="113" y="7"/>
                    <a:pt x="83" y="7"/>
                    <a:pt x="60" y="9"/>
                  </a:cubicBezTo>
                  <a:cubicBezTo>
                    <a:pt x="57" y="9"/>
                    <a:pt x="55" y="9"/>
                    <a:pt x="54" y="9"/>
                  </a:cubicBezTo>
                  <a:cubicBezTo>
                    <a:pt x="51" y="10"/>
                    <a:pt x="45" y="10"/>
                    <a:pt x="40" y="10"/>
                  </a:cubicBezTo>
                  <a:cubicBezTo>
                    <a:pt x="38" y="10"/>
                    <a:pt x="34" y="11"/>
                    <a:pt x="33" y="12"/>
                  </a:cubicBezTo>
                  <a:cubicBezTo>
                    <a:pt x="33" y="12"/>
                    <a:pt x="32" y="12"/>
                    <a:pt x="32" y="12"/>
                  </a:cubicBezTo>
                  <a:cubicBezTo>
                    <a:pt x="25" y="12"/>
                    <a:pt x="20" y="13"/>
                    <a:pt x="14" y="13"/>
                  </a:cubicBezTo>
                  <a:cubicBezTo>
                    <a:pt x="14" y="20"/>
                    <a:pt x="16" y="26"/>
                    <a:pt x="15" y="33"/>
                  </a:cubicBezTo>
                  <a:cubicBezTo>
                    <a:pt x="41" y="34"/>
                    <a:pt x="67" y="33"/>
                    <a:pt x="93" y="33"/>
                  </a:cubicBezTo>
                  <a:cubicBezTo>
                    <a:pt x="101" y="33"/>
                    <a:pt x="110" y="32"/>
                    <a:pt x="118" y="32"/>
                  </a:cubicBezTo>
                  <a:cubicBezTo>
                    <a:pt x="127" y="32"/>
                    <a:pt x="136" y="33"/>
                    <a:pt x="145" y="33"/>
                  </a:cubicBezTo>
                  <a:cubicBezTo>
                    <a:pt x="145" y="33"/>
                    <a:pt x="145" y="32"/>
                    <a:pt x="146" y="32"/>
                  </a:cubicBezTo>
                  <a:cubicBezTo>
                    <a:pt x="148" y="31"/>
                    <a:pt x="149" y="32"/>
                    <a:pt x="151" y="32"/>
                  </a:cubicBezTo>
                  <a:cubicBezTo>
                    <a:pt x="168" y="31"/>
                    <a:pt x="183" y="31"/>
                    <a:pt x="199" y="31"/>
                  </a:cubicBezTo>
                  <a:cubicBezTo>
                    <a:pt x="208" y="31"/>
                    <a:pt x="217" y="29"/>
                    <a:pt x="227" y="30"/>
                  </a:cubicBezTo>
                  <a:cubicBezTo>
                    <a:pt x="231" y="30"/>
                    <a:pt x="235" y="31"/>
                    <a:pt x="240" y="32"/>
                  </a:cubicBezTo>
                  <a:cubicBezTo>
                    <a:pt x="251" y="32"/>
                    <a:pt x="263" y="32"/>
                    <a:pt x="274" y="32"/>
                  </a:cubicBezTo>
                  <a:cubicBezTo>
                    <a:pt x="279" y="31"/>
                    <a:pt x="284" y="30"/>
                    <a:pt x="289" y="30"/>
                  </a:cubicBezTo>
                  <a:cubicBezTo>
                    <a:pt x="300" y="29"/>
                    <a:pt x="313" y="30"/>
                    <a:pt x="320" y="29"/>
                  </a:cubicBezTo>
                  <a:cubicBezTo>
                    <a:pt x="325" y="29"/>
                    <a:pt x="330" y="29"/>
                    <a:pt x="334" y="29"/>
                  </a:cubicBezTo>
                  <a:cubicBezTo>
                    <a:pt x="350" y="30"/>
                    <a:pt x="371" y="31"/>
                    <a:pt x="387" y="30"/>
                  </a:cubicBezTo>
                  <a:cubicBezTo>
                    <a:pt x="388" y="30"/>
                    <a:pt x="392" y="31"/>
                    <a:pt x="392" y="28"/>
                  </a:cubicBezTo>
                  <a:cubicBezTo>
                    <a:pt x="392" y="26"/>
                    <a:pt x="392" y="23"/>
                    <a:pt x="391" y="21"/>
                  </a:cubicBezTo>
                  <a:cubicBezTo>
                    <a:pt x="390" y="19"/>
                    <a:pt x="387" y="22"/>
                    <a:pt x="387" y="24"/>
                  </a:cubicBezTo>
                  <a:cubicBezTo>
                    <a:pt x="382" y="24"/>
                    <a:pt x="375" y="25"/>
                    <a:pt x="370" y="25"/>
                  </a:cubicBezTo>
                  <a:cubicBezTo>
                    <a:pt x="367" y="25"/>
                    <a:pt x="364" y="26"/>
                    <a:pt x="363" y="23"/>
                  </a:cubicBezTo>
                  <a:cubicBezTo>
                    <a:pt x="363" y="20"/>
                    <a:pt x="363" y="18"/>
                    <a:pt x="363" y="15"/>
                  </a:cubicBezTo>
                  <a:cubicBezTo>
                    <a:pt x="365" y="14"/>
                    <a:pt x="369" y="14"/>
                    <a:pt x="373" y="14"/>
                  </a:cubicBezTo>
                  <a:cubicBezTo>
                    <a:pt x="376" y="14"/>
                    <a:pt x="384" y="14"/>
                    <a:pt x="385" y="14"/>
                  </a:cubicBezTo>
                  <a:cubicBezTo>
                    <a:pt x="385" y="15"/>
                    <a:pt x="385" y="16"/>
                    <a:pt x="385" y="16"/>
                  </a:cubicBezTo>
                  <a:cubicBezTo>
                    <a:pt x="385" y="17"/>
                    <a:pt x="387" y="18"/>
                    <a:pt x="387" y="16"/>
                  </a:cubicBezTo>
                  <a:cubicBezTo>
                    <a:pt x="389" y="16"/>
                    <a:pt x="390" y="22"/>
                    <a:pt x="391" y="18"/>
                  </a:cubicBezTo>
                  <a:cubicBezTo>
                    <a:pt x="392" y="10"/>
                    <a:pt x="389" y="13"/>
                    <a:pt x="386" y="12"/>
                  </a:cubicBezTo>
                  <a:close/>
                  <a:moveTo>
                    <a:pt x="366" y="24"/>
                  </a:moveTo>
                  <a:cubicBezTo>
                    <a:pt x="369" y="23"/>
                    <a:pt x="374" y="23"/>
                    <a:pt x="378" y="23"/>
                  </a:cubicBezTo>
                  <a:cubicBezTo>
                    <a:pt x="378" y="20"/>
                    <a:pt x="378" y="18"/>
                    <a:pt x="379" y="16"/>
                  </a:cubicBezTo>
                  <a:cubicBezTo>
                    <a:pt x="374" y="17"/>
                    <a:pt x="371" y="15"/>
                    <a:pt x="366" y="15"/>
                  </a:cubicBezTo>
                  <a:cubicBezTo>
                    <a:pt x="364" y="17"/>
                    <a:pt x="364" y="22"/>
                    <a:pt x="366" y="24"/>
                  </a:cubicBezTo>
                  <a:close/>
                  <a:moveTo>
                    <a:pt x="380" y="17"/>
                  </a:moveTo>
                  <a:cubicBezTo>
                    <a:pt x="380" y="20"/>
                    <a:pt x="378" y="20"/>
                    <a:pt x="379" y="23"/>
                  </a:cubicBezTo>
                  <a:cubicBezTo>
                    <a:pt x="381" y="23"/>
                    <a:pt x="383" y="23"/>
                    <a:pt x="386" y="23"/>
                  </a:cubicBezTo>
                  <a:cubicBezTo>
                    <a:pt x="386" y="21"/>
                    <a:pt x="388" y="20"/>
                    <a:pt x="388" y="19"/>
                  </a:cubicBezTo>
                  <a:cubicBezTo>
                    <a:pt x="386" y="18"/>
                    <a:pt x="386" y="20"/>
                    <a:pt x="384" y="20"/>
                  </a:cubicBezTo>
                  <a:cubicBezTo>
                    <a:pt x="384" y="18"/>
                    <a:pt x="385" y="14"/>
                    <a:pt x="382" y="15"/>
                  </a:cubicBezTo>
                  <a:cubicBezTo>
                    <a:pt x="382" y="16"/>
                    <a:pt x="381" y="17"/>
                    <a:pt x="380" y="17"/>
                  </a:cubicBezTo>
                  <a:close/>
                  <a:moveTo>
                    <a:pt x="376" y="32"/>
                  </a:moveTo>
                  <a:cubicBezTo>
                    <a:pt x="374" y="32"/>
                    <a:pt x="372" y="31"/>
                    <a:pt x="370" y="31"/>
                  </a:cubicBezTo>
                  <a:cubicBezTo>
                    <a:pt x="363" y="30"/>
                    <a:pt x="356" y="31"/>
                    <a:pt x="349" y="31"/>
                  </a:cubicBezTo>
                  <a:cubicBezTo>
                    <a:pt x="339" y="31"/>
                    <a:pt x="325" y="29"/>
                    <a:pt x="318" y="31"/>
                  </a:cubicBezTo>
                  <a:cubicBezTo>
                    <a:pt x="312" y="32"/>
                    <a:pt x="304" y="32"/>
                    <a:pt x="297" y="32"/>
                  </a:cubicBezTo>
                  <a:cubicBezTo>
                    <a:pt x="285" y="32"/>
                    <a:pt x="274" y="32"/>
                    <a:pt x="262" y="33"/>
                  </a:cubicBezTo>
                  <a:cubicBezTo>
                    <a:pt x="256" y="33"/>
                    <a:pt x="250" y="34"/>
                    <a:pt x="245" y="33"/>
                  </a:cubicBezTo>
                  <a:cubicBezTo>
                    <a:pt x="240" y="33"/>
                    <a:pt x="234" y="32"/>
                    <a:pt x="229" y="32"/>
                  </a:cubicBezTo>
                  <a:cubicBezTo>
                    <a:pt x="214" y="31"/>
                    <a:pt x="199" y="32"/>
                    <a:pt x="183" y="33"/>
                  </a:cubicBezTo>
                  <a:cubicBezTo>
                    <a:pt x="127" y="34"/>
                    <a:pt x="70" y="34"/>
                    <a:pt x="14" y="35"/>
                  </a:cubicBezTo>
                  <a:cubicBezTo>
                    <a:pt x="14" y="56"/>
                    <a:pt x="15" y="77"/>
                    <a:pt x="15" y="97"/>
                  </a:cubicBezTo>
                  <a:cubicBezTo>
                    <a:pt x="15" y="117"/>
                    <a:pt x="14" y="137"/>
                    <a:pt x="13" y="158"/>
                  </a:cubicBezTo>
                  <a:cubicBezTo>
                    <a:pt x="13" y="189"/>
                    <a:pt x="13" y="221"/>
                    <a:pt x="11" y="249"/>
                  </a:cubicBezTo>
                  <a:cubicBezTo>
                    <a:pt x="10" y="259"/>
                    <a:pt x="10" y="272"/>
                    <a:pt x="8" y="280"/>
                  </a:cubicBezTo>
                  <a:cubicBezTo>
                    <a:pt x="8" y="282"/>
                    <a:pt x="8" y="284"/>
                    <a:pt x="8" y="286"/>
                  </a:cubicBezTo>
                  <a:cubicBezTo>
                    <a:pt x="8" y="292"/>
                    <a:pt x="8" y="296"/>
                    <a:pt x="7" y="300"/>
                  </a:cubicBezTo>
                  <a:cubicBezTo>
                    <a:pt x="7" y="303"/>
                    <a:pt x="7" y="306"/>
                    <a:pt x="7" y="308"/>
                  </a:cubicBezTo>
                  <a:cubicBezTo>
                    <a:pt x="7" y="308"/>
                    <a:pt x="7" y="309"/>
                    <a:pt x="6" y="309"/>
                  </a:cubicBezTo>
                  <a:cubicBezTo>
                    <a:pt x="5" y="314"/>
                    <a:pt x="6" y="319"/>
                    <a:pt x="6" y="323"/>
                  </a:cubicBezTo>
                  <a:cubicBezTo>
                    <a:pt x="7" y="338"/>
                    <a:pt x="8" y="353"/>
                    <a:pt x="6" y="368"/>
                  </a:cubicBezTo>
                  <a:cubicBezTo>
                    <a:pt x="6" y="379"/>
                    <a:pt x="6" y="389"/>
                    <a:pt x="6" y="399"/>
                  </a:cubicBezTo>
                  <a:cubicBezTo>
                    <a:pt x="6" y="409"/>
                    <a:pt x="5" y="419"/>
                    <a:pt x="5" y="429"/>
                  </a:cubicBezTo>
                  <a:cubicBezTo>
                    <a:pt x="5" y="451"/>
                    <a:pt x="5" y="472"/>
                    <a:pt x="6" y="491"/>
                  </a:cubicBezTo>
                  <a:cubicBezTo>
                    <a:pt x="6" y="501"/>
                    <a:pt x="8" y="510"/>
                    <a:pt x="9" y="520"/>
                  </a:cubicBezTo>
                  <a:cubicBezTo>
                    <a:pt x="9" y="524"/>
                    <a:pt x="9" y="529"/>
                    <a:pt x="9" y="534"/>
                  </a:cubicBezTo>
                  <a:cubicBezTo>
                    <a:pt x="9" y="538"/>
                    <a:pt x="10" y="543"/>
                    <a:pt x="10" y="548"/>
                  </a:cubicBezTo>
                  <a:cubicBezTo>
                    <a:pt x="10" y="553"/>
                    <a:pt x="10" y="560"/>
                    <a:pt x="11" y="562"/>
                  </a:cubicBezTo>
                  <a:cubicBezTo>
                    <a:pt x="12" y="566"/>
                    <a:pt x="9" y="572"/>
                    <a:pt x="13" y="574"/>
                  </a:cubicBezTo>
                  <a:cubicBezTo>
                    <a:pt x="14" y="559"/>
                    <a:pt x="20" y="549"/>
                    <a:pt x="20" y="534"/>
                  </a:cubicBezTo>
                  <a:cubicBezTo>
                    <a:pt x="23" y="533"/>
                    <a:pt x="29" y="535"/>
                    <a:pt x="29" y="532"/>
                  </a:cubicBezTo>
                  <a:cubicBezTo>
                    <a:pt x="32" y="518"/>
                    <a:pt x="24" y="502"/>
                    <a:pt x="33" y="494"/>
                  </a:cubicBezTo>
                  <a:cubicBezTo>
                    <a:pt x="38" y="490"/>
                    <a:pt x="46" y="493"/>
                    <a:pt x="53" y="493"/>
                  </a:cubicBezTo>
                  <a:cubicBezTo>
                    <a:pt x="54" y="493"/>
                    <a:pt x="56" y="493"/>
                    <a:pt x="58" y="493"/>
                  </a:cubicBezTo>
                  <a:cubicBezTo>
                    <a:pt x="61" y="492"/>
                    <a:pt x="62" y="492"/>
                    <a:pt x="66" y="493"/>
                  </a:cubicBezTo>
                  <a:cubicBezTo>
                    <a:pt x="67" y="493"/>
                    <a:pt x="68" y="493"/>
                    <a:pt x="69" y="493"/>
                  </a:cubicBezTo>
                  <a:cubicBezTo>
                    <a:pt x="70" y="493"/>
                    <a:pt x="70" y="494"/>
                    <a:pt x="70" y="494"/>
                  </a:cubicBezTo>
                  <a:cubicBezTo>
                    <a:pt x="76" y="494"/>
                    <a:pt x="81" y="494"/>
                    <a:pt x="84" y="494"/>
                  </a:cubicBezTo>
                  <a:cubicBezTo>
                    <a:pt x="89" y="495"/>
                    <a:pt x="93" y="496"/>
                    <a:pt x="96" y="498"/>
                  </a:cubicBezTo>
                  <a:cubicBezTo>
                    <a:pt x="96" y="510"/>
                    <a:pt x="98" y="520"/>
                    <a:pt x="99" y="532"/>
                  </a:cubicBezTo>
                  <a:cubicBezTo>
                    <a:pt x="104" y="532"/>
                    <a:pt x="110" y="533"/>
                    <a:pt x="115" y="533"/>
                  </a:cubicBezTo>
                  <a:cubicBezTo>
                    <a:pt x="117" y="533"/>
                    <a:pt x="119" y="534"/>
                    <a:pt x="120" y="533"/>
                  </a:cubicBezTo>
                  <a:cubicBezTo>
                    <a:pt x="120" y="519"/>
                    <a:pt x="118" y="503"/>
                    <a:pt x="122" y="494"/>
                  </a:cubicBezTo>
                  <a:cubicBezTo>
                    <a:pt x="130" y="493"/>
                    <a:pt x="141" y="492"/>
                    <a:pt x="153" y="492"/>
                  </a:cubicBezTo>
                  <a:cubicBezTo>
                    <a:pt x="160" y="492"/>
                    <a:pt x="172" y="491"/>
                    <a:pt x="179" y="492"/>
                  </a:cubicBezTo>
                  <a:cubicBezTo>
                    <a:pt x="181" y="492"/>
                    <a:pt x="186" y="495"/>
                    <a:pt x="187" y="496"/>
                  </a:cubicBezTo>
                  <a:cubicBezTo>
                    <a:pt x="187" y="497"/>
                    <a:pt x="187" y="499"/>
                    <a:pt x="187" y="501"/>
                  </a:cubicBezTo>
                  <a:cubicBezTo>
                    <a:pt x="187" y="501"/>
                    <a:pt x="188" y="500"/>
                    <a:pt x="188" y="501"/>
                  </a:cubicBezTo>
                  <a:cubicBezTo>
                    <a:pt x="188" y="501"/>
                    <a:pt x="188" y="503"/>
                    <a:pt x="188" y="503"/>
                  </a:cubicBezTo>
                  <a:cubicBezTo>
                    <a:pt x="188" y="504"/>
                    <a:pt x="189" y="504"/>
                    <a:pt x="189" y="504"/>
                  </a:cubicBezTo>
                  <a:cubicBezTo>
                    <a:pt x="191" y="513"/>
                    <a:pt x="187" y="521"/>
                    <a:pt x="188" y="530"/>
                  </a:cubicBezTo>
                  <a:cubicBezTo>
                    <a:pt x="195" y="531"/>
                    <a:pt x="204" y="531"/>
                    <a:pt x="212" y="531"/>
                  </a:cubicBezTo>
                  <a:cubicBezTo>
                    <a:pt x="212" y="518"/>
                    <a:pt x="210" y="507"/>
                    <a:pt x="213" y="496"/>
                  </a:cubicBezTo>
                  <a:cubicBezTo>
                    <a:pt x="215" y="494"/>
                    <a:pt x="218" y="493"/>
                    <a:pt x="220" y="490"/>
                  </a:cubicBezTo>
                  <a:cubicBezTo>
                    <a:pt x="221" y="492"/>
                    <a:pt x="224" y="491"/>
                    <a:pt x="227" y="491"/>
                  </a:cubicBezTo>
                  <a:cubicBezTo>
                    <a:pt x="235" y="491"/>
                    <a:pt x="243" y="492"/>
                    <a:pt x="251" y="492"/>
                  </a:cubicBezTo>
                  <a:cubicBezTo>
                    <a:pt x="259" y="492"/>
                    <a:pt x="272" y="491"/>
                    <a:pt x="277" y="494"/>
                  </a:cubicBezTo>
                  <a:cubicBezTo>
                    <a:pt x="278" y="494"/>
                    <a:pt x="280" y="495"/>
                    <a:pt x="280" y="496"/>
                  </a:cubicBezTo>
                  <a:cubicBezTo>
                    <a:pt x="281" y="497"/>
                    <a:pt x="281" y="497"/>
                    <a:pt x="281" y="497"/>
                  </a:cubicBezTo>
                  <a:cubicBezTo>
                    <a:pt x="282" y="499"/>
                    <a:pt x="281" y="501"/>
                    <a:pt x="281" y="504"/>
                  </a:cubicBezTo>
                  <a:cubicBezTo>
                    <a:pt x="281" y="509"/>
                    <a:pt x="282" y="514"/>
                    <a:pt x="282" y="516"/>
                  </a:cubicBezTo>
                  <a:cubicBezTo>
                    <a:pt x="283" y="521"/>
                    <a:pt x="282" y="525"/>
                    <a:pt x="282" y="529"/>
                  </a:cubicBezTo>
                  <a:cubicBezTo>
                    <a:pt x="287" y="531"/>
                    <a:pt x="296" y="530"/>
                    <a:pt x="301" y="529"/>
                  </a:cubicBezTo>
                  <a:cubicBezTo>
                    <a:pt x="303" y="521"/>
                    <a:pt x="298" y="508"/>
                    <a:pt x="301" y="506"/>
                  </a:cubicBezTo>
                  <a:cubicBezTo>
                    <a:pt x="302" y="506"/>
                    <a:pt x="301" y="504"/>
                    <a:pt x="301" y="504"/>
                  </a:cubicBezTo>
                  <a:cubicBezTo>
                    <a:pt x="302" y="502"/>
                    <a:pt x="302" y="498"/>
                    <a:pt x="303" y="496"/>
                  </a:cubicBezTo>
                  <a:cubicBezTo>
                    <a:pt x="303" y="496"/>
                    <a:pt x="305" y="495"/>
                    <a:pt x="307" y="494"/>
                  </a:cubicBezTo>
                  <a:cubicBezTo>
                    <a:pt x="308" y="492"/>
                    <a:pt x="309" y="491"/>
                    <a:pt x="310" y="491"/>
                  </a:cubicBezTo>
                  <a:cubicBezTo>
                    <a:pt x="314" y="490"/>
                    <a:pt x="319" y="491"/>
                    <a:pt x="326" y="491"/>
                  </a:cubicBezTo>
                  <a:cubicBezTo>
                    <a:pt x="331" y="491"/>
                    <a:pt x="337" y="491"/>
                    <a:pt x="342" y="492"/>
                  </a:cubicBezTo>
                  <a:cubicBezTo>
                    <a:pt x="350" y="492"/>
                    <a:pt x="359" y="492"/>
                    <a:pt x="366" y="493"/>
                  </a:cubicBezTo>
                  <a:cubicBezTo>
                    <a:pt x="367" y="493"/>
                    <a:pt x="366" y="494"/>
                    <a:pt x="367" y="494"/>
                  </a:cubicBezTo>
                  <a:cubicBezTo>
                    <a:pt x="369" y="494"/>
                    <a:pt x="372" y="494"/>
                    <a:pt x="373" y="497"/>
                  </a:cubicBezTo>
                  <a:cubicBezTo>
                    <a:pt x="375" y="504"/>
                    <a:pt x="373" y="511"/>
                    <a:pt x="373" y="519"/>
                  </a:cubicBezTo>
                  <a:cubicBezTo>
                    <a:pt x="373" y="523"/>
                    <a:pt x="374" y="527"/>
                    <a:pt x="374" y="531"/>
                  </a:cubicBezTo>
                  <a:cubicBezTo>
                    <a:pt x="373" y="534"/>
                    <a:pt x="380" y="531"/>
                    <a:pt x="380" y="534"/>
                  </a:cubicBezTo>
                  <a:cubicBezTo>
                    <a:pt x="381" y="538"/>
                    <a:pt x="382" y="542"/>
                    <a:pt x="383" y="546"/>
                  </a:cubicBezTo>
                  <a:cubicBezTo>
                    <a:pt x="383" y="546"/>
                    <a:pt x="384" y="546"/>
                    <a:pt x="384" y="547"/>
                  </a:cubicBezTo>
                  <a:cubicBezTo>
                    <a:pt x="384" y="548"/>
                    <a:pt x="385" y="548"/>
                    <a:pt x="385" y="549"/>
                  </a:cubicBezTo>
                  <a:cubicBezTo>
                    <a:pt x="385" y="550"/>
                    <a:pt x="386" y="551"/>
                    <a:pt x="386" y="552"/>
                  </a:cubicBezTo>
                  <a:cubicBezTo>
                    <a:pt x="386" y="554"/>
                    <a:pt x="386" y="556"/>
                    <a:pt x="387" y="556"/>
                  </a:cubicBezTo>
                  <a:cubicBezTo>
                    <a:pt x="390" y="539"/>
                    <a:pt x="389" y="522"/>
                    <a:pt x="389" y="505"/>
                  </a:cubicBezTo>
                  <a:cubicBezTo>
                    <a:pt x="389" y="487"/>
                    <a:pt x="388" y="470"/>
                    <a:pt x="388" y="453"/>
                  </a:cubicBezTo>
                  <a:cubicBezTo>
                    <a:pt x="388" y="444"/>
                    <a:pt x="387" y="436"/>
                    <a:pt x="387" y="427"/>
                  </a:cubicBezTo>
                  <a:cubicBezTo>
                    <a:pt x="388" y="419"/>
                    <a:pt x="389" y="411"/>
                    <a:pt x="389" y="402"/>
                  </a:cubicBezTo>
                  <a:cubicBezTo>
                    <a:pt x="390" y="385"/>
                    <a:pt x="389" y="367"/>
                    <a:pt x="390" y="350"/>
                  </a:cubicBezTo>
                  <a:cubicBezTo>
                    <a:pt x="390" y="345"/>
                    <a:pt x="392" y="341"/>
                    <a:pt x="392" y="336"/>
                  </a:cubicBezTo>
                  <a:cubicBezTo>
                    <a:pt x="392" y="330"/>
                    <a:pt x="391" y="320"/>
                    <a:pt x="393" y="316"/>
                  </a:cubicBezTo>
                  <a:cubicBezTo>
                    <a:pt x="393" y="315"/>
                    <a:pt x="393" y="314"/>
                    <a:pt x="393" y="314"/>
                  </a:cubicBezTo>
                  <a:cubicBezTo>
                    <a:pt x="393" y="308"/>
                    <a:pt x="393" y="304"/>
                    <a:pt x="393" y="299"/>
                  </a:cubicBezTo>
                  <a:cubicBezTo>
                    <a:pt x="393" y="286"/>
                    <a:pt x="394" y="274"/>
                    <a:pt x="394" y="261"/>
                  </a:cubicBezTo>
                  <a:cubicBezTo>
                    <a:pt x="395" y="239"/>
                    <a:pt x="393" y="215"/>
                    <a:pt x="394" y="193"/>
                  </a:cubicBezTo>
                  <a:cubicBezTo>
                    <a:pt x="395" y="190"/>
                    <a:pt x="395" y="187"/>
                    <a:pt x="395" y="184"/>
                  </a:cubicBezTo>
                  <a:cubicBezTo>
                    <a:pt x="395" y="181"/>
                    <a:pt x="395" y="178"/>
                    <a:pt x="394" y="175"/>
                  </a:cubicBezTo>
                  <a:cubicBezTo>
                    <a:pt x="393" y="152"/>
                    <a:pt x="395" y="129"/>
                    <a:pt x="395" y="107"/>
                  </a:cubicBezTo>
                  <a:cubicBezTo>
                    <a:pt x="395" y="82"/>
                    <a:pt x="394" y="57"/>
                    <a:pt x="393" y="32"/>
                  </a:cubicBezTo>
                  <a:cubicBezTo>
                    <a:pt x="387" y="30"/>
                    <a:pt x="382" y="32"/>
                    <a:pt x="376" y="32"/>
                  </a:cubicBezTo>
                  <a:close/>
                  <a:moveTo>
                    <a:pt x="274" y="494"/>
                  </a:moveTo>
                  <a:cubicBezTo>
                    <a:pt x="274" y="493"/>
                    <a:pt x="273" y="494"/>
                    <a:pt x="273" y="494"/>
                  </a:cubicBezTo>
                  <a:cubicBezTo>
                    <a:pt x="258" y="492"/>
                    <a:pt x="239" y="493"/>
                    <a:pt x="225" y="492"/>
                  </a:cubicBezTo>
                  <a:cubicBezTo>
                    <a:pt x="223" y="492"/>
                    <a:pt x="223" y="492"/>
                    <a:pt x="221" y="493"/>
                  </a:cubicBezTo>
                  <a:cubicBezTo>
                    <a:pt x="218" y="494"/>
                    <a:pt x="216" y="495"/>
                    <a:pt x="214" y="496"/>
                  </a:cubicBezTo>
                  <a:cubicBezTo>
                    <a:pt x="211" y="511"/>
                    <a:pt x="213" y="531"/>
                    <a:pt x="214" y="544"/>
                  </a:cubicBezTo>
                  <a:cubicBezTo>
                    <a:pt x="215" y="549"/>
                    <a:pt x="215" y="554"/>
                    <a:pt x="218" y="558"/>
                  </a:cubicBezTo>
                  <a:cubicBezTo>
                    <a:pt x="227" y="561"/>
                    <a:pt x="243" y="560"/>
                    <a:pt x="255" y="561"/>
                  </a:cubicBezTo>
                  <a:cubicBezTo>
                    <a:pt x="261" y="561"/>
                    <a:pt x="266" y="562"/>
                    <a:pt x="270" y="561"/>
                  </a:cubicBezTo>
                  <a:cubicBezTo>
                    <a:pt x="270" y="561"/>
                    <a:pt x="271" y="561"/>
                    <a:pt x="271" y="561"/>
                  </a:cubicBezTo>
                  <a:cubicBezTo>
                    <a:pt x="271" y="560"/>
                    <a:pt x="272" y="561"/>
                    <a:pt x="272" y="561"/>
                  </a:cubicBezTo>
                  <a:cubicBezTo>
                    <a:pt x="273" y="561"/>
                    <a:pt x="272" y="560"/>
                    <a:pt x="273" y="560"/>
                  </a:cubicBezTo>
                  <a:cubicBezTo>
                    <a:pt x="274" y="559"/>
                    <a:pt x="275" y="560"/>
                    <a:pt x="276" y="559"/>
                  </a:cubicBezTo>
                  <a:cubicBezTo>
                    <a:pt x="278" y="558"/>
                    <a:pt x="278" y="555"/>
                    <a:pt x="280" y="554"/>
                  </a:cubicBezTo>
                  <a:cubicBezTo>
                    <a:pt x="281" y="549"/>
                    <a:pt x="280" y="543"/>
                    <a:pt x="280" y="538"/>
                  </a:cubicBezTo>
                  <a:cubicBezTo>
                    <a:pt x="281" y="534"/>
                    <a:pt x="281" y="530"/>
                    <a:pt x="281" y="526"/>
                  </a:cubicBezTo>
                  <a:cubicBezTo>
                    <a:pt x="281" y="523"/>
                    <a:pt x="281" y="521"/>
                    <a:pt x="280" y="519"/>
                  </a:cubicBezTo>
                  <a:cubicBezTo>
                    <a:pt x="280" y="516"/>
                    <a:pt x="281" y="514"/>
                    <a:pt x="280" y="511"/>
                  </a:cubicBezTo>
                  <a:cubicBezTo>
                    <a:pt x="280" y="508"/>
                    <a:pt x="280" y="506"/>
                    <a:pt x="280" y="504"/>
                  </a:cubicBezTo>
                  <a:cubicBezTo>
                    <a:pt x="279" y="502"/>
                    <a:pt x="281" y="499"/>
                    <a:pt x="280" y="497"/>
                  </a:cubicBezTo>
                  <a:cubicBezTo>
                    <a:pt x="277" y="496"/>
                    <a:pt x="276" y="494"/>
                    <a:pt x="274" y="494"/>
                  </a:cubicBezTo>
                  <a:close/>
                  <a:moveTo>
                    <a:pt x="357" y="494"/>
                  </a:moveTo>
                  <a:cubicBezTo>
                    <a:pt x="353" y="494"/>
                    <a:pt x="352" y="494"/>
                    <a:pt x="348" y="494"/>
                  </a:cubicBezTo>
                  <a:cubicBezTo>
                    <a:pt x="346" y="493"/>
                    <a:pt x="345" y="494"/>
                    <a:pt x="343" y="494"/>
                  </a:cubicBezTo>
                  <a:cubicBezTo>
                    <a:pt x="334" y="493"/>
                    <a:pt x="321" y="490"/>
                    <a:pt x="314" y="492"/>
                  </a:cubicBezTo>
                  <a:cubicBezTo>
                    <a:pt x="312" y="492"/>
                    <a:pt x="313" y="493"/>
                    <a:pt x="312" y="494"/>
                  </a:cubicBezTo>
                  <a:cubicBezTo>
                    <a:pt x="311" y="494"/>
                    <a:pt x="309" y="493"/>
                    <a:pt x="308" y="494"/>
                  </a:cubicBezTo>
                  <a:cubicBezTo>
                    <a:pt x="308" y="494"/>
                    <a:pt x="307" y="495"/>
                    <a:pt x="307" y="495"/>
                  </a:cubicBezTo>
                  <a:cubicBezTo>
                    <a:pt x="306" y="496"/>
                    <a:pt x="304" y="498"/>
                    <a:pt x="304" y="499"/>
                  </a:cubicBezTo>
                  <a:cubicBezTo>
                    <a:pt x="304" y="500"/>
                    <a:pt x="303" y="499"/>
                    <a:pt x="303" y="500"/>
                  </a:cubicBezTo>
                  <a:cubicBezTo>
                    <a:pt x="303" y="501"/>
                    <a:pt x="302" y="504"/>
                    <a:pt x="302" y="506"/>
                  </a:cubicBezTo>
                  <a:cubicBezTo>
                    <a:pt x="302" y="514"/>
                    <a:pt x="303" y="520"/>
                    <a:pt x="303" y="528"/>
                  </a:cubicBezTo>
                  <a:cubicBezTo>
                    <a:pt x="303" y="531"/>
                    <a:pt x="304" y="529"/>
                    <a:pt x="303" y="531"/>
                  </a:cubicBezTo>
                  <a:cubicBezTo>
                    <a:pt x="303" y="531"/>
                    <a:pt x="303" y="532"/>
                    <a:pt x="303" y="533"/>
                  </a:cubicBezTo>
                  <a:cubicBezTo>
                    <a:pt x="303" y="540"/>
                    <a:pt x="304" y="551"/>
                    <a:pt x="307" y="554"/>
                  </a:cubicBezTo>
                  <a:cubicBezTo>
                    <a:pt x="308" y="555"/>
                    <a:pt x="309" y="556"/>
                    <a:pt x="309" y="556"/>
                  </a:cubicBezTo>
                  <a:cubicBezTo>
                    <a:pt x="310" y="558"/>
                    <a:pt x="311" y="559"/>
                    <a:pt x="312" y="561"/>
                  </a:cubicBezTo>
                  <a:cubicBezTo>
                    <a:pt x="316" y="561"/>
                    <a:pt x="321" y="563"/>
                    <a:pt x="326" y="563"/>
                  </a:cubicBezTo>
                  <a:cubicBezTo>
                    <a:pt x="329" y="563"/>
                    <a:pt x="334" y="562"/>
                    <a:pt x="338" y="561"/>
                  </a:cubicBezTo>
                  <a:cubicBezTo>
                    <a:pt x="342" y="561"/>
                    <a:pt x="346" y="562"/>
                    <a:pt x="348" y="561"/>
                  </a:cubicBezTo>
                  <a:cubicBezTo>
                    <a:pt x="350" y="561"/>
                    <a:pt x="351" y="561"/>
                    <a:pt x="352" y="561"/>
                  </a:cubicBezTo>
                  <a:cubicBezTo>
                    <a:pt x="355" y="560"/>
                    <a:pt x="357" y="561"/>
                    <a:pt x="360" y="561"/>
                  </a:cubicBezTo>
                  <a:cubicBezTo>
                    <a:pt x="364" y="560"/>
                    <a:pt x="367" y="558"/>
                    <a:pt x="368" y="556"/>
                  </a:cubicBezTo>
                  <a:cubicBezTo>
                    <a:pt x="370" y="554"/>
                    <a:pt x="371" y="552"/>
                    <a:pt x="371" y="550"/>
                  </a:cubicBezTo>
                  <a:cubicBezTo>
                    <a:pt x="371" y="549"/>
                    <a:pt x="372" y="549"/>
                    <a:pt x="372" y="549"/>
                  </a:cubicBezTo>
                  <a:cubicBezTo>
                    <a:pt x="372" y="548"/>
                    <a:pt x="372" y="547"/>
                    <a:pt x="372" y="546"/>
                  </a:cubicBezTo>
                  <a:cubicBezTo>
                    <a:pt x="372" y="545"/>
                    <a:pt x="373" y="545"/>
                    <a:pt x="373" y="545"/>
                  </a:cubicBezTo>
                  <a:cubicBezTo>
                    <a:pt x="373" y="542"/>
                    <a:pt x="373" y="537"/>
                    <a:pt x="373" y="534"/>
                  </a:cubicBezTo>
                  <a:cubicBezTo>
                    <a:pt x="373" y="534"/>
                    <a:pt x="372" y="534"/>
                    <a:pt x="372" y="534"/>
                  </a:cubicBezTo>
                  <a:cubicBezTo>
                    <a:pt x="372" y="532"/>
                    <a:pt x="373" y="531"/>
                    <a:pt x="373" y="530"/>
                  </a:cubicBezTo>
                  <a:cubicBezTo>
                    <a:pt x="373" y="529"/>
                    <a:pt x="372" y="528"/>
                    <a:pt x="372" y="527"/>
                  </a:cubicBezTo>
                  <a:cubicBezTo>
                    <a:pt x="370" y="515"/>
                    <a:pt x="374" y="504"/>
                    <a:pt x="371" y="496"/>
                  </a:cubicBezTo>
                  <a:cubicBezTo>
                    <a:pt x="367" y="495"/>
                    <a:pt x="362" y="493"/>
                    <a:pt x="357" y="494"/>
                  </a:cubicBezTo>
                  <a:close/>
                  <a:moveTo>
                    <a:pt x="180" y="494"/>
                  </a:moveTo>
                  <a:cubicBezTo>
                    <a:pt x="180" y="493"/>
                    <a:pt x="179" y="494"/>
                    <a:pt x="178" y="494"/>
                  </a:cubicBezTo>
                  <a:cubicBezTo>
                    <a:pt x="177" y="493"/>
                    <a:pt x="177" y="493"/>
                    <a:pt x="176" y="493"/>
                  </a:cubicBezTo>
                  <a:cubicBezTo>
                    <a:pt x="172" y="492"/>
                    <a:pt x="164" y="493"/>
                    <a:pt x="162" y="494"/>
                  </a:cubicBezTo>
                  <a:cubicBezTo>
                    <a:pt x="156" y="494"/>
                    <a:pt x="148" y="493"/>
                    <a:pt x="143" y="494"/>
                  </a:cubicBezTo>
                  <a:cubicBezTo>
                    <a:pt x="142" y="494"/>
                    <a:pt x="142" y="494"/>
                    <a:pt x="142" y="494"/>
                  </a:cubicBezTo>
                  <a:cubicBezTo>
                    <a:pt x="137" y="495"/>
                    <a:pt x="131" y="494"/>
                    <a:pt x="126" y="494"/>
                  </a:cubicBezTo>
                  <a:cubicBezTo>
                    <a:pt x="125" y="495"/>
                    <a:pt x="124" y="496"/>
                    <a:pt x="122" y="496"/>
                  </a:cubicBezTo>
                  <a:cubicBezTo>
                    <a:pt x="119" y="510"/>
                    <a:pt x="122" y="525"/>
                    <a:pt x="121" y="541"/>
                  </a:cubicBezTo>
                  <a:cubicBezTo>
                    <a:pt x="121" y="545"/>
                    <a:pt x="120" y="549"/>
                    <a:pt x="120" y="554"/>
                  </a:cubicBezTo>
                  <a:cubicBezTo>
                    <a:pt x="122" y="555"/>
                    <a:pt x="122" y="556"/>
                    <a:pt x="123" y="557"/>
                  </a:cubicBezTo>
                  <a:cubicBezTo>
                    <a:pt x="124" y="558"/>
                    <a:pt x="125" y="557"/>
                    <a:pt x="126" y="558"/>
                  </a:cubicBezTo>
                  <a:cubicBezTo>
                    <a:pt x="126" y="558"/>
                    <a:pt x="126" y="559"/>
                    <a:pt x="127" y="560"/>
                  </a:cubicBezTo>
                  <a:cubicBezTo>
                    <a:pt x="131" y="561"/>
                    <a:pt x="135" y="561"/>
                    <a:pt x="140" y="561"/>
                  </a:cubicBezTo>
                  <a:cubicBezTo>
                    <a:pt x="149" y="561"/>
                    <a:pt x="158" y="560"/>
                    <a:pt x="165" y="560"/>
                  </a:cubicBezTo>
                  <a:cubicBezTo>
                    <a:pt x="168" y="560"/>
                    <a:pt x="170" y="561"/>
                    <a:pt x="173" y="561"/>
                  </a:cubicBezTo>
                  <a:cubicBezTo>
                    <a:pt x="172" y="561"/>
                    <a:pt x="173" y="560"/>
                    <a:pt x="173" y="560"/>
                  </a:cubicBezTo>
                  <a:cubicBezTo>
                    <a:pt x="176" y="559"/>
                    <a:pt x="179" y="560"/>
                    <a:pt x="181" y="560"/>
                  </a:cubicBezTo>
                  <a:cubicBezTo>
                    <a:pt x="181" y="557"/>
                    <a:pt x="184" y="558"/>
                    <a:pt x="185" y="557"/>
                  </a:cubicBezTo>
                  <a:cubicBezTo>
                    <a:pt x="185" y="557"/>
                    <a:pt x="185" y="555"/>
                    <a:pt x="186" y="554"/>
                  </a:cubicBezTo>
                  <a:cubicBezTo>
                    <a:pt x="186" y="554"/>
                    <a:pt x="187" y="553"/>
                    <a:pt x="187" y="553"/>
                  </a:cubicBezTo>
                  <a:cubicBezTo>
                    <a:pt x="187" y="548"/>
                    <a:pt x="188" y="541"/>
                    <a:pt x="187" y="537"/>
                  </a:cubicBezTo>
                  <a:cubicBezTo>
                    <a:pt x="187" y="537"/>
                    <a:pt x="186" y="536"/>
                    <a:pt x="187" y="536"/>
                  </a:cubicBezTo>
                  <a:cubicBezTo>
                    <a:pt x="186" y="533"/>
                    <a:pt x="186" y="531"/>
                    <a:pt x="187" y="530"/>
                  </a:cubicBezTo>
                  <a:cubicBezTo>
                    <a:pt x="187" y="530"/>
                    <a:pt x="186" y="529"/>
                    <a:pt x="187" y="528"/>
                  </a:cubicBezTo>
                  <a:cubicBezTo>
                    <a:pt x="187" y="520"/>
                    <a:pt x="189" y="513"/>
                    <a:pt x="188" y="506"/>
                  </a:cubicBezTo>
                  <a:cubicBezTo>
                    <a:pt x="188" y="506"/>
                    <a:pt x="188" y="505"/>
                    <a:pt x="187" y="505"/>
                  </a:cubicBezTo>
                  <a:cubicBezTo>
                    <a:pt x="187" y="504"/>
                    <a:pt x="187" y="503"/>
                    <a:pt x="187" y="502"/>
                  </a:cubicBezTo>
                  <a:cubicBezTo>
                    <a:pt x="186" y="499"/>
                    <a:pt x="185" y="497"/>
                    <a:pt x="184" y="495"/>
                  </a:cubicBezTo>
                  <a:cubicBezTo>
                    <a:pt x="183" y="496"/>
                    <a:pt x="182" y="494"/>
                    <a:pt x="180" y="494"/>
                  </a:cubicBezTo>
                  <a:close/>
                  <a:moveTo>
                    <a:pt x="33" y="528"/>
                  </a:moveTo>
                  <a:cubicBezTo>
                    <a:pt x="33" y="528"/>
                    <a:pt x="34" y="527"/>
                    <a:pt x="34" y="527"/>
                  </a:cubicBezTo>
                  <a:cubicBezTo>
                    <a:pt x="35" y="526"/>
                    <a:pt x="35" y="525"/>
                    <a:pt x="35" y="524"/>
                  </a:cubicBezTo>
                  <a:cubicBezTo>
                    <a:pt x="36" y="523"/>
                    <a:pt x="36" y="523"/>
                    <a:pt x="37" y="522"/>
                  </a:cubicBezTo>
                  <a:cubicBezTo>
                    <a:pt x="37" y="521"/>
                    <a:pt x="37" y="521"/>
                    <a:pt x="38" y="520"/>
                  </a:cubicBezTo>
                  <a:cubicBezTo>
                    <a:pt x="38" y="519"/>
                    <a:pt x="39" y="519"/>
                    <a:pt x="40" y="518"/>
                  </a:cubicBezTo>
                  <a:cubicBezTo>
                    <a:pt x="40" y="517"/>
                    <a:pt x="40" y="516"/>
                    <a:pt x="40" y="515"/>
                  </a:cubicBezTo>
                  <a:cubicBezTo>
                    <a:pt x="41" y="514"/>
                    <a:pt x="42" y="512"/>
                    <a:pt x="43" y="511"/>
                  </a:cubicBezTo>
                  <a:cubicBezTo>
                    <a:pt x="43" y="510"/>
                    <a:pt x="44" y="510"/>
                    <a:pt x="45" y="509"/>
                  </a:cubicBezTo>
                  <a:cubicBezTo>
                    <a:pt x="46" y="508"/>
                    <a:pt x="46" y="506"/>
                    <a:pt x="47" y="505"/>
                  </a:cubicBezTo>
                  <a:cubicBezTo>
                    <a:pt x="48" y="504"/>
                    <a:pt x="49" y="504"/>
                    <a:pt x="49" y="503"/>
                  </a:cubicBezTo>
                  <a:cubicBezTo>
                    <a:pt x="51" y="501"/>
                    <a:pt x="52" y="499"/>
                    <a:pt x="53" y="496"/>
                  </a:cubicBezTo>
                  <a:cubicBezTo>
                    <a:pt x="53" y="496"/>
                    <a:pt x="54" y="495"/>
                    <a:pt x="53" y="494"/>
                  </a:cubicBezTo>
                  <a:cubicBezTo>
                    <a:pt x="51" y="495"/>
                    <a:pt x="49" y="494"/>
                    <a:pt x="47" y="494"/>
                  </a:cubicBezTo>
                  <a:cubicBezTo>
                    <a:pt x="44" y="502"/>
                    <a:pt x="39" y="509"/>
                    <a:pt x="35" y="515"/>
                  </a:cubicBezTo>
                  <a:cubicBezTo>
                    <a:pt x="34" y="518"/>
                    <a:pt x="33" y="520"/>
                    <a:pt x="31" y="522"/>
                  </a:cubicBezTo>
                  <a:cubicBezTo>
                    <a:pt x="31" y="525"/>
                    <a:pt x="30" y="530"/>
                    <a:pt x="32" y="531"/>
                  </a:cubicBezTo>
                  <a:cubicBezTo>
                    <a:pt x="32" y="530"/>
                    <a:pt x="32" y="529"/>
                    <a:pt x="33" y="528"/>
                  </a:cubicBezTo>
                  <a:close/>
                  <a:moveTo>
                    <a:pt x="41" y="524"/>
                  </a:moveTo>
                  <a:cubicBezTo>
                    <a:pt x="42" y="524"/>
                    <a:pt x="41" y="523"/>
                    <a:pt x="41" y="522"/>
                  </a:cubicBezTo>
                  <a:cubicBezTo>
                    <a:pt x="41" y="522"/>
                    <a:pt x="42" y="522"/>
                    <a:pt x="42" y="522"/>
                  </a:cubicBezTo>
                  <a:cubicBezTo>
                    <a:pt x="42" y="522"/>
                    <a:pt x="42" y="521"/>
                    <a:pt x="42" y="521"/>
                  </a:cubicBezTo>
                  <a:cubicBezTo>
                    <a:pt x="42" y="520"/>
                    <a:pt x="43" y="521"/>
                    <a:pt x="43" y="521"/>
                  </a:cubicBezTo>
                  <a:cubicBezTo>
                    <a:pt x="43" y="520"/>
                    <a:pt x="43" y="519"/>
                    <a:pt x="43" y="519"/>
                  </a:cubicBezTo>
                  <a:cubicBezTo>
                    <a:pt x="43" y="518"/>
                    <a:pt x="44" y="518"/>
                    <a:pt x="45" y="517"/>
                  </a:cubicBezTo>
                  <a:cubicBezTo>
                    <a:pt x="46" y="515"/>
                    <a:pt x="49" y="512"/>
                    <a:pt x="49" y="509"/>
                  </a:cubicBezTo>
                  <a:cubicBezTo>
                    <a:pt x="52" y="509"/>
                    <a:pt x="53" y="506"/>
                    <a:pt x="53" y="505"/>
                  </a:cubicBezTo>
                  <a:cubicBezTo>
                    <a:pt x="54" y="504"/>
                    <a:pt x="55" y="504"/>
                    <a:pt x="55" y="503"/>
                  </a:cubicBezTo>
                  <a:cubicBezTo>
                    <a:pt x="57" y="501"/>
                    <a:pt x="59" y="498"/>
                    <a:pt x="60" y="495"/>
                  </a:cubicBezTo>
                  <a:cubicBezTo>
                    <a:pt x="61" y="495"/>
                    <a:pt x="61" y="495"/>
                    <a:pt x="61" y="494"/>
                  </a:cubicBezTo>
                  <a:cubicBezTo>
                    <a:pt x="59" y="494"/>
                    <a:pt x="57" y="494"/>
                    <a:pt x="55" y="494"/>
                  </a:cubicBezTo>
                  <a:cubicBezTo>
                    <a:pt x="56" y="495"/>
                    <a:pt x="54" y="495"/>
                    <a:pt x="53" y="496"/>
                  </a:cubicBezTo>
                  <a:cubicBezTo>
                    <a:pt x="53" y="497"/>
                    <a:pt x="53" y="499"/>
                    <a:pt x="53" y="500"/>
                  </a:cubicBezTo>
                  <a:cubicBezTo>
                    <a:pt x="52" y="500"/>
                    <a:pt x="52" y="500"/>
                    <a:pt x="52" y="501"/>
                  </a:cubicBezTo>
                  <a:cubicBezTo>
                    <a:pt x="51" y="502"/>
                    <a:pt x="50" y="502"/>
                    <a:pt x="49" y="503"/>
                  </a:cubicBezTo>
                  <a:cubicBezTo>
                    <a:pt x="49" y="503"/>
                    <a:pt x="49" y="505"/>
                    <a:pt x="49" y="505"/>
                  </a:cubicBezTo>
                  <a:cubicBezTo>
                    <a:pt x="49" y="505"/>
                    <a:pt x="48" y="506"/>
                    <a:pt x="47" y="506"/>
                  </a:cubicBezTo>
                  <a:cubicBezTo>
                    <a:pt x="47" y="506"/>
                    <a:pt x="48" y="507"/>
                    <a:pt x="47" y="508"/>
                  </a:cubicBezTo>
                  <a:cubicBezTo>
                    <a:pt x="47" y="508"/>
                    <a:pt x="46" y="508"/>
                    <a:pt x="46" y="508"/>
                  </a:cubicBezTo>
                  <a:cubicBezTo>
                    <a:pt x="45" y="509"/>
                    <a:pt x="46" y="510"/>
                    <a:pt x="46" y="510"/>
                  </a:cubicBezTo>
                  <a:cubicBezTo>
                    <a:pt x="45" y="511"/>
                    <a:pt x="44" y="511"/>
                    <a:pt x="43" y="512"/>
                  </a:cubicBezTo>
                  <a:cubicBezTo>
                    <a:pt x="43" y="512"/>
                    <a:pt x="43" y="513"/>
                    <a:pt x="43" y="514"/>
                  </a:cubicBezTo>
                  <a:cubicBezTo>
                    <a:pt x="43" y="514"/>
                    <a:pt x="41" y="514"/>
                    <a:pt x="41" y="514"/>
                  </a:cubicBezTo>
                  <a:cubicBezTo>
                    <a:pt x="41" y="516"/>
                    <a:pt x="41" y="517"/>
                    <a:pt x="40" y="518"/>
                  </a:cubicBezTo>
                  <a:cubicBezTo>
                    <a:pt x="40" y="518"/>
                    <a:pt x="40" y="519"/>
                    <a:pt x="40" y="519"/>
                  </a:cubicBezTo>
                  <a:cubicBezTo>
                    <a:pt x="39" y="520"/>
                    <a:pt x="38" y="522"/>
                    <a:pt x="38" y="522"/>
                  </a:cubicBezTo>
                  <a:cubicBezTo>
                    <a:pt x="38" y="524"/>
                    <a:pt x="36" y="524"/>
                    <a:pt x="36" y="525"/>
                  </a:cubicBezTo>
                  <a:cubicBezTo>
                    <a:pt x="36" y="526"/>
                    <a:pt x="35" y="525"/>
                    <a:pt x="35" y="526"/>
                  </a:cubicBezTo>
                  <a:cubicBezTo>
                    <a:pt x="34" y="527"/>
                    <a:pt x="34" y="528"/>
                    <a:pt x="33" y="530"/>
                  </a:cubicBezTo>
                  <a:cubicBezTo>
                    <a:pt x="33" y="530"/>
                    <a:pt x="32" y="531"/>
                    <a:pt x="32" y="531"/>
                  </a:cubicBezTo>
                  <a:cubicBezTo>
                    <a:pt x="31" y="533"/>
                    <a:pt x="30" y="536"/>
                    <a:pt x="32" y="538"/>
                  </a:cubicBezTo>
                  <a:cubicBezTo>
                    <a:pt x="35" y="533"/>
                    <a:pt x="38" y="527"/>
                    <a:pt x="41" y="524"/>
                  </a:cubicBezTo>
                  <a:close/>
                  <a:moveTo>
                    <a:pt x="40" y="528"/>
                  </a:moveTo>
                  <a:cubicBezTo>
                    <a:pt x="39" y="528"/>
                    <a:pt x="38" y="529"/>
                    <a:pt x="37" y="530"/>
                  </a:cubicBezTo>
                  <a:cubicBezTo>
                    <a:pt x="37" y="530"/>
                    <a:pt x="37" y="531"/>
                    <a:pt x="37" y="531"/>
                  </a:cubicBezTo>
                  <a:cubicBezTo>
                    <a:pt x="37" y="532"/>
                    <a:pt x="36" y="533"/>
                    <a:pt x="35" y="534"/>
                  </a:cubicBezTo>
                  <a:cubicBezTo>
                    <a:pt x="34" y="536"/>
                    <a:pt x="32" y="538"/>
                    <a:pt x="32" y="541"/>
                  </a:cubicBezTo>
                  <a:cubicBezTo>
                    <a:pt x="31" y="542"/>
                    <a:pt x="31" y="544"/>
                    <a:pt x="33" y="546"/>
                  </a:cubicBezTo>
                  <a:cubicBezTo>
                    <a:pt x="33" y="543"/>
                    <a:pt x="36" y="542"/>
                    <a:pt x="37" y="541"/>
                  </a:cubicBezTo>
                  <a:cubicBezTo>
                    <a:pt x="37" y="540"/>
                    <a:pt x="37" y="539"/>
                    <a:pt x="37" y="539"/>
                  </a:cubicBezTo>
                  <a:cubicBezTo>
                    <a:pt x="37" y="539"/>
                    <a:pt x="38" y="538"/>
                    <a:pt x="39" y="538"/>
                  </a:cubicBezTo>
                  <a:cubicBezTo>
                    <a:pt x="39" y="537"/>
                    <a:pt x="40" y="536"/>
                    <a:pt x="40" y="534"/>
                  </a:cubicBezTo>
                  <a:cubicBezTo>
                    <a:pt x="41" y="534"/>
                    <a:pt x="42" y="534"/>
                    <a:pt x="42" y="534"/>
                  </a:cubicBezTo>
                  <a:cubicBezTo>
                    <a:pt x="42" y="533"/>
                    <a:pt x="42" y="532"/>
                    <a:pt x="42" y="532"/>
                  </a:cubicBezTo>
                  <a:cubicBezTo>
                    <a:pt x="43" y="531"/>
                    <a:pt x="44" y="530"/>
                    <a:pt x="45" y="529"/>
                  </a:cubicBezTo>
                  <a:cubicBezTo>
                    <a:pt x="46" y="527"/>
                    <a:pt x="48" y="525"/>
                    <a:pt x="48" y="523"/>
                  </a:cubicBezTo>
                  <a:cubicBezTo>
                    <a:pt x="49" y="521"/>
                    <a:pt x="46" y="518"/>
                    <a:pt x="47" y="515"/>
                  </a:cubicBezTo>
                  <a:cubicBezTo>
                    <a:pt x="48" y="515"/>
                    <a:pt x="48" y="515"/>
                    <a:pt x="47" y="514"/>
                  </a:cubicBezTo>
                  <a:cubicBezTo>
                    <a:pt x="45" y="518"/>
                    <a:pt x="42" y="523"/>
                    <a:pt x="40" y="528"/>
                  </a:cubicBezTo>
                  <a:close/>
                  <a:moveTo>
                    <a:pt x="45" y="530"/>
                  </a:moveTo>
                  <a:cubicBezTo>
                    <a:pt x="44" y="531"/>
                    <a:pt x="44" y="531"/>
                    <a:pt x="43" y="532"/>
                  </a:cubicBezTo>
                  <a:cubicBezTo>
                    <a:pt x="43" y="532"/>
                    <a:pt x="43" y="533"/>
                    <a:pt x="43" y="534"/>
                  </a:cubicBezTo>
                  <a:cubicBezTo>
                    <a:pt x="42" y="535"/>
                    <a:pt x="41" y="535"/>
                    <a:pt x="40" y="536"/>
                  </a:cubicBezTo>
                  <a:cubicBezTo>
                    <a:pt x="39" y="538"/>
                    <a:pt x="37" y="540"/>
                    <a:pt x="36" y="541"/>
                  </a:cubicBezTo>
                  <a:cubicBezTo>
                    <a:pt x="36" y="542"/>
                    <a:pt x="36" y="543"/>
                    <a:pt x="36" y="543"/>
                  </a:cubicBezTo>
                  <a:cubicBezTo>
                    <a:pt x="35" y="544"/>
                    <a:pt x="33" y="545"/>
                    <a:pt x="33" y="546"/>
                  </a:cubicBezTo>
                  <a:cubicBezTo>
                    <a:pt x="31" y="549"/>
                    <a:pt x="31" y="552"/>
                    <a:pt x="33" y="554"/>
                  </a:cubicBezTo>
                  <a:cubicBezTo>
                    <a:pt x="36" y="550"/>
                    <a:pt x="39" y="547"/>
                    <a:pt x="42" y="543"/>
                  </a:cubicBezTo>
                  <a:cubicBezTo>
                    <a:pt x="43" y="542"/>
                    <a:pt x="47" y="538"/>
                    <a:pt x="47" y="537"/>
                  </a:cubicBezTo>
                  <a:cubicBezTo>
                    <a:pt x="47" y="535"/>
                    <a:pt x="49" y="535"/>
                    <a:pt x="50" y="534"/>
                  </a:cubicBezTo>
                  <a:cubicBezTo>
                    <a:pt x="51" y="534"/>
                    <a:pt x="50" y="532"/>
                    <a:pt x="52" y="532"/>
                  </a:cubicBezTo>
                  <a:cubicBezTo>
                    <a:pt x="51" y="529"/>
                    <a:pt x="50" y="526"/>
                    <a:pt x="48" y="525"/>
                  </a:cubicBezTo>
                  <a:cubicBezTo>
                    <a:pt x="47" y="527"/>
                    <a:pt x="46" y="528"/>
                    <a:pt x="45" y="530"/>
                  </a:cubicBezTo>
                  <a:close/>
                  <a:moveTo>
                    <a:pt x="52" y="533"/>
                  </a:moveTo>
                  <a:cubicBezTo>
                    <a:pt x="49" y="537"/>
                    <a:pt x="45" y="541"/>
                    <a:pt x="41" y="546"/>
                  </a:cubicBezTo>
                  <a:cubicBezTo>
                    <a:pt x="40" y="547"/>
                    <a:pt x="38" y="549"/>
                    <a:pt x="37" y="550"/>
                  </a:cubicBezTo>
                  <a:cubicBezTo>
                    <a:pt x="36" y="551"/>
                    <a:pt x="36" y="552"/>
                    <a:pt x="36" y="553"/>
                  </a:cubicBezTo>
                  <a:cubicBezTo>
                    <a:pt x="36" y="553"/>
                    <a:pt x="35" y="553"/>
                    <a:pt x="35" y="553"/>
                  </a:cubicBezTo>
                  <a:cubicBezTo>
                    <a:pt x="35" y="553"/>
                    <a:pt x="35" y="554"/>
                    <a:pt x="35" y="554"/>
                  </a:cubicBezTo>
                  <a:cubicBezTo>
                    <a:pt x="35" y="555"/>
                    <a:pt x="34" y="555"/>
                    <a:pt x="33" y="556"/>
                  </a:cubicBezTo>
                  <a:cubicBezTo>
                    <a:pt x="33" y="558"/>
                    <a:pt x="33" y="558"/>
                    <a:pt x="33" y="561"/>
                  </a:cubicBezTo>
                  <a:cubicBezTo>
                    <a:pt x="38" y="561"/>
                    <a:pt x="38" y="560"/>
                    <a:pt x="40" y="559"/>
                  </a:cubicBezTo>
                  <a:cubicBezTo>
                    <a:pt x="40" y="558"/>
                    <a:pt x="41" y="557"/>
                    <a:pt x="41" y="557"/>
                  </a:cubicBezTo>
                  <a:cubicBezTo>
                    <a:pt x="43" y="556"/>
                    <a:pt x="43" y="555"/>
                    <a:pt x="44" y="554"/>
                  </a:cubicBezTo>
                  <a:cubicBezTo>
                    <a:pt x="45" y="552"/>
                    <a:pt x="47" y="551"/>
                    <a:pt x="47" y="550"/>
                  </a:cubicBezTo>
                  <a:cubicBezTo>
                    <a:pt x="47" y="548"/>
                    <a:pt x="50" y="548"/>
                    <a:pt x="50" y="547"/>
                  </a:cubicBezTo>
                  <a:cubicBezTo>
                    <a:pt x="50" y="545"/>
                    <a:pt x="52" y="545"/>
                    <a:pt x="53" y="543"/>
                  </a:cubicBezTo>
                  <a:cubicBezTo>
                    <a:pt x="53" y="542"/>
                    <a:pt x="53" y="543"/>
                    <a:pt x="53" y="542"/>
                  </a:cubicBezTo>
                  <a:cubicBezTo>
                    <a:pt x="55" y="540"/>
                    <a:pt x="56" y="538"/>
                    <a:pt x="57" y="536"/>
                  </a:cubicBezTo>
                  <a:cubicBezTo>
                    <a:pt x="55" y="536"/>
                    <a:pt x="55" y="533"/>
                    <a:pt x="52" y="533"/>
                  </a:cubicBezTo>
                  <a:close/>
                  <a:moveTo>
                    <a:pt x="57" y="538"/>
                  </a:moveTo>
                  <a:cubicBezTo>
                    <a:pt x="52" y="547"/>
                    <a:pt x="45" y="553"/>
                    <a:pt x="40" y="561"/>
                  </a:cubicBezTo>
                  <a:cubicBezTo>
                    <a:pt x="47" y="562"/>
                    <a:pt x="49" y="557"/>
                    <a:pt x="53" y="554"/>
                  </a:cubicBezTo>
                  <a:cubicBezTo>
                    <a:pt x="54" y="552"/>
                    <a:pt x="55" y="551"/>
                    <a:pt x="56" y="549"/>
                  </a:cubicBezTo>
                  <a:cubicBezTo>
                    <a:pt x="57" y="548"/>
                    <a:pt x="59" y="546"/>
                    <a:pt x="60" y="544"/>
                  </a:cubicBezTo>
                  <a:cubicBezTo>
                    <a:pt x="61" y="545"/>
                    <a:pt x="62" y="541"/>
                    <a:pt x="62" y="543"/>
                  </a:cubicBezTo>
                  <a:cubicBezTo>
                    <a:pt x="61" y="545"/>
                    <a:pt x="60" y="546"/>
                    <a:pt x="59" y="548"/>
                  </a:cubicBezTo>
                  <a:cubicBezTo>
                    <a:pt x="57" y="549"/>
                    <a:pt x="56" y="550"/>
                    <a:pt x="54" y="552"/>
                  </a:cubicBezTo>
                  <a:cubicBezTo>
                    <a:pt x="54" y="553"/>
                    <a:pt x="54" y="554"/>
                    <a:pt x="53" y="554"/>
                  </a:cubicBezTo>
                  <a:cubicBezTo>
                    <a:pt x="51" y="557"/>
                    <a:pt x="48" y="558"/>
                    <a:pt x="47" y="561"/>
                  </a:cubicBezTo>
                  <a:cubicBezTo>
                    <a:pt x="50" y="561"/>
                    <a:pt x="53" y="561"/>
                    <a:pt x="56" y="561"/>
                  </a:cubicBezTo>
                  <a:cubicBezTo>
                    <a:pt x="57" y="560"/>
                    <a:pt x="59" y="558"/>
                    <a:pt x="60" y="557"/>
                  </a:cubicBezTo>
                  <a:cubicBezTo>
                    <a:pt x="62" y="554"/>
                    <a:pt x="65" y="552"/>
                    <a:pt x="66" y="548"/>
                  </a:cubicBezTo>
                  <a:cubicBezTo>
                    <a:pt x="68" y="547"/>
                    <a:pt x="70" y="547"/>
                    <a:pt x="70" y="544"/>
                  </a:cubicBezTo>
                  <a:cubicBezTo>
                    <a:pt x="64" y="544"/>
                    <a:pt x="62" y="539"/>
                    <a:pt x="57" y="538"/>
                  </a:cubicBezTo>
                  <a:close/>
                  <a:moveTo>
                    <a:pt x="83" y="535"/>
                  </a:moveTo>
                  <a:cubicBezTo>
                    <a:pt x="83" y="540"/>
                    <a:pt x="80" y="542"/>
                    <a:pt x="78" y="544"/>
                  </a:cubicBezTo>
                  <a:cubicBezTo>
                    <a:pt x="75" y="544"/>
                    <a:pt x="74" y="546"/>
                    <a:pt x="71" y="545"/>
                  </a:cubicBezTo>
                  <a:cubicBezTo>
                    <a:pt x="70" y="546"/>
                    <a:pt x="69" y="548"/>
                    <a:pt x="68" y="549"/>
                  </a:cubicBezTo>
                  <a:cubicBezTo>
                    <a:pt x="67" y="551"/>
                    <a:pt x="65" y="551"/>
                    <a:pt x="64" y="553"/>
                  </a:cubicBezTo>
                  <a:cubicBezTo>
                    <a:pt x="63" y="553"/>
                    <a:pt x="63" y="555"/>
                    <a:pt x="63" y="555"/>
                  </a:cubicBezTo>
                  <a:cubicBezTo>
                    <a:pt x="61" y="558"/>
                    <a:pt x="58" y="558"/>
                    <a:pt x="58" y="561"/>
                  </a:cubicBezTo>
                  <a:cubicBezTo>
                    <a:pt x="60" y="561"/>
                    <a:pt x="63" y="562"/>
                    <a:pt x="66" y="561"/>
                  </a:cubicBezTo>
                  <a:cubicBezTo>
                    <a:pt x="66" y="561"/>
                    <a:pt x="68" y="560"/>
                    <a:pt x="70" y="558"/>
                  </a:cubicBezTo>
                  <a:cubicBezTo>
                    <a:pt x="71" y="557"/>
                    <a:pt x="73" y="555"/>
                    <a:pt x="74" y="554"/>
                  </a:cubicBezTo>
                  <a:cubicBezTo>
                    <a:pt x="75" y="553"/>
                    <a:pt x="75" y="552"/>
                    <a:pt x="75" y="551"/>
                  </a:cubicBezTo>
                  <a:cubicBezTo>
                    <a:pt x="77" y="549"/>
                    <a:pt x="80" y="547"/>
                    <a:pt x="81" y="546"/>
                  </a:cubicBezTo>
                  <a:cubicBezTo>
                    <a:pt x="82" y="546"/>
                    <a:pt x="81" y="544"/>
                    <a:pt x="81" y="544"/>
                  </a:cubicBezTo>
                  <a:cubicBezTo>
                    <a:pt x="87" y="538"/>
                    <a:pt x="96" y="532"/>
                    <a:pt x="97" y="527"/>
                  </a:cubicBezTo>
                  <a:cubicBezTo>
                    <a:pt x="97" y="525"/>
                    <a:pt x="98" y="522"/>
                    <a:pt x="95" y="521"/>
                  </a:cubicBezTo>
                  <a:cubicBezTo>
                    <a:pt x="91" y="526"/>
                    <a:pt x="88" y="531"/>
                    <a:pt x="83" y="535"/>
                  </a:cubicBezTo>
                  <a:close/>
                  <a:moveTo>
                    <a:pt x="78" y="555"/>
                  </a:moveTo>
                  <a:cubicBezTo>
                    <a:pt x="80" y="553"/>
                    <a:pt x="83" y="551"/>
                    <a:pt x="86" y="549"/>
                  </a:cubicBezTo>
                  <a:cubicBezTo>
                    <a:pt x="87" y="548"/>
                    <a:pt x="88" y="547"/>
                    <a:pt x="89" y="546"/>
                  </a:cubicBezTo>
                  <a:cubicBezTo>
                    <a:pt x="90" y="545"/>
                    <a:pt x="91" y="544"/>
                    <a:pt x="93" y="542"/>
                  </a:cubicBezTo>
                  <a:cubicBezTo>
                    <a:pt x="94" y="540"/>
                    <a:pt x="98" y="538"/>
                    <a:pt x="97" y="534"/>
                  </a:cubicBezTo>
                  <a:cubicBezTo>
                    <a:pt x="93" y="533"/>
                    <a:pt x="91" y="537"/>
                    <a:pt x="88" y="539"/>
                  </a:cubicBezTo>
                  <a:cubicBezTo>
                    <a:pt x="86" y="541"/>
                    <a:pt x="83" y="544"/>
                    <a:pt x="81" y="546"/>
                  </a:cubicBezTo>
                  <a:cubicBezTo>
                    <a:pt x="80" y="547"/>
                    <a:pt x="79" y="548"/>
                    <a:pt x="78" y="549"/>
                  </a:cubicBezTo>
                  <a:cubicBezTo>
                    <a:pt x="77" y="550"/>
                    <a:pt x="76" y="552"/>
                    <a:pt x="75" y="554"/>
                  </a:cubicBezTo>
                  <a:cubicBezTo>
                    <a:pt x="74" y="555"/>
                    <a:pt x="73" y="556"/>
                    <a:pt x="72" y="557"/>
                  </a:cubicBezTo>
                  <a:cubicBezTo>
                    <a:pt x="71" y="558"/>
                    <a:pt x="69" y="560"/>
                    <a:pt x="68" y="561"/>
                  </a:cubicBezTo>
                  <a:cubicBezTo>
                    <a:pt x="73" y="561"/>
                    <a:pt x="76" y="562"/>
                    <a:pt x="80" y="562"/>
                  </a:cubicBezTo>
                  <a:cubicBezTo>
                    <a:pt x="83" y="558"/>
                    <a:pt x="89" y="555"/>
                    <a:pt x="92" y="552"/>
                  </a:cubicBezTo>
                  <a:cubicBezTo>
                    <a:pt x="92" y="551"/>
                    <a:pt x="92" y="550"/>
                    <a:pt x="93" y="549"/>
                  </a:cubicBezTo>
                  <a:cubicBezTo>
                    <a:pt x="93" y="548"/>
                    <a:pt x="95" y="548"/>
                    <a:pt x="95" y="547"/>
                  </a:cubicBezTo>
                  <a:cubicBezTo>
                    <a:pt x="95" y="546"/>
                    <a:pt x="96" y="546"/>
                    <a:pt x="96" y="546"/>
                  </a:cubicBezTo>
                  <a:cubicBezTo>
                    <a:pt x="97" y="544"/>
                    <a:pt x="96" y="543"/>
                    <a:pt x="97" y="542"/>
                  </a:cubicBezTo>
                  <a:cubicBezTo>
                    <a:pt x="97" y="542"/>
                    <a:pt x="97" y="539"/>
                    <a:pt x="96" y="540"/>
                  </a:cubicBezTo>
                  <a:cubicBezTo>
                    <a:pt x="91" y="547"/>
                    <a:pt x="83" y="551"/>
                    <a:pt x="78" y="558"/>
                  </a:cubicBezTo>
                  <a:cubicBezTo>
                    <a:pt x="77" y="558"/>
                    <a:pt x="76" y="561"/>
                    <a:pt x="75" y="559"/>
                  </a:cubicBezTo>
                  <a:cubicBezTo>
                    <a:pt x="78" y="559"/>
                    <a:pt x="77" y="556"/>
                    <a:pt x="78" y="555"/>
                  </a:cubicBezTo>
                  <a:close/>
                  <a:moveTo>
                    <a:pt x="91" y="553"/>
                  </a:moveTo>
                  <a:cubicBezTo>
                    <a:pt x="90" y="554"/>
                    <a:pt x="89" y="555"/>
                    <a:pt x="88" y="556"/>
                  </a:cubicBezTo>
                  <a:cubicBezTo>
                    <a:pt x="86" y="558"/>
                    <a:pt x="83" y="559"/>
                    <a:pt x="82" y="562"/>
                  </a:cubicBezTo>
                  <a:cubicBezTo>
                    <a:pt x="89" y="566"/>
                    <a:pt x="93" y="561"/>
                    <a:pt x="94" y="557"/>
                  </a:cubicBezTo>
                  <a:cubicBezTo>
                    <a:pt x="94" y="556"/>
                    <a:pt x="95" y="556"/>
                    <a:pt x="95" y="556"/>
                  </a:cubicBezTo>
                  <a:cubicBezTo>
                    <a:pt x="96" y="554"/>
                    <a:pt x="97" y="549"/>
                    <a:pt x="95" y="548"/>
                  </a:cubicBezTo>
                  <a:cubicBezTo>
                    <a:pt x="94" y="550"/>
                    <a:pt x="92" y="551"/>
                    <a:pt x="91" y="553"/>
                  </a:cubicBezTo>
                  <a:close/>
                  <a:moveTo>
                    <a:pt x="80" y="515"/>
                  </a:moveTo>
                  <a:cubicBezTo>
                    <a:pt x="80" y="515"/>
                    <a:pt x="80" y="514"/>
                    <a:pt x="80" y="513"/>
                  </a:cubicBezTo>
                  <a:cubicBezTo>
                    <a:pt x="81" y="512"/>
                    <a:pt x="82" y="512"/>
                    <a:pt x="83" y="511"/>
                  </a:cubicBezTo>
                  <a:cubicBezTo>
                    <a:pt x="84" y="510"/>
                    <a:pt x="85" y="508"/>
                    <a:pt x="86" y="507"/>
                  </a:cubicBezTo>
                  <a:cubicBezTo>
                    <a:pt x="89" y="504"/>
                    <a:pt x="93" y="502"/>
                    <a:pt x="94" y="498"/>
                  </a:cubicBezTo>
                  <a:cubicBezTo>
                    <a:pt x="92" y="498"/>
                    <a:pt x="91" y="496"/>
                    <a:pt x="87" y="497"/>
                  </a:cubicBezTo>
                  <a:cubicBezTo>
                    <a:pt x="83" y="502"/>
                    <a:pt x="78" y="508"/>
                    <a:pt x="73" y="511"/>
                  </a:cubicBezTo>
                  <a:cubicBezTo>
                    <a:pt x="73" y="511"/>
                    <a:pt x="74" y="512"/>
                    <a:pt x="73" y="513"/>
                  </a:cubicBezTo>
                  <a:cubicBezTo>
                    <a:pt x="69" y="518"/>
                    <a:pt x="62" y="522"/>
                    <a:pt x="59" y="528"/>
                  </a:cubicBezTo>
                  <a:cubicBezTo>
                    <a:pt x="61" y="530"/>
                    <a:pt x="61" y="533"/>
                    <a:pt x="64" y="533"/>
                  </a:cubicBezTo>
                  <a:cubicBezTo>
                    <a:pt x="65" y="534"/>
                    <a:pt x="67" y="536"/>
                    <a:pt x="70" y="536"/>
                  </a:cubicBezTo>
                  <a:cubicBezTo>
                    <a:pt x="74" y="536"/>
                    <a:pt x="74" y="532"/>
                    <a:pt x="77" y="531"/>
                  </a:cubicBezTo>
                  <a:cubicBezTo>
                    <a:pt x="77" y="532"/>
                    <a:pt x="78" y="531"/>
                    <a:pt x="79" y="532"/>
                  </a:cubicBezTo>
                  <a:cubicBezTo>
                    <a:pt x="80" y="533"/>
                    <a:pt x="80" y="536"/>
                    <a:pt x="83" y="535"/>
                  </a:cubicBezTo>
                  <a:cubicBezTo>
                    <a:pt x="84" y="532"/>
                    <a:pt x="87" y="530"/>
                    <a:pt x="89" y="528"/>
                  </a:cubicBezTo>
                  <a:cubicBezTo>
                    <a:pt x="91" y="525"/>
                    <a:pt x="94" y="522"/>
                    <a:pt x="96" y="520"/>
                  </a:cubicBezTo>
                  <a:cubicBezTo>
                    <a:pt x="96" y="516"/>
                    <a:pt x="96" y="512"/>
                    <a:pt x="95" y="509"/>
                  </a:cubicBezTo>
                  <a:cubicBezTo>
                    <a:pt x="94" y="509"/>
                    <a:pt x="94" y="510"/>
                    <a:pt x="93" y="510"/>
                  </a:cubicBezTo>
                  <a:cubicBezTo>
                    <a:pt x="88" y="516"/>
                    <a:pt x="82" y="522"/>
                    <a:pt x="77" y="528"/>
                  </a:cubicBezTo>
                  <a:cubicBezTo>
                    <a:pt x="75" y="529"/>
                    <a:pt x="73" y="531"/>
                    <a:pt x="73" y="532"/>
                  </a:cubicBezTo>
                  <a:cubicBezTo>
                    <a:pt x="72" y="533"/>
                    <a:pt x="73" y="534"/>
                    <a:pt x="71" y="534"/>
                  </a:cubicBezTo>
                  <a:cubicBezTo>
                    <a:pt x="75" y="529"/>
                    <a:pt x="78" y="525"/>
                    <a:pt x="83" y="520"/>
                  </a:cubicBezTo>
                  <a:cubicBezTo>
                    <a:pt x="85" y="517"/>
                    <a:pt x="89" y="514"/>
                    <a:pt x="91" y="512"/>
                  </a:cubicBezTo>
                  <a:cubicBezTo>
                    <a:pt x="93" y="508"/>
                    <a:pt x="97" y="507"/>
                    <a:pt x="95" y="501"/>
                  </a:cubicBezTo>
                  <a:cubicBezTo>
                    <a:pt x="95" y="500"/>
                    <a:pt x="94" y="501"/>
                    <a:pt x="93" y="501"/>
                  </a:cubicBezTo>
                  <a:cubicBezTo>
                    <a:pt x="91" y="504"/>
                    <a:pt x="89" y="507"/>
                    <a:pt x="86" y="509"/>
                  </a:cubicBezTo>
                  <a:cubicBezTo>
                    <a:pt x="86" y="510"/>
                    <a:pt x="85" y="510"/>
                    <a:pt x="84" y="510"/>
                  </a:cubicBezTo>
                  <a:cubicBezTo>
                    <a:pt x="83" y="511"/>
                    <a:pt x="83" y="512"/>
                    <a:pt x="82" y="513"/>
                  </a:cubicBezTo>
                  <a:cubicBezTo>
                    <a:pt x="77" y="518"/>
                    <a:pt x="71" y="524"/>
                    <a:pt x="66" y="528"/>
                  </a:cubicBezTo>
                  <a:cubicBezTo>
                    <a:pt x="65" y="529"/>
                    <a:pt x="64" y="533"/>
                    <a:pt x="63" y="531"/>
                  </a:cubicBezTo>
                  <a:cubicBezTo>
                    <a:pt x="68" y="526"/>
                    <a:pt x="74" y="521"/>
                    <a:pt x="80" y="515"/>
                  </a:cubicBezTo>
                  <a:close/>
                  <a:moveTo>
                    <a:pt x="62" y="523"/>
                  </a:moveTo>
                  <a:cubicBezTo>
                    <a:pt x="63" y="522"/>
                    <a:pt x="65" y="521"/>
                    <a:pt x="66" y="520"/>
                  </a:cubicBezTo>
                  <a:cubicBezTo>
                    <a:pt x="67" y="519"/>
                    <a:pt x="68" y="517"/>
                    <a:pt x="69" y="516"/>
                  </a:cubicBezTo>
                  <a:cubicBezTo>
                    <a:pt x="69" y="516"/>
                    <a:pt x="69" y="515"/>
                    <a:pt x="69" y="514"/>
                  </a:cubicBezTo>
                  <a:cubicBezTo>
                    <a:pt x="69" y="514"/>
                    <a:pt x="71" y="515"/>
                    <a:pt x="71" y="514"/>
                  </a:cubicBezTo>
                  <a:cubicBezTo>
                    <a:pt x="71" y="514"/>
                    <a:pt x="71" y="513"/>
                    <a:pt x="71" y="513"/>
                  </a:cubicBezTo>
                  <a:cubicBezTo>
                    <a:pt x="71" y="513"/>
                    <a:pt x="72" y="512"/>
                    <a:pt x="73" y="512"/>
                  </a:cubicBezTo>
                  <a:cubicBezTo>
                    <a:pt x="75" y="509"/>
                    <a:pt x="77" y="507"/>
                    <a:pt x="80" y="504"/>
                  </a:cubicBezTo>
                  <a:cubicBezTo>
                    <a:pt x="82" y="502"/>
                    <a:pt x="86" y="500"/>
                    <a:pt x="86" y="496"/>
                  </a:cubicBezTo>
                  <a:cubicBezTo>
                    <a:pt x="85" y="495"/>
                    <a:pt x="83" y="495"/>
                    <a:pt x="81" y="495"/>
                  </a:cubicBezTo>
                  <a:cubicBezTo>
                    <a:pt x="78" y="496"/>
                    <a:pt x="75" y="501"/>
                    <a:pt x="72" y="506"/>
                  </a:cubicBezTo>
                  <a:cubicBezTo>
                    <a:pt x="70" y="507"/>
                    <a:pt x="68" y="509"/>
                    <a:pt x="66" y="511"/>
                  </a:cubicBezTo>
                  <a:cubicBezTo>
                    <a:pt x="64" y="513"/>
                    <a:pt x="61" y="516"/>
                    <a:pt x="61" y="520"/>
                  </a:cubicBezTo>
                  <a:cubicBezTo>
                    <a:pt x="59" y="519"/>
                    <a:pt x="60" y="521"/>
                    <a:pt x="58" y="521"/>
                  </a:cubicBezTo>
                  <a:cubicBezTo>
                    <a:pt x="55" y="522"/>
                    <a:pt x="58" y="524"/>
                    <a:pt x="58" y="526"/>
                  </a:cubicBezTo>
                  <a:cubicBezTo>
                    <a:pt x="59" y="526"/>
                    <a:pt x="61" y="524"/>
                    <a:pt x="62" y="523"/>
                  </a:cubicBezTo>
                  <a:close/>
                  <a:moveTo>
                    <a:pt x="59" y="509"/>
                  </a:moveTo>
                  <a:cubicBezTo>
                    <a:pt x="59" y="509"/>
                    <a:pt x="60" y="508"/>
                    <a:pt x="60" y="508"/>
                  </a:cubicBezTo>
                  <a:cubicBezTo>
                    <a:pt x="61" y="507"/>
                    <a:pt x="61" y="506"/>
                    <a:pt x="61" y="505"/>
                  </a:cubicBezTo>
                  <a:cubicBezTo>
                    <a:pt x="62" y="504"/>
                    <a:pt x="63" y="504"/>
                    <a:pt x="64" y="503"/>
                  </a:cubicBezTo>
                  <a:cubicBezTo>
                    <a:pt x="64" y="502"/>
                    <a:pt x="64" y="501"/>
                    <a:pt x="65" y="501"/>
                  </a:cubicBezTo>
                  <a:cubicBezTo>
                    <a:pt x="67" y="498"/>
                    <a:pt x="70" y="497"/>
                    <a:pt x="71" y="494"/>
                  </a:cubicBezTo>
                  <a:cubicBezTo>
                    <a:pt x="68" y="495"/>
                    <a:pt x="67" y="493"/>
                    <a:pt x="64" y="494"/>
                  </a:cubicBezTo>
                  <a:cubicBezTo>
                    <a:pt x="63" y="494"/>
                    <a:pt x="60" y="496"/>
                    <a:pt x="60" y="497"/>
                  </a:cubicBezTo>
                  <a:cubicBezTo>
                    <a:pt x="60" y="499"/>
                    <a:pt x="58" y="499"/>
                    <a:pt x="58" y="501"/>
                  </a:cubicBezTo>
                  <a:cubicBezTo>
                    <a:pt x="58" y="502"/>
                    <a:pt x="57" y="501"/>
                    <a:pt x="57" y="501"/>
                  </a:cubicBezTo>
                  <a:cubicBezTo>
                    <a:pt x="57" y="502"/>
                    <a:pt x="57" y="503"/>
                    <a:pt x="56" y="504"/>
                  </a:cubicBezTo>
                  <a:cubicBezTo>
                    <a:pt x="55" y="505"/>
                    <a:pt x="53" y="506"/>
                    <a:pt x="53" y="507"/>
                  </a:cubicBezTo>
                  <a:cubicBezTo>
                    <a:pt x="52" y="508"/>
                    <a:pt x="52" y="509"/>
                    <a:pt x="52" y="510"/>
                  </a:cubicBezTo>
                  <a:cubicBezTo>
                    <a:pt x="51" y="511"/>
                    <a:pt x="50" y="511"/>
                    <a:pt x="50" y="512"/>
                  </a:cubicBezTo>
                  <a:cubicBezTo>
                    <a:pt x="50" y="513"/>
                    <a:pt x="49" y="512"/>
                    <a:pt x="49" y="513"/>
                  </a:cubicBezTo>
                  <a:cubicBezTo>
                    <a:pt x="48" y="515"/>
                    <a:pt x="48" y="517"/>
                    <a:pt x="48" y="519"/>
                  </a:cubicBezTo>
                  <a:cubicBezTo>
                    <a:pt x="48" y="520"/>
                    <a:pt x="49" y="521"/>
                    <a:pt x="50" y="523"/>
                  </a:cubicBezTo>
                  <a:cubicBezTo>
                    <a:pt x="51" y="526"/>
                    <a:pt x="51" y="530"/>
                    <a:pt x="53" y="530"/>
                  </a:cubicBezTo>
                  <a:cubicBezTo>
                    <a:pt x="54" y="530"/>
                    <a:pt x="53" y="530"/>
                    <a:pt x="53" y="531"/>
                  </a:cubicBezTo>
                  <a:cubicBezTo>
                    <a:pt x="54" y="532"/>
                    <a:pt x="54" y="532"/>
                    <a:pt x="55" y="533"/>
                  </a:cubicBezTo>
                  <a:cubicBezTo>
                    <a:pt x="55" y="533"/>
                    <a:pt x="55" y="534"/>
                    <a:pt x="55" y="534"/>
                  </a:cubicBezTo>
                  <a:cubicBezTo>
                    <a:pt x="55" y="535"/>
                    <a:pt x="57" y="534"/>
                    <a:pt x="57" y="534"/>
                  </a:cubicBezTo>
                  <a:cubicBezTo>
                    <a:pt x="58" y="535"/>
                    <a:pt x="57" y="537"/>
                    <a:pt x="59" y="537"/>
                  </a:cubicBezTo>
                  <a:cubicBezTo>
                    <a:pt x="60" y="537"/>
                    <a:pt x="59" y="538"/>
                    <a:pt x="60" y="538"/>
                  </a:cubicBezTo>
                  <a:cubicBezTo>
                    <a:pt x="62" y="540"/>
                    <a:pt x="63" y="541"/>
                    <a:pt x="65" y="541"/>
                  </a:cubicBezTo>
                  <a:cubicBezTo>
                    <a:pt x="65" y="542"/>
                    <a:pt x="66" y="542"/>
                    <a:pt x="66" y="542"/>
                  </a:cubicBezTo>
                  <a:cubicBezTo>
                    <a:pt x="67" y="542"/>
                    <a:pt x="67" y="543"/>
                    <a:pt x="67" y="543"/>
                  </a:cubicBezTo>
                  <a:cubicBezTo>
                    <a:pt x="71" y="544"/>
                    <a:pt x="75" y="543"/>
                    <a:pt x="79" y="543"/>
                  </a:cubicBezTo>
                  <a:cubicBezTo>
                    <a:pt x="79" y="542"/>
                    <a:pt x="80" y="542"/>
                    <a:pt x="80" y="541"/>
                  </a:cubicBezTo>
                  <a:cubicBezTo>
                    <a:pt x="80" y="540"/>
                    <a:pt x="84" y="538"/>
                    <a:pt x="81" y="537"/>
                  </a:cubicBezTo>
                  <a:cubicBezTo>
                    <a:pt x="81" y="538"/>
                    <a:pt x="80" y="538"/>
                    <a:pt x="80" y="539"/>
                  </a:cubicBezTo>
                  <a:cubicBezTo>
                    <a:pt x="83" y="536"/>
                    <a:pt x="79" y="533"/>
                    <a:pt x="76" y="532"/>
                  </a:cubicBezTo>
                  <a:cubicBezTo>
                    <a:pt x="74" y="535"/>
                    <a:pt x="72" y="537"/>
                    <a:pt x="69" y="537"/>
                  </a:cubicBezTo>
                  <a:cubicBezTo>
                    <a:pt x="67" y="537"/>
                    <a:pt x="67" y="536"/>
                    <a:pt x="66" y="535"/>
                  </a:cubicBezTo>
                  <a:cubicBezTo>
                    <a:pt x="66" y="535"/>
                    <a:pt x="65" y="536"/>
                    <a:pt x="65" y="535"/>
                  </a:cubicBezTo>
                  <a:cubicBezTo>
                    <a:pt x="64" y="535"/>
                    <a:pt x="64" y="534"/>
                    <a:pt x="64" y="534"/>
                  </a:cubicBezTo>
                  <a:cubicBezTo>
                    <a:pt x="63" y="533"/>
                    <a:pt x="63" y="534"/>
                    <a:pt x="62" y="534"/>
                  </a:cubicBezTo>
                  <a:cubicBezTo>
                    <a:pt x="62" y="534"/>
                    <a:pt x="62" y="532"/>
                    <a:pt x="61" y="532"/>
                  </a:cubicBezTo>
                  <a:cubicBezTo>
                    <a:pt x="60" y="531"/>
                    <a:pt x="60" y="531"/>
                    <a:pt x="59" y="529"/>
                  </a:cubicBezTo>
                  <a:cubicBezTo>
                    <a:pt x="57" y="527"/>
                    <a:pt x="57" y="524"/>
                    <a:pt x="56" y="522"/>
                  </a:cubicBezTo>
                  <a:cubicBezTo>
                    <a:pt x="56" y="520"/>
                    <a:pt x="60" y="520"/>
                    <a:pt x="60" y="518"/>
                  </a:cubicBezTo>
                  <a:cubicBezTo>
                    <a:pt x="58" y="518"/>
                    <a:pt x="57" y="513"/>
                    <a:pt x="55" y="513"/>
                  </a:cubicBezTo>
                  <a:cubicBezTo>
                    <a:pt x="54" y="513"/>
                    <a:pt x="52" y="511"/>
                    <a:pt x="52" y="510"/>
                  </a:cubicBezTo>
                  <a:cubicBezTo>
                    <a:pt x="57" y="510"/>
                    <a:pt x="56" y="516"/>
                    <a:pt x="60" y="516"/>
                  </a:cubicBezTo>
                  <a:cubicBezTo>
                    <a:pt x="63" y="515"/>
                    <a:pt x="65" y="513"/>
                    <a:pt x="66" y="510"/>
                  </a:cubicBezTo>
                  <a:cubicBezTo>
                    <a:pt x="68" y="508"/>
                    <a:pt x="71" y="506"/>
                    <a:pt x="73" y="503"/>
                  </a:cubicBezTo>
                  <a:cubicBezTo>
                    <a:pt x="74" y="503"/>
                    <a:pt x="74" y="501"/>
                    <a:pt x="74" y="501"/>
                  </a:cubicBezTo>
                  <a:cubicBezTo>
                    <a:pt x="76" y="499"/>
                    <a:pt x="80" y="497"/>
                    <a:pt x="78" y="494"/>
                  </a:cubicBezTo>
                  <a:cubicBezTo>
                    <a:pt x="76" y="494"/>
                    <a:pt x="74" y="494"/>
                    <a:pt x="72" y="494"/>
                  </a:cubicBezTo>
                  <a:cubicBezTo>
                    <a:pt x="69" y="498"/>
                    <a:pt x="67" y="501"/>
                    <a:pt x="64" y="503"/>
                  </a:cubicBezTo>
                  <a:cubicBezTo>
                    <a:pt x="62" y="506"/>
                    <a:pt x="61" y="508"/>
                    <a:pt x="59" y="510"/>
                  </a:cubicBezTo>
                  <a:cubicBezTo>
                    <a:pt x="58" y="511"/>
                    <a:pt x="57" y="512"/>
                    <a:pt x="57" y="511"/>
                  </a:cubicBezTo>
                  <a:cubicBezTo>
                    <a:pt x="58" y="511"/>
                    <a:pt x="58" y="510"/>
                    <a:pt x="59" y="509"/>
                  </a:cubicBezTo>
                  <a:close/>
                  <a:moveTo>
                    <a:pt x="282" y="532"/>
                  </a:moveTo>
                  <a:cubicBezTo>
                    <a:pt x="282" y="541"/>
                    <a:pt x="281" y="545"/>
                    <a:pt x="282" y="554"/>
                  </a:cubicBezTo>
                  <a:cubicBezTo>
                    <a:pt x="281" y="555"/>
                    <a:pt x="280" y="557"/>
                    <a:pt x="279" y="558"/>
                  </a:cubicBezTo>
                  <a:cubicBezTo>
                    <a:pt x="278" y="559"/>
                    <a:pt x="277" y="559"/>
                    <a:pt x="276" y="560"/>
                  </a:cubicBezTo>
                  <a:cubicBezTo>
                    <a:pt x="270" y="564"/>
                    <a:pt x="263" y="563"/>
                    <a:pt x="253" y="562"/>
                  </a:cubicBezTo>
                  <a:cubicBezTo>
                    <a:pt x="249" y="562"/>
                    <a:pt x="245" y="562"/>
                    <a:pt x="240" y="561"/>
                  </a:cubicBezTo>
                  <a:cubicBezTo>
                    <a:pt x="235" y="561"/>
                    <a:pt x="227" y="562"/>
                    <a:pt x="226" y="561"/>
                  </a:cubicBezTo>
                  <a:cubicBezTo>
                    <a:pt x="226" y="560"/>
                    <a:pt x="224" y="561"/>
                    <a:pt x="224" y="561"/>
                  </a:cubicBezTo>
                  <a:cubicBezTo>
                    <a:pt x="220" y="560"/>
                    <a:pt x="218" y="560"/>
                    <a:pt x="216" y="559"/>
                  </a:cubicBezTo>
                  <a:cubicBezTo>
                    <a:pt x="216" y="557"/>
                    <a:pt x="214" y="556"/>
                    <a:pt x="213" y="554"/>
                  </a:cubicBezTo>
                  <a:cubicBezTo>
                    <a:pt x="213" y="551"/>
                    <a:pt x="214" y="549"/>
                    <a:pt x="213" y="548"/>
                  </a:cubicBezTo>
                  <a:cubicBezTo>
                    <a:pt x="213" y="547"/>
                    <a:pt x="213" y="547"/>
                    <a:pt x="213" y="547"/>
                  </a:cubicBezTo>
                  <a:cubicBezTo>
                    <a:pt x="212" y="542"/>
                    <a:pt x="213" y="536"/>
                    <a:pt x="212" y="532"/>
                  </a:cubicBezTo>
                  <a:cubicBezTo>
                    <a:pt x="204" y="532"/>
                    <a:pt x="196" y="532"/>
                    <a:pt x="188" y="532"/>
                  </a:cubicBezTo>
                  <a:cubicBezTo>
                    <a:pt x="189" y="540"/>
                    <a:pt x="189" y="544"/>
                    <a:pt x="189" y="550"/>
                  </a:cubicBezTo>
                  <a:cubicBezTo>
                    <a:pt x="189" y="551"/>
                    <a:pt x="188" y="551"/>
                    <a:pt x="188" y="551"/>
                  </a:cubicBezTo>
                  <a:cubicBezTo>
                    <a:pt x="188" y="552"/>
                    <a:pt x="189" y="554"/>
                    <a:pt x="188" y="554"/>
                  </a:cubicBezTo>
                  <a:cubicBezTo>
                    <a:pt x="188" y="554"/>
                    <a:pt x="186" y="556"/>
                    <a:pt x="186" y="557"/>
                  </a:cubicBezTo>
                  <a:cubicBezTo>
                    <a:pt x="185" y="558"/>
                    <a:pt x="184" y="559"/>
                    <a:pt x="183" y="560"/>
                  </a:cubicBezTo>
                  <a:cubicBezTo>
                    <a:pt x="179" y="562"/>
                    <a:pt x="172" y="561"/>
                    <a:pt x="165" y="561"/>
                  </a:cubicBezTo>
                  <a:cubicBezTo>
                    <a:pt x="159" y="561"/>
                    <a:pt x="152" y="561"/>
                    <a:pt x="147" y="561"/>
                  </a:cubicBezTo>
                  <a:cubicBezTo>
                    <a:pt x="140" y="562"/>
                    <a:pt x="135" y="563"/>
                    <a:pt x="131" y="562"/>
                  </a:cubicBezTo>
                  <a:cubicBezTo>
                    <a:pt x="131" y="562"/>
                    <a:pt x="130" y="562"/>
                    <a:pt x="130" y="561"/>
                  </a:cubicBezTo>
                  <a:cubicBezTo>
                    <a:pt x="129" y="561"/>
                    <a:pt x="128" y="562"/>
                    <a:pt x="127" y="561"/>
                  </a:cubicBezTo>
                  <a:cubicBezTo>
                    <a:pt x="126" y="561"/>
                    <a:pt x="126" y="560"/>
                    <a:pt x="125" y="560"/>
                  </a:cubicBezTo>
                  <a:cubicBezTo>
                    <a:pt x="122" y="558"/>
                    <a:pt x="121" y="558"/>
                    <a:pt x="120" y="555"/>
                  </a:cubicBezTo>
                  <a:cubicBezTo>
                    <a:pt x="118" y="550"/>
                    <a:pt x="120" y="542"/>
                    <a:pt x="120" y="535"/>
                  </a:cubicBezTo>
                  <a:cubicBezTo>
                    <a:pt x="113" y="534"/>
                    <a:pt x="106" y="533"/>
                    <a:pt x="99" y="534"/>
                  </a:cubicBezTo>
                  <a:cubicBezTo>
                    <a:pt x="99" y="536"/>
                    <a:pt x="100" y="536"/>
                    <a:pt x="99" y="537"/>
                  </a:cubicBezTo>
                  <a:cubicBezTo>
                    <a:pt x="99" y="537"/>
                    <a:pt x="98" y="539"/>
                    <a:pt x="98" y="538"/>
                  </a:cubicBezTo>
                  <a:cubicBezTo>
                    <a:pt x="97" y="545"/>
                    <a:pt x="98" y="555"/>
                    <a:pt x="95" y="558"/>
                  </a:cubicBezTo>
                  <a:cubicBezTo>
                    <a:pt x="95" y="558"/>
                    <a:pt x="95" y="559"/>
                    <a:pt x="95" y="560"/>
                  </a:cubicBezTo>
                  <a:cubicBezTo>
                    <a:pt x="95" y="560"/>
                    <a:pt x="94" y="561"/>
                    <a:pt x="93" y="561"/>
                  </a:cubicBezTo>
                  <a:cubicBezTo>
                    <a:pt x="92" y="563"/>
                    <a:pt x="91" y="564"/>
                    <a:pt x="89" y="564"/>
                  </a:cubicBezTo>
                  <a:cubicBezTo>
                    <a:pt x="83" y="566"/>
                    <a:pt x="77" y="563"/>
                    <a:pt x="73" y="562"/>
                  </a:cubicBezTo>
                  <a:cubicBezTo>
                    <a:pt x="66" y="562"/>
                    <a:pt x="54" y="562"/>
                    <a:pt x="47" y="562"/>
                  </a:cubicBezTo>
                  <a:cubicBezTo>
                    <a:pt x="46" y="562"/>
                    <a:pt x="44" y="564"/>
                    <a:pt x="44" y="564"/>
                  </a:cubicBezTo>
                  <a:cubicBezTo>
                    <a:pt x="44" y="564"/>
                    <a:pt x="44" y="562"/>
                    <a:pt x="44" y="562"/>
                  </a:cubicBezTo>
                  <a:cubicBezTo>
                    <a:pt x="44" y="562"/>
                    <a:pt x="42" y="562"/>
                    <a:pt x="42" y="562"/>
                  </a:cubicBezTo>
                  <a:cubicBezTo>
                    <a:pt x="38" y="562"/>
                    <a:pt x="34" y="563"/>
                    <a:pt x="32" y="561"/>
                  </a:cubicBezTo>
                  <a:cubicBezTo>
                    <a:pt x="32" y="557"/>
                    <a:pt x="30" y="552"/>
                    <a:pt x="30" y="548"/>
                  </a:cubicBezTo>
                  <a:cubicBezTo>
                    <a:pt x="29" y="543"/>
                    <a:pt x="32" y="535"/>
                    <a:pt x="27" y="534"/>
                  </a:cubicBezTo>
                  <a:cubicBezTo>
                    <a:pt x="21" y="533"/>
                    <a:pt x="21" y="541"/>
                    <a:pt x="20" y="544"/>
                  </a:cubicBezTo>
                  <a:cubicBezTo>
                    <a:pt x="19" y="548"/>
                    <a:pt x="18" y="553"/>
                    <a:pt x="17" y="557"/>
                  </a:cubicBezTo>
                  <a:cubicBezTo>
                    <a:pt x="15" y="566"/>
                    <a:pt x="12" y="576"/>
                    <a:pt x="13" y="586"/>
                  </a:cubicBezTo>
                  <a:cubicBezTo>
                    <a:pt x="22" y="588"/>
                    <a:pt x="31" y="586"/>
                    <a:pt x="41" y="587"/>
                  </a:cubicBezTo>
                  <a:cubicBezTo>
                    <a:pt x="43" y="587"/>
                    <a:pt x="46" y="587"/>
                    <a:pt x="47" y="588"/>
                  </a:cubicBezTo>
                  <a:cubicBezTo>
                    <a:pt x="68" y="589"/>
                    <a:pt x="90" y="588"/>
                    <a:pt x="113" y="588"/>
                  </a:cubicBezTo>
                  <a:cubicBezTo>
                    <a:pt x="137" y="588"/>
                    <a:pt x="164" y="588"/>
                    <a:pt x="185" y="587"/>
                  </a:cubicBezTo>
                  <a:cubicBezTo>
                    <a:pt x="187" y="586"/>
                    <a:pt x="189" y="587"/>
                    <a:pt x="191" y="587"/>
                  </a:cubicBezTo>
                  <a:cubicBezTo>
                    <a:pt x="191" y="587"/>
                    <a:pt x="192" y="586"/>
                    <a:pt x="192" y="586"/>
                  </a:cubicBezTo>
                  <a:cubicBezTo>
                    <a:pt x="197" y="585"/>
                    <a:pt x="203" y="586"/>
                    <a:pt x="208" y="586"/>
                  </a:cubicBezTo>
                  <a:cubicBezTo>
                    <a:pt x="214" y="585"/>
                    <a:pt x="219" y="584"/>
                    <a:pt x="224" y="583"/>
                  </a:cubicBezTo>
                  <a:cubicBezTo>
                    <a:pt x="233" y="582"/>
                    <a:pt x="242" y="584"/>
                    <a:pt x="252" y="583"/>
                  </a:cubicBezTo>
                  <a:cubicBezTo>
                    <a:pt x="256" y="583"/>
                    <a:pt x="259" y="582"/>
                    <a:pt x="263" y="581"/>
                  </a:cubicBezTo>
                  <a:cubicBezTo>
                    <a:pt x="274" y="581"/>
                    <a:pt x="288" y="581"/>
                    <a:pt x="297" y="581"/>
                  </a:cubicBezTo>
                  <a:cubicBezTo>
                    <a:pt x="309" y="580"/>
                    <a:pt x="323" y="580"/>
                    <a:pt x="332" y="580"/>
                  </a:cubicBezTo>
                  <a:cubicBezTo>
                    <a:pt x="351" y="578"/>
                    <a:pt x="371" y="582"/>
                    <a:pt x="390" y="581"/>
                  </a:cubicBezTo>
                  <a:cubicBezTo>
                    <a:pt x="387" y="573"/>
                    <a:pt x="387" y="563"/>
                    <a:pt x="385" y="554"/>
                  </a:cubicBezTo>
                  <a:cubicBezTo>
                    <a:pt x="384" y="550"/>
                    <a:pt x="381" y="544"/>
                    <a:pt x="380" y="541"/>
                  </a:cubicBezTo>
                  <a:cubicBezTo>
                    <a:pt x="380" y="540"/>
                    <a:pt x="380" y="538"/>
                    <a:pt x="380" y="538"/>
                  </a:cubicBezTo>
                  <a:cubicBezTo>
                    <a:pt x="380" y="537"/>
                    <a:pt x="379" y="538"/>
                    <a:pt x="379" y="537"/>
                  </a:cubicBezTo>
                  <a:cubicBezTo>
                    <a:pt x="378" y="535"/>
                    <a:pt x="377" y="533"/>
                    <a:pt x="374" y="534"/>
                  </a:cubicBezTo>
                  <a:cubicBezTo>
                    <a:pt x="373" y="535"/>
                    <a:pt x="374" y="539"/>
                    <a:pt x="374" y="541"/>
                  </a:cubicBezTo>
                  <a:cubicBezTo>
                    <a:pt x="373" y="544"/>
                    <a:pt x="373" y="548"/>
                    <a:pt x="373" y="549"/>
                  </a:cubicBezTo>
                  <a:cubicBezTo>
                    <a:pt x="372" y="550"/>
                    <a:pt x="372" y="551"/>
                    <a:pt x="372" y="552"/>
                  </a:cubicBezTo>
                  <a:cubicBezTo>
                    <a:pt x="372" y="553"/>
                    <a:pt x="372" y="553"/>
                    <a:pt x="371" y="554"/>
                  </a:cubicBezTo>
                  <a:cubicBezTo>
                    <a:pt x="371" y="554"/>
                    <a:pt x="371" y="555"/>
                    <a:pt x="371" y="555"/>
                  </a:cubicBezTo>
                  <a:cubicBezTo>
                    <a:pt x="370" y="556"/>
                    <a:pt x="369" y="557"/>
                    <a:pt x="367" y="558"/>
                  </a:cubicBezTo>
                  <a:cubicBezTo>
                    <a:pt x="367" y="558"/>
                    <a:pt x="367" y="559"/>
                    <a:pt x="367" y="560"/>
                  </a:cubicBezTo>
                  <a:cubicBezTo>
                    <a:pt x="364" y="562"/>
                    <a:pt x="360" y="561"/>
                    <a:pt x="355" y="561"/>
                  </a:cubicBezTo>
                  <a:cubicBezTo>
                    <a:pt x="352" y="562"/>
                    <a:pt x="349" y="563"/>
                    <a:pt x="347" y="563"/>
                  </a:cubicBezTo>
                  <a:cubicBezTo>
                    <a:pt x="343" y="564"/>
                    <a:pt x="339" y="563"/>
                    <a:pt x="336" y="563"/>
                  </a:cubicBezTo>
                  <a:cubicBezTo>
                    <a:pt x="335" y="563"/>
                    <a:pt x="333" y="564"/>
                    <a:pt x="333" y="564"/>
                  </a:cubicBezTo>
                  <a:cubicBezTo>
                    <a:pt x="326" y="564"/>
                    <a:pt x="319" y="564"/>
                    <a:pt x="317" y="563"/>
                  </a:cubicBezTo>
                  <a:cubicBezTo>
                    <a:pt x="316" y="563"/>
                    <a:pt x="315" y="563"/>
                    <a:pt x="314" y="562"/>
                  </a:cubicBezTo>
                  <a:cubicBezTo>
                    <a:pt x="314" y="562"/>
                    <a:pt x="313" y="563"/>
                    <a:pt x="312" y="562"/>
                  </a:cubicBezTo>
                  <a:cubicBezTo>
                    <a:pt x="310" y="560"/>
                    <a:pt x="307" y="556"/>
                    <a:pt x="306" y="554"/>
                  </a:cubicBezTo>
                  <a:cubicBezTo>
                    <a:pt x="305" y="554"/>
                    <a:pt x="305" y="554"/>
                    <a:pt x="305" y="553"/>
                  </a:cubicBezTo>
                  <a:cubicBezTo>
                    <a:pt x="302" y="547"/>
                    <a:pt x="303" y="539"/>
                    <a:pt x="301" y="531"/>
                  </a:cubicBezTo>
                  <a:cubicBezTo>
                    <a:pt x="295" y="531"/>
                    <a:pt x="290" y="532"/>
                    <a:pt x="282" y="53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8" name="Freeform 85"/>
            <p:cNvSpPr>
              <a:spLocks noEditPoints="1" noChangeArrowheads="1"/>
            </p:cNvSpPr>
            <p:nvPr/>
          </p:nvSpPr>
          <p:spPr bwMode="auto">
            <a:xfrm>
              <a:off x="728662" y="1795462"/>
              <a:ext cx="111125" cy="157163"/>
            </a:xfrm>
            <a:custGeom>
              <a:avLst/>
              <a:gdLst>
                <a:gd name="T0" fmla="*/ 1 w 40"/>
                <a:gd name="T1" fmla="*/ 28 h 57"/>
                <a:gd name="T2" fmla="*/ 4 w 40"/>
                <a:gd name="T3" fmla="*/ 31 h 57"/>
                <a:gd name="T4" fmla="*/ 3 w 40"/>
                <a:gd name="T5" fmla="*/ 27 h 57"/>
                <a:gd name="T6" fmla="*/ 9 w 40"/>
                <a:gd name="T7" fmla="*/ 23 h 57"/>
                <a:gd name="T8" fmla="*/ 8 w 40"/>
                <a:gd name="T9" fmla="*/ 18 h 57"/>
                <a:gd name="T10" fmla="*/ 10 w 40"/>
                <a:gd name="T11" fmla="*/ 22 h 57"/>
                <a:gd name="T12" fmla="*/ 18 w 40"/>
                <a:gd name="T13" fmla="*/ 17 h 57"/>
                <a:gd name="T14" fmla="*/ 19 w 40"/>
                <a:gd name="T15" fmla="*/ 4 h 57"/>
                <a:gd name="T16" fmla="*/ 21 w 40"/>
                <a:gd name="T17" fmla="*/ 0 h 57"/>
                <a:gd name="T18" fmla="*/ 22 w 40"/>
                <a:gd name="T19" fmla="*/ 20 h 57"/>
                <a:gd name="T20" fmla="*/ 36 w 40"/>
                <a:gd name="T21" fmla="*/ 8 h 57"/>
                <a:gd name="T22" fmla="*/ 27 w 40"/>
                <a:gd name="T23" fmla="*/ 24 h 57"/>
                <a:gd name="T24" fmla="*/ 24 w 40"/>
                <a:gd name="T25" fmla="*/ 39 h 57"/>
                <a:gd name="T26" fmla="*/ 33 w 40"/>
                <a:gd name="T27" fmla="*/ 34 h 57"/>
                <a:gd name="T28" fmla="*/ 32 w 40"/>
                <a:gd name="T29" fmla="*/ 31 h 57"/>
                <a:gd name="T30" fmla="*/ 39 w 40"/>
                <a:gd name="T31" fmla="*/ 33 h 57"/>
                <a:gd name="T32" fmla="*/ 26 w 40"/>
                <a:gd name="T33" fmla="*/ 40 h 57"/>
                <a:gd name="T34" fmla="*/ 16 w 40"/>
                <a:gd name="T35" fmla="*/ 40 h 57"/>
                <a:gd name="T36" fmla="*/ 18 w 40"/>
                <a:gd name="T37" fmla="*/ 53 h 57"/>
                <a:gd name="T38" fmla="*/ 16 w 40"/>
                <a:gd name="T39" fmla="*/ 50 h 57"/>
                <a:gd name="T40" fmla="*/ 1 w 40"/>
                <a:gd name="T41" fmla="*/ 57 h 57"/>
                <a:gd name="T42" fmla="*/ 4 w 40"/>
                <a:gd name="T43" fmla="*/ 50 h 57"/>
                <a:gd name="T44" fmla="*/ 6 w 40"/>
                <a:gd name="T45" fmla="*/ 46 h 57"/>
                <a:gd name="T46" fmla="*/ 9 w 40"/>
                <a:gd name="T47" fmla="*/ 41 h 57"/>
                <a:gd name="T48" fmla="*/ 6 w 40"/>
                <a:gd name="T49" fmla="*/ 40 h 57"/>
                <a:gd name="T50" fmla="*/ 8 w 40"/>
                <a:gd name="T51" fmla="*/ 37 h 57"/>
                <a:gd name="T52" fmla="*/ 8 w 40"/>
                <a:gd name="T53" fmla="*/ 27 h 57"/>
                <a:gd name="T54" fmla="*/ 25 w 40"/>
                <a:gd name="T55" fmla="*/ 19 h 57"/>
                <a:gd name="T56" fmla="*/ 20 w 40"/>
                <a:gd name="T57" fmla="*/ 27 h 57"/>
                <a:gd name="T58" fmla="*/ 20 w 40"/>
                <a:gd name="T59" fmla="*/ 29 h 57"/>
                <a:gd name="T60" fmla="*/ 25 w 40"/>
                <a:gd name="T61" fmla="*/ 25 h 57"/>
                <a:gd name="T62" fmla="*/ 28 w 40"/>
                <a:gd name="T63" fmla="*/ 21 h 57"/>
                <a:gd name="T64" fmla="*/ 38 w 40"/>
                <a:gd name="T65" fmla="*/ 7 h 57"/>
                <a:gd name="T66" fmla="*/ 14 w 40"/>
                <a:gd name="T67" fmla="*/ 30 h 57"/>
                <a:gd name="T68" fmla="*/ 22 w 40"/>
                <a:gd name="T69" fmla="*/ 20 h 57"/>
                <a:gd name="T70" fmla="*/ 10 w 40"/>
                <a:gd name="T71" fmla="*/ 23 h 57"/>
                <a:gd name="T72" fmla="*/ 8 w 40"/>
                <a:gd name="T73" fmla="*/ 27 h 57"/>
                <a:gd name="T74" fmla="*/ 11 w 40"/>
                <a:gd name="T75" fmla="*/ 36 h 57"/>
                <a:gd name="T76" fmla="*/ 18 w 40"/>
                <a:gd name="T77" fmla="*/ 19 h 57"/>
                <a:gd name="T78" fmla="*/ 20 w 40"/>
                <a:gd name="T79" fmla="*/ 14 h 57"/>
                <a:gd name="T80" fmla="*/ 13 w 40"/>
                <a:gd name="T81" fmla="*/ 34 h 57"/>
                <a:gd name="T82" fmla="*/ 10 w 40"/>
                <a:gd name="T83" fmla="*/ 40 h 57"/>
                <a:gd name="T84" fmla="*/ 8 w 40"/>
                <a:gd name="T85" fmla="*/ 45 h 57"/>
                <a:gd name="T86" fmla="*/ 7 w 40"/>
                <a:gd name="T87" fmla="*/ 47 h 57"/>
                <a:gd name="T88" fmla="*/ 6 w 40"/>
                <a:gd name="T89" fmla="*/ 49 h 57"/>
                <a:gd name="T90" fmla="*/ 14 w 40"/>
                <a:gd name="T91" fmla="*/ 40 h 57"/>
                <a:gd name="T92" fmla="*/ 19 w 40"/>
                <a:gd name="T93" fmla="*/ 34 h 57"/>
                <a:gd name="T94" fmla="*/ 13 w 40"/>
                <a:gd name="T95" fmla="*/ 34 h 57"/>
                <a:gd name="T96" fmla="*/ 27 w 40"/>
                <a:gd name="T97" fmla="*/ 34 h 57"/>
                <a:gd name="T98" fmla="*/ 22 w 40"/>
                <a:gd name="T99" fmla="*/ 29 h 57"/>
                <a:gd name="T100" fmla="*/ 20 w 40"/>
                <a:gd name="T101" fmla="*/ 34 h 57"/>
                <a:gd name="T102" fmla="*/ 26 w 40"/>
                <a:gd name="T103" fmla="*/ 34 h 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
                <a:gd name="T157" fmla="*/ 0 h 57"/>
                <a:gd name="T158" fmla="*/ 40 w 40"/>
                <a:gd name="T159" fmla="*/ 57 h 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 h="57">
                  <a:moveTo>
                    <a:pt x="8" y="27"/>
                  </a:moveTo>
                  <a:cubicBezTo>
                    <a:pt x="6" y="24"/>
                    <a:pt x="4" y="29"/>
                    <a:pt x="1" y="28"/>
                  </a:cubicBezTo>
                  <a:cubicBezTo>
                    <a:pt x="3" y="30"/>
                    <a:pt x="6" y="30"/>
                    <a:pt x="6" y="34"/>
                  </a:cubicBezTo>
                  <a:cubicBezTo>
                    <a:pt x="5" y="33"/>
                    <a:pt x="4" y="32"/>
                    <a:pt x="4" y="31"/>
                  </a:cubicBezTo>
                  <a:cubicBezTo>
                    <a:pt x="3" y="30"/>
                    <a:pt x="1" y="31"/>
                    <a:pt x="0" y="29"/>
                  </a:cubicBezTo>
                  <a:cubicBezTo>
                    <a:pt x="0" y="27"/>
                    <a:pt x="2" y="28"/>
                    <a:pt x="3" y="27"/>
                  </a:cubicBezTo>
                  <a:cubicBezTo>
                    <a:pt x="3" y="27"/>
                    <a:pt x="3" y="27"/>
                    <a:pt x="4" y="27"/>
                  </a:cubicBezTo>
                  <a:cubicBezTo>
                    <a:pt x="6" y="26"/>
                    <a:pt x="7" y="24"/>
                    <a:pt x="9" y="23"/>
                  </a:cubicBezTo>
                  <a:cubicBezTo>
                    <a:pt x="9" y="22"/>
                    <a:pt x="9" y="22"/>
                    <a:pt x="10" y="21"/>
                  </a:cubicBezTo>
                  <a:cubicBezTo>
                    <a:pt x="10" y="19"/>
                    <a:pt x="10" y="18"/>
                    <a:pt x="8" y="18"/>
                  </a:cubicBezTo>
                  <a:cubicBezTo>
                    <a:pt x="9" y="15"/>
                    <a:pt x="11" y="19"/>
                    <a:pt x="12" y="19"/>
                  </a:cubicBezTo>
                  <a:cubicBezTo>
                    <a:pt x="11" y="20"/>
                    <a:pt x="10" y="21"/>
                    <a:pt x="10" y="22"/>
                  </a:cubicBezTo>
                  <a:cubicBezTo>
                    <a:pt x="11" y="22"/>
                    <a:pt x="12" y="21"/>
                    <a:pt x="12" y="20"/>
                  </a:cubicBezTo>
                  <a:cubicBezTo>
                    <a:pt x="15" y="20"/>
                    <a:pt x="16" y="18"/>
                    <a:pt x="18" y="17"/>
                  </a:cubicBezTo>
                  <a:cubicBezTo>
                    <a:pt x="18" y="13"/>
                    <a:pt x="20" y="10"/>
                    <a:pt x="20" y="7"/>
                  </a:cubicBezTo>
                  <a:cubicBezTo>
                    <a:pt x="21" y="5"/>
                    <a:pt x="19" y="5"/>
                    <a:pt x="19" y="4"/>
                  </a:cubicBezTo>
                  <a:cubicBezTo>
                    <a:pt x="19" y="3"/>
                    <a:pt x="19" y="2"/>
                    <a:pt x="19" y="0"/>
                  </a:cubicBezTo>
                  <a:cubicBezTo>
                    <a:pt x="20" y="1"/>
                    <a:pt x="22" y="5"/>
                    <a:pt x="21" y="0"/>
                  </a:cubicBezTo>
                  <a:cubicBezTo>
                    <a:pt x="24" y="1"/>
                    <a:pt x="21" y="6"/>
                    <a:pt x="21" y="7"/>
                  </a:cubicBezTo>
                  <a:cubicBezTo>
                    <a:pt x="21" y="12"/>
                    <a:pt x="21" y="16"/>
                    <a:pt x="22" y="20"/>
                  </a:cubicBezTo>
                  <a:cubicBezTo>
                    <a:pt x="27" y="18"/>
                    <a:pt x="29" y="14"/>
                    <a:pt x="32" y="11"/>
                  </a:cubicBezTo>
                  <a:cubicBezTo>
                    <a:pt x="33" y="10"/>
                    <a:pt x="35" y="9"/>
                    <a:pt x="36" y="8"/>
                  </a:cubicBezTo>
                  <a:cubicBezTo>
                    <a:pt x="38" y="7"/>
                    <a:pt x="38" y="5"/>
                    <a:pt x="40" y="6"/>
                  </a:cubicBezTo>
                  <a:cubicBezTo>
                    <a:pt x="37" y="13"/>
                    <a:pt x="31" y="17"/>
                    <a:pt x="27" y="24"/>
                  </a:cubicBezTo>
                  <a:cubicBezTo>
                    <a:pt x="27" y="27"/>
                    <a:pt x="29" y="27"/>
                    <a:pt x="29" y="28"/>
                  </a:cubicBezTo>
                  <a:cubicBezTo>
                    <a:pt x="29" y="33"/>
                    <a:pt x="26" y="36"/>
                    <a:pt x="24" y="39"/>
                  </a:cubicBezTo>
                  <a:cubicBezTo>
                    <a:pt x="26" y="39"/>
                    <a:pt x="26" y="36"/>
                    <a:pt x="27" y="35"/>
                  </a:cubicBezTo>
                  <a:cubicBezTo>
                    <a:pt x="30" y="35"/>
                    <a:pt x="30" y="33"/>
                    <a:pt x="33" y="34"/>
                  </a:cubicBezTo>
                  <a:cubicBezTo>
                    <a:pt x="34" y="30"/>
                    <a:pt x="30" y="33"/>
                    <a:pt x="29" y="31"/>
                  </a:cubicBezTo>
                  <a:cubicBezTo>
                    <a:pt x="30" y="29"/>
                    <a:pt x="31" y="31"/>
                    <a:pt x="32" y="31"/>
                  </a:cubicBezTo>
                  <a:cubicBezTo>
                    <a:pt x="34" y="31"/>
                    <a:pt x="35" y="32"/>
                    <a:pt x="38" y="32"/>
                  </a:cubicBezTo>
                  <a:cubicBezTo>
                    <a:pt x="39" y="32"/>
                    <a:pt x="40" y="33"/>
                    <a:pt x="39" y="33"/>
                  </a:cubicBezTo>
                  <a:cubicBezTo>
                    <a:pt x="35" y="33"/>
                    <a:pt x="33" y="34"/>
                    <a:pt x="30" y="35"/>
                  </a:cubicBezTo>
                  <a:cubicBezTo>
                    <a:pt x="28" y="37"/>
                    <a:pt x="26" y="37"/>
                    <a:pt x="26" y="40"/>
                  </a:cubicBezTo>
                  <a:cubicBezTo>
                    <a:pt x="24" y="39"/>
                    <a:pt x="19" y="40"/>
                    <a:pt x="20" y="43"/>
                  </a:cubicBezTo>
                  <a:cubicBezTo>
                    <a:pt x="18" y="42"/>
                    <a:pt x="21" y="38"/>
                    <a:pt x="16" y="40"/>
                  </a:cubicBezTo>
                  <a:cubicBezTo>
                    <a:pt x="16" y="42"/>
                    <a:pt x="18" y="43"/>
                    <a:pt x="17" y="46"/>
                  </a:cubicBezTo>
                  <a:cubicBezTo>
                    <a:pt x="21" y="41"/>
                    <a:pt x="16" y="52"/>
                    <a:pt x="18" y="53"/>
                  </a:cubicBezTo>
                  <a:cubicBezTo>
                    <a:pt x="18" y="53"/>
                    <a:pt x="15" y="53"/>
                    <a:pt x="15" y="53"/>
                  </a:cubicBezTo>
                  <a:cubicBezTo>
                    <a:pt x="15" y="51"/>
                    <a:pt x="16" y="51"/>
                    <a:pt x="16" y="50"/>
                  </a:cubicBezTo>
                  <a:cubicBezTo>
                    <a:pt x="16" y="47"/>
                    <a:pt x="17" y="43"/>
                    <a:pt x="15" y="41"/>
                  </a:cubicBezTo>
                  <a:cubicBezTo>
                    <a:pt x="10" y="46"/>
                    <a:pt x="6" y="52"/>
                    <a:pt x="1" y="57"/>
                  </a:cubicBezTo>
                  <a:cubicBezTo>
                    <a:pt x="0" y="56"/>
                    <a:pt x="1" y="55"/>
                    <a:pt x="1" y="54"/>
                  </a:cubicBezTo>
                  <a:cubicBezTo>
                    <a:pt x="2" y="53"/>
                    <a:pt x="3" y="52"/>
                    <a:pt x="4" y="50"/>
                  </a:cubicBezTo>
                  <a:cubicBezTo>
                    <a:pt x="4" y="49"/>
                    <a:pt x="4" y="48"/>
                    <a:pt x="5" y="47"/>
                  </a:cubicBezTo>
                  <a:cubicBezTo>
                    <a:pt x="5" y="47"/>
                    <a:pt x="6" y="46"/>
                    <a:pt x="6" y="46"/>
                  </a:cubicBezTo>
                  <a:cubicBezTo>
                    <a:pt x="7" y="45"/>
                    <a:pt x="7" y="44"/>
                    <a:pt x="7" y="43"/>
                  </a:cubicBezTo>
                  <a:cubicBezTo>
                    <a:pt x="8" y="43"/>
                    <a:pt x="9" y="42"/>
                    <a:pt x="9" y="41"/>
                  </a:cubicBezTo>
                  <a:cubicBezTo>
                    <a:pt x="10" y="40"/>
                    <a:pt x="9" y="40"/>
                    <a:pt x="10" y="39"/>
                  </a:cubicBezTo>
                  <a:cubicBezTo>
                    <a:pt x="10" y="37"/>
                    <a:pt x="5" y="38"/>
                    <a:pt x="6" y="40"/>
                  </a:cubicBezTo>
                  <a:cubicBezTo>
                    <a:pt x="3" y="39"/>
                    <a:pt x="7" y="37"/>
                    <a:pt x="6" y="34"/>
                  </a:cubicBezTo>
                  <a:cubicBezTo>
                    <a:pt x="8" y="34"/>
                    <a:pt x="5" y="38"/>
                    <a:pt x="8" y="37"/>
                  </a:cubicBezTo>
                  <a:cubicBezTo>
                    <a:pt x="10" y="36"/>
                    <a:pt x="6" y="34"/>
                    <a:pt x="6" y="33"/>
                  </a:cubicBezTo>
                  <a:cubicBezTo>
                    <a:pt x="6" y="30"/>
                    <a:pt x="7" y="28"/>
                    <a:pt x="8" y="27"/>
                  </a:cubicBezTo>
                  <a:close/>
                  <a:moveTo>
                    <a:pt x="32" y="12"/>
                  </a:moveTo>
                  <a:cubicBezTo>
                    <a:pt x="29" y="14"/>
                    <a:pt x="27" y="17"/>
                    <a:pt x="25" y="19"/>
                  </a:cubicBezTo>
                  <a:cubicBezTo>
                    <a:pt x="24" y="19"/>
                    <a:pt x="25" y="20"/>
                    <a:pt x="25" y="20"/>
                  </a:cubicBezTo>
                  <a:cubicBezTo>
                    <a:pt x="23" y="23"/>
                    <a:pt x="20" y="24"/>
                    <a:pt x="20" y="27"/>
                  </a:cubicBezTo>
                  <a:cubicBezTo>
                    <a:pt x="19" y="27"/>
                    <a:pt x="19" y="26"/>
                    <a:pt x="19" y="27"/>
                  </a:cubicBezTo>
                  <a:cubicBezTo>
                    <a:pt x="19" y="28"/>
                    <a:pt x="19" y="28"/>
                    <a:pt x="20" y="29"/>
                  </a:cubicBezTo>
                  <a:cubicBezTo>
                    <a:pt x="21" y="29"/>
                    <a:pt x="22" y="29"/>
                    <a:pt x="23" y="28"/>
                  </a:cubicBezTo>
                  <a:cubicBezTo>
                    <a:pt x="24" y="27"/>
                    <a:pt x="24" y="25"/>
                    <a:pt x="25" y="25"/>
                  </a:cubicBezTo>
                  <a:cubicBezTo>
                    <a:pt x="26" y="24"/>
                    <a:pt x="27" y="23"/>
                    <a:pt x="27" y="22"/>
                  </a:cubicBezTo>
                  <a:cubicBezTo>
                    <a:pt x="27" y="21"/>
                    <a:pt x="28" y="22"/>
                    <a:pt x="28" y="21"/>
                  </a:cubicBezTo>
                  <a:cubicBezTo>
                    <a:pt x="31" y="17"/>
                    <a:pt x="35" y="13"/>
                    <a:pt x="38" y="8"/>
                  </a:cubicBezTo>
                  <a:cubicBezTo>
                    <a:pt x="38" y="8"/>
                    <a:pt x="39" y="8"/>
                    <a:pt x="38" y="7"/>
                  </a:cubicBezTo>
                  <a:cubicBezTo>
                    <a:pt x="36" y="10"/>
                    <a:pt x="33" y="10"/>
                    <a:pt x="32" y="12"/>
                  </a:cubicBezTo>
                  <a:close/>
                  <a:moveTo>
                    <a:pt x="14" y="30"/>
                  </a:moveTo>
                  <a:cubicBezTo>
                    <a:pt x="17" y="28"/>
                    <a:pt x="19" y="25"/>
                    <a:pt x="21" y="22"/>
                  </a:cubicBezTo>
                  <a:cubicBezTo>
                    <a:pt x="22" y="22"/>
                    <a:pt x="22" y="21"/>
                    <a:pt x="22" y="20"/>
                  </a:cubicBezTo>
                  <a:cubicBezTo>
                    <a:pt x="17" y="18"/>
                    <a:pt x="13" y="21"/>
                    <a:pt x="12" y="23"/>
                  </a:cubicBezTo>
                  <a:cubicBezTo>
                    <a:pt x="11" y="23"/>
                    <a:pt x="10" y="23"/>
                    <a:pt x="10" y="23"/>
                  </a:cubicBezTo>
                  <a:cubicBezTo>
                    <a:pt x="9" y="24"/>
                    <a:pt x="10" y="26"/>
                    <a:pt x="9" y="27"/>
                  </a:cubicBezTo>
                  <a:cubicBezTo>
                    <a:pt x="9" y="27"/>
                    <a:pt x="8" y="26"/>
                    <a:pt x="8" y="27"/>
                  </a:cubicBezTo>
                  <a:cubicBezTo>
                    <a:pt x="8" y="27"/>
                    <a:pt x="8" y="28"/>
                    <a:pt x="8" y="28"/>
                  </a:cubicBezTo>
                  <a:cubicBezTo>
                    <a:pt x="7" y="31"/>
                    <a:pt x="7" y="36"/>
                    <a:pt x="11" y="36"/>
                  </a:cubicBezTo>
                  <a:cubicBezTo>
                    <a:pt x="13" y="35"/>
                    <a:pt x="14" y="33"/>
                    <a:pt x="14" y="30"/>
                  </a:cubicBezTo>
                  <a:close/>
                  <a:moveTo>
                    <a:pt x="18" y="19"/>
                  </a:moveTo>
                  <a:cubicBezTo>
                    <a:pt x="19" y="19"/>
                    <a:pt x="20" y="19"/>
                    <a:pt x="20" y="19"/>
                  </a:cubicBezTo>
                  <a:cubicBezTo>
                    <a:pt x="20" y="17"/>
                    <a:pt x="21" y="14"/>
                    <a:pt x="20" y="14"/>
                  </a:cubicBezTo>
                  <a:cubicBezTo>
                    <a:pt x="20" y="16"/>
                    <a:pt x="18" y="16"/>
                    <a:pt x="18" y="19"/>
                  </a:cubicBezTo>
                  <a:close/>
                  <a:moveTo>
                    <a:pt x="13" y="34"/>
                  </a:moveTo>
                  <a:cubicBezTo>
                    <a:pt x="13" y="37"/>
                    <a:pt x="10" y="38"/>
                    <a:pt x="13" y="40"/>
                  </a:cubicBezTo>
                  <a:cubicBezTo>
                    <a:pt x="11" y="39"/>
                    <a:pt x="11" y="39"/>
                    <a:pt x="10" y="40"/>
                  </a:cubicBezTo>
                  <a:cubicBezTo>
                    <a:pt x="10" y="42"/>
                    <a:pt x="9" y="43"/>
                    <a:pt x="8" y="43"/>
                  </a:cubicBezTo>
                  <a:cubicBezTo>
                    <a:pt x="8" y="43"/>
                    <a:pt x="8" y="45"/>
                    <a:pt x="8" y="45"/>
                  </a:cubicBezTo>
                  <a:cubicBezTo>
                    <a:pt x="8" y="45"/>
                    <a:pt x="7" y="45"/>
                    <a:pt x="7" y="45"/>
                  </a:cubicBezTo>
                  <a:cubicBezTo>
                    <a:pt x="7" y="45"/>
                    <a:pt x="8" y="46"/>
                    <a:pt x="7" y="47"/>
                  </a:cubicBezTo>
                  <a:cubicBezTo>
                    <a:pt x="7" y="47"/>
                    <a:pt x="6" y="47"/>
                    <a:pt x="6" y="47"/>
                  </a:cubicBezTo>
                  <a:cubicBezTo>
                    <a:pt x="5" y="48"/>
                    <a:pt x="6" y="49"/>
                    <a:pt x="6" y="49"/>
                  </a:cubicBezTo>
                  <a:cubicBezTo>
                    <a:pt x="5" y="50"/>
                    <a:pt x="3" y="51"/>
                    <a:pt x="5" y="52"/>
                  </a:cubicBezTo>
                  <a:cubicBezTo>
                    <a:pt x="7" y="48"/>
                    <a:pt x="13" y="43"/>
                    <a:pt x="14" y="40"/>
                  </a:cubicBezTo>
                  <a:cubicBezTo>
                    <a:pt x="15" y="38"/>
                    <a:pt x="17" y="39"/>
                    <a:pt x="17" y="38"/>
                  </a:cubicBezTo>
                  <a:cubicBezTo>
                    <a:pt x="17" y="36"/>
                    <a:pt x="19" y="36"/>
                    <a:pt x="19" y="34"/>
                  </a:cubicBezTo>
                  <a:cubicBezTo>
                    <a:pt x="19" y="32"/>
                    <a:pt x="22" y="31"/>
                    <a:pt x="20" y="29"/>
                  </a:cubicBezTo>
                  <a:cubicBezTo>
                    <a:pt x="17" y="29"/>
                    <a:pt x="13" y="34"/>
                    <a:pt x="13" y="34"/>
                  </a:cubicBezTo>
                  <a:close/>
                  <a:moveTo>
                    <a:pt x="26" y="34"/>
                  </a:moveTo>
                  <a:cubicBezTo>
                    <a:pt x="27" y="34"/>
                    <a:pt x="27" y="34"/>
                    <a:pt x="27" y="34"/>
                  </a:cubicBezTo>
                  <a:cubicBezTo>
                    <a:pt x="28" y="31"/>
                    <a:pt x="28" y="27"/>
                    <a:pt x="26" y="26"/>
                  </a:cubicBezTo>
                  <a:cubicBezTo>
                    <a:pt x="25" y="28"/>
                    <a:pt x="23" y="28"/>
                    <a:pt x="22" y="29"/>
                  </a:cubicBezTo>
                  <a:cubicBezTo>
                    <a:pt x="22" y="30"/>
                    <a:pt x="23" y="32"/>
                    <a:pt x="22" y="33"/>
                  </a:cubicBezTo>
                  <a:cubicBezTo>
                    <a:pt x="22" y="33"/>
                    <a:pt x="20" y="33"/>
                    <a:pt x="20" y="34"/>
                  </a:cubicBezTo>
                  <a:cubicBezTo>
                    <a:pt x="20" y="36"/>
                    <a:pt x="18" y="37"/>
                    <a:pt x="18" y="39"/>
                  </a:cubicBezTo>
                  <a:cubicBezTo>
                    <a:pt x="21" y="39"/>
                    <a:pt x="26" y="36"/>
                    <a:pt x="26" y="34"/>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9" name="Freeform 86"/>
            <p:cNvSpPr>
              <a:spLocks noChangeArrowheads="1"/>
            </p:cNvSpPr>
            <p:nvPr/>
          </p:nvSpPr>
          <p:spPr bwMode="auto">
            <a:xfrm>
              <a:off x="1001712" y="1825625"/>
              <a:ext cx="26988" cy="85725"/>
            </a:xfrm>
            <a:custGeom>
              <a:avLst/>
              <a:gdLst>
                <a:gd name="T0" fmla="*/ 7 w 10"/>
                <a:gd name="T1" fmla="*/ 0 h 31"/>
                <a:gd name="T2" fmla="*/ 2 w 10"/>
                <a:gd name="T3" fmla="*/ 2 h 31"/>
                <a:gd name="T4" fmla="*/ 2 w 10"/>
                <a:gd name="T5" fmla="*/ 16 h 31"/>
                <a:gd name="T6" fmla="*/ 2 w 10"/>
                <a:gd name="T7" fmla="*/ 31 h 31"/>
                <a:gd name="T8" fmla="*/ 2 w 10"/>
                <a:gd name="T9" fmla="*/ 24 h 31"/>
                <a:gd name="T10" fmla="*/ 2 w 10"/>
                <a:gd name="T11" fmla="*/ 17 h 31"/>
                <a:gd name="T12" fmla="*/ 2 w 10"/>
                <a:gd name="T13" fmla="*/ 3 h 31"/>
                <a:gd name="T14" fmla="*/ 2 w 10"/>
                <a:gd name="T15" fmla="*/ 1 h 31"/>
                <a:gd name="T16" fmla="*/ 7 w 1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1"/>
                <a:gd name="T29" fmla="*/ 10 w 1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1">
                  <a:moveTo>
                    <a:pt x="7" y="0"/>
                  </a:moveTo>
                  <a:cubicBezTo>
                    <a:pt x="10" y="1"/>
                    <a:pt x="3" y="0"/>
                    <a:pt x="2" y="2"/>
                  </a:cubicBezTo>
                  <a:cubicBezTo>
                    <a:pt x="2" y="7"/>
                    <a:pt x="2" y="12"/>
                    <a:pt x="2" y="16"/>
                  </a:cubicBezTo>
                  <a:cubicBezTo>
                    <a:pt x="2" y="21"/>
                    <a:pt x="2" y="26"/>
                    <a:pt x="2" y="31"/>
                  </a:cubicBezTo>
                  <a:cubicBezTo>
                    <a:pt x="0" y="31"/>
                    <a:pt x="2" y="26"/>
                    <a:pt x="2" y="24"/>
                  </a:cubicBezTo>
                  <a:cubicBezTo>
                    <a:pt x="2" y="22"/>
                    <a:pt x="2" y="20"/>
                    <a:pt x="2" y="17"/>
                  </a:cubicBezTo>
                  <a:cubicBezTo>
                    <a:pt x="2" y="12"/>
                    <a:pt x="2" y="7"/>
                    <a:pt x="2" y="3"/>
                  </a:cubicBezTo>
                  <a:cubicBezTo>
                    <a:pt x="1" y="2"/>
                    <a:pt x="2" y="1"/>
                    <a:pt x="2" y="1"/>
                  </a:cubicBezTo>
                  <a:cubicBezTo>
                    <a:pt x="3" y="0"/>
                    <a:pt x="5" y="0"/>
                    <a:pt x="7"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0" name="Freeform 87"/>
            <p:cNvSpPr>
              <a:spLocks noChangeArrowheads="1"/>
            </p:cNvSpPr>
            <p:nvPr/>
          </p:nvSpPr>
          <p:spPr bwMode="auto">
            <a:xfrm>
              <a:off x="1046162" y="1825625"/>
              <a:ext cx="30163" cy="14288"/>
            </a:xfrm>
            <a:custGeom>
              <a:avLst/>
              <a:gdLst>
                <a:gd name="T0" fmla="*/ 9 w 11"/>
                <a:gd name="T1" fmla="*/ 1 h 5"/>
                <a:gd name="T2" fmla="*/ 0 w 11"/>
                <a:gd name="T3" fmla="*/ 0 h 5"/>
                <a:gd name="T4" fmla="*/ 10 w 11"/>
                <a:gd name="T5" fmla="*/ 0 h 5"/>
                <a:gd name="T6" fmla="*/ 11 w 11"/>
                <a:gd name="T7" fmla="*/ 4 h 5"/>
                <a:gd name="T8" fmla="*/ 9 w 11"/>
                <a:gd name="T9" fmla="*/ 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9" y="1"/>
                  </a:moveTo>
                  <a:cubicBezTo>
                    <a:pt x="6" y="0"/>
                    <a:pt x="2" y="2"/>
                    <a:pt x="0" y="0"/>
                  </a:cubicBezTo>
                  <a:cubicBezTo>
                    <a:pt x="4" y="0"/>
                    <a:pt x="7" y="0"/>
                    <a:pt x="10" y="0"/>
                  </a:cubicBezTo>
                  <a:cubicBezTo>
                    <a:pt x="11" y="1"/>
                    <a:pt x="11" y="2"/>
                    <a:pt x="11" y="4"/>
                  </a:cubicBezTo>
                  <a:cubicBezTo>
                    <a:pt x="8" y="5"/>
                    <a:pt x="11" y="0"/>
                    <a:pt x="9"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1" name="Freeform 88"/>
            <p:cNvSpPr>
              <a:spLocks noEditPoints="1" noChangeArrowheads="1"/>
            </p:cNvSpPr>
            <p:nvPr/>
          </p:nvSpPr>
          <p:spPr bwMode="auto">
            <a:xfrm>
              <a:off x="1014412" y="1830387"/>
              <a:ext cx="53975" cy="44450"/>
            </a:xfrm>
            <a:custGeom>
              <a:avLst/>
              <a:gdLst>
                <a:gd name="T0" fmla="*/ 18 w 19"/>
                <a:gd name="T1" fmla="*/ 16 h 16"/>
                <a:gd name="T2" fmla="*/ 1 w 19"/>
                <a:gd name="T3" fmla="*/ 16 h 16"/>
                <a:gd name="T4" fmla="*/ 2 w 19"/>
                <a:gd name="T5" fmla="*/ 2 h 16"/>
                <a:gd name="T6" fmla="*/ 17 w 19"/>
                <a:gd name="T7" fmla="*/ 1 h 16"/>
                <a:gd name="T8" fmla="*/ 18 w 19"/>
                <a:gd name="T9" fmla="*/ 16 h 16"/>
                <a:gd name="T10" fmla="*/ 4 w 19"/>
                <a:gd name="T11" fmla="*/ 2 h 16"/>
                <a:gd name="T12" fmla="*/ 2 w 19"/>
                <a:gd name="T13" fmla="*/ 15 h 16"/>
                <a:gd name="T14" fmla="*/ 17 w 19"/>
                <a:gd name="T15" fmla="*/ 15 h 16"/>
                <a:gd name="T16" fmla="*/ 17 w 19"/>
                <a:gd name="T17" fmla="*/ 2 h 16"/>
                <a:gd name="T18" fmla="*/ 4 w 19"/>
                <a:gd name="T19" fmla="*/ 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6"/>
                <a:gd name="T32" fmla="*/ 19 w 19"/>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6">
                  <a:moveTo>
                    <a:pt x="18" y="16"/>
                  </a:moveTo>
                  <a:cubicBezTo>
                    <a:pt x="13" y="16"/>
                    <a:pt x="7" y="16"/>
                    <a:pt x="1" y="16"/>
                  </a:cubicBezTo>
                  <a:cubicBezTo>
                    <a:pt x="1" y="12"/>
                    <a:pt x="0" y="5"/>
                    <a:pt x="2" y="2"/>
                  </a:cubicBezTo>
                  <a:cubicBezTo>
                    <a:pt x="5" y="0"/>
                    <a:pt x="12" y="2"/>
                    <a:pt x="17" y="1"/>
                  </a:cubicBezTo>
                  <a:cubicBezTo>
                    <a:pt x="19" y="5"/>
                    <a:pt x="18" y="11"/>
                    <a:pt x="18" y="16"/>
                  </a:cubicBezTo>
                  <a:close/>
                  <a:moveTo>
                    <a:pt x="4" y="2"/>
                  </a:moveTo>
                  <a:cubicBezTo>
                    <a:pt x="1" y="5"/>
                    <a:pt x="2" y="10"/>
                    <a:pt x="2" y="15"/>
                  </a:cubicBezTo>
                  <a:cubicBezTo>
                    <a:pt x="7" y="15"/>
                    <a:pt x="12" y="15"/>
                    <a:pt x="17" y="15"/>
                  </a:cubicBezTo>
                  <a:cubicBezTo>
                    <a:pt x="17" y="11"/>
                    <a:pt x="17" y="7"/>
                    <a:pt x="17" y="2"/>
                  </a:cubicBezTo>
                  <a:cubicBezTo>
                    <a:pt x="13" y="2"/>
                    <a:pt x="8" y="2"/>
                    <a:pt x="4" y="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2" name="Freeform 89"/>
            <p:cNvSpPr>
              <a:spLocks noChangeArrowheads="1"/>
            </p:cNvSpPr>
            <p:nvPr/>
          </p:nvSpPr>
          <p:spPr bwMode="auto">
            <a:xfrm>
              <a:off x="460375" y="1844675"/>
              <a:ext cx="138113" cy="88900"/>
            </a:xfrm>
            <a:custGeom>
              <a:avLst/>
              <a:gdLst>
                <a:gd name="T0" fmla="*/ 46 w 50"/>
                <a:gd name="T1" fmla="*/ 2 h 32"/>
                <a:gd name="T2" fmla="*/ 30 w 50"/>
                <a:gd name="T3" fmla="*/ 2 h 32"/>
                <a:gd name="T4" fmla="*/ 21 w 50"/>
                <a:gd name="T5" fmla="*/ 2 h 32"/>
                <a:gd name="T6" fmla="*/ 17 w 50"/>
                <a:gd name="T7" fmla="*/ 2 h 32"/>
                <a:gd name="T8" fmla="*/ 19 w 50"/>
                <a:gd name="T9" fmla="*/ 2 h 32"/>
                <a:gd name="T10" fmla="*/ 36 w 50"/>
                <a:gd name="T11" fmla="*/ 2 h 32"/>
                <a:gd name="T12" fmla="*/ 43 w 50"/>
                <a:gd name="T13" fmla="*/ 2 h 32"/>
                <a:gd name="T14" fmla="*/ 50 w 50"/>
                <a:gd name="T15" fmla="*/ 2 h 32"/>
                <a:gd name="T16" fmla="*/ 50 w 50"/>
                <a:gd name="T17" fmla="*/ 12 h 32"/>
                <a:gd name="T18" fmla="*/ 49 w 50"/>
                <a:gd name="T19" fmla="*/ 3 h 32"/>
                <a:gd name="T20" fmla="*/ 44 w 50"/>
                <a:gd name="T21" fmla="*/ 6 h 32"/>
                <a:gd name="T22" fmla="*/ 41 w 50"/>
                <a:gd name="T23" fmla="*/ 10 h 32"/>
                <a:gd name="T24" fmla="*/ 36 w 50"/>
                <a:gd name="T25" fmla="*/ 13 h 32"/>
                <a:gd name="T26" fmla="*/ 41 w 50"/>
                <a:gd name="T27" fmla="*/ 18 h 32"/>
                <a:gd name="T28" fmla="*/ 42 w 50"/>
                <a:gd name="T29" fmla="*/ 20 h 32"/>
                <a:gd name="T30" fmla="*/ 44 w 50"/>
                <a:gd name="T31" fmla="*/ 21 h 32"/>
                <a:gd name="T32" fmla="*/ 49 w 50"/>
                <a:gd name="T33" fmla="*/ 25 h 32"/>
                <a:gd name="T34" fmla="*/ 35 w 50"/>
                <a:gd name="T35" fmla="*/ 15 h 32"/>
                <a:gd name="T36" fmla="*/ 29 w 50"/>
                <a:gd name="T37" fmla="*/ 20 h 32"/>
                <a:gd name="T38" fmla="*/ 21 w 50"/>
                <a:gd name="T39" fmla="*/ 16 h 32"/>
                <a:gd name="T40" fmla="*/ 3 w 50"/>
                <a:gd name="T41" fmla="*/ 27 h 32"/>
                <a:gd name="T42" fmla="*/ 18 w 50"/>
                <a:gd name="T43" fmla="*/ 15 h 32"/>
                <a:gd name="T44" fmla="*/ 17 w 50"/>
                <a:gd name="T45" fmla="*/ 13 h 32"/>
                <a:gd name="T46" fmla="*/ 15 w 50"/>
                <a:gd name="T47" fmla="*/ 11 h 32"/>
                <a:gd name="T48" fmla="*/ 10 w 50"/>
                <a:gd name="T49" fmla="*/ 9 h 32"/>
                <a:gd name="T50" fmla="*/ 3 w 50"/>
                <a:gd name="T51" fmla="*/ 5 h 32"/>
                <a:gd name="T52" fmla="*/ 2 w 50"/>
                <a:gd name="T53" fmla="*/ 11 h 32"/>
                <a:gd name="T54" fmla="*/ 1 w 50"/>
                <a:gd name="T55" fmla="*/ 16 h 32"/>
                <a:gd name="T56" fmla="*/ 1 w 50"/>
                <a:gd name="T57" fmla="*/ 29 h 32"/>
                <a:gd name="T58" fmla="*/ 6 w 50"/>
                <a:gd name="T59" fmla="*/ 30 h 32"/>
                <a:gd name="T60" fmla="*/ 1 w 50"/>
                <a:gd name="T61" fmla="*/ 31 h 32"/>
                <a:gd name="T62" fmla="*/ 1 w 50"/>
                <a:gd name="T63" fmla="*/ 3 h 32"/>
                <a:gd name="T64" fmla="*/ 5 w 50"/>
                <a:gd name="T65" fmla="*/ 6 h 32"/>
                <a:gd name="T66" fmla="*/ 9 w 50"/>
                <a:gd name="T67" fmla="*/ 8 h 32"/>
                <a:gd name="T68" fmla="*/ 10 w 50"/>
                <a:gd name="T69" fmla="*/ 9 h 32"/>
                <a:gd name="T70" fmla="*/ 15 w 50"/>
                <a:gd name="T71" fmla="*/ 10 h 32"/>
                <a:gd name="T72" fmla="*/ 16 w 50"/>
                <a:gd name="T73" fmla="*/ 12 h 32"/>
                <a:gd name="T74" fmla="*/ 17 w 50"/>
                <a:gd name="T75" fmla="*/ 12 h 32"/>
                <a:gd name="T76" fmla="*/ 21 w 50"/>
                <a:gd name="T77" fmla="*/ 15 h 32"/>
                <a:gd name="T78" fmla="*/ 23 w 50"/>
                <a:gd name="T79" fmla="*/ 16 h 32"/>
                <a:gd name="T80" fmla="*/ 28 w 50"/>
                <a:gd name="T81" fmla="*/ 18 h 32"/>
                <a:gd name="T82" fmla="*/ 32 w 50"/>
                <a:gd name="T83" fmla="*/ 15 h 32"/>
                <a:gd name="T84" fmla="*/ 37 w 50"/>
                <a:gd name="T85" fmla="*/ 12 h 32"/>
                <a:gd name="T86" fmla="*/ 44 w 50"/>
                <a:gd name="T87" fmla="*/ 5 h 32"/>
                <a:gd name="T88" fmla="*/ 46 w 50"/>
                <a:gd name="T89" fmla="*/ 2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32"/>
                <a:gd name="T137" fmla="*/ 50 w 50"/>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32">
                  <a:moveTo>
                    <a:pt x="46" y="2"/>
                  </a:moveTo>
                  <a:cubicBezTo>
                    <a:pt x="41" y="2"/>
                    <a:pt x="35" y="2"/>
                    <a:pt x="30" y="2"/>
                  </a:cubicBezTo>
                  <a:cubicBezTo>
                    <a:pt x="27" y="2"/>
                    <a:pt x="24" y="2"/>
                    <a:pt x="21" y="2"/>
                  </a:cubicBezTo>
                  <a:cubicBezTo>
                    <a:pt x="19" y="2"/>
                    <a:pt x="18" y="2"/>
                    <a:pt x="17" y="2"/>
                  </a:cubicBezTo>
                  <a:cubicBezTo>
                    <a:pt x="17" y="1"/>
                    <a:pt x="18" y="2"/>
                    <a:pt x="19" y="2"/>
                  </a:cubicBezTo>
                  <a:cubicBezTo>
                    <a:pt x="25" y="2"/>
                    <a:pt x="30" y="2"/>
                    <a:pt x="36" y="2"/>
                  </a:cubicBezTo>
                  <a:cubicBezTo>
                    <a:pt x="38" y="2"/>
                    <a:pt x="41" y="2"/>
                    <a:pt x="43" y="2"/>
                  </a:cubicBezTo>
                  <a:cubicBezTo>
                    <a:pt x="47" y="2"/>
                    <a:pt x="48" y="0"/>
                    <a:pt x="50" y="2"/>
                  </a:cubicBezTo>
                  <a:cubicBezTo>
                    <a:pt x="50" y="5"/>
                    <a:pt x="50" y="9"/>
                    <a:pt x="50" y="12"/>
                  </a:cubicBezTo>
                  <a:cubicBezTo>
                    <a:pt x="47" y="11"/>
                    <a:pt x="50" y="6"/>
                    <a:pt x="49" y="3"/>
                  </a:cubicBezTo>
                  <a:cubicBezTo>
                    <a:pt x="48" y="2"/>
                    <a:pt x="46" y="5"/>
                    <a:pt x="44" y="6"/>
                  </a:cubicBezTo>
                  <a:cubicBezTo>
                    <a:pt x="43" y="7"/>
                    <a:pt x="41" y="9"/>
                    <a:pt x="41" y="10"/>
                  </a:cubicBezTo>
                  <a:cubicBezTo>
                    <a:pt x="39" y="11"/>
                    <a:pt x="38" y="13"/>
                    <a:pt x="36" y="13"/>
                  </a:cubicBezTo>
                  <a:cubicBezTo>
                    <a:pt x="35" y="16"/>
                    <a:pt x="39" y="16"/>
                    <a:pt x="41" y="18"/>
                  </a:cubicBezTo>
                  <a:cubicBezTo>
                    <a:pt x="41" y="19"/>
                    <a:pt x="41" y="20"/>
                    <a:pt x="42" y="20"/>
                  </a:cubicBezTo>
                  <a:cubicBezTo>
                    <a:pt x="42" y="20"/>
                    <a:pt x="44" y="20"/>
                    <a:pt x="44" y="21"/>
                  </a:cubicBezTo>
                  <a:cubicBezTo>
                    <a:pt x="45" y="21"/>
                    <a:pt x="47" y="24"/>
                    <a:pt x="49" y="25"/>
                  </a:cubicBezTo>
                  <a:cubicBezTo>
                    <a:pt x="43" y="22"/>
                    <a:pt x="39" y="18"/>
                    <a:pt x="35" y="15"/>
                  </a:cubicBezTo>
                  <a:cubicBezTo>
                    <a:pt x="32" y="16"/>
                    <a:pt x="30" y="18"/>
                    <a:pt x="29" y="20"/>
                  </a:cubicBezTo>
                  <a:cubicBezTo>
                    <a:pt x="26" y="18"/>
                    <a:pt x="24" y="17"/>
                    <a:pt x="21" y="16"/>
                  </a:cubicBezTo>
                  <a:cubicBezTo>
                    <a:pt x="13" y="18"/>
                    <a:pt x="11" y="24"/>
                    <a:pt x="3" y="27"/>
                  </a:cubicBezTo>
                  <a:cubicBezTo>
                    <a:pt x="8" y="23"/>
                    <a:pt x="14" y="19"/>
                    <a:pt x="18" y="15"/>
                  </a:cubicBezTo>
                  <a:cubicBezTo>
                    <a:pt x="18" y="14"/>
                    <a:pt x="17" y="13"/>
                    <a:pt x="17" y="13"/>
                  </a:cubicBezTo>
                  <a:cubicBezTo>
                    <a:pt x="16" y="13"/>
                    <a:pt x="15" y="11"/>
                    <a:pt x="15" y="11"/>
                  </a:cubicBezTo>
                  <a:cubicBezTo>
                    <a:pt x="14" y="11"/>
                    <a:pt x="11" y="11"/>
                    <a:pt x="10" y="9"/>
                  </a:cubicBezTo>
                  <a:cubicBezTo>
                    <a:pt x="8" y="8"/>
                    <a:pt x="5" y="7"/>
                    <a:pt x="3" y="5"/>
                  </a:cubicBezTo>
                  <a:cubicBezTo>
                    <a:pt x="1" y="7"/>
                    <a:pt x="2" y="9"/>
                    <a:pt x="2" y="11"/>
                  </a:cubicBezTo>
                  <a:cubicBezTo>
                    <a:pt x="2" y="13"/>
                    <a:pt x="1" y="14"/>
                    <a:pt x="1" y="16"/>
                  </a:cubicBezTo>
                  <a:cubicBezTo>
                    <a:pt x="1" y="19"/>
                    <a:pt x="2" y="24"/>
                    <a:pt x="1" y="29"/>
                  </a:cubicBezTo>
                  <a:cubicBezTo>
                    <a:pt x="1" y="31"/>
                    <a:pt x="4" y="30"/>
                    <a:pt x="6" y="30"/>
                  </a:cubicBezTo>
                  <a:cubicBezTo>
                    <a:pt x="6" y="32"/>
                    <a:pt x="2" y="31"/>
                    <a:pt x="1" y="31"/>
                  </a:cubicBezTo>
                  <a:cubicBezTo>
                    <a:pt x="0" y="22"/>
                    <a:pt x="1" y="14"/>
                    <a:pt x="1" y="3"/>
                  </a:cubicBezTo>
                  <a:cubicBezTo>
                    <a:pt x="4" y="2"/>
                    <a:pt x="3" y="6"/>
                    <a:pt x="5" y="6"/>
                  </a:cubicBezTo>
                  <a:cubicBezTo>
                    <a:pt x="6" y="6"/>
                    <a:pt x="7" y="8"/>
                    <a:pt x="9" y="8"/>
                  </a:cubicBezTo>
                  <a:cubicBezTo>
                    <a:pt x="10" y="8"/>
                    <a:pt x="10" y="9"/>
                    <a:pt x="10" y="9"/>
                  </a:cubicBezTo>
                  <a:cubicBezTo>
                    <a:pt x="12" y="10"/>
                    <a:pt x="14" y="10"/>
                    <a:pt x="15" y="10"/>
                  </a:cubicBezTo>
                  <a:cubicBezTo>
                    <a:pt x="15" y="11"/>
                    <a:pt x="15" y="12"/>
                    <a:pt x="16" y="12"/>
                  </a:cubicBezTo>
                  <a:cubicBezTo>
                    <a:pt x="16" y="12"/>
                    <a:pt x="17" y="12"/>
                    <a:pt x="17" y="12"/>
                  </a:cubicBezTo>
                  <a:cubicBezTo>
                    <a:pt x="19" y="13"/>
                    <a:pt x="18" y="14"/>
                    <a:pt x="21" y="15"/>
                  </a:cubicBezTo>
                  <a:cubicBezTo>
                    <a:pt x="21" y="15"/>
                    <a:pt x="23" y="15"/>
                    <a:pt x="23" y="16"/>
                  </a:cubicBezTo>
                  <a:cubicBezTo>
                    <a:pt x="24" y="16"/>
                    <a:pt x="26" y="17"/>
                    <a:pt x="28" y="18"/>
                  </a:cubicBezTo>
                  <a:cubicBezTo>
                    <a:pt x="30" y="19"/>
                    <a:pt x="31" y="16"/>
                    <a:pt x="32" y="15"/>
                  </a:cubicBezTo>
                  <a:cubicBezTo>
                    <a:pt x="33" y="14"/>
                    <a:pt x="35" y="13"/>
                    <a:pt x="37" y="12"/>
                  </a:cubicBezTo>
                  <a:cubicBezTo>
                    <a:pt x="39" y="10"/>
                    <a:pt x="41" y="7"/>
                    <a:pt x="44" y="5"/>
                  </a:cubicBezTo>
                  <a:cubicBezTo>
                    <a:pt x="44" y="5"/>
                    <a:pt x="49" y="2"/>
                    <a:pt x="46" y="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3" name="Freeform 90"/>
            <p:cNvSpPr>
              <a:spLocks noChangeArrowheads="1"/>
            </p:cNvSpPr>
            <p:nvPr/>
          </p:nvSpPr>
          <p:spPr bwMode="auto">
            <a:xfrm>
              <a:off x="704850" y="1863725"/>
              <a:ext cx="19050" cy="11113"/>
            </a:xfrm>
            <a:custGeom>
              <a:avLst/>
              <a:gdLst>
                <a:gd name="T0" fmla="*/ 2 w 7"/>
                <a:gd name="T1" fmla="*/ 2 h 4"/>
                <a:gd name="T2" fmla="*/ 6 w 7"/>
                <a:gd name="T3" fmla="*/ 3 h 4"/>
                <a:gd name="T4" fmla="*/ 2 w 7"/>
                <a:gd name="T5" fmla="*/ 2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2" y="2"/>
                  </a:moveTo>
                  <a:cubicBezTo>
                    <a:pt x="0" y="0"/>
                    <a:pt x="7" y="1"/>
                    <a:pt x="6" y="3"/>
                  </a:cubicBezTo>
                  <a:cubicBezTo>
                    <a:pt x="4" y="4"/>
                    <a:pt x="4" y="2"/>
                    <a:pt x="2" y="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4" name="Freeform 91"/>
            <p:cNvSpPr>
              <a:spLocks noChangeArrowheads="1"/>
            </p:cNvSpPr>
            <p:nvPr/>
          </p:nvSpPr>
          <p:spPr bwMode="auto">
            <a:xfrm>
              <a:off x="709612" y="1878012"/>
              <a:ext cx="17463" cy="11113"/>
            </a:xfrm>
            <a:custGeom>
              <a:avLst/>
              <a:gdLst>
                <a:gd name="T0" fmla="*/ 6 w 6"/>
                <a:gd name="T1" fmla="*/ 0 h 4"/>
                <a:gd name="T2" fmla="*/ 0 w 6"/>
                <a:gd name="T3" fmla="*/ 4 h 4"/>
                <a:gd name="T4" fmla="*/ 3 w 6"/>
                <a:gd name="T5" fmla="*/ 2 h 4"/>
                <a:gd name="T6" fmla="*/ 6 w 6"/>
                <a:gd name="T7" fmla="*/ 0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6" y="0"/>
                  </a:moveTo>
                  <a:cubicBezTo>
                    <a:pt x="5" y="3"/>
                    <a:pt x="3" y="3"/>
                    <a:pt x="0" y="4"/>
                  </a:cubicBezTo>
                  <a:cubicBezTo>
                    <a:pt x="0" y="0"/>
                    <a:pt x="2" y="4"/>
                    <a:pt x="3" y="2"/>
                  </a:cubicBezTo>
                  <a:cubicBezTo>
                    <a:pt x="4" y="1"/>
                    <a:pt x="4" y="0"/>
                    <a:pt x="6"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5" name="Freeform 92"/>
            <p:cNvSpPr>
              <a:spLocks noChangeArrowheads="1"/>
            </p:cNvSpPr>
            <p:nvPr/>
          </p:nvSpPr>
          <p:spPr bwMode="auto">
            <a:xfrm>
              <a:off x="596900" y="1874837"/>
              <a:ext cx="7938" cy="39688"/>
            </a:xfrm>
            <a:custGeom>
              <a:avLst/>
              <a:gdLst>
                <a:gd name="T0" fmla="*/ 1 w 3"/>
                <a:gd name="T1" fmla="*/ 3 h 14"/>
                <a:gd name="T2" fmla="*/ 1 w 3"/>
                <a:gd name="T3" fmla="*/ 5 h 14"/>
                <a:gd name="T4" fmla="*/ 2 w 3"/>
                <a:gd name="T5" fmla="*/ 14 h 14"/>
                <a:gd name="T6" fmla="*/ 1 w 3"/>
                <a:gd name="T7" fmla="*/ 7 h 14"/>
                <a:gd name="T8" fmla="*/ 1 w 3"/>
                <a:gd name="T9" fmla="*/ 3 h 14"/>
                <a:gd name="T10" fmla="*/ 0 60000 65536"/>
                <a:gd name="T11" fmla="*/ 0 60000 65536"/>
                <a:gd name="T12" fmla="*/ 0 60000 65536"/>
                <a:gd name="T13" fmla="*/ 0 60000 65536"/>
                <a:gd name="T14" fmla="*/ 0 60000 65536"/>
                <a:gd name="T15" fmla="*/ 0 w 3"/>
                <a:gd name="T16" fmla="*/ 0 h 14"/>
                <a:gd name="T17" fmla="*/ 3 w 3"/>
                <a:gd name="T18" fmla="*/ 14 h 14"/>
              </a:gdLst>
              <a:ahLst/>
              <a:cxnLst>
                <a:cxn ang="T10">
                  <a:pos x="T0" y="T1"/>
                </a:cxn>
                <a:cxn ang="T11">
                  <a:pos x="T2" y="T3"/>
                </a:cxn>
                <a:cxn ang="T12">
                  <a:pos x="T4" y="T5"/>
                </a:cxn>
                <a:cxn ang="T13">
                  <a:pos x="T6" y="T7"/>
                </a:cxn>
                <a:cxn ang="T14">
                  <a:pos x="T8" y="T9"/>
                </a:cxn>
              </a:cxnLst>
              <a:rect l="T15" t="T16" r="T17" b="T18"/>
              <a:pathLst>
                <a:path w="3" h="14">
                  <a:moveTo>
                    <a:pt x="1" y="3"/>
                  </a:moveTo>
                  <a:cubicBezTo>
                    <a:pt x="2" y="0"/>
                    <a:pt x="1" y="4"/>
                    <a:pt x="1" y="5"/>
                  </a:cubicBezTo>
                  <a:cubicBezTo>
                    <a:pt x="2" y="7"/>
                    <a:pt x="3" y="11"/>
                    <a:pt x="2" y="14"/>
                  </a:cubicBezTo>
                  <a:cubicBezTo>
                    <a:pt x="0" y="14"/>
                    <a:pt x="3" y="8"/>
                    <a:pt x="1" y="7"/>
                  </a:cubicBezTo>
                  <a:cubicBezTo>
                    <a:pt x="1" y="7"/>
                    <a:pt x="0" y="5"/>
                    <a:pt x="1" y="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6" name="Freeform 93"/>
            <p:cNvSpPr>
              <a:spLocks noEditPoints="1" noChangeArrowheads="1"/>
            </p:cNvSpPr>
            <p:nvPr/>
          </p:nvSpPr>
          <p:spPr bwMode="auto">
            <a:xfrm>
              <a:off x="1020762" y="1885950"/>
              <a:ext cx="47625" cy="47625"/>
            </a:xfrm>
            <a:custGeom>
              <a:avLst/>
              <a:gdLst>
                <a:gd name="T0" fmla="*/ 13 w 17"/>
                <a:gd name="T1" fmla="*/ 17 h 17"/>
                <a:gd name="T2" fmla="*/ 2 w 17"/>
                <a:gd name="T3" fmla="*/ 15 h 17"/>
                <a:gd name="T4" fmla="*/ 2 w 17"/>
                <a:gd name="T5" fmla="*/ 7 h 17"/>
                <a:gd name="T6" fmla="*/ 2 w 17"/>
                <a:gd name="T7" fmla="*/ 5 h 17"/>
                <a:gd name="T8" fmla="*/ 3 w 17"/>
                <a:gd name="T9" fmla="*/ 2 h 17"/>
                <a:gd name="T10" fmla="*/ 12 w 17"/>
                <a:gd name="T11" fmla="*/ 1 h 17"/>
                <a:gd name="T12" fmla="*/ 15 w 17"/>
                <a:gd name="T13" fmla="*/ 3 h 17"/>
                <a:gd name="T14" fmla="*/ 15 w 17"/>
                <a:gd name="T15" fmla="*/ 5 h 17"/>
                <a:gd name="T16" fmla="*/ 16 w 17"/>
                <a:gd name="T17" fmla="*/ 7 h 17"/>
                <a:gd name="T18" fmla="*/ 13 w 17"/>
                <a:gd name="T19" fmla="*/ 17 h 17"/>
                <a:gd name="T20" fmla="*/ 15 w 17"/>
                <a:gd name="T21" fmla="*/ 7 h 17"/>
                <a:gd name="T22" fmla="*/ 13 w 17"/>
                <a:gd name="T23" fmla="*/ 2 h 17"/>
                <a:gd name="T24" fmla="*/ 3 w 17"/>
                <a:gd name="T25" fmla="*/ 3 h 17"/>
                <a:gd name="T26" fmla="*/ 2 w 17"/>
                <a:gd name="T27" fmla="*/ 14 h 17"/>
                <a:gd name="T28" fmla="*/ 13 w 17"/>
                <a:gd name="T29" fmla="*/ 16 h 17"/>
                <a:gd name="T30" fmla="*/ 15 w 17"/>
                <a:gd name="T31" fmla="*/ 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13" y="17"/>
                  </a:moveTo>
                  <a:cubicBezTo>
                    <a:pt x="8" y="17"/>
                    <a:pt x="4" y="17"/>
                    <a:pt x="2" y="15"/>
                  </a:cubicBezTo>
                  <a:cubicBezTo>
                    <a:pt x="0" y="12"/>
                    <a:pt x="1" y="10"/>
                    <a:pt x="2" y="7"/>
                  </a:cubicBezTo>
                  <a:cubicBezTo>
                    <a:pt x="2" y="6"/>
                    <a:pt x="1" y="5"/>
                    <a:pt x="2" y="5"/>
                  </a:cubicBezTo>
                  <a:cubicBezTo>
                    <a:pt x="2" y="4"/>
                    <a:pt x="2" y="3"/>
                    <a:pt x="3" y="2"/>
                  </a:cubicBezTo>
                  <a:cubicBezTo>
                    <a:pt x="5" y="0"/>
                    <a:pt x="10" y="0"/>
                    <a:pt x="12" y="1"/>
                  </a:cubicBezTo>
                  <a:cubicBezTo>
                    <a:pt x="13" y="2"/>
                    <a:pt x="14" y="2"/>
                    <a:pt x="15" y="3"/>
                  </a:cubicBezTo>
                  <a:cubicBezTo>
                    <a:pt x="15" y="3"/>
                    <a:pt x="14" y="5"/>
                    <a:pt x="15" y="5"/>
                  </a:cubicBezTo>
                  <a:cubicBezTo>
                    <a:pt x="15" y="5"/>
                    <a:pt x="16" y="5"/>
                    <a:pt x="16" y="7"/>
                  </a:cubicBezTo>
                  <a:cubicBezTo>
                    <a:pt x="17" y="11"/>
                    <a:pt x="15" y="14"/>
                    <a:pt x="13" y="17"/>
                  </a:cubicBezTo>
                  <a:close/>
                  <a:moveTo>
                    <a:pt x="15" y="7"/>
                  </a:moveTo>
                  <a:cubicBezTo>
                    <a:pt x="15" y="5"/>
                    <a:pt x="13" y="4"/>
                    <a:pt x="13" y="2"/>
                  </a:cubicBezTo>
                  <a:cubicBezTo>
                    <a:pt x="8" y="2"/>
                    <a:pt x="7" y="2"/>
                    <a:pt x="3" y="3"/>
                  </a:cubicBezTo>
                  <a:cubicBezTo>
                    <a:pt x="3" y="7"/>
                    <a:pt x="1" y="9"/>
                    <a:pt x="2" y="14"/>
                  </a:cubicBezTo>
                  <a:cubicBezTo>
                    <a:pt x="4" y="17"/>
                    <a:pt x="8" y="16"/>
                    <a:pt x="13" y="16"/>
                  </a:cubicBezTo>
                  <a:cubicBezTo>
                    <a:pt x="14" y="14"/>
                    <a:pt x="16" y="10"/>
                    <a:pt x="15" y="7"/>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7" name="Freeform 94"/>
            <p:cNvSpPr>
              <a:spLocks noEditPoints="1" noChangeArrowheads="1"/>
            </p:cNvSpPr>
            <p:nvPr/>
          </p:nvSpPr>
          <p:spPr bwMode="auto">
            <a:xfrm>
              <a:off x="1035050" y="1897062"/>
              <a:ext cx="15875" cy="22225"/>
            </a:xfrm>
            <a:custGeom>
              <a:avLst/>
              <a:gdLst>
                <a:gd name="T0" fmla="*/ 0 w 6"/>
                <a:gd name="T1" fmla="*/ 4 h 8"/>
                <a:gd name="T2" fmla="*/ 5 w 6"/>
                <a:gd name="T3" fmla="*/ 1 h 8"/>
                <a:gd name="T4" fmla="*/ 6 w 6"/>
                <a:gd name="T5" fmla="*/ 7 h 8"/>
                <a:gd name="T6" fmla="*/ 0 w 6"/>
                <a:gd name="T7" fmla="*/ 4 h 8"/>
                <a:gd name="T8" fmla="*/ 4 w 6"/>
                <a:gd name="T9" fmla="*/ 2 h 8"/>
                <a:gd name="T10" fmla="*/ 3 w 6"/>
                <a:gd name="T11" fmla="*/ 3 h 8"/>
                <a:gd name="T12" fmla="*/ 3 w 6"/>
                <a:gd name="T13" fmla="*/ 6 h 8"/>
                <a:gd name="T14" fmla="*/ 5 w 6"/>
                <a:gd name="T15" fmla="*/ 6 h 8"/>
                <a:gd name="T16" fmla="*/ 4 w 6"/>
                <a:gd name="T17" fmla="*/ 2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0" y="4"/>
                  </a:moveTo>
                  <a:cubicBezTo>
                    <a:pt x="1" y="3"/>
                    <a:pt x="2" y="0"/>
                    <a:pt x="5" y="1"/>
                  </a:cubicBezTo>
                  <a:cubicBezTo>
                    <a:pt x="6" y="2"/>
                    <a:pt x="6" y="5"/>
                    <a:pt x="6" y="7"/>
                  </a:cubicBezTo>
                  <a:cubicBezTo>
                    <a:pt x="2" y="8"/>
                    <a:pt x="3" y="4"/>
                    <a:pt x="0" y="4"/>
                  </a:cubicBezTo>
                  <a:close/>
                  <a:moveTo>
                    <a:pt x="4" y="2"/>
                  </a:moveTo>
                  <a:cubicBezTo>
                    <a:pt x="4" y="3"/>
                    <a:pt x="4" y="4"/>
                    <a:pt x="3" y="3"/>
                  </a:cubicBezTo>
                  <a:cubicBezTo>
                    <a:pt x="3" y="4"/>
                    <a:pt x="3" y="5"/>
                    <a:pt x="3" y="6"/>
                  </a:cubicBezTo>
                  <a:cubicBezTo>
                    <a:pt x="3" y="6"/>
                    <a:pt x="4" y="6"/>
                    <a:pt x="5" y="6"/>
                  </a:cubicBezTo>
                  <a:cubicBezTo>
                    <a:pt x="5" y="5"/>
                    <a:pt x="6" y="2"/>
                    <a:pt x="4" y="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8" name="Freeform 95"/>
            <p:cNvSpPr>
              <a:spLocks noChangeArrowheads="1"/>
            </p:cNvSpPr>
            <p:nvPr/>
          </p:nvSpPr>
          <p:spPr bwMode="auto">
            <a:xfrm>
              <a:off x="1068387" y="1922462"/>
              <a:ext cx="12700" cy="28575"/>
            </a:xfrm>
            <a:custGeom>
              <a:avLst/>
              <a:gdLst>
                <a:gd name="T0" fmla="*/ 0 w 5"/>
                <a:gd name="T1" fmla="*/ 9 h 10"/>
                <a:gd name="T2" fmla="*/ 4 w 5"/>
                <a:gd name="T3" fmla="*/ 8 h 10"/>
                <a:gd name="T4" fmla="*/ 5 w 5"/>
                <a:gd name="T5" fmla="*/ 0 h 10"/>
                <a:gd name="T6" fmla="*/ 5 w 5"/>
                <a:gd name="T7" fmla="*/ 8 h 10"/>
                <a:gd name="T8" fmla="*/ 0 w 5"/>
                <a:gd name="T9" fmla="*/ 9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9"/>
                  </a:moveTo>
                  <a:cubicBezTo>
                    <a:pt x="0" y="8"/>
                    <a:pt x="3" y="9"/>
                    <a:pt x="4" y="8"/>
                  </a:cubicBezTo>
                  <a:cubicBezTo>
                    <a:pt x="4" y="5"/>
                    <a:pt x="3" y="1"/>
                    <a:pt x="5" y="0"/>
                  </a:cubicBezTo>
                  <a:cubicBezTo>
                    <a:pt x="5" y="2"/>
                    <a:pt x="5" y="5"/>
                    <a:pt x="5" y="8"/>
                  </a:cubicBezTo>
                  <a:cubicBezTo>
                    <a:pt x="3" y="8"/>
                    <a:pt x="3" y="10"/>
                    <a:pt x="0" y="9"/>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9" name="Freeform 96"/>
            <p:cNvSpPr>
              <a:spLocks noChangeArrowheads="1"/>
            </p:cNvSpPr>
            <p:nvPr/>
          </p:nvSpPr>
          <p:spPr bwMode="auto">
            <a:xfrm>
              <a:off x="563562" y="1930400"/>
              <a:ext cx="44450" cy="11113"/>
            </a:xfrm>
            <a:custGeom>
              <a:avLst/>
              <a:gdLst>
                <a:gd name="T0" fmla="*/ 1 w 16"/>
                <a:gd name="T1" fmla="*/ 1 h 4"/>
                <a:gd name="T2" fmla="*/ 3 w 16"/>
                <a:gd name="T3" fmla="*/ 0 h 4"/>
                <a:gd name="T4" fmla="*/ 16 w 16"/>
                <a:gd name="T5" fmla="*/ 0 h 4"/>
                <a:gd name="T6" fmla="*/ 1 w 16"/>
                <a:gd name="T7" fmla="*/ 1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1" y="1"/>
                  </a:moveTo>
                  <a:cubicBezTo>
                    <a:pt x="0" y="0"/>
                    <a:pt x="2" y="0"/>
                    <a:pt x="3" y="0"/>
                  </a:cubicBezTo>
                  <a:cubicBezTo>
                    <a:pt x="6" y="1"/>
                    <a:pt x="13" y="1"/>
                    <a:pt x="16" y="0"/>
                  </a:cubicBezTo>
                  <a:cubicBezTo>
                    <a:pt x="14" y="4"/>
                    <a:pt x="5" y="1"/>
                    <a:pt x="1"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0" name="Freeform 97"/>
            <p:cNvSpPr>
              <a:spLocks noChangeArrowheads="1"/>
            </p:cNvSpPr>
            <p:nvPr/>
          </p:nvSpPr>
          <p:spPr bwMode="auto">
            <a:xfrm>
              <a:off x="768350" y="1939925"/>
              <a:ext cx="14288" cy="23813"/>
            </a:xfrm>
            <a:custGeom>
              <a:avLst/>
              <a:gdLst>
                <a:gd name="T0" fmla="*/ 0 w 5"/>
                <a:gd name="T1" fmla="*/ 3 h 9"/>
                <a:gd name="T2" fmla="*/ 5 w 5"/>
                <a:gd name="T3" fmla="*/ 5 h 9"/>
                <a:gd name="T4" fmla="*/ 3 w 5"/>
                <a:gd name="T5" fmla="*/ 8 h 9"/>
                <a:gd name="T6" fmla="*/ 2 w 5"/>
                <a:gd name="T7" fmla="*/ 8 h 9"/>
                <a:gd name="T8" fmla="*/ 4 w 5"/>
                <a:gd name="T9" fmla="*/ 6 h 9"/>
                <a:gd name="T10" fmla="*/ 0 w 5"/>
                <a:gd name="T11" fmla="*/ 3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0" y="3"/>
                  </a:moveTo>
                  <a:cubicBezTo>
                    <a:pt x="0" y="0"/>
                    <a:pt x="4" y="4"/>
                    <a:pt x="5" y="5"/>
                  </a:cubicBezTo>
                  <a:cubicBezTo>
                    <a:pt x="5" y="7"/>
                    <a:pt x="3" y="7"/>
                    <a:pt x="3" y="8"/>
                  </a:cubicBezTo>
                  <a:cubicBezTo>
                    <a:pt x="1" y="9"/>
                    <a:pt x="1" y="5"/>
                    <a:pt x="2" y="8"/>
                  </a:cubicBezTo>
                  <a:cubicBezTo>
                    <a:pt x="3" y="7"/>
                    <a:pt x="4" y="7"/>
                    <a:pt x="4" y="6"/>
                  </a:cubicBezTo>
                  <a:cubicBezTo>
                    <a:pt x="4" y="2"/>
                    <a:pt x="0" y="5"/>
                    <a:pt x="0" y="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1" name="Freeform 98"/>
            <p:cNvSpPr>
              <a:spLocks noEditPoints="1" noChangeArrowheads="1"/>
            </p:cNvSpPr>
            <p:nvPr/>
          </p:nvSpPr>
          <p:spPr bwMode="auto">
            <a:xfrm>
              <a:off x="538162" y="212725"/>
              <a:ext cx="244475" cy="53975"/>
            </a:xfrm>
            <a:custGeom>
              <a:avLst/>
              <a:gdLst>
                <a:gd name="T0" fmla="*/ 82 w 88"/>
                <a:gd name="T1" fmla="*/ 17 h 19"/>
                <a:gd name="T2" fmla="*/ 34 w 88"/>
                <a:gd name="T3" fmla="*/ 17 h 19"/>
                <a:gd name="T4" fmla="*/ 16 w 88"/>
                <a:gd name="T5" fmla="*/ 18 h 19"/>
                <a:gd name="T6" fmla="*/ 2 w 88"/>
                <a:gd name="T7" fmla="*/ 15 h 19"/>
                <a:gd name="T8" fmla="*/ 9 w 88"/>
                <a:gd name="T9" fmla="*/ 2 h 19"/>
                <a:gd name="T10" fmla="*/ 16 w 88"/>
                <a:gd name="T11" fmla="*/ 2 h 19"/>
                <a:gd name="T12" fmla="*/ 41 w 88"/>
                <a:gd name="T13" fmla="*/ 3 h 19"/>
                <a:gd name="T14" fmla="*/ 52 w 88"/>
                <a:gd name="T15" fmla="*/ 2 h 19"/>
                <a:gd name="T16" fmla="*/ 86 w 88"/>
                <a:gd name="T17" fmla="*/ 7 h 19"/>
                <a:gd name="T18" fmla="*/ 82 w 88"/>
                <a:gd name="T19" fmla="*/ 17 h 19"/>
                <a:gd name="T20" fmla="*/ 80 w 88"/>
                <a:gd name="T21" fmla="*/ 6 h 19"/>
                <a:gd name="T22" fmla="*/ 75 w 88"/>
                <a:gd name="T23" fmla="*/ 6 h 19"/>
                <a:gd name="T24" fmla="*/ 80 w 88"/>
                <a:gd name="T25" fmla="*/ 6 h 19"/>
                <a:gd name="T26" fmla="*/ 7 w 88"/>
                <a:gd name="T27" fmla="*/ 8 h 19"/>
                <a:gd name="T28" fmla="*/ 20 w 88"/>
                <a:gd name="T29" fmla="*/ 6 h 19"/>
                <a:gd name="T30" fmla="*/ 7 w 88"/>
                <a:gd name="T31" fmla="*/ 8 h 19"/>
                <a:gd name="T32" fmla="*/ 59 w 88"/>
                <a:gd name="T33" fmla="*/ 8 h 19"/>
                <a:gd name="T34" fmla="*/ 45 w 88"/>
                <a:gd name="T35" fmla="*/ 7 h 19"/>
                <a:gd name="T36" fmla="*/ 20 w 88"/>
                <a:gd name="T37" fmla="*/ 9 h 19"/>
                <a:gd name="T38" fmla="*/ 16 w 88"/>
                <a:gd name="T39" fmla="*/ 9 h 19"/>
                <a:gd name="T40" fmla="*/ 9 w 88"/>
                <a:gd name="T41" fmla="*/ 11 h 19"/>
                <a:gd name="T42" fmla="*/ 62 w 88"/>
                <a:gd name="T43" fmla="*/ 12 h 19"/>
                <a:gd name="T44" fmla="*/ 71 w 88"/>
                <a:gd name="T45" fmla="*/ 10 h 19"/>
                <a:gd name="T46" fmla="*/ 80 w 88"/>
                <a:gd name="T47" fmla="*/ 8 h 19"/>
                <a:gd name="T48" fmla="*/ 59 w 88"/>
                <a:gd name="T49" fmla="*/ 8 h 19"/>
                <a:gd name="T50" fmla="*/ 79 w 88"/>
                <a:gd name="T51" fmla="*/ 11 h 19"/>
                <a:gd name="T52" fmla="*/ 55 w 88"/>
                <a:gd name="T53" fmla="*/ 13 h 19"/>
                <a:gd name="T54" fmla="*/ 56 w 88"/>
                <a:gd name="T55" fmla="*/ 14 h 19"/>
                <a:gd name="T56" fmla="*/ 81 w 88"/>
                <a:gd name="T57" fmla="*/ 14 h 19"/>
                <a:gd name="T58" fmla="*/ 82 w 88"/>
                <a:gd name="T59" fmla="*/ 8 h 19"/>
                <a:gd name="T60" fmla="*/ 79 w 88"/>
                <a:gd name="T61" fmla="*/ 11 h 19"/>
                <a:gd name="T62" fmla="*/ 7 w 88"/>
                <a:gd name="T63" fmla="*/ 15 h 19"/>
                <a:gd name="T64" fmla="*/ 31 w 88"/>
                <a:gd name="T65" fmla="*/ 15 h 19"/>
                <a:gd name="T66" fmla="*/ 21 w 88"/>
                <a:gd name="T67" fmla="*/ 12 h 19"/>
                <a:gd name="T68" fmla="*/ 7 w 88"/>
                <a:gd name="T69" fmla="*/ 12 h 19"/>
                <a:gd name="T70" fmla="*/ 5 w 88"/>
                <a:gd name="T71" fmla="*/ 12 h 19"/>
                <a:gd name="T72" fmla="*/ 7 w 88"/>
                <a:gd name="T73" fmla="*/ 15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9"/>
                <a:gd name="T113" fmla="*/ 88 w 88"/>
                <a:gd name="T114" fmla="*/ 19 h 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9">
                  <a:moveTo>
                    <a:pt x="82" y="17"/>
                  </a:moveTo>
                  <a:cubicBezTo>
                    <a:pt x="67" y="18"/>
                    <a:pt x="50" y="17"/>
                    <a:pt x="34" y="17"/>
                  </a:cubicBezTo>
                  <a:cubicBezTo>
                    <a:pt x="28" y="17"/>
                    <a:pt x="22" y="18"/>
                    <a:pt x="16" y="18"/>
                  </a:cubicBezTo>
                  <a:cubicBezTo>
                    <a:pt x="11" y="18"/>
                    <a:pt x="6" y="19"/>
                    <a:pt x="2" y="15"/>
                  </a:cubicBezTo>
                  <a:cubicBezTo>
                    <a:pt x="0" y="12"/>
                    <a:pt x="3" y="3"/>
                    <a:pt x="9" y="2"/>
                  </a:cubicBezTo>
                  <a:cubicBezTo>
                    <a:pt x="10" y="1"/>
                    <a:pt x="13" y="2"/>
                    <a:pt x="16" y="2"/>
                  </a:cubicBezTo>
                  <a:cubicBezTo>
                    <a:pt x="22" y="3"/>
                    <a:pt x="32" y="4"/>
                    <a:pt x="41" y="3"/>
                  </a:cubicBezTo>
                  <a:cubicBezTo>
                    <a:pt x="45" y="3"/>
                    <a:pt x="49" y="2"/>
                    <a:pt x="52" y="2"/>
                  </a:cubicBezTo>
                  <a:cubicBezTo>
                    <a:pt x="64" y="1"/>
                    <a:pt x="84" y="0"/>
                    <a:pt x="86" y="7"/>
                  </a:cubicBezTo>
                  <a:cubicBezTo>
                    <a:pt x="88" y="12"/>
                    <a:pt x="83" y="14"/>
                    <a:pt x="82" y="17"/>
                  </a:cubicBezTo>
                  <a:close/>
                  <a:moveTo>
                    <a:pt x="80" y="6"/>
                  </a:moveTo>
                  <a:cubicBezTo>
                    <a:pt x="78" y="6"/>
                    <a:pt x="75" y="3"/>
                    <a:pt x="75" y="6"/>
                  </a:cubicBezTo>
                  <a:cubicBezTo>
                    <a:pt x="76" y="6"/>
                    <a:pt x="79" y="8"/>
                    <a:pt x="80" y="6"/>
                  </a:cubicBezTo>
                  <a:close/>
                  <a:moveTo>
                    <a:pt x="7" y="8"/>
                  </a:moveTo>
                  <a:cubicBezTo>
                    <a:pt x="12" y="9"/>
                    <a:pt x="17" y="9"/>
                    <a:pt x="20" y="6"/>
                  </a:cubicBezTo>
                  <a:cubicBezTo>
                    <a:pt x="16" y="7"/>
                    <a:pt x="8" y="4"/>
                    <a:pt x="7" y="8"/>
                  </a:cubicBezTo>
                  <a:close/>
                  <a:moveTo>
                    <a:pt x="59" y="8"/>
                  </a:moveTo>
                  <a:cubicBezTo>
                    <a:pt x="54" y="8"/>
                    <a:pt x="50" y="7"/>
                    <a:pt x="45" y="7"/>
                  </a:cubicBezTo>
                  <a:cubicBezTo>
                    <a:pt x="37" y="7"/>
                    <a:pt x="26" y="7"/>
                    <a:pt x="20" y="9"/>
                  </a:cubicBezTo>
                  <a:cubicBezTo>
                    <a:pt x="19" y="9"/>
                    <a:pt x="17" y="8"/>
                    <a:pt x="16" y="9"/>
                  </a:cubicBezTo>
                  <a:cubicBezTo>
                    <a:pt x="13" y="9"/>
                    <a:pt x="10" y="9"/>
                    <a:pt x="9" y="11"/>
                  </a:cubicBezTo>
                  <a:cubicBezTo>
                    <a:pt x="25" y="10"/>
                    <a:pt x="46" y="13"/>
                    <a:pt x="62" y="12"/>
                  </a:cubicBezTo>
                  <a:cubicBezTo>
                    <a:pt x="65" y="12"/>
                    <a:pt x="70" y="10"/>
                    <a:pt x="71" y="10"/>
                  </a:cubicBezTo>
                  <a:cubicBezTo>
                    <a:pt x="74" y="10"/>
                    <a:pt x="79" y="12"/>
                    <a:pt x="80" y="8"/>
                  </a:cubicBezTo>
                  <a:cubicBezTo>
                    <a:pt x="73" y="6"/>
                    <a:pt x="65" y="7"/>
                    <a:pt x="59" y="8"/>
                  </a:cubicBezTo>
                  <a:close/>
                  <a:moveTo>
                    <a:pt x="79" y="11"/>
                  </a:moveTo>
                  <a:cubicBezTo>
                    <a:pt x="72" y="13"/>
                    <a:pt x="62" y="13"/>
                    <a:pt x="55" y="13"/>
                  </a:cubicBezTo>
                  <a:cubicBezTo>
                    <a:pt x="50" y="13"/>
                    <a:pt x="55" y="14"/>
                    <a:pt x="56" y="14"/>
                  </a:cubicBezTo>
                  <a:cubicBezTo>
                    <a:pt x="64" y="14"/>
                    <a:pt x="75" y="13"/>
                    <a:pt x="81" y="14"/>
                  </a:cubicBezTo>
                  <a:cubicBezTo>
                    <a:pt x="81" y="12"/>
                    <a:pt x="84" y="9"/>
                    <a:pt x="82" y="8"/>
                  </a:cubicBezTo>
                  <a:cubicBezTo>
                    <a:pt x="82" y="11"/>
                    <a:pt x="81" y="11"/>
                    <a:pt x="79" y="11"/>
                  </a:cubicBezTo>
                  <a:close/>
                  <a:moveTo>
                    <a:pt x="7" y="15"/>
                  </a:moveTo>
                  <a:cubicBezTo>
                    <a:pt x="15" y="15"/>
                    <a:pt x="23" y="15"/>
                    <a:pt x="31" y="15"/>
                  </a:cubicBezTo>
                  <a:cubicBezTo>
                    <a:pt x="30" y="11"/>
                    <a:pt x="25" y="12"/>
                    <a:pt x="21" y="12"/>
                  </a:cubicBezTo>
                  <a:cubicBezTo>
                    <a:pt x="16" y="12"/>
                    <a:pt x="11" y="12"/>
                    <a:pt x="7" y="12"/>
                  </a:cubicBezTo>
                  <a:cubicBezTo>
                    <a:pt x="6" y="12"/>
                    <a:pt x="6" y="12"/>
                    <a:pt x="5" y="12"/>
                  </a:cubicBezTo>
                  <a:cubicBezTo>
                    <a:pt x="5" y="14"/>
                    <a:pt x="6" y="14"/>
                    <a:pt x="7" y="15"/>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2" name="Freeform 99"/>
            <p:cNvSpPr>
              <a:spLocks noEditPoints="1" noChangeArrowheads="1"/>
            </p:cNvSpPr>
            <p:nvPr/>
          </p:nvSpPr>
          <p:spPr bwMode="auto">
            <a:xfrm>
              <a:off x="409575" y="211137"/>
              <a:ext cx="65088" cy="68263"/>
            </a:xfrm>
            <a:custGeom>
              <a:avLst/>
              <a:gdLst>
                <a:gd name="T0" fmla="*/ 6 w 23"/>
                <a:gd name="T1" fmla="*/ 1 h 25"/>
                <a:gd name="T2" fmla="*/ 7 w 23"/>
                <a:gd name="T3" fmla="*/ 0 h 25"/>
                <a:gd name="T4" fmla="*/ 15 w 23"/>
                <a:gd name="T5" fmla="*/ 1 h 25"/>
                <a:gd name="T6" fmla="*/ 21 w 23"/>
                <a:gd name="T7" fmla="*/ 7 h 25"/>
                <a:gd name="T8" fmla="*/ 18 w 23"/>
                <a:gd name="T9" fmla="*/ 23 h 25"/>
                <a:gd name="T10" fmla="*/ 16 w 23"/>
                <a:gd name="T11" fmla="*/ 24 h 25"/>
                <a:gd name="T12" fmla="*/ 1 w 23"/>
                <a:gd name="T13" fmla="*/ 20 h 25"/>
                <a:gd name="T14" fmla="*/ 0 w 23"/>
                <a:gd name="T15" fmla="*/ 18 h 25"/>
                <a:gd name="T16" fmla="*/ 2 w 23"/>
                <a:gd name="T17" fmla="*/ 4 h 25"/>
                <a:gd name="T18" fmla="*/ 4 w 23"/>
                <a:gd name="T19" fmla="*/ 3 h 25"/>
                <a:gd name="T20" fmla="*/ 6 w 23"/>
                <a:gd name="T21" fmla="*/ 1 h 25"/>
                <a:gd name="T22" fmla="*/ 17 w 23"/>
                <a:gd name="T23" fmla="*/ 19 h 25"/>
                <a:gd name="T24" fmla="*/ 18 w 23"/>
                <a:gd name="T25" fmla="*/ 16 h 25"/>
                <a:gd name="T26" fmla="*/ 18 w 23"/>
                <a:gd name="T27" fmla="*/ 10 h 25"/>
                <a:gd name="T28" fmla="*/ 18 w 23"/>
                <a:gd name="T29" fmla="*/ 9 h 25"/>
                <a:gd name="T30" fmla="*/ 14 w 23"/>
                <a:gd name="T31" fmla="*/ 4 h 25"/>
                <a:gd name="T32" fmla="*/ 8 w 23"/>
                <a:gd name="T33" fmla="*/ 4 h 25"/>
                <a:gd name="T34" fmla="*/ 5 w 23"/>
                <a:gd name="T35" fmla="*/ 11 h 25"/>
                <a:gd name="T36" fmla="*/ 11 w 23"/>
                <a:gd name="T37" fmla="*/ 8 h 25"/>
                <a:gd name="T38" fmla="*/ 14 w 23"/>
                <a:gd name="T39" fmla="*/ 17 h 25"/>
                <a:gd name="T40" fmla="*/ 12 w 23"/>
                <a:gd name="T41" fmla="*/ 19 h 25"/>
                <a:gd name="T42" fmla="*/ 10 w 23"/>
                <a:gd name="T43" fmla="*/ 21 h 25"/>
                <a:gd name="T44" fmla="*/ 17 w 23"/>
                <a:gd name="T45" fmla="*/ 19 h 25"/>
                <a:gd name="T46" fmla="*/ 8 w 23"/>
                <a:gd name="T47" fmla="*/ 16 h 25"/>
                <a:gd name="T48" fmla="*/ 10 w 23"/>
                <a:gd name="T49" fmla="*/ 16 h 25"/>
                <a:gd name="T50" fmla="*/ 8 w 23"/>
                <a:gd name="T51" fmla="*/ 12 h 25"/>
                <a:gd name="T52" fmla="*/ 8 w 23"/>
                <a:gd name="T53" fmla="*/ 16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25"/>
                <a:gd name="T83" fmla="*/ 23 w 23"/>
                <a:gd name="T84" fmla="*/ 25 h 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25">
                  <a:moveTo>
                    <a:pt x="6" y="1"/>
                  </a:moveTo>
                  <a:cubicBezTo>
                    <a:pt x="6" y="0"/>
                    <a:pt x="6" y="0"/>
                    <a:pt x="7" y="0"/>
                  </a:cubicBezTo>
                  <a:cubicBezTo>
                    <a:pt x="10" y="0"/>
                    <a:pt x="11" y="2"/>
                    <a:pt x="15" y="1"/>
                  </a:cubicBezTo>
                  <a:cubicBezTo>
                    <a:pt x="17" y="3"/>
                    <a:pt x="19" y="5"/>
                    <a:pt x="21" y="7"/>
                  </a:cubicBezTo>
                  <a:cubicBezTo>
                    <a:pt x="23" y="14"/>
                    <a:pt x="22" y="20"/>
                    <a:pt x="18" y="23"/>
                  </a:cubicBezTo>
                  <a:cubicBezTo>
                    <a:pt x="17" y="23"/>
                    <a:pt x="16" y="24"/>
                    <a:pt x="16" y="24"/>
                  </a:cubicBezTo>
                  <a:cubicBezTo>
                    <a:pt x="9" y="25"/>
                    <a:pt x="4" y="23"/>
                    <a:pt x="1" y="20"/>
                  </a:cubicBezTo>
                  <a:cubicBezTo>
                    <a:pt x="1" y="19"/>
                    <a:pt x="0" y="18"/>
                    <a:pt x="0" y="18"/>
                  </a:cubicBezTo>
                  <a:cubicBezTo>
                    <a:pt x="0" y="13"/>
                    <a:pt x="0" y="7"/>
                    <a:pt x="2" y="4"/>
                  </a:cubicBezTo>
                  <a:cubicBezTo>
                    <a:pt x="3" y="4"/>
                    <a:pt x="3" y="3"/>
                    <a:pt x="4" y="3"/>
                  </a:cubicBezTo>
                  <a:cubicBezTo>
                    <a:pt x="5" y="2"/>
                    <a:pt x="5" y="1"/>
                    <a:pt x="6" y="1"/>
                  </a:cubicBezTo>
                  <a:close/>
                  <a:moveTo>
                    <a:pt x="17" y="19"/>
                  </a:moveTo>
                  <a:cubicBezTo>
                    <a:pt x="18" y="19"/>
                    <a:pt x="18" y="17"/>
                    <a:pt x="18" y="16"/>
                  </a:cubicBezTo>
                  <a:cubicBezTo>
                    <a:pt x="18" y="14"/>
                    <a:pt x="20" y="12"/>
                    <a:pt x="18" y="10"/>
                  </a:cubicBezTo>
                  <a:cubicBezTo>
                    <a:pt x="18" y="10"/>
                    <a:pt x="18" y="9"/>
                    <a:pt x="18" y="9"/>
                  </a:cubicBezTo>
                  <a:cubicBezTo>
                    <a:pt x="17" y="7"/>
                    <a:pt x="14" y="6"/>
                    <a:pt x="14" y="4"/>
                  </a:cubicBezTo>
                  <a:cubicBezTo>
                    <a:pt x="12" y="4"/>
                    <a:pt x="10" y="4"/>
                    <a:pt x="8" y="4"/>
                  </a:cubicBezTo>
                  <a:cubicBezTo>
                    <a:pt x="8" y="7"/>
                    <a:pt x="2" y="8"/>
                    <a:pt x="5" y="11"/>
                  </a:cubicBezTo>
                  <a:cubicBezTo>
                    <a:pt x="6" y="9"/>
                    <a:pt x="7" y="7"/>
                    <a:pt x="11" y="8"/>
                  </a:cubicBezTo>
                  <a:cubicBezTo>
                    <a:pt x="14" y="8"/>
                    <a:pt x="14" y="13"/>
                    <a:pt x="14" y="17"/>
                  </a:cubicBezTo>
                  <a:cubicBezTo>
                    <a:pt x="12" y="17"/>
                    <a:pt x="13" y="19"/>
                    <a:pt x="12" y="19"/>
                  </a:cubicBezTo>
                  <a:cubicBezTo>
                    <a:pt x="12" y="20"/>
                    <a:pt x="10" y="20"/>
                    <a:pt x="10" y="21"/>
                  </a:cubicBezTo>
                  <a:cubicBezTo>
                    <a:pt x="14" y="21"/>
                    <a:pt x="16" y="20"/>
                    <a:pt x="17" y="19"/>
                  </a:cubicBezTo>
                  <a:close/>
                  <a:moveTo>
                    <a:pt x="8" y="16"/>
                  </a:moveTo>
                  <a:cubicBezTo>
                    <a:pt x="8" y="16"/>
                    <a:pt x="9" y="16"/>
                    <a:pt x="10" y="16"/>
                  </a:cubicBezTo>
                  <a:cubicBezTo>
                    <a:pt x="10" y="15"/>
                    <a:pt x="11" y="11"/>
                    <a:pt x="8" y="12"/>
                  </a:cubicBezTo>
                  <a:cubicBezTo>
                    <a:pt x="8" y="14"/>
                    <a:pt x="6" y="15"/>
                    <a:pt x="8" y="16"/>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3" name="Freeform 100"/>
            <p:cNvSpPr>
              <a:spLocks noEditPoints="1" noChangeArrowheads="1"/>
            </p:cNvSpPr>
            <p:nvPr/>
          </p:nvSpPr>
          <p:spPr bwMode="auto">
            <a:xfrm>
              <a:off x="527050" y="568325"/>
              <a:ext cx="55563" cy="30163"/>
            </a:xfrm>
            <a:custGeom>
              <a:avLst/>
              <a:gdLst>
                <a:gd name="T0" fmla="*/ 16 w 20"/>
                <a:gd name="T1" fmla="*/ 1 h 11"/>
                <a:gd name="T2" fmla="*/ 18 w 20"/>
                <a:gd name="T3" fmla="*/ 8 h 11"/>
                <a:gd name="T4" fmla="*/ 17 w 20"/>
                <a:gd name="T5" fmla="*/ 5 h 11"/>
                <a:gd name="T6" fmla="*/ 13 w 20"/>
                <a:gd name="T7" fmla="*/ 8 h 11"/>
                <a:gd name="T8" fmla="*/ 8 w 20"/>
                <a:gd name="T9" fmla="*/ 8 h 11"/>
                <a:gd name="T10" fmla="*/ 0 w 20"/>
                <a:gd name="T11" fmla="*/ 8 h 11"/>
                <a:gd name="T12" fmla="*/ 1 w 20"/>
                <a:gd name="T13" fmla="*/ 1 h 11"/>
                <a:gd name="T14" fmla="*/ 6 w 20"/>
                <a:gd name="T15" fmla="*/ 1 h 11"/>
                <a:gd name="T16" fmla="*/ 7 w 20"/>
                <a:gd name="T17" fmla="*/ 3 h 11"/>
                <a:gd name="T18" fmla="*/ 12 w 20"/>
                <a:gd name="T19" fmla="*/ 4 h 11"/>
                <a:gd name="T20" fmla="*/ 13 w 20"/>
                <a:gd name="T21" fmla="*/ 1 h 11"/>
                <a:gd name="T22" fmla="*/ 16 w 20"/>
                <a:gd name="T23" fmla="*/ 1 h 11"/>
                <a:gd name="T24" fmla="*/ 2 w 20"/>
                <a:gd name="T25" fmla="*/ 7 h 11"/>
                <a:gd name="T26" fmla="*/ 6 w 20"/>
                <a:gd name="T27" fmla="*/ 2 h 11"/>
                <a:gd name="T28" fmla="*/ 3 w 20"/>
                <a:gd name="T29" fmla="*/ 2 h 11"/>
                <a:gd name="T30" fmla="*/ 2 w 20"/>
                <a:gd name="T31" fmla="*/ 7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
                <a:gd name="T50" fmla="*/ 20 w 2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
                  <a:moveTo>
                    <a:pt x="16" y="1"/>
                  </a:moveTo>
                  <a:cubicBezTo>
                    <a:pt x="20" y="0"/>
                    <a:pt x="17" y="6"/>
                    <a:pt x="18" y="8"/>
                  </a:cubicBezTo>
                  <a:cubicBezTo>
                    <a:pt x="17" y="11"/>
                    <a:pt x="17" y="6"/>
                    <a:pt x="17" y="5"/>
                  </a:cubicBezTo>
                  <a:cubicBezTo>
                    <a:pt x="14" y="5"/>
                    <a:pt x="12" y="5"/>
                    <a:pt x="13" y="8"/>
                  </a:cubicBezTo>
                  <a:cubicBezTo>
                    <a:pt x="10" y="6"/>
                    <a:pt x="11" y="8"/>
                    <a:pt x="8" y="8"/>
                  </a:cubicBezTo>
                  <a:cubicBezTo>
                    <a:pt x="5" y="9"/>
                    <a:pt x="3" y="8"/>
                    <a:pt x="0" y="8"/>
                  </a:cubicBezTo>
                  <a:cubicBezTo>
                    <a:pt x="0" y="5"/>
                    <a:pt x="0" y="3"/>
                    <a:pt x="1" y="1"/>
                  </a:cubicBezTo>
                  <a:cubicBezTo>
                    <a:pt x="3" y="2"/>
                    <a:pt x="4" y="1"/>
                    <a:pt x="6" y="1"/>
                  </a:cubicBezTo>
                  <a:cubicBezTo>
                    <a:pt x="6" y="2"/>
                    <a:pt x="7" y="3"/>
                    <a:pt x="7" y="3"/>
                  </a:cubicBezTo>
                  <a:cubicBezTo>
                    <a:pt x="7" y="3"/>
                    <a:pt x="12" y="0"/>
                    <a:pt x="12" y="4"/>
                  </a:cubicBezTo>
                  <a:cubicBezTo>
                    <a:pt x="13" y="4"/>
                    <a:pt x="13" y="2"/>
                    <a:pt x="13" y="1"/>
                  </a:cubicBezTo>
                  <a:cubicBezTo>
                    <a:pt x="14" y="1"/>
                    <a:pt x="16" y="2"/>
                    <a:pt x="16" y="1"/>
                  </a:cubicBezTo>
                  <a:close/>
                  <a:moveTo>
                    <a:pt x="2" y="7"/>
                  </a:moveTo>
                  <a:cubicBezTo>
                    <a:pt x="5" y="7"/>
                    <a:pt x="6" y="6"/>
                    <a:pt x="6" y="2"/>
                  </a:cubicBezTo>
                  <a:cubicBezTo>
                    <a:pt x="5" y="2"/>
                    <a:pt x="4" y="2"/>
                    <a:pt x="3" y="2"/>
                  </a:cubicBezTo>
                  <a:cubicBezTo>
                    <a:pt x="2" y="3"/>
                    <a:pt x="2" y="5"/>
                    <a:pt x="2" y="7"/>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4" name="Freeform 101"/>
            <p:cNvSpPr>
              <a:spLocks noEditPoints="1" noChangeArrowheads="1"/>
            </p:cNvSpPr>
            <p:nvPr/>
          </p:nvSpPr>
          <p:spPr bwMode="auto">
            <a:xfrm>
              <a:off x="1003300" y="615950"/>
              <a:ext cx="76200" cy="71438"/>
            </a:xfrm>
            <a:custGeom>
              <a:avLst/>
              <a:gdLst>
                <a:gd name="T0" fmla="*/ 21 w 27"/>
                <a:gd name="T1" fmla="*/ 2 h 26"/>
                <a:gd name="T2" fmla="*/ 27 w 27"/>
                <a:gd name="T3" fmla="*/ 15 h 26"/>
                <a:gd name="T4" fmla="*/ 26 w 27"/>
                <a:gd name="T5" fmla="*/ 19 h 26"/>
                <a:gd name="T6" fmla="*/ 24 w 27"/>
                <a:gd name="T7" fmla="*/ 20 h 26"/>
                <a:gd name="T8" fmla="*/ 24 w 27"/>
                <a:gd name="T9" fmla="*/ 22 h 26"/>
                <a:gd name="T10" fmla="*/ 21 w 27"/>
                <a:gd name="T11" fmla="*/ 23 h 26"/>
                <a:gd name="T12" fmla="*/ 19 w 27"/>
                <a:gd name="T13" fmla="*/ 24 h 26"/>
                <a:gd name="T14" fmla="*/ 7 w 27"/>
                <a:gd name="T15" fmla="*/ 24 h 26"/>
                <a:gd name="T16" fmla="*/ 1 w 27"/>
                <a:gd name="T17" fmla="*/ 9 h 26"/>
                <a:gd name="T18" fmla="*/ 2 w 27"/>
                <a:gd name="T19" fmla="*/ 8 h 26"/>
                <a:gd name="T20" fmla="*/ 4 w 27"/>
                <a:gd name="T21" fmla="*/ 5 h 26"/>
                <a:gd name="T22" fmla="*/ 8 w 27"/>
                <a:gd name="T23" fmla="*/ 3 h 26"/>
                <a:gd name="T24" fmla="*/ 9 w 27"/>
                <a:gd name="T25" fmla="*/ 1 h 26"/>
                <a:gd name="T26" fmla="*/ 21 w 27"/>
                <a:gd name="T27" fmla="*/ 2 h 26"/>
                <a:gd name="T28" fmla="*/ 8 w 27"/>
                <a:gd name="T29" fmla="*/ 11 h 26"/>
                <a:gd name="T30" fmla="*/ 8 w 27"/>
                <a:gd name="T31" fmla="*/ 7 h 26"/>
                <a:gd name="T32" fmla="*/ 19 w 27"/>
                <a:gd name="T33" fmla="*/ 4 h 26"/>
                <a:gd name="T34" fmla="*/ 20 w 27"/>
                <a:gd name="T35" fmla="*/ 4 h 26"/>
                <a:gd name="T36" fmla="*/ 13 w 27"/>
                <a:gd name="T37" fmla="*/ 2 h 26"/>
                <a:gd name="T38" fmla="*/ 12 w 27"/>
                <a:gd name="T39" fmla="*/ 4 h 26"/>
                <a:gd name="T40" fmla="*/ 6 w 27"/>
                <a:gd name="T41" fmla="*/ 6 h 26"/>
                <a:gd name="T42" fmla="*/ 6 w 27"/>
                <a:gd name="T43" fmla="*/ 12 h 26"/>
                <a:gd name="T44" fmla="*/ 8 w 27"/>
                <a:gd name="T45" fmla="*/ 14 h 26"/>
                <a:gd name="T46" fmla="*/ 8 w 27"/>
                <a:gd name="T47" fmla="*/ 16 h 26"/>
                <a:gd name="T48" fmla="*/ 12 w 27"/>
                <a:gd name="T49" fmla="*/ 18 h 26"/>
                <a:gd name="T50" fmla="*/ 21 w 27"/>
                <a:gd name="T51" fmla="*/ 18 h 26"/>
                <a:gd name="T52" fmla="*/ 21 w 27"/>
                <a:gd name="T53" fmla="*/ 5 h 26"/>
                <a:gd name="T54" fmla="*/ 13 w 27"/>
                <a:gd name="T55" fmla="*/ 5 h 26"/>
                <a:gd name="T56" fmla="*/ 10 w 27"/>
                <a:gd name="T57" fmla="*/ 7 h 26"/>
                <a:gd name="T58" fmla="*/ 9 w 27"/>
                <a:gd name="T59" fmla="*/ 9 h 26"/>
                <a:gd name="T60" fmla="*/ 10 w 27"/>
                <a:gd name="T61" fmla="*/ 14 h 26"/>
                <a:gd name="T62" fmla="*/ 13 w 27"/>
                <a:gd name="T63" fmla="*/ 14 h 26"/>
                <a:gd name="T64" fmla="*/ 14 w 27"/>
                <a:gd name="T65" fmla="*/ 11 h 26"/>
                <a:gd name="T66" fmla="*/ 18 w 27"/>
                <a:gd name="T67" fmla="*/ 14 h 26"/>
                <a:gd name="T68" fmla="*/ 15 w 27"/>
                <a:gd name="T69" fmla="*/ 17 h 26"/>
                <a:gd name="T70" fmla="*/ 8 w 27"/>
                <a:gd name="T71" fmla="*/ 11 h 26"/>
                <a:gd name="T72" fmla="*/ 13 w 27"/>
                <a:gd name="T73" fmla="*/ 24 h 26"/>
                <a:gd name="T74" fmla="*/ 19 w 27"/>
                <a:gd name="T75" fmla="*/ 23 h 26"/>
                <a:gd name="T76" fmla="*/ 21 w 27"/>
                <a:gd name="T77" fmla="*/ 23 h 26"/>
                <a:gd name="T78" fmla="*/ 23 w 27"/>
                <a:gd name="T79" fmla="*/ 19 h 26"/>
                <a:gd name="T80" fmla="*/ 24 w 27"/>
                <a:gd name="T81" fmla="*/ 15 h 26"/>
                <a:gd name="T82" fmla="*/ 11 w 27"/>
                <a:gd name="T83" fmla="*/ 20 h 26"/>
                <a:gd name="T84" fmla="*/ 4 w 27"/>
                <a:gd name="T85" fmla="*/ 10 h 26"/>
                <a:gd name="T86" fmla="*/ 3 w 27"/>
                <a:gd name="T87" fmla="*/ 9 h 26"/>
                <a:gd name="T88" fmla="*/ 13 w 27"/>
                <a:gd name="T89" fmla="*/ 24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
                <a:gd name="T136" fmla="*/ 0 h 26"/>
                <a:gd name="T137" fmla="*/ 27 w 27"/>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 h="26">
                  <a:moveTo>
                    <a:pt x="21" y="2"/>
                  </a:moveTo>
                  <a:cubicBezTo>
                    <a:pt x="24" y="6"/>
                    <a:pt x="27" y="10"/>
                    <a:pt x="27" y="15"/>
                  </a:cubicBezTo>
                  <a:cubicBezTo>
                    <a:pt x="27" y="16"/>
                    <a:pt x="26" y="18"/>
                    <a:pt x="26" y="19"/>
                  </a:cubicBezTo>
                  <a:cubicBezTo>
                    <a:pt x="26" y="20"/>
                    <a:pt x="24" y="20"/>
                    <a:pt x="24" y="20"/>
                  </a:cubicBezTo>
                  <a:cubicBezTo>
                    <a:pt x="24" y="20"/>
                    <a:pt x="24" y="22"/>
                    <a:pt x="24" y="22"/>
                  </a:cubicBezTo>
                  <a:cubicBezTo>
                    <a:pt x="23" y="23"/>
                    <a:pt x="22" y="22"/>
                    <a:pt x="21" y="23"/>
                  </a:cubicBezTo>
                  <a:cubicBezTo>
                    <a:pt x="20" y="24"/>
                    <a:pt x="21" y="24"/>
                    <a:pt x="19" y="24"/>
                  </a:cubicBezTo>
                  <a:cubicBezTo>
                    <a:pt x="17" y="25"/>
                    <a:pt x="12" y="26"/>
                    <a:pt x="7" y="24"/>
                  </a:cubicBezTo>
                  <a:cubicBezTo>
                    <a:pt x="3" y="20"/>
                    <a:pt x="0" y="15"/>
                    <a:pt x="1" y="9"/>
                  </a:cubicBezTo>
                  <a:cubicBezTo>
                    <a:pt x="1" y="9"/>
                    <a:pt x="2" y="9"/>
                    <a:pt x="2" y="8"/>
                  </a:cubicBezTo>
                  <a:cubicBezTo>
                    <a:pt x="2" y="7"/>
                    <a:pt x="4" y="7"/>
                    <a:pt x="4" y="5"/>
                  </a:cubicBezTo>
                  <a:cubicBezTo>
                    <a:pt x="4" y="4"/>
                    <a:pt x="6" y="4"/>
                    <a:pt x="8" y="3"/>
                  </a:cubicBezTo>
                  <a:cubicBezTo>
                    <a:pt x="8" y="2"/>
                    <a:pt x="9" y="1"/>
                    <a:pt x="9" y="1"/>
                  </a:cubicBezTo>
                  <a:cubicBezTo>
                    <a:pt x="13" y="0"/>
                    <a:pt x="18" y="1"/>
                    <a:pt x="21" y="2"/>
                  </a:cubicBezTo>
                  <a:close/>
                  <a:moveTo>
                    <a:pt x="8" y="11"/>
                  </a:moveTo>
                  <a:cubicBezTo>
                    <a:pt x="7" y="11"/>
                    <a:pt x="8" y="8"/>
                    <a:pt x="8" y="7"/>
                  </a:cubicBezTo>
                  <a:cubicBezTo>
                    <a:pt x="10" y="5"/>
                    <a:pt x="16" y="3"/>
                    <a:pt x="19" y="4"/>
                  </a:cubicBezTo>
                  <a:cubicBezTo>
                    <a:pt x="20" y="4"/>
                    <a:pt x="21" y="5"/>
                    <a:pt x="20" y="4"/>
                  </a:cubicBezTo>
                  <a:cubicBezTo>
                    <a:pt x="18" y="2"/>
                    <a:pt x="16" y="2"/>
                    <a:pt x="13" y="2"/>
                  </a:cubicBezTo>
                  <a:cubicBezTo>
                    <a:pt x="11" y="2"/>
                    <a:pt x="13" y="3"/>
                    <a:pt x="12" y="4"/>
                  </a:cubicBezTo>
                  <a:cubicBezTo>
                    <a:pt x="9" y="3"/>
                    <a:pt x="8" y="5"/>
                    <a:pt x="6" y="6"/>
                  </a:cubicBezTo>
                  <a:cubicBezTo>
                    <a:pt x="6" y="8"/>
                    <a:pt x="5" y="10"/>
                    <a:pt x="6" y="12"/>
                  </a:cubicBezTo>
                  <a:cubicBezTo>
                    <a:pt x="6" y="13"/>
                    <a:pt x="7" y="13"/>
                    <a:pt x="8" y="14"/>
                  </a:cubicBezTo>
                  <a:cubicBezTo>
                    <a:pt x="8" y="14"/>
                    <a:pt x="7" y="15"/>
                    <a:pt x="8" y="16"/>
                  </a:cubicBezTo>
                  <a:cubicBezTo>
                    <a:pt x="9" y="18"/>
                    <a:pt x="11" y="18"/>
                    <a:pt x="12" y="18"/>
                  </a:cubicBezTo>
                  <a:cubicBezTo>
                    <a:pt x="15" y="19"/>
                    <a:pt x="19" y="20"/>
                    <a:pt x="21" y="18"/>
                  </a:cubicBezTo>
                  <a:cubicBezTo>
                    <a:pt x="24" y="15"/>
                    <a:pt x="25" y="9"/>
                    <a:pt x="21" y="5"/>
                  </a:cubicBezTo>
                  <a:cubicBezTo>
                    <a:pt x="18" y="5"/>
                    <a:pt x="15" y="5"/>
                    <a:pt x="13" y="5"/>
                  </a:cubicBezTo>
                  <a:cubicBezTo>
                    <a:pt x="12" y="6"/>
                    <a:pt x="12" y="7"/>
                    <a:pt x="10" y="7"/>
                  </a:cubicBezTo>
                  <a:cubicBezTo>
                    <a:pt x="10" y="8"/>
                    <a:pt x="10" y="9"/>
                    <a:pt x="9" y="9"/>
                  </a:cubicBezTo>
                  <a:cubicBezTo>
                    <a:pt x="9" y="11"/>
                    <a:pt x="9" y="13"/>
                    <a:pt x="10" y="14"/>
                  </a:cubicBezTo>
                  <a:cubicBezTo>
                    <a:pt x="11" y="14"/>
                    <a:pt x="12" y="16"/>
                    <a:pt x="13" y="14"/>
                  </a:cubicBezTo>
                  <a:cubicBezTo>
                    <a:pt x="11" y="13"/>
                    <a:pt x="12" y="10"/>
                    <a:pt x="14" y="11"/>
                  </a:cubicBezTo>
                  <a:cubicBezTo>
                    <a:pt x="16" y="11"/>
                    <a:pt x="17" y="12"/>
                    <a:pt x="18" y="14"/>
                  </a:cubicBezTo>
                  <a:cubicBezTo>
                    <a:pt x="17" y="15"/>
                    <a:pt x="17" y="16"/>
                    <a:pt x="15" y="17"/>
                  </a:cubicBezTo>
                  <a:cubicBezTo>
                    <a:pt x="11" y="17"/>
                    <a:pt x="8" y="14"/>
                    <a:pt x="8" y="11"/>
                  </a:cubicBezTo>
                  <a:close/>
                  <a:moveTo>
                    <a:pt x="13" y="24"/>
                  </a:moveTo>
                  <a:cubicBezTo>
                    <a:pt x="15" y="25"/>
                    <a:pt x="18" y="23"/>
                    <a:pt x="19" y="23"/>
                  </a:cubicBezTo>
                  <a:cubicBezTo>
                    <a:pt x="19" y="22"/>
                    <a:pt x="20" y="23"/>
                    <a:pt x="21" y="23"/>
                  </a:cubicBezTo>
                  <a:cubicBezTo>
                    <a:pt x="21" y="22"/>
                    <a:pt x="22" y="21"/>
                    <a:pt x="23" y="19"/>
                  </a:cubicBezTo>
                  <a:cubicBezTo>
                    <a:pt x="24" y="19"/>
                    <a:pt x="27" y="16"/>
                    <a:pt x="24" y="15"/>
                  </a:cubicBezTo>
                  <a:cubicBezTo>
                    <a:pt x="23" y="20"/>
                    <a:pt x="16" y="22"/>
                    <a:pt x="11" y="20"/>
                  </a:cubicBezTo>
                  <a:cubicBezTo>
                    <a:pt x="8" y="19"/>
                    <a:pt x="4" y="13"/>
                    <a:pt x="4" y="10"/>
                  </a:cubicBezTo>
                  <a:cubicBezTo>
                    <a:pt x="4" y="9"/>
                    <a:pt x="4" y="9"/>
                    <a:pt x="3" y="9"/>
                  </a:cubicBezTo>
                  <a:cubicBezTo>
                    <a:pt x="0" y="16"/>
                    <a:pt x="6" y="24"/>
                    <a:pt x="13" y="24"/>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5" name="Freeform 102"/>
            <p:cNvSpPr>
              <a:spLocks noEditPoints="1" noChangeArrowheads="1"/>
            </p:cNvSpPr>
            <p:nvPr/>
          </p:nvSpPr>
          <p:spPr bwMode="auto">
            <a:xfrm>
              <a:off x="801687" y="893762"/>
              <a:ext cx="38100" cy="26988"/>
            </a:xfrm>
            <a:custGeom>
              <a:avLst/>
              <a:gdLst>
                <a:gd name="T0" fmla="*/ 6 w 14"/>
                <a:gd name="T1" fmla="*/ 0 h 10"/>
                <a:gd name="T2" fmla="*/ 11 w 14"/>
                <a:gd name="T3" fmla="*/ 0 h 10"/>
                <a:gd name="T4" fmla="*/ 14 w 14"/>
                <a:gd name="T5" fmla="*/ 7 h 10"/>
                <a:gd name="T6" fmla="*/ 0 w 14"/>
                <a:gd name="T7" fmla="*/ 8 h 10"/>
                <a:gd name="T8" fmla="*/ 2 w 14"/>
                <a:gd name="T9" fmla="*/ 4 h 10"/>
                <a:gd name="T10" fmla="*/ 2 w 14"/>
                <a:gd name="T11" fmla="*/ 1 h 10"/>
                <a:gd name="T12" fmla="*/ 2 w 14"/>
                <a:gd name="T13" fmla="*/ 7 h 10"/>
                <a:gd name="T14" fmla="*/ 6 w 14"/>
                <a:gd name="T15" fmla="*/ 0 h 10"/>
                <a:gd name="T16" fmla="*/ 12 w 14"/>
                <a:gd name="T17" fmla="*/ 6 h 10"/>
                <a:gd name="T18" fmla="*/ 11 w 14"/>
                <a:gd name="T19" fmla="*/ 3 h 10"/>
                <a:gd name="T20" fmla="*/ 12 w 14"/>
                <a:gd name="T21" fmla="*/ 6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0"/>
                <a:gd name="T35" fmla="*/ 14 w 1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0">
                  <a:moveTo>
                    <a:pt x="6" y="0"/>
                  </a:moveTo>
                  <a:cubicBezTo>
                    <a:pt x="9" y="0"/>
                    <a:pt x="8" y="1"/>
                    <a:pt x="11" y="0"/>
                  </a:cubicBezTo>
                  <a:cubicBezTo>
                    <a:pt x="13" y="1"/>
                    <a:pt x="14" y="3"/>
                    <a:pt x="14" y="7"/>
                  </a:cubicBezTo>
                  <a:cubicBezTo>
                    <a:pt x="9" y="7"/>
                    <a:pt x="4" y="10"/>
                    <a:pt x="0" y="8"/>
                  </a:cubicBezTo>
                  <a:cubicBezTo>
                    <a:pt x="0" y="6"/>
                    <a:pt x="2" y="5"/>
                    <a:pt x="2" y="4"/>
                  </a:cubicBezTo>
                  <a:cubicBezTo>
                    <a:pt x="2" y="2"/>
                    <a:pt x="1" y="1"/>
                    <a:pt x="2" y="1"/>
                  </a:cubicBezTo>
                  <a:cubicBezTo>
                    <a:pt x="6" y="1"/>
                    <a:pt x="3" y="6"/>
                    <a:pt x="2" y="7"/>
                  </a:cubicBezTo>
                  <a:cubicBezTo>
                    <a:pt x="6" y="8"/>
                    <a:pt x="4" y="2"/>
                    <a:pt x="6" y="0"/>
                  </a:cubicBezTo>
                  <a:close/>
                  <a:moveTo>
                    <a:pt x="12" y="6"/>
                  </a:moveTo>
                  <a:cubicBezTo>
                    <a:pt x="13" y="5"/>
                    <a:pt x="13" y="3"/>
                    <a:pt x="11" y="3"/>
                  </a:cubicBezTo>
                  <a:cubicBezTo>
                    <a:pt x="10" y="4"/>
                    <a:pt x="10" y="6"/>
                    <a:pt x="12" y="6"/>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6" name="Freeform 103"/>
            <p:cNvSpPr>
              <a:spLocks noEditPoints="1" noChangeArrowheads="1"/>
            </p:cNvSpPr>
            <p:nvPr/>
          </p:nvSpPr>
          <p:spPr bwMode="auto">
            <a:xfrm>
              <a:off x="430212" y="1143000"/>
              <a:ext cx="196850" cy="193675"/>
            </a:xfrm>
            <a:custGeom>
              <a:avLst/>
              <a:gdLst>
                <a:gd name="T0" fmla="*/ 70 w 71"/>
                <a:gd name="T1" fmla="*/ 27 h 70"/>
                <a:gd name="T2" fmla="*/ 69 w 71"/>
                <a:gd name="T3" fmla="*/ 51 h 70"/>
                <a:gd name="T4" fmla="*/ 23 w 71"/>
                <a:gd name="T5" fmla="*/ 68 h 70"/>
                <a:gd name="T6" fmla="*/ 2 w 71"/>
                <a:gd name="T7" fmla="*/ 9 h 70"/>
                <a:gd name="T8" fmla="*/ 51 w 71"/>
                <a:gd name="T9" fmla="*/ 1 h 70"/>
                <a:gd name="T10" fmla="*/ 68 w 71"/>
                <a:gd name="T11" fmla="*/ 5 h 70"/>
                <a:gd name="T12" fmla="*/ 66 w 71"/>
                <a:gd name="T13" fmla="*/ 61 h 70"/>
                <a:gd name="T14" fmla="*/ 68 w 71"/>
                <a:gd name="T15" fmla="*/ 55 h 70"/>
                <a:gd name="T16" fmla="*/ 67 w 71"/>
                <a:gd name="T17" fmla="*/ 8 h 70"/>
                <a:gd name="T18" fmla="*/ 52 w 71"/>
                <a:gd name="T19" fmla="*/ 2 h 70"/>
                <a:gd name="T20" fmla="*/ 27 w 71"/>
                <a:gd name="T21" fmla="*/ 4 h 70"/>
                <a:gd name="T22" fmla="*/ 65 w 71"/>
                <a:gd name="T23" fmla="*/ 8 h 70"/>
                <a:gd name="T24" fmla="*/ 3 w 71"/>
                <a:gd name="T25" fmla="*/ 29 h 70"/>
                <a:gd name="T26" fmla="*/ 48 w 71"/>
                <a:gd name="T27" fmla="*/ 66 h 70"/>
                <a:gd name="T28" fmla="*/ 5 w 71"/>
                <a:gd name="T29" fmla="*/ 56 h 70"/>
                <a:gd name="T30" fmla="*/ 6 w 71"/>
                <a:gd name="T31" fmla="*/ 14 h 70"/>
                <a:gd name="T32" fmla="*/ 10 w 71"/>
                <a:gd name="T33" fmla="*/ 7 h 70"/>
                <a:gd name="T34" fmla="*/ 6 w 71"/>
                <a:gd name="T35" fmla="*/ 41 h 70"/>
                <a:gd name="T36" fmla="*/ 20 w 71"/>
                <a:gd name="T37" fmla="*/ 46 h 70"/>
                <a:gd name="T38" fmla="*/ 28 w 71"/>
                <a:gd name="T39" fmla="*/ 50 h 70"/>
                <a:gd name="T40" fmla="*/ 45 w 71"/>
                <a:gd name="T41" fmla="*/ 64 h 70"/>
                <a:gd name="T42" fmla="*/ 51 w 71"/>
                <a:gd name="T43" fmla="*/ 64 h 70"/>
                <a:gd name="T44" fmla="*/ 55 w 71"/>
                <a:gd name="T45" fmla="*/ 65 h 70"/>
                <a:gd name="T46" fmla="*/ 64 w 71"/>
                <a:gd name="T47" fmla="*/ 62 h 70"/>
                <a:gd name="T48" fmla="*/ 66 w 71"/>
                <a:gd name="T49" fmla="*/ 41 h 70"/>
                <a:gd name="T50" fmla="*/ 62 w 71"/>
                <a:gd name="T51" fmla="*/ 59 h 70"/>
                <a:gd name="T52" fmla="*/ 59 w 71"/>
                <a:gd name="T53" fmla="*/ 23 h 70"/>
                <a:gd name="T54" fmla="*/ 55 w 71"/>
                <a:gd name="T55" fmla="*/ 21 h 70"/>
                <a:gd name="T56" fmla="*/ 54 w 71"/>
                <a:gd name="T57" fmla="*/ 27 h 70"/>
                <a:gd name="T58" fmla="*/ 49 w 71"/>
                <a:gd name="T59" fmla="*/ 50 h 70"/>
                <a:gd name="T60" fmla="*/ 42 w 71"/>
                <a:gd name="T61" fmla="*/ 16 h 70"/>
                <a:gd name="T62" fmla="*/ 40 w 71"/>
                <a:gd name="T63" fmla="*/ 18 h 70"/>
                <a:gd name="T64" fmla="*/ 37 w 71"/>
                <a:gd name="T65" fmla="*/ 21 h 70"/>
                <a:gd name="T66" fmla="*/ 28 w 71"/>
                <a:gd name="T67" fmla="*/ 21 h 70"/>
                <a:gd name="T68" fmla="*/ 24 w 71"/>
                <a:gd name="T69" fmla="*/ 9 h 70"/>
                <a:gd name="T70" fmla="*/ 21 w 71"/>
                <a:gd name="T71" fmla="*/ 38 h 70"/>
                <a:gd name="T72" fmla="*/ 13 w 71"/>
                <a:gd name="T73" fmla="*/ 42 h 70"/>
                <a:gd name="T74" fmla="*/ 9 w 71"/>
                <a:gd name="T75" fmla="*/ 61 h 70"/>
                <a:gd name="T76" fmla="*/ 15 w 71"/>
                <a:gd name="T77" fmla="*/ 8 h 70"/>
                <a:gd name="T78" fmla="*/ 7 w 71"/>
                <a:gd name="T79" fmla="*/ 11 h 70"/>
                <a:gd name="T80" fmla="*/ 7 w 71"/>
                <a:gd name="T81" fmla="*/ 26 h 70"/>
                <a:gd name="T82" fmla="*/ 31 w 71"/>
                <a:gd name="T83" fmla="*/ 6 h 70"/>
                <a:gd name="T84" fmla="*/ 32 w 71"/>
                <a:gd name="T85" fmla="*/ 6 h 70"/>
                <a:gd name="T86" fmla="*/ 36 w 71"/>
                <a:gd name="T87" fmla="*/ 6 h 70"/>
                <a:gd name="T88" fmla="*/ 50 w 71"/>
                <a:gd name="T89" fmla="*/ 8 h 70"/>
                <a:gd name="T90" fmla="*/ 63 w 71"/>
                <a:gd name="T91" fmla="*/ 9 h 70"/>
                <a:gd name="T92" fmla="*/ 18 w 71"/>
                <a:gd name="T93" fmla="*/ 10 h 70"/>
                <a:gd name="T94" fmla="*/ 61 w 71"/>
                <a:gd name="T95" fmla="*/ 18 h 70"/>
                <a:gd name="T96" fmla="*/ 31 w 71"/>
                <a:gd name="T97" fmla="*/ 11 h 70"/>
                <a:gd name="T98" fmla="*/ 32 w 71"/>
                <a:gd name="T99" fmla="*/ 12 h 70"/>
                <a:gd name="T100" fmla="*/ 54 w 71"/>
                <a:gd name="T101" fmla="*/ 11 h 70"/>
                <a:gd name="T102" fmla="*/ 14 w 71"/>
                <a:gd name="T103" fmla="*/ 16 h 70"/>
                <a:gd name="T104" fmla="*/ 47 w 71"/>
                <a:gd name="T105" fmla="*/ 15 h 70"/>
                <a:gd name="T106" fmla="*/ 46 w 71"/>
                <a:gd name="T107" fmla="*/ 15 h 70"/>
                <a:gd name="T108" fmla="*/ 18 w 71"/>
                <a:gd name="T109" fmla="*/ 25 h 70"/>
                <a:gd name="T110" fmla="*/ 10 w 71"/>
                <a:gd name="T111" fmla="*/ 25 h 70"/>
                <a:gd name="T112" fmla="*/ 13 w 71"/>
                <a:gd name="T113" fmla="*/ 21 h 70"/>
                <a:gd name="T114" fmla="*/ 14 w 71"/>
                <a:gd name="T115" fmla="*/ 26 h 70"/>
                <a:gd name="T116" fmla="*/ 19 w 71"/>
                <a:gd name="T117" fmla="*/ 32 h 70"/>
                <a:gd name="T118" fmla="*/ 49 w 71"/>
                <a:gd name="T119" fmla="*/ 66 h 70"/>
                <a:gd name="T120" fmla="*/ 58 w 71"/>
                <a:gd name="T121" fmla="*/ 68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70"/>
                <a:gd name="T185" fmla="*/ 71 w 71"/>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70">
                  <a:moveTo>
                    <a:pt x="68" y="5"/>
                  </a:moveTo>
                  <a:cubicBezTo>
                    <a:pt x="68" y="7"/>
                    <a:pt x="69" y="9"/>
                    <a:pt x="69" y="12"/>
                  </a:cubicBezTo>
                  <a:cubicBezTo>
                    <a:pt x="70" y="15"/>
                    <a:pt x="69" y="18"/>
                    <a:pt x="69" y="21"/>
                  </a:cubicBezTo>
                  <a:cubicBezTo>
                    <a:pt x="69" y="22"/>
                    <a:pt x="71" y="24"/>
                    <a:pt x="70" y="27"/>
                  </a:cubicBezTo>
                  <a:cubicBezTo>
                    <a:pt x="70" y="27"/>
                    <a:pt x="69" y="28"/>
                    <a:pt x="69" y="28"/>
                  </a:cubicBezTo>
                  <a:cubicBezTo>
                    <a:pt x="69" y="28"/>
                    <a:pt x="70" y="28"/>
                    <a:pt x="70" y="29"/>
                  </a:cubicBezTo>
                  <a:cubicBezTo>
                    <a:pt x="70" y="30"/>
                    <a:pt x="69" y="29"/>
                    <a:pt x="69" y="30"/>
                  </a:cubicBezTo>
                  <a:cubicBezTo>
                    <a:pt x="69" y="36"/>
                    <a:pt x="70" y="44"/>
                    <a:pt x="69" y="51"/>
                  </a:cubicBezTo>
                  <a:cubicBezTo>
                    <a:pt x="69" y="56"/>
                    <a:pt x="69" y="62"/>
                    <a:pt x="67" y="65"/>
                  </a:cubicBezTo>
                  <a:cubicBezTo>
                    <a:pt x="66" y="66"/>
                    <a:pt x="61" y="69"/>
                    <a:pt x="58" y="69"/>
                  </a:cubicBezTo>
                  <a:cubicBezTo>
                    <a:pt x="54" y="70"/>
                    <a:pt x="50" y="69"/>
                    <a:pt x="46" y="68"/>
                  </a:cubicBezTo>
                  <a:cubicBezTo>
                    <a:pt x="40" y="68"/>
                    <a:pt x="31" y="68"/>
                    <a:pt x="23" y="68"/>
                  </a:cubicBezTo>
                  <a:cubicBezTo>
                    <a:pt x="15" y="68"/>
                    <a:pt x="8" y="69"/>
                    <a:pt x="4" y="66"/>
                  </a:cubicBezTo>
                  <a:cubicBezTo>
                    <a:pt x="0" y="58"/>
                    <a:pt x="1" y="45"/>
                    <a:pt x="1" y="34"/>
                  </a:cubicBezTo>
                  <a:cubicBezTo>
                    <a:pt x="1" y="26"/>
                    <a:pt x="1" y="18"/>
                    <a:pt x="2" y="13"/>
                  </a:cubicBezTo>
                  <a:cubicBezTo>
                    <a:pt x="2" y="12"/>
                    <a:pt x="2" y="10"/>
                    <a:pt x="2" y="9"/>
                  </a:cubicBezTo>
                  <a:cubicBezTo>
                    <a:pt x="3" y="9"/>
                    <a:pt x="5" y="6"/>
                    <a:pt x="6" y="4"/>
                  </a:cubicBezTo>
                  <a:cubicBezTo>
                    <a:pt x="14" y="1"/>
                    <a:pt x="24" y="3"/>
                    <a:pt x="34" y="2"/>
                  </a:cubicBezTo>
                  <a:cubicBezTo>
                    <a:pt x="36" y="2"/>
                    <a:pt x="38" y="2"/>
                    <a:pt x="41" y="1"/>
                  </a:cubicBezTo>
                  <a:cubicBezTo>
                    <a:pt x="43" y="1"/>
                    <a:pt x="47" y="0"/>
                    <a:pt x="51" y="1"/>
                  </a:cubicBezTo>
                  <a:cubicBezTo>
                    <a:pt x="53" y="1"/>
                    <a:pt x="55" y="1"/>
                    <a:pt x="57" y="1"/>
                  </a:cubicBezTo>
                  <a:cubicBezTo>
                    <a:pt x="59" y="2"/>
                    <a:pt x="60" y="1"/>
                    <a:pt x="61" y="2"/>
                  </a:cubicBezTo>
                  <a:cubicBezTo>
                    <a:pt x="62" y="3"/>
                    <a:pt x="63" y="3"/>
                    <a:pt x="64" y="3"/>
                  </a:cubicBezTo>
                  <a:cubicBezTo>
                    <a:pt x="65" y="4"/>
                    <a:pt x="65" y="5"/>
                    <a:pt x="68" y="5"/>
                  </a:cubicBezTo>
                  <a:close/>
                  <a:moveTo>
                    <a:pt x="66" y="28"/>
                  </a:moveTo>
                  <a:cubicBezTo>
                    <a:pt x="66" y="30"/>
                    <a:pt x="66" y="32"/>
                    <a:pt x="67" y="34"/>
                  </a:cubicBezTo>
                  <a:cubicBezTo>
                    <a:pt x="67" y="42"/>
                    <a:pt x="66" y="51"/>
                    <a:pt x="67" y="60"/>
                  </a:cubicBezTo>
                  <a:cubicBezTo>
                    <a:pt x="66" y="60"/>
                    <a:pt x="66" y="60"/>
                    <a:pt x="66" y="61"/>
                  </a:cubicBezTo>
                  <a:cubicBezTo>
                    <a:pt x="65" y="63"/>
                    <a:pt x="64" y="64"/>
                    <a:pt x="63" y="64"/>
                  </a:cubicBezTo>
                  <a:cubicBezTo>
                    <a:pt x="63" y="67"/>
                    <a:pt x="65" y="65"/>
                    <a:pt x="65" y="64"/>
                  </a:cubicBezTo>
                  <a:cubicBezTo>
                    <a:pt x="66" y="64"/>
                    <a:pt x="66" y="62"/>
                    <a:pt x="67" y="61"/>
                  </a:cubicBezTo>
                  <a:cubicBezTo>
                    <a:pt x="68" y="60"/>
                    <a:pt x="67" y="58"/>
                    <a:pt x="68" y="55"/>
                  </a:cubicBezTo>
                  <a:cubicBezTo>
                    <a:pt x="68" y="47"/>
                    <a:pt x="68" y="39"/>
                    <a:pt x="68" y="30"/>
                  </a:cubicBezTo>
                  <a:cubicBezTo>
                    <a:pt x="68" y="22"/>
                    <a:pt x="69" y="13"/>
                    <a:pt x="68" y="10"/>
                  </a:cubicBezTo>
                  <a:cubicBezTo>
                    <a:pt x="68" y="10"/>
                    <a:pt x="67" y="9"/>
                    <a:pt x="67" y="9"/>
                  </a:cubicBezTo>
                  <a:cubicBezTo>
                    <a:pt x="66" y="9"/>
                    <a:pt x="67" y="8"/>
                    <a:pt x="67" y="8"/>
                  </a:cubicBezTo>
                  <a:cubicBezTo>
                    <a:pt x="66" y="7"/>
                    <a:pt x="65" y="6"/>
                    <a:pt x="65" y="5"/>
                  </a:cubicBezTo>
                  <a:cubicBezTo>
                    <a:pt x="63" y="4"/>
                    <a:pt x="61" y="3"/>
                    <a:pt x="60" y="3"/>
                  </a:cubicBezTo>
                  <a:cubicBezTo>
                    <a:pt x="59" y="3"/>
                    <a:pt x="59" y="2"/>
                    <a:pt x="59" y="2"/>
                  </a:cubicBezTo>
                  <a:cubicBezTo>
                    <a:pt x="57" y="2"/>
                    <a:pt x="54" y="3"/>
                    <a:pt x="52" y="2"/>
                  </a:cubicBezTo>
                  <a:cubicBezTo>
                    <a:pt x="52" y="2"/>
                    <a:pt x="51" y="2"/>
                    <a:pt x="51" y="1"/>
                  </a:cubicBezTo>
                  <a:cubicBezTo>
                    <a:pt x="45" y="0"/>
                    <a:pt x="42" y="3"/>
                    <a:pt x="38" y="3"/>
                  </a:cubicBezTo>
                  <a:cubicBezTo>
                    <a:pt x="35" y="3"/>
                    <a:pt x="32" y="3"/>
                    <a:pt x="29" y="3"/>
                  </a:cubicBezTo>
                  <a:cubicBezTo>
                    <a:pt x="27" y="3"/>
                    <a:pt x="23" y="3"/>
                    <a:pt x="27" y="4"/>
                  </a:cubicBezTo>
                  <a:cubicBezTo>
                    <a:pt x="34" y="6"/>
                    <a:pt x="49" y="2"/>
                    <a:pt x="52" y="6"/>
                  </a:cubicBezTo>
                  <a:cubicBezTo>
                    <a:pt x="52" y="6"/>
                    <a:pt x="53" y="6"/>
                    <a:pt x="54" y="6"/>
                  </a:cubicBezTo>
                  <a:cubicBezTo>
                    <a:pt x="57" y="6"/>
                    <a:pt x="59" y="6"/>
                    <a:pt x="61" y="7"/>
                  </a:cubicBezTo>
                  <a:cubicBezTo>
                    <a:pt x="62" y="7"/>
                    <a:pt x="64" y="7"/>
                    <a:pt x="65" y="8"/>
                  </a:cubicBezTo>
                  <a:cubicBezTo>
                    <a:pt x="67" y="15"/>
                    <a:pt x="65" y="22"/>
                    <a:pt x="66" y="28"/>
                  </a:cubicBezTo>
                  <a:close/>
                  <a:moveTo>
                    <a:pt x="8" y="4"/>
                  </a:moveTo>
                  <a:cubicBezTo>
                    <a:pt x="8" y="4"/>
                    <a:pt x="6" y="7"/>
                    <a:pt x="6" y="7"/>
                  </a:cubicBezTo>
                  <a:cubicBezTo>
                    <a:pt x="1" y="11"/>
                    <a:pt x="4" y="21"/>
                    <a:pt x="3" y="29"/>
                  </a:cubicBezTo>
                  <a:cubicBezTo>
                    <a:pt x="3" y="31"/>
                    <a:pt x="2" y="33"/>
                    <a:pt x="2" y="35"/>
                  </a:cubicBezTo>
                  <a:cubicBezTo>
                    <a:pt x="1" y="48"/>
                    <a:pt x="3" y="60"/>
                    <a:pt x="5" y="65"/>
                  </a:cubicBezTo>
                  <a:cubicBezTo>
                    <a:pt x="14" y="69"/>
                    <a:pt x="28" y="67"/>
                    <a:pt x="40" y="67"/>
                  </a:cubicBezTo>
                  <a:cubicBezTo>
                    <a:pt x="43" y="67"/>
                    <a:pt x="47" y="67"/>
                    <a:pt x="48" y="66"/>
                  </a:cubicBezTo>
                  <a:cubicBezTo>
                    <a:pt x="45" y="66"/>
                    <a:pt x="42" y="64"/>
                    <a:pt x="38" y="64"/>
                  </a:cubicBezTo>
                  <a:cubicBezTo>
                    <a:pt x="28" y="63"/>
                    <a:pt x="15" y="66"/>
                    <a:pt x="9" y="63"/>
                  </a:cubicBezTo>
                  <a:cubicBezTo>
                    <a:pt x="9" y="63"/>
                    <a:pt x="8" y="62"/>
                    <a:pt x="7" y="61"/>
                  </a:cubicBezTo>
                  <a:cubicBezTo>
                    <a:pt x="5" y="60"/>
                    <a:pt x="5" y="59"/>
                    <a:pt x="5" y="56"/>
                  </a:cubicBezTo>
                  <a:cubicBezTo>
                    <a:pt x="4" y="50"/>
                    <a:pt x="4" y="44"/>
                    <a:pt x="4" y="35"/>
                  </a:cubicBezTo>
                  <a:cubicBezTo>
                    <a:pt x="4" y="28"/>
                    <a:pt x="3" y="20"/>
                    <a:pt x="4" y="16"/>
                  </a:cubicBezTo>
                  <a:cubicBezTo>
                    <a:pt x="4" y="16"/>
                    <a:pt x="5" y="16"/>
                    <a:pt x="5" y="15"/>
                  </a:cubicBezTo>
                  <a:cubicBezTo>
                    <a:pt x="5" y="14"/>
                    <a:pt x="5" y="14"/>
                    <a:pt x="6" y="14"/>
                  </a:cubicBezTo>
                  <a:cubicBezTo>
                    <a:pt x="6" y="13"/>
                    <a:pt x="6" y="12"/>
                    <a:pt x="6" y="12"/>
                  </a:cubicBezTo>
                  <a:cubicBezTo>
                    <a:pt x="6" y="12"/>
                    <a:pt x="7" y="12"/>
                    <a:pt x="7" y="12"/>
                  </a:cubicBezTo>
                  <a:cubicBezTo>
                    <a:pt x="7" y="12"/>
                    <a:pt x="6" y="10"/>
                    <a:pt x="7" y="10"/>
                  </a:cubicBezTo>
                  <a:cubicBezTo>
                    <a:pt x="8" y="9"/>
                    <a:pt x="10" y="8"/>
                    <a:pt x="10" y="7"/>
                  </a:cubicBezTo>
                  <a:cubicBezTo>
                    <a:pt x="12" y="7"/>
                    <a:pt x="14" y="5"/>
                    <a:pt x="16" y="5"/>
                  </a:cubicBezTo>
                  <a:cubicBezTo>
                    <a:pt x="18" y="5"/>
                    <a:pt x="20" y="6"/>
                    <a:pt x="21" y="4"/>
                  </a:cubicBezTo>
                  <a:cubicBezTo>
                    <a:pt x="16" y="5"/>
                    <a:pt x="12" y="3"/>
                    <a:pt x="8" y="4"/>
                  </a:cubicBezTo>
                  <a:close/>
                  <a:moveTo>
                    <a:pt x="6" y="41"/>
                  </a:moveTo>
                  <a:cubicBezTo>
                    <a:pt x="6" y="44"/>
                    <a:pt x="7" y="47"/>
                    <a:pt x="7" y="50"/>
                  </a:cubicBezTo>
                  <a:cubicBezTo>
                    <a:pt x="7" y="53"/>
                    <a:pt x="6" y="57"/>
                    <a:pt x="7" y="60"/>
                  </a:cubicBezTo>
                  <a:cubicBezTo>
                    <a:pt x="10" y="62"/>
                    <a:pt x="14" y="64"/>
                    <a:pt x="20" y="63"/>
                  </a:cubicBezTo>
                  <a:cubicBezTo>
                    <a:pt x="20" y="58"/>
                    <a:pt x="20" y="51"/>
                    <a:pt x="20" y="46"/>
                  </a:cubicBezTo>
                  <a:cubicBezTo>
                    <a:pt x="20" y="44"/>
                    <a:pt x="19" y="42"/>
                    <a:pt x="21" y="41"/>
                  </a:cubicBezTo>
                  <a:cubicBezTo>
                    <a:pt x="21" y="48"/>
                    <a:pt x="21" y="56"/>
                    <a:pt x="21" y="63"/>
                  </a:cubicBezTo>
                  <a:cubicBezTo>
                    <a:pt x="23" y="63"/>
                    <a:pt x="25" y="62"/>
                    <a:pt x="28" y="62"/>
                  </a:cubicBezTo>
                  <a:cubicBezTo>
                    <a:pt x="28" y="58"/>
                    <a:pt x="26" y="52"/>
                    <a:pt x="28" y="50"/>
                  </a:cubicBezTo>
                  <a:cubicBezTo>
                    <a:pt x="28" y="54"/>
                    <a:pt x="28" y="58"/>
                    <a:pt x="28" y="62"/>
                  </a:cubicBezTo>
                  <a:cubicBezTo>
                    <a:pt x="34" y="62"/>
                    <a:pt x="38" y="63"/>
                    <a:pt x="41" y="63"/>
                  </a:cubicBezTo>
                  <a:cubicBezTo>
                    <a:pt x="42" y="63"/>
                    <a:pt x="43" y="62"/>
                    <a:pt x="43" y="62"/>
                  </a:cubicBezTo>
                  <a:cubicBezTo>
                    <a:pt x="43" y="62"/>
                    <a:pt x="44" y="64"/>
                    <a:pt x="45" y="64"/>
                  </a:cubicBezTo>
                  <a:cubicBezTo>
                    <a:pt x="46" y="64"/>
                    <a:pt x="47" y="64"/>
                    <a:pt x="48" y="64"/>
                  </a:cubicBezTo>
                  <a:cubicBezTo>
                    <a:pt x="49" y="61"/>
                    <a:pt x="47" y="55"/>
                    <a:pt x="49" y="53"/>
                  </a:cubicBezTo>
                  <a:cubicBezTo>
                    <a:pt x="50" y="55"/>
                    <a:pt x="49" y="58"/>
                    <a:pt x="49" y="61"/>
                  </a:cubicBezTo>
                  <a:cubicBezTo>
                    <a:pt x="50" y="64"/>
                    <a:pt x="48" y="64"/>
                    <a:pt x="51" y="64"/>
                  </a:cubicBezTo>
                  <a:cubicBezTo>
                    <a:pt x="52" y="64"/>
                    <a:pt x="52" y="65"/>
                    <a:pt x="53" y="65"/>
                  </a:cubicBezTo>
                  <a:cubicBezTo>
                    <a:pt x="53" y="61"/>
                    <a:pt x="52" y="54"/>
                    <a:pt x="54" y="52"/>
                  </a:cubicBezTo>
                  <a:cubicBezTo>
                    <a:pt x="54" y="54"/>
                    <a:pt x="53" y="56"/>
                    <a:pt x="54" y="59"/>
                  </a:cubicBezTo>
                  <a:cubicBezTo>
                    <a:pt x="54" y="61"/>
                    <a:pt x="52" y="65"/>
                    <a:pt x="55" y="65"/>
                  </a:cubicBezTo>
                  <a:cubicBezTo>
                    <a:pt x="59" y="66"/>
                    <a:pt x="55" y="60"/>
                    <a:pt x="58" y="61"/>
                  </a:cubicBezTo>
                  <a:cubicBezTo>
                    <a:pt x="58" y="62"/>
                    <a:pt x="57" y="65"/>
                    <a:pt x="60" y="64"/>
                  </a:cubicBezTo>
                  <a:cubicBezTo>
                    <a:pt x="62" y="65"/>
                    <a:pt x="61" y="61"/>
                    <a:pt x="63" y="61"/>
                  </a:cubicBezTo>
                  <a:cubicBezTo>
                    <a:pt x="63" y="61"/>
                    <a:pt x="64" y="63"/>
                    <a:pt x="64" y="62"/>
                  </a:cubicBezTo>
                  <a:cubicBezTo>
                    <a:pt x="65" y="61"/>
                    <a:pt x="65" y="57"/>
                    <a:pt x="65" y="55"/>
                  </a:cubicBezTo>
                  <a:cubicBezTo>
                    <a:pt x="65" y="55"/>
                    <a:pt x="66" y="54"/>
                    <a:pt x="66" y="55"/>
                  </a:cubicBezTo>
                  <a:cubicBezTo>
                    <a:pt x="66" y="53"/>
                    <a:pt x="65" y="52"/>
                    <a:pt x="65" y="50"/>
                  </a:cubicBezTo>
                  <a:cubicBezTo>
                    <a:pt x="65" y="46"/>
                    <a:pt x="66" y="43"/>
                    <a:pt x="66" y="41"/>
                  </a:cubicBezTo>
                  <a:cubicBezTo>
                    <a:pt x="66" y="37"/>
                    <a:pt x="65" y="34"/>
                    <a:pt x="65" y="31"/>
                  </a:cubicBezTo>
                  <a:cubicBezTo>
                    <a:pt x="65" y="27"/>
                    <a:pt x="66" y="22"/>
                    <a:pt x="63" y="21"/>
                  </a:cubicBezTo>
                  <a:cubicBezTo>
                    <a:pt x="63" y="30"/>
                    <a:pt x="63" y="41"/>
                    <a:pt x="63" y="49"/>
                  </a:cubicBezTo>
                  <a:cubicBezTo>
                    <a:pt x="63" y="53"/>
                    <a:pt x="64" y="57"/>
                    <a:pt x="62" y="59"/>
                  </a:cubicBezTo>
                  <a:cubicBezTo>
                    <a:pt x="62" y="49"/>
                    <a:pt x="63" y="37"/>
                    <a:pt x="62" y="28"/>
                  </a:cubicBezTo>
                  <a:cubicBezTo>
                    <a:pt x="62" y="25"/>
                    <a:pt x="64" y="20"/>
                    <a:pt x="61" y="20"/>
                  </a:cubicBezTo>
                  <a:cubicBezTo>
                    <a:pt x="61" y="21"/>
                    <a:pt x="59" y="20"/>
                    <a:pt x="59" y="21"/>
                  </a:cubicBezTo>
                  <a:cubicBezTo>
                    <a:pt x="58" y="21"/>
                    <a:pt x="59" y="23"/>
                    <a:pt x="59" y="23"/>
                  </a:cubicBezTo>
                  <a:cubicBezTo>
                    <a:pt x="57" y="33"/>
                    <a:pt x="59" y="46"/>
                    <a:pt x="59" y="55"/>
                  </a:cubicBezTo>
                  <a:cubicBezTo>
                    <a:pt x="59" y="56"/>
                    <a:pt x="60" y="59"/>
                    <a:pt x="58" y="60"/>
                  </a:cubicBezTo>
                  <a:cubicBezTo>
                    <a:pt x="58" y="51"/>
                    <a:pt x="58" y="38"/>
                    <a:pt x="58" y="29"/>
                  </a:cubicBezTo>
                  <a:cubicBezTo>
                    <a:pt x="58" y="26"/>
                    <a:pt x="60" y="20"/>
                    <a:pt x="55" y="21"/>
                  </a:cubicBezTo>
                  <a:cubicBezTo>
                    <a:pt x="54" y="23"/>
                    <a:pt x="55" y="26"/>
                    <a:pt x="54" y="28"/>
                  </a:cubicBezTo>
                  <a:cubicBezTo>
                    <a:pt x="54" y="33"/>
                    <a:pt x="55" y="38"/>
                    <a:pt x="54" y="43"/>
                  </a:cubicBezTo>
                  <a:cubicBezTo>
                    <a:pt x="54" y="46"/>
                    <a:pt x="55" y="49"/>
                    <a:pt x="54" y="50"/>
                  </a:cubicBezTo>
                  <a:cubicBezTo>
                    <a:pt x="53" y="43"/>
                    <a:pt x="54" y="33"/>
                    <a:pt x="54" y="27"/>
                  </a:cubicBezTo>
                  <a:cubicBezTo>
                    <a:pt x="53" y="24"/>
                    <a:pt x="55" y="20"/>
                    <a:pt x="51" y="21"/>
                  </a:cubicBezTo>
                  <a:cubicBezTo>
                    <a:pt x="49" y="22"/>
                    <a:pt x="50" y="25"/>
                    <a:pt x="50" y="28"/>
                  </a:cubicBezTo>
                  <a:cubicBezTo>
                    <a:pt x="50" y="33"/>
                    <a:pt x="50" y="38"/>
                    <a:pt x="50" y="43"/>
                  </a:cubicBezTo>
                  <a:cubicBezTo>
                    <a:pt x="50" y="45"/>
                    <a:pt x="51" y="49"/>
                    <a:pt x="49" y="50"/>
                  </a:cubicBezTo>
                  <a:cubicBezTo>
                    <a:pt x="49" y="43"/>
                    <a:pt x="50" y="33"/>
                    <a:pt x="49" y="27"/>
                  </a:cubicBezTo>
                  <a:cubicBezTo>
                    <a:pt x="49" y="25"/>
                    <a:pt x="51" y="21"/>
                    <a:pt x="48" y="21"/>
                  </a:cubicBezTo>
                  <a:cubicBezTo>
                    <a:pt x="43" y="19"/>
                    <a:pt x="46" y="25"/>
                    <a:pt x="44" y="25"/>
                  </a:cubicBezTo>
                  <a:cubicBezTo>
                    <a:pt x="44" y="22"/>
                    <a:pt x="45" y="17"/>
                    <a:pt x="42" y="16"/>
                  </a:cubicBezTo>
                  <a:cubicBezTo>
                    <a:pt x="42" y="19"/>
                    <a:pt x="43" y="24"/>
                    <a:pt x="41" y="26"/>
                  </a:cubicBezTo>
                  <a:cubicBezTo>
                    <a:pt x="41" y="21"/>
                    <a:pt x="42" y="14"/>
                    <a:pt x="41" y="10"/>
                  </a:cubicBezTo>
                  <a:cubicBezTo>
                    <a:pt x="41" y="9"/>
                    <a:pt x="42" y="5"/>
                    <a:pt x="40" y="6"/>
                  </a:cubicBezTo>
                  <a:cubicBezTo>
                    <a:pt x="39" y="10"/>
                    <a:pt x="40" y="14"/>
                    <a:pt x="40" y="18"/>
                  </a:cubicBezTo>
                  <a:cubicBezTo>
                    <a:pt x="39" y="20"/>
                    <a:pt x="38" y="20"/>
                    <a:pt x="38" y="21"/>
                  </a:cubicBezTo>
                  <a:cubicBezTo>
                    <a:pt x="37" y="27"/>
                    <a:pt x="38" y="35"/>
                    <a:pt x="38" y="39"/>
                  </a:cubicBezTo>
                  <a:cubicBezTo>
                    <a:pt x="38" y="40"/>
                    <a:pt x="39" y="42"/>
                    <a:pt x="37" y="43"/>
                  </a:cubicBezTo>
                  <a:cubicBezTo>
                    <a:pt x="37" y="36"/>
                    <a:pt x="37" y="29"/>
                    <a:pt x="37" y="21"/>
                  </a:cubicBezTo>
                  <a:cubicBezTo>
                    <a:pt x="34" y="20"/>
                    <a:pt x="33" y="22"/>
                    <a:pt x="29" y="21"/>
                  </a:cubicBezTo>
                  <a:cubicBezTo>
                    <a:pt x="29" y="27"/>
                    <a:pt x="29" y="35"/>
                    <a:pt x="29" y="40"/>
                  </a:cubicBezTo>
                  <a:cubicBezTo>
                    <a:pt x="29" y="42"/>
                    <a:pt x="30" y="44"/>
                    <a:pt x="28" y="46"/>
                  </a:cubicBezTo>
                  <a:cubicBezTo>
                    <a:pt x="27" y="39"/>
                    <a:pt x="30" y="27"/>
                    <a:pt x="28" y="21"/>
                  </a:cubicBezTo>
                  <a:cubicBezTo>
                    <a:pt x="28" y="20"/>
                    <a:pt x="25" y="20"/>
                    <a:pt x="25" y="19"/>
                  </a:cubicBezTo>
                  <a:cubicBezTo>
                    <a:pt x="25" y="27"/>
                    <a:pt x="25" y="37"/>
                    <a:pt x="25" y="45"/>
                  </a:cubicBezTo>
                  <a:cubicBezTo>
                    <a:pt x="25" y="48"/>
                    <a:pt x="26" y="52"/>
                    <a:pt x="24" y="54"/>
                  </a:cubicBezTo>
                  <a:cubicBezTo>
                    <a:pt x="24" y="39"/>
                    <a:pt x="24" y="24"/>
                    <a:pt x="24" y="9"/>
                  </a:cubicBezTo>
                  <a:cubicBezTo>
                    <a:pt x="26" y="10"/>
                    <a:pt x="28" y="10"/>
                    <a:pt x="28" y="7"/>
                  </a:cubicBezTo>
                  <a:cubicBezTo>
                    <a:pt x="27" y="5"/>
                    <a:pt x="23" y="6"/>
                    <a:pt x="21" y="6"/>
                  </a:cubicBezTo>
                  <a:cubicBezTo>
                    <a:pt x="22" y="14"/>
                    <a:pt x="21" y="24"/>
                    <a:pt x="21" y="31"/>
                  </a:cubicBezTo>
                  <a:cubicBezTo>
                    <a:pt x="22" y="34"/>
                    <a:pt x="23" y="36"/>
                    <a:pt x="21" y="38"/>
                  </a:cubicBezTo>
                  <a:cubicBezTo>
                    <a:pt x="19" y="38"/>
                    <a:pt x="17" y="37"/>
                    <a:pt x="14" y="38"/>
                  </a:cubicBezTo>
                  <a:cubicBezTo>
                    <a:pt x="13" y="44"/>
                    <a:pt x="14" y="51"/>
                    <a:pt x="14" y="55"/>
                  </a:cubicBezTo>
                  <a:cubicBezTo>
                    <a:pt x="14" y="57"/>
                    <a:pt x="14" y="60"/>
                    <a:pt x="13" y="61"/>
                  </a:cubicBezTo>
                  <a:cubicBezTo>
                    <a:pt x="13" y="55"/>
                    <a:pt x="13" y="47"/>
                    <a:pt x="13" y="42"/>
                  </a:cubicBezTo>
                  <a:cubicBezTo>
                    <a:pt x="13" y="41"/>
                    <a:pt x="14" y="37"/>
                    <a:pt x="11" y="37"/>
                  </a:cubicBezTo>
                  <a:cubicBezTo>
                    <a:pt x="9" y="38"/>
                    <a:pt x="10" y="41"/>
                    <a:pt x="10" y="42"/>
                  </a:cubicBezTo>
                  <a:cubicBezTo>
                    <a:pt x="10" y="47"/>
                    <a:pt x="10" y="51"/>
                    <a:pt x="10" y="55"/>
                  </a:cubicBezTo>
                  <a:cubicBezTo>
                    <a:pt x="10" y="57"/>
                    <a:pt x="11" y="59"/>
                    <a:pt x="9" y="61"/>
                  </a:cubicBezTo>
                  <a:cubicBezTo>
                    <a:pt x="9" y="53"/>
                    <a:pt x="9" y="45"/>
                    <a:pt x="9" y="37"/>
                  </a:cubicBezTo>
                  <a:cubicBezTo>
                    <a:pt x="9" y="29"/>
                    <a:pt x="10" y="21"/>
                    <a:pt x="8" y="14"/>
                  </a:cubicBezTo>
                  <a:cubicBezTo>
                    <a:pt x="11" y="14"/>
                    <a:pt x="10" y="11"/>
                    <a:pt x="12" y="10"/>
                  </a:cubicBezTo>
                  <a:cubicBezTo>
                    <a:pt x="13" y="9"/>
                    <a:pt x="14" y="9"/>
                    <a:pt x="15" y="8"/>
                  </a:cubicBezTo>
                  <a:cubicBezTo>
                    <a:pt x="16" y="9"/>
                    <a:pt x="17" y="10"/>
                    <a:pt x="19" y="9"/>
                  </a:cubicBezTo>
                  <a:cubicBezTo>
                    <a:pt x="19" y="10"/>
                    <a:pt x="20" y="11"/>
                    <a:pt x="21" y="12"/>
                  </a:cubicBezTo>
                  <a:cubicBezTo>
                    <a:pt x="21" y="10"/>
                    <a:pt x="21" y="8"/>
                    <a:pt x="21" y="6"/>
                  </a:cubicBezTo>
                  <a:cubicBezTo>
                    <a:pt x="15" y="6"/>
                    <a:pt x="11" y="9"/>
                    <a:pt x="7" y="11"/>
                  </a:cubicBezTo>
                  <a:cubicBezTo>
                    <a:pt x="7" y="13"/>
                    <a:pt x="7" y="16"/>
                    <a:pt x="7" y="19"/>
                  </a:cubicBezTo>
                  <a:cubicBezTo>
                    <a:pt x="8" y="25"/>
                    <a:pt x="8" y="32"/>
                    <a:pt x="7" y="38"/>
                  </a:cubicBezTo>
                  <a:cubicBezTo>
                    <a:pt x="7" y="42"/>
                    <a:pt x="8" y="46"/>
                    <a:pt x="7" y="48"/>
                  </a:cubicBezTo>
                  <a:cubicBezTo>
                    <a:pt x="7" y="41"/>
                    <a:pt x="7" y="32"/>
                    <a:pt x="7" y="26"/>
                  </a:cubicBezTo>
                  <a:cubicBezTo>
                    <a:pt x="7" y="24"/>
                    <a:pt x="7" y="20"/>
                    <a:pt x="6" y="19"/>
                  </a:cubicBezTo>
                  <a:cubicBezTo>
                    <a:pt x="4" y="27"/>
                    <a:pt x="5" y="34"/>
                    <a:pt x="6" y="41"/>
                  </a:cubicBezTo>
                  <a:close/>
                  <a:moveTo>
                    <a:pt x="31" y="9"/>
                  </a:moveTo>
                  <a:cubicBezTo>
                    <a:pt x="31" y="8"/>
                    <a:pt x="31" y="7"/>
                    <a:pt x="31" y="6"/>
                  </a:cubicBezTo>
                  <a:cubicBezTo>
                    <a:pt x="30" y="6"/>
                    <a:pt x="29" y="6"/>
                    <a:pt x="28" y="6"/>
                  </a:cubicBezTo>
                  <a:cubicBezTo>
                    <a:pt x="28" y="8"/>
                    <a:pt x="28" y="10"/>
                    <a:pt x="31" y="9"/>
                  </a:cubicBezTo>
                  <a:close/>
                  <a:moveTo>
                    <a:pt x="35" y="8"/>
                  </a:moveTo>
                  <a:cubicBezTo>
                    <a:pt x="36" y="6"/>
                    <a:pt x="34" y="6"/>
                    <a:pt x="32" y="6"/>
                  </a:cubicBezTo>
                  <a:cubicBezTo>
                    <a:pt x="31" y="9"/>
                    <a:pt x="34" y="10"/>
                    <a:pt x="35" y="8"/>
                  </a:cubicBezTo>
                  <a:close/>
                  <a:moveTo>
                    <a:pt x="39" y="9"/>
                  </a:moveTo>
                  <a:cubicBezTo>
                    <a:pt x="39" y="8"/>
                    <a:pt x="39" y="7"/>
                    <a:pt x="39" y="6"/>
                  </a:cubicBezTo>
                  <a:cubicBezTo>
                    <a:pt x="38" y="6"/>
                    <a:pt x="37" y="6"/>
                    <a:pt x="36" y="6"/>
                  </a:cubicBezTo>
                  <a:cubicBezTo>
                    <a:pt x="36" y="8"/>
                    <a:pt x="36" y="10"/>
                    <a:pt x="39" y="9"/>
                  </a:cubicBezTo>
                  <a:close/>
                  <a:moveTo>
                    <a:pt x="42" y="11"/>
                  </a:moveTo>
                  <a:cubicBezTo>
                    <a:pt x="44" y="12"/>
                    <a:pt x="45" y="11"/>
                    <a:pt x="46" y="10"/>
                  </a:cubicBezTo>
                  <a:cubicBezTo>
                    <a:pt x="48" y="9"/>
                    <a:pt x="47" y="8"/>
                    <a:pt x="50" y="8"/>
                  </a:cubicBezTo>
                  <a:cubicBezTo>
                    <a:pt x="51" y="7"/>
                    <a:pt x="52" y="8"/>
                    <a:pt x="53" y="8"/>
                  </a:cubicBezTo>
                  <a:cubicBezTo>
                    <a:pt x="56" y="9"/>
                    <a:pt x="57" y="9"/>
                    <a:pt x="61" y="9"/>
                  </a:cubicBezTo>
                  <a:cubicBezTo>
                    <a:pt x="61" y="12"/>
                    <a:pt x="60" y="16"/>
                    <a:pt x="63" y="16"/>
                  </a:cubicBezTo>
                  <a:cubicBezTo>
                    <a:pt x="63" y="14"/>
                    <a:pt x="63" y="12"/>
                    <a:pt x="63" y="9"/>
                  </a:cubicBezTo>
                  <a:cubicBezTo>
                    <a:pt x="57" y="7"/>
                    <a:pt x="50" y="6"/>
                    <a:pt x="42" y="6"/>
                  </a:cubicBezTo>
                  <a:cubicBezTo>
                    <a:pt x="42" y="8"/>
                    <a:pt x="42" y="9"/>
                    <a:pt x="42" y="11"/>
                  </a:cubicBezTo>
                  <a:close/>
                  <a:moveTo>
                    <a:pt x="18" y="15"/>
                  </a:moveTo>
                  <a:cubicBezTo>
                    <a:pt x="20" y="14"/>
                    <a:pt x="17" y="13"/>
                    <a:pt x="18" y="10"/>
                  </a:cubicBezTo>
                  <a:cubicBezTo>
                    <a:pt x="17" y="10"/>
                    <a:pt x="15" y="10"/>
                    <a:pt x="14" y="11"/>
                  </a:cubicBezTo>
                  <a:cubicBezTo>
                    <a:pt x="16" y="12"/>
                    <a:pt x="14" y="16"/>
                    <a:pt x="18" y="15"/>
                  </a:cubicBezTo>
                  <a:close/>
                  <a:moveTo>
                    <a:pt x="58" y="18"/>
                  </a:moveTo>
                  <a:cubicBezTo>
                    <a:pt x="58" y="17"/>
                    <a:pt x="59" y="18"/>
                    <a:pt x="61" y="18"/>
                  </a:cubicBezTo>
                  <a:cubicBezTo>
                    <a:pt x="59" y="16"/>
                    <a:pt x="61" y="11"/>
                    <a:pt x="58" y="10"/>
                  </a:cubicBezTo>
                  <a:cubicBezTo>
                    <a:pt x="57" y="11"/>
                    <a:pt x="56" y="17"/>
                    <a:pt x="58" y="18"/>
                  </a:cubicBezTo>
                  <a:close/>
                  <a:moveTo>
                    <a:pt x="28" y="18"/>
                  </a:moveTo>
                  <a:cubicBezTo>
                    <a:pt x="34" y="19"/>
                    <a:pt x="29" y="13"/>
                    <a:pt x="31" y="11"/>
                  </a:cubicBezTo>
                  <a:cubicBezTo>
                    <a:pt x="28" y="11"/>
                    <a:pt x="28" y="13"/>
                    <a:pt x="27" y="11"/>
                  </a:cubicBezTo>
                  <a:cubicBezTo>
                    <a:pt x="26" y="14"/>
                    <a:pt x="28" y="15"/>
                    <a:pt x="28" y="18"/>
                  </a:cubicBezTo>
                  <a:close/>
                  <a:moveTo>
                    <a:pt x="35" y="11"/>
                  </a:moveTo>
                  <a:cubicBezTo>
                    <a:pt x="35" y="10"/>
                    <a:pt x="32" y="12"/>
                    <a:pt x="32" y="12"/>
                  </a:cubicBezTo>
                  <a:cubicBezTo>
                    <a:pt x="31" y="15"/>
                    <a:pt x="39" y="15"/>
                    <a:pt x="38" y="12"/>
                  </a:cubicBezTo>
                  <a:cubicBezTo>
                    <a:pt x="36" y="10"/>
                    <a:pt x="36" y="12"/>
                    <a:pt x="35" y="11"/>
                  </a:cubicBezTo>
                  <a:close/>
                  <a:moveTo>
                    <a:pt x="56" y="12"/>
                  </a:moveTo>
                  <a:cubicBezTo>
                    <a:pt x="56" y="11"/>
                    <a:pt x="55" y="11"/>
                    <a:pt x="54" y="11"/>
                  </a:cubicBezTo>
                  <a:cubicBezTo>
                    <a:pt x="54" y="13"/>
                    <a:pt x="50" y="11"/>
                    <a:pt x="49" y="13"/>
                  </a:cubicBezTo>
                  <a:cubicBezTo>
                    <a:pt x="49" y="14"/>
                    <a:pt x="49" y="16"/>
                    <a:pt x="49" y="17"/>
                  </a:cubicBezTo>
                  <a:cubicBezTo>
                    <a:pt x="53" y="20"/>
                    <a:pt x="58" y="17"/>
                    <a:pt x="56" y="12"/>
                  </a:cubicBezTo>
                  <a:close/>
                  <a:moveTo>
                    <a:pt x="14" y="16"/>
                  </a:moveTo>
                  <a:cubicBezTo>
                    <a:pt x="10" y="15"/>
                    <a:pt x="14" y="14"/>
                    <a:pt x="14" y="12"/>
                  </a:cubicBezTo>
                  <a:cubicBezTo>
                    <a:pt x="10" y="12"/>
                    <a:pt x="11" y="20"/>
                    <a:pt x="14" y="16"/>
                  </a:cubicBezTo>
                  <a:close/>
                  <a:moveTo>
                    <a:pt x="46" y="15"/>
                  </a:moveTo>
                  <a:cubicBezTo>
                    <a:pt x="46" y="15"/>
                    <a:pt x="47" y="15"/>
                    <a:pt x="47" y="15"/>
                  </a:cubicBezTo>
                  <a:cubicBezTo>
                    <a:pt x="47" y="17"/>
                    <a:pt x="46" y="20"/>
                    <a:pt x="48" y="19"/>
                  </a:cubicBezTo>
                  <a:cubicBezTo>
                    <a:pt x="47" y="16"/>
                    <a:pt x="47" y="14"/>
                    <a:pt x="48" y="12"/>
                  </a:cubicBezTo>
                  <a:cubicBezTo>
                    <a:pt x="48" y="12"/>
                    <a:pt x="47" y="12"/>
                    <a:pt x="46" y="12"/>
                  </a:cubicBezTo>
                  <a:cubicBezTo>
                    <a:pt x="46" y="13"/>
                    <a:pt x="46" y="14"/>
                    <a:pt x="46" y="15"/>
                  </a:cubicBezTo>
                  <a:close/>
                  <a:moveTo>
                    <a:pt x="18" y="25"/>
                  </a:moveTo>
                  <a:cubicBezTo>
                    <a:pt x="20" y="26"/>
                    <a:pt x="20" y="24"/>
                    <a:pt x="21" y="21"/>
                  </a:cubicBezTo>
                  <a:cubicBezTo>
                    <a:pt x="21" y="20"/>
                    <a:pt x="21" y="16"/>
                    <a:pt x="20" y="15"/>
                  </a:cubicBezTo>
                  <a:cubicBezTo>
                    <a:pt x="18" y="17"/>
                    <a:pt x="18" y="21"/>
                    <a:pt x="18" y="25"/>
                  </a:cubicBezTo>
                  <a:close/>
                  <a:moveTo>
                    <a:pt x="35" y="17"/>
                  </a:moveTo>
                  <a:cubicBezTo>
                    <a:pt x="36" y="18"/>
                    <a:pt x="40" y="17"/>
                    <a:pt x="37" y="15"/>
                  </a:cubicBezTo>
                  <a:cubicBezTo>
                    <a:pt x="38" y="16"/>
                    <a:pt x="35" y="17"/>
                    <a:pt x="35" y="17"/>
                  </a:cubicBezTo>
                  <a:close/>
                  <a:moveTo>
                    <a:pt x="10" y="25"/>
                  </a:moveTo>
                  <a:cubicBezTo>
                    <a:pt x="13" y="26"/>
                    <a:pt x="12" y="24"/>
                    <a:pt x="14" y="23"/>
                  </a:cubicBezTo>
                  <a:cubicBezTo>
                    <a:pt x="14" y="25"/>
                    <a:pt x="15" y="25"/>
                    <a:pt x="17" y="25"/>
                  </a:cubicBezTo>
                  <a:cubicBezTo>
                    <a:pt x="17" y="23"/>
                    <a:pt x="17" y="21"/>
                    <a:pt x="17" y="20"/>
                  </a:cubicBezTo>
                  <a:cubicBezTo>
                    <a:pt x="15" y="19"/>
                    <a:pt x="15" y="21"/>
                    <a:pt x="13" y="21"/>
                  </a:cubicBezTo>
                  <a:cubicBezTo>
                    <a:pt x="13" y="19"/>
                    <a:pt x="12" y="18"/>
                    <a:pt x="10" y="18"/>
                  </a:cubicBezTo>
                  <a:cubicBezTo>
                    <a:pt x="10" y="20"/>
                    <a:pt x="10" y="23"/>
                    <a:pt x="10" y="25"/>
                  </a:cubicBezTo>
                  <a:close/>
                  <a:moveTo>
                    <a:pt x="20" y="29"/>
                  </a:moveTo>
                  <a:cubicBezTo>
                    <a:pt x="20" y="25"/>
                    <a:pt x="18" y="27"/>
                    <a:pt x="14" y="26"/>
                  </a:cubicBezTo>
                  <a:cubicBezTo>
                    <a:pt x="15" y="29"/>
                    <a:pt x="18" y="29"/>
                    <a:pt x="20" y="29"/>
                  </a:cubicBezTo>
                  <a:close/>
                  <a:moveTo>
                    <a:pt x="19" y="32"/>
                  </a:moveTo>
                  <a:cubicBezTo>
                    <a:pt x="16" y="31"/>
                    <a:pt x="15" y="30"/>
                    <a:pt x="13" y="29"/>
                  </a:cubicBezTo>
                  <a:cubicBezTo>
                    <a:pt x="11" y="35"/>
                    <a:pt x="18" y="36"/>
                    <a:pt x="19" y="32"/>
                  </a:cubicBezTo>
                  <a:close/>
                  <a:moveTo>
                    <a:pt x="54" y="68"/>
                  </a:moveTo>
                  <a:cubicBezTo>
                    <a:pt x="54" y="68"/>
                    <a:pt x="54" y="68"/>
                    <a:pt x="54" y="68"/>
                  </a:cubicBezTo>
                  <a:cubicBezTo>
                    <a:pt x="54" y="69"/>
                    <a:pt x="59" y="68"/>
                    <a:pt x="57" y="67"/>
                  </a:cubicBezTo>
                  <a:cubicBezTo>
                    <a:pt x="56" y="65"/>
                    <a:pt x="52" y="66"/>
                    <a:pt x="49" y="66"/>
                  </a:cubicBezTo>
                  <a:cubicBezTo>
                    <a:pt x="48" y="68"/>
                    <a:pt x="52" y="67"/>
                    <a:pt x="54" y="68"/>
                  </a:cubicBezTo>
                  <a:close/>
                  <a:moveTo>
                    <a:pt x="58" y="68"/>
                  </a:moveTo>
                  <a:cubicBezTo>
                    <a:pt x="60" y="68"/>
                    <a:pt x="61" y="67"/>
                    <a:pt x="61" y="66"/>
                  </a:cubicBezTo>
                  <a:cubicBezTo>
                    <a:pt x="60" y="66"/>
                    <a:pt x="57" y="65"/>
                    <a:pt x="58" y="68"/>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7" name="Freeform 104"/>
            <p:cNvSpPr>
              <a:spLocks noEditPoints="1" noChangeArrowheads="1"/>
            </p:cNvSpPr>
            <p:nvPr/>
          </p:nvSpPr>
          <p:spPr bwMode="auto">
            <a:xfrm>
              <a:off x="0" y="0"/>
              <a:ext cx="1312863" cy="2505075"/>
            </a:xfrm>
            <a:custGeom>
              <a:avLst/>
              <a:gdLst>
                <a:gd name="T0" fmla="*/ 9 w 473"/>
                <a:gd name="T1" fmla="*/ 89 h 903"/>
                <a:gd name="T2" fmla="*/ 28 w 473"/>
                <a:gd name="T3" fmla="*/ 27 h 903"/>
                <a:gd name="T4" fmla="*/ 62 w 473"/>
                <a:gd name="T5" fmla="*/ 9 h 903"/>
                <a:gd name="T6" fmla="*/ 287 w 473"/>
                <a:gd name="T7" fmla="*/ 6 h 903"/>
                <a:gd name="T8" fmla="*/ 410 w 473"/>
                <a:gd name="T9" fmla="*/ 10 h 903"/>
                <a:gd name="T10" fmla="*/ 450 w 473"/>
                <a:gd name="T11" fmla="*/ 34 h 903"/>
                <a:gd name="T12" fmla="*/ 466 w 473"/>
                <a:gd name="T13" fmla="*/ 246 h 903"/>
                <a:gd name="T14" fmla="*/ 472 w 473"/>
                <a:gd name="T15" fmla="*/ 514 h 903"/>
                <a:gd name="T16" fmla="*/ 463 w 473"/>
                <a:gd name="T17" fmla="*/ 789 h 903"/>
                <a:gd name="T18" fmla="*/ 452 w 473"/>
                <a:gd name="T19" fmla="*/ 863 h 903"/>
                <a:gd name="T20" fmla="*/ 416 w 473"/>
                <a:gd name="T21" fmla="*/ 891 h 903"/>
                <a:gd name="T22" fmla="*/ 261 w 473"/>
                <a:gd name="T23" fmla="*/ 895 h 903"/>
                <a:gd name="T24" fmla="*/ 107 w 473"/>
                <a:gd name="T25" fmla="*/ 893 h 903"/>
                <a:gd name="T26" fmla="*/ 49 w 473"/>
                <a:gd name="T27" fmla="*/ 887 h 903"/>
                <a:gd name="T28" fmla="*/ 12 w 473"/>
                <a:gd name="T29" fmla="*/ 843 h 903"/>
                <a:gd name="T30" fmla="*/ 10 w 473"/>
                <a:gd name="T31" fmla="*/ 657 h 903"/>
                <a:gd name="T32" fmla="*/ 4 w 473"/>
                <a:gd name="T33" fmla="*/ 290 h 903"/>
                <a:gd name="T34" fmla="*/ 330 w 473"/>
                <a:gd name="T35" fmla="*/ 4 h 903"/>
                <a:gd name="T36" fmla="*/ 16 w 473"/>
                <a:gd name="T37" fmla="*/ 360 h 903"/>
                <a:gd name="T38" fmla="*/ 21 w 473"/>
                <a:gd name="T39" fmla="*/ 399 h 903"/>
                <a:gd name="T40" fmla="*/ 20 w 473"/>
                <a:gd name="T41" fmla="*/ 62 h 903"/>
                <a:gd name="T42" fmla="*/ 71 w 473"/>
                <a:gd name="T43" fmla="*/ 16 h 903"/>
                <a:gd name="T44" fmla="*/ 71 w 473"/>
                <a:gd name="T45" fmla="*/ 10 h 903"/>
                <a:gd name="T46" fmla="*/ 27 w 473"/>
                <a:gd name="T47" fmla="*/ 36 h 903"/>
                <a:gd name="T48" fmla="*/ 11 w 473"/>
                <a:gd name="T49" fmla="*/ 97 h 903"/>
                <a:gd name="T50" fmla="*/ 15 w 473"/>
                <a:gd name="T51" fmla="*/ 229 h 903"/>
                <a:gd name="T52" fmla="*/ 217 w 473"/>
                <a:gd name="T53" fmla="*/ 11 h 903"/>
                <a:gd name="T54" fmla="*/ 216 w 473"/>
                <a:gd name="T55" fmla="*/ 11 h 903"/>
                <a:gd name="T56" fmla="*/ 243 w 473"/>
                <a:gd name="T57" fmla="*/ 12 h 903"/>
                <a:gd name="T58" fmla="*/ 49 w 473"/>
                <a:gd name="T59" fmla="*/ 27 h 903"/>
                <a:gd name="T60" fmla="*/ 16 w 473"/>
                <a:gd name="T61" fmla="*/ 104 h 903"/>
                <a:gd name="T62" fmla="*/ 22 w 473"/>
                <a:gd name="T63" fmla="*/ 392 h 903"/>
                <a:gd name="T64" fmla="*/ 15 w 473"/>
                <a:gd name="T65" fmla="*/ 594 h 903"/>
                <a:gd name="T66" fmla="*/ 21 w 473"/>
                <a:gd name="T67" fmla="*/ 781 h 903"/>
                <a:gd name="T68" fmla="*/ 37 w 473"/>
                <a:gd name="T69" fmla="*/ 866 h 903"/>
                <a:gd name="T70" fmla="*/ 89 w 473"/>
                <a:gd name="T71" fmla="*/ 886 h 903"/>
                <a:gd name="T72" fmla="*/ 299 w 473"/>
                <a:gd name="T73" fmla="*/ 888 h 903"/>
                <a:gd name="T74" fmla="*/ 410 w 473"/>
                <a:gd name="T75" fmla="*/ 889 h 903"/>
                <a:gd name="T76" fmla="*/ 447 w 473"/>
                <a:gd name="T77" fmla="*/ 854 h 903"/>
                <a:gd name="T78" fmla="*/ 460 w 473"/>
                <a:gd name="T79" fmla="*/ 546 h 903"/>
                <a:gd name="T80" fmla="*/ 460 w 473"/>
                <a:gd name="T81" fmla="*/ 291 h 903"/>
                <a:gd name="T82" fmla="*/ 455 w 473"/>
                <a:gd name="T83" fmla="*/ 125 h 903"/>
                <a:gd name="T84" fmla="*/ 438 w 473"/>
                <a:gd name="T85" fmla="*/ 31 h 903"/>
                <a:gd name="T86" fmla="*/ 350 w 473"/>
                <a:gd name="T87" fmla="*/ 16 h 903"/>
                <a:gd name="T88" fmla="*/ 458 w 473"/>
                <a:gd name="T89" fmla="*/ 81 h 903"/>
                <a:gd name="T90" fmla="*/ 459 w 473"/>
                <a:gd name="T91" fmla="*/ 174 h 903"/>
                <a:gd name="T92" fmla="*/ 460 w 473"/>
                <a:gd name="T93" fmla="*/ 231 h 903"/>
                <a:gd name="T94" fmla="*/ 461 w 473"/>
                <a:gd name="T95" fmla="*/ 450 h 903"/>
                <a:gd name="T96" fmla="*/ 456 w 473"/>
                <a:gd name="T97" fmla="*/ 753 h 903"/>
                <a:gd name="T98" fmla="*/ 448 w 473"/>
                <a:gd name="T99" fmla="*/ 863 h 903"/>
                <a:gd name="T100" fmla="*/ 462 w 473"/>
                <a:gd name="T101" fmla="*/ 661 h 903"/>
                <a:gd name="T102" fmla="*/ 465 w 473"/>
                <a:gd name="T103" fmla="*/ 446 h 903"/>
                <a:gd name="T104" fmla="*/ 15 w 473"/>
                <a:gd name="T105" fmla="*/ 833 h 903"/>
                <a:gd name="T106" fmla="*/ 34 w 473"/>
                <a:gd name="T107" fmla="*/ 868 h 903"/>
                <a:gd name="T108" fmla="*/ 18 w 473"/>
                <a:gd name="T109" fmla="*/ 772 h 903"/>
                <a:gd name="T110" fmla="*/ 38 w 473"/>
                <a:gd name="T111" fmla="*/ 870 h 903"/>
                <a:gd name="T112" fmla="*/ 48 w 473"/>
                <a:gd name="T113" fmla="*/ 882 h 903"/>
                <a:gd name="T114" fmla="*/ 62 w 473"/>
                <a:gd name="T115" fmla="*/ 888 h 903"/>
                <a:gd name="T116" fmla="*/ 184 w 473"/>
                <a:gd name="T117" fmla="*/ 887 h 903"/>
                <a:gd name="T118" fmla="*/ 254 w 473"/>
                <a:gd name="T119" fmla="*/ 889 h 903"/>
                <a:gd name="T120" fmla="*/ 374 w 473"/>
                <a:gd name="T121" fmla="*/ 895 h 9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3"/>
                <a:gd name="T184" fmla="*/ 0 h 903"/>
                <a:gd name="T185" fmla="*/ 473 w 473"/>
                <a:gd name="T186" fmla="*/ 903 h 9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3" h="903">
                  <a:moveTo>
                    <a:pt x="3" y="212"/>
                  </a:moveTo>
                  <a:cubicBezTo>
                    <a:pt x="1" y="205"/>
                    <a:pt x="3" y="194"/>
                    <a:pt x="2" y="186"/>
                  </a:cubicBezTo>
                  <a:cubicBezTo>
                    <a:pt x="0" y="180"/>
                    <a:pt x="9" y="184"/>
                    <a:pt x="9" y="180"/>
                  </a:cubicBezTo>
                  <a:cubicBezTo>
                    <a:pt x="10" y="175"/>
                    <a:pt x="9" y="170"/>
                    <a:pt x="9" y="163"/>
                  </a:cubicBezTo>
                  <a:cubicBezTo>
                    <a:pt x="10" y="161"/>
                    <a:pt x="10" y="160"/>
                    <a:pt x="10" y="159"/>
                  </a:cubicBezTo>
                  <a:cubicBezTo>
                    <a:pt x="11" y="151"/>
                    <a:pt x="9" y="144"/>
                    <a:pt x="11" y="137"/>
                  </a:cubicBezTo>
                  <a:cubicBezTo>
                    <a:pt x="12" y="134"/>
                    <a:pt x="9" y="133"/>
                    <a:pt x="8" y="133"/>
                  </a:cubicBezTo>
                  <a:cubicBezTo>
                    <a:pt x="6" y="130"/>
                    <a:pt x="7" y="127"/>
                    <a:pt x="6" y="123"/>
                  </a:cubicBezTo>
                  <a:cubicBezTo>
                    <a:pt x="6" y="121"/>
                    <a:pt x="5" y="120"/>
                    <a:pt x="5" y="117"/>
                  </a:cubicBezTo>
                  <a:cubicBezTo>
                    <a:pt x="4" y="112"/>
                    <a:pt x="4" y="101"/>
                    <a:pt x="5" y="96"/>
                  </a:cubicBezTo>
                  <a:cubicBezTo>
                    <a:pt x="5" y="95"/>
                    <a:pt x="5" y="93"/>
                    <a:pt x="6" y="93"/>
                  </a:cubicBezTo>
                  <a:cubicBezTo>
                    <a:pt x="7" y="92"/>
                    <a:pt x="9" y="92"/>
                    <a:pt x="9" y="89"/>
                  </a:cubicBezTo>
                  <a:cubicBezTo>
                    <a:pt x="8" y="81"/>
                    <a:pt x="8" y="74"/>
                    <a:pt x="9" y="66"/>
                  </a:cubicBezTo>
                  <a:cubicBezTo>
                    <a:pt x="10" y="64"/>
                    <a:pt x="11" y="61"/>
                    <a:pt x="11" y="59"/>
                  </a:cubicBezTo>
                  <a:cubicBezTo>
                    <a:pt x="11" y="59"/>
                    <a:pt x="11" y="58"/>
                    <a:pt x="11" y="58"/>
                  </a:cubicBezTo>
                  <a:cubicBezTo>
                    <a:pt x="11" y="57"/>
                    <a:pt x="13" y="56"/>
                    <a:pt x="13" y="56"/>
                  </a:cubicBezTo>
                  <a:cubicBezTo>
                    <a:pt x="13" y="55"/>
                    <a:pt x="13" y="55"/>
                    <a:pt x="13" y="54"/>
                  </a:cubicBezTo>
                  <a:cubicBezTo>
                    <a:pt x="13" y="53"/>
                    <a:pt x="14" y="52"/>
                    <a:pt x="15" y="51"/>
                  </a:cubicBezTo>
                  <a:cubicBezTo>
                    <a:pt x="16" y="48"/>
                    <a:pt x="17" y="45"/>
                    <a:pt x="19" y="42"/>
                  </a:cubicBezTo>
                  <a:cubicBezTo>
                    <a:pt x="20" y="41"/>
                    <a:pt x="21" y="39"/>
                    <a:pt x="22" y="38"/>
                  </a:cubicBezTo>
                  <a:cubicBezTo>
                    <a:pt x="22" y="37"/>
                    <a:pt x="23" y="36"/>
                    <a:pt x="23" y="36"/>
                  </a:cubicBezTo>
                  <a:cubicBezTo>
                    <a:pt x="24" y="35"/>
                    <a:pt x="23" y="34"/>
                    <a:pt x="23" y="33"/>
                  </a:cubicBezTo>
                  <a:cubicBezTo>
                    <a:pt x="24" y="33"/>
                    <a:pt x="25" y="32"/>
                    <a:pt x="25" y="32"/>
                  </a:cubicBezTo>
                  <a:cubicBezTo>
                    <a:pt x="26" y="30"/>
                    <a:pt x="27" y="29"/>
                    <a:pt x="28" y="27"/>
                  </a:cubicBezTo>
                  <a:cubicBezTo>
                    <a:pt x="28" y="26"/>
                    <a:pt x="29" y="25"/>
                    <a:pt x="31" y="24"/>
                  </a:cubicBezTo>
                  <a:cubicBezTo>
                    <a:pt x="32" y="23"/>
                    <a:pt x="32" y="22"/>
                    <a:pt x="33" y="22"/>
                  </a:cubicBezTo>
                  <a:cubicBezTo>
                    <a:pt x="33" y="22"/>
                    <a:pt x="34" y="22"/>
                    <a:pt x="35" y="22"/>
                  </a:cubicBezTo>
                  <a:cubicBezTo>
                    <a:pt x="36" y="21"/>
                    <a:pt x="36" y="21"/>
                    <a:pt x="38" y="19"/>
                  </a:cubicBezTo>
                  <a:cubicBezTo>
                    <a:pt x="39" y="19"/>
                    <a:pt x="38" y="19"/>
                    <a:pt x="39" y="19"/>
                  </a:cubicBezTo>
                  <a:cubicBezTo>
                    <a:pt x="39" y="19"/>
                    <a:pt x="40" y="18"/>
                    <a:pt x="41" y="18"/>
                  </a:cubicBezTo>
                  <a:cubicBezTo>
                    <a:pt x="42" y="17"/>
                    <a:pt x="43" y="16"/>
                    <a:pt x="44" y="16"/>
                  </a:cubicBezTo>
                  <a:cubicBezTo>
                    <a:pt x="45" y="16"/>
                    <a:pt x="45" y="16"/>
                    <a:pt x="46" y="16"/>
                  </a:cubicBezTo>
                  <a:cubicBezTo>
                    <a:pt x="46" y="16"/>
                    <a:pt x="47" y="14"/>
                    <a:pt x="48" y="14"/>
                  </a:cubicBezTo>
                  <a:cubicBezTo>
                    <a:pt x="49" y="13"/>
                    <a:pt x="52" y="13"/>
                    <a:pt x="54" y="12"/>
                  </a:cubicBezTo>
                  <a:cubicBezTo>
                    <a:pt x="54" y="12"/>
                    <a:pt x="55" y="11"/>
                    <a:pt x="56" y="11"/>
                  </a:cubicBezTo>
                  <a:cubicBezTo>
                    <a:pt x="57" y="10"/>
                    <a:pt x="59" y="10"/>
                    <a:pt x="62" y="9"/>
                  </a:cubicBezTo>
                  <a:cubicBezTo>
                    <a:pt x="62" y="9"/>
                    <a:pt x="62" y="8"/>
                    <a:pt x="62" y="8"/>
                  </a:cubicBezTo>
                  <a:cubicBezTo>
                    <a:pt x="64" y="8"/>
                    <a:pt x="64" y="7"/>
                    <a:pt x="66" y="6"/>
                  </a:cubicBezTo>
                  <a:cubicBezTo>
                    <a:pt x="66" y="6"/>
                    <a:pt x="67" y="7"/>
                    <a:pt x="68" y="6"/>
                  </a:cubicBezTo>
                  <a:cubicBezTo>
                    <a:pt x="68" y="6"/>
                    <a:pt x="68" y="6"/>
                    <a:pt x="69" y="6"/>
                  </a:cubicBezTo>
                  <a:cubicBezTo>
                    <a:pt x="73" y="5"/>
                    <a:pt x="78" y="5"/>
                    <a:pt x="84" y="5"/>
                  </a:cubicBezTo>
                  <a:cubicBezTo>
                    <a:pt x="87" y="4"/>
                    <a:pt x="90" y="4"/>
                    <a:pt x="92" y="4"/>
                  </a:cubicBezTo>
                  <a:cubicBezTo>
                    <a:pt x="107" y="3"/>
                    <a:pt x="127" y="3"/>
                    <a:pt x="142" y="5"/>
                  </a:cubicBezTo>
                  <a:cubicBezTo>
                    <a:pt x="142" y="5"/>
                    <a:pt x="142" y="5"/>
                    <a:pt x="142" y="6"/>
                  </a:cubicBezTo>
                  <a:cubicBezTo>
                    <a:pt x="162" y="7"/>
                    <a:pt x="185" y="7"/>
                    <a:pt x="206" y="7"/>
                  </a:cubicBezTo>
                  <a:cubicBezTo>
                    <a:pt x="219" y="7"/>
                    <a:pt x="231" y="7"/>
                    <a:pt x="243" y="6"/>
                  </a:cubicBezTo>
                  <a:cubicBezTo>
                    <a:pt x="245" y="6"/>
                    <a:pt x="246" y="6"/>
                    <a:pt x="248" y="6"/>
                  </a:cubicBezTo>
                  <a:cubicBezTo>
                    <a:pt x="259" y="5"/>
                    <a:pt x="276" y="4"/>
                    <a:pt x="287" y="6"/>
                  </a:cubicBezTo>
                  <a:cubicBezTo>
                    <a:pt x="288" y="6"/>
                    <a:pt x="288" y="6"/>
                    <a:pt x="289" y="6"/>
                  </a:cubicBezTo>
                  <a:cubicBezTo>
                    <a:pt x="294" y="7"/>
                    <a:pt x="301" y="8"/>
                    <a:pt x="306" y="8"/>
                  </a:cubicBezTo>
                  <a:cubicBezTo>
                    <a:pt x="308" y="7"/>
                    <a:pt x="307" y="3"/>
                    <a:pt x="309" y="2"/>
                  </a:cubicBezTo>
                  <a:cubicBezTo>
                    <a:pt x="310" y="1"/>
                    <a:pt x="311" y="1"/>
                    <a:pt x="312" y="0"/>
                  </a:cubicBezTo>
                  <a:cubicBezTo>
                    <a:pt x="322" y="0"/>
                    <a:pt x="333" y="0"/>
                    <a:pt x="343" y="1"/>
                  </a:cubicBezTo>
                  <a:cubicBezTo>
                    <a:pt x="348" y="2"/>
                    <a:pt x="358" y="2"/>
                    <a:pt x="365" y="2"/>
                  </a:cubicBezTo>
                  <a:cubicBezTo>
                    <a:pt x="372" y="2"/>
                    <a:pt x="385" y="0"/>
                    <a:pt x="387" y="4"/>
                  </a:cubicBezTo>
                  <a:cubicBezTo>
                    <a:pt x="388" y="5"/>
                    <a:pt x="385" y="8"/>
                    <a:pt x="389" y="8"/>
                  </a:cubicBezTo>
                  <a:cubicBezTo>
                    <a:pt x="393" y="9"/>
                    <a:pt x="399" y="7"/>
                    <a:pt x="403" y="8"/>
                  </a:cubicBezTo>
                  <a:cubicBezTo>
                    <a:pt x="404" y="8"/>
                    <a:pt x="404" y="9"/>
                    <a:pt x="404" y="9"/>
                  </a:cubicBezTo>
                  <a:cubicBezTo>
                    <a:pt x="405" y="9"/>
                    <a:pt x="405" y="10"/>
                    <a:pt x="406" y="10"/>
                  </a:cubicBezTo>
                  <a:cubicBezTo>
                    <a:pt x="407" y="10"/>
                    <a:pt x="410" y="9"/>
                    <a:pt x="410" y="10"/>
                  </a:cubicBezTo>
                  <a:cubicBezTo>
                    <a:pt x="411" y="11"/>
                    <a:pt x="415" y="12"/>
                    <a:pt x="417" y="12"/>
                  </a:cubicBezTo>
                  <a:cubicBezTo>
                    <a:pt x="419" y="13"/>
                    <a:pt x="421" y="13"/>
                    <a:pt x="423" y="14"/>
                  </a:cubicBezTo>
                  <a:cubicBezTo>
                    <a:pt x="423" y="14"/>
                    <a:pt x="423" y="15"/>
                    <a:pt x="423" y="15"/>
                  </a:cubicBezTo>
                  <a:cubicBezTo>
                    <a:pt x="424" y="15"/>
                    <a:pt x="426" y="16"/>
                    <a:pt x="427" y="17"/>
                  </a:cubicBezTo>
                  <a:cubicBezTo>
                    <a:pt x="429" y="18"/>
                    <a:pt x="431" y="18"/>
                    <a:pt x="433" y="19"/>
                  </a:cubicBezTo>
                  <a:cubicBezTo>
                    <a:pt x="435" y="20"/>
                    <a:pt x="437" y="22"/>
                    <a:pt x="439" y="23"/>
                  </a:cubicBezTo>
                  <a:cubicBezTo>
                    <a:pt x="440" y="23"/>
                    <a:pt x="439" y="24"/>
                    <a:pt x="440" y="24"/>
                  </a:cubicBezTo>
                  <a:cubicBezTo>
                    <a:pt x="440" y="24"/>
                    <a:pt x="441" y="24"/>
                    <a:pt x="442" y="25"/>
                  </a:cubicBezTo>
                  <a:cubicBezTo>
                    <a:pt x="442" y="25"/>
                    <a:pt x="442" y="26"/>
                    <a:pt x="443" y="26"/>
                  </a:cubicBezTo>
                  <a:cubicBezTo>
                    <a:pt x="444" y="27"/>
                    <a:pt x="445" y="27"/>
                    <a:pt x="446" y="29"/>
                  </a:cubicBezTo>
                  <a:cubicBezTo>
                    <a:pt x="446" y="30"/>
                    <a:pt x="447" y="30"/>
                    <a:pt x="447" y="31"/>
                  </a:cubicBezTo>
                  <a:cubicBezTo>
                    <a:pt x="447" y="31"/>
                    <a:pt x="449" y="33"/>
                    <a:pt x="450" y="34"/>
                  </a:cubicBezTo>
                  <a:cubicBezTo>
                    <a:pt x="452" y="37"/>
                    <a:pt x="455" y="43"/>
                    <a:pt x="457" y="46"/>
                  </a:cubicBezTo>
                  <a:cubicBezTo>
                    <a:pt x="457" y="49"/>
                    <a:pt x="458" y="51"/>
                    <a:pt x="458" y="53"/>
                  </a:cubicBezTo>
                  <a:cubicBezTo>
                    <a:pt x="459" y="55"/>
                    <a:pt x="460" y="58"/>
                    <a:pt x="460" y="60"/>
                  </a:cubicBezTo>
                  <a:cubicBezTo>
                    <a:pt x="460" y="63"/>
                    <a:pt x="460" y="65"/>
                    <a:pt x="461" y="68"/>
                  </a:cubicBezTo>
                  <a:cubicBezTo>
                    <a:pt x="462" y="79"/>
                    <a:pt x="460" y="94"/>
                    <a:pt x="461" y="108"/>
                  </a:cubicBezTo>
                  <a:cubicBezTo>
                    <a:pt x="461" y="110"/>
                    <a:pt x="460" y="112"/>
                    <a:pt x="462" y="114"/>
                  </a:cubicBezTo>
                  <a:cubicBezTo>
                    <a:pt x="463" y="115"/>
                    <a:pt x="465" y="115"/>
                    <a:pt x="464" y="118"/>
                  </a:cubicBezTo>
                  <a:cubicBezTo>
                    <a:pt x="463" y="119"/>
                    <a:pt x="463" y="122"/>
                    <a:pt x="463" y="123"/>
                  </a:cubicBezTo>
                  <a:cubicBezTo>
                    <a:pt x="463" y="149"/>
                    <a:pt x="464" y="179"/>
                    <a:pt x="464" y="206"/>
                  </a:cubicBezTo>
                  <a:cubicBezTo>
                    <a:pt x="464" y="213"/>
                    <a:pt x="464" y="223"/>
                    <a:pt x="465" y="229"/>
                  </a:cubicBezTo>
                  <a:cubicBezTo>
                    <a:pt x="465" y="230"/>
                    <a:pt x="464" y="237"/>
                    <a:pt x="465" y="238"/>
                  </a:cubicBezTo>
                  <a:cubicBezTo>
                    <a:pt x="467" y="239"/>
                    <a:pt x="466" y="242"/>
                    <a:pt x="466" y="246"/>
                  </a:cubicBezTo>
                  <a:cubicBezTo>
                    <a:pt x="466" y="246"/>
                    <a:pt x="466" y="247"/>
                    <a:pt x="466" y="247"/>
                  </a:cubicBezTo>
                  <a:cubicBezTo>
                    <a:pt x="469" y="249"/>
                    <a:pt x="467" y="264"/>
                    <a:pt x="467" y="270"/>
                  </a:cubicBezTo>
                  <a:cubicBezTo>
                    <a:pt x="467" y="275"/>
                    <a:pt x="468" y="279"/>
                    <a:pt x="468" y="286"/>
                  </a:cubicBezTo>
                  <a:cubicBezTo>
                    <a:pt x="468" y="286"/>
                    <a:pt x="467" y="290"/>
                    <a:pt x="468" y="290"/>
                  </a:cubicBezTo>
                  <a:cubicBezTo>
                    <a:pt x="468" y="290"/>
                    <a:pt x="469" y="290"/>
                    <a:pt x="469" y="290"/>
                  </a:cubicBezTo>
                  <a:cubicBezTo>
                    <a:pt x="469" y="304"/>
                    <a:pt x="469" y="320"/>
                    <a:pt x="469" y="334"/>
                  </a:cubicBezTo>
                  <a:cubicBezTo>
                    <a:pt x="468" y="342"/>
                    <a:pt x="468" y="349"/>
                    <a:pt x="468" y="356"/>
                  </a:cubicBezTo>
                  <a:cubicBezTo>
                    <a:pt x="468" y="363"/>
                    <a:pt x="469" y="370"/>
                    <a:pt x="469" y="377"/>
                  </a:cubicBezTo>
                  <a:cubicBezTo>
                    <a:pt x="469" y="399"/>
                    <a:pt x="468" y="421"/>
                    <a:pt x="469" y="444"/>
                  </a:cubicBezTo>
                  <a:cubicBezTo>
                    <a:pt x="469" y="451"/>
                    <a:pt x="470" y="457"/>
                    <a:pt x="470" y="464"/>
                  </a:cubicBezTo>
                  <a:cubicBezTo>
                    <a:pt x="471" y="473"/>
                    <a:pt x="470" y="481"/>
                    <a:pt x="470" y="490"/>
                  </a:cubicBezTo>
                  <a:cubicBezTo>
                    <a:pt x="471" y="498"/>
                    <a:pt x="472" y="506"/>
                    <a:pt x="472" y="514"/>
                  </a:cubicBezTo>
                  <a:cubicBezTo>
                    <a:pt x="473" y="527"/>
                    <a:pt x="473" y="539"/>
                    <a:pt x="473" y="553"/>
                  </a:cubicBezTo>
                  <a:cubicBezTo>
                    <a:pt x="473" y="555"/>
                    <a:pt x="473" y="557"/>
                    <a:pt x="473" y="560"/>
                  </a:cubicBezTo>
                  <a:cubicBezTo>
                    <a:pt x="473" y="561"/>
                    <a:pt x="472" y="563"/>
                    <a:pt x="472" y="565"/>
                  </a:cubicBezTo>
                  <a:cubicBezTo>
                    <a:pt x="471" y="582"/>
                    <a:pt x="472" y="602"/>
                    <a:pt x="470" y="618"/>
                  </a:cubicBezTo>
                  <a:cubicBezTo>
                    <a:pt x="469" y="624"/>
                    <a:pt x="470" y="633"/>
                    <a:pt x="469" y="640"/>
                  </a:cubicBezTo>
                  <a:cubicBezTo>
                    <a:pt x="469" y="639"/>
                    <a:pt x="468" y="640"/>
                    <a:pt x="468" y="641"/>
                  </a:cubicBezTo>
                  <a:cubicBezTo>
                    <a:pt x="467" y="643"/>
                    <a:pt x="467" y="647"/>
                    <a:pt x="467" y="651"/>
                  </a:cubicBezTo>
                  <a:cubicBezTo>
                    <a:pt x="467" y="652"/>
                    <a:pt x="466" y="652"/>
                    <a:pt x="466" y="654"/>
                  </a:cubicBezTo>
                  <a:cubicBezTo>
                    <a:pt x="463" y="679"/>
                    <a:pt x="466" y="712"/>
                    <a:pt x="465" y="741"/>
                  </a:cubicBezTo>
                  <a:cubicBezTo>
                    <a:pt x="465" y="754"/>
                    <a:pt x="465" y="767"/>
                    <a:pt x="463" y="780"/>
                  </a:cubicBezTo>
                  <a:cubicBezTo>
                    <a:pt x="463" y="780"/>
                    <a:pt x="463" y="780"/>
                    <a:pt x="463" y="781"/>
                  </a:cubicBezTo>
                  <a:cubicBezTo>
                    <a:pt x="462" y="783"/>
                    <a:pt x="463" y="786"/>
                    <a:pt x="463" y="789"/>
                  </a:cubicBezTo>
                  <a:cubicBezTo>
                    <a:pt x="463" y="789"/>
                    <a:pt x="462" y="790"/>
                    <a:pt x="462" y="790"/>
                  </a:cubicBezTo>
                  <a:cubicBezTo>
                    <a:pt x="461" y="795"/>
                    <a:pt x="462" y="802"/>
                    <a:pt x="462" y="808"/>
                  </a:cubicBezTo>
                  <a:cubicBezTo>
                    <a:pt x="462" y="808"/>
                    <a:pt x="462" y="810"/>
                    <a:pt x="462" y="810"/>
                  </a:cubicBezTo>
                  <a:cubicBezTo>
                    <a:pt x="462" y="810"/>
                    <a:pt x="460" y="811"/>
                    <a:pt x="460" y="811"/>
                  </a:cubicBezTo>
                  <a:cubicBezTo>
                    <a:pt x="459" y="816"/>
                    <a:pt x="461" y="829"/>
                    <a:pt x="460" y="835"/>
                  </a:cubicBezTo>
                  <a:cubicBezTo>
                    <a:pt x="460" y="836"/>
                    <a:pt x="460" y="837"/>
                    <a:pt x="460" y="837"/>
                  </a:cubicBezTo>
                  <a:cubicBezTo>
                    <a:pt x="459" y="838"/>
                    <a:pt x="459" y="844"/>
                    <a:pt x="458" y="848"/>
                  </a:cubicBezTo>
                  <a:cubicBezTo>
                    <a:pt x="458" y="850"/>
                    <a:pt x="457" y="853"/>
                    <a:pt x="457" y="854"/>
                  </a:cubicBezTo>
                  <a:cubicBezTo>
                    <a:pt x="456" y="855"/>
                    <a:pt x="457" y="856"/>
                    <a:pt x="457" y="857"/>
                  </a:cubicBezTo>
                  <a:cubicBezTo>
                    <a:pt x="456" y="857"/>
                    <a:pt x="456" y="857"/>
                    <a:pt x="456" y="858"/>
                  </a:cubicBezTo>
                  <a:cubicBezTo>
                    <a:pt x="456" y="858"/>
                    <a:pt x="455" y="860"/>
                    <a:pt x="455" y="861"/>
                  </a:cubicBezTo>
                  <a:cubicBezTo>
                    <a:pt x="454" y="861"/>
                    <a:pt x="453" y="862"/>
                    <a:pt x="452" y="863"/>
                  </a:cubicBezTo>
                  <a:cubicBezTo>
                    <a:pt x="452" y="864"/>
                    <a:pt x="450" y="865"/>
                    <a:pt x="450" y="866"/>
                  </a:cubicBezTo>
                  <a:cubicBezTo>
                    <a:pt x="450" y="867"/>
                    <a:pt x="449" y="867"/>
                    <a:pt x="449" y="868"/>
                  </a:cubicBezTo>
                  <a:cubicBezTo>
                    <a:pt x="448" y="869"/>
                    <a:pt x="448" y="872"/>
                    <a:pt x="445" y="872"/>
                  </a:cubicBezTo>
                  <a:cubicBezTo>
                    <a:pt x="445" y="872"/>
                    <a:pt x="444" y="873"/>
                    <a:pt x="443" y="873"/>
                  </a:cubicBezTo>
                  <a:cubicBezTo>
                    <a:pt x="443" y="873"/>
                    <a:pt x="443" y="874"/>
                    <a:pt x="443" y="875"/>
                  </a:cubicBezTo>
                  <a:cubicBezTo>
                    <a:pt x="442" y="875"/>
                    <a:pt x="441" y="874"/>
                    <a:pt x="441" y="875"/>
                  </a:cubicBezTo>
                  <a:cubicBezTo>
                    <a:pt x="440" y="875"/>
                    <a:pt x="440" y="877"/>
                    <a:pt x="439" y="877"/>
                  </a:cubicBezTo>
                  <a:cubicBezTo>
                    <a:pt x="439" y="877"/>
                    <a:pt x="438" y="877"/>
                    <a:pt x="437" y="877"/>
                  </a:cubicBezTo>
                  <a:cubicBezTo>
                    <a:pt x="437" y="878"/>
                    <a:pt x="436" y="879"/>
                    <a:pt x="435" y="880"/>
                  </a:cubicBezTo>
                  <a:cubicBezTo>
                    <a:pt x="434" y="880"/>
                    <a:pt x="433" y="881"/>
                    <a:pt x="432" y="881"/>
                  </a:cubicBezTo>
                  <a:cubicBezTo>
                    <a:pt x="432" y="882"/>
                    <a:pt x="430" y="882"/>
                    <a:pt x="429" y="883"/>
                  </a:cubicBezTo>
                  <a:cubicBezTo>
                    <a:pt x="425" y="886"/>
                    <a:pt x="421" y="888"/>
                    <a:pt x="416" y="891"/>
                  </a:cubicBezTo>
                  <a:cubicBezTo>
                    <a:pt x="416" y="891"/>
                    <a:pt x="416" y="892"/>
                    <a:pt x="416" y="892"/>
                  </a:cubicBezTo>
                  <a:cubicBezTo>
                    <a:pt x="414" y="892"/>
                    <a:pt x="413" y="892"/>
                    <a:pt x="412" y="893"/>
                  </a:cubicBezTo>
                  <a:cubicBezTo>
                    <a:pt x="411" y="893"/>
                    <a:pt x="411" y="895"/>
                    <a:pt x="410" y="895"/>
                  </a:cubicBezTo>
                  <a:cubicBezTo>
                    <a:pt x="410" y="896"/>
                    <a:pt x="409" y="895"/>
                    <a:pt x="409" y="895"/>
                  </a:cubicBezTo>
                  <a:cubicBezTo>
                    <a:pt x="408" y="896"/>
                    <a:pt x="407" y="896"/>
                    <a:pt x="406" y="896"/>
                  </a:cubicBezTo>
                  <a:cubicBezTo>
                    <a:pt x="405" y="896"/>
                    <a:pt x="404" y="897"/>
                    <a:pt x="403" y="898"/>
                  </a:cubicBezTo>
                  <a:cubicBezTo>
                    <a:pt x="395" y="901"/>
                    <a:pt x="383" y="903"/>
                    <a:pt x="368" y="901"/>
                  </a:cubicBezTo>
                  <a:cubicBezTo>
                    <a:pt x="365" y="901"/>
                    <a:pt x="362" y="900"/>
                    <a:pt x="359" y="900"/>
                  </a:cubicBezTo>
                  <a:cubicBezTo>
                    <a:pt x="356" y="899"/>
                    <a:pt x="353" y="899"/>
                    <a:pt x="350" y="899"/>
                  </a:cubicBezTo>
                  <a:cubicBezTo>
                    <a:pt x="343" y="898"/>
                    <a:pt x="337" y="898"/>
                    <a:pt x="330" y="897"/>
                  </a:cubicBezTo>
                  <a:cubicBezTo>
                    <a:pt x="324" y="896"/>
                    <a:pt x="318" y="896"/>
                    <a:pt x="311" y="895"/>
                  </a:cubicBezTo>
                  <a:cubicBezTo>
                    <a:pt x="295" y="895"/>
                    <a:pt x="278" y="895"/>
                    <a:pt x="261" y="895"/>
                  </a:cubicBezTo>
                  <a:cubicBezTo>
                    <a:pt x="259" y="894"/>
                    <a:pt x="258" y="895"/>
                    <a:pt x="256" y="895"/>
                  </a:cubicBezTo>
                  <a:cubicBezTo>
                    <a:pt x="244" y="893"/>
                    <a:pt x="226" y="893"/>
                    <a:pt x="212" y="893"/>
                  </a:cubicBezTo>
                  <a:cubicBezTo>
                    <a:pt x="182" y="893"/>
                    <a:pt x="156" y="893"/>
                    <a:pt x="131" y="893"/>
                  </a:cubicBezTo>
                  <a:cubicBezTo>
                    <a:pt x="131" y="893"/>
                    <a:pt x="131" y="891"/>
                    <a:pt x="130" y="892"/>
                  </a:cubicBezTo>
                  <a:cubicBezTo>
                    <a:pt x="129" y="893"/>
                    <a:pt x="126" y="893"/>
                    <a:pt x="122" y="893"/>
                  </a:cubicBezTo>
                  <a:cubicBezTo>
                    <a:pt x="123" y="893"/>
                    <a:pt x="122" y="891"/>
                    <a:pt x="122" y="892"/>
                  </a:cubicBezTo>
                  <a:cubicBezTo>
                    <a:pt x="122" y="892"/>
                    <a:pt x="120" y="893"/>
                    <a:pt x="120" y="893"/>
                  </a:cubicBezTo>
                  <a:cubicBezTo>
                    <a:pt x="119" y="892"/>
                    <a:pt x="119" y="892"/>
                    <a:pt x="117" y="892"/>
                  </a:cubicBezTo>
                  <a:cubicBezTo>
                    <a:pt x="117" y="892"/>
                    <a:pt x="116" y="892"/>
                    <a:pt x="116" y="892"/>
                  </a:cubicBezTo>
                  <a:cubicBezTo>
                    <a:pt x="115" y="893"/>
                    <a:pt x="113" y="893"/>
                    <a:pt x="110" y="893"/>
                  </a:cubicBezTo>
                  <a:cubicBezTo>
                    <a:pt x="111" y="893"/>
                    <a:pt x="110" y="891"/>
                    <a:pt x="109" y="892"/>
                  </a:cubicBezTo>
                  <a:cubicBezTo>
                    <a:pt x="109" y="893"/>
                    <a:pt x="108" y="893"/>
                    <a:pt x="107" y="893"/>
                  </a:cubicBezTo>
                  <a:cubicBezTo>
                    <a:pt x="107" y="893"/>
                    <a:pt x="105" y="893"/>
                    <a:pt x="105" y="893"/>
                  </a:cubicBezTo>
                  <a:cubicBezTo>
                    <a:pt x="104" y="892"/>
                    <a:pt x="105" y="893"/>
                    <a:pt x="103" y="893"/>
                  </a:cubicBezTo>
                  <a:cubicBezTo>
                    <a:pt x="104" y="893"/>
                    <a:pt x="103" y="891"/>
                    <a:pt x="102" y="892"/>
                  </a:cubicBezTo>
                  <a:cubicBezTo>
                    <a:pt x="102" y="893"/>
                    <a:pt x="102" y="892"/>
                    <a:pt x="102" y="892"/>
                  </a:cubicBezTo>
                  <a:cubicBezTo>
                    <a:pt x="101" y="892"/>
                    <a:pt x="101" y="893"/>
                    <a:pt x="100" y="893"/>
                  </a:cubicBezTo>
                  <a:cubicBezTo>
                    <a:pt x="100" y="893"/>
                    <a:pt x="99" y="891"/>
                    <a:pt x="99" y="892"/>
                  </a:cubicBezTo>
                  <a:cubicBezTo>
                    <a:pt x="98" y="894"/>
                    <a:pt x="88" y="893"/>
                    <a:pt x="83" y="893"/>
                  </a:cubicBezTo>
                  <a:cubicBezTo>
                    <a:pt x="77" y="893"/>
                    <a:pt x="70" y="894"/>
                    <a:pt x="65" y="893"/>
                  </a:cubicBezTo>
                  <a:cubicBezTo>
                    <a:pt x="65" y="893"/>
                    <a:pt x="65" y="892"/>
                    <a:pt x="64" y="892"/>
                  </a:cubicBezTo>
                  <a:cubicBezTo>
                    <a:pt x="62" y="892"/>
                    <a:pt x="60" y="891"/>
                    <a:pt x="58" y="890"/>
                  </a:cubicBezTo>
                  <a:cubicBezTo>
                    <a:pt x="57" y="890"/>
                    <a:pt x="56" y="889"/>
                    <a:pt x="54" y="888"/>
                  </a:cubicBezTo>
                  <a:cubicBezTo>
                    <a:pt x="52" y="888"/>
                    <a:pt x="50" y="887"/>
                    <a:pt x="49" y="887"/>
                  </a:cubicBezTo>
                  <a:cubicBezTo>
                    <a:pt x="48" y="886"/>
                    <a:pt x="48" y="886"/>
                    <a:pt x="48" y="886"/>
                  </a:cubicBezTo>
                  <a:cubicBezTo>
                    <a:pt x="46" y="885"/>
                    <a:pt x="45" y="886"/>
                    <a:pt x="44" y="885"/>
                  </a:cubicBezTo>
                  <a:cubicBezTo>
                    <a:pt x="44" y="885"/>
                    <a:pt x="44" y="884"/>
                    <a:pt x="43" y="884"/>
                  </a:cubicBezTo>
                  <a:cubicBezTo>
                    <a:pt x="43" y="884"/>
                    <a:pt x="42" y="883"/>
                    <a:pt x="42" y="883"/>
                  </a:cubicBezTo>
                  <a:cubicBezTo>
                    <a:pt x="41" y="883"/>
                    <a:pt x="40" y="883"/>
                    <a:pt x="39" y="882"/>
                  </a:cubicBezTo>
                  <a:cubicBezTo>
                    <a:pt x="38" y="882"/>
                    <a:pt x="38" y="880"/>
                    <a:pt x="37" y="880"/>
                  </a:cubicBezTo>
                  <a:cubicBezTo>
                    <a:pt x="37" y="879"/>
                    <a:pt x="36" y="880"/>
                    <a:pt x="35" y="880"/>
                  </a:cubicBezTo>
                  <a:cubicBezTo>
                    <a:pt x="34" y="878"/>
                    <a:pt x="32" y="876"/>
                    <a:pt x="30" y="875"/>
                  </a:cubicBezTo>
                  <a:cubicBezTo>
                    <a:pt x="28" y="872"/>
                    <a:pt x="26" y="868"/>
                    <a:pt x="23" y="865"/>
                  </a:cubicBezTo>
                  <a:cubicBezTo>
                    <a:pt x="22" y="863"/>
                    <a:pt x="20" y="860"/>
                    <a:pt x="18" y="857"/>
                  </a:cubicBezTo>
                  <a:cubicBezTo>
                    <a:pt x="17" y="855"/>
                    <a:pt x="16" y="852"/>
                    <a:pt x="15" y="848"/>
                  </a:cubicBezTo>
                  <a:cubicBezTo>
                    <a:pt x="14" y="847"/>
                    <a:pt x="12" y="845"/>
                    <a:pt x="12" y="843"/>
                  </a:cubicBezTo>
                  <a:cubicBezTo>
                    <a:pt x="11" y="840"/>
                    <a:pt x="12" y="837"/>
                    <a:pt x="11" y="834"/>
                  </a:cubicBezTo>
                  <a:cubicBezTo>
                    <a:pt x="11" y="831"/>
                    <a:pt x="10" y="828"/>
                    <a:pt x="9" y="826"/>
                  </a:cubicBezTo>
                  <a:cubicBezTo>
                    <a:pt x="9" y="817"/>
                    <a:pt x="9" y="807"/>
                    <a:pt x="9" y="798"/>
                  </a:cubicBezTo>
                  <a:cubicBezTo>
                    <a:pt x="9" y="797"/>
                    <a:pt x="9" y="794"/>
                    <a:pt x="9" y="794"/>
                  </a:cubicBezTo>
                  <a:cubicBezTo>
                    <a:pt x="10" y="793"/>
                    <a:pt x="10" y="791"/>
                    <a:pt x="10" y="788"/>
                  </a:cubicBezTo>
                  <a:cubicBezTo>
                    <a:pt x="10" y="787"/>
                    <a:pt x="11" y="786"/>
                    <a:pt x="11" y="784"/>
                  </a:cubicBezTo>
                  <a:cubicBezTo>
                    <a:pt x="11" y="782"/>
                    <a:pt x="10" y="779"/>
                    <a:pt x="10" y="777"/>
                  </a:cubicBezTo>
                  <a:cubicBezTo>
                    <a:pt x="9" y="762"/>
                    <a:pt x="9" y="744"/>
                    <a:pt x="9" y="727"/>
                  </a:cubicBezTo>
                  <a:cubicBezTo>
                    <a:pt x="9" y="707"/>
                    <a:pt x="8" y="687"/>
                    <a:pt x="9" y="667"/>
                  </a:cubicBezTo>
                  <a:cubicBezTo>
                    <a:pt x="9" y="666"/>
                    <a:pt x="9" y="665"/>
                    <a:pt x="9" y="664"/>
                  </a:cubicBezTo>
                  <a:cubicBezTo>
                    <a:pt x="10" y="663"/>
                    <a:pt x="10" y="662"/>
                    <a:pt x="10" y="659"/>
                  </a:cubicBezTo>
                  <a:cubicBezTo>
                    <a:pt x="10" y="659"/>
                    <a:pt x="10" y="657"/>
                    <a:pt x="10" y="657"/>
                  </a:cubicBezTo>
                  <a:cubicBezTo>
                    <a:pt x="12" y="656"/>
                    <a:pt x="11" y="650"/>
                    <a:pt x="11" y="646"/>
                  </a:cubicBezTo>
                  <a:cubicBezTo>
                    <a:pt x="12" y="628"/>
                    <a:pt x="11" y="608"/>
                    <a:pt x="12" y="588"/>
                  </a:cubicBezTo>
                  <a:cubicBezTo>
                    <a:pt x="12" y="585"/>
                    <a:pt x="13" y="581"/>
                    <a:pt x="13" y="578"/>
                  </a:cubicBezTo>
                  <a:cubicBezTo>
                    <a:pt x="13" y="573"/>
                    <a:pt x="12" y="568"/>
                    <a:pt x="12" y="563"/>
                  </a:cubicBezTo>
                  <a:cubicBezTo>
                    <a:pt x="12" y="557"/>
                    <a:pt x="13" y="552"/>
                    <a:pt x="13" y="547"/>
                  </a:cubicBezTo>
                  <a:cubicBezTo>
                    <a:pt x="13" y="541"/>
                    <a:pt x="13" y="536"/>
                    <a:pt x="13" y="530"/>
                  </a:cubicBezTo>
                  <a:cubicBezTo>
                    <a:pt x="13" y="504"/>
                    <a:pt x="14" y="476"/>
                    <a:pt x="14" y="447"/>
                  </a:cubicBezTo>
                  <a:cubicBezTo>
                    <a:pt x="14" y="442"/>
                    <a:pt x="13" y="437"/>
                    <a:pt x="13" y="432"/>
                  </a:cubicBezTo>
                  <a:cubicBezTo>
                    <a:pt x="12" y="410"/>
                    <a:pt x="13" y="387"/>
                    <a:pt x="13" y="365"/>
                  </a:cubicBezTo>
                  <a:cubicBezTo>
                    <a:pt x="12" y="343"/>
                    <a:pt x="11" y="321"/>
                    <a:pt x="12" y="299"/>
                  </a:cubicBezTo>
                  <a:cubicBezTo>
                    <a:pt x="15" y="296"/>
                    <a:pt x="8" y="297"/>
                    <a:pt x="8" y="294"/>
                  </a:cubicBezTo>
                  <a:cubicBezTo>
                    <a:pt x="6" y="295"/>
                    <a:pt x="5" y="292"/>
                    <a:pt x="4" y="290"/>
                  </a:cubicBezTo>
                  <a:cubicBezTo>
                    <a:pt x="3" y="288"/>
                    <a:pt x="3" y="274"/>
                    <a:pt x="3" y="268"/>
                  </a:cubicBezTo>
                  <a:cubicBezTo>
                    <a:pt x="3" y="267"/>
                    <a:pt x="3" y="265"/>
                    <a:pt x="4" y="265"/>
                  </a:cubicBezTo>
                  <a:cubicBezTo>
                    <a:pt x="4" y="263"/>
                    <a:pt x="7" y="264"/>
                    <a:pt x="8" y="263"/>
                  </a:cubicBezTo>
                  <a:cubicBezTo>
                    <a:pt x="9" y="262"/>
                    <a:pt x="8" y="261"/>
                    <a:pt x="9" y="260"/>
                  </a:cubicBezTo>
                  <a:cubicBezTo>
                    <a:pt x="10" y="254"/>
                    <a:pt x="9" y="248"/>
                    <a:pt x="9" y="242"/>
                  </a:cubicBezTo>
                  <a:cubicBezTo>
                    <a:pt x="10" y="238"/>
                    <a:pt x="11" y="235"/>
                    <a:pt x="11" y="231"/>
                  </a:cubicBezTo>
                  <a:cubicBezTo>
                    <a:pt x="12" y="226"/>
                    <a:pt x="12" y="219"/>
                    <a:pt x="11" y="216"/>
                  </a:cubicBezTo>
                  <a:cubicBezTo>
                    <a:pt x="11" y="214"/>
                    <a:pt x="10" y="215"/>
                    <a:pt x="8" y="214"/>
                  </a:cubicBezTo>
                  <a:cubicBezTo>
                    <a:pt x="7" y="214"/>
                    <a:pt x="4" y="215"/>
                    <a:pt x="3" y="212"/>
                  </a:cubicBezTo>
                  <a:close/>
                  <a:moveTo>
                    <a:pt x="380" y="6"/>
                  </a:moveTo>
                  <a:cubicBezTo>
                    <a:pt x="369" y="5"/>
                    <a:pt x="358" y="6"/>
                    <a:pt x="348" y="6"/>
                  </a:cubicBezTo>
                  <a:cubicBezTo>
                    <a:pt x="342" y="5"/>
                    <a:pt x="336" y="4"/>
                    <a:pt x="330" y="4"/>
                  </a:cubicBezTo>
                  <a:cubicBezTo>
                    <a:pt x="325" y="4"/>
                    <a:pt x="319" y="4"/>
                    <a:pt x="313" y="4"/>
                  </a:cubicBezTo>
                  <a:cubicBezTo>
                    <a:pt x="312" y="4"/>
                    <a:pt x="312" y="4"/>
                    <a:pt x="311" y="5"/>
                  </a:cubicBezTo>
                  <a:cubicBezTo>
                    <a:pt x="311" y="5"/>
                    <a:pt x="311" y="6"/>
                    <a:pt x="310" y="6"/>
                  </a:cubicBezTo>
                  <a:cubicBezTo>
                    <a:pt x="311" y="11"/>
                    <a:pt x="318" y="8"/>
                    <a:pt x="319" y="10"/>
                  </a:cubicBezTo>
                  <a:cubicBezTo>
                    <a:pt x="320" y="11"/>
                    <a:pt x="322" y="9"/>
                    <a:pt x="323" y="9"/>
                  </a:cubicBezTo>
                  <a:cubicBezTo>
                    <a:pt x="334" y="8"/>
                    <a:pt x="348" y="9"/>
                    <a:pt x="357" y="10"/>
                  </a:cubicBezTo>
                  <a:cubicBezTo>
                    <a:pt x="365" y="10"/>
                    <a:pt x="373" y="10"/>
                    <a:pt x="378" y="9"/>
                  </a:cubicBezTo>
                  <a:cubicBezTo>
                    <a:pt x="380" y="9"/>
                    <a:pt x="385" y="10"/>
                    <a:pt x="383" y="6"/>
                  </a:cubicBezTo>
                  <a:cubicBezTo>
                    <a:pt x="383" y="5"/>
                    <a:pt x="381" y="6"/>
                    <a:pt x="380" y="6"/>
                  </a:cubicBezTo>
                  <a:close/>
                  <a:moveTo>
                    <a:pt x="15" y="326"/>
                  </a:moveTo>
                  <a:cubicBezTo>
                    <a:pt x="15" y="337"/>
                    <a:pt x="15" y="351"/>
                    <a:pt x="16" y="358"/>
                  </a:cubicBezTo>
                  <a:cubicBezTo>
                    <a:pt x="16" y="358"/>
                    <a:pt x="16" y="359"/>
                    <a:pt x="16" y="360"/>
                  </a:cubicBezTo>
                  <a:cubicBezTo>
                    <a:pt x="18" y="379"/>
                    <a:pt x="16" y="398"/>
                    <a:pt x="16" y="417"/>
                  </a:cubicBezTo>
                  <a:cubicBezTo>
                    <a:pt x="16" y="447"/>
                    <a:pt x="19" y="477"/>
                    <a:pt x="17" y="507"/>
                  </a:cubicBezTo>
                  <a:cubicBezTo>
                    <a:pt x="17" y="507"/>
                    <a:pt x="16" y="508"/>
                    <a:pt x="16" y="508"/>
                  </a:cubicBezTo>
                  <a:cubicBezTo>
                    <a:pt x="16" y="510"/>
                    <a:pt x="16" y="513"/>
                    <a:pt x="16" y="514"/>
                  </a:cubicBezTo>
                  <a:cubicBezTo>
                    <a:pt x="16" y="522"/>
                    <a:pt x="15" y="531"/>
                    <a:pt x="16" y="538"/>
                  </a:cubicBezTo>
                  <a:cubicBezTo>
                    <a:pt x="17" y="539"/>
                    <a:pt x="17" y="538"/>
                    <a:pt x="17" y="537"/>
                  </a:cubicBezTo>
                  <a:cubicBezTo>
                    <a:pt x="18" y="534"/>
                    <a:pt x="16" y="526"/>
                    <a:pt x="18" y="525"/>
                  </a:cubicBezTo>
                  <a:cubicBezTo>
                    <a:pt x="19" y="524"/>
                    <a:pt x="18" y="520"/>
                    <a:pt x="18" y="520"/>
                  </a:cubicBezTo>
                  <a:cubicBezTo>
                    <a:pt x="19" y="499"/>
                    <a:pt x="19" y="481"/>
                    <a:pt x="20" y="462"/>
                  </a:cubicBezTo>
                  <a:cubicBezTo>
                    <a:pt x="20" y="458"/>
                    <a:pt x="19" y="453"/>
                    <a:pt x="20" y="451"/>
                  </a:cubicBezTo>
                  <a:cubicBezTo>
                    <a:pt x="20" y="451"/>
                    <a:pt x="21" y="450"/>
                    <a:pt x="21" y="450"/>
                  </a:cubicBezTo>
                  <a:cubicBezTo>
                    <a:pt x="22" y="435"/>
                    <a:pt x="23" y="412"/>
                    <a:pt x="21" y="399"/>
                  </a:cubicBezTo>
                  <a:cubicBezTo>
                    <a:pt x="20" y="394"/>
                    <a:pt x="20" y="390"/>
                    <a:pt x="20" y="384"/>
                  </a:cubicBezTo>
                  <a:cubicBezTo>
                    <a:pt x="19" y="364"/>
                    <a:pt x="20" y="340"/>
                    <a:pt x="19" y="320"/>
                  </a:cubicBezTo>
                  <a:cubicBezTo>
                    <a:pt x="19" y="315"/>
                    <a:pt x="18" y="311"/>
                    <a:pt x="17" y="306"/>
                  </a:cubicBezTo>
                  <a:cubicBezTo>
                    <a:pt x="17" y="301"/>
                    <a:pt x="17" y="293"/>
                    <a:pt x="16" y="290"/>
                  </a:cubicBezTo>
                  <a:cubicBezTo>
                    <a:pt x="16" y="288"/>
                    <a:pt x="16" y="286"/>
                    <a:pt x="16" y="285"/>
                  </a:cubicBezTo>
                  <a:cubicBezTo>
                    <a:pt x="16" y="256"/>
                    <a:pt x="18" y="230"/>
                    <a:pt x="18" y="202"/>
                  </a:cubicBezTo>
                  <a:cubicBezTo>
                    <a:pt x="18" y="192"/>
                    <a:pt x="18" y="182"/>
                    <a:pt x="18" y="172"/>
                  </a:cubicBezTo>
                  <a:cubicBezTo>
                    <a:pt x="18" y="157"/>
                    <a:pt x="17" y="142"/>
                    <a:pt x="15" y="129"/>
                  </a:cubicBezTo>
                  <a:cubicBezTo>
                    <a:pt x="14" y="114"/>
                    <a:pt x="14" y="92"/>
                    <a:pt x="15" y="78"/>
                  </a:cubicBezTo>
                  <a:cubicBezTo>
                    <a:pt x="16" y="74"/>
                    <a:pt x="17" y="71"/>
                    <a:pt x="17" y="68"/>
                  </a:cubicBezTo>
                  <a:cubicBezTo>
                    <a:pt x="17" y="68"/>
                    <a:pt x="18" y="67"/>
                    <a:pt x="18" y="67"/>
                  </a:cubicBezTo>
                  <a:cubicBezTo>
                    <a:pt x="19" y="65"/>
                    <a:pt x="19" y="63"/>
                    <a:pt x="20" y="62"/>
                  </a:cubicBezTo>
                  <a:cubicBezTo>
                    <a:pt x="20" y="62"/>
                    <a:pt x="20" y="61"/>
                    <a:pt x="20" y="60"/>
                  </a:cubicBezTo>
                  <a:cubicBezTo>
                    <a:pt x="22" y="55"/>
                    <a:pt x="24" y="47"/>
                    <a:pt x="27" y="43"/>
                  </a:cubicBezTo>
                  <a:cubicBezTo>
                    <a:pt x="27" y="42"/>
                    <a:pt x="28" y="42"/>
                    <a:pt x="29" y="41"/>
                  </a:cubicBezTo>
                  <a:cubicBezTo>
                    <a:pt x="29" y="40"/>
                    <a:pt x="30" y="38"/>
                    <a:pt x="30" y="37"/>
                  </a:cubicBezTo>
                  <a:cubicBezTo>
                    <a:pt x="32" y="35"/>
                    <a:pt x="34" y="34"/>
                    <a:pt x="35" y="32"/>
                  </a:cubicBezTo>
                  <a:cubicBezTo>
                    <a:pt x="35" y="32"/>
                    <a:pt x="36" y="33"/>
                    <a:pt x="36" y="32"/>
                  </a:cubicBezTo>
                  <a:cubicBezTo>
                    <a:pt x="38" y="32"/>
                    <a:pt x="38" y="31"/>
                    <a:pt x="39" y="30"/>
                  </a:cubicBezTo>
                  <a:cubicBezTo>
                    <a:pt x="41" y="29"/>
                    <a:pt x="43" y="27"/>
                    <a:pt x="44" y="26"/>
                  </a:cubicBezTo>
                  <a:cubicBezTo>
                    <a:pt x="46" y="26"/>
                    <a:pt x="48" y="25"/>
                    <a:pt x="50" y="24"/>
                  </a:cubicBezTo>
                  <a:cubicBezTo>
                    <a:pt x="53" y="23"/>
                    <a:pt x="56" y="21"/>
                    <a:pt x="58" y="20"/>
                  </a:cubicBezTo>
                  <a:cubicBezTo>
                    <a:pt x="61" y="19"/>
                    <a:pt x="64" y="18"/>
                    <a:pt x="67" y="18"/>
                  </a:cubicBezTo>
                  <a:cubicBezTo>
                    <a:pt x="69" y="17"/>
                    <a:pt x="71" y="16"/>
                    <a:pt x="71" y="16"/>
                  </a:cubicBezTo>
                  <a:cubicBezTo>
                    <a:pt x="72" y="15"/>
                    <a:pt x="76" y="16"/>
                    <a:pt x="76" y="16"/>
                  </a:cubicBezTo>
                  <a:cubicBezTo>
                    <a:pt x="83" y="15"/>
                    <a:pt x="89" y="12"/>
                    <a:pt x="95" y="12"/>
                  </a:cubicBezTo>
                  <a:cubicBezTo>
                    <a:pt x="105" y="10"/>
                    <a:pt x="115" y="12"/>
                    <a:pt x="125" y="12"/>
                  </a:cubicBezTo>
                  <a:cubicBezTo>
                    <a:pt x="130" y="11"/>
                    <a:pt x="135" y="11"/>
                    <a:pt x="140" y="11"/>
                  </a:cubicBezTo>
                  <a:cubicBezTo>
                    <a:pt x="145" y="10"/>
                    <a:pt x="151" y="10"/>
                    <a:pt x="156" y="10"/>
                  </a:cubicBezTo>
                  <a:cubicBezTo>
                    <a:pt x="156" y="10"/>
                    <a:pt x="156" y="9"/>
                    <a:pt x="155" y="9"/>
                  </a:cubicBezTo>
                  <a:cubicBezTo>
                    <a:pt x="146" y="10"/>
                    <a:pt x="139" y="8"/>
                    <a:pt x="134" y="7"/>
                  </a:cubicBezTo>
                  <a:cubicBezTo>
                    <a:pt x="126" y="7"/>
                    <a:pt x="118" y="7"/>
                    <a:pt x="110" y="7"/>
                  </a:cubicBezTo>
                  <a:cubicBezTo>
                    <a:pt x="103" y="7"/>
                    <a:pt x="94" y="6"/>
                    <a:pt x="87" y="7"/>
                  </a:cubicBezTo>
                  <a:cubicBezTo>
                    <a:pt x="86" y="7"/>
                    <a:pt x="86" y="8"/>
                    <a:pt x="84" y="8"/>
                  </a:cubicBezTo>
                  <a:cubicBezTo>
                    <a:pt x="81" y="8"/>
                    <a:pt x="79" y="8"/>
                    <a:pt x="76" y="8"/>
                  </a:cubicBezTo>
                  <a:cubicBezTo>
                    <a:pt x="74" y="8"/>
                    <a:pt x="73" y="9"/>
                    <a:pt x="71" y="10"/>
                  </a:cubicBezTo>
                  <a:cubicBezTo>
                    <a:pt x="70" y="10"/>
                    <a:pt x="67" y="10"/>
                    <a:pt x="66" y="11"/>
                  </a:cubicBezTo>
                  <a:cubicBezTo>
                    <a:pt x="63" y="12"/>
                    <a:pt x="58" y="14"/>
                    <a:pt x="56" y="15"/>
                  </a:cubicBezTo>
                  <a:cubicBezTo>
                    <a:pt x="56" y="15"/>
                    <a:pt x="55" y="15"/>
                    <a:pt x="55" y="15"/>
                  </a:cubicBezTo>
                  <a:cubicBezTo>
                    <a:pt x="54" y="15"/>
                    <a:pt x="53" y="17"/>
                    <a:pt x="53" y="17"/>
                  </a:cubicBezTo>
                  <a:cubicBezTo>
                    <a:pt x="52" y="17"/>
                    <a:pt x="51" y="17"/>
                    <a:pt x="50" y="17"/>
                  </a:cubicBezTo>
                  <a:cubicBezTo>
                    <a:pt x="50" y="17"/>
                    <a:pt x="49" y="18"/>
                    <a:pt x="49" y="19"/>
                  </a:cubicBezTo>
                  <a:cubicBezTo>
                    <a:pt x="47" y="19"/>
                    <a:pt x="46" y="19"/>
                    <a:pt x="45" y="19"/>
                  </a:cubicBezTo>
                  <a:cubicBezTo>
                    <a:pt x="42" y="20"/>
                    <a:pt x="38" y="23"/>
                    <a:pt x="37" y="24"/>
                  </a:cubicBezTo>
                  <a:cubicBezTo>
                    <a:pt x="35" y="25"/>
                    <a:pt x="32" y="27"/>
                    <a:pt x="31" y="28"/>
                  </a:cubicBezTo>
                  <a:cubicBezTo>
                    <a:pt x="31" y="29"/>
                    <a:pt x="31" y="29"/>
                    <a:pt x="30" y="30"/>
                  </a:cubicBezTo>
                  <a:cubicBezTo>
                    <a:pt x="30" y="31"/>
                    <a:pt x="29" y="31"/>
                    <a:pt x="29" y="32"/>
                  </a:cubicBezTo>
                  <a:cubicBezTo>
                    <a:pt x="28" y="33"/>
                    <a:pt x="28" y="35"/>
                    <a:pt x="27" y="36"/>
                  </a:cubicBezTo>
                  <a:cubicBezTo>
                    <a:pt x="25" y="38"/>
                    <a:pt x="24" y="40"/>
                    <a:pt x="23" y="42"/>
                  </a:cubicBezTo>
                  <a:cubicBezTo>
                    <a:pt x="23" y="43"/>
                    <a:pt x="22" y="44"/>
                    <a:pt x="22" y="45"/>
                  </a:cubicBezTo>
                  <a:cubicBezTo>
                    <a:pt x="22" y="46"/>
                    <a:pt x="19" y="48"/>
                    <a:pt x="19" y="48"/>
                  </a:cubicBezTo>
                  <a:cubicBezTo>
                    <a:pt x="19" y="48"/>
                    <a:pt x="19" y="50"/>
                    <a:pt x="19" y="50"/>
                  </a:cubicBezTo>
                  <a:cubicBezTo>
                    <a:pt x="19" y="51"/>
                    <a:pt x="18" y="52"/>
                    <a:pt x="17" y="52"/>
                  </a:cubicBezTo>
                  <a:cubicBezTo>
                    <a:pt x="17" y="53"/>
                    <a:pt x="16" y="55"/>
                    <a:pt x="16" y="55"/>
                  </a:cubicBezTo>
                  <a:cubicBezTo>
                    <a:pt x="16" y="56"/>
                    <a:pt x="17" y="56"/>
                    <a:pt x="16" y="57"/>
                  </a:cubicBezTo>
                  <a:cubicBezTo>
                    <a:pt x="16" y="57"/>
                    <a:pt x="15" y="58"/>
                    <a:pt x="15" y="59"/>
                  </a:cubicBezTo>
                  <a:cubicBezTo>
                    <a:pt x="14" y="59"/>
                    <a:pt x="15" y="60"/>
                    <a:pt x="15" y="60"/>
                  </a:cubicBezTo>
                  <a:cubicBezTo>
                    <a:pt x="14" y="62"/>
                    <a:pt x="13" y="65"/>
                    <a:pt x="13" y="67"/>
                  </a:cubicBezTo>
                  <a:cubicBezTo>
                    <a:pt x="12" y="76"/>
                    <a:pt x="12" y="83"/>
                    <a:pt x="13" y="92"/>
                  </a:cubicBezTo>
                  <a:cubicBezTo>
                    <a:pt x="13" y="94"/>
                    <a:pt x="11" y="95"/>
                    <a:pt x="11" y="97"/>
                  </a:cubicBezTo>
                  <a:cubicBezTo>
                    <a:pt x="10" y="98"/>
                    <a:pt x="7" y="97"/>
                    <a:pt x="8" y="100"/>
                  </a:cubicBezTo>
                  <a:cubicBezTo>
                    <a:pt x="7" y="111"/>
                    <a:pt x="9" y="118"/>
                    <a:pt x="9" y="127"/>
                  </a:cubicBezTo>
                  <a:cubicBezTo>
                    <a:pt x="9" y="131"/>
                    <a:pt x="15" y="128"/>
                    <a:pt x="14" y="133"/>
                  </a:cubicBezTo>
                  <a:cubicBezTo>
                    <a:pt x="14" y="151"/>
                    <a:pt x="13" y="167"/>
                    <a:pt x="12" y="184"/>
                  </a:cubicBezTo>
                  <a:cubicBezTo>
                    <a:pt x="12" y="187"/>
                    <a:pt x="6" y="185"/>
                    <a:pt x="5" y="186"/>
                  </a:cubicBezTo>
                  <a:cubicBezTo>
                    <a:pt x="7" y="193"/>
                    <a:pt x="6" y="201"/>
                    <a:pt x="6" y="209"/>
                  </a:cubicBezTo>
                  <a:cubicBezTo>
                    <a:pt x="7" y="212"/>
                    <a:pt x="13" y="210"/>
                    <a:pt x="14" y="213"/>
                  </a:cubicBezTo>
                  <a:cubicBezTo>
                    <a:pt x="13" y="217"/>
                    <a:pt x="15" y="218"/>
                    <a:pt x="15" y="219"/>
                  </a:cubicBezTo>
                  <a:cubicBezTo>
                    <a:pt x="16" y="220"/>
                    <a:pt x="16" y="221"/>
                    <a:pt x="15" y="222"/>
                  </a:cubicBezTo>
                  <a:cubicBezTo>
                    <a:pt x="15" y="223"/>
                    <a:pt x="15" y="223"/>
                    <a:pt x="15" y="223"/>
                  </a:cubicBezTo>
                  <a:cubicBezTo>
                    <a:pt x="14" y="224"/>
                    <a:pt x="15" y="224"/>
                    <a:pt x="15" y="224"/>
                  </a:cubicBezTo>
                  <a:cubicBezTo>
                    <a:pt x="15" y="227"/>
                    <a:pt x="15" y="228"/>
                    <a:pt x="15" y="229"/>
                  </a:cubicBezTo>
                  <a:cubicBezTo>
                    <a:pt x="13" y="240"/>
                    <a:pt x="12" y="252"/>
                    <a:pt x="12" y="265"/>
                  </a:cubicBezTo>
                  <a:cubicBezTo>
                    <a:pt x="13" y="268"/>
                    <a:pt x="6" y="265"/>
                    <a:pt x="7" y="268"/>
                  </a:cubicBezTo>
                  <a:cubicBezTo>
                    <a:pt x="7" y="275"/>
                    <a:pt x="6" y="285"/>
                    <a:pt x="8" y="288"/>
                  </a:cubicBezTo>
                  <a:cubicBezTo>
                    <a:pt x="8" y="289"/>
                    <a:pt x="8" y="290"/>
                    <a:pt x="9" y="290"/>
                  </a:cubicBezTo>
                  <a:cubicBezTo>
                    <a:pt x="9" y="293"/>
                    <a:pt x="13" y="292"/>
                    <a:pt x="14" y="294"/>
                  </a:cubicBezTo>
                  <a:cubicBezTo>
                    <a:pt x="15" y="295"/>
                    <a:pt x="16" y="296"/>
                    <a:pt x="16" y="297"/>
                  </a:cubicBezTo>
                  <a:cubicBezTo>
                    <a:pt x="15" y="307"/>
                    <a:pt x="15" y="317"/>
                    <a:pt x="15" y="326"/>
                  </a:cubicBezTo>
                  <a:close/>
                  <a:moveTo>
                    <a:pt x="305" y="12"/>
                  </a:moveTo>
                  <a:cubicBezTo>
                    <a:pt x="301" y="11"/>
                    <a:pt x="297" y="11"/>
                    <a:pt x="294" y="11"/>
                  </a:cubicBezTo>
                  <a:cubicBezTo>
                    <a:pt x="292" y="10"/>
                    <a:pt x="290" y="9"/>
                    <a:pt x="288" y="9"/>
                  </a:cubicBezTo>
                  <a:cubicBezTo>
                    <a:pt x="285" y="9"/>
                    <a:pt x="282" y="8"/>
                    <a:pt x="280" y="8"/>
                  </a:cubicBezTo>
                  <a:cubicBezTo>
                    <a:pt x="260" y="7"/>
                    <a:pt x="239" y="11"/>
                    <a:pt x="217" y="11"/>
                  </a:cubicBezTo>
                  <a:cubicBezTo>
                    <a:pt x="217" y="12"/>
                    <a:pt x="219" y="11"/>
                    <a:pt x="220" y="12"/>
                  </a:cubicBezTo>
                  <a:cubicBezTo>
                    <a:pt x="232" y="13"/>
                    <a:pt x="246" y="12"/>
                    <a:pt x="256" y="12"/>
                  </a:cubicBezTo>
                  <a:cubicBezTo>
                    <a:pt x="271" y="14"/>
                    <a:pt x="290" y="12"/>
                    <a:pt x="303" y="13"/>
                  </a:cubicBezTo>
                  <a:cubicBezTo>
                    <a:pt x="305" y="14"/>
                    <a:pt x="307" y="13"/>
                    <a:pt x="309" y="13"/>
                  </a:cubicBezTo>
                  <a:cubicBezTo>
                    <a:pt x="312" y="13"/>
                    <a:pt x="316" y="14"/>
                    <a:pt x="316" y="12"/>
                  </a:cubicBezTo>
                  <a:cubicBezTo>
                    <a:pt x="313" y="12"/>
                    <a:pt x="309" y="12"/>
                    <a:pt x="305" y="12"/>
                  </a:cubicBezTo>
                  <a:close/>
                  <a:moveTo>
                    <a:pt x="206" y="11"/>
                  </a:moveTo>
                  <a:cubicBezTo>
                    <a:pt x="195" y="11"/>
                    <a:pt x="210" y="13"/>
                    <a:pt x="210" y="11"/>
                  </a:cubicBezTo>
                  <a:cubicBezTo>
                    <a:pt x="209" y="11"/>
                    <a:pt x="207" y="11"/>
                    <a:pt x="206" y="11"/>
                  </a:cubicBezTo>
                  <a:close/>
                  <a:moveTo>
                    <a:pt x="216" y="11"/>
                  </a:moveTo>
                  <a:cubicBezTo>
                    <a:pt x="216" y="11"/>
                    <a:pt x="215" y="11"/>
                    <a:pt x="214" y="11"/>
                  </a:cubicBezTo>
                  <a:cubicBezTo>
                    <a:pt x="207" y="10"/>
                    <a:pt x="216" y="13"/>
                    <a:pt x="216" y="11"/>
                  </a:cubicBezTo>
                  <a:close/>
                  <a:moveTo>
                    <a:pt x="430" y="24"/>
                  </a:moveTo>
                  <a:cubicBezTo>
                    <a:pt x="430" y="23"/>
                    <a:pt x="430" y="23"/>
                    <a:pt x="429" y="22"/>
                  </a:cubicBezTo>
                  <a:cubicBezTo>
                    <a:pt x="427" y="21"/>
                    <a:pt x="426" y="20"/>
                    <a:pt x="424" y="19"/>
                  </a:cubicBezTo>
                  <a:cubicBezTo>
                    <a:pt x="422" y="18"/>
                    <a:pt x="422" y="19"/>
                    <a:pt x="421" y="18"/>
                  </a:cubicBezTo>
                  <a:cubicBezTo>
                    <a:pt x="421" y="17"/>
                    <a:pt x="419" y="18"/>
                    <a:pt x="419" y="18"/>
                  </a:cubicBezTo>
                  <a:cubicBezTo>
                    <a:pt x="410" y="15"/>
                    <a:pt x="397" y="17"/>
                    <a:pt x="384" y="17"/>
                  </a:cubicBezTo>
                  <a:cubicBezTo>
                    <a:pt x="373" y="17"/>
                    <a:pt x="360" y="17"/>
                    <a:pt x="348" y="17"/>
                  </a:cubicBezTo>
                  <a:cubicBezTo>
                    <a:pt x="342" y="17"/>
                    <a:pt x="337" y="16"/>
                    <a:pt x="331" y="15"/>
                  </a:cubicBezTo>
                  <a:cubicBezTo>
                    <a:pt x="315" y="14"/>
                    <a:pt x="295" y="15"/>
                    <a:pt x="279" y="14"/>
                  </a:cubicBezTo>
                  <a:cubicBezTo>
                    <a:pt x="279" y="14"/>
                    <a:pt x="278" y="13"/>
                    <a:pt x="278" y="13"/>
                  </a:cubicBezTo>
                  <a:cubicBezTo>
                    <a:pt x="272" y="13"/>
                    <a:pt x="267" y="13"/>
                    <a:pt x="261" y="13"/>
                  </a:cubicBezTo>
                  <a:cubicBezTo>
                    <a:pt x="255" y="13"/>
                    <a:pt x="249" y="13"/>
                    <a:pt x="243" y="12"/>
                  </a:cubicBezTo>
                  <a:cubicBezTo>
                    <a:pt x="231" y="12"/>
                    <a:pt x="219" y="12"/>
                    <a:pt x="207" y="12"/>
                  </a:cubicBezTo>
                  <a:cubicBezTo>
                    <a:pt x="195" y="12"/>
                    <a:pt x="183" y="12"/>
                    <a:pt x="171" y="12"/>
                  </a:cubicBezTo>
                  <a:cubicBezTo>
                    <a:pt x="158" y="11"/>
                    <a:pt x="145" y="10"/>
                    <a:pt x="135" y="12"/>
                  </a:cubicBezTo>
                  <a:cubicBezTo>
                    <a:pt x="134" y="12"/>
                    <a:pt x="133" y="12"/>
                    <a:pt x="132" y="12"/>
                  </a:cubicBezTo>
                  <a:cubicBezTo>
                    <a:pt x="119" y="13"/>
                    <a:pt x="104" y="11"/>
                    <a:pt x="95" y="13"/>
                  </a:cubicBezTo>
                  <a:cubicBezTo>
                    <a:pt x="92" y="14"/>
                    <a:pt x="91" y="14"/>
                    <a:pt x="90" y="14"/>
                  </a:cubicBezTo>
                  <a:cubicBezTo>
                    <a:pt x="89" y="14"/>
                    <a:pt x="88" y="14"/>
                    <a:pt x="87" y="14"/>
                  </a:cubicBezTo>
                  <a:cubicBezTo>
                    <a:pt x="84" y="15"/>
                    <a:pt x="81" y="16"/>
                    <a:pt x="78" y="17"/>
                  </a:cubicBezTo>
                  <a:cubicBezTo>
                    <a:pt x="75" y="18"/>
                    <a:pt x="72" y="18"/>
                    <a:pt x="69" y="19"/>
                  </a:cubicBezTo>
                  <a:cubicBezTo>
                    <a:pt x="62" y="20"/>
                    <a:pt x="53" y="22"/>
                    <a:pt x="50" y="26"/>
                  </a:cubicBezTo>
                  <a:cubicBezTo>
                    <a:pt x="50" y="27"/>
                    <a:pt x="49" y="26"/>
                    <a:pt x="49" y="26"/>
                  </a:cubicBezTo>
                  <a:cubicBezTo>
                    <a:pt x="48" y="26"/>
                    <a:pt x="49" y="27"/>
                    <a:pt x="49" y="27"/>
                  </a:cubicBezTo>
                  <a:cubicBezTo>
                    <a:pt x="48" y="27"/>
                    <a:pt x="47" y="27"/>
                    <a:pt x="47" y="27"/>
                  </a:cubicBezTo>
                  <a:cubicBezTo>
                    <a:pt x="40" y="29"/>
                    <a:pt x="37" y="35"/>
                    <a:pt x="31" y="38"/>
                  </a:cubicBezTo>
                  <a:cubicBezTo>
                    <a:pt x="31" y="39"/>
                    <a:pt x="31" y="40"/>
                    <a:pt x="30" y="40"/>
                  </a:cubicBezTo>
                  <a:cubicBezTo>
                    <a:pt x="30" y="41"/>
                    <a:pt x="29" y="41"/>
                    <a:pt x="29" y="42"/>
                  </a:cubicBezTo>
                  <a:cubicBezTo>
                    <a:pt x="28" y="43"/>
                    <a:pt x="28" y="44"/>
                    <a:pt x="28" y="45"/>
                  </a:cubicBezTo>
                  <a:cubicBezTo>
                    <a:pt x="27" y="45"/>
                    <a:pt x="26" y="46"/>
                    <a:pt x="26" y="46"/>
                  </a:cubicBezTo>
                  <a:cubicBezTo>
                    <a:pt x="26" y="47"/>
                    <a:pt x="26" y="48"/>
                    <a:pt x="26" y="48"/>
                  </a:cubicBezTo>
                  <a:cubicBezTo>
                    <a:pt x="26" y="50"/>
                    <a:pt x="25" y="50"/>
                    <a:pt x="24" y="52"/>
                  </a:cubicBezTo>
                  <a:cubicBezTo>
                    <a:pt x="23" y="54"/>
                    <a:pt x="22" y="57"/>
                    <a:pt x="22" y="59"/>
                  </a:cubicBezTo>
                  <a:cubicBezTo>
                    <a:pt x="21" y="62"/>
                    <a:pt x="20" y="65"/>
                    <a:pt x="19" y="68"/>
                  </a:cubicBezTo>
                  <a:cubicBezTo>
                    <a:pt x="18" y="72"/>
                    <a:pt x="17" y="76"/>
                    <a:pt x="16" y="80"/>
                  </a:cubicBezTo>
                  <a:cubicBezTo>
                    <a:pt x="16" y="88"/>
                    <a:pt x="16" y="96"/>
                    <a:pt x="16" y="104"/>
                  </a:cubicBezTo>
                  <a:cubicBezTo>
                    <a:pt x="16" y="111"/>
                    <a:pt x="16" y="119"/>
                    <a:pt x="16" y="125"/>
                  </a:cubicBezTo>
                  <a:cubicBezTo>
                    <a:pt x="16" y="126"/>
                    <a:pt x="17" y="127"/>
                    <a:pt x="17" y="127"/>
                  </a:cubicBezTo>
                  <a:cubicBezTo>
                    <a:pt x="18" y="139"/>
                    <a:pt x="18" y="152"/>
                    <a:pt x="19" y="162"/>
                  </a:cubicBezTo>
                  <a:cubicBezTo>
                    <a:pt x="19" y="162"/>
                    <a:pt x="20" y="162"/>
                    <a:pt x="20" y="162"/>
                  </a:cubicBezTo>
                  <a:cubicBezTo>
                    <a:pt x="20" y="163"/>
                    <a:pt x="20" y="167"/>
                    <a:pt x="20" y="167"/>
                  </a:cubicBezTo>
                  <a:cubicBezTo>
                    <a:pt x="21" y="212"/>
                    <a:pt x="16" y="262"/>
                    <a:pt x="19" y="305"/>
                  </a:cubicBezTo>
                  <a:cubicBezTo>
                    <a:pt x="19" y="307"/>
                    <a:pt x="19" y="309"/>
                    <a:pt x="19" y="311"/>
                  </a:cubicBezTo>
                  <a:cubicBezTo>
                    <a:pt x="19" y="312"/>
                    <a:pt x="21" y="314"/>
                    <a:pt x="21" y="315"/>
                  </a:cubicBezTo>
                  <a:cubicBezTo>
                    <a:pt x="21" y="319"/>
                    <a:pt x="20" y="323"/>
                    <a:pt x="20" y="326"/>
                  </a:cubicBezTo>
                  <a:cubicBezTo>
                    <a:pt x="20" y="327"/>
                    <a:pt x="21" y="328"/>
                    <a:pt x="21" y="328"/>
                  </a:cubicBezTo>
                  <a:cubicBezTo>
                    <a:pt x="21" y="329"/>
                    <a:pt x="21" y="331"/>
                    <a:pt x="21" y="332"/>
                  </a:cubicBezTo>
                  <a:cubicBezTo>
                    <a:pt x="22" y="351"/>
                    <a:pt x="20" y="375"/>
                    <a:pt x="22" y="392"/>
                  </a:cubicBezTo>
                  <a:cubicBezTo>
                    <a:pt x="22" y="393"/>
                    <a:pt x="21" y="395"/>
                    <a:pt x="22" y="396"/>
                  </a:cubicBezTo>
                  <a:cubicBezTo>
                    <a:pt x="23" y="403"/>
                    <a:pt x="22" y="414"/>
                    <a:pt x="22" y="421"/>
                  </a:cubicBezTo>
                  <a:cubicBezTo>
                    <a:pt x="22" y="422"/>
                    <a:pt x="23" y="422"/>
                    <a:pt x="23" y="423"/>
                  </a:cubicBezTo>
                  <a:cubicBezTo>
                    <a:pt x="24" y="427"/>
                    <a:pt x="23" y="429"/>
                    <a:pt x="22" y="432"/>
                  </a:cubicBezTo>
                  <a:cubicBezTo>
                    <a:pt x="22" y="439"/>
                    <a:pt x="22" y="447"/>
                    <a:pt x="22" y="455"/>
                  </a:cubicBezTo>
                  <a:cubicBezTo>
                    <a:pt x="21" y="459"/>
                    <a:pt x="21" y="462"/>
                    <a:pt x="21" y="466"/>
                  </a:cubicBezTo>
                  <a:cubicBezTo>
                    <a:pt x="20" y="469"/>
                    <a:pt x="21" y="473"/>
                    <a:pt x="21" y="476"/>
                  </a:cubicBezTo>
                  <a:cubicBezTo>
                    <a:pt x="19" y="482"/>
                    <a:pt x="20" y="492"/>
                    <a:pt x="20" y="498"/>
                  </a:cubicBezTo>
                  <a:cubicBezTo>
                    <a:pt x="20" y="499"/>
                    <a:pt x="19" y="500"/>
                    <a:pt x="19" y="500"/>
                  </a:cubicBezTo>
                  <a:cubicBezTo>
                    <a:pt x="19" y="509"/>
                    <a:pt x="19" y="517"/>
                    <a:pt x="19" y="525"/>
                  </a:cubicBezTo>
                  <a:cubicBezTo>
                    <a:pt x="19" y="532"/>
                    <a:pt x="18" y="540"/>
                    <a:pt x="17" y="547"/>
                  </a:cubicBezTo>
                  <a:cubicBezTo>
                    <a:pt x="16" y="563"/>
                    <a:pt x="15" y="579"/>
                    <a:pt x="15" y="594"/>
                  </a:cubicBezTo>
                  <a:cubicBezTo>
                    <a:pt x="15" y="610"/>
                    <a:pt x="15" y="626"/>
                    <a:pt x="15" y="642"/>
                  </a:cubicBezTo>
                  <a:cubicBezTo>
                    <a:pt x="14" y="650"/>
                    <a:pt x="14" y="658"/>
                    <a:pt x="14" y="666"/>
                  </a:cubicBezTo>
                  <a:cubicBezTo>
                    <a:pt x="14" y="672"/>
                    <a:pt x="12" y="683"/>
                    <a:pt x="14" y="688"/>
                  </a:cubicBezTo>
                  <a:cubicBezTo>
                    <a:pt x="15" y="695"/>
                    <a:pt x="15" y="705"/>
                    <a:pt x="15" y="713"/>
                  </a:cubicBezTo>
                  <a:cubicBezTo>
                    <a:pt x="15" y="713"/>
                    <a:pt x="16" y="713"/>
                    <a:pt x="16" y="713"/>
                  </a:cubicBezTo>
                  <a:cubicBezTo>
                    <a:pt x="17" y="713"/>
                    <a:pt x="16" y="718"/>
                    <a:pt x="16" y="718"/>
                  </a:cubicBezTo>
                  <a:cubicBezTo>
                    <a:pt x="16" y="721"/>
                    <a:pt x="17" y="724"/>
                    <a:pt x="17" y="726"/>
                  </a:cubicBezTo>
                  <a:cubicBezTo>
                    <a:pt x="17" y="727"/>
                    <a:pt x="17" y="728"/>
                    <a:pt x="17" y="729"/>
                  </a:cubicBezTo>
                  <a:cubicBezTo>
                    <a:pt x="18" y="744"/>
                    <a:pt x="18" y="758"/>
                    <a:pt x="19" y="770"/>
                  </a:cubicBezTo>
                  <a:cubicBezTo>
                    <a:pt x="19" y="770"/>
                    <a:pt x="20" y="770"/>
                    <a:pt x="20" y="770"/>
                  </a:cubicBezTo>
                  <a:cubicBezTo>
                    <a:pt x="21" y="771"/>
                    <a:pt x="20" y="779"/>
                    <a:pt x="20" y="780"/>
                  </a:cubicBezTo>
                  <a:cubicBezTo>
                    <a:pt x="20" y="780"/>
                    <a:pt x="21" y="781"/>
                    <a:pt x="21" y="781"/>
                  </a:cubicBezTo>
                  <a:cubicBezTo>
                    <a:pt x="22" y="792"/>
                    <a:pt x="22" y="805"/>
                    <a:pt x="22" y="815"/>
                  </a:cubicBezTo>
                  <a:cubicBezTo>
                    <a:pt x="23" y="820"/>
                    <a:pt x="22" y="824"/>
                    <a:pt x="22" y="828"/>
                  </a:cubicBezTo>
                  <a:cubicBezTo>
                    <a:pt x="23" y="830"/>
                    <a:pt x="24" y="833"/>
                    <a:pt x="25" y="835"/>
                  </a:cubicBezTo>
                  <a:cubicBezTo>
                    <a:pt x="26" y="839"/>
                    <a:pt x="26" y="842"/>
                    <a:pt x="27" y="845"/>
                  </a:cubicBezTo>
                  <a:cubicBezTo>
                    <a:pt x="27" y="846"/>
                    <a:pt x="28" y="846"/>
                    <a:pt x="28" y="848"/>
                  </a:cubicBezTo>
                  <a:cubicBezTo>
                    <a:pt x="28" y="848"/>
                    <a:pt x="28" y="848"/>
                    <a:pt x="29" y="848"/>
                  </a:cubicBezTo>
                  <a:cubicBezTo>
                    <a:pt x="29" y="850"/>
                    <a:pt x="29" y="852"/>
                    <a:pt x="29" y="854"/>
                  </a:cubicBezTo>
                  <a:cubicBezTo>
                    <a:pt x="30" y="855"/>
                    <a:pt x="31" y="857"/>
                    <a:pt x="31" y="858"/>
                  </a:cubicBezTo>
                  <a:cubicBezTo>
                    <a:pt x="31" y="859"/>
                    <a:pt x="32" y="858"/>
                    <a:pt x="32" y="859"/>
                  </a:cubicBezTo>
                  <a:cubicBezTo>
                    <a:pt x="33" y="861"/>
                    <a:pt x="33" y="861"/>
                    <a:pt x="35" y="862"/>
                  </a:cubicBezTo>
                  <a:cubicBezTo>
                    <a:pt x="35" y="863"/>
                    <a:pt x="34" y="864"/>
                    <a:pt x="35" y="864"/>
                  </a:cubicBezTo>
                  <a:cubicBezTo>
                    <a:pt x="35" y="865"/>
                    <a:pt x="37" y="865"/>
                    <a:pt x="37" y="866"/>
                  </a:cubicBezTo>
                  <a:cubicBezTo>
                    <a:pt x="38" y="866"/>
                    <a:pt x="37" y="867"/>
                    <a:pt x="37" y="868"/>
                  </a:cubicBezTo>
                  <a:cubicBezTo>
                    <a:pt x="37" y="868"/>
                    <a:pt x="39" y="868"/>
                    <a:pt x="39" y="868"/>
                  </a:cubicBezTo>
                  <a:cubicBezTo>
                    <a:pt x="40" y="869"/>
                    <a:pt x="41" y="870"/>
                    <a:pt x="42" y="871"/>
                  </a:cubicBezTo>
                  <a:cubicBezTo>
                    <a:pt x="43" y="873"/>
                    <a:pt x="44" y="874"/>
                    <a:pt x="46" y="875"/>
                  </a:cubicBezTo>
                  <a:cubicBezTo>
                    <a:pt x="47" y="877"/>
                    <a:pt x="48" y="880"/>
                    <a:pt x="51" y="880"/>
                  </a:cubicBezTo>
                  <a:cubicBezTo>
                    <a:pt x="52" y="882"/>
                    <a:pt x="56" y="880"/>
                    <a:pt x="58" y="881"/>
                  </a:cubicBezTo>
                  <a:cubicBezTo>
                    <a:pt x="59" y="881"/>
                    <a:pt x="61" y="882"/>
                    <a:pt x="62" y="882"/>
                  </a:cubicBezTo>
                  <a:cubicBezTo>
                    <a:pt x="65" y="883"/>
                    <a:pt x="68" y="882"/>
                    <a:pt x="70" y="882"/>
                  </a:cubicBezTo>
                  <a:cubicBezTo>
                    <a:pt x="71" y="882"/>
                    <a:pt x="71" y="883"/>
                    <a:pt x="71" y="883"/>
                  </a:cubicBezTo>
                  <a:cubicBezTo>
                    <a:pt x="74" y="884"/>
                    <a:pt x="78" y="883"/>
                    <a:pt x="80" y="883"/>
                  </a:cubicBezTo>
                  <a:cubicBezTo>
                    <a:pt x="81" y="883"/>
                    <a:pt x="81" y="884"/>
                    <a:pt x="81" y="884"/>
                  </a:cubicBezTo>
                  <a:cubicBezTo>
                    <a:pt x="83" y="885"/>
                    <a:pt x="86" y="885"/>
                    <a:pt x="89" y="886"/>
                  </a:cubicBezTo>
                  <a:cubicBezTo>
                    <a:pt x="93" y="886"/>
                    <a:pt x="97" y="885"/>
                    <a:pt x="99" y="888"/>
                  </a:cubicBezTo>
                  <a:cubicBezTo>
                    <a:pt x="99" y="888"/>
                    <a:pt x="100" y="888"/>
                    <a:pt x="101" y="888"/>
                  </a:cubicBezTo>
                  <a:cubicBezTo>
                    <a:pt x="116" y="889"/>
                    <a:pt x="134" y="888"/>
                    <a:pt x="149" y="888"/>
                  </a:cubicBezTo>
                  <a:cubicBezTo>
                    <a:pt x="152" y="888"/>
                    <a:pt x="156" y="888"/>
                    <a:pt x="159" y="888"/>
                  </a:cubicBezTo>
                  <a:cubicBezTo>
                    <a:pt x="162" y="887"/>
                    <a:pt x="165" y="887"/>
                    <a:pt x="169" y="887"/>
                  </a:cubicBezTo>
                  <a:cubicBezTo>
                    <a:pt x="182" y="885"/>
                    <a:pt x="195" y="886"/>
                    <a:pt x="209" y="887"/>
                  </a:cubicBezTo>
                  <a:cubicBezTo>
                    <a:pt x="209" y="887"/>
                    <a:pt x="209" y="888"/>
                    <a:pt x="209" y="888"/>
                  </a:cubicBezTo>
                  <a:cubicBezTo>
                    <a:pt x="209" y="888"/>
                    <a:pt x="212" y="888"/>
                    <a:pt x="213" y="888"/>
                  </a:cubicBezTo>
                  <a:cubicBezTo>
                    <a:pt x="239" y="888"/>
                    <a:pt x="266" y="887"/>
                    <a:pt x="291" y="888"/>
                  </a:cubicBezTo>
                  <a:cubicBezTo>
                    <a:pt x="294" y="888"/>
                    <a:pt x="295" y="888"/>
                    <a:pt x="296" y="888"/>
                  </a:cubicBezTo>
                  <a:cubicBezTo>
                    <a:pt x="296" y="887"/>
                    <a:pt x="298" y="888"/>
                    <a:pt x="298" y="888"/>
                  </a:cubicBezTo>
                  <a:cubicBezTo>
                    <a:pt x="299" y="888"/>
                    <a:pt x="299" y="888"/>
                    <a:pt x="299" y="888"/>
                  </a:cubicBezTo>
                  <a:cubicBezTo>
                    <a:pt x="301" y="889"/>
                    <a:pt x="303" y="888"/>
                    <a:pt x="304" y="888"/>
                  </a:cubicBezTo>
                  <a:cubicBezTo>
                    <a:pt x="307" y="889"/>
                    <a:pt x="308" y="889"/>
                    <a:pt x="309" y="889"/>
                  </a:cubicBezTo>
                  <a:cubicBezTo>
                    <a:pt x="314" y="890"/>
                    <a:pt x="328" y="890"/>
                    <a:pt x="330" y="888"/>
                  </a:cubicBezTo>
                  <a:cubicBezTo>
                    <a:pt x="330" y="888"/>
                    <a:pt x="333" y="888"/>
                    <a:pt x="334" y="888"/>
                  </a:cubicBezTo>
                  <a:cubicBezTo>
                    <a:pt x="338" y="889"/>
                    <a:pt x="340" y="889"/>
                    <a:pt x="343" y="889"/>
                  </a:cubicBezTo>
                  <a:cubicBezTo>
                    <a:pt x="346" y="889"/>
                    <a:pt x="347" y="890"/>
                    <a:pt x="348" y="890"/>
                  </a:cubicBezTo>
                  <a:cubicBezTo>
                    <a:pt x="354" y="891"/>
                    <a:pt x="360" y="889"/>
                    <a:pt x="365" y="894"/>
                  </a:cubicBezTo>
                  <a:cubicBezTo>
                    <a:pt x="371" y="895"/>
                    <a:pt x="378" y="895"/>
                    <a:pt x="383" y="895"/>
                  </a:cubicBezTo>
                  <a:cubicBezTo>
                    <a:pt x="386" y="894"/>
                    <a:pt x="387" y="894"/>
                    <a:pt x="389" y="894"/>
                  </a:cubicBezTo>
                  <a:cubicBezTo>
                    <a:pt x="391" y="894"/>
                    <a:pt x="394" y="891"/>
                    <a:pt x="395" y="891"/>
                  </a:cubicBezTo>
                  <a:cubicBezTo>
                    <a:pt x="396" y="891"/>
                    <a:pt x="397" y="890"/>
                    <a:pt x="398" y="890"/>
                  </a:cubicBezTo>
                  <a:cubicBezTo>
                    <a:pt x="402" y="889"/>
                    <a:pt x="406" y="890"/>
                    <a:pt x="410" y="889"/>
                  </a:cubicBezTo>
                  <a:cubicBezTo>
                    <a:pt x="411" y="889"/>
                    <a:pt x="414" y="888"/>
                    <a:pt x="416" y="887"/>
                  </a:cubicBezTo>
                  <a:cubicBezTo>
                    <a:pt x="417" y="885"/>
                    <a:pt x="417" y="883"/>
                    <a:pt x="418" y="882"/>
                  </a:cubicBezTo>
                  <a:cubicBezTo>
                    <a:pt x="421" y="883"/>
                    <a:pt x="420" y="880"/>
                    <a:pt x="423" y="881"/>
                  </a:cubicBezTo>
                  <a:cubicBezTo>
                    <a:pt x="424" y="879"/>
                    <a:pt x="425" y="878"/>
                    <a:pt x="427" y="877"/>
                  </a:cubicBezTo>
                  <a:cubicBezTo>
                    <a:pt x="430" y="876"/>
                    <a:pt x="433" y="874"/>
                    <a:pt x="435" y="871"/>
                  </a:cubicBezTo>
                  <a:cubicBezTo>
                    <a:pt x="437" y="871"/>
                    <a:pt x="438" y="870"/>
                    <a:pt x="439" y="868"/>
                  </a:cubicBezTo>
                  <a:cubicBezTo>
                    <a:pt x="440" y="868"/>
                    <a:pt x="440" y="867"/>
                    <a:pt x="441" y="867"/>
                  </a:cubicBezTo>
                  <a:cubicBezTo>
                    <a:pt x="441" y="866"/>
                    <a:pt x="441" y="865"/>
                    <a:pt x="442" y="864"/>
                  </a:cubicBezTo>
                  <a:cubicBezTo>
                    <a:pt x="442" y="864"/>
                    <a:pt x="443" y="864"/>
                    <a:pt x="443" y="863"/>
                  </a:cubicBezTo>
                  <a:cubicBezTo>
                    <a:pt x="444" y="863"/>
                    <a:pt x="444" y="861"/>
                    <a:pt x="444" y="861"/>
                  </a:cubicBezTo>
                  <a:cubicBezTo>
                    <a:pt x="445" y="859"/>
                    <a:pt x="446" y="857"/>
                    <a:pt x="447" y="856"/>
                  </a:cubicBezTo>
                  <a:cubicBezTo>
                    <a:pt x="447" y="856"/>
                    <a:pt x="447" y="855"/>
                    <a:pt x="447" y="854"/>
                  </a:cubicBezTo>
                  <a:cubicBezTo>
                    <a:pt x="447" y="854"/>
                    <a:pt x="448" y="854"/>
                    <a:pt x="449" y="853"/>
                  </a:cubicBezTo>
                  <a:cubicBezTo>
                    <a:pt x="450" y="851"/>
                    <a:pt x="450" y="850"/>
                    <a:pt x="450" y="848"/>
                  </a:cubicBezTo>
                  <a:cubicBezTo>
                    <a:pt x="451" y="847"/>
                    <a:pt x="451" y="847"/>
                    <a:pt x="451" y="847"/>
                  </a:cubicBezTo>
                  <a:cubicBezTo>
                    <a:pt x="453" y="840"/>
                    <a:pt x="452" y="832"/>
                    <a:pt x="452" y="824"/>
                  </a:cubicBezTo>
                  <a:cubicBezTo>
                    <a:pt x="452" y="802"/>
                    <a:pt x="453" y="777"/>
                    <a:pt x="454" y="755"/>
                  </a:cubicBezTo>
                  <a:cubicBezTo>
                    <a:pt x="454" y="741"/>
                    <a:pt x="456" y="726"/>
                    <a:pt x="457" y="711"/>
                  </a:cubicBezTo>
                  <a:cubicBezTo>
                    <a:pt x="457" y="694"/>
                    <a:pt x="457" y="674"/>
                    <a:pt x="458" y="661"/>
                  </a:cubicBezTo>
                  <a:cubicBezTo>
                    <a:pt x="458" y="660"/>
                    <a:pt x="458" y="659"/>
                    <a:pt x="458" y="658"/>
                  </a:cubicBezTo>
                  <a:cubicBezTo>
                    <a:pt x="459" y="655"/>
                    <a:pt x="460" y="651"/>
                    <a:pt x="460" y="650"/>
                  </a:cubicBezTo>
                  <a:cubicBezTo>
                    <a:pt x="461" y="645"/>
                    <a:pt x="461" y="642"/>
                    <a:pt x="461" y="637"/>
                  </a:cubicBezTo>
                  <a:cubicBezTo>
                    <a:pt x="462" y="627"/>
                    <a:pt x="462" y="617"/>
                    <a:pt x="462" y="607"/>
                  </a:cubicBezTo>
                  <a:cubicBezTo>
                    <a:pt x="461" y="587"/>
                    <a:pt x="462" y="566"/>
                    <a:pt x="460" y="546"/>
                  </a:cubicBezTo>
                  <a:cubicBezTo>
                    <a:pt x="460" y="545"/>
                    <a:pt x="459" y="544"/>
                    <a:pt x="459" y="543"/>
                  </a:cubicBezTo>
                  <a:cubicBezTo>
                    <a:pt x="459" y="542"/>
                    <a:pt x="459" y="541"/>
                    <a:pt x="459" y="540"/>
                  </a:cubicBezTo>
                  <a:cubicBezTo>
                    <a:pt x="458" y="523"/>
                    <a:pt x="458" y="502"/>
                    <a:pt x="459" y="487"/>
                  </a:cubicBezTo>
                  <a:cubicBezTo>
                    <a:pt x="459" y="486"/>
                    <a:pt x="460" y="486"/>
                    <a:pt x="460" y="486"/>
                  </a:cubicBezTo>
                  <a:cubicBezTo>
                    <a:pt x="460" y="475"/>
                    <a:pt x="460" y="465"/>
                    <a:pt x="460" y="454"/>
                  </a:cubicBezTo>
                  <a:cubicBezTo>
                    <a:pt x="460" y="444"/>
                    <a:pt x="461" y="431"/>
                    <a:pt x="463" y="424"/>
                  </a:cubicBezTo>
                  <a:cubicBezTo>
                    <a:pt x="463" y="421"/>
                    <a:pt x="462" y="417"/>
                    <a:pt x="463" y="415"/>
                  </a:cubicBezTo>
                  <a:cubicBezTo>
                    <a:pt x="463" y="414"/>
                    <a:pt x="463" y="413"/>
                    <a:pt x="463" y="412"/>
                  </a:cubicBezTo>
                  <a:cubicBezTo>
                    <a:pt x="464" y="396"/>
                    <a:pt x="465" y="382"/>
                    <a:pt x="464" y="366"/>
                  </a:cubicBezTo>
                  <a:cubicBezTo>
                    <a:pt x="464" y="356"/>
                    <a:pt x="463" y="346"/>
                    <a:pt x="463" y="336"/>
                  </a:cubicBezTo>
                  <a:cubicBezTo>
                    <a:pt x="462" y="321"/>
                    <a:pt x="462" y="305"/>
                    <a:pt x="461" y="292"/>
                  </a:cubicBezTo>
                  <a:cubicBezTo>
                    <a:pt x="461" y="292"/>
                    <a:pt x="460" y="291"/>
                    <a:pt x="460" y="291"/>
                  </a:cubicBezTo>
                  <a:cubicBezTo>
                    <a:pt x="459" y="288"/>
                    <a:pt x="461" y="285"/>
                    <a:pt x="461" y="284"/>
                  </a:cubicBezTo>
                  <a:cubicBezTo>
                    <a:pt x="461" y="283"/>
                    <a:pt x="461" y="283"/>
                    <a:pt x="461" y="282"/>
                  </a:cubicBezTo>
                  <a:cubicBezTo>
                    <a:pt x="462" y="271"/>
                    <a:pt x="461" y="258"/>
                    <a:pt x="461" y="246"/>
                  </a:cubicBezTo>
                  <a:cubicBezTo>
                    <a:pt x="461" y="242"/>
                    <a:pt x="459" y="237"/>
                    <a:pt x="459" y="233"/>
                  </a:cubicBezTo>
                  <a:cubicBezTo>
                    <a:pt x="459" y="227"/>
                    <a:pt x="459" y="222"/>
                    <a:pt x="459" y="217"/>
                  </a:cubicBezTo>
                  <a:cubicBezTo>
                    <a:pt x="459" y="207"/>
                    <a:pt x="460" y="197"/>
                    <a:pt x="459" y="187"/>
                  </a:cubicBezTo>
                  <a:cubicBezTo>
                    <a:pt x="459" y="181"/>
                    <a:pt x="457" y="174"/>
                    <a:pt x="457" y="169"/>
                  </a:cubicBezTo>
                  <a:cubicBezTo>
                    <a:pt x="456" y="168"/>
                    <a:pt x="457" y="167"/>
                    <a:pt x="457" y="166"/>
                  </a:cubicBezTo>
                  <a:cubicBezTo>
                    <a:pt x="456" y="166"/>
                    <a:pt x="456" y="166"/>
                    <a:pt x="456" y="166"/>
                  </a:cubicBezTo>
                  <a:cubicBezTo>
                    <a:pt x="455" y="163"/>
                    <a:pt x="456" y="160"/>
                    <a:pt x="456" y="159"/>
                  </a:cubicBezTo>
                  <a:cubicBezTo>
                    <a:pt x="456" y="158"/>
                    <a:pt x="455" y="158"/>
                    <a:pt x="455" y="158"/>
                  </a:cubicBezTo>
                  <a:cubicBezTo>
                    <a:pt x="454" y="147"/>
                    <a:pt x="454" y="134"/>
                    <a:pt x="455" y="125"/>
                  </a:cubicBezTo>
                  <a:cubicBezTo>
                    <a:pt x="455" y="124"/>
                    <a:pt x="456" y="124"/>
                    <a:pt x="456" y="124"/>
                  </a:cubicBezTo>
                  <a:cubicBezTo>
                    <a:pt x="456" y="113"/>
                    <a:pt x="457" y="101"/>
                    <a:pt x="457" y="90"/>
                  </a:cubicBezTo>
                  <a:cubicBezTo>
                    <a:pt x="456" y="83"/>
                    <a:pt x="456" y="74"/>
                    <a:pt x="455" y="70"/>
                  </a:cubicBezTo>
                  <a:cubicBezTo>
                    <a:pt x="454" y="66"/>
                    <a:pt x="454" y="62"/>
                    <a:pt x="453" y="59"/>
                  </a:cubicBezTo>
                  <a:cubicBezTo>
                    <a:pt x="453" y="57"/>
                    <a:pt x="451" y="55"/>
                    <a:pt x="450" y="53"/>
                  </a:cubicBezTo>
                  <a:cubicBezTo>
                    <a:pt x="450" y="51"/>
                    <a:pt x="449" y="50"/>
                    <a:pt x="449" y="49"/>
                  </a:cubicBezTo>
                  <a:cubicBezTo>
                    <a:pt x="448" y="48"/>
                    <a:pt x="447" y="47"/>
                    <a:pt x="447" y="46"/>
                  </a:cubicBezTo>
                  <a:cubicBezTo>
                    <a:pt x="446" y="44"/>
                    <a:pt x="447" y="43"/>
                    <a:pt x="446" y="41"/>
                  </a:cubicBezTo>
                  <a:cubicBezTo>
                    <a:pt x="445" y="38"/>
                    <a:pt x="443" y="36"/>
                    <a:pt x="441" y="35"/>
                  </a:cubicBezTo>
                  <a:cubicBezTo>
                    <a:pt x="441" y="35"/>
                    <a:pt x="441" y="34"/>
                    <a:pt x="441" y="33"/>
                  </a:cubicBezTo>
                  <a:cubicBezTo>
                    <a:pt x="441" y="33"/>
                    <a:pt x="440" y="33"/>
                    <a:pt x="440" y="33"/>
                  </a:cubicBezTo>
                  <a:cubicBezTo>
                    <a:pt x="439" y="33"/>
                    <a:pt x="440" y="30"/>
                    <a:pt x="438" y="31"/>
                  </a:cubicBezTo>
                  <a:cubicBezTo>
                    <a:pt x="435" y="28"/>
                    <a:pt x="433" y="26"/>
                    <a:pt x="430" y="24"/>
                  </a:cubicBezTo>
                  <a:close/>
                  <a:moveTo>
                    <a:pt x="402" y="13"/>
                  </a:moveTo>
                  <a:cubicBezTo>
                    <a:pt x="399" y="13"/>
                    <a:pt x="400" y="12"/>
                    <a:pt x="398" y="12"/>
                  </a:cubicBezTo>
                  <a:cubicBezTo>
                    <a:pt x="395" y="11"/>
                    <a:pt x="392" y="12"/>
                    <a:pt x="389" y="12"/>
                  </a:cubicBezTo>
                  <a:cubicBezTo>
                    <a:pt x="387" y="12"/>
                    <a:pt x="387" y="13"/>
                    <a:pt x="385" y="13"/>
                  </a:cubicBezTo>
                  <a:cubicBezTo>
                    <a:pt x="384" y="13"/>
                    <a:pt x="384" y="13"/>
                    <a:pt x="383" y="12"/>
                  </a:cubicBezTo>
                  <a:cubicBezTo>
                    <a:pt x="378" y="11"/>
                    <a:pt x="372" y="13"/>
                    <a:pt x="369" y="13"/>
                  </a:cubicBezTo>
                  <a:cubicBezTo>
                    <a:pt x="362" y="14"/>
                    <a:pt x="357" y="13"/>
                    <a:pt x="350" y="12"/>
                  </a:cubicBezTo>
                  <a:cubicBezTo>
                    <a:pt x="343" y="12"/>
                    <a:pt x="336" y="12"/>
                    <a:pt x="330" y="12"/>
                  </a:cubicBezTo>
                  <a:cubicBezTo>
                    <a:pt x="328" y="13"/>
                    <a:pt x="325" y="12"/>
                    <a:pt x="323" y="13"/>
                  </a:cubicBezTo>
                  <a:cubicBezTo>
                    <a:pt x="328" y="15"/>
                    <a:pt x="334" y="14"/>
                    <a:pt x="339" y="14"/>
                  </a:cubicBezTo>
                  <a:cubicBezTo>
                    <a:pt x="343" y="15"/>
                    <a:pt x="346" y="16"/>
                    <a:pt x="350" y="16"/>
                  </a:cubicBezTo>
                  <a:cubicBezTo>
                    <a:pt x="367" y="17"/>
                    <a:pt x="385" y="15"/>
                    <a:pt x="403" y="16"/>
                  </a:cubicBezTo>
                  <a:cubicBezTo>
                    <a:pt x="404" y="16"/>
                    <a:pt x="404" y="15"/>
                    <a:pt x="405" y="14"/>
                  </a:cubicBezTo>
                  <a:cubicBezTo>
                    <a:pt x="406" y="11"/>
                    <a:pt x="403" y="14"/>
                    <a:pt x="402" y="13"/>
                  </a:cubicBezTo>
                  <a:close/>
                  <a:moveTo>
                    <a:pt x="438" y="29"/>
                  </a:moveTo>
                  <a:cubicBezTo>
                    <a:pt x="439" y="30"/>
                    <a:pt x="441" y="31"/>
                    <a:pt x="442" y="32"/>
                  </a:cubicBezTo>
                  <a:cubicBezTo>
                    <a:pt x="441" y="37"/>
                    <a:pt x="447" y="36"/>
                    <a:pt x="447" y="40"/>
                  </a:cubicBezTo>
                  <a:cubicBezTo>
                    <a:pt x="448" y="41"/>
                    <a:pt x="448" y="43"/>
                    <a:pt x="448" y="46"/>
                  </a:cubicBezTo>
                  <a:cubicBezTo>
                    <a:pt x="449" y="47"/>
                    <a:pt x="450" y="49"/>
                    <a:pt x="450" y="50"/>
                  </a:cubicBezTo>
                  <a:cubicBezTo>
                    <a:pt x="450" y="51"/>
                    <a:pt x="453" y="55"/>
                    <a:pt x="453" y="55"/>
                  </a:cubicBezTo>
                  <a:cubicBezTo>
                    <a:pt x="454" y="57"/>
                    <a:pt x="454" y="59"/>
                    <a:pt x="455" y="60"/>
                  </a:cubicBezTo>
                  <a:cubicBezTo>
                    <a:pt x="456" y="65"/>
                    <a:pt x="455" y="72"/>
                    <a:pt x="457" y="77"/>
                  </a:cubicBezTo>
                  <a:cubicBezTo>
                    <a:pt x="458" y="78"/>
                    <a:pt x="456" y="81"/>
                    <a:pt x="458" y="81"/>
                  </a:cubicBezTo>
                  <a:cubicBezTo>
                    <a:pt x="459" y="76"/>
                    <a:pt x="458" y="70"/>
                    <a:pt x="457" y="68"/>
                  </a:cubicBezTo>
                  <a:cubicBezTo>
                    <a:pt x="457" y="66"/>
                    <a:pt x="457" y="65"/>
                    <a:pt x="457" y="64"/>
                  </a:cubicBezTo>
                  <a:cubicBezTo>
                    <a:pt x="456" y="63"/>
                    <a:pt x="457" y="63"/>
                    <a:pt x="457" y="62"/>
                  </a:cubicBezTo>
                  <a:cubicBezTo>
                    <a:pt x="456" y="58"/>
                    <a:pt x="455" y="57"/>
                    <a:pt x="455" y="54"/>
                  </a:cubicBezTo>
                  <a:cubicBezTo>
                    <a:pt x="454" y="51"/>
                    <a:pt x="454" y="48"/>
                    <a:pt x="453" y="47"/>
                  </a:cubicBezTo>
                  <a:cubicBezTo>
                    <a:pt x="451" y="44"/>
                    <a:pt x="450" y="41"/>
                    <a:pt x="449" y="39"/>
                  </a:cubicBezTo>
                  <a:cubicBezTo>
                    <a:pt x="448" y="38"/>
                    <a:pt x="447" y="37"/>
                    <a:pt x="446" y="36"/>
                  </a:cubicBezTo>
                  <a:cubicBezTo>
                    <a:pt x="445" y="35"/>
                    <a:pt x="445" y="33"/>
                    <a:pt x="444" y="32"/>
                  </a:cubicBezTo>
                  <a:cubicBezTo>
                    <a:pt x="444" y="32"/>
                    <a:pt x="442" y="31"/>
                    <a:pt x="442" y="30"/>
                  </a:cubicBezTo>
                  <a:cubicBezTo>
                    <a:pt x="440" y="28"/>
                    <a:pt x="438" y="27"/>
                    <a:pt x="436" y="26"/>
                  </a:cubicBezTo>
                  <a:cubicBezTo>
                    <a:pt x="435" y="28"/>
                    <a:pt x="437" y="28"/>
                    <a:pt x="438" y="29"/>
                  </a:cubicBezTo>
                  <a:close/>
                  <a:moveTo>
                    <a:pt x="459" y="174"/>
                  </a:moveTo>
                  <a:cubicBezTo>
                    <a:pt x="460" y="176"/>
                    <a:pt x="458" y="179"/>
                    <a:pt x="460" y="179"/>
                  </a:cubicBezTo>
                  <a:cubicBezTo>
                    <a:pt x="459" y="161"/>
                    <a:pt x="462" y="143"/>
                    <a:pt x="460" y="126"/>
                  </a:cubicBezTo>
                  <a:cubicBezTo>
                    <a:pt x="460" y="123"/>
                    <a:pt x="459" y="124"/>
                    <a:pt x="458" y="123"/>
                  </a:cubicBezTo>
                  <a:cubicBezTo>
                    <a:pt x="457" y="122"/>
                    <a:pt x="459" y="117"/>
                    <a:pt x="458" y="116"/>
                  </a:cubicBezTo>
                  <a:cubicBezTo>
                    <a:pt x="458" y="115"/>
                    <a:pt x="458" y="114"/>
                    <a:pt x="457" y="115"/>
                  </a:cubicBezTo>
                  <a:cubicBezTo>
                    <a:pt x="456" y="133"/>
                    <a:pt x="455" y="158"/>
                    <a:pt x="459" y="174"/>
                  </a:cubicBezTo>
                  <a:close/>
                  <a:moveTo>
                    <a:pt x="463" y="268"/>
                  </a:moveTo>
                  <a:cubicBezTo>
                    <a:pt x="463" y="261"/>
                    <a:pt x="464" y="254"/>
                    <a:pt x="463" y="247"/>
                  </a:cubicBezTo>
                  <a:cubicBezTo>
                    <a:pt x="463" y="244"/>
                    <a:pt x="462" y="240"/>
                    <a:pt x="462" y="236"/>
                  </a:cubicBezTo>
                  <a:cubicBezTo>
                    <a:pt x="461" y="228"/>
                    <a:pt x="461" y="222"/>
                    <a:pt x="461" y="214"/>
                  </a:cubicBezTo>
                  <a:cubicBezTo>
                    <a:pt x="460" y="214"/>
                    <a:pt x="460" y="216"/>
                    <a:pt x="460" y="218"/>
                  </a:cubicBezTo>
                  <a:cubicBezTo>
                    <a:pt x="460" y="222"/>
                    <a:pt x="460" y="227"/>
                    <a:pt x="460" y="231"/>
                  </a:cubicBezTo>
                  <a:cubicBezTo>
                    <a:pt x="460" y="234"/>
                    <a:pt x="461" y="237"/>
                    <a:pt x="462" y="240"/>
                  </a:cubicBezTo>
                  <a:cubicBezTo>
                    <a:pt x="463" y="251"/>
                    <a:pt x="462" y="264"/>
                    <a:pt x="463" y="273"/>
                  </a:cubicBezTo>
                  <a:cubicBezTo>
                    <a:pt x="463" y="275"/>
                    <a:pt x="462" y="280"/>
                    <a:pt x="463" y="280"/>
                  </a:cubicBezTo>
                  <a:cubicBezTo>
                    <a:pt x="466" y="276"/>
                    <a:pt x="464" y="272"/>
                    <a:pt x="463" y="268"/>
                  </a:cubicBezTo>
                  <a:close/>
                  <a:moveTo>
                    <a:pt x="463" y="300"/>
                  </a:moveTo>
                  <a:cubicBezTo>
                    <a:pt x="465" y="313"/>
                    <a:pt x="463" y="327"/>
                    <a:pt x="464" y="339"/>
                  </a:cubicBezTo>
                  <a:cubicBezTo>
                    <a:pt x="464" y="340"/>
                    <a:pt x="465" y="339"/>
                    <a:pt x="465" y="338"/>
                  </a:cubicBezTo>
                  <a:cubicBezTo>
                    <a:pt x="464" y="322"/>
                    <a:pt x="467" y="298"/>
                    <a:pt x="464" y="286"/>
                  </a:cubicBezTo>
                  <a:cubicBezTo>
                    <a:pt x="464" y="284"/>
                    <a:pt x="465" y="282"/>
                    <a:pt x="463" y="282"/>
                  </a:cubicBezTo>
                  <a:cubicBezTo>
                    <a:pt x="460" y="288"/>
                    <a:pt x="463" y="294"/>
                    <a:pt x="463" y="300"/>
                  </a:cubicBezTo>
                  <a:close/>
                  <a:moveTo>
                    <a:pt x="463" y="428"/>
                  </a:moveTo>
                  <a:cubicBezTo>
                    <a:pt x="463" y="435"/>
                    <a:pt x="461" y="443"/>
                    <a:pt x="461" y="450"/>
                  </a:cubicBezTo>
                  <a:cubicBezTo>
                    <a:pt x="460" y="457"/>
                    <a:pt x="461" y="465"/>
                    <a:pt x="461" y="472"/>
                  </a:cubicBezTo>
                  <a:cubicBezTo>
                    <a:pt x="461" y="494"/>
                    <a:pt x="458" y="517"/>
                    <a:pt x="460" y="539"/>
                  </a:cubicBezTo>
                  <a:cubicBezTo>
                    <a:pt x="460" y="543"/>
                    <a:pt x="461" y="547"/>
                    <a:pt x="462" y="552"/>
                  </a:cubicBezTo>
                  <a:cubicBezTo>
                    <a:pt x="462" y="561"/>
                    <a:pt x="461" y="570"/>
                    <a:pt x="462" y="580"/>
                  </a:cubicBezTo>
                  <a:cubicBezTo>
                    <a:pt x="462" y="584"/>
                    <a:pt x="462" y="588"/>
                    <a:pt x="463" y="593"/>
                  </a:cubicBezTo>
                  <a:cubicBezTo>
                    <a:pt x="463" y="609"/>
                    <a:pt x="462" y="629"/>
                    <a:pt x="462" y="642"/>
                  </a:cubicBezTo>
                  <a:cubicBezTo>
                    <a:pt x="462" y="646"/>
                    <a:pt x="461" y="649"/>
                    <a:pt x="461" y="650"/>
                  </a:cubicBezTo>
                  <a:cubicBezTo>
                    <a:pt x="461" y="651"/>
                    <a:pt x="461" y="651"/>
                    <a:pt x="461" y="652"/>
                  </a:cubicBezTo>
                  <a:cubicBezTo>
                    <a:pt x="460" y="655"/>
                    <a:pt x="459" y="658"/>
                    <a:pt x="459" y="661"/>
                  </a:cubicBezTo>
                  <a:cubicBezTo>
                    <a:pt x="458" y="677"/>
                    <a:pt x="459" y="692"/>
                    <a:pt x="458" y="707"/>
                  </a:cubicBezTo>
                  <a:cubicBezTo>
                    <a:pt x="458" y="715"/>
                    <a:pt x="457" y="722"/>
                    <a:pt x="457" y="729"/>
                  </a:cubicBezTo>
                  <a:cubicBezTo>
                    <a:pt x="456" y="737"/>
                    <a:pt x="456" y="745"/>
                    <a:pt x="456" y="753"/>
                  </a:cubicBezTo>
                  <a:cubicBezTo>
                    <a:pt x="455" y="768"/>
                    <a:pt x="456" y="784"/>
                    <a:pt x="455" y="800"/>
                  </a:cubicBezTo>
                  <a:cubicBezTo>
                    <a:pt x="455" y="801"/>
                    <a:pt x="454" y="801"/>
                    <a:pt x="454" y="801"/>
                  </a:cubicBezTo>
                  <a:cubicBezTo>
                    <a:pt x="454" y="802"/>
                    <a:pt x="454" y="803"/>
                    <a:pt x="454" y="804"/>
                  </a:cubicBezTo>
                  <a:cubicBezTo>
                    <a:pt x="453" y="811"/>
                    <a:pt x="453" y="816"/>
                    <a:pt x="453" y="821"/>
                  </a:cubicBezTo>
                  <a:cubicBezTo>
                    <a:pt x="453" y="830"/>
                    <a:pt x="454" y="842"/>
                    <a:pt x="452" y="847"/>
                  </a:cubicBezTo>
                  <a:cubicBezTo>
                    <a:pt x="452" y="848"/>
                    <a:pt x="452" y="849"/>
                    <a:pt x="451" y="850"/>
                  </a:cubicBezTo>
                  <a:cubicBezTo>
                    <a:pt x="451" y="851"/>
                    <a:pt x="451" y="851"/>
                    <a:pt x="450" y="852"/>
                  </a:cubicBezTo>
                  <a:cubicBezTo>
                    <a:pt x="449" y="854"/>
                    <a:pt x="448" y="856"/>
                    <a:pt x="447" y="858"/>
                  </a:cubicBezTo>
                  <a:cubicBezTo>
                    <a:pt x="445" y="862"/>
                    <a:pt x="443" y="866"/>
                    <a:pt x="440" y="870"/>
                  </a:cubicBezTo>
                  <a:cubicBezTo>
                    <a:pt x="440" y="871"/>
                    <a:pt x="439" y="872"/>
                    <a:pt x="440" y="872"/>
                  </a:cubicBezTo>
                  <a:cubicBezTo>
                    <a:pt x="440" y="871"/>
                    <a:pt x="441" y="871"/>
                    <a:pt x="442" y="870"/>
                  </a:cubicBezTo>
                  <a:cubicBezTo>
                    <a:pt x="444" y="868"/>
                    <a:pt x="446" y="866"/>
                    <a:pt x="448" y="863"/>
                  </a:cubicBezTo>
                  <a:cubicBezTo>
                    <a:pt x="448" y="863"/>
                    <a:pt x="449" y="862"/>
                    <a:pt x="450" y="861"/>
                  </a:cubicBezTo>
                  <a:cubicBezTo>
                    <a:pt x="451" y="860"/>
                    <a:pt x="451" y="858"/>
                    <a:pt x="452" y="857"/>
                  </a:cubicBezTo>
                  <a:cubicBezTo>
                    <a:pt x="453" y="856"/>
                    <a:pt x="453" y="856"/>
                    <a:pt x="453" y="854"/>
                  </a:cubicBezTo>
                  <a:cubicBezTo>
                    <a:pt x="454" y="851"/>
                    <a:pt x="455" y="845"/>
                    <a:pt x="456" y="843"/>
                  </a:cubicBezTo>
                  <a:cubicBezTo>
                    <a:pt x="456" y="842"/>
                    <a:pt x="455" y="841"/>
                    <a:pt x="456" y="840"/>
                  </a:cubicBezTo>
                  <a:cubicBezTo>
                    <a:pt x="457" y="831"/>
                    <a:pt x="455" y="821"/>
                    <a:pt x="457" y="811"/>
                  </a:cubicBezTo>
                  <a:cubicBezTo>
                    <a:pt x="457" y="810"/>
                    <a:pt x="456" y="809"/>
                    <a:pt x="457" y="808"/>
                  </a:cubicBezTo>
                  <a:cubicBezTo>
                    <a:pt x="457" y="807"/>
                    <a:pt x="458" y="806"/>
                    <a:pt x="458" y="806"/>
                  </a:cubicBezTo>
                  <a:cubicBezTo>
                    <a:pt x="461" y="799"/>
                    <a:pt x="459" y="790"/>
                    <a:pt x="459" y="782"/>
                  </a:cubicBezTo>
                  <a:cubicBezTo>
                    <a:pt x="459" y="777"/>
                    <a:pt x="461" y="772"/>
                    <a:pt x="461" y="767"/>
                  </a:cubicBezTo>
                  <a:cubicBezTo>
                    <a:pt x="461" y="755"/>
                    <a:pt x="462" y="743"/>
                    <a:pt x="462" y="732"/>
                  </a:cubicBezTo>
                  <a:cubicBezTo>
                    <a:pt x="462" y="708"/>
                    <a:pt x="460" y="684"/>
                    <a:pt x="462" y="661"/>
                  </a:cubicBezTo>
                  <a:cubicBezTo>
                    <a:pt x="462" y="655"/>
                    <a:pt x="464" y="648"/>
                    <a:pt x="464" y="643"/>
                  </a:cubicBezTo>
                  <a:cubicBezTo>
                    <a:pt x="464" y="642"/>
                    <a:pt x="464" y="641"/>
                    <a:pt x="464" y="641"/>
                  </a:cubicBezTo>
                  <a:cubicBezTo>
                    <a:pt x="464" y="640"/>
                    <a:pt x="465" y="640"/>
                    <a:pt x="465" y="640"/>
                  </a:cubicBezTo>
                  <a:cubicBezTo>
                    <a:pt x="465" y="638"/>
                    <a:pt x="465" y="637"/>
                    <a:pt x="465" y="635"/>
                  </a:cubicBezTo>
                  <a:cubicBezTo>
                    <a:pt x="466" y="628"/>
                    <a:pt x="466" y="619"/>
                    <a:pt x="467" y="611"/>
                  </a:cubicBezTo>
                  <a:cubicBezTo>
                    <a:pt x="467" y="604"/>
                    <a:pt x="468" y="597"/>
                    <a:pt x="468" y="590"/>
                  </a:cubicBezTo>
                  <a:cubicBezTo>
                    <a:pt x="468" y="570"/>
                    <a:pt x="472" y="549"/>
                    <a:pt x="470" y="529"/>
                  </a:cubicBezTo>
                  <a:cubicBezTo>
                    <a:pt x="469" y="528"/>
                    <a:pt x="469" y="527"/>
                    <a:pt x="469" y="527"/>
                  </a:cubicBezTo>
                  <a:cubicBezTo>
                    <a:pt x="468" y="521"/>
                    <a:pt x="469" y="515"/>
                    <a:pt x="469" y="511"/>
                  </a:cubicBezTo>
                  <a:cubicBezTo>
                    <a:pt x="469" y="509"/>
                    <a:pt x="468" y="508"/>
                    <a:pt x="468" y="506"/>
                  </a:cubicBezTo>
                  <a:cubicBezTo>
                    <a:pt x="467" y="491"/>
                    <a:pt x="468" y="476"/>
                    <a:pt x="467" y="462"/>
                  </a:cubicBezTo>
                  <a:cubicBezTo>
                    <a:pt x="467" y="457"/>
                    <a:pt x="465" y="451"/>
                    <a:pt x="465" y="446"/>
                  </a:cubicBezTo>
                  <a:cubicBezTo>
                    <a:pt x="465" y="433"/>
                    <a:pt x="466" y="422"/>
                    <a:pt x="466" y="411"/>
                  </a:cubicBezTo>
                  <a:cubicBezTo>
                    <a:pt x="466" y="409"/>
                    <a:pt x="467" y="408"/>
                    <a:pt x="465" y="407"/>
                  </a:cubicBezTo>
                  <a:cubicBezTo>
                    <a:pt x="464" y="414"/>
                    <a:pt x="464" y="421"/>
                    <a:pt x="463" y="428"/>
                  </a:cubicBezTo>
                  <a:close/>
                  <a:moveTo>
                    <a:pt x="13" y="768"/>
                  </a:moveTo>
                  <a:cubicBezTo>
                    <a:pt x="13" y="775"/>
                    <a:pt x="15" y="781"/>
                    <a:pt x="15" y="788"/>
                  </a:cubicBezTo>
                  <a:cubicBezTo>
                    <a:pt x="15" y="789"/>
                    <a:pt x="15" y="790"/>
                    <a:pt x="15" y="791"/>
                  </a:cubicBezTo>
                  <a:cubicBezTo>
                    <a:pt x="15" y="792"/>
                    <a:pt x="14" y="792"/>
                    <a:pt x="14" y="792"/>
                  </a:cubicBezTo>
                  <a:cubicBezTo>
                    <a:pt x="13" y="796"/>
                    <a:pt x="13" y="800"/>
                    <a:pt x="13" y="804"/>
                  </a:cubicBezTo>
                  <a:cubicBezTo>
                    <a:pt x="13" y="807"/>
                    <a:pt x="12" y="809"/>
                    <a:pt x="12" y="812"/>
                  </a:cubicBezTo>
                  <a:cubicBezTo>
                    <a:pt x="12" y="814"/>
                    <a:pt x="13" y="817"/>
                    <a:pt x="13" y="819"/>
                  </a:cubicBezTo>
                  <a:cubicBezTo>
                    <a:pt x="13" y="821"/>
                    <a:pt x="13" y="824"/>
                    <a:pt x="13" y="827"/>
                  </a:cubicBezTo>
                  <a:cubicBezTo>
                    <a:pt x="13" y="829"/>
                    <a:pt x="14" y="831"/>
                    <a:pt x="15" y="833"/>
                  </a:cubicBezTo>
                  <a:cubicBezTo>
                    <a:pt x="15" y="837"/>
                    <a:pt x="14" y="839"/>
                    <a:pt x="15" y="841"/>
                  </a:cubicBezTo>
                  <a:cubicBezTo>
                    <a:pt x="16" y="841"/>
                    <a:pt x="15" y="842"/>
                    <a:pt x="15" y="842"/>
                  </a:cubicBezTo>
                  <a:cubicBezTo>
                    <a:pt x="16" y="845"/>
                    <a:pt x="18" y="848"/>
                    <a:pt x="19" y="848"/>
                  </a:cubicBezTo>
                  <a:cubicBezTo>
                    <a:pt x="19" y="849"/>
                    <a:pt x="19" y="850"/>
                    <a:pt x="19" y="850"/>
                  </a:cubicBezTo>
                  <a:cubicBezTo>
                    <a:pt x="19" y="851"/>
                    <a:pt x="20" y="852"/>
                    <a:pt x="21" y="853"/>
                  </a:cubicBezTo>
                  <a:cubicBezTo>
                    <a:pt x="21" y="853"/>
                    <a:pt x="21" y="854"/>
                    <a:pt x="21" y="854"/>
                  </a:cubicBezTo>
                  <a:cubicBezTo>
                    <a:pt x="21" y="855"/>
                    <a:pt x="22" y="856"/>
                    <a:pt x="22" y="856"/>
                  </a:cubicBezTo>
                  <a:cubicBezTo>
                    <a:pt x="23" y="857"/>
                    <a:pt x="23" y="859"/>
                    <a:pt x="23" y="859"/>
                  </a:cubicBezTo>
                  <a:cubicBezTo>
                    <a:pt x="23" y="860"/>
                    <a:pt x="25" y="861"/>
                    <a:pt x="25" y="861"/>
                  </a:cubicBezTo>
                  <a:cubicBezTo>
                    <a:pt x="26" y="862"/>
                    <a:pt x="26" y="863"/>
                    <a:pt x="27" y="863"/>
                  </a:cubicBezTo>
                  <a:cubicBezTo>
                    <a:pt x="28" y="866"/>
                    <a:pt x="29" y="869"/>
                    <a:pt x="32" y="870"/>
                  </a:cubicBezTo>
                  <a:cubicBezTo>
                    <a:pt x="33" y="870"/>
                    <a:pt x="33" y="869"/>
                    <a:pt x="34" y="868"/>
                  </a:cubicBezTo>
                  <a:cubicBezTo>
                    <a:pt x="35" y="868"/>
                    <a:pt x="35" y="870"/>
                    <a:pt x="36" y="869"/>
                  </a:cubicBezTo>
                  <a:cubicBezTo>
                    <a:pt x="38" y="868"/>
                    <a:pt x="36" y="867"/>
                    <a:pt x="35" y="867"/>
                  </a:cubicBezTo>
                  <a:cubicBezTo>
                    <a:pt x="33" y="863"/>
                    <a:pt x="30" y="860"/>
                    <a:pt x="29" y="855"/>
                  </a:cubicBezTo>
                  <a:cubicBezTo>
                    <a:pt x="28" y="853"/>
                    <a:pt x="28" y="851"/>
                    <a:pt x="27" y="848"/>
                  </a:cubicBezTo>
                  <a:cubicBezTo>
                    <a:pt x="26" y="846"/>
                    <a:pt x="25" y="844"/>
                    <a:pt x="24" y="841"/>
                  </a:cubicBezTo>
                  <a:cubicBezTo>
                    <a:pt x="24" y="839"/>
                    <a:pt x="24" y="836"/>
                    <a:pt x="23" y="833"/>
                  </a:cubicBezTo>
                  <a:cubicBezTo>
                    <a:pt x="23" y="833"/>
                    <a:pt x="22" y="832"/>
                    <a:pt x="22" y="832"/>
                  </a:cubicBezTo>
                  <a:cubicBezTo>
                    <a:pt x="19" y="826"/>
                    <a:pt x="22" y="812"/>
                    <a:pt x="20" y="806"/>
                  </a:cubicBezTo>
                  <a:cubicBezTo>
                    <a:pt x="20" y="805"/>
                    <a:pt x="20" y="804"/>
                    <a:pt x="20" y="803"/>
                  </a:cubicBezTo>
                  <a:cubicBezTo>
                    <a:pt x="19" y="794"/>
                    <a:pt x="20" y="785"/>
                    <a:pt x="19" y="777"/>
                  </a:cubicBezTo>
                  <a:cubicBezTo>
                    <a:pt x="19" y="777"/>
                    <a:pt x="18" y="777"/>
                    <a:pt x="18" y="777"/>
                  </a:cubicBezTo>
                  <a:cubicBezTo>
                    <a:pt x="17" y="777"/>
                    <a:pt x="18" y="772"/>
                    <a:pt x="18" y="772"/>
                  </a:cubicBezTo>
                  <a:cubicBezTo>
                    <a:pt x="18" y="767"/>
                    <a:pt x="17" y="764"/>
                    <a:pt x="17" y="761"/>
                  </a:cubicBezTo>
                  <a:cubicBezTo>
                    <a:pt x="16" y="748"/>
                    <a:pt x="17" y="730"/>
                    <a:pt x="15" y="720"/>
                  </a:cubicBezTo>
                  <a:cubicBezTo>
                    <a:pt x="14" y="717"/>
                    <a:pt x="15" y="714"/>
                    <a:pt x="15" y="711"/>
                  </a:cubicBezTo>
                  <a:cubicBezTo>
                    <a:pt x="14" y="708"/>
                    <a:pt x="14" y="707"/>
                    <a:pt x="14" y="706"/>
                  </a:cubicBezTo>
                  <a:cubicBezTo>
                    <a:pt x="14" y="704"/>
                    <a:pt x="15" y="702"/>
                    <a:pt x="13" y="701"/>
                  </a:cubicBezTo>
                  <a:cubicBezTo>
                    <a:pt x="14" y="722"/>
                    <a:pt x="12" y="745"/>
                    <a:pt x="13" y="768"/>
                  </a:cubicBezTo>
                  <a:close/>
                  <a:moveTo>
                    <a:pt x="35" y="875"/>
                  </a:moveTo>
                  <a:cubicBezTo>
                    <a:pt x="36" y="875"/>
                    <a:pt x="37" y="874"/>
                    <a:pt x="37" y="875"/>
                  </a:cubicBezTo>
                  <a:cubicBezTo>
                    <a:pt x="38" y="875"/>
                    <a:pt x="38" y="876"/>
                    <a:pt x="38" y="876"/>
                  </a:cubicBezTo>
                  <a:cubicBezTo>
                    <a:pt x="39" y="877"/>
                    <a:pt x="42" y="877"/>
                    <a:pt x="43" y="877"/>
                  </a:cubicBezTo>
                  <a:cubicBezTo>
                    <a:pt x="44" y="877"/>
                    <a:pt x="46" y="880"/>
                    <a:pt x="46" y="878"/>
                  </a:cubicBezTo>
                  <a:cubicBezTo>
                    <a:pt x="43" y="876"/>
                    <a:pt x="41" y="872"/>
                    <a:pt x="38" y="870"/>
                  </a:cubicBezTo>
                  <a:cubicBezTo>
                    <a:pt x="37" y="873"/>
                    <a:pt x="35" y="870"/>
                    <a:pt x="34" y="870"/>
                  </a:cubicBezTo>
                  <a:cubicBezTo>
                    <a:pt x="34" y="872"/>
                    <a:pt x="35" y="874"/>
                    <a:pt x="35" y="875"/>
                  </a:cubicBezTo>
                  <a:close/>
                  <a:moveTo>
                    <a:pt x="433" y="875"/>
                  </a:moveTo>
                  <a:cubicBezTo>
                    <a:pt x="430" y="877"/>
                    <a:pt x="427" y="878"/>
                    <a:pt x="425" y="881"/>
                  </a:cubicBezTo>
                  <a:cubicBezTo>
                    <a:pt x="430" y="878"/>
                    <a:pt x="435" y="876"/>
                    <a:pt x="438" y="872"/>
                  </a:cubicBezTo>
                  <a:cubicBezTo>
                    <a:pt x="436" y="872"/>
                    <a:pt x="435" y="874"/>
                    <a:pt x="433" y="875"/>
                  </a:cubicBezTo>
                  <a:close/>
                  <a:moveTo>
                    <a:pt x="48" y="882"/>
                  </a:moveTo>
                  <a:cubicBezTo>
                    <a:pt x="49" y="883"/>
                    <a:pt x="52" y="885"/>
                    <a:pt x="53" y="883"/>
                  </a:cubicBezTo>
                  <a:cubicBezTo>
                    <a:pt x="51" y="883"/>
                    <a:pt x="50" y="882"/>
                    <a:pt x="49" y="881"/>
                  </a:cubicBezTo>
                  <a:cubicBezTo>
                    <a:pt x="47" y="881"/>
                    <a:pt x="46" y="881"/>
                    <a:pt x="45" y="881"/>
                  </a:cubicBezTo>
                  <a:cubicBezTo>
                    <a:pt x="44" y="880"/>
                    <a:pt x="42" y="876"/>
                    <a:pt x="41" y="879"/>
                  </a:cubicBezTo>
                  <a:cubicBezTo>
                    <a:pt x="43" y="880"/>
                    <a:pt x="47" y="882"/>
                    <a:pt x="48" y="882"/>
                  </a:cubicBezTo>
                  <a:close/>
                  <a:moveTo>
                    <a:pt x="62" y="888"/>
                  </a:moveTo>
                  <a:cubicBezTo>
                    <a:pt x="62" y="888"/>
                    <a:pt x="62" y="888"/>
                    <a:pt x="62" y="888"/>
                  </a:cubicBezTo>
                  <a:cubicBezTo>
                    <a:pt x="64" y="889"/>
                    <a:pt x="65" y="888"/>
                    <a:pt x="67" y="888"/>
                  </a:cubicBezTo>
                  <a:cubicBezTo>
                    <a:pt x="67" y="889"/>
                    <a:pt x="68" y="889"/>
                    <a:pt x="68" y="889"/>
                  </a:cubicBezTo>
                  <a:cubicBezTo>
                    <a:pt x="73" y="890"/>
                    <a:pt x="75" y="890"/>
                    <a:pt x="79" y="889"/>
                  </a:cubicBezTo>
                  <a:cubicBezTo>
                    <a:pt x="85" y="889"/>
                    <a:pt x="92" y="890"/>
                    <a:pt x="98" y="889"/>
                  </a:cubicBezTo>
                  <a:cubicBezTo>
                    <a:pt x="98" y="887"/>
                    <a:pt x="94" y="887"/>
                    <a:pt x="93" y="887"/>
                  </a:cubicBezTo>
                  <a:cubicBezTo>
                    <a:pt x="90" y="886"/>
                    <a:pt x="87" y="887"/>
                    <a:pt x="85" y="887"/>
                  </a:cubicBezTo>
                  <a:cubicBezTo>
                    <a:pt x="83" y="886"/>
                    <a:pt x="82" y="885"/>
                    <a:pt x="80" y="885"/>
                  </a:cubicBezTo>
                  <a:cubicBezTo>
                    <a:pt x="74" y="884"/>
                    <a:pt x="68" y="884"/>
                    <a:pt x="62" y="884"/>
                  </a:cubicBezTo>
                  <a:cubicBezTo>
                    <a:pt x="59" y="883"/>
                    <a:pt x="56" y="880"/>
                    <a:pt x="53" y="882"/>
                  </a:cubicBezTo>
                  <a:cubicBezTo>
                    <a:pt x="57" y="882"/>
                    <a:pt x="59" y="887"/>
                    <a:pt x="62" y="888"/>
                  </a:cubicBezTo>
                  <a:close/>
                  <a:moveTo>
                    <a:pt x="419" y="884"/>
                  </a:moveTo>
                  <a:cubicBezTo>
                    <a:pt x="415" y="888"/>
                    <a:pt x="423" y="883"/>
                    <a:pt x="423" y="882"/>
                  </a:cubicBezTo>
                  <a:cubicBezTo>
                    <a:pt x="422" y="882"/>
                    <a:pt x="421" y="883"/>
                    <a:pt x="421" y="883"/>
                  </a:cubicBezTo>
                  <a:cubicBezTo>
                    <a:pt x="420" y="884"/>
                    <a:pt x="420" y="884"/>
                    <a:pt x="419" y="884"/>
                  </a:cubicBezTo>
                  <a:close/>
                  <a:moveTo>
                    <a:pt x="184" y="887"/>
                  </a:moveTo>
                  <a:cubicBezTo>
                    <a:pt x="179" y="887"/>
                    <a:pt x="171" y="888"/>
                    <a:pt x="167" y="888"/>
                  </a:cubicBezTo>
                  <a:cubicBezTo>
                    <a:pt x="161" y="890"/>
                    <a:pt x="154" y="889"/>
                    <a:pt x="148" y="889"/>
                  </a:cubicBezTo>
                  <a:cubicBezTo>
                    <a:pt x="144" y="890"/>
                    <a:pt x="148" y="890"/>
                    <a:pt x="149" y="890"/>
                  </a:cubicBezTo>
                  <a:cubicBezTo>
                    <a:pt x="159" y="891"/>
                    <a:pt x="169" y="890"/>
                    <a:pt x="176" y="889"/>
                  </a:cubicBezTo>
                  <a:cubicBezTo>
                    <a:pt x="185" y="889"/>
                    <a:pt x="195" y="889"/>
                    <a:pt x="203" y="889"/>
                  </a:cubicBezTo>
                  <a:cubicBezTo>
                    <a:pt x="207" y="889"/>
                    <a:pt x="210" y="890"/>
                    <a:pt x="212" y="888"/>
                  </a:cubicBezTo>
                  <a:cubicBezTo>
                    <a:pt x="202" y="888"/>
                    <a:pt x="193" y="886"/>
                    <a:pt x="184" y="887"/>
                  </a:cubicBezTo>
                  <a:close/>
                  <a:moveTo>
                    <a:pt x="353" y="891"/>
                  </a:moveTo>
                  <a:cubicBezTo>
                    <a:pt x="351" y="891"/>
                    <a:pt x="348" y="891"/>
                    <a:pt x="345" y="891"/>
                  </a:cubicBezTo>
                  <a:cubicBezTo>
                    <a:pt x="322" y="890"/>
                    <a:pt x="295" y="890"/>
                    <a:pt x="272" y="889"/>
                  </a:cubicBezTo>
                  <a:cubicBezTo>
                    <a:pt x="272" y="889"/>
                    <a:pt x="272" y="888"/>
                    <a:pt x="271" y="888"/>
                  </a:cubicBezTo>
                  <a:cubicBezTo>
                    <a:pt x="271" y="888"/>
                    <a:pt x="271" y="889"/>
                    <a:pt x="270" y="889"/>
                  </a:cubicBezTo>
                  <a:cubicBezTo>
                    <a:pt x="270" y="889"/>
                    <a:pt x="270" y="888"/>
                    <a:pt x="269" y="888"/>
                  </a:cubicBezTo>
                  <a:cubicBezTo>
                    <a:pt x="269" y="888"/>
                    <a:pt x="268" y="889"/>
                    <a:pt x="269" y="889"/>
                  </a:cubicBezTo>
                  <a:cubicBezTo>
                    <a:pt x="267" y="889"/>
                    <a:pt x="266" y="889"/>
                    <a:pt x="265" y="889"/>
                  </a:cubicBezTo>
                  <a:cubicBezTo>
                    <a:pt x="262" y="889"/>
                    <a:pt x="263" y="889"/>
                    <a:pt x="261" y="889"/>
                  </a:cubicBezTo>
                  <a:cubicBezTo>
                    <a:pt x="259" y="890"/>
                    <a:pt x="257" y="889"/>
                    <a:pt x="256" y="889"/>
                  </a:cubicBezTo>
                  <a:cubicBezTo>
                    <a:pt x="255" y="889"/>
                    <a:pt x="255" y="888"/>
                    <a:pt x="255" y="888"/>
                  </a:cubicBezTo>
                  <a:cubicBezTo>
                    <a:pt x="254" y="888"/>
                    <a:pt x="254" y="889"/>
                    <a:pt x="254" y="889"/>
                  </a:cubicBezTo>
                  <a:cubicBezTo>
                    <a:pt x="252" y="889"/>
                    <a:pt x="251" y="888"/>
                    <a:pt x="250" y="888"/>
                  </a:cubicBezTo>
                  <a:cubicBezTo>
                    <a:pt x="249" y="888"/>
                    <a:pt x="245" y="890"/>
                    <a:pt x="244" y="889"/>
                  </a:cubicBezTo>
                  <a:cubicBezTo>
                    <a:pt x="243" y="889"/>
                    <a:pt x="242" y="889"/>
                    <a:pt x="241" y="889"/>
                  </a:cubicBezTo>
                  <a:cubicBezTo>
                    <a:pt x="240" y="889"/>
                    <a:pt x="237" y="889"/>
                    <a:pt x="239" y="890"/>
                  </a:cubicBezTo>
                  <a:cubicBezTo>
                    <a:pt x="264" y="892"/>
                    <a:pt x="291" y="891"/>
                    <a:pt x="315" y="892"/>
                  </a:cubicBezTo>
                  <a:cubicBezTo>
                    <a:pt x="319" y="892"/>
                    <a:pt x="324" y="893"/>
                    <a:pt x="328" y="894"/>
                  </a:cubicBezTo>
                  <a:cubicBezTo>
                    <a:pt x="340" y="895"/>
                    <a:pt x="352" y="896"/>
                    <a:pt x="363" y="897"/>
                  </a:cubicBezTo>
                  <a:cubicBezTo>
                    <a:pt x="364" y="897"/>
                    <a:pt x="367" y="899"/>
                    <a:pt x="369" y="897"/>
                  </a:cubicBezTo>
                  <a:cubicBezTo>
                    <a:pt x="364" y="894"/>
                    <a:pt x="359" y="892"/>
                    <a:pt x="353" y="891"/>
                  </a:cubicBezTo>
                  <a:close/>
                  <a:moveTo>
                    <a:pt x="395" y="892"/>
                  </a:moveTo>
                  <a:cubicBezTo>
                    <a:pt x="393" y="894"/>
                    <a:pt x="391" y="894"/>
                    <a:pt x="389" y="895"/>
                  </a:cubicBezTo>
                  <a:cubicBezTo>
                    <a:pt x="384" y="895"/>
                    <a:pt x="377" y="895"/>
                    <a:pt x="374" y="895"/>
                  </a:cubicBezTo>
                  <a:cubicBezTo>
                    <a:pt x="372" y="895"/>
                    <a:pt x="370" y="895"/>
                    <a:pt x="370" y="896"/>
                  </a:cubicBezTo>
                  <a:cubicBezTo>
                    <a:pt x="374" y="899"/>
                    <a:pt x="382" y="899"/>
                    <a:pt x="388" y="898"/>
                  </a:cubicBezTo>
                  <a:cubicBezTo>
                    <a:pt x="395" y="897"/>
                    <a:pt x="402" y="895"/>
                    <a:pt x="405" y="892"/>
                  </a:cubicBezTo>
                  <a:cubicBezTo>
                    <a:pt x="402" y="892"/>
                    <a:pt x="398" y="892"/>
                    <a:pt x="395" y="89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slide(fromBottom)">
                                      <p:cBhvr>
                                        <p:cTn id="12" dur="500"/>
                                        <p:tgtEl>
                                          <p:spTgt spid="56"/>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slide(fromBottom)">
                                      <p:cBhvr>
                                        <p:cTn id="16" dur="500"/>
                                        <p:tgtEl>
                                          <p:spTgt spid="57"/>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slide(fromBottom)">
                                      <p:cBhvr>
                                        <p:cTn id="20" dur="500"/>
                                        <p:tgtEl>
                                          <p:spTgt spid="45"/>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slide(fromBottom)">
                                      <p:cBhvr>
                                        <p:cTn id="24" dur="500"/>
                                        <p:tgtEl>
                                          <p:spTgt spid="43"/>
                                        </p:tgtEl>
                                      </p:cBhvr>
                                    </p:animEffect>
                                  </p:childTnLst>
                                </p:cTn>
                              </p:par>
                            </p:childTnLst>
                          </p:cTn>
                        </p:par>
                        <p:par>
                          <p:cTn id="25" fill="hold">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Left)">
                                      <p:cBhvr>
                                        <p:cTn id="34" dur="500"/>
                                        <p:tgtEl>
                                          <p:spTgt spid="6"/>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170A9725-78BC-4A8B-8620-1C04ADCBC55F}"/>
              </a:ext>
            </a:extLst>
          </p:cNvPr>
          <p:cNvPicPr>
            <a:picLocks noChangeAspect="1"/>
          </p:cNvPicPr>
          <p:nvPr/>
        </p:nvPicPr>
        <p:blipFill rotWithShape="1">
          <a:blip r:embed="rId3">
            <a:extLst>
              <a:ext uri="{28A0092B-C50C-407E-A947-70E740481C1C}">
                <a14:useLocalDpi xmlns:a14="http://schemas.microsoft.com/office/drawing/2010/main" val="0"/>
              </a:ext>
            </a:extLst>
          </a:blip>
          <a:srcRect l="39824" t="34817" r="34826" b="37179"/>
          <a:stretch/>
        </p:blipFill>
        <p:spPr>
          <a:xfrm rot="16200000">
            <a:off x="3093196" y="-2330044"/>
            <a:ext cx="6220930" cy="11518088"/>
          </a:xfrm>
          <a:prstGeom prst="rect">
            <a:avLst/>
          </a:prstGeom>
        </p:spPr>
      </p:pic>
      <p:sp>
        <p:nvSpPr>
          <p:cNvPr id="51" name="椭圆 50">
            <a:extLst>
              <a:ext uri="{FF2B5EF4-FFF2-40B4-BE49-F238E27FC236}">
                <a16:creationId xmlns:a16="http://schemas.microsoft.com/office/drawing/2014/main" id="{DC9EB905-17E1-440F-86F1-C08DAFE9526D}"/>
              </a:ext>
            </a:extLst>
          </p:cNvPr>
          <p:cNvSpPr/>
          <p:nvPr/>
        </p:nvSpPr>
        <p:spPr>
          <a:xfrm>
            <a:off x="1889791" y="742711"/>
            <a:ext cx="8412418" cy="5448035"/>
          </a:xfrm>
          <a:prstGeom prst="ellipse">
            <a:avLst/>
          </a:prstGeom>
          <a:solidFill>
            <a:srgbClr val="FFFFFF"/>
          </a:solidFill>
          <a:ln w="28575">
            <a:solidFill>
              <a:srgbClr val="83838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 name="矩形 10">
            <a:extLst>
              <a:ext uri="{FF2B5EF4-FFF2-40B4-BE49-F238E27FC236}">
                <a16:creationId xmlns:a16="http://schemas.microsoft.com/office/drawing/2014/main" id="{EF6C02E1-F26B-4B25-9CE1-C0601561607C}"/>
              </a:ext>
            </a:extLst>
          </p:cNvPr>
          <p:cNvSpPr/>
          <p:nvPr/>
        </p:nvSpPr>
        <p:spPr>
          <a:xfrm>
            <a:off x="2228296" y="914398"/>
            <a:ext cx="4101483" cy="5104662"/>
          </a:xfrm>
          <a:prstGeom prst="rect">
            <a:avLst/>
          </a:prstGeom>
          <a:no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9" name="文本框 38">
            <a:extLst>
              <a:ext uri="{FF2B5EF4-FFF2-40B4-BE49-F238E27FC236}">
                <a16:creationId xmlns:a16="http://schemas.microsoft.com/office/drawing/2014/main" id="{7A116877-6B66-4F53-B7E7-18A50DE4C12B}"/>
              </a:ext>
            </a:extLst>
          </p:cNvPr>
          <p:cNvSpPr txBox="1"/>
          <p:nvPr/>
        </p:nvSpPr>
        <p:spPr>
          <a:xfrm>
            <a:off x="5422484" y="2523581"/>
            <a:ext cx="4356240" cy="646331"/>
          </a:xfrm>
          <a:prstGeom prst="rect">
            <a:avLst/>
          </a:prstGeom>
          <a:noFill/>
        </p:spPr>
        <p:txBody>
          <a:bodyPr wrap="square" rtlCol="0">
            <a:spAutoFit/>
          </a:bodyPr>
          <a:lstStyle/>
          <a:p>
            <a:pPr defTabSz="449911">
              <a:defRPr/>
            </a:pPr>
            <a:r>
              <a:rPr kumimoji="1" lang="zh-CN" altLang="en-US" sz="3600" b="1" kern="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rPr>
              <a:t>Add title content</a:t>
            </a:r>
          </a:p>
        </p:txBody>
      </p:sp>
      <p:sp>
        <p:nvSpPr>
          <p:cNvPr id="41" name="文本框 40">
            <a:extLst>
              <a:ext uri="{FF2B5EF4-FFF2-40B4-BE49-F238E27FC236}">
                <a16:creationId xmlns:a16="http://schemas.microsoft.com/office/drawing/2014/main" id="{39A571EC-129A-43E9-B1EB-8CC6E6DCEE91}"/>
              </a:ext>
            </a:extLst>
          </p:cNvPr>
          <p:cNvSpPr txBox="1"/>
          <p:nvPr/>
        </p:nvSpPr>
        <p:spPr>
          <a:xfrm>
            <a:off x="5474175" y="3117746"/>
            <a:ext cx="3620757" cy="1448217"/>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Forour ever-forever friendship, send-ever-blessings and warm greetings to my friends i miss so lot. Forour ever-forever friendship, send-ever-blessings and warm greetings to my friends i miss so lot.</a:t>
            </a:r>
          </a:p>
          <a:p>
            <a:pPr algn="ctr" fontAlgn="auto">
              <a:lnSpc>
                <a:spcPct val="150000"/>
              </a:lnSpc>
            </a:pPr>
            <a:endParaRPr lang="zh-CN" altLang="en-US" sz="1200"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2" name="矩形 41">
            <a:extLst>
              <a:ext uri="{FF2B5EF4-FFF2-40B4-BE49-F238E27FC236}">
                <a16:creationId xmlns:a16="http://schemas.microsoft.com/office/drawing/2014/main" id="{F597A21E-5D96-4EEB-926A-BB2A0551C403}"/>
              </a:ext>
            </a:extLst>
          </p:cNvPr>
          <p:cNvSpPr/>
          <p:nvPr/>
        </p:nvSpPr>
        <p:spPr>
          <a:xfrm>
            <a:off x="2577026" y="3037453"/>
            <a:ext cx="2548420" cy="584775"/>
          </a:xfrm>
          <a:prstGeom prst="rect">
            <a:avLst/>
          </a:prstGeom>
        </p:spPr>
        <p:txBody>
          <a:bodyPr wrap="square">
            <a:spAutoFit/>
          </a:bodyPr>
          <a:lstStyle/>
          <a:p>
            <a:r>
              <a:rPr lang="zh-CN" altLang="en-US" sz="3200"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CHAPTER</a:t>
            </a:r>
          </a:p>
        </p:txBody>
      </p:sp>
      <p:sp>
        <p:nvSpPr>
          <p:cNvPr id="43" name="椭圆 42">
            <a:extLst>
              <a:ext uri="{FF2B5EF4-FFF2-40B4-BE49-F238E27FC236}">
                <a16:creationId xmlns:a16="http://schemas.microsoft.com/office/drawing/2014/main" id="{D94B5375-DE65-46C3-A74F-ADB682278AF3}"/>
              </a:ext>
            </a:extLst>
          </p:cNvPr>
          <p:cNvSpPr/>
          <p:nvPr/>
        </p:nvSpPr>
        <p:spPr>
          <a:xfrm>
            <a:off x="2769062" y="3752863"/>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4" name="椭圆 43">
            <a:extLst>
              <a:ext uri="{FF2B5EF4-FFF2-40B4-BE49-F238E27FC236}">
                <a16:creationId xmlns:a16="http://schemas.microsoft.com/office/drawing/2014/main" id="{48C7D246-72E4-41C3-8C07-9D0C2BA277E6}"/>
              </a:ext>
            </a:extLst>
          </p:cNvPr>
          <p:cNvSpPr/>
          <p:nvPr/>
        </p:nvSpPr>
        <p:spPr>
          <a:xfrm>
            <a:off x="3064337" y="3752863"/>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5" name="椭圆 44">
            <a:extLst>
              <a:ext uri="{FF2B5EF4-FFF2-40B4-BE49-F238E27FC236}">
                <a16:creationId xmlns:a16="http://schemas.microsoft.com/office/drawing/2014/main" id="{F3D770A4-4B40-4FE0-AC35-D459BE5C028D}"/>
              </a:ext>
            </a:extLst>
          </p:cNvPr>
          <p:cNvSpPr/>
          <p:nvPr/>
        </p:nvSpPr>
        <p:spPr>
          <a:xfrm>
            <a:off x="3350087"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6" name="椭圆 45">
            <a:extLst>
              <a:ext uri="{FF2B5EF4-FFF2-40B4-BE49-F238E27FC236}">
                <a16:creationId xmlns:a16="http://schemas.microsoft.com/office/drawing/2014/main" id="{575A7DBE-33F2-4AA9-A7A6-42A034EE85CD}"/>
              </a:ext>
            </a:extLst>
          </p:cNvPr>
          <p:cNvSpPr/>
          <p:nvPr/>
        </p:nvSpPr>
        <p:spPr>
          <a:xfrm>
            <a:off x="3645362"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7" name="椭圆 46">
            <a:extLst>
              <a:ext uri="{FF2B5EF4-FFF2-40B4-BE49-F238E27FC236}">
                <a16:creationId xmlns:a16="http://schemas.microsoft.com/office/drawing/2014/main" id="{085A7E64-E14B-4BAD-A8C0-450C705FFCF5}"/>
              </a:ext>
            </a:extLst>
          </p:cNvPr>
          <p:cNvSpPr/>
          <p:nvPr/>
        </p:nvSpPr>
        <p:spPr>
          <a:xfrm>
            <a:off x="3969212"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8" name="椭圆 47">
            <a:extLst>
              <a:ext uri="{FF2B5EF4-FFF2-40B4-BE49-F238E27FC236}">
                <a16:creationId xmlns:a16="http://schemas.microsoft.com/office/drawing/2014/main" id="{FD906C1D-E0E6-4333-98E1-B8ADF4149386}"/>
              </a:ext>
            </a:extLst>
          </p:cNvPr>
          <p:cNvSpPr/>
          <p:nvPr/>
        </p:nvSpPr>
        <p:spPr>
          <a:xfrm>
            <a:off x="4264487"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pic>
        <p:nvPicPr>
          <p:cNvPr id="50" name="图片 49">
            <a:extLst>
              <a:ext uri="{FF2B5EF4-FFF2-40B4-BE49-F238E27FC236}">
                <a16:creationId xmlns:a16="http://schemas.microsoft.com/office/drawing/2014/main" id="{B338F546-750C-496E-B178-5E6A427E016D}"/>
              </a:ext>
            </a:extLst>
          </p:cNvPr>
          <p:cNvPicPr>
            <a:picLocks noChangeAspect="1"/>
          </p:cNvPicPr>
          <p:nvPr/>
        </p:nvPicPr>
        <p:blipFill rotWithShape="1">
          <a:blip r:embed="rId3">
            <a:extLst>
              <a:ext uri="{28A0092B-C50C-407E-A947-70E740481C1C}">
                <a14:useLocalDpi xmlns:a14="http://schemas.microsoft.com/office/drawing/2010/main" val="0"/>
              </a:ext>
            </a:extLst>
          </a:blip>
          <a:srcRect l="63067" t="64234" r="10611" b="7233"/>
          <a:stretch/>
        </p:blipFill>
        <p:spPr>
          <a:xfrm rot="16200000">
            <a:off x="10054510" y="4542126"/>
            <a:ext cx="1624782" cy="2369895"/>
          </a:xfrm>
          <a:prstGeom prst="rect">
            <a:avLst/>
          </a:prstGeom>
        </p:spPr>
      </p:pic>
      <p:pic>
        <p:nvPicPr>
          <p:cNvPr id="52" name="图片 51">
            <a:extLst>
              <a:ext uri="{FF2B5EF4-FFF2-40B4-BE49-F238E27FC236}">
                <a16:creationId xmlns:a16="http://schemas.microsoft.com/office/drawing/2014/main" id="{4B7D1BC6-3407-4953-A335-7364E48FC9DE}"/>
              </a:ext>
            </a:extLst>
          </p:cNvPr>
          <p:cNvPicPr>
            <a:picLocks noChangeAspect="1"/>
          </p:cNvPicPr>
          <p:nvPr/>
        </p:nvPicPr>
        <p:blipFill rotWithShape="1">
          <a:blip r:embed="rId3">
            <a:extLst>
              <a:ext uri="{28A0092B-C50C-407E-A947-70E740481C1C}">
                <a14:useLocalDpi xmlns:a14="http://schemas.microsoft.com/office/drawing/2010/main" val="0"/>
              </a:ext>
            </a:extLst>
          </a:blip>
          <a:srcRect l="63067" t="64234" r="10611" b="4060"/>
          <a:stretch/>
        </p:blipFill>
        <p:spPr>
          <a:xfrm rot="16200000" flipV="1">
            <a:off x="1016791" y="-687024"/>
            <a:ext cx="2393907" cy="4101485"/>
          </a:xfrm>
          <a:prstGeom prst="rect">
            <a:avLst/>
          </a:prstGeom>
        </p:spPr>
      </p:pic>
    </p:spTree>
    <p:extLst>
      <p:ext uri="{BB962C8B-B14F-4D97-AF65-F5344CB8AC3E}">
        <p14:creationId xmlns:p14="http://schemas.microsoft.com/office/powerpoint/2010/main" val="2779064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2"/>
                                        </p:tgtEl>
                                        <p:attrNameLst>
                                          <p:attrName>ppt_y</p:attrName>
                                        </p:attrNameLst>
                                      </p:cBhvr>
                                      <p:tavLst>
                                        <p:tav tm="0">
                                          <p:val>
                                            <p:strVal val="#ppt_y"/>
                                          </p:val>
                                        </p:tav>
                                        <p:tav tm="100000">
                                          <p:val>
                                            <p:strVal val="#ppt_y"/>
                                          </p:val>
                                        </p:tav>
                                      </p:tavLst>
                                    </p:anim>
                                    <p:anim calcmode="lin" valueType="num">
                                      <p:cBhvr>
                                        <p:cTn id="1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p:nvPr/>
        </p:nvSpPr>
        <p:spPr bwMode="auto">
          <a:xfrm>
            <a:off x="3203929" y="1501618"/>
            <a:ext cx="1486909" cy="1174027"/>
          </a:xfrm>
          <a:custGeom>
            <a:avLst/>
            <a:gdLst>
              <a:gd name="T0" fmla="*/ 0 w 864"/>
              <a:gd name="T1" fmla="*/ 0 h 678"/>
              <a:gd name="T2" fmla="*/ 864 w 864"/>
              <a:gd name="T3" fmla="*/ 678 h 678"/>
            </a:gdLst>
            <a:ahLst/>
            <a:cxnLst>
              <a:cxn ang="0">
                <a:pos x="864" y="357"/>
              </a:cxn>
              <a:cxn ang="0">
                <a:pos x="864" y="357"/>
              </a:cxn>
              <a:cxn ang="0">
                <a:pos x="817" y="317"/>
              </a:cxn>
              <a:cxn ang="0">
                <a:pos x="770" y="277"/>
              </a:cxn>
              <a:cxn ang="0">
                <a:pos x="720" y="240"/>
              </a:cxn>
              <a:cxn ang="0">
                <a:pos x="670" y="207"/>
              </a:cxn>
              <a:cxn ang="0">
                <a:pos x="617" y="177"/>
              </a:cxn>
              <a:cxn ang="0">
                <a:pos x="567" y="147"/>
              </a:cxn>
              <a:cxn ang="0">
                <a:pos x="510" y="124"/>
              </a:cxn>
              <a:cxn ang="0">
                <a:pos x="457" y="97"/>
              </a:cxn>
              <a:cxn ang="0">
                <a:pos x="400" y="77"/>
              </a:cxn>
              <a:cxn ang="0">
                <a:pos x="347" y="60"/>
              </a:cxn>
              <a:cxn ang="0">
                <a:pos x="290" y="43"/>
              </a:cxn>
              <a:cxn ang="0">
                <a:pos x="233" y="30"/>
              </a:cxn>
              <a:cxn ang="0">
                <a:pos x="173" y="17"/>
              </a:cxn>
              <a:cxn ang="0">
                <a:pos x="116" y="10"/>
              </a:cxn>
              <a:cxn ang="0">
                <a:pos x="56" y="3"/>
              </a:cxn>
              <a:cxn ang="0">
                <a:pos x="0" y="0"/>
              </a:cxn>
              <a:cxn ang="0">
                <a:pos x="0" y="454"/>
              </a:cxn>
              <a:cxn ang="0">
                <a:pos x="0" y="454"/>
              </a:cxn>
              <a:cxn ang="0">
                <a:pos x="73" y="461"/>
              </a:cxn>
              <a:cxn ang="0">
                <a:pos x="146" y="474"/>
              </a:cxn>
              <a:cxn ang="0">
                <a:pos x="217" y="494"/>
              </a:cxn>
              <a:cxn ang="0">
                <a:pos x="287" y="521"/>
              </a:cxn>
              <a:cxn ang="0">
                <a:pos x="353" y="551"/>
              </a:cxn>
              <a:cxn ang="0">
                <a:pos x="420" y="588"/>
              </a:cxn>
              <a:cxn ang="0">
                <a:pos x="483" y="631"/>
              </a:cxn>
              <a:cxn ang="0">
                <a:pos x="543" y="678"/>
              </a:cxn>
              <a:cxn ang="0">
                <a:pos x="864" y="357"/>
              </a:cxn>
            </a:cxnLst>
            <a:rect l="T0" t="T1" r="T2" b="T3"/>
            <a:pathLst>
              <a:path w="864" h="678">
                <a:moveTo>
                  <a:pt x="864" y="357"/>
                </a:moveTo>
                <a:lnTo>
                  <a:pt x="864" y="357"/>
                </a:lnTo>
                <a:lnTo>
                  <a:pt x="817" y="317"/>
                </a:lnTo>
                <a:lnTo>
                  <a:pt x="770" y="277"/>
                </a:lnTo>
                <a:lnTo>
                  <a:pt x="720" y="240"/>
                </a:lnTo>
                <a:lnTo>
                  <a:pt x="670" y="207"/>
                </a:lnTo>
                <a:lnTo>
                  <a:pt x="617" y="177"/>
                </a:lnTo>
                <a:lnTo>
                  <a:pt x="567" y="147"/>
                </a:lnTo>
                <a:lnTo>
                  <a:pt x="510" y="124"/>
                </a:lnTo>
                <a:lnTo>
                  <a:pt x="457" y="97"/>
                </a:lnTo>
                <a:lnTo>
                  <a:pt x="400" y="77"/>
                </a:lnTo>
                <a:lnTo>
                  <a:pt x="347" y="60"/>
                </a:lnTo>
                <a:lnTo>
                  <a:pt x="290" y="43"/>
                </a:lnTo>
                <a:lnTo>
                  <a:pt x="233" y="30"/>
                </a:lnTo>
                <a:lnTo>
                  <a:pt x="173" y="17"/>
                </a:lnTo>
                <a:lnTo>
                  <a:pt x="116" y="10"/>
                </a:lnTo>
                <a:lnTo>
                  <a:pt x="56" y="3"/>
                </a:lnTo>
                <a:lnTo>
                  <a:pt x="0" y="0"/>
                </a:lnTo>
                <a:lnTo>
                  <a:pt x="0" y="454"/>
                </a:lnTo>
                <a:lnTo>
                  <a:pt x="73" y="461"/>
                </a:lnTo>
                <a:lnTo>
                  <a:pt x="146" y="474"/>
                </a:lnTo>
                <a:lnTo>
                  <a:pt x="217" y="494"/>
                </a:lnTo>
                <a:lnTo>
                  <a:pt x="287" y="521"/>
                </a:lnTo>
                <a:lnTo>
                  <a:pt x="353" y="551"/>
                </a:lnTo>
                <a:lnTo>
                  <a:pt x="420" y="588"/>
                </a:lnTo>
                <a:lnTo>
                  <a:pt x="483" y="631"/>
                </a:lnTo>
                <a:lnTo>
                  <a:pt x="543" y="678"/>
                </a:lnTo>
                <a:lnTo>
                  <a:pt x="864" y="357"/>
                </a:lnTo>
                <a:close/>
              </a:path>
            </a:pathLst>
          </a:custGeom>
          <a:noFill/>
          <a:ln w="25400">
            <a:solidFill>
              <a:schemeClr val="tx1">
                <a:lumMod val="75000"/>
                <a:lumOff val="25000"/>
              </a:schemeClr>
            </a:solidFill>
            <a:prstDash val="sysDot"/>
            <a:round/>
          </a:ln>
        </p:spPr>
        <p:txBody>
          <a:bodyPr wrap="none" anchor="ctr"/>
          <a:lstStyle/>
          <a:p>
            <a:endParaRPr lang="zh-CN" altLang="en-US" sz="1866">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 name="Freeform 5"/>
          <p:cNvSpPr/>
          <p:nvPr/>
        </p:nvSpPr>
        <p:spPr bwMode="auto">
          <a:xfrm>
            <a:off x="4277807" y="2258329"/>
            <a:ext cx="1170252" cy="1497838"/>
          </a:xfrm>
          <a:custGeom>
            <a:avLst/>
            <a:gdLst>
              <a:gd name="T0" fmla="*/ 0 w 680"/>
              <a:gd name="T1" fmla="*/ 0 h 865"/>
              <a:gd name="T2" fmla="*/ 680 w 680"/>
              <a:gd name="T3" fmla="*/ 865 h 865"/>
            </a:gdLst>
            <a:ahLst/>
            <a:cxnLst>
              <a:cxn ang="0">
                <a:pos x="0" y="321"/>
              </a:cxn>
              <a:cxn ang="0">
                <a:pos x="0" y="321"/>
              </a:cxn>
              <a:cxn ang="0">
                <a:pos x="50" y="384"/>
              </a:cxn>
              <a:cxn ang="0">
                <a:pos x="90" y="444"/>
              </a:cxn>
              <a:cxn ang="0">
                <a:pos x="130" y="511"/>
              </a:cxn>
              <a:cxn ang="0">
                <a:pos x="160" y="581"/>
              </a:cxn>
              <a:cxn ang="0">
                <a:pos x="183" y="651"/>
              </a:cxn>
              <a:cxn ang="0">
                <a:pos x="203" y="722"/>
              </a:cxn>
              <a:cxn ang="0">
                <a:pos x="216" y="795"/>
              </a:cxn>
              <a:cxn ang="0">
                <a:pos x="223" y="865"/>
              </a:cxn>
              <a:cxn ang="0">
                <a:pos x="680" y="865"/>
              </a:cxn>
              <a:cxn ang="0">
                <a:pos x="680" y="865"/>
              </a:cxn>
              <a:cxn ang="0">
                <a:pos x="677" y="808"/>
              </a:cxn>
              <a:cxn ang="0">
                <a:pos x="670" y="752"/>
              </a:cxn>
              <a:cxn ang="0">
                <a:pos x="660" y="691"/>
              </a:cxn>
              <a:cxn ang="0">
                <a:pos x="650" y="635"/>
              </a:cxn>
              <a:cxn ang="0">
                <a:pos x="637" y="578"/>
              </a:cxn>
              <a:cxn ang="0">
                <a:pos x="620" y="521"/>
              </a:cxn>
              <a:cxn ang="0">
                <a:pos x="600" y="464"/>
              </a:cxn>
              <a:cxn ang="0">
                <a:pos x="580" y="408"/>
              </a:cxn>
              <a:cxn ang="0">
                <a:pos x="557" y="354"/>
              </a:cxn>
              <a:cxn ang="0">
                <a:pos x="530" y="301"/>
              </a:cxn>
              <a:cxn ang="0">
                <a:pos x="500" y="247"/>
              </a:cxn>
              <a:cxn ang="0">
                <a:pos x="470" y="197"/>
              </a:cxn>
              <a:cxn ang="0">
                <a:pos x="436" y="144"/>
              </a:cxn>
              <a:cxn ang="0">
                <a:pos x="400" y="97"/>
              </a:cxn>
              <a:cxn ang="0">
                <a:pos x="363" y="47"/>
              </a:cxn>
              <a:cxn ang="0">
                <a:pos x="320" y="0"/>
              </a:cxn>
              <a:cxn ang="0">
                <a:pos x="0" y="321"/>
              </a:cxn>
            </a:cxnLst>
            <a:rect l="T0" t="T1" r="T2" b="T3"/>
            <a:pathLst>
              <a:path w="680" h="865">
                <a:moveTo>
                  <a:pt x="0" y="321"/>
                </a:moveTo>
                <a:lnTo>
                  <a:pt x="0" y="321"/>
                </a:lnTo>
                <a:lnTo>
                  <a:pt x="50" y="384"/>
                </a:lnTo>
                <a:lnTo>
                  <a:pt x="90" y="444"/>
                </a:lnTo>
                <a:lnTo>
                  <a:pt x="130" y="511"/>
                </a:lnTo>
                <a:lnTo>
                  <a:pt x="160" y="581"/>
                </a:lnTo>
                <a:lnTo>
                  <a:pt x="183" y="651"/>
                </a:lnTo>
                <a:lnTo>
                  <a:pt x="203" y="722"/>
                </a:lnTo>
                <a:lnTo>
                  <a:pt x="216" y="795"/>
                </a:lnTo>
                <a:lnTo>
                  <a:pt x="223" y="865"/>
                </a:lnTo>
                <a:lnTo>
                  <a:pt x="680" y="865"/>
                </a:lnTo>
                <a:lnTo>
                  <a:pt x="677" y="808"/>
                </a:lnTo>
                <a:lnTo>
                  <a:pt x="670" y="752"/>
                </a:lnTo>
                <a:lnTo>
                  <a:pt x="660" y="691"/>
                </a:lnTo>
                <a:lnTo>
                  <a:pt x="650" y="635"/>
                </a:lnTo>
                <a:lnTo>
                  <a:pt x="637" y="578"/>
                </a:lnTo>
                <a:lnTo>
                  <a:pt x="620" y="521"/>
                </a:lnTo>
                <a:lnTo>
                  <a:pt x="600" y="464"/>
                </a:lnTo>
                <a:lnTo>
                  <a:pt x="580" y="408"/>
                </a:lnTo>
                <a:lnTo>
                  <a:pt x="557" y="354"/>
                </a:lnTo>
                <a:lnTo>
                  <a:pt x="530" y="301"/>
                </a:lnTo>
                <a:lnTo>
                  <a:pt x="500" y="247"/>
                </a:lnTo>
                <a:lnTo>
                  <a:pt x="470" y="197"/>
                </a:lnTo>
                <a:lnTo>
                  <a:pt x="436" y="144"/>
                </a:lnTo>
                <a:lnTo>
                  <a:pt x="400" y="97"/>
                </a:lnTo>
                <a:lnTo>
                  <a:pt x="363" y="47"/>
                </a:lnTo>
                <a:lnTo>
                  <a:pt x="320" y="0"/>
                </a:lnTo>
                <a:lnTo>
                  <a:pt x="0" y="321"/>
                </a:lnTo>
                <a:close/>
              </a:path>
            </a:pathLst>
          </a:custGeom>
          <a:noFill/>
          <a:ln w="25400">
            <a:solidFill>
              <a:schemeClr val="tx1">
                <a:lumMod val="75000"/>
                <a:lumOff val="25000"/>
              </a:schemeClr>
            </a:solidFill>
            <a:prstDash val="sysDot"/>
            <a:round/>
          </a:ln>
        </p:spPr>
        <p:txBody>
          <a:bodyPr wrap="none" anchor="ct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 name="Freeform 6"/>
          <p:cNvSpPr/>
          <p:nvPr/>
        </p:nvSpPr>
        <p:spPr bwMode="auto">
          <a:xfrm>
            <a:off x="4277807" y="3953567"/>
            <a:ext cx="1170252" cy="1503032"/>
          </a:xfrm>
          <a:custGeom>
            <a:avLst/>
            <a:gdLst>
              <a:gd name="T0" fmla="*/ 0 w 680"/>
              <a:gd name="T1" fmla="*/ 0 h 868"/>
              <a:gd name="T2" fmla="*/ 680 w 680"/>
              <a:gd name="T3" fmla="*/ 868 h 868"/>
            </a:gdLst>
            <a:ahLst/>
            <a:cxnLst>
              <a:cxn ang="0">
                <a:pos x="223" y="0"/>
              </a:cxn>
              <a:cxn ang="0">
                <a:pos x="223" y="0"/>
              </a:cxn>
              <a:cxn ang="0">
                <a:pos x="216" y="73"/>
              </a:cxn>
              <a:cxn ang="0">
                <a:pos x="203" y="146"/>
              </a:cxn>
              <a:cxn ang="0">
                <a:pos x="183" y="217"/>
              </a:cxn>
              <a:cxn ang="0">
                <a:pos x="160" y="287"/>
              </a:cxn>
              <a:cxn ang="0">
                <a:pos x="130" y="357"/>
              </a:cxn>
              <a:cxn ang="0">
                <a:pos x="90" y="420"/>
              </a:cxn>
              <a:cxn ang="0">
                <a:pos x="50" y="484"/>
              </a:cxn>
              <a:cxn ang="0">
                <a:pos x="0" y="544"/>
              </a:cxn>
              <a:cxn ang="0">
                <a:pos x="320" y="868"/>
              </a:cxn>
              <a:cxn ang="0">
                <a:pos x="320" y="868"/>
              </a:cxn>
              <a:cxn ang="0">
                <a:pos x="363" y="821"/>
              </a:cxn>
              <a:cxn ang="0">
                <a:pos x="400" y="771"/>
              </a:cxn>
              <a:cxn ang="0">
                <a:pos x="436" y="724"/>
              </a:cxn>
              <a:cxn ang="0">
                <a:pos x="470" y="671"/>
              </a:cxn>
              <a:cxn ang="0">
                <a:pos x="500" y="621"/>
              </a:cxn>
              <a:cxn ang="0">
                <a:pos x="530" y="567"/>
              </a:cxn>
              <a:cxn ang="0">
                <a:pos x="557" y="514"/>
              </a:cxn>
              <a:cxn ang="0">
                <a:pos x="580" y="460"/>
              </a:cxn>
              <a:cxn ang="0">
                <a:pos x="600" y="404"/>
              </a:cxn>
              <a:cxn ang="0">
                <a:pos x="620" y="347"/>
              </a:cxn>
              <a:cxn ang="0">
                <a:pos x="637" y="290"/>
              </a:cxn>
              <a:cxn ang="0">
                <a:pos x="650" y="233"/>
              </a:cxn>
              <a:cxn ang="0">
                <a:pos x="660" y="177"/>
              </a:cxn>
              <a:cxn ang="0">
                <a:pos x="670" y="116"/>
              </a:cxn>
              <a:cxn ang="0">
                <a:pos x="677" y="60"/>
              </a:cxn>
              <a:cxn ang="0">
                <a:pos x="680" y="0"/>
              </a:cxn>
              <a:cxn ang="0">
                <a:pos x="223" y="0"/>
              </a:cxn>
            </a:cxnLst>
            <a:rect l="T0" t="T1" r="T2" b="T3"/>
            <a:pathLst>
              <a:path w="680" h="866">
                <a:moveTo>
                  <a:pt x="223" y="0"/>
                </a:moveTo>
                <a:lnTo>
                  <a:pt x="223" y="0"/>
                </a:lnTo>
                <a:lnTo>
                  <a:pt x="216" y="73"/>
                </a:lnTo>
                <a:lnTo>
                  <a:pt x="203" y="146"/>
                </a:lnTo>
                <a:lnTo>
                  <a:pt x="183" y="217"/>
                </a:lnTo>
                <a:lnTo>
                  <a:pt x="160" y="287"/>
                </a:lnTo>
                <a:lnTo>
                  <a:pt x="130" y="357"/>
                </a:lnTo>
                <a:lnTo>
                  <a:pt x="90" y="420"/>
                </a:lnTo>
                <a:lnTo>
                  <a:pt x="50" y="484"/>
                </a:lnTo>
                <a:lnTo>
                  <a:pt x="0" y="544"/>
                </a:lnTo>
                <a:lnTo>
                  <a:pt x="320" y="868"/>
                </a:lnTo>
                <a:lnTo>
                  <a:pt x="363" y="821"/>
                </a:lnTo>
                <a:lnTo>
                  <a:pt x="400" y="771"/>
                </a:lnTo>
                <a:lnTo>
                  <a:pt x="436" y="724"/>
                </a:lnTo>
                <a:lnTo>
                  <a:pt x="470" y="671"/>
                </a:lnTo>
                <a:lnTo>
                  <a:pt x="500" y="621"/>
                </a:lnTo>
                <a:lnTo>
                  <a:pt x="530" y="567"/>
                </a:lnTo>
                <a:lnTo>
                  <a:pt x="557" y="514"/>
                </a:lnTo>
                <a:lnTo>
                  <a:pt x="580" y="460"/>
                </a:lnTo>
                <a:lnTo>
                  <a:pt x="600" y="404"/>
                </a:lnTo>
                <a:lnTo>
                  <a:pt x="620" y="347"/>
                </a:lnTo>
                <a:lnTo>
                  <a:pt x="637" y="290"/>
                </a:lnTo>
                <a:lnTo>
                  <a:pt x="650" y="233"/>
                </a:lnTo>
                <a:lnTo>
                  <a:pt x="660" y="177"/>
                </a:lnTo>
                <a:lnTo>
                  <a:pt x="670" y="116"/>
                </a:lnTo>
                <a:lnTo>
                  <a:pt x="677" y="60"/>
                </a:lnTo>
                <a:lnTo>
                  <a:pt x="680" y="0"/>
                </a:lnTo>
                <a:lnTo>
                  <a:pt x="223" y="0"/>
                </a:lnTo>
                <a:close/>
              </a:path>
            </a:pathLst>
          </a:custGeom>
          <a:noFill/>
          <a:ln w="25400">
            <a:solidFill>
              <a:schemeClr val="tx1">
                <a:lumMod val="75000"/>
                <a:lumOff val="25000"/>
              </a:schemeClr>
            </a:solidFill>
            <a:prstDash val="sysDot"/>
            <a:round/>
          </a:ln>
        </p:spPr>
        <p:txBody>
          <a:bodyPr wrap="none" anchor="ct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 name="Freeform 7"/>
          <p:cNvSpPr/>
          <p:nvPr/>
        </p:nvSpPr>
        <p:spPr bwMode="auto">
          <a:xfrm>
            <a:off x="3203929" y="5039283"/>
            <a:ext cx="1486909" cy="1174027"/>
          </a:xfrm>
          <a:custGeom>
            <a:avLst/>
            <a:gdLst>
              <a:gd name="T0" fmla="*/ 0 w 864"/>
              <a:gd name="T1" fmla="*/ 0 h 678"/>
              <a:gd name="T2" fmla="*/ 864 w 864"/>
              <a:gd name="T3" fmla="*/ 678 h 678"/>
            </a:gdLst>
            <a:ahLst/>
            <a:cxnLst>
              <a:cxn ang="0">
                <a:pos x="543" y="0"/>
              </a:cxn>
              <a:cxn ang="0">
                <a:pos x="543" y="0"/>
              </a:cxn>
              <a:cxn ang="0">
                <a:pos x="483" y="47"/>
              </a:cxn>
              <a:cxn ang="0">
                <a:pos x="420" y="90"/>
              </a:cxn>
              <a:cxn ang="0">
                <a:pos x="353" y="127"/>
              </a:cxn>
              <a:cxn ang="0">
                <a:pos x="287" y="157"/>
              </a:cxn>
              <a:cxn ang="0">
                <a:pos x="217" y="184"/>
              </a:cxn>
              <a:cxn ang="0">
                <a:pos x="146" y="204"/>
              </a:cxn>
              <a:cxn ang="0">
                <a:pos x="73" y="217"/>
              </a:cxn>
              <a:cxn ang="0">
                <a:pos x="0" y="224"/>
              </a:cxn>
              <a:cxn ang="0">
                <a:pos x="0" y="678"/>
              </a:cxn>
              <a:cxn ang="0">
                <a:pos x="0" y="678"/>
              </a:cxn>
              <a:cxn ang="0">
                <a:pos x="56" y="675"/>
              </a:cxn>
              <a:cxn ang="0">
                <a:pos x="116" y="668"/>
              </a:cxn>
              <a:cxn ang="0">
                <a:pos x="173" y="661"/>
              </a:cxn>
              <a:cxn ang="0">
                <a:pos x="233" y="648"/>
              </a:cxn>
              <a:cxn ang="0">
                <a:pos x="290" y="635"/>
              </a:cxn>
              <a:cxn ang="0">
                <a:pos x="347" y="618"/>
              </a:cxn>
              <a:cxn ang="0">
                <a:pos x="400" y="601"/>
              </a:cxn>
              <a:cxn ang="0">
                <a:pos x="457" y="581"/>
              </a:cxn>
              <a:cxn ang="0">
                <a:pos x="510" y="554"/>
              </a:cxn>
              <a:cxn ang="0">
                <a:pos x="567" y="531"/>
              </a:cxn>
              <a:cxn ang="0">
                <a:pos x="617" y="501"/>
              </a:cxn>
              <a:cxn ang="0">
                <a:pos x="670" y="471"/>
              </a:cxn>
              <a:cxn ang="0">
                <a:pos x="720" y="438"/>
              </a:cxn>
              <a:cxn ang="0">
                <a:pos x="770" y="401"/>
              </a:cxn>
              <a:cxn ang="0">
                <a:pos x="817" y="361"/>
              </a:cxn>
              <a:cxn ang="0">
                <a:pos x="864" y="321"/>
              </a:cxn>
              <a:cxn ang="0">
                <a:pos x="543" y="0"/>
              </a:cxn>
            </a:cxnLst>
            <a:rect l="T0" t="T1" r="T2" b="T3"/>
            <a:pathLst>
              <a:path w="864" h="678">
                <a:moveTo>
                  <a:pt x="543" y="0"/>
                </a:moveTo>
                <a:lnTo>
                  <a:pt x="543" y="0"/>
                </a:lnTo>
                <a:lnTo>
                  <a:pt x="483" y="47"/>
                </a:lnTo>
                <a:lnTo>
                  <a:pt x="420" y="90"/>
                </a:lnTo>
                <a:lnTo>
                  <a:pt x="353" y="127"/>
                </a:lnTo>
                <a:lnTo>
                  <a:pt x="287" y="157"/>
                </a:lnTo>
                <a:lnTo>
                  <a:pt x="217" y="184"/>
                </a:lnTo>
                <a:lnTo>
                  <a:pt x="146" y="204"/>
                </a:lnTo>
                <a:lnTo>
                  <a:pt x="73" y="217"/>
                </a:lnTo>
                <a:lnTo>
                  <a:pt x="0" y="224"/>
                </a:lnTo>
                <a:lnTo>
                  <a:pt x="0" y="678"/>
                </a:lnTo>
                <a:lnTo>
                  <a:pt x="56" y="675"/>
                </a:lnTo>
                <a:lnTo>
                  <a:pt x="116" y="668"/>
                </a:lnTo>
                <a:lnTo>
                  <a:pt x="173" y="661"/>
                </a:lnTo>
                <a:lnTo>
                  <a:pt x="233" y="648"/>
                </a:lnTo>
                <a:lnTo>
                  <a:pt x="290" y="635"/>
                </a:lnTo>
                <a:lnTo>
                  <a:pt x="347" y="618"/>
                </a:lnTo>
                <a:lnTo>
                  <a:pt x="400" y="601"/>
                </a:lnTo>
                <a:lnTo>
                  <a:pt x="457" y="581"/>
                </a:lnTo>
                <a:lnTo>
                  <a:pt x="510" y="554"/>
                </a:lnTo>
                <a:lnTo>
                  <a:pt x="567" y="531"/>
                </a:lnTo>
                <a:lnTo>
                  <a:pt x="617" y="501"/>
                </a:lnTo>
                <a:lnTo>
                  <a:pt x="670" y="471"/>
                </a:lnTo>
                <a:lnTo>
                  <a:pt x="720" y="438"/>
                </a:lnTo>
                <a:lnTo>
                  <a:pt x="770" y="401"/>
                </a:lnTo>
                <a:lnTo>
                  <a:pt x="817" y="361"/>
                </a:lnTo>
                <a:lnTo>
                  <a:pt x="864" y="321"/>
                </a:lnTo>
                <a:lnTo>
                  <a:pt x="543" y="0"/>
                </a:lnTo>
                <a:close/>
              </a:path>
            </a:pathLst>
          </a:custGeom>
          <a:noFill/>
          <a:ln w="25400" cap="rnd" cmpd="sng">
            <a:solidFill>
              <a:schemeClr val="tx1">
                <a:lumMod val="75000"/>
                <a:lumOff val="25000"/>
              </a:schemeClr>
            </a:solidFill>
            <a:prstDash val="sysDot"/>
            <a:round/>
          </a:ln>
        </p:spPr>
        <p:txBody>
          <a:bodyPr wrap="none" anchor="ct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 name="Freeform 8"/>
          <p:cNvSpPr/>
          <p:nvPr/>
        </p:nvSpPr>
        <p:spPr bwMode="auto">
          <a:xfrm>
            <a:off x="1520831" y="5039283"/>
            <a:ext cx="1486909" cy="1174027"/>
          </a:xfrm>
          <a:custGeom>
            <a:avLst/>
            <a:gdLst>
              <a:gd name="T0" fmla="*/ 0 w 864"/>
              <a:gd name="T1" fmla="*/ 0 h 678"/>
              <a:gd name="T2" fmla="*/ 864 w 864"/>
              <a:gd name="T3" fmla="*/ 678 h 678"/>
            </a:gdLst>
            <a:ahLst/>
            <a:cxnLst>
              <a:cxn ang="0">
                <a:pos x="0" y="321"/>
              </a:cxn>
              <a:cxn ang="0">
                <a:pos x="0" y="321"/>
              </a:cxn>
              <a:cxn ang="0">
                <a:pos x="47" y="361"/>
              </a:cxn>
              <a:cxn ang="0">
                <a:pos x="94" y="401"/>
              </a:cxn>
              <a:cxn ang="0">
                <a:pos x="144" y="438"/>
              </a:cxn>
              <a:cxn ang="0">
                <a:pos x="194" y="471"/>
              </a:cxn>
              <a:cxn ang="0">
                <a:pos x="244" y="501"/>
              </a:cxn>
              <a:cxn ang="0">
                <a:pos x="297" y="531"/>
              </a:cxn>
              <a:cxn ang="0">
                <a:pos x="351" y="554"/>
              </a:cxn>
              <a:cxn ang="0">
                <a:pos x="407" y="581"/>
              </a:cxn>
              <a:cxn ang="0">
                <a:pos x="461" y="601"/>
              </a:cxn>
              <a:cxn ang="0">
                <a:pos x="517" y="618"/>
              </a:cxn>
              <a:cxn ang="0">
                <a:pos x="574" y="635"/>
              </a:cxn>
              <a:cxn ang="0">
                <a:pos x="631" y="648"/>
              </a:cxn>
              <a:cxn ang="0">
                <a:pos x="691" y="661"/>
              </a:cxn>
              <a:cxn ang="0">
                <a:pos x="748" y="668"/>
              </a:cxn>
              <a:cxn ang="0">
                <a:pos x="804" y="675"/>
              </a:cxn>
              <a:cxn ang="0">
                <a:pos x="864" y="678"/>
              </a:cxn>
              <a:cxn ang="0">
                <a:pos x="864" y="224"/>
              </a:cxn>
              <a:cxn ang="0">
                <a:pos x="864" y="224"/>
              </a:cxn>
              <a:cxn ang="0">
                <a:pos x="791" y="217"/>
              </a:cxn>
              <a:cxn ang="0">
                <a:pos x="718" y="204"/>
              </a:cxn>
              <a:cxn ang="0">
                <a:pos x="647" y="184"/>
              </a:cxn>
              <a:cxn ang="0">
                <a:pos x="577" y="157"/>
              </a:cxn>
              <a:cxn ang="0">
                <a:pos x="511" y="127"/>
              </a:cxn>
              <a:cxn ang="0">
                <a:pos x="444" y="90"/>
              </a:cxn>
              <a:cxn ang="0">
                <a:pos x="381" y="47"/>
              </a:cxn>
              <a:cxn ang="0">
                <a:pos x="321" y="0"/>
              </a:cxn>
              <a:cxn ang="0">
                <a:pos x="0" y="321"/>
              </a:cxn>
            </a:cxnLst>
            <a:rect l="T0" t="T1" r="T2" b="T3"/>
            <a:pathLst>
              <a:path w="864" h="678">
                <a:moveTo>
                  <a:pt x="0" y="321"/>
                </a:moveTo>
                <a:lnTo>
                  <a:pt x="0" y="321"/>
                </a:lnTo>
                <a:lnTo>
                  <a:pt x="47" y="361"/>
                </a:lnTo>
                <a:lnTo>
                  <a:pt x="94" y="401"/>
                </a:lnTo>
                <a:lnTo>
                  <a:pt x="144" y="438"/>
                </a:lnTo>
                <a:lnTo>
                  <a:pt x="194" y="471"/>
                </a:lnTo>
                <a:lnTo>
                  <a:pt x="244" y="501"/>
                </a:lnTo>
                <a:lnTo>
                  <a:pt x="297" y="531"/>
                </a:lnTo>
                <a:lnTo>
                  <a:pt x="351" y="554"/>
                </a:lnTo>
                <a:lnTo>
                  <a:pt x="407" y="581"/>
                </a:lnTo>
                <a:lnTo>
                  <a:pt x="461" y="601"/>
                </a:lnTo>
                <a:lnTo>
                  <a:pt x="517" y="618"/>
                </a:lnTo>
                <a:lnTo>
                  <a:pt x="574" y="635"/>
                </a:lnTo>
                <a:lnTo>
                  <a:pt x="631" y="648"/>
                </a:lnTo>
                <a:lnTo>
                  <a:pt x="691" y="661"/>
                </a:lnTo>
                <a:lnTo>
                  <a:pt x="748" y="668"/>
                </a:lnTo>
                <a:lnTo>
                  <a:pt x="804" y="675"/>
                </a:lnTo>
                <a:lnTo>
                  <a:pt x="864" y="678"/>
                </a:lnTo>
                <a:lnTo>
                  <a:pt x="864" y="224"/>
                </a:lnTo>
                <a:lnTo>
                  <a:pt x="791" y="217"/>
                </a:lnTo>
                <a:lnTo>
                  <a:pt x="718" y="204"/>
                </a:lnTo>
                <a:lnTo>
                  <a:pt x="647" y="184"/>
                </a:lnTo>
                <a:lnTo>
                  <a:pt x="577" y="157"/>
                </a:lnTo>
                <a:lnTo>
                  <a:pt x="511" y="127"/>
                </a:lnTo>
                <a:lnTo>
                  <a:pt x="444" y="90"/>
                </a:lnTo>
                <a:lnTo>
                  <a:pt x="381" y="47"/>
                </a:lnTo>
                <a:lnTo>
                  <a:pt x="321" y="0"/>
                </a:lnTo>
                <a:lnTo>
                  <a:pt x="0" y="321"/>
                </a:lnTo>
                <a:close/>
              </a:path>
            </a:pathLst>
          </a:custGeom>
          <a:noFill/>
          <a:ln w="25400" cap="rnd" cmpd="sng">
            <a:solidFill>
              <a:schemeClr val="tx1">
                <a:lumMod val="75000"/>
                <a:lumOff val="25000"/>
              </a:schemeClr>
            </a:solidFill>
            <a:prstDash val="sysDot"/>
            <a:round/>
          </a:ln>
        </p:spPr>
        <p:txBody>
          <a:bodyPr wrap="none" anchor="ct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 name="Freeform 9"/>
          <p:cNvSpPr/>
          <p:nvPr/>
        </p:nvSpPr>
        <p:spPr bwMode="auto">
          <a:xfrm>
            <a:off x="763610" y="3953567"/>
            <a:ext cx="1171973" cy="1503032"/>
          </a:xfrm>
          <a:custGeom>
            <a:avLst/>
            <a:gdLst>
              <a:gd name="T0" fmla="*/ 0 w 681"/>
              <a:gd name="T1" fmla="*/ 0 h 868"/>
              <a:gd name="T2" fmla="*/ 681 w 681"/>
              <a:gd name="T3" fmla="*/ 868 h 868"/>
            </a:gdLst>
            <a:ahLst/>
            <a:cxnLst>
              <a:cxn ang="0">
                <a:pos x="454" y="0"/>
              </a:cxn>
              <a:cxn ang="0">
                <a:pos x="0" y="0"/>
              </a:cxn>
              <a:cxn ang="0">
                <a:pos x="0" y="0"/>
              </a:cxn>
              <a:cxn ang="0">
                <a:pos x="3" y="60"/>
              </a:cxn>
              <a:cxn ang="0">
                <a:pos x="10" y="116"/>
              </a:cxn>
              <a:cxn ang="0">
                <a:pos x="20" y="177"/>
              </a:cxn>
              <a:cxn ang="0">
                <a:pos x="30" y="233"/>
              </a:cxn>
              <a:cxn ang="0">
                <a:pos x="43" y="290"/>
              </a:cxn>
              <a:cxn ang="0">
                <a:pos x="60" y="347"/>
              </a:cxn>
              <a:cxn ang="0">
                <a:pos x="80" y="404"/>
              </a:cxn>
              <a:cxn ang="0">
                <a:pos x="100" y="460"/>
              </a:cxn>
              <a:cxn ang="0">
                <a:pos x="123" y="514"/>
              </a:cxn>
              <a:cxn ang="0">
                <a:pos x="150" y="567"/>
              </a:cxn>
              <a:cxn ang="0">
                <a:pos x="177" y="621"/>
              </a:cxn>
              <a:cxn ang="0">
                <a:pos x="210" y="671"/>
              </a:cxn>
              <a:cxn ang="0">
                <a:pos x="244" y="724"/>
              </a:cxn>
              <a:cxn ang="0">
                <a:pos x="280" y="771"/>
              </a:cxn>
              <a:cxn ang="0">
                <a:pos x="317" y="821"/>
              </a:cxn>
              <a:cxn ang="0">
                <a:pos x="360" y="868"/>
              </a:cxn>
              <a:cxn ang="0">
                <a:pos x="681" y="544"/>
              </a:cxn>
              <a:cxn ang="0">
                <a:pos x="681" y="544"/>
              </a:cxn>
              <a:cxn ang="0">
                <a:pos x="630" y="484"/>
              </a:cxn>
              <a:cxn ang="0">
                <a:pos x="587" y="420"/>
              </a:cxn>
              <a:cxn ang="0">
                <a:pos x="550" y="357"/>
              </a:cxn>
              <a:cxn ang="0">
                <a:pos x="520" y="287"/>
              </a:cxn>
              <a:cxn ang="0">
                <a:pos x="494" y="217"/>
              </a:cxn>
              <a:cxn ang="0">
                <a:pos x="477" y="146"/>
              </a:cxn>
              <a:cxn ang="0">
                <a:pos x="464" y="73"/>
              </a:cxn>
              <a:cxn ang="0">
                <a:pos x="454" y="0"/>
              </a:cxn>
              <a:cxn ang="0">
                <a:pos x="454" y="0"/>
              </a:cxn>
            </a:cxnLst>
            <a:rect l="T0" t="T1" r="T2" b="T3"/>
            <a:pathLst>
              <a:path w="681" h="866">
                <a:moveTo>
                  <a:pt x="454" y="0"/>
                </a:moveTo>
                <a:lnTo>
                  <a:pt x="0" y="0"/>
                </a:lnTo>
                <a:lnTo>
                  <a:pt x="3" y="60"/>
                </a:lnTo>
                <a:lnTo>
                  <a:pt x="10" y="116"/>
                </a:lnTo>
                <a:lnTo>
                  <a:pt x="20" y="177"/>
                </a:lnTo>
                <a:lnTo>
                  <a:pt x="30" y="233"/>
                </a:lnTo>
                <a:lnTo>
                  <a:pt x="43" y="290"/>
                </a:lnTo>
                <a:lnTo>
                  <a:pt x="60" y="347"/>
                </a:lnTo>
                <a:lnTo>
                  <a:pt x="80" y="404"/>
                </a:lnTo>
                <a:lnTo>
                  <a:pt x="100" y="460"/>
                </a:lnTo>
                <a:lnTo>
                  <a:pt x="123" y="514"/>
                </a:lnTo>
                <a:lnTo>
                  <a:pt x="150" y="567"/>
                </a:lnTo>
                <a:lnTo>
                  <a:pt x="177" y="621"/>
                </a:lnTo>
                <a:lnTo>
                  <a:pt x="210" y="671"/>
                </a:lnTo>
                <a:lnTo>
                  <a:pt x="244" y="724"/>
                </a:lnTo>
                <a:lnTo>
                  <a:pt x="280" y="771"/>
                </a:lnTo>
                <a:lnTo>
                  <a:pt x="317" y="821"/>
                </a:lnTo>
                <a:lnTo>
                  <a:pt x="360" y="868"/>
                </a:lnTo>
                <a:lnTo>
                  <a:pt x="681" y="544"/>
                </a:lnTo>
                <a:lnTo>
                  <a:pt x="630" y="484"/>
                </a:lnTo>
                <a:lnTo>
                  <a:pt x="587" y="420"/>
                </a:lnTo>
                <a:lnTo>
                  <a:pt x="550" y="357"/>
                </a:lnTo>
                <a:lnTo>
                  <a:pt x="520" y="287"/>
                </a:lnTo>
                <a:lnTo>
                  <a:pt x="494" y="217"/>
                </a:lnTo>
                <a:lnTo>
                  <a:pt x="477" y="146"/>
                </a:lnTo>
                <a:lnTo>
                  <a:pt x="464" y="73"/>
                </a:lnTo>
                <a:lnTo>
                  <a:pt x="454" y="0"/>
                </a:lnTo>
                <a:close/>
              </a:path>
            </a:pathLst>
          </a:custGeom>
          <a:noFill/>
          <a:ln w="25400" cap="rnd" cmpd="sng">
            <a:solidFill>
              <a:schemeClr val="tx1">
                <a:lumMod val="75000"/>
                <a:lumOff val="25000"/>
              </a:schemeClr>
            </a:solidFill>
            <a:prstDash val="sysDot"/>
            <a:round/>
          </a:ln>
        </p:spPr>
        <p:txBody>
          <a:bodyPr wrap="none" anchor="ct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 name="Freeform 10"/>
          <p:cNvSpPr/>
          <p:nvPr/>
        </p:nvSpPr>
        <p:spPr bwMode="auto">
          <a:xfrm>
            <a:off x="763610" y="2258329"/>
            <a:ext cx="1171973" cy="1497838"/>
          </a:xfrm>
          <a:custGeom>
            <a:avLst/>
            <a:gdLst>
              <a:gd name="T0" fmla="*/ 0 w 681"/>
              <a:gd name="T1" fmla="*/ 0 h 865"/>
              <a:gd name="T2" fmla="*/ 681 w 681"/>
              <a:gd name="T3" fmla="*/ 865 h 865"/>
            </a:gdLst>
            <a:ahLst/>
            <a:cxnLst>
              <a:cxn ang="0">
                <a:pos x="454" y="865"/>
              </a:cxn>
              <a:cxn ang="0">
                <a:pos x="454" y="865"/>
              </a:cxn>
              <a:cxn ang="0">
                <a:pos x="464" y="795"/>
              </a:cxn>
              <a:cxn ang="0">
                <a:pos x="477" y="722"/>
              </a:cxn>
              <a:cxn ang="0">
                <a:pos x="494" y="651"/>
              </a:cxn>
              <a:cxn ang="0">
                <a:pos x="520" y="581"/>
              </a:cxn>
              <a:cxn ang="0">
                <a:pos x="550" y="511"/>
              </a:cxn>
              <a:cxn ang="0">
                <a:pos x="587" y="444"/>
              </a:cxn>
              <a:cxn ang="0">
                <a:pos x="630" y="384"/>
              </a:cxn>
              <a:cxn ang="0">
                <a:pos x="681" y="321"/>
              </a:cxn>
              <a:cxn ang="0">
                <a:pos x="360" y="0"/>
              </a:cxn>
              <a:cxn ang="0">
                <a:pos x="360" y="0"/>
              </a:cxn>
              <a:cxn ang="0">
                <a:pos x="317" y="47"/>
              </a:cxn>
              <a:cxn ang="0">
                <a:pos x="280" y="97"/>
              </a:cxn>
              <a:cxn ang="0">
                <a:pos x="244" y="144"/>
              </a:cxn>
              <a:cxn ang="0">
                <a:pos x="210" y="197"/>
              </a:cxn>
              <a:cxn ang="0">
                <a:pos x="177" y="247"/>
              </a:cxn>
              <a:cxn ang="0">
                <a:pos x="150" y="301"/>
              </a:cxn>
              <a:cxn ang="0">
                <a:pos x="123" y="354"/>
              </a:cxn>
              <a:cxn ang="0">
                <a:pos x="100" y="408"/>
              </a:cxn>
              <a:cxn ang="0">
                <a:pos x="80" y="464"/>
              </a:cxn>
              <a:cxn ang="0">
                <a:pos x="60" y="521"/>
              </a:cxn>
              <a:cxn ang="0">
                <a:pos x="43" y="578"/>
              </a:cxn>
              <a:cxn ang="0">
                <a:pos x="30" y="635"/>
              </a:cxn>
              <a:cxn ang="0">
                <a:pos x="20" y="691"/>
              </a:cxn>
              <a:cxn ang="0">
                <a:pos x="10" y="752"/>
              </a:cxn>
              <a:cxn ang="0">
                <a:pos x="3" y="808"/>
              </a:cxn>
              <a:cxn ang="0">
                <a:pos x="0" y="865"/>
              </a:cxn>
              <a:cxn ang="0">
                <a:pos x="454" y="865"/>
              </a:cxn>
            </a:cxnLst>
            <a:rect l="T0" t="T1" r="T2" b="T3"/>
            <a:pathLst>
              <a:path w="681" h="865">
                <a:moveTo>
                  <a:pt x="454" y="865"/>
                </a:moveTo>
                <a:lnTo>
                  <a:pt x="454" y="865"/>
                </a:lnTo>
                <a:lnTo>
                  <a:pt x="464" y="795"/>
                </a:lnTo>
                <a:lnTo>
                  <a:pt x="477" y="722"/>
                </a:lnTo>
                <a:lnTo>
                  <a:pt x="494" y="651"/>
                </a:lnTo>
                <a:lnTo>
                  <a:pt x="520" y="581"/>
                </a:lnTo>
                <a:lnTo>
                  <a:pt x="550" y="511"/>
                </a:lnTo>
                <a:lnTo>
                  <a:pt x="587" y="444"/>
                </a:lnTo>
                <a:lnTo>
                  <a:pt x="630" y="384"/>
                </a:lnTo>
                <a:lnTo>
                  <a:pt x="681" y="321"/>
                </a:lnTo>
                <a:lnTo>
                  <a:pt x="360" y="0"/>
                </a:lnTo>
                <a:lnTo>
                  <a:pt x="317" y="47"/>
                </a:lnTo>
                <a:lnTo>
                  <a:pt x="280" y="97"/>
                </a:lnTo>
                <a:lnTo>
                  <a:pt x="244" y="144"/>
                </a:lnTo>
                <a:lnTo>
                  <a:pt x="210" y="197"/>
                </a:lnTo>
                <a:lnTo>
                  <a:pt x="177" y="247"/>
                </a:lnTo>
                <a:lnTo>
                  <a:pt x="150" y="301"/>
                </a:lnTo>
                <a:lnTo>
                  <a:pt x="123" y="354"/>
                </a:lnTo>
                <a:lnTo>
                  <a:pt x="100" y="408"/>
                </a:lnTo>
                <a:lnTo>
                  <a:pt x="80" y="464"/>
                </a:lnTo>
                <a:lnTo>
                  <a:pt x="60" y="521"/>
                </a:lnTo>
                <a:lnTo>
                  <a:pt x="43" y="578"/>
                </a:lnTo>
                <a:lnTo>
                  <a:pt x="30" y="635"/>
                </a:lnTo>
                <a:lnTo>
                  <a:pt x="20" y="691"/>
                </a:lnTo>
                <a:lnTo>
                  <a:pt x="10" y="752"/>
                </a:lnTo>
                <a:lnTo>
                  <a:pt x="3" y="808"/>
                </a:lnTo>
                <a:lnTo>
                  <a:pt x="0" y="865"/>
                </a:lnTo>
                <a:lnTo>
                  <a:pt x="454" y="865"/>
                </a:lnTo>
                <a:close/>
              </a:path>
            </a:pathLst>
          </a:custGeom>
          <a:noFill/>
          <a:ln w="25400" cap="rnd" cmpd="sng">
            <a:solidFill>
              <a:schemeClr val="tx1">
                <a:lumMod val="75000"/>
                <a:lumOff val="25000"/>
              </a:schemeClr>
            </a:solidFill>
            <a:prstDash val="sysDot"/>
            <a:round/>
          </a:ln>
        </p:spPr>
        <p:txBody>
          <a:bodyPr wrap="none" anchor="ct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 name="Freeform 11"/>
          <p:cNvSpPr/>
          <p:nvPr/>
        </p:nvSpPr>
        <p:spPr bwMode="auto">
          <a:xfrm>
            <a:off x="1520831" y="1501618"/>
            <a:ext cx="1486909" cy="1174027"/>
          </a:xfrm>
          <a:custGeom>
            <a:avLst/>
            <a:gdLst>
              <a:gd name="T0" fmla="*/ 0 w 864"/>
              <a:gd name="T1" fmla="*/ 0 h 678"/>
              <a:gd name="T2" fmla="*/ 864 w 864"/>
              <a:gd name="T3" fmla="*/ 678 h 678"/>
            </a:gdLst>
            <a:ahLst/>
            <a:cxnLst>
              <a:cxn ang="0">
                <a:pos x="321" y="678"/>
              </a:cxn>
              <a:cxn ang="0">
                <a:pos x="321" y="678"/>
              </a:cxn>
              <a:cxn ang="0">
                <a:pos x="381" y="631"/>
              </a:cxn>
              <a:cxn ang="0">
                <a:pos x="444" y="588"/>
              </a:cxn>
              <a:cxn ang="0">
                <a:pos x="511" y="551"/>
              </a:cxn>
              <a:cxn ang="0">
                <a:pos x="577" y="521"/>
              </a:cxn>
              <a:cxn ang="0">
                <a:pos x="647" y="494"/>
              </a:cxn>
              <a:cxn ang="0">
                <a:pos x="718" y="474"/>
              </a:cxn>
              <a:cxn ang="0">
                <a:pos x="791" y="461"/>
              </a:cxn>
              <a:cxn ang="0">
                <a:pos x="864" y="454"/>
              </a:cxn>
              <a:cxn ang="0">
                <a:pos x="864" y="0"/>
              </a:cxn>
              <a:cxn ang="0">
                <a:pos x="864" y="0"/>
              </a:cxn>
              <a:cxn ang="0">
                <a:pos x="804" y="3"/>
              </a:cxn>
              <a:cxn ang="0">
                <a:pos x="748" y="10"/>
              </a:cxn>
              <a:cxn ang="0">
                <a:pos x="691" y="17"/>
              </a:cxn>
              <a:cxn ang="0">
                <a:pos x="631" y="30"/>
              </a:cxn>
              <a:cxn ang="0">
                <a:pos x="574" y="43"/>
              </a:cxn>
              <a:cxn ang="0">
                <a:pos x="517" y="60"/>
              </a:cxn>
              <a:cxn ang="0">
                <a:pos x="461" y="77"/>
              </a:cxn>
              <a:cxn ang="0">
                <a:pos x="407" y="97"/>
              </a:cxn>
              <a:cxn ang="0">
                <a:pos x="351" y="124"/>
              </a:cxn>
              <a:cxn ang="0">
                <a:pos x="297" y="147"/>
              </a:cxn>
              <a:cxn ang="0">
                <a:pos x="244" y="177"/>
              </a:cxn>
              <a:cxn ang="0">
                <a:pos x="194" y="207"/>
              </a:cxn>
              <a:cxn ang="0">
                <a:pos x="144" y="240"/>
              </a:cxn>
              <a:cxn ang="0">
                <a:pos x="94" y="277"/>
              </a:cxn>
              <a:cxn ang="0">
                <a:pos x="47" y="317"/>
              </a:cxn>
              <a:cxn ang="0">
                <a:pos x="0" y="357"/>
              </a:cxn>
              <a:cxn ang="0">
                <a:pos x="321" y="678"/>
              </a:cxn>
            </a:cxnLst>
            <a:rect l="T0" t="T1" r="T2" b="T3"/>
            <a:pathLst>
              <a:path w="864" h="678">
                <a:moveTo>
                  <a:pt x="321" y="678"/>
                </a:moveTo>
                <a:lnTo>
                  <a:pt x="321" y="678"/>
                </a:lnTo>
                <a:lnTo>
                  <a:pt x="381" y="631"/>
                </a:lnTo>
                <a:lnTo>
                  <a:pt x="444" y="588"/>
                </a:lnTo>
                <a:lnTo>
                  <a:pt x="511" y="551"/>
                </a:lnTo>
                <a:lnTo>
                  <a:pt x="577" y="521"/>
                </a:lnTo>
                <a:lnTo>
                  <a:pt x="647" y="494"/>
                </a:lnTo>
                <a:lnTo>
                  <a:pt x="718" y="474"/>
                </a:lnTo>
                <a:lnTo>
                  <a:pt x="791" y="461"/>
                </a:lnTo>
                <a:lnTo>
                  <a:pt x="864" y="454"/>
                </a:lnTo>
                <a:lnTo>
                  <a:pt x="864" y="0"/>
                </a:lnTo>
                <a:lnTo>
                  <a:pt x="804" y="3"/>
                </a:lnTo>
                <a:lnTo>
                  <a:pt x="748" y="10"/>
                </a:lnTo>
                <a:lnTo>
                  <a:pt x="691" y="17"/>
                </a:lnTo>
                <a:lnTo>
                  <a:pt x="631" y="30"/>
                </a:lnTo>
                <a:lnTo>
                  <a:pt x="574" y="43"/>
                </a:lnTo>
                <a:lnTo>
                  <a:pt x="517" y="60"/>
                </a:lnTo>
                <a:lnTo>
                  <a:pt x="461" y="77"/>
                </a:lnTo>
                <a:lnTo>
                  <a:pt x="407" y="97"/>
                </a:lnTo>
                <a:lnTo>
                  <a:pt x="351" y="124"/>
                </a:lnTo>
                <a:lnTo>
                  <a:pt x="297" y="147"/>
                </a:lnTo>
                <a:lnTo>
                  <a:pt x="244" y="177"/>
                </a:lnTo>
                <a:lnTo>
                  <a:pt x="194" y="207"/>
                </a:lnTo>
                <a:lnTo>
                  <a:pt x="144" y="240"/>
                </a:lnTo>
                <a:lnTo>
                  <a:pt x="94" y="277"/>
                </a:lnTo>
                <a:lnTo>
                  <a:pt x="47" y="317"/>
                </a:lnTo>
                <a:lnTo>
                  <a:pt x="0" y="357"/>
                </a:lnTo>
                <a:lnTo>
                  <a:pt x="321" y="678"/>
                </a:lnTo>
                <a:close/>
              </a:path>
            </a:pathLst>
          </a:custGeom>
          <a:noFill/>
          <a:ln w="19050" cap="rnd" cmpd="sng">
            <a:solidFill>
              <a:schemeClr val="tx1">
                <a:lumMod val="75000"/>
                <a:lumOff val="25000"/>
              </a:schemeClr>
            </a:solidFill>
            <a:prstDash val="sysDot"/>
            <a:round/>
          </a:ln>
        </p:spPr>
        <p:txBody>
          <a:bodyPr wrap="none" anchor="ct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 name="Text Box 22"/>
          <p:cNvSpPr>
            <a:spLocks noChangeArrowheads="1"/>
          </p:cNvSpPr>
          <p:nvPr/>
        </p:nvSpPr>
        <p:spPr bwMode="auto">
          <a:xfrm>
            <a:off x="3479573" y="1854863"/>
            <a:ext cx="671979" cy="338426"/>
          </a:xfrm>
          <a:prstGeom prst="rect">
            <a:avLst/>
          </a:prstGeom>
          <a:noFill/>
          <a:ln w="9525">
            <a:noFill/>
            <a:miter lim="800000"/>
          </a:ln>
        </p:spPr>
        <p:txBody>
          <a:bodyPr wrap="none">
            <a:spAutoFit/>
          </a:bodyPr>
          <a:lstStyle/>
          <a:p>
            <a:pPr algn="ct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Title</a:t>
            </a:r>
            <a:r>
              <a:rPr lang="en-US" altLang="zh-CN"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1</a:t>
            </a:r>
            <a:endPar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 name="Freeform 25"/>
          <p:cNvSpPr/>
          <p:nvPr/>
        </p:nvSpPr>
        <p:spPr bwMode="auto">
          <a:xfrm>
            <a:off x="5448061" y="3042119"/>
            <a:ext cx="3278427" cy="235499"/>
          </a:xfrm>
          <a:custGeom>
            <a:avLst/>
            <a:gdLst>
              <a:gd name="T0" fmla="*/ 0 w 1905"/>
              <a:gd name="T1" fmla="*/ 0 h 136"/>
              <a:gd name="T2" fmla="*/ 1905 w 1905"/>
              <a:gd name="T3" fmla="*/ 136 h 136"/>
            </a:gdLst>
            <a:ahLst/>
            <a:cxnLst>
              <a:cxn ang="0">
                <a:pos x="0" y="136"/>
              </a:cxn>
              <a:cxn ang="0">
                <a:pos x="317" y="0"/>
              </a:cxn>
              <a:cxn ang="0">
                <a:pos x="1905" y="0"/>
              </a:cxn>
            </a:cxnLst>
            <a:rect l="T0" t="T1" r="T2" b="T3"/>
            <a:pathLst>
              <a:path w="1905" h="136">
                <a:moveTo>
                  <a:pt x="0" y="136"/>
                </a:moveTo>
                <a:lnTo>
                  <a:pt x="317" y="0"/>
                </a:lnTo>
                <a:lnTo>
                  <a:pt x="1905" y="0"/>
                </a:lnTo>
              </a:path>
            </a:pathLst>
          </a:custGeom>
          <a:noFill/>
          <a:ln w="25400" cap="rnd" cmpd="sng">
            <a:solidFill>
              <a:schemeClr val="tx1">
                <a:lumMod val="75000"/>
                <a:lumOff val="25000"/>
              </a:schemeClr>
            </a:solidFill>
            <a:prstDash val="sysDot"/>
            <a:round/>
          </a:ln>
        </p:spPr>
        <p:txBody>
          <a:bodyPr wrap="none" anchor="ct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 name="矩形 47"/>
          <p:cNvSpPr>
            <a:spLocks noChangeArrowheads="1"/>
          </p:cNvSpPr>
          <p:nvPr/>
        </p:nvSpPr>
        <p:spPr bwMode="auto">
          <a:xfrm>
            <a:off x="6096003" y="3842754"/>
            <a:ext cx="2761416" cy="646331"/>
          </a:xfrm>
          <a:prstGeom prst="rect">
            <a:avLst/>
          </a:prstGeom>
          <a:noFill/>
          <a:ln w="9525">
            <a:noFill/>
            <a:miter lim="800000"/>
          </a:ln>
        </p:spPr>
        <p:txBody>
          <a:bodyPr wrap="square">
            <a:spAutoFit/>
          </a:bodyPr>
          <a:lstStyle/>
          <a:p>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fill in what you need here. Please fill in what you need here.</a:t>
            </a:r>
          </a:p>
          <a:p>
            <a:endPar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 name="文本框 48"/>
          <p:cNvSpPr>
            <a:spLocks noChangeArrowheads="1"/>
          </p:cNvSpPr>
          <p:nvPr/>
        </p:nvSpPr>
        <p:spPr bwMode="auto">
          <a:xfrm>
            <a:off x="6057279" y="3429000"/>
            <a:ext cx="3085804" cy="338426"/>
          </a:xfrm>
          <a:prstGeom prst="rect">
            <a:avLst/>
          </a:prstGeom>
          <a:noFill/>
          <a:ln w="9525">
            <a:noFill/>
            <a:miter lim="800000"/>
          </a:ln>
        </p:spPr>
        <p:txBody>
          <a:bodyPr wrap="square">
            <a:spAutoFit/>
          </a:bodyPr>
          <a:lstStyle/>
          <a:p>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your title here</a:t>
            </a:r>
          </a:p>
        </p:txBody>
      </p:sp>
      <p:sp>
        <p:nvSpPr>
          <p:cNvPr id="14" name="Text Box 22"/>
          <p:cNvSpPr>
            <a:spLocks noChangeArrowheads="1"/>
          </p:cNvSpPr>
          <p:nvPr/>
        </p:nvSpPr>
        <p:spPr bwMode="auto">
          <a:xfrm>
            <a:off x="4577346" y="2930377"/>
            <a:ext cx="671979" cy="338426"/>
          </a:xfrm>
          <a:prstGeom prst="rect">
            <a:avLst/>
          </a:prstGeom>
          <a:noFill/>
          <a:ln w="9525">
            <a:noFill/>
            <a:miter lim="800000"/>
          </a:ln>
        </p:spPr>
        <p:txBody>
          <a:bodyPr wrap="none">
            <a:spAutoFit/>
          </a:bodyPr>
          <a:lstStyle/>
          <a:p>
            <a:pPr algn="ctr"/>
            <a:r>
              <a:rPr lang="zh-CN" altLang="en-US"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Title</a:t>
            </a:r>
            <a:r>
              <a:rPr lang="en-US" altLang="zh-CN"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1</a:t>
            </a:r>
            <a:endParaRPr lang="zh-CN" altLang="en-US"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 name="Text Box 22"/>
          <p:cNvSpPr>
            <a:spLocks noChangeArrowheads="1"/>
          </p:cNvSpPr>
          <p:nvPr/>
        </p:nvSpPr>
        <p:spPr bwMode="auto">
          <a:xfrm>
            <a:off x="4577346" y="4425021"/>
            <a:ext cx="671979" cy="338426"/>
          </a:xfrm>
          <a:prstGeom prst="rect">
            <a:avLst/>
          </a:prstGeom>
          <a:noFill/>
          <a:ln w="9525">
            <a:noFill/>
            <a:miter lim="800000"/>
          </a:ln>
        </p:spPr>
        <p:txBody>
          <a:bodyPr wrap="none">
            <a:spAutoFit/>
          </a:bodyPr>
          <a:lstStyle/>
          <a:p>
            <a:pPr algn="ctr"/>
            <a:r>
              <a:rPr lang="zh-CN" altLang="en-US"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Title</a:t>
            </a:r>
            <a:r>
              <a:rPr lang="en-US" altLang="zh-CN"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1</a:t>
            </a:r>
            <a:endParaRPr lang="zh-CN" altLang="en-US"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6" name="Text Box 22"/>
          <p:cNvSpPr>
            <a:spLocks noChangeArrowheads="1"/>
          </p:cNvSpPr>
          <p:nvPr/>
        </p:nvSpPr>
        <p:spPr bwMode="auto">
          <a:xfrm>
            <a:off x="3529910" y="5472779"/>
            <a:ext cx="671979" cy="338426"/>
          </a:xfrm>
          <a:prstGeom prst="rect">
            <a:avLst/>
          </a:prstGeom>
          <a:noFill/>
          <a:ln w="9525">
            <a:noFill/>
            <a:miter lim="800000"/>
          </a:ln>
        </p:spPr>
        <p:txBody>
          <a:bodyPr wrap="none">
            <a:spAutoFit/>
          </a:bodyPr>
          <a:lstStyle/>
          <a:p>
            <a:pPr algn="ctr"/>
            <a:r>
              <a:rPr lang="zh-CN" altLang="en-US"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Title</a:t>
            </a:r>
            <a:r>
              <a:rPr lang="en-US" altLang="zh-CN"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1</a:t>
            </a:r>
            <a:endParaRPr lang="zh-CN" altLang="en-US"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7" name="Text Box 22"/>
          <p:cNvSpPr>
            <a:spLocks noChangeArrowheads="1"/>
          </p:cNvSpPr>
          <p:nvPr/>
        </p:nvSpPr>
        <p:spPr bwMode="auto">
          <a:xfrm>
            <a:off x="2006370" y="1882620"/>
            <a:ext cx="671979" cy="338426"/>
          </a:xfrm>
          <a:prstGeom prst="rect">
            <a:avLst/>
          </a:prstGeom>
          <a:noFill/>
          <a:ln w="9525">
            <a:noFill/>
            <a:miter lim="800000"/>
          </a:ln>
        </p:spPr>
        <p:txBody>
          <a:bodyPr wrap="none">
            <a:spAutoFit/>
          </a:bodyPr>
          <a:lstStyle/>
          <a:p>
            <a:pPr algn="ctr"/>
            <a:r>
              <a:rPr lang="zh-CN" altLang="en-US"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Title</a:t>
            </a:r>
            <a:r>
              <a:rPr lang="en-US" altLang="zh-CN"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1</a:t>
            </a:r>
            <a:endParaRPr lang="zh-CN" altLang="en-US"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8" name="Text Box 22"/>
          <p:cNvSpPr>
            <a:spLocks noChangeArrowheads="1"/>
          </p:cNvSpPr>
          <p:nvPr/>
        </p:nvSpPr>
        <p:spPr bwMode="auto">
          <a:xfrm>
            <a:off x="958937" y="2930377"/>
            <a:ext cx="671979" cy="338426"/>
          </a:xfrm>
          <a:prstGeom prst="rect">
            <a:avLst/>
          </a:prstGeom>
          <a:noFill/>
          <a:ln w="9525">
            <a:noFill/>
            <a:miter lim="800000"/>
          </a:ln>
        </p:spPr>
        <p:txBody>
          <a:bodyPr wrap="none">
            <a:spAutoFit/>
          </a:bodyPr>
          <a:lstStyle/>
          <a:p>
            <a:pPr algn="ct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Title</a:t>
            </a:r>
            <a:r>
              <a:rPr lang="en-US" altLang="zh-CN"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1</a:t>
            </a:r>
            <a:endPar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9" name="Text Box 22"/>
          <p:cNvSpPr>
            <a:spLocks noChangeArrowheads="1"/>
          </p:cNvSpPr>
          <p:nvPr/>
        </p:nvSpPr>
        <p:spPr bwMode="auto">
          <a:xfrm>
            <a:off x="958936" y="4359137"/>
            <a:ext cx="671979" cy="338426"/>
          </a:xfrm>
          <a:prstGeom prst="rect">
            <a:avLst/>
          </a:prstGeom>
          <a:noFill/>
          <a:ln w="9525">
            <a:noFill/>
            <a:miter lim="800000"/>
          </a:ln>
        </p:spPr>
        <p:txBody>
          <a:bodyPr wrap="none">
            <a:spAutoFit/>
          </a:bodyPr>
          <a:lstStyle/>
          <a:p>
            <a:pPr algn="ctr"/>
            <a:r>
              <a:rPr lang="zh-CN" altLang="en-US"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Title</a:t>
            </a:r>
            <a:r>
              <a:rPr lang="en-US" altLang="zh-CN"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1</a:t>
            </a:r>
            <a:endParaRPr lang="zh-CN" altLang="en-US"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0" name="Text Box 22"/>
          <p:cNvSpPr>
            <a:spLocks noChangeArrowheads="1"/>
          </p:cNvSpPr>
          <p:nvPr/>
        </p:nvSpPr>
        <p:spPr bwMode="auto">
          <a:xfrm>
            <a:off x="1911149" y="5472779"/>
            <a:ext cx="671979" cy="338426"/>
          </a:xfrm>
          <a:prstGeom prst="rect">
            <a:avLst/>
          </a:prstGeom>
          <a:noFill/>
          <a:ln w="9525">
            <a:noFill/>
            <a:miter lim="800000"/>
          </a:ln>
        </p:spPr>
        <p:txBody>
          <a:bodyPr wrap="none">
            <a:spAutoFit/>
          </a:bodyPr>
          <a:lstStyle/>
          <a:p>
            <a:pPr algn="ctr"/>
            <a:r>
              <a:rPr lang="zh-CN" altLang="en-US"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Title</a:t>
            </a:r>
            <a:r>
              <a:rPr lang="en-US" altLang="zh-CN"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1</a:t>
            </a:r>
            <a:endParaRPr lang="zh-CN" altLang="en-US" sz="15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4" name="Freeform 18"/>
          <p:cNvSpPr>
            <a:spLocks noEditPoints="1"/>
          </p:cNvSpPr>
          <p:nvPr/>
        </p:nvSpPr>
        <p:spPr bwMode="auto">
          <a:xfrm>
            <a:off x="9047860" y="2168372"/>
            <a:ext cx="2475753" cy="3714776"/>
          </a:xfrm>
          <a:custGeom>
            <a:avLst/>
            <a:gdLst/>
            <a:ahLst/>
            <a:cxnLst>
              <a:cxn ang="0">
                <a:pos x="1708" y="1519"/>
              </a:cxn>
              <a:cxn ang="0">
                <a:pos x="1498" y="1538"/>
              </a:cxn>
              <a:cxn ang="0">
                <a:pos x="1122" y="1297"/>
              </a:cxn>
              <a:cxn ang="0">
                <a:pos x="1752" y="2807"/>
              </a:cxn>
              <a:cxn ang="0">
                <a:pos x="1610" y="3038"/>
              </a:cxn>
              <a:cxn ang="0">
                <a:pos x="919" y="2695"/>
              </a:cxn>
              <a:cxn ang="0">
                <a:pos x="762" y="2440"/>
              </a:cxn>
              <a:cxn ang="0">
                <a:pos x="142" y="3023"/>
              </a:cxn>
              <a:cxn ang="0">
                <a:pos x="62" y="2765"/>
              </a:cxn>
              <a:cxn ang="0">
                <a:pos x="446" y="1828"/>
              </a:cxn>
              <a:cxn ang="0">
                <a:pos x="716" y="1199"/>
              </a:cxn>
              <a:cxn ang="0">
                <a:pos x="224" y="248"/>
              </a:cxn>
              <a:cxn ang="0">
                <a:pos x="1016" y="544"/>
              </a:cxn>
              <a:cxn ang="0">
                <a:pos x="1380" y="798"/>
              </a:cxn>
              <a:cxn ang="0">
                <a:pos x="1798" y="1157"/>
              </a:cxn>
              <a:cxn ang="0">
                <a:pos x="2122" y="1197"/>
              </a:cxn>
              <a:cxn ang="0">
                <a:pos x="1995" y="1323"/>
              </a:cxn>
              <a:cxn ang="0">
                <a:pos x="2117" y="1563"/>
              </a:cxn>
              <a:cxn ang="0">
                <a:pos x="373" y="58"/>
              </a:cxn>
              <a:cxn ang="0">
                <a:pos x="664" y="308"/>
              </a:cxn>
              <a:cxn ang="0">
                <a:pos x="835" y="453"/>
              </a:cxn>
              <a:cxn ang="0">
                <a:pos x="1115" y="723"/>
              </a:cxn>
              <a:cxn ang="0">
                <a:pos x="968" y="813"/>
              </a:cxn>
              <a:cxn ang="0">
                <a:pos x="1322" y="790"/>
              </a:cxn>
              <a:cxn ang="0">
                <a:pos x="835" y="848"/>
              </a:cxn>
              <a:cxn ang="0">
                <a:pos x="1122" y="1355"/>
              </a:cxn>
              <a:cxn ang="0">
                <a:pos x="864" y="960"/>
              </a:cxn>
              <a:cxn ang="0">
                <a:pos x="980" y="1318"/>
              </a:cxn>
              <a:cxn ang="0">
                <a:pos x="1336" y="939"/>
              </a:cxn>
              <a:cxn ang="0">
                <a:pos x="940" y="994"/>
              </a:cxn>
              <a:cxn ang="0">
                <a:pos x="1051" y="1082"/>
              </a:cxn>
              <a:cxn ang="0">
                <a:pos x="731" y="1126"/>
              </a:cxn>
              <a:cxn ang="0">
                <a:pos x="1329" y="1221"/>
              </a:cxn>
              <a:cxn ang="0">
                <a:pos x="830" y="1141"/>
              </a:cxn>
              <a:cxn ang="0">
                <a:pos x="1119" y="1174"/>
              </a:cxn>
              <a:cxn ang="0">
                <a:pos x="739" y="1202"/>
              </a:cxn>
              <a:cxn ang="0">
                <a:pos x="2048" y="1309"/>
              </a:cxn>
              <a:cxn ang="0">
                <a:pos x="889" y="1308"/>
              </a:cxn>
              <a:cxn ang="0">
                <a:pos x="820" y="1338"/>
              </a:cxn>
              <a:cxn ang="0">
                <a:pos x="550" y="1953"/>
              </a:cxn>
              <a:cxn ang="0">
                <a:pos x="789" y="1369"/>
              </a:cxn>
              <a:cxn ang="0">
                <a:pos x="1074" y="1624"/>
              </a:cxn>
              <a:cxn ang="0">
                <a:pos x="174" y="2631"/>
              </a:cxn>
              <a:cxn ang="0">
                <a:pos x="455" y="2024"/>
              </a:cxn>
              <a:cxn ang="0">
                <a:pos x="467" y="2126"/>
              </a:cxn>
              <a:cxn ang="0">
                <a:pos x="1464" y="2673"/>
              </a:cxn>
              <a:cxn ang="0">
                <a:pos x="1114" y="1510"/>
              </a:cxn>
              <a:cxn ang="0">
                <a:pos x="1265" y="1740"/>
              </a:cxn>
              <a:cxn ang="0">
                <a:pos x="1694" y="1455"/>
              </a:cxn>
              <a:cxn ang="0">
                <a:pos x="1846" y="1491"/>
              </a:cxn>
              <a:cxn ang="0">
                <a:pos x="2097" y="1535"/>
              </a:cxn>
              <a:cxn ang="0">
                <a:pos x="1922" y="1552"/>
              </a:cxn>
              <a:cxn ang="0">
                <a:pos x="1460" y="1621"/>
              </a:cxn>
              <a:cxn ang="0">
                <a:pos x="919" y="2350"/>
              </a:cxn>
              <a:cxn ang="0">
                <a:pos x="1238" y="2292"/>
              </a:cxn>
              <a:cxn ang="0">
                <a:pos x="876" y="2412"/>
              </a:cxn>
              <a:cxn ang="0">
                <a:pos x="729" y="2463"/>
              </a:cxn>
              <a:cxn ang="0">
                <a:pos x="930" y="2625"/>
              </a:cxn>
              <a:cxn ang="0">
                <a:pos x="1610" y="2849"/>
              </a:cxn>
              <a:cxn ang="0">
                <a:pos x="214" y="2843"/>
              </a:cxn>
              <a:cxn ang="0">
                <a:pos x="37" y="2762"/>
              </a:cxn>
              <a:cxn ang="0">
                <a:pos x="1634" y="2863"/>
              </a:cxn>
              <a:cxn ang="0">
                <a:pos x="77" y="3059"/>
              </a:cxn>
            </a:cxnLst>
            <a:rect l="0" t="0" r="r" b="b"/>
            <a:pathLst>
              <a:path w="2147" h="3130">
                <a:moveTo>
                  <a:pt x="2117" y="1563"/>
                </a:moveTo>
                <a:lnTo>
                  <a:pt x="2117" y="1563"/>
                </a:lnTo>
                <a:lnTo>
                  <a:pt x="2111" y="1565"/>
                </a:lnTo>
                <a:lnTo>
                  <a:pt x="2105" y="1567"/>
                </a:lnTo>
                <a:lnTo>
                  <a:pt x="2093" y="1569"/>
                </a:lnTo>
                <a:lnTo>
                  <a:pt x="2082" y="1571"/>
                </a:lnTo>
                <a:lnTo>
                  <a:pt x="2078" y="1575"/>
                </a:lnTo>
                <a:lnTo>
                  <a:pt x="2072" y="1578"/>
                </a:lnTo>
                <a:lnTo>
                  <a:pt x="2072" y="1578"/>
                </a:lnTo>
                <a:lnTo>
                  <a:pt x="2066" y="1585"/>
                </a:lnTo>
                <a:lnTo>
                  <a:pt x="2061" y="1593"/>
                </a:lnTo>
                <a:lnTo>
                  <a:pt x="2056" y="1597"/>
                </a:lnTo>
                <a:lnTo>
                  <a:pt x="2052" y="1600"/>
                </a:lnTo>
                <a:lnTo>
                  <a:pt x="2047" y="1602"/>
                </a:lnTo>
                <a:lnTo>
                  <a:pt x="2040" y="1604"/>
                </a:lnTo>
                <a:lnTo>
                  <a:pt x="2040" y="1604"/>
                </a:lnTo>
                <a:lnTo>
                  <a:pt x="2032" y="1602"/>
                </a:lnTo>
                <a:lnTo>
                  <a:pt x="2023" y="1600"/>
                </a:lnTo>
                <a:lnTo>
                  <a:pt x="2014" y="1595"/>
                </a:lnTo>
                <a:lnTo>
                  <a:pt x="2010" y="1592"/>
                </a:lnTo>
                <a:lnTo>
                  <a:pt x="2007" y="1589"/>
                </a:lnTo>
                <a:lnTo>
                  <a:pt x="2007" y="1589"/>
                </a:lnTo>
                <a:lnTo>
                  <a:pt x="2006" y="1590"/>
                </a:lnTo>
                <a:lnTo>
                  <a:pt x="2005" y="1591"/>
                </a:lnTo>
                <a:lnTo>
                  <a:pt x="2003" y="1591"/>
                </a:lnTo>
                <a:lnTo>
                  <a:pt x="2000" y="1592"/>
                </a:lnTo>
                <a:lnTo>
                  <a:pt x="1999" y="1593"/>
                </a:lnTo>
                <a:lnTo>
                  <a:pt x="1999" y="1593"/>
                </a:lnTo>
                <a:lnTo>
                  <a:pt x="1996" y="1601"/>
                </a:lnTo>
                <a:lnTo>
                  <a:pt x="1994" y="1610"/>
                </a:lnTo>
                <a:lnTo>
                  <a:pt x="1989" y="1617"/>
                </a:lnTo>
                <a:lnTo>
                  <a:pt x="1984" y="1625"/>
                </a:lnTo>
                <a:lnTo>
                  <a:pt x="1977" y="1630"/>
                </a:lnTo>
                <a:lnTo>
                  <a:pt x="1969" y="1636"/>
                </a:lnTo>
                <a:lnTo>
                  <a:pt x="1960" y="1639"/>
                </a:lnTo>
                <a:lnTo>
                  <a:pt x="1949" y="1642"/>
                </a:lnTo>
                <a:lnTo>
                  <a:pt x="1949" y="1642"/>
                </a:lnTo>
                <a:lnTo>
                  <a:pt x="1945" y="1640"/>
                </a:lnTo>
                <a:lnTo>
                  <a:pt x="1941" y="1638"/>
                </a:lnTo>
                <a:lnTo>
                  <a:pt x="1936" y="1635"/>
                </a:lnTo>
                <a:lnTo>
                  <a:pt x="1933" y="1631"/>
                </a:lnTo>
                <a:lnTo>
                  <a:pt x="1930" y="1627"/>
                </a:lnTo>
                <a:lnTo>
                  <a:pt x="1928" y="1623"/>
                </a:lnTo>
                <a:lnTo>
                  <a:pt x="1927" y="1617"/>
                </a:lnTo>
                <a:lnTo>
                  <a:pt x="1926" y="1612"/>
                </a:lnTo>
                <a:lnTo>
                  <a:pt x="1926" y="1612"/>
                </a:lnTo>
                <a:lnTo>
                  <a:pt x="1918" y="1611"/>
                </a:lnTo>
                <a:lnTo>
                  <a:pt x="1911" y="1609"/>
                </a:lnTo>
                <a:lnTo>
                  <a:pt x="1902" y="1605"/>
                </a:lnTo>
                <a:lnTo>
                  <a:pt x="1899" y="1602"/>
                </a:lnTo>
                <a:lnTo>
                  <a:pt x="1897" y="1599"/>
                </a:lnTo>
                <a:lnTo>
                  <a:pt x="1897" y="1599"/>
                </a:lnTo>
                <a:lnTo>
                  <a:pt x="1891" y="1602"/>
                </a:lnTo>
                <a:lnTo>
                  <a:pt x="1887" y="1605"/>
                </a:lnTo>
                <a:lnTo>
                  <a:pt x="1883" y="1606"/>
                </a:lnTo>
                <a:lnTo>
                  <a:pt x="1879" y="1607"/>
                </a:lnTo>
                <a:lnTo>
                  <a:pt x="1873" y="1607"/>
                </a:lnTo>
                <a:lnTo>
                  <a:pt x="1869" y="1606"/>
                </a:lnTo>
                <a:lnTo>
                  <a:pt x="1865" y="1605"/>
                </a:lnTo>
                <a:lnTo>
                  <a:pt x="1861" y="1602"/>
                </a:lnTo>
                <a:lnTo>
                  <a:pt x="1854" y="1597"/>
                </a:lnTo>
                <a:lnTo>
                  <a:pt x="1848" y="1590"/>
                </a:lnTo>
                <a:lnTo>
                  <a:pt x="1843" y="1580"/>
                </a:lnTo>
                <a:lnTo>
                  <a:pt x="1841" y="1569"/>
                </a:lnTo>
                <a:lnTo>
                  <a:pt x="1841" y="1569"/>
                </a:lnTo>
                <a:lnTo>
                  <a:pt x="1820" y="1549"/>
                </a:lnTo>
                <a:lnTo>
                  <a:pt x="1809" y="1539"/>
                </a:lnTo>
                <a:lnTo>
                  <a:pt x="1796" y="1531"/>
                </a:lnTo>
                <a:lnTo>
                  <a:pt x="1796" y="1531"/>
                </a:lnTo>
                <a:lnTo>
                  <a:pt x="1792" y="1534"/>
                </a:lnTo>
                <a:lnTo>
                  <a:pt x="1788" y="1536"/>
                </a:lnTo>
                <a:lnTo>
                  <a:pt x="1783" y="1537"/>
                </a:lnTo>
                <a:lnTo>
                  <a:pt x="1780" y="1538"/>
                </a:lnTo>
                <a:lnTo>
                  <a:pt x="1776" y="1537"/>
                </a:lnTo>
                <a:lnTo>
                  <a:pt x="1772" y="1537"/>
                </a:lnTo>
                <a:lnTo>
                  <a:pt x="1764" y="1534"/>
                </a:lnTo>
                <a:lnTo>
                  <a:pt x="1757" y="1529"/>
                </a:lnTo>
                <a:lnTo>
                  <a:pt x="1750" y="1522"/>
                </a:lnTo>
                <a:lnTo>
                  <a:pt x="1739" y="1510"/>
                </a:lnTo>
                <a:lnTo>
                  <a:pt x="1739" y="1510"/>
                </a:lnTo>
                <a:lnTo>
                  <a:pt x="1729" y="1514"/>
                </a:lnTo>
                <a:lnTo>
                  <a:pt x="1719" y="1517"/>
                </a:lnTo>
                <a:lnTo>
                  <a:pt x="1708" y="1519"/>
                </a:lnTo>
                <a:lnTo>
                  <a:pt x="1698" y="1520"/>
                </a:lnTo>
                <a:lnTo>
                  <a:pt x="1686" y="1520"/>
                </a:lnTo>
                <a:lnTo>
                  <a:pt x="1676" y="1519"/>
                </a:lnTo>
                <a:lnTo>
                  <a:pt x="1666" y="1517"/>
                </a:lnTo>
                <a:lnTo>
                  <a:pt x="1656" y="1513"/>
                </a:lnTo>
                <a:lnTo>
                  <a:pt x="1656" y="1513"/>
                </a:lnTo>
                <a:lnTo>
                  <a:pt x="1653" y="1504"/>
                </a:lnTo>
                <a:lnTo>
                  <a:pt x="1647" y="1496"/>
                </a:lnTo>
                <a:lnTo>
                  <a:pt x="1637" y="1484"/>
                </a:lnTo>
                <a:lnTo>
                  <a:pt x="1624" y="1471"/>
                </a:lnTo>
                <a:lnTo>
                  <a:pt x="1612" y="1459"/>
                </a:lnTo>
                <a:lnTo>
                  <a:pt x="1612" y="1459"/>
                </a:lnTo>
                <a:lnTo>
                  <a:pt x="1614" y="1449"/>
                </a:lnTo>
                <a:lnTo>
                  <a:pt x="1615" y="1445"/>
                </a:lnTo>
                <a:lnTo>
                  <a:pt x="1618" y="1442"/>
                </a:lnTo>
                <a:lnTo>
                  <a:pt x="1618" y="1442"/>
                </a:lnTo>
                <a:lnTo>
                  <a:pt x="1585" y="1417"/>
                </a:lnTo>
                <a:lnTo>
                  <a:pt x="1552" y="1392"/>
                </a:lnTo>
                <a:lnTo>
                  <a:pt x="1519" y="1364"/>
                </a:lnTo>
                <a:lnTo>
                  <a:pt x="1487" y="1336"/>
                </a:lnTo>
                <a:lnTo>
                  <a:pt x="1487" y="1336"/>
                </a:lnTo>
                <a:lnTo>
                  <a:pt x="1478" y="1345"/>
                </a:lnTo>
                <a:lnTo>
                  <a:pt x="1474" y="1350"/>
                </a:lnTo>
                <a:lnTo>
                  <a:pt x="1469" y="1353"/>
                </a:lnTo>
                <a:lnTo>
                  <a:pt x="1463" y="1356"/>
                </a:lnTo>
                <a:lnTo>
                  <a:pt x="1457" y="1358"/>
                </a:lnTo>
                <a:lnTo>
                  <a:pt x="1449" y="1358"/>
                </a:lnTo>
                <a:lnTo>
                  <a:pt x="1442" y="1357"/>
                </a:lnTo>
                <a:lnTo>
                  <a:pt x="1442" y="1357"/>
                </a:lnTo>
                <a:lnTo>
                  <a:pt x="1439" y="1353"/>
                </a:lnTo>
                <a:lnTo>
                  <a:pt x="1435" y="1349"/>
                </a:lnTo>
                <a:lnTo>
                  <a:pt x="1429" y="1340"/>
                </a:lnTo>
                <a:lnTo>
                  <a:pt x="1422" y="1332"/>
                </a:lnTo>
                <a:lnTo>
                  <a:pt x="1418" y="1328"/>
                </a:lnTo>
                <a:lnTo>
                  <a:pt x="1414" y="1325"/>
                </a:lnTo>
                <a:lnTo>
                  <a:pt x="1414" y="1325"/>
                </a:lnTo>
                <a:lnTo>
                  <a:pt x="1407" y="1312"/>
                </a:lnTo>
                <a:lnTo>
                  <a:pt x="1399" y="1302"/>
                </a:lnTo>
                <a:lnTo>
                  <a:pt x="1389" y="1290"/>
                </a:lnTo>
                <a:lnTo>
                  <a:pt x="1380" y="1280"/>
                </a:lnTo>
                <a:lnTo>
                  <a:pt x="1369" y="1271"/>
                </a:lnTo>
                <a:lnTo>
                  <a:pt x="1357" y="1261"/>
                </a:lnTo>
                <a:lnTo>
                  <a:pt x="1344" y="1252"/>
                </a:lnTo>
                <a:lnTo>
                  <a:pt x="1331" y="1244"/>
                </a:lnTo>
                <a:lnTo>
                  <a:pt x="1305" y="1228"/>
                </a:lnTo>
                <a:lnTo>
                  <a:pt x="1276" y="1214"/>
                </a:lnTo>
                <a:lnTo>
                  <a:pt x="1219" y="1187"/>
                </a:lnTo>
                <a:lnTo>
                  <a:pt x="1219" y="1187"/>
                </a:lnTo>
                <a:lnTo>
                  <a:pt x="1212" y="1188"/>
                </a:lnTo>
                <a:lnTo>
                  <a:pt x="1205" y="1187"/>
                </a:lnTo>
                <a:lnTo>
                  <a:pt x="1199" y="1186"/>
                </a:lnTo>
                <a:lnTo>
                  <a:pt x="1192" y="1184"/>
                </a:lnTo>
                <a:lnTo>
                  <a:pt x="1178" y="1178"/>
                </a:lnTo>
                <a:lnTo>
                  <a:pt x="1171" y="1177"/>
                </a:lnTo>
                <a:lnTo>
                  <a:pt x="1163" y="1176"/>
                </a:lnTo>
                <a:lnTo>
                  <a:pt x="1163" y="1176"/>
                </a:lnTo>
                <a:lnTo>
                  <a:pt x="1176" y="1193"/>
                </a:lnTo>
                <a:lnTo>
                  <a:pt x="1190" y="1212"/>
                </a:lnTo>
                <a:lnTo>
                  <a:pt x="1220" y="1247"/>
                </a:lnTo>
                <a:lnTo>
                  <a:pt x="1251" y="1282"/>
                </a:lnTo>
                <a:lnTo>
                  <a:pt x="1266" y="1301"/>
                </a:lnTo>
                <a:lnTo>
                  <a:pt x="1280" y="1319"/>
                </a:lnTo>
                <a:lnTo>
                  <a:pt x="1280" y="1319"/>
                </a:lnTo>
                <a:lnTo>
                  <a:pt x="1284" y="1323"/>
                </a:lnTo>
                <a:lnTo>
                  <a:pt x="1288" y="1324"/>
                </a:lnTo>
                <a:lnTo>
                  <a:pt x="1291" y="1325"/>
                </a:lnTo>
                <a:lnTo>
                  <a:pt x="1291" y="1325"/>
                </a:lnTo>
                <a:lnTo>
                  <a:pt x="1306" y="1348"/>
                </a:lnTo>
                <a:lnTo>
                  <a:pt x="1321" y="1370"/>
                </a:lnTo>
                <a:lnTo>
                  <a:pt x="1352" y="1414"/>
                </a:lnTo>
                <a:lnTo>
                  <a:pt x="1383" y="1458"/>
                </a:lnTo>
                <a:lnTo>
                  <a:pt x="1398" y="1480"/>
                </a:lnTo>
                <a:lnTo>
                  <a:pt x="1412" y="1504"/>
                </a:lnTo>
                <a:lnTo>
                  <a:pt x="1412" y="1504"/>
                </a:lnTo>
                <a:lnTo>
                  <a:pt x="1426" y="1502"/>
                </a:lnTo>
                <a:lnTo>
                  <a:pt x="1437" y="1503"/>
                </a:lnTo>
                <a:lnTo>
                  <a:pt x="1449" y="1504"/>
                </a:lnTo>
                <a:lnTo>
                  <a:pt x="1460" y="1507"/>
                </a:lnTo>
                <a:lnTo>
                  <a:pt x="1471" y="1511"/>
                </a:lnTo>
                <a:lnTo>
                  <a:pt x="1479" y="1517"/>
                </a:lnTo>
                <a:lnTo>
                  <a:pt x="1487" y="1523"/>
                </a:lnTo>
                <a:lnTo>
                  <a:pt x="1493" y="1531"/>
                </a:lnTo>
                <a:lnTo>
                  <a:pt x="1498" y="1538"/>
                </a:lnTo>
                <a:lnTo>
                  <a:pt x="1502" y="1547"/>
                </a:lnTo>
                <a:lnTo>
                  <a:pt x="1504" y="1555"/>
                </a:lnTo>
                <a:lnTo>
                  <a:pt x="1504" y="1564"/>
                </a:lnTo>
                <a:lnTo>
                  <a:pt x="1502" y="1572"/>
                </a:lnTo>
                <a:lnTo>
                  <a:pt x="1498" y="1581"/>
                </a:lnTo>
                <a:lnTo>
                  <a:pt x="1492" y="1590"/>
                </a:lnTo>
                <a:lnTo>
                  <a:pt x="1485" y="1597"/>
                </a:lnTo>
                <a:lnTo>
                  <a:pt x="1485" y="1597"/>
                </a:lnTo>
                <a:lnTo>
                  <a:pt x="1490" y="1604"/>
                </a:lnTo>
                <a:lnTo>
                  <a:pt x="1494" y="1610"/>
                </a:lnTo>
                <a:lnTo>
                  <a:pt x="1496" y="1616"/>
                </a:lnTo>
                <a:lnTo>
                  <a:pt x="1496" y="1623"/>
                </a:lnTo>
                <a:lnTo>
                  <a:pt x="1495" y="1629"/>
                </a:lnTo>
                <a:lnTo>
                  <a:pt x="1492" y="1635"/>
                </a:lnTo>
                <a:lnTo>
                  <a:pt x="1489" y="1640"/>
                </a:lnTo>
                <a:lnTo>
                  <a:pt x="1485" y="1645"/>
                </a:lnTo>
                <a:lnTo>
                  <a:pt x="1479" y="1648"/>
                </a:lnTo>
                <a:lnTo>
                  <a:pt x="1474" y="1652"/>
                </a:lnTo>
                <a:lnTo>
                  <a:pt x="1467" y="1653"/>
                </a:lnTo>
                <a:lnTo>
                  <a:pt x="1462" y="1653"/>
                </a:lnTo>
                <a:lnTo>
                  <a:pt x="1456" y="1651"/>
                </a:lnTo>
                <a:lnTo>
                  <a:pt x="1449" y="1646"/>
                </a:lnTo>
                <a:lnTo>
                  <a:pt x="1444" y="1641"/>
                </a:lnTo>
                <a:lnTo>
                  <a:pt x="1440" y="1634"/>
                </a:lnTo>
                <a:lnTo>
                  <a:pt x="1440" y="1634"/>
                </a:lnTo>
                <a:lnTo>
                  <a:pt x="1427" y="1638"/>
                </a:lnTo>
                <a:lnTo>
                  <a:pt x="1413" y="1641"/>
                </a:lnTo>
                <a:lnTo>
                  <a:pt x="1399" y="1641"/>
                </a:lnTo>
                <a:lnTo>
                  <a:pt x="1385" y="1640"/>
                </a:lnTo>
                <a:lnTo>
                  <a:pt x="1379" y="1638"/>
                </a:lnTo>
                <a:lnTo>
                  <a:pt x="1372" y="1636"/>
                </a:lnTo>
                <a:lnTo>
                  <a:pt x="1367" y="1632"/>
                </a:lnTo>
                <a:lnTo>
                  <a:pt x="1361" y="1629"/>
                </a:lnTo>
                <a:lnTo>
                  <a:pt x="1356" y="1625"/>
                </a:lnTo>
                <a:lnTo>
                  <a:pt x="1352" y="1621"/>
                </a:lnTo>
                <a:lnTo>
                  <a:pt x="1349" y="1615"/>
                </a:lnTo>
                <a:lnTo>
                  <a:pt x="1346" y="1610"/>
                </a:lnTo>
                <a:lnTo>
                  <a:pt x="1346" y="1610"/>
                </a:lnTo>
                <a:lnTo>
                  <a:pt x="1345" y="1605"/>
                </a:lnTo>
                <a:lnTo>
                  <a:pt x="1346" y="1599"/>
                </a:lnTo>
                <a:lnTo>
                  <a:pt x="1348" y="1595"/>
                </a:lnTo>
                <a:lnTo>
                  <a:pt x="1350" y="1590"/>
                </a:lnTo>
                <a:lnTo>
                  <a:pt x="1352" y="1584"/>
                </a:lnTo>
                <a:lnTo>
                  <a:pt x="1354" y="1578"/>
                </a:lnTo>
                <a:lnTo>
                  <a:pt x="1355" y="1571"/>
                </a:lnTo>
                <a:lnTo>
                  <a:pt x="1355" y="1563"/>
                </a:lnTo>
                <a:lnTo>
                  <a:pt x="1355" y="1563"/>
                </a:lnTo>
                <a:lnTo>
                  <a:pt x="1360" y="1555"/>
                </a:lnTo>
                <a:lnTo>
                  <a:pt x="1367" y="1549"/>
                </a:lnTo>
                <a:lnTo>
                  <a:pt x="1381" y="1535"/>
                </a:lnTo>
                <a:lnTo>
                  <a:pt x="1381" y="1535"/>
                </a:lnTo>
                <a:lnTo>
                  <a:pt x="1346" y="1487"/>
                </a:lnTo>
                <a:lnTo>
                  <a:pt x="1311" y="1438"/>
                </a:lnTo>
                <a:lnTo>
                  <a:pt x="1276" y="1390"/>
                </a:lnTo>
                <a:lnTo>
                  <a:pt x="1239" y="1343"/>
                </a:lnTo>
                <a:lnTo>
                  <a:pt x="1203" y="1297"/>
                </a:lnTo>
                <a:lnTo>
                  <a:pt x="1166" y="1251"/>
                </a:lnTo>
                <a:lnTo>
                  <a:pt x="1127" y="1207"/>
                </a:lnTo>
                <a:lnTo>
                  <a:pt x="1087" y="1163"/>
                </a:lnTo>
                <a:lnTo>
                  <a:pt x="1087" y="1163"/>
                </a:lnTo>
                <a:lnTo>
                  <a:pt x="1077" y="1165"/>
                </a:lnTo>
                <a:lnTo>
                  <a:pt x="1066" y="1165"/>
                </a:lnTo>
                <a:lnTo>
                  <a:pt x="1041" y="1163"/>
                </a:lnTo>
                <a:lnTo>
                  <a:pt x="1030" y="1163"/>
                </a:lnTo>
                <a:lnTo>
                  <a:pt x="1017" y="1165"/>
                </a:lnTo>
                <a:lnTo>
                  <a:pt x="1005" y="1166"/>
                </a:lnTo>
                <a:lnTo>
                  <a:pt x="993" y="1168"/>
                </a:lnTo>
                <a:lnTo>
                  <a:pt x="993" y="1168"/>
                </a:lnTo>
                <a:lnTo>
                  <a:pt x="996" y="1173"/>
                </a:lnTo>
                <a:lnTo>
                  <a:pt x="997" y="1178"/>
                </a:lnTo>
                <a:lnTo>
                  <a:pt x="1000" y="1188"/>
                </a:lnTo>
                <a:lnTo>
                  <a:pt x="1002" y="1199"/>
                </a:lnTo>
                <a:lnTo>
                  <a:pt x="1004" y="1203"/>
                </a:lnTo>
                <a:lnTo>
                  <a:pt x="1006" y="1208"/>
                </a:lnTo>
                <a:lnTo>
                  <a:pt x="1006" y="1208"/>
                </a:lnTo>
                <a:lnTo>
                  <a:pt x="1017" y="1214"/>
                </a:lnTo>
                <a:lnTo>
                  <a:pt x="1027" y="1218"/>
                </a:lnTo>
                <a:lnTo>
                  <a:pt x="1049" y="1226"/>
                </a:lnTo>
                <a:lnTo>
                  <a:pt x="1071" y="1231"/>
                </a:lnTo>
                <a:lnTo>
                  <a:pt x="1096" y="1236"/>
                </a:lnTo>
                <a:lnTo>
                  <a:pt x="1096" y="1236"/>
                </a:lnTo>
                <a:lnTo>
                  <a:pt x="1109" y="1266"/>
                </a:lnTo>
                <a:lnTo>
                  <a:pt x="1122" y="1297"/>
                </a:lnTo>
                <a:lnTo>
                  <a:pt x="1133" y="1328"/>
                </a:lnTo>
                <a:lnTo>
                  <a:pt x="1146" y="1359"/>
                </a:lnTo>
                <a:lnTo>
                  <a:pt x="1146" y="1359"/>
                </a:lnTo>
                <a:lnTo>
                  <a:pt x="1144" y="1367"/>
                </a:lnTo>
                <a:lnTo>
                  <a:pt x="1140" y="1374"/>
                </a:lnTo>
                <a:lnTo>
                  <a:pt x="1140" y="1374"/>
                </a:lnTo>
                <a:lnTo>
                  <a:pt x="1157" y="1409"/>
                </a:lnTo>
                <a:lnTo>
                  <a:pt x="1172" y="1444"/>
                </a:lnTo>
                <a:lnTo>
                  <a:pt x="1201" y="1517"/>
                </a:lnTo>
                <a:lnTo>
                  <a:pt x="1216" y="1553"/>
                </a:lnTo>
                <a:lnTo>
                  <a:pt x="1231" y="1590"/>
                </a:lnTo>
                <a:lnTo>
                  <a:pt x="1246" y="1625"/>
                </a:lnTo>
                <a:lnTo>
                  <a:pt x="1263" y="1658"/>
                </a:lnTo>
                <a:lnTo>
                  <a:pt x="1263" y="1658"/>
                </a:lnTo>
                <a:lnTo>
                  <a:pt x="1279" y="1710"/>
                </a:lnTo>
                <a:lnTo>
                  <a:pt x="1295" y="1759"/>
                </a:lnTo>
                <a:lnTo>
                  <a:pt x="1304" y="1782"/>
                </a:lnTo>
                <a:lnTo>
                  <a:pt x="1312" y="1805"/>
                </a:lnTo>
                <a:lnTo>
                  <a:pt x="1322" y="1827"/>
                </a:lnTo>
                <a:lnTo>
                  <a:pt x="1334" y="1850"/>
                </a:lnTo>
                <a:lnTo>
                  <a:pt x="1334" y="1850"/>
                </a:lnTo>
                <a:lnTo>
                  <a:pt x="1338" y="1866"/>
                </a:lnTo>
                <a:lnTo>
                  <a:pt x="1342" y="1882"/>
                </a:lnTo>
                <a:lnTo>
                  <a:pt x="1353" y="1913"/>
                </a:lnTo>
                <a:lnTo>
                  <a:pt x="1365" y="1944"/>
                </a:lnTo>
                <a:lnTo>
                  <a:pt x="1379" y="1977"/>
                </a:lnTo>
                <a:lnTo>
                  <a:pt x="1379" y="1977"/>
                </a:lnTo>
                <a:lnTo>
                  <a:pt x="1391" y="2011"/>
                </a:lnTo>
                <a:lnTo>
                  <a:pt x="1404" y="2047"/>
                </a:lnTo>
                <a:lnTo>
                  <a:pt x="1429" y="2117"/>
                </a:lnTo>
                <a:lnTo>
                  <a:pt x="1455" y="2189"/>
                </a:lnTo>
                <a:lnTo>
                  <a:pt x="1469" y="2223"/>
                </a:lnTo>
                <a:lnTo>
                  <a:pt x="1482" y="2258"/>
                </a:lnTo>
                <a:lnTo>
                  <a:pt x="1482" y="2258"/>
                </a:lnTo>
                <a:lnTo>
                  <a:pt x="1496" y="2310"/>
                </a:lnTo>
                <a:lnTo>
                  <a:pt x="1511" y="2362"/>
                </a:lnTo>
                <a:lnTo>
                  <a:pt x="1527" y="2413"/>
                </a:lnTo>
                <a:lnTo>
                  <a:pt x="1545" y="2463"/>
                </a:lnTo>
                <a:lnTo>
                  <a:pt x="1577" y="2564"/>
                </a:lnTo>
                <a:lnTo>
                  <a:pt x="1593" y="2613"/>
                </a:lnTo>
                <a:lnTo>
                  <a:pt x="1608" y="2664"/>
                </a:lnTo>
                <a:lnTo>
                  <a:pt x="1608" y="2664"/>
                </a:lnTo>
                <a:lnTo>
                  <a:pt x="1613" y="2664"/>
                </a:lnTo>
                <a:lnTo>
                  <a:pt x="1619" y="2666"/>
                </a:lnTo>
                <a:lnTo>
                  <a:pt x="1625" y="2668"/>
                </a:lnTo>
                <a:lnTo>
                  <a:pt x="1629" y="2671"/>
                </a:lnTo>
                <a:lnTo>
                  <a:pt x="1633" y="2674"/>
                </a:lnTo>
                <a:lnTo>
                  <a:pt x="1638" y="2679"/>
                </a:lnTo>
                <a:lnTo>
                  <a:pt x="1644" y="2689"/>
                </a:lnTo>
                <a:lnTo>
                  <a:pt x="1651" y="2700"/>
                </a:lnTo>
                <a:lnTo>
                  <a:pt x="1655" y="2712"/>
                </a:lnTo>
                <a:lnTo>
                  <a:pt x="1662" y="2733"/>
                </a:lnTo>
                <a:lnTo>
                  <a:pt x="1662" y="2733"/>
                </a:lnTo>
                <a:lnTo>
                  <a:pt x="1668" y="2733"/>
                </a:lnTo>
                <a:lnTo>
                  <a:pt x="1672" y="2731"/>
                </a:lnTo>
                <a:lnTo>
                  <a:pt x="1679" y="2728"/>
                </a:lnTo>
                <a:lnTo>
                  <a:pt x="1687" y="2723"/>
                </a:lnTo>
                <a:lnTo>
                  <a:pt x="1694" y="2720"/>
                </a:lnTo>
                <a:lnTo>
                  <a:pt x="1694" y="2720"/>
                </a:lnTo>
                <a:lnTo>
                  <a:pt x="1691" y="2713"/>
                </a:lnTo>
                <a:lnTo>
                  <a:pt x="1687" y="2704"/>
                </a:lnTo>
                <a:lnTo>
                  <a:pt x="1682" y="2687"/>
                </a:lnTo>
                <a:lnTo>
                  <a:pt x="1682" y="2687"/>
                </a:lnTo>
                <a:lnTo>
                  <a:pt x="1683" y="2684"/>
                </a:lnTo>
                <a:lnTo>
                  <a:pt x="1685" y="2681"/>
                </a:lnTo>
                <a:lnTo>
                  <a:pt x="1690" y="2677"/>
                </a:lnTo>
                <a:lnTo>
                  <a:pt x="1696" y="2675"/>
                </a:lnTo>
                <a:lnTo>
                  <a:pt x="1703" y="2674"/>
                </a:lnTo>
                <a:lnTo>
                  <a:pt x="1710" y="2675"/>
                </a:lnTo>
                <a:lnTo>
                  <a:pt x="1717" y="2676"/>
                </a:lnTo>
                <a:lnTo>
                  <a:pt x="1723" y="2679"/>
                </a:lnTo>
                <a:lnTo>
                  <a:pt x="1729" y="2683"/>
                </a:lnTo>
                <a:lnTo>
                  <a:pt x="1729" y="2683"/>
                </a:lnTo>
                <a:lnTo>
                  <a:pt x="1733" y="2698"/>
                </a:lnTo>
                <a:lnTo>
                  <a:pt x="1738" y="2714"/>
                </a:lnTo>
                <a:lnTo>
                  <a:pt x="1750" y="2743"/>
                </a:lnTo>
                <a:lnTo>
                  <a:pt x="1755" y="2758"/>
                </a:lnTo>
                <a:lnTo>
                  <a:pt x="1759" y="2772"/>
                </a:lnTo>
                <a:lnTo>
                  <a:pt x="1762" y="2787"/>
                </a:lnTo>
                <a:lnTo>
                  <a:pt x="1763" y="2802"/>
                </a:lnTo>
                <a:lnTo>
                  <a:pt x="1763" y="2802"/>
                </a:lnTo>
                <a:lnTo>
                  <a:pt x="1757" y="2805"/>
                </a:lnTo>
                <a:lnTo>
                  <a:pt x="1752" y="2807"/>
                </a:lnTo>
                <a:lnTo>
                  <a:pt x="1747" y="2808"/>
                </a:lnTo>
                <a:lnTo>
                  <a:pt x="1742" y="2808"/>
                </a:lnTo>
                <a:lnTo>
                  <a:pt x="1737" y="2808"/>
                </a:lnTo>
                <a:lnTo>
                  <a:pt x="1733" y="2807"/>
                </a:lnTo>
                <a:lnTo>
                  <a:pt x="1729" y="2805"/>
                </a:lnTo>
                <a:lnTo>
                  <a:pt x="1724" y="2803"/>
                </a:lnTo>
                <a:lnTo>
                  <a:pt x="1718" y="2796"/>
                </a:lnTo>
                <a:lnTo>
                  <a:pt x="1712" y="2788"/>
                </a:lnTo>
                <a:lnTo>
                  <a:pt x="1706" y="2779"/>
                </a:lnTo>
                <a:lnTo>
                  <a:pt x="1703" y="2770"/>
                </a:lnTo>
                <a:lnTo>
                  <a:pt x="1703" y="2770"/>
                </a:lnTo>
                <a:lnTo>
                  <a:pt x="1699" y="2771"/>
                </a:lnTo>
                <a:lnTo>
                  <a:pt x="1692" y="2772"/>
                </a:lnTo>
                <a:lnTo>
                  <a:pt x="1687" y="2773"/>
                </a:lnTo>
                <a:lnTo>
                  <a:pt x="1684" y="2772"/>
                </a:lnTo>
                <a:lnTo>
                  <a:pt x="1684" y="2772"/>
                </a:lnTo>
                <a:lnTo>
                  <a:pt x="1684" y="2778"/>
                </a:lnTo>
                <a:lnTo>
                  <a:pt x="1684" y="2783"/>
                </a:lnTo>
                <a:lnTo>
                  <a:pt x="1686" y="2789"/>
                </a:lnTo>
                <a:lnTo>
                  <a:pt x="1688" y="2793"/>
                </a:lnTo>
                <a:lnTo>
                  <a:pt x="1693" y="2802"/>
                </a:lnTo>
                <a:lnTo>
                  <a:pt x="1694" y="2807"/>
                </a:lnTo>
                <a:lnTo>
                  <a:pt x="1694" y="2812"/>
                </a:lnTo>
                <a:lnTo>
                  <a:pt x="1694" y="2812"/>
                </a:lnTo>
                <a:lnTo>
                  <a:pt x="1693" y="2819"/>
                </a:lnTo>
                <a:lnTo>
                  <a:pt x="1690" y="2823"/>
                </a:lnTo>
                <a:lnTo>
                  <a:pt x="1686" y="2825"/>
                </a:lnTo>
                <a:lnTo>
                  <a:pt x="1682" y="2827"/>
                </a:lnTo>
                <a:lnTo>
                  <a:pt x="1673" y="2832"/>
                </a:lnTo>
                <a:lnTo>
                  <a:pt x="1670" y="2835"/>
                </a:lnTo>
                <a:lnTo>
                  <a:pt x="1667" y="2839"/>
                </a:lnTo>
                <a:lnTo>
                  <a:pt x="1667" y="2839"/>
                </a:lnTo>
                <a:lnTo>
                  <a:pt x="1669" y="2846"/>
                </a:lnTo>
                <a:lnTo>
                  <a:pt x="1672" y="2856"/>
                </a:lnTo>
                <a:lnTo>
                  <a:pt x="1682" y="2884"/>
                </a:lnTo>
                <a:lnTo>
                  <a:pt x="1682" y="2884"/>
                </a:lnTo>
                <a:lnTo>
                  <a:pt x="1688" y="2899"/>
                </a:lnTo>
                <a:lnTo>
                  <a:pt x="1694" y="2916"/>
                </a:lnTo>
                <a:lnTo>
                  <a:pt x="1710" y="2949"/>
                </a:lnTo>
                <a:lnTo>
                  <a:pt x="1727" y="2982"/>
                </a:lnTo>
                <a:lnTo>
                  <a:pt x="1734" y="2997"/>
                </a:lnTo>
                <a:lnTo>
                  <a:pt x="1739" y="3009"/>
                </a:lnTo>
                <a:lnTo>
                  <a:pt x="1739" y="3009"/>
                </a:lnTo>
                <a:lnTo>
                  <a:pt x="1744" y="3025"/>
                </a:lnTo>
                <a:lnTo>
                  <a:pt x="1746" y="3033"/>
                </a:lnTo>
                <a:lnTo>
                  <a:pt x="1747" y="3042"/>
                </a:lnTo>
                <a:lnTo>
                  <a:pt x="1746" y="3049"/>
                </a:lnTo>
                <a:lnTo>
                  <a:pt x="1743" y="3055"/>
                </a:lnTo>
                <a:lnTo>
                  <a:pt x="1740" y="3059"/>
                </a:lnTo>
                <a:lnTo>
                  <a:pt x="1737" y="3061"/>
                </a:lnTo>
                <a:lnTo>
                  <a:pt x="1733" y="3063"/>
                </a:lnTo>
                <a:lnTo>
                  <a:pt x="1729" y="3065"/>
                </a:lnTo>
                <a:lnTo>
                  <a:pt x="1729" y="3065"/>
                </a:lnTo>
                <a:lnTo>
                  <a:pt x="1731" y="3077"/>
                </a:lnTo>
                <a:lnTo>
                  <a:pt x="1732" y="3088"/>
                </a:lnTo>
                <a:lnTo>
                  <a:pt x="1733" y="3113"/>
                </a:lnTo>
                <a:lnTo>
                  <a:pt x="1733" y="3113"/>
                </a:lnTo>
                <a:lnTo>
                  <a:pt x="1728" y="3120"/>
                </a:lnTo>
                <a:lnTo>
                  <a:pt x="1722" y="3125"/>
                </a:lnTo>
                <a:lnTo>
                  <a:pt x="1718" y="3128"/>
                </a:lnTo>
                <a:lnTo>
                  <a:pt x="1713" y="3129"/>
                </a:lnTo>
                <a:lnTo>
                  <a:pt x="1707" y="3130"/>
                </a:lnTo>
                <a:lnTo>
                  <a:pt x="1702" y="3129"/>
                </a:lnTo>
                <a:lnTo>
                  <a:pt x="1698" y="3127"/>
                </a:lnTo>
                <a:lnTo>
                  <a:pt x="1692" y="3125"/>
                </a:lnTo>
                <a:lnTo>
                  <a:pt x="1688" y="3121"/>
                </a:lnTo>
                <a:lnTo>
                  <a:pt x="1684" y="3118"/>
                </a:lnTo>
                <a:lnTo>
                  <a:pt x="1675" y="3107"/>
                </a:lnTo>
                <a:lnTo>
                  <a:pt x="1669" y="3096"/>
                </a:lnTo>
                <a:lnTo>
                  <a:pt x="1662" y="3084"/>
                </a:lnTo>
                <a:lnTo>
                  <a:pt x="1662" y="3084"/>
                </a:lnTo>
                <a:lnTo>
                  <a:pt x="1657" y="3084"/>
                </a:lnTo>
                <a:lnTo>
                  <a:pt x="1653" y="3085"/>
                </a:lnTo>
                <a:lnTo>
                  <a:pt x="1646" y="3090"/>
                </a:lnTo>
                <a:lnTo>
                  <a:pt x="1646" y="3090"/>
                </a:lnTo>
                <a:lnTo>
                  <a:pt x="1642" y="3088"/>
                </a:lnTo>
                <a:lnTo>
                  <a:pt x="1638" y="3084"/>
                </a:lnTo>
                <a:lnTo>
                  <a:pt x="1631" y="3078"/>
                </a:lnTo>
                <a:lnTo>
                  <a:pt x="1626" y="3070"/>
                </a:lnTo>
                <a:lnTo>
                  <a:pt x="1623" y="3067"/>
                </a:lnTo>
                <a:lnTo>
                  <a:pt x="1618" y="3065"/>
                </a:lnTo>
                <a:lnTo>
                  <a:pt x="1618" y="3065"/>
                </a:lnTo>
                <a:lnTo>
                  <a:pt x="1610" y="3038"/>
                </a:lnTo>
                <a:lnTo>
                  <a:pt x="1600" y="3013"/>
                </a:lnTo>
                <a:lnTo>
                  <a:pt x="1590" y="2987"/>
                </a:lnTo>
                <a:lnTo>
                  <a:pt x="1579" y="2963"/>
                </a:lnTo>
                <a:lnTo>
                  <a:pt x="1554" y="2916"/>
                </a:lnTo>
                <a:lnTo>
                  <a:pt x="1531" y="2869"/>
                </a:lnTo>
                <a:lnTo>
                  <a:pt x="1531" y="2869"/>
                </a:lnTo>
                <a:lnTo>
                  <a:pt x="1519" y="2869"/>
                </a:lnTo>
                <a:lnTo>
                  <a:pt x="1510" y="2867"/>
                </a:lnTo>
                <a:lnTo>
                  <a:pt x="1510" y="2867"/>
                </a:lnTo>
                <a:lnTo>
                  <a:pt x="1500" y="2850"/>
                </a:lnTo>
                <a:lnTo>
                  <a:pt x="1490" y="2832"/>
                </a:lnTo>
                <a:lnTo>
                  <a:pt x="1481" y="2812"/>
                </a:lnTo>
                <a:lnTo>
                  <a:pt x="1474" y="2793"/>
                </a:lnTo>
                <a:lnTo>
                  <a:pt x="1459" y="2756"/>
                </a:lnTo>
                <a:lnTo>
                  <a:pt x="1451" y="2737"/>
                </a:lnTo>
                <a:lnTo>
                  <a:pt x="1444" y="2720"/>
                </a:lnTo>
                <a:lnTo>
                  <a:pt x="1444" y="2720"/>
                </a:lnTo>
                <a:lnTo>
                  <a:pt x="1445" y="2715"/>
                </a:lnTo>
                <a:lnTo>
                  <a:pt x="1447" y="2711"/>
                </a:lnTo>
                <a:lnTo>
                  <a:pt x="1450" y="2706"/>
                </a:lnTo>
                <a:lnTo>
                  <a:pt x="1457" y="2703"/>
                </a:lnTo>
                <a:lnTo>
                  <a:pt x="1457" y="2703"/>
                </a:lnTo>
                <a:lnTo>
                  <a:pt x="1442" y="2672"/>
                </a:lnTo>
                <a:lnTo>
                  <a:pt x="1429" y="2641"/>
                </a:lnTo>
                <a:lnTo>
                  <a:pt x="1418" y="2610"/>
                </a:lnTo>
                <a:lnTo>
                  <a:pt x="1409" y="2579"/>
                </a:lnTo>
                <a:lnTo>
                  <a:pt x="1390" y="2514"/>
                </a:lnTo>
                <a:lnTo>
                  <a:pt x="1381" y="2480"/>
                </a:lnTo>
                <a:lnTo>
                  <a:pt x="1370" y="2446"/>
                </a:lnTo>
                <a:lnTo>
                  <a:pt x="1370" y="2446"/>
                </a:lnTo>
                <a:lnTo>
                  <a:pt x="1318" y="2431"/>
                </a:lnTo>
                <a:lnTo>
                  <a:pt x="1264" y="2416"/>
                </a:lnTo>
                <a:lnTo>
                  <a:pt x="1155" y="2389"/>
                </a:lnTo>
                <a:lnTo>
                  <a:pt x="1155" y="2389"/>
                </a:lnTo>
                <a:lnTo>
                  <a:pt x="1140" y="2385"/>
                </a:lnTo>
                <a:lnTo>
                  <a:pt x="1125" y="2380"/>
                </a:lnTo>
                <a:lnTo>
                  <a:pt x="1110" y="2376"/>
                </a:lnTo>
                <a:lnTo>
                  <a:pt x="1096" y="2372"/>
                </a:lnTo>
                <a:lnTo>
                  <a:pt x="1096" y="2372"/>
                </a:lnTo>
                <a:lnTo>
                  <a:pt x="1081" y="2371"/>
                </a:lnTo>
                <a:lnTo>
                  <a:pt x="1066" y="2370"/>
                </a:lnTo>
                <a:lnTo>
                  <a:pt x="1035" y="2372"/>
                </a:lnTo>
                <a:lnTo>
                  <a:pt x="1003" y="2374"/>
                </a:lnTo>
                <a:lnTo>
                  <a:pt x="971" y="2377"/>
                </a:lnTo>
                <a:lnTo>
                  <a:pt x="971" y="2377"/>
                </a:lnTo>
                <a:lnTo>
                  <a:pt x="970" y="2382"/>
                </a:lnTo>
                <a:lnTo>
                  <a:pt x="970" y="2388"/>
                </a:lnTo>
                <a:lnTo>
                  <a:pt x="971" y="2404"/>
                </a:lnTo>
                <a:lnTo>
                  <a:pt x="971" y="2404"/>
                </a:lnTo>
                <a:lnTo>
                  <a:pt x="977" y="2409"/>
                </a:lnTo>
                <a:lnTo>
                  <a:pt x="983" y="2415"/>
                </a:lnTo>
                <a:lnTo>
                  <a:pt x="988" y="2423"/>
                </a:lnTo>
                <a:lnTo>
                  <a:pt x="991" y="2430"/>
                </a:lnTo>
                <a:lnTo>
                  <a:pt x="994" y="2440"/>
                </a:lnTo>
                <a:lnTo>
                  <a:pt x="995" y="2449"/>
                </a:lnTo>
                <a:lnTo>
                  <a:pt x="996" y="2459"/>
                </a:lnTo>
                <a:lnTo>
                  <a:pt x="995" y="2469"/>
                </a:lnTo>
                <a:lnTo>
                  <a:pt x="994" y="2477"/>
                </a:lnTo>
                <a:lnTo>
                  <a:pt x="992" y="2487"/>
                </a:lnTo>
                <a:lnTo>
                  <a:pt x="988" y="2494"/>
                </a:lnTo>
                <a:lnTo>
                  <a:pt x="983" y="2502"/>
                </a:lnTo>
                <a:lnTo>
                  <a:pt x="978" y="2507"/>
                </a:lnTo>
                <a:lnTo>
                  <a:pt x="972" y="2511"/>
                </a:lnTo>
                <a:lnTo>
                  <a:pt x="964" y="2514"/>
                </a:lnTo>
                <a:lnTo>
                  <a:pt x="956" y="2515"/>
                </a:lnTo>
                <a:lnTo>
                  <a:pt x="956" y="2515"/>
                </a:lnTo>
                <a:lnTo>
                  <a:pt x="954" y="2524"/>
                </a:lnTo>
                <a:lnTo>
                  <a:pt x="951" y="2535"/>
                </a:lnTo>
                <a:lnTo>
                  <a:pt x="951" y="2546"/>
                </a:lnTo>
                <a:lnTo>
                  <a:pt x="951" y="2558"/>
                </a:lnTo>
                <a:lnTo>
                  <a:pt x="952" y="2603"/>
                </a:lnTo>
                <a:lnTo>
                  <a:pt x="952" y="2613"/>
                </a:lnTo>
                <a:lnTo>
                  <a:pt x="951" y="2624"/>
                </a:lnTo>
                <a:lnTo>
                  <a:pt x="950" y="2635"/>
                </a:lnTo>
                <a:lnTo>
                  <a:pt x="947" y="2644"/>
                </a:lnTo>
                <a:lnTo>
                  <a:pt x="944" y="2653"/>
                </a:lnTo>
                <a:lnTo>
                  <a:pt x="939" y="2660"/>
                </a:lnTo>
                <a:lnTo>
                  <a:pt x="932" y="2668"/>
                </a:lnTo>
                <a:lnTo>
                  <a:pt x="924" y="2674"/>
                </a:lnTo>
                <a:lnTo>
                  <a:pt x="924" y="2674"/>
                </a:lnTo>
                <a:lnTo>
                  <a:pt x="924" y="2682"/>
                </a:lnTo>
                <a:lnTo>
                  <a:pt x="922" y="2688"/>
                </a:lnTo>
                <a:lnTo>
                  <a:pt x="919" y="2695"/>
                </a:lnTo>
                <a:lnTo>
                  <a:pt x="915" y="2701"/>
                </a:lnTo>
                <a:lnTo>
                  <a:pt x="909" y="2705"/>
                </a:lnTo>
                <a:lnTo>
                  <a:pt x="902" y="2710"/>
                </a:lnTo>
                <a:lnTo>
                  <a:pt x="895" y="2713"/>
                </a:lnTo>
                <a:lnTo>
                  <a:pt x="887" y="2715"/>
                </a:lnTo>
                <a:lnTo>
                  <a:pt x="880" y="2716"/>
                </a:lnTo>
                <a:lnTo>
                  <a:pt x="872" y="2715"/>
                </a:lnTo>
                <a:lnTo>
                  <a:pt x="865" y="2713"/>
                </a:lnTo>
                <a:lnTo>
                  <a:pt x="858" y="2710"/>
                </a:lnTo>
                <a:lnTo>
                  <a:pt x="853" y="2705"/>
                </a:lnTo>
                <a:lnTo>
                  <a:pt x="848" y="2699"/>
                </a:lnTo>
                <a:lnTo>
                  <a:pt x="844" y="2690"/>
                </a:lnTo>
                <a:lnTo>
                  <a:pt x="843" y="2681"/>
                </a:lnTo>
                <a:lnTo>
                  <a:pt x="843" y="2681"/>
                </a:lnTo>
                <a:lnTo>
                  <a:pt x="838" y="2680"/>
                </a:lnTo>
                <a:lnTo>
                  <a:pt x="833" y="2679"/>
                </a:lnTo>
                <a:lnTo>
                  <a:pt x="825" y="2676"/>
                </a:lnTo>
                <a:lnTo>
                  <a:pt x="818" y="2676"/>
                </a:lnTo>
                <a:lnTo>
                  <a:pt x="818" y="2676"/>
                </a:lnTo>
                <a:lnTo>
                  <a:pt x="813" y="2670"/>
                </a:lnTo>
                <a:lnTo>
                  <a:pt x="811" y="2662"/>
                </a:lnTo>
                <a:lnTo>
                  <a:pt x="805" y="2649"/>
                </a:lnTo>
                <a:lnTo>
                  <a:pt x="805" y="2649"/>
                </a:lnTo>
                <a:lnTo>
                  <a:pt x="808" y="2641"/>
                </a:lnTo>
                <a:lnTo>
                  <a:pt x="810" y="2634"/>
                </a:lnTo>
                <a:lnTo>
                  <a:pt x="813" y="2616"/>
                </a:lnTo>
                <a:lnTo>
                  <a:pt x="814" y="2597"/>
                </a:lnTo>
                <a:lnTo>
                  <a:pt x="814" y="2579"/>
                </a:lnTo>
                <a:lnTo>
                  <a:pt x="812" y="2541"/>
                </a:lnTo>
                <a:lnTo>
                  <a:pt x="811" y="2510"/>
                </a:lnTo>
                <a:lnTo>
                  <a:pt x="811" y="2510"/>
                </a:lnTo>
                <a:lnTo>
                  <a:pt x="806" y="2505"/>
                </a:lnTo>
                <a:lnTo>
                  <a:pt x="799" y="2499"/>
                </a:lnTo>
                <a:lnTo>
                  <a:pt x="796" y="2494"/>
                </a:lnTo>
                <a:lnTo>
                  <a:pt x="793" y="2489"/>
                </a:lnTo>
                <a:lnTo>
                  <a:pt x="791" y="2484"/>
                </a:lnTo>
                <a:lnTo>
                  <a:pt x="790" y="2478"/>
                </a:lnTo>
                <a:lnTo>
                  <a:pt x="790" y="2478"/>
                </a:lnTo>
                <a:lnTo>
                  <a:pt x="784" y="2480"/>
                </a:lnTo>
                <a:lnTo>
                  <a:pt x="777" y="2480"/>
                </a:lnTo>
                <a:lnTo>
                  <a:pt x="770" y="2482"/>
                </a:lnTo>
                <a:lnTo>
                  <a:pt x="764" y="2483"/>
                </a:lnTo>
                <a:lnTo>
                  <a:pt x="764" y="2483"/>
                </a:lnTo>
                <a:lnTo>
                  <a:pt x="766" y="2491"/>
                </a:lnTo>
                <a:lnTo>
                  <a:pt x="765" y="2500"/>
                </a:lnTo>
                <a:lnTo>
                  <a:pt x="763" y="2506"/>
                </a:lnTo>
                <a:lnTo>
                  <a:pt x="759" y="2511"/>
                </a:lnTo>
                <a:lnTo>
                  <a:pt x="752" y="2516"/>
                </a:lnTo>
                <a:lnTo>
                  <a:pt x="744" y="2519"/>
                </a:lnTo>
                <a:lnTo>
                  <a:pt x="735" y="2521"/>
                </a:lnTo>
                <a:lnTo>
                  <a:pt x="724" y="2521"/>
                </a:lnTo>
                <a:lnTo>
                  <a:pt x="724" y="2521"/>
                </a:lnTo>
                <a:lnTo>
                  <a:pt x="718" y="2517"/>
                </a:lnTo>
                <a:lnTo>
                  <a:pt x="714" y="2513"/>
                </a:lnTo>
                <a:lnTo>
                  <a:pt x="710" y="2507"/>
                </a:lnTo>
                <a:lnTo>
                  <a:pt x="708" y="2501"/>
                </a:lnTo>
                <a:lnTo>
                  <a:pt x="707" y="2494"/>
                </a:lnTo>
                <a:lnTo>
                  <a:pt x="706" y="2487"/>
                </a:lnTo>
                <a:lnTo>
                  <a:pt x="706" y="2472"/>
                </a:lnTo>
                <a:lnTo>
                  <a:pt x="709" y="2440"/>
                </a:lnTo>
                <a:lnTo>
                  <a:pt x="709" y="2425"/>
                </a:lnTo>
                <a:lnTo>
                  <a:pt x="708" y="2417"/>
                </a:lnTo>
                <a:lnTo>
                  <a:pt x="707" y="2411"/>
                </a:lnTo>
                <a:lnTo>
                  <a:pt x="707" y="2411"/>
                </a:lnTo>
                <a:lnTo>
                  <a:pt x="710" y="2409"/>
                </a:lnTo>
                <a:lnTo>
                  <a:pt x="710" y="2407"/>
                </a:lnTo>
                <a:lnTo>
                  <a:pt x="712" y="2404"/>
                </a:lnTo>
                <a:lnTo>
                  <a:pt x="712" y="2404"/>
                </a:lnTo>
                <a:lnTo>
                  <a:pt x="716" y="2402"/>
                </a:lnTo>
                <a:lnTo>
                  <a:pt x="721" y="2400"/>
                </a:lnTo>
                <a:lnTo>
                  <a:pt x="727" y="2400"/>
                </a:lnTo>
                <a:lnTo>
                  <a:pt x="732" y="2400"/>
                </a:lnTo>
                <a:lnTo>
                  <a:pt x="736" y="2401"/>
                </a:lnTo>
                <a:lnTo>
                  <a:pt x="742" y="2402"/>
                </a:lnTo>
                <a:lnTo>
                  <a:pt x="749" y="2407"/>
                </a:lnTo>
                <a:lnTo>
                  <a:pt x="756" y="2414"/>
                </a:lnTo>
                <a:lnTo>
                  <a:pt x="759" y="2417"/>
                </a:lnTo>
                <a:lnTo>
                  <a:pt x="761" y="2422"/>
                </a:lnTo>
                <a:lnTo>
                  <a:pt x="762" y="2426"/>
                </a:lnTo>
                <a:lnTo>
                  <a:pt x="763" y="2430"/>
                </a:lnTo>
                <a:lnTo>
                  <a:pt x="763" y="2435"/>
                </a:lnTo>
                <a:lnTo>
                  <a:pt x="762" y="2440"/>
                </a:lnTo>
                <a:lnTo>
                  <a:pt x="762" y="2440"/>
                </a:lnTo>
                <a:lnTo>
                  <a:pt x="766" y="2441"/>
                </a:lnTo>
                <a:lnTo>
                  <a:pt x="769" y="2440"/>
                </a:lnTo>
                <a:lnTo>
                  <a:pt x="775" y="2438"/>
                </a:lnTo>
                <a:lnTo>
                  <a:pt x="779" y="2434"/>
                </a:lnTo>
                <a:lnTo>
                  <a:pt x="782" y="2434"/>
                </a:lnTo>
                <a:lnTo>
                  <a:pt x="785" y="2433"/>
                </a:lnTo>
                <a:lnTo>
                  <a:pt x="785" y="2433"/>
                </a:lnTo>
                <a:lnTo>
                  <a:pt x="784" y="2428"/>
                </a:lnTo>
                <a:lnTo>
                  <a:pt x="785" y="2423"/>
                </a:lnTo>
                <a:lnTo>
                  <a:pt x="788" y="2417"/>
                </a:lnTo>
                <a:lnTo>
                  <a:pt x="790" y="2411"/>
                </a:lnTo>
                <a:lnTo>
                  <a:pt x="790" y="2411"/>
                </a:lnTo>
                <a:lnTo>
                  <a:pt x="792" y="2409"/>
                </a:lnTo>
                <a:lnTo>
                  <a:pt x="794" y="2407"/>
                </a:lnTo>
                <a:lnTo>
                  <a:pt x="798" y="2405"/>
                </a:lnTo>
                <a:lnTo>
                  <a:pt x="804" y="2405"/>
                </a:lnTo>
                <a:lnTo>
                  <a:pt x="809" y="2404"/>
                </a:lnTo>
                <a:lnTo>
                  <a:pt x="809" y="2404"/>
                </a:lnTo>
                <a:lnTo>
                  <a:pt x="807" y="2391"/>
                </a:lnTo>
                <a:lnTo>
                  <a:pt x="806" y="2383"/>
                </a:lnTo>
                <a:lnTo>
                  <a:pt x="803" y="2377"/>
                </a:lnTo>
                <a:lnTo>
                  <a:pt x="803" y="2377"/>
                </a:lnTo>
                <a:lnTo>
                  <a:pt x="781" y="2378"/>
                </a:lnTo>
                <a:lnTo>
                  <a:pt x="762" y="2379"/>
                </a:lnTo>
                <a:lnTo>
                  <a:pt x="753" y="2380"/>
                </a:lnTo>
                <a:lnTo>
                  <a:pt x="746" y="2382"/>
                </a:lnTo>
                <a:lnTo>
                  <a:pt x="738" y="2385"/>
                </a:lnTo>
                <a:lnTo>
                  <a:pt x="732" y="2389"/>
                </a:lnTo>
                <a:lnTo>
                  <a:pt x="732" y="2389"/>
                </a:lnTo>
                <a:lnTo>
                  <a:pt x="709" y="2391"/>
                </a:lnTo>
                <a:lnTo>
                  <a:pt x="686" y="2392"/>
                </a:lnTo>
                <a:lnTo>
                  <a:pt x="662" y="2395"/>
                </a:lnTo>
                <a:lnTo>
                  <a:pt x="639" y="2398"/>
                </a:lnTo>
                <a:lnTo>
                  <a:pt x="592" y="2407"/>
                </a:lnTo>
                <a:lnTo>
                  <a:pt x="543" y="2415"/>
                </a:lnTo>
                <a:lnTo>
                  <a:pt x="543" y="2415"/>
                </a:lnTo>
                <a:lnTo>
                  <a:pt x="523" y="2419"/>
                </a:lnTo>
                <a:lnTo>
                  <a:pt x="502" y="2424"/>
                </a:lnTo>
                <a:lnTo>
                  <a:pt x="457" y="2430"/>
                </a:lnTo>
                <a:lnTo>
                  <a:pt x="411" y="2437"/>
                </a:lnTo>
                <a:lnTo>
                  <a:pt x="367" y="2442"/>
                </a:lnTo>
                <a:lnTo>
                  <a:pt x="367" y="2442"/>
                </a:lnTo>
                <a:lnTo>
                  <a:pt x="357" y="2477"/>
                </a:lnTo>
                <a:lnTo>
                  <a:pt x="344" y="2513"/>
                </a:lnTo>
                <a:lnTo>
                  <a:pt x="329" y="2549"/>
                </a:lnTo>
                <a:lnTo>
                  <a:pt x="314" y="2584"/>
                </a:lnTo>
                <a:lnTo>
                  <a:pt x="299" y="2621"/>
                </a:lnTo>
                <a:lnTo>
                  <a:pt x="284" y="2656"/>
                </a:lnTo>
                <a:lnTo>
                  <a:pt x="271" y="2691"/>
                </a:lnTo>
                <a:lnTo>
                  <a:pt x="261" y="2725"/>
                </a:lnTo>
                <a:lnTo>
                  <a:pt x="261" y="2725"/>
                </a:lnTo>
                <a:lnTo>
                  <a:pt x="266" y="2728"/>
                </a:lnTo>
                <a:lnTo>
                  <a:pt x="269" y="2731"/>
                </a:lnTo>
                <a:lnTo>
                  <a:pt x="274" y="2735"/>
                </a:lnTo>
                <a:lnTo>
                  <a:pt x="276" y="2740"/>
                </a:lnTo>
                <a:lnTo>
                  <a:pt x="276" y="2740"/>
                </a:lnTo>
                <a:lnTo>
                  <a:pt x="269" y="2752"/>
                </a:lnTo>
                <a:lnTo>
                  <a:pt x="264" y="2766"/>
                </a:lnTo>
                <a:lnTo>
                  <a:pt x="253" y="2796"/>
                </a:lnTo>
                <a:lnTo>
                  <a:pt x="244" y="2827"/>
                </a:lnTo>
                <a:lnTo>
                  <a:pt x="235" y="2856"/>
                </a:lnTo>
                <a:lnTo>
                  <a:pt x="235" y="2856"/>
                </a:lnTo>
                <a:lnTo>
                  <a:pt x="230" y="2859"/>
                </a:lnTo>
                <a:lnTo>
                  <a:pt x="225" y="2863"/>
                </a:lnTo>
                <a:lnTo>
                  <a:pt x="220" y="2864"/>
                </a:lnTo>
                <a:lnTo>
                  <a:pt x="217" y="2864"/>
                </a:lnTo>
                <a:lnTo>
                  <a:pt x="214" y="2863"/>
                </a:lnTo>
                <a:lnTo>
                  <a:pt x="214" y="2863"/>
                </a:lnTo>
                <a:lnTo>
                  <a:pt x="206" y="2873"/>
                </a:lnTo>
                <a:lnTo>
                  <a:pt x="200" y="2884"/>
                </a:lnTo>
                <a:lnTo>
                  <a:pt x="194" y="2896"/>
                </a:lnTo>
                <a:lnTo>
                  <a:pt x="189" y="2908"/>
                </a:lnTo>
                <a:lnTo>
                  <a:pt x="179" y="2933"/>
                </a:lnTo>
                <a:lnTo>
                  <a:pt x="168" y="2960"/>
                </a:lnTo>
                <a:lnTo>
                  <a:pt x="168" y="2960"/>
                </a:lnTo>
                <a:lnTo>
                  <a:pt x="165" y="2963"/>
                </a:lnTo>
                <a:lnTo>
                  <a:pt x="162" y="2967"/>
                </a:lnTo>
                <a:lnTo>
                  <a:pt x="159" y="2970"/>
                </a:lnTo>
                <a:lnTo>
                  <a:pt x="157" y="2973"/>
                </a:lnTo>
                <a:lnTo>
                  <a:pt x="157" y="2973"/>
                </a:lnTo>
                <a:lnTo>
                  <a:pt x="153" y="2986"/>
                </a:lnTo>
                <a:lnTo>
                  <a:pt x="148" y="2999"/>
                </a:lnTo>
                <a:lnTo>
                  <a:pt x="142" y="3023"/>
                </a:lnTo>
                <a:lnTo>
                  <a:pt x="138" y="3034"/>
                </a:lnTo>
                <a:lnTo>
                  <a:pt x="133" y="3045"/>
                </a:lnTo>
                <a:lnTo>
                  <a:pt x="127" y="3054"/>
                </a:lnTo>
                <a:lnTo>
                  <a:pt x="123" y="3059"/>
                </a:lnTo>
                <a:lnTo>
                  <a:pt x="118" y="3063"/>
                </a:lnTo>
                <a:lnTo>
                  <a:pt x="118" y="3063"/>
                </a:lnTo>
                <a:lnTo>
                  <a:pt x="113" y="3063"/>
                </a:lnTo>
                <a:lnTo>
                  <a:pt x="108" y="3064"/>
                </a:lnTo>
                <a:lnTo>
                  <a:pt x="104" y="3064"/>
                </a:lnTo>
                <a:lnTo>
                  <a:pt x="99" y="3063"/>
                </a:lnTo>
                <a:lnTo>
                  <a:pt x="99" y="3063"/>
                </a:lnTo>
                <a:lnTo>
                  <a:pt x="95" y="3068"/>
                </a:lnTo>
                <a:lnTo>
                  <a:pt x="91" y="3076"/>
                </a:lnTo>
                <a:lnTo>
                  <a:pt x="82" y="3091"/>
                </a:lnTo>
                <a:lnTo>
                  <a:pt x="79" y="3098"/>
                </a:lnTo>
                <a:lnTo>
                  <a:pt x="74" y="3104"/>
                </a:lnTo>
                <a:lnTo>
                  <a:pt x="69" y="3109"/>
                </a:lnTo>
                <a:lnTo>
                  <a:pt x="64" y="3111"/>
                </a:lnTo>
                <a:lnTo>
                  <a:pt x="64" y="3111"/>
                </a:lnTo>
                <a:lnTo>
                  <a:pt x="52" y="3108"/>
                </a:lnTo>
                <a:lnTo>
                  <a:pt x="41" y="3104"/>
                </a:lnTo>
                <a:lnTo>
                  <a:pt x="33" y="3098"/>
                </a:lnTo>
                <a:lnTo>
                  <a:pt x="28" y="3094"/>
                </a:lnTo>
                <a:lnTo>
                  <a:pt x="25" y="3090"/>
                </a:lnTo>
                <a:lnTo>
                  <a:pt x="25" y="3090"/>
                </a:lnTo>
                <a:lnTo>
                  <a:pt x="26" y="3083"/>
                </a:lnTo>
                <a:lnTo>
                  <a:pt x="27" y="3077"/>
                </a:lnTo>
                <a:lnTo>
                  <a:pt x="29" y="3071"/>
                </a:lnTo>
                <a:lnTo>
                  <a:pt x="33" y="3066"/>
                </a:lnTo>
                <a:lnTo>
                  <a:pt x="38" y="3058"/>
                </a:lnTo>
                <a:lnTo>
                  <a:pt x="44" y="3048"/>
                </a:lnTo>
                <a:lnTo>
                  <a:pt x="44" y="3048"/>
                </a:lnTo>
                <a:lnTo>
                  <a:pt x="38" y="3046"/>
                </a:lnTo>
                <a:lnTo>
                  <a:pt x="33" y="3044"/>
                </a:lnTo>
                <a:lnTo>
                  <a:pt x="28" y="3042"/>
                </a:lnTo>
                <a:lnTo>
                  <a:pt x="25" y="3038"/>
                </a:lnTo>
                <a:lnTo>
                  <a:pt x="23" y="3034"/>
                </a:lnTo>
                <a:lnTo>
                  <a:pt x="21" y="3031"/>
                </a:lnTo>
                <a:lnTo>
                  <a:pt x="21" y="3027"/>
                </a:lnTo>
                <a:lnTo>
                  <a:pt x="20" y="3022"/>
                </a:lnTo>
                <a:lnTo>
                  <a:pt x="21" y="3012"/>
                </a:lnTo>
                <a:lnTo>
                  <a:pt x="24" y="3001"/>
                </a:lnTo>
                <a:lnTo>
                  <a:pt x="29" y="2975"/>
                </a:lnTo>
                <a:lnTo>
                  <a:pt x="29" y="2975"/>
                </a:lnTo>
                <a:lnTo>
                  <a:pt x="29" y="2970"/>
                </a:lnTo>
                <a:lnTo>
                  <a:pt x="29" y="2964"/>
                </a:lnTo>
                <a:lnTo>
                  <a:pt x="29" y="2960"/>
                </a:lnTo>
                <a:lnTo>
                  <a:pt x="29" y="2957"/>
                </a:lnTo>
                <a:lnTo>
                  <a:pt x="29" y="2957"/>
                </a:lnTo>
                <a:lnTo>
                  <a:pt x="31" y="2955"/>
                </a:lnTo>
                <a:lnTo>
                  <a:pt x="33" y="2953"/>
                </a:lnTo>
                <a:lnTo>
                  <a:pt x="36" y="2950"/>
                </a:lnTo>
                <a:lnTo>
                  <a:pt x="38" y="2948"/>
                </a:lnTo>
                <a:lnTo>
                  <a:pt x="38" y="2948"/>
                </a:lnTo>
                <a:lnTo>
                  <a:pt x="40" y="2940"/>
                </a:lnTo>
                <a:lnTo>
                  <a:pt x="42" y="2930"/>
                </a:lnTo>
                <a:lnTo>
                  <a:pt x="46" y="2921"/>
                </a:lnTo>
                <a:lnTo>
                  <a:pt x="49" y="2912"/>
                </a:lnTo>
                <a:lnTo>
                  <a:pt x="49" y="2912"/>
                </a:lnTo>
                <a:lnTo>
                  <a:pt x="69" y="2876"/>
                </a:lnTo>
                <a:lnTo>
                  <a:pt x="79" y="2856"/>
                </a:lnTo>
                <a:lnTo>
                  <a:pt x="82" y="2847"/>
                </a:lnTo>
                <a:lnTo>
                  <a:pt x="84" y="2837"/>
                </a:lnTo>
                <a:lnTo>
                  <a:pt x="84" y="2837"/>
                </a:lnTo>
                <a:lnTo>
                  <a:pt x="83" y="2835"/>
                </a:lnTo>
                <a:lnTo>
                  <a:pt x="82" y="2833"/>
                </a:lnTo>
                <a:lnTo>
                  <a:pt x="77" y="2831"/>
                </a:lnTo>
                <a:lnTo>
                  <a:pt x="72" y="2827"/>
                </a:lnTo>
                <a:lnTo>
                  <a:pt x="70" y="2825"/>
                </a:lnTo>
                <a:lnTo>
                  <a:pt x="70" y="2823"/>
                </a:lnTo>
                <a:lnTo>
                  <a:pt x="70" y="2823"/>
                </a:lnTo>
                <a:lnTo>
                  <a:pt x="69" y="2818"/>
                </a:lnTo>
                <a:lnTo>
                  <a:pt x="70" y="2812"/>
                </a:lnTo>
                <a:lnTo>
                  <a:pt x="72" y="2808"/>
                </a:lnTo>
                <a:lnTo>
                  <a:pt x="76" y="2803"/>
                </a:lnTo>
                <a:lnTo>
                  <a:pt x="81" y="2793"/>
                </a:lnTo>
                <a:lnTo>
                  <a:pt x="83" y="2788"/>
                </a:lnTo>
                <a:lnTo>
                  <a:pt x="84" y="2782"/>
                </a:lnTo>
                <a:lnTo>
                  <a:pt x="84" y="2782"/>
                </a:lnTo>
                <a:lnTo>
                  <a:pt x="80" y="2776"/>
                </a:lnTo>
                <a:lnTo>
                  <a:pt x="74" y="2772"/>
                </a:lnTo>
                <a:lnTo>
                  <a:pt x="68" y="2768"/>
                </a:lnTo>
                <a:lnTo>
                  <a:pt x="62" y="2765"/>
                </a:lnTo>
                <a:lnTo>
                  <a:pt x="62" y="2765"/>
                </a:lnTo>
                <a:lnTo>
                  <a:pt x="58" y="2773"/>
                </a:lnTo>
                <a:lnTo>
                  <a:pt x="55" y="2780"/>
                </a:lnTo>
                <a:lnTo>
                  <a:pt x="52" y="2788"/>
                </a:lnTo>
                <a:lnTo>
                  <a:pt x="51" y="2792"/>
                </a:lnTo>
                <a:lnTo>
                  <a:pt x="51" y="2797"/>
                </a:lnTo>
                <a:lnTo>
                  <a:pt x="51" y="2797"/>
                </a:lnTo>
                <a:lnTo>
                  <a:pt x="39" y="2802"/>
                </a:lnTo>
                <a:lnTo>
                  <a:pt x="26" y="2805"/>
                </a:lnTo>
                <a:lnTo>
                  <a:pt x="20" y="2807"/>
                </a:lnTo>
                <a:lnTo>
                  <a:pt x="13" y="2807"/>
                </a:lnTo>
                <a:lnTo>
                  <a:pt x="6" y="2807"/>
                </a:lnTo>
                <a:lnTo>
                  <a:pt x="0" y="2806"/>
                </a:lnTo>
                <a:lnTo>
                  <a:pt x="0" y="2806"/>
                </a:lnTo>
                <a:lnTo>
                  <a:pt x="1" y="2786"/>
                </a:lnTo>
                <a:lnTo>
                  <a:pt x="4" y="2766"/>
                </a:lnTo>
                <a:lnTo>
                  <a:pt x="8" y="2748"/>
                </a:lnTo>
                <a:lnTo>
                  <a:pt x="13" y="2730"/>
                </a:lnTo>
                <a:lnTo>
                  <a:pt x="20" y="2712"/>
                </a:lnTo>
                <a:lnTo>
                  <a:pt x="26" y="2695"/>
                </a:lnTo>
                <a:lnTo>
                  <a:pt x="40" y="2661"/>
                </a:lnTo>
                <a:lnTo>
                  <a:pt x="40" y="2661"/>
                </a:lnTo>
                <a:lnTo>
                  <a:pt x="48" y="2661"/>
                </a:lnTo>
                <a:lnTo>
                  <a:pt x="56" y="2662"/>
                </a:lnTo>
                <a:lnTo>
                  <a:pt x="64" y="2665"/>
                </a:lnTo>
                <a:lnTo>
                  <a:pt x="70" y="2667"/>
                </a:lnTo>
                <a:lnTo>
                  <a:pt x="76" y="2671"/>
                </a:lnTo>
                <a:lnTo>
                  <a:pt x="81" y="2675"/>
                </a:lnTo>
                <a:lnTo>
                  <a:pt x="83" y="2682"/>
                </a:lnTo>
                <a:lnTo>
                  <a:pt x="84" y="2689"/>
                </a:lnTo>
                <a:lnTo>
                  <a:pt x="84" y="2689"/>
                </a:lnTo>
                <a:lnTo>
                  <a:pt x="84" y="2694"/>
                </a:lnTo>
                <a:lnTo>
                  <a:pt x="82" y="2699"/>
                </a:lnTo>
                <a:lnTo>
                  <a:pt x="77" y="2709"/>
                </a:lnTo>
                <a:lnTo>
                  <a:pt x="74" y="2714"/>
                </a:lnTo>
                <a:lnTo>
                  <a:pt x="72" y="2719"/>
                </a:lnTo>
                <a:lnTo>
                  <a:pt x="71" y="2725"/>
                </a:lnTo>
                <a:lnTo>
                  <a:pt x="72" y="2731"/>
                </a:lnTo>
                <a:lnTo>
                  <a:pt x="72" y="2731"/>
                </a:lnTo>
                <a:lnTo>
                  <a:pt x="85" y="2735"/>
                </a:lnTo>
                <a:lnTo>
                  <a:pt x="92" y="2737"/>
                </a:lnTo>
                <a:lnTo>
                  <a:pt x="97" y="2740"/>
                </a:lnTo>
                <a:lnTo>
                  <a:pt x="97" y="2740"/>
                </a:lnTo>
                <a:lnTo>
                  <a:pt x="101" y="2727"/>
                </a:lnTo>
                <a:lnTo>
                  <a:pt x="103" y="2714"/>
                </a:lnTo>
                <a:lnTo>
                  <a:pt x="106" y="2694"/>
                </a:lnTo>
                <a:lnTo>
                  <a:pt x="106" y="2694"/>
                </a:lnTo>
                <a:lnTo>
                  <a:pt x="112" y="2689"/>
                </a:lnTo>
                <a:lnTo>
                  <a:pt x="119" y="2687"/>
                </a:lnTo>
                <a:lnTo>
                  <a:pt x="127" y="2688"/>
                </a:lnTo>
                <a:lnTo>
                  <a:pt x="130" y="2689"/>
                </a:lnTo>
                <a:lnTo>
                  <a:pt x="133" y="2691"/>
                </a:lnTo>
                <a:lnTo>
                  <a:pt x="133" y="2691"/>
                </a:lnTo>
                <a:lnTo>
                  <a:pt x="162" y="2614"/>
                </a:lnTo>
                <a:lnTo>
                  <a:pt x="192" y="2537"/>
                </a:lnTo>
                <a:lnTo>
                  <a:pt x="221" y="2460"/>
                </a:lnTo>
                <a:lnTo>
                  <a:pt x="235" y="2422"/>
                </a:lnTo>
                <a:lnTo>
                  <a:pt x="248" y="2383"/>
                </a:lnTo>
                <a:lnTo>
                  <a:pt x="248" y="2383"/>
                </a:lnTo>
                <a:lnTo>
                  <a:pt x="262" y="2339"/>
                </a:lnTo>
                <a:lnTo>
                  <a:pt x="267" y="2318"/>
                </a:lnTo>
                <a:lnTo>
                  <a:pt x="271" y="2296"/>
                </a:lnTo>
                <a:lnTo>
                  <a:pt x="271" y="2296"/>
                </a:lnTo>
                <a:lnTo>
                  <a:pt x="274" y="2285"/>
                </a:lnTo>
                <a:lnTo>
                  <a:pt x="277" y="2273"/>
                </a:lnTo>
                <a:lnTo>
                  <a:pt x="285" y="2250"/>
                </a:lnTo>
                <a:lnTo>
                  <a:pt x="295" y="2229"/>
                </a:lnTo>
                <a:lnTo>
                  <a:pt x="304" y="2208"/>
                </a:lnTo>
                <a:lnTo>
                  <a:pt x="304" y="2208"/>
                </a:lnTo>
                <a:lnTo>
                  <a:pt x="314" y="2179"/>
                </a:lnTo>
                <a:lnTo>
                  <a:pt x="324" y="2147"/>
                </a:lnTo>
                <a:lnTo>
                  <a:pt x="335" y="2116"/>
                </a:lnTo>
                <a:lnTo>
                  <a:pt x="345" y="2085"/>
                </a:lnTo>
                <a:lnTo>
                  <a:pt x="345" y="2085"/>
                </a:lnTo>
                <a:lnTo>
                  <a:pt x="371" y="2021"/>
                </a:lnTo>
                <a:lnTo>
                  <a:pt x="397" y="1954"/>
                </a:lnTo>
                <a:lnTo>
                  <a:pt x="397" y="1954"/>
                </a:lnTo>
                <a:lnTo>
                  <a:pt x="407" y="1926"/>
                </a:lnTo>
                <a:lnTo>
                  <a:pt x="418" y="1897"/>
                </a:lnTo>
                <a:lnTo>
                  <a:pt x="428" y="1869"/>
                </a:lnTo>
                <a:lnTo>
                  <a:pt x="440" y="1841"/>
                </a:lnTo>
                <a:lnTo>
                  <a:pt x="440" y="1841"/>
                </a:lnTo>
                <a:lnTo>
                  <a:pt x="446" y="1828"/>
                </a:lnTo>
                <a:lnTo>
                  <a:pt x="452" y="1816"/>
                </a:lnTo>
                <a:lnTo>
                  <a:pt x="459" y="1804"/>
                </a:lnTo>
                <a:lnTo>
                  <a:pt x="465" y="1790"/>
                </a:lnTo>
                <a:lnTo>
                  <a:pt x="465" y="1790"/>
                </a:lnTo>
                <a:lnTo>
                  <a:pt x="481" y="1743"/>
                </a:lnTo>
                <a:lnTo>
                  <a:pt x="498" y="1695"/>
                </a:lnTo>
                <a:lnTo>
                  <a:pt x="498" y="1695"/>
                </a:lnTo>
                <a:lnTo>
                  <a:pt x="513" y="1652"/>
                </a:lnTo>
                <a:lnTo>
                  <a:pt x="521" y="1630"/>
                </a:lnTo>
                <a:lnTo>
                  <a:pt x="528" y="1610"/>
                </a:lnTo>
                <a:lnTo>
                  <a:pt x="528" y="1610"/>
                </a:lnTo>
                <a:lnTo>
                  <a:pt x="532" y="1602"/>
                </a:lnTo>
                <a:lnTo>
                  <a:pt x="536" y="1596"/>
                </a:lnTo>
                <a:lnTo>
                  <a:pt x="540" y="1590"/>
                </a:lnTo>
                <a:lnTo>
                  <a:pt x="543" y="1582"/>
                </a:lnTo>
                <a:lnTo>
                  <a:pt x="543" y="1582"/>
                </a:lnTo>
                <a:lnTo>
                  <a:pt x="546" y="1574"/>
                </a:lnTo>
                <a:lnTo>
                  <a:pt x="547" y="1565"/>
                </a:lnTo>
                <a:lnTo>
                  <a:pt x="548" y="1556"/>
                </a:lnTo>
                <a:lnTo>
                  <a:pt x="550" y="1548"/>
                </a:lnTo>
                <a:lnTo>
                  <a:pt x="550" y="1548"/>
                </a:lnTo>
                <a:lnTo>
                  <a:pt x="553" y="1541"/>
                </a:lnTo>
                <a:lnTo>
                  <a:pt x="557" y="1534"/>
                </a:lnTo>
                <a:lnTo>
                  <a:pt x="562" y="1528"/>
                </a:lnTo>
                <a:lnTo>
                  <a:pt x="565" y="1520"/>
                </a:lnTo>
                <a:lnTo>
                  <a:pt x="565" y="1520"/>
                </a:lnTo>
                <a:lnTo>
                  <a:pt x="572" y="1501"/>
                </a:lnTo>
                <a:lnTo>
                  <a:pt x="579" y="1480"/>
                </a:lnTo>
                <a:lnTo>
                  <a:pt x="585" y="1460"/>
                </a:lnTo>
                <a:lnTo>
                  <a:pt x="593" y="1440"/>
                </a:lnTo>
                <a:lnTo>
                  <a:pt x="593" y="1440"/>
                </a:lnTo>
                <a:lnTo>
                  <a:pt x="609" y="1397"/>
                </a:lnTo>
                <a:lnTo>
                  <a:pt x="617" y="1378"/>
                </a:lnTo>
                <a:lnTo>
                  <a:pt x="628" y="1357"/>
                </a:lnTo>
                <a:lnTo>
                  <a:pt x="628" y="1357"/>
                </a:lnTo>
                <a:lnTo>
                  <a:pt x="628" y="1353"/>
                </a:lnTo>
                <a:lnTo>
                  <a:pt x="627" y="1351"/>
                </a:lnTo>
                <a:lnTo>
                  <a:pt x="626" y="1348"/>
                </a:lnTo>
                <a:lnTo>
                  <a:pt x="626" y="1344"/>
                </a:lnTo>
                <a:lnTo>
                  <a:pt x="626" y="1344"/>
                </a:lnTo>
                <a:lnTo>
                  <a:pt x="643" y="1305"/>
                </a:lnTo>
                <a:lnTo>
                  <a:pt x="658" y="1267"/>
                </a:lnTo>
                <a:lnTo>
                  <a:pt x="658" y="1267"/>
                </a:lnTo>
                <a:lnTo>
                  <a:pt x="671" y="1261"/>
                </a:lnTo>
                <a:lnTo>
                  <a:pt x="687" y="1256"/>
                </a:lnTo>
                <a:lnTo>
                  <a:pt x="704" y="1251"/>
                </a:lnTo>
                <a:lnTo>
                  <a:pt x="723" y="1248"/>
                </a:lnTo>
                <a:lnTo>
                  <a:pt x="761" y="1242"/>
                </a:lnTo>
                <a:lnTo>
                  <a:pt x="779" y="1237"/>
                </a:lnTo>
                <a:lnTo>
                  <a:pt x="796" y="1234"/>
                </a:lnTo>
                <a:lnTo>
                  <a:pt x="796" y="1234"/>
                </a:lnTo>
                <a:lnTo>
                  <a:pt x="805" y="1231"/>
                </a:lnTo>
                <a:lnTo>
                  <a:pt x="812" y="1226"/>
                </a:lnTo>
                <a:lnTo>
                  <a:pt x="818" y="1219"/>
                </a:lnTo>
                <a:lnTo>
                  <a:pt x="823" y="1213"/>
                </a:lnTo>
                <a:lnTo>
                  <a:pt x="827" y="1204"/>
                </a:lnTo>
                <a:lnTo>
                  <a:pt x="830" y="1195"/>
                </a:lnTo>
                <a:lnTo>
                  <a:pt x="837" y="1174"/>
                </a:lnTo>
                <a:lnTo>
                  <a:pt x="837" y="1174"/>
                </a:lnTo>
                <a:lnTo>
                  <a:pt x="833" y="1175"/>
                </a:lnTo>
                <a:lnTo>
                  <a:pt x="827" y="1176"/>
                </a:lnTo>
                <a:lnTo>
                  <a:pt x="814" y="1175"/>
                </a:lnTo>
                <a:lnTo>
                  <a:pt x="800" y="1174"/>
                </a:lnTo>
                <a:lnTo>
                  <a:pt x="785" y="1174"/>
                </a:lnTo>
                <a:lnTo>
                  <a:pt x="785" y="1174"/>
                </a:lnTo>
                <a:lnTo>
                  <a:pt x="784" y="1176"/>
                </a:lnTo>
                <a:lnTo>
                  <a:pt x="783" y="1178"/>
                </a:lnTo>
                <a:lnTo>
                  <a:pt x="783" y="1185"/>
                </a:lnTo>
                <a:lnTo>
                  <a:pt x="783" y="1198"/>
                </a:lnTo>
                <a:lnTo>
                  <a:pt x="783" y="1198"/>
                </a:lnTo>
                <a:lnTo>
                  <a:pt x="778" y="1206"/>
                </a:lnTo>
                <a:lnTo>
                  <a:pt x="770" y="1213"/>
                </a:lnTo>
                <a:lnTo>
                  <a:pt x="763" y="1218"/>
                </a:lnTo>
                <a:lnTo>
                  <a:pt x="753" y="1221"/>
                </a:lnTo>
                <a:lnTo>
                  <a:pt x="745" y="1222"/>
                </a:lnTo>
                <a:lnTo>
                  <a:pt x="736" y="1220"/>
                </a:lnTo>
                <a:lnTo>
                  <a:pt x="732" y="1219"/>
                </a:lnTo>
                <a:lnTo>
                  <a:pt x="728" y="1217"/>
                </a:lnTo>
                <a:lnTo>
                  <a:pt x="724" y="1214"/>
                </a:lnTo>
                <a:lnTo>
                  <a:pt x="722" y="1211"/>
                </a:lnTo>
                <a:lnTo>
                  <a:pt x="722" y="1211"/>
                </a:lnTo>
                <a:lnTo>
                  <a:pt x="719" y="1204"/>
                </a:lnTo>
                <a:lnTo>
                  <a:pt x="716" y="1199"/>
                </a:lnTo>
                <a:lnTo>
                  <a:pt x="715" y="1191"/>
                </a:lnTo>
                <a:lnTo>
                  <a:pt x="714" y="1185"/>
                </a:lnTo>
                <a:lnTo>
                  <a:pt x="714" y="1169"/>
                </a:lnTo>
                <a:lnTo>
                  <a:pt x="715" y="1153"/>
                </a:lnTo>
                <a:lnTo>
                  <a:pt x="718" y="1121"/>
                </a:lnTo>
                <a:lnTo>
                  <a:pt x="720" y="1106"/>
                </a:lnTo>
                <a:lnTo>
                  <a:pt x="720" y="1092"/>
                </a:lnTo>
                <a:lnTo>
                  <a:pt x="720" y="1092"/>
                </a:lnTo>
                <a:lnTo>
                  <a:pt x="722" y="1092"/>
                </a:lnTo>
                <a:lnTo>
                  <a:pt x="724" y="1091"/>
                </a:lnTo>
                <a:lnTo>
                  <a:pt x="725" y="1089"/>
                </a:lnTo>
                <a:lnTo>
                  <a:pt x="727" y="1085"/>
                </a:lnTo>
                <a:lnTo>
                  <a:pt x="727" y="1085"/>
                </a:lnTo>
                <a:lnTo>
                  <a:pt x="734" y="1084"/>
                </a:lnTo>
                <a:lnTo>
                  <a:pt x="742" y="1085"/>
                </a:lnTo>
                <a:lnTo>
                  <a:pt x="749" y="1085"/>
                </a:lnTo>
                <a:lnTo>
                  <a:pt x="754" y="1087"/>
                </a:lnTo>
                <a:lnTo>
                  <a:pt x="765" y="1092"/>
                </a:lnTo>
                <a:lnTo>
                  <a:pt x="775" y="1098"/>
                </a:lnTo>
                <a:lnTo>
                  <a:pt x="775" y="1098"/>
                </a:lnTo>
                <a:lnTo>
                  <a:pt x="774" y="1101"/>
                </a:lnTo>
                <a:lnTo>
                  <a:pt x="774" y="1106"/>
                </a:lnTo>
                <a:lnTo>
                  <a:pt x="775" y="1112"/>
                </a:lnTo>
                <a:lnTo>
                  <a:pt x="778" y="1120"/>
                </a:lnTo>
                <a:lnTo>
                  <a:pt x="781" y="1126"/>
                </a:lnTo>
                <a:lnTo>
                  <a:pt x="781" y="1126"/>
                </a:lnTo>
                <a:lnTo>
                  <a:pt x="796" y="1127"/>
                </a:lnTo>
                <a:lnTo>
                  <a:pt x="811" y="1127"/>
                </a:lnTo>
                <a:lnTo>
                  <a:pt x="845" y="1126"/>
                </a:lnTo>
                <a:lnTo>
                  <a:pt x="845" y="1126"/>
                </a:lnTo>
                <a:lnTo>
                  <a:pt x="848" y="1114"/>
                </a:lnTo>
                <a:lnTo>
                  <a:pt x="849" y="1103"/>
                </a:lnTo>
                <a:lnTo>
                  <a:pt x="851" y="1093"/>
                </a:lnTo>
                <a:lnTo>
                  <a:pt x="854" y="1081"/>
                </a:lnTo>
                <a:lnTo>
                  <a:pt x="854" y="1081"/>
                </a:lnTo>
                <a:lnTo>
                  <a:pt x="840" y="1066"/>
                </a:lnTo>
                <a:lnTo>
                  <a:pt x="826" y="1050"/>
                </a:lnTo>
                <a:lnTo>
                  <a:pt x="820" y="1041"/>
                </a:lnTo>
                <a:lnTo>
                  <a:pt x="814" y="1033"/>
                </a:lnTo>
                <a:lnTo>
                  <a:pt x="810" y="1023"/>
                </a:lnTo>
                <a:lnTo>
                  <a:pt x="807" y="1012"/>
                </a:lnTo>
                <a:lnTo>
                  <a:pt x="807" y="1012"/>
                </a:lnTo>
                <a:lnTo>
                  <a:pt x="806" y="1004"/>
                </a:lnTo>
                <a:lnTo>
                  <a:pt x="805" y="995"/>
                </a:lnTo>
                <a:lnTo>
                  <a:pt x="806" y="987"/>
                </a:lnTo>
                <a:lnTo>
                  <a:pt x="807" y="978"/>
                </a:lnTo>
                <a:lnTo>
                  <a:pt x="809" y="970"/>
                </a:lnTo>
                <a:lnTo>
                  <a:pt x="811" y="961"/>
                </a:lnTo>
                <a:lnTo>
                  <a:pt x="818" y="945"/>
                </a:lnTo>
                <a:lnTo>
                  <a:pt x="825" y="930"/>
                </a:lnTo>
                <a:lnTo>
                  <a:pt x="835" y="917"/>
                </a:lnTo>
                <a:lnTo>
                  <a:pt x="844" y="904"/>
                </a:lnTo>
                <a:lnTo>
                  <a:pt x="854" y="894"/>
                </a:lnTo>
                <a:lnTo>
                  <a:pt x="854" y="894"/>
                </a:lnTo>
                <a:lnTo>
                  <a:pt x="831" y="875"/>
                </a:lnTo>
                <a:lnTo>
                  <a:pt x="821" y="866"/>
                </a:lnTo>
                <a:lnTo>
                  <a:pt x="816" y="860"/>
                </a:lnTo>
                <a:lnTo>
                  <a:pt x="813" y="854"/>
                </a:lnTo>
                <a:lnTo>
                  <a:pt x="813" y="854"/>
                </a:lnTo>
                <a:lnTo>
                  <a:pt x="823" y="834"/>
                </a:lnTo>
                <a:lnTo>
                  <a:pt x="831" y="813"/>
                </a:lnTo>
                <a:lnTo>
                  <a:pt x="848" y="771"/>
                </a:lnTo>
                <a:lnTo>
                  <a:pt x="848" y="771"/>
                </a:lnTo>
                <a:lnTo>
                  <a:pt x="807" y="736"/>
                </a:lnTo>
                <a:lnTo>
                  <a:pt x="766" y="702"/>
                </a:lnTo>
                <a:lnTo>
                  <a:pt x="723" y="669"/>
                </a:lnTo>
                <a:lnTo>
                  <a:pt x="682" y="637"/>
                </a:lnTo>
                <a:lnTo>
                  <a:pt x="596" y="571"/>
                </a:lnTo>
                <a:lnTo>
                  <a:pt x="553" y="538"/>
                </a:lnTo>
                <a:lnTo>
                  <a:pt x="511" y="505"/>
                </a:lnTo>
                <a:lnTo>
                  <a:pt x="511" y="505"/>
                </a:lnTo>
                <a:lnTo>
                  <a:pt x="512" y="503"/>
                </a:lnTo>
                <a:lnTo>
                  <a:pt x="512" y="501"/>
                </a:lnTo>
                <a:lnTo>
                  <a:pt x="512" y="499"/>
                </a:lnTo>
                <a:lnTo>
                  <a:pt x="513" y="494"/>
                </a:lnTo>
                <a:lnTo>
                  <a:pt x="513" y="494"/>
                </a:lnTo>
                <a:lnTo>
                  <a:pt x="443" y="432"/>
                </a:lnTo>
                <a:lnTo>
                  <a:pt x="372" y="369"/>
                </a:lnTo>
                <a:lnTo>
                  <a:pt x="336" y="338"/>
                </a:lnTo>
                <a:lnTo>
                  <a:pt x="299" y="307"/>
                </a:lnTo>
                <a:lnTo>
                  <a:pt x="263" y="277"/>
                </a:lnTo>
                <a:lnTo>
                  <a:pt x="224" y="248"/>
                </a:lnTo>
                <a:lnTo>
                  <a:pt x="224" y="248"/>
                </a:lnTo>
                <a:lnTo>
                  <a:pt x="208" y="248"/>
                </a:lnTo>
                <a:lnTo>
                  <a:pt x="208" y="248"/>
                </a:lnTo>
                <a:lnTo>
                  <a:pt x="203" y="244"/>
                </a:lnTo>
                <a:lnTo>
                  <a:pt x="197" y="239"/>
                </a:lnTo>
                <a:lnTo>
                  <a:pt x="185" y="231"/>
                </a:lnTo>
                <a:lnTo>
                  <a:pt x="185" y="231"/>
                </a:lnTo>
                <a:lnTo>
                  <a:pt x="185" y="224"/>
                </a:lnTo>
                <a:lnTo>
                  <a:pt x="184" y="219"/>
                </a:lnTo>
                <a:lnTo>
                  <a:pt x="182" y="216"/>
                </a:lnTo>
                <a:lnTo>
                  <a:pt x="178" y="213"/>
                </a:lnTo>
                <a:lnTo>
                  <a:pt x="178" y="213"/>
                </a:lnTo>
                <a:lnTo>
                  <a:pt x="187" y="182"/>
                </a:lnTo>
                <a:lnTo>
                  <a:pt x="198" y="153"/>
                </a:lnTo>
                <a:lnTo>
                  <a:pt x="204" y="139"/>
                </a:lnTo>
                <a:lnTo>
                  <a:pt x="212" y="125"/>
                </a:lnTo>
                <a:lnTo>
                  <a:pt x="218" y="112"/>
                </a:lnTo>
                <a:lnTo>
                  <a:pt x="226" y="99"/>
                </a:lnTo>
                <a:lnTo>
                  <a:pt x="235" y="86"/>
                </a:lnTo>
                <a:lnTo>
                  <a:pt x="245" y="75"/>
                </a:lnTo>
                <a:lnTo>
                  <a:pt x="254" y="64"/>
                </a:lnTo>
                <a:lnTo>
                  <a:pt x="266" y="53"/>
                </a:lnTo>
                <a:lnTo>
                  <a:pt x="278" y="42"/>
                </a:lnTo>
                <a:lnTo>
                  <a:pt x="290" y="34"/>
                </a:lnTo>
                <a:lnTo>
                  <a:pt x="304" y="25"/>
                </a:lnTo>
                <a:lnTo>
                  <a:pt x="319" y="17"/>
                </a:lnTo>
                <a:lnTo>
                  <a:pt x="319" y="17"/>
                </a:lnTo>
                <a:lnTo>
                  <a:pt x="327" y="14"/>
                </a:lnTo>
                <a:lnTo>
                  <a:pt x="337" y="10"/>
                </a:lnTo>
                <a:lnTo>
                  <a:pt x="345" y="6"/>
                </a:lnTo>
                <a:lnTo>
                  <a:pt x="350" y="3"/>
                </a:lnTo>
                <a:lnTo>
                  <a:pt x="354" y="0"/>
                </a:lnTo>
                <a:lnTo>
                  <a:pt x="354" y="0"/>
                </a:lnTo>
                <a:lnTo>
                  <a:pt x="362" y="2"/>
                </a:lnTo>
                <a:lnTo>
                  <a:pt x="371" y="5"/>
                </a:lnTo>
                <a:lnTo>
                  <a:pt x="379" y="8"/>
                </a:lnTo>
                <a:lnTo>
                  <a:pt x="384" y="14"/>
                </a:lnTo>
                <a:lnTo>
                  <a:pt x="389" y="19"/>
                </a:lnTo>
                <a:lnTo>
                  <a:pt x="394" y="25"/>
                </a:lnTo>
                <a:lnTo>
                  <a:pt x="396" y="33"/>
                </a:lnTo>
                <a:lnTo>
                  <a:pt x="397" y="40"/>
                </a:lnTo>
                <a:lnTo>
                  <a:pt x="397" y="40"/>
                </a:lnTo>
                <a:lnTo>
                  <a:pt x="433" y="71"/>
                </a:lnTo>
                <a:lnTo>
                  <a:pt x="471" y="103"/>
                </a:lnTo>
                <a:lnTo>
                  <a:pt x="544" y="166"/>
                </a:lnTo>
                <a:lnTo>
                  <a:pt x="580" y="198"/>
                </a:lnTo>
                <a:lnTo>
                  <a:pt x="615" y="231"/>
                </a:lnTo>
                <a:lnTo>
                  <a:pt x="649" y="265"/>
                </a:lnTo>
                <a:lnTo>
                  <a:pt x="665" y="283"/>
                </a:lnTo>
                <a:lnTo>
                  <a:pt x="682" y="302"/>
                </a:lnTo>
                <a:lnTo>
                  <a:pt x="682" y="302"/>
                </a:lnTo>
                <a:lnTo>
                  <a:pt x="689" y="300"/>
                </a:lnTo>
                <a:lnTo>
                  <a:pt x="697" y="302"/>
                </a:lnTo>
                <a:lnTo>
                  <a:pt x="697" y="302"/>
                </a:lnTo>
                <a:lnTo>
                  <a:pt x="717" y="318"/>
                </a:lnTo>
                <a:lnTo>
                  <a:pt x="737" y="335"/>
                </a:lnTo>
                <a:lnTo>
                  <a:pt x="778" y="369"/>
                </a:lnTo>
                <a:lnTo>
                  <a:pt x="816" y="405"/>
                </a:lnTo>
                <a:lnTo>
                  <a:pt x="854" y="442"/>
                </a:lnTo>
                <a:lnTo>
                  <a:pt x="892" y="478"/>
                </a:lnTo>
                <a:lnTo>
                  <a:pt x="931" y="515"/>
                </a:lnTo>
                <a:lnTo>
                  <a:pt x="971" y="549"/>
                </a:lnTo>
                <a:lnTo>
                  <a:pt x="992" y="566"/>
                </a:lnTo>
                <a:lnTo>
                  <a:pt x="1012" y="582"/>
                </a:lnTo>
                <a:lnTo>
                  <a:pt x="1012" y="582"/>
                </a:lnTo>
                <a:lnTo>
                  <a:pt x="1018" y="591"/>
                </a:lnTo>
                <a:lnTo>
                  <a:pt x="1022" y="600"/>
                </a:lnTo>
                <a:lnTo>
                  <a:pt x="1024" y="605"/>
                </a:lnTo>
                <a:lnTo>
                  <a:pt x="1028" y="608"/>
                </a:lnTo>
                <a:lnTo>
                  <a:pt x="1033" y="610"/>
                </a:lnTo>
                <a:lnTo>
                  <a:pt x="1038" y="611"/>
                </a:lnTo>
                <a:lnTo>
                  <a:pt x="1038" y="611"/>
                </a:lnTo>
                <a:lnTo>
                  <a:pt x="1039" y="602"/>
                </a:lnTo>
                <a:lnTo>
                  <a:pt x="1038" y="595"/>
                </a:lnTo>
                <a:lnTo>
                  <a:pt x="1037" y="586"/>
                </a:lnTo>
                <a:lnTo>
                  <a:pt x="1034" y="579"/>
                </a:lnTo>
                <a:lnTo>
                  <a:pt x="1030" y="571"/>
                </a:lnTo>
                <a:lnTo>
                  <a:pt x="1025" y="565"/>
                </a:lnTo>
                <a:lnTo>
                  <a:pt x="1019" y="560"/>
                </a:lnTo>
                <a:lnTo>
                  <a:pt x="1012" y="556"/>
                </a:lnTo>
                <a:lnTo>
                  <a:pt x="1012" y="556"/>
                </a:lnTo>
                <a:lnTo>
                  <a:pt x="1015" y="552"/>
                </a:lnTo>
                <a:lnTo>
                  <a:pt x="1016" y="548"/>
                </a:lnTo>
                <a:lnTo>
                  <a:pt x="1016" y="544"/>
                </a:lnTo>
                <a:lnTo>
                  <a:pt x="1017" y="539"/>
                </a:lnTo>
                <a:lnTo>
                  <a:pt x="1017" y="539"/>
                </a:lnTo>
                <a:lnTo>
                  <a:pt x="1026" y="532"/>
                </a:lnTo>
                <a:lnTo>
                  <a:pt x="1036" y="526"/>
                </a:lnTo>
                <a:lnTo>
                  <a:pt x="1047" y="523"/>
                </a:lnTo>
                <a:lnTo>
                  <a:pt x="1057" y="521"/>
                </a:lnTo>
                <a:lnTo>
                  <a:pt x="1068" y="520"/>
                </a:lnTo>
                <a:lnTo>
                  <a:pt x="1080" y="521"/>
                </a:lnTo>
                <a:lnTo>
                  <a:pt x="1091" y="523"/>
                </a:lnTo>
                <a:lnTo>
                  <a:pt x="1100" y="527"/>
                </a:lnTo>
                <a:lnTo>
                  <a:pt x="1110" y="532"/>
                </a:lnTo>
                <a:lnTo>
                  <a:pt x="1118" y="538"/>
                </a:lnTo>
                <a:lnTo>
                  <a:pt x="1126" y="545"/>
                </a:lnTo>
                <a:lnTo>
                  <a:pt x="1131" y="552"/>
                </a:lnTo>
                <a:lnTo>
                  <a:pt x="1136" y="561"/>
                </a:lnTo>
                <a:lnTo>
                  <a:pt x="1138" y="570"/>
                </a:lnTo>
                <a:lnTo>
                  <a:pt x="1138" y="580"/>
                </a:lnTo>
                <a:lnTo>
                  <a:pt x="1136" y="591"/>
                </a:lnTo>
                <a:lnTo>
                  <a:pt x="1136" y="591"/>
                </a:lnTo>
                <a:lnTo>
                  <a:pt x="1126" y="596"/>
                </a:lnTo>
                <a:lnTo>
                  <a:pt x="1121" y="598"/>
                </a:lnTo>
                <a:lnTo>
                  <a:pt x="1115" y="600"/>
                </a:lnTo>
                <a:lnTo>
                  <a:pt x="1110" y="601"/>
                </a:lnTo>
                <a:lnTo>
                  <a:pt x="1103" y="601"/>
                </a:lnTo>
                <a:lnTo>
                  <a:pt x="1097" y="600"/>
                </a:lnTo>
                <a:lnTo>
                  <a:pt x="1089" y="599"/>
                </a:lnTo>
                <a:lnTo>
                  <a:pt x="1089" y="599"/>
                </a:lnTo>
                <a:lnTo>
                  <a:pt x="1085" y="603"/>
                </a:lnTo>
                <a:lnTo>
                  <a:pt x="1083" y="609"/>
                </a:lnTo>
                <a:lnTo>
                  <a:pt x="1079" y="618"/>
                </a:lnTo>
                <a:lnTo>
                  <a:pt x="1076" y="629"/>
                </a:lnTo>
                <a:lnTo>
                  <a:pt x="1073" y="633"/>
                </a:lnTo>
                <a:lnTo>
                  <a:pt x="1070" y="637"/>
                </a:lnTo>
                <a:lnTo>
                  <a:pt x="1070" y="637"/>
                </a:lnTo>
                <a:lnTo>
                  <a:pt x="1081" y="647"/>
                </a:lnTo>
                <a:lnTo>
                  <a:pt x="1091" y="658"/>
                </a:lnTo>
                <a:lnTo>
                  <a:pt x="1095" y="665"/>
                </a:lnTo>
                <a:lnTo>
                  <a:pt x="1098" y="671"/>
                </a:lnTo>
                <a:lnTo>
                  <a:pt x="1101" y="678"/>
                </a:lnTo>
                <a:lnTo>
                  <a:pt x="1104" y="686"/>
                </a:lnTo>
                <a:lnTo>
                  <a:pt x="1104" y="686"/>
                </a:lnTo>
                <a:lnTo>
                  <a:pt x="1117" y="701"/>
                </a:lnTo>
                <a:lnTo>
                  <a:pt x="1131" y="716"/>
                </a:lnTo>
                <a:lnTo>
                  <a:pt x="1146" y="730"/>
                </a:lnTo>
                <a:lnTo>
                  <a:pt x="1161" y="743"/>
                </a:lnTo>
                <a:lnTo>
                  <a:pt x="1193" y="769"/>
                </a:lnTo>
                <a:lnTo>
                  <a:pt x="1209" y="782"/>
                </a:lnTo>
                <a:lnTo>
                  <a:pt x="1225" y="796"/>
                </a:lnTo>
                <a:lnTo>
                  <a:pt x="1225" y="796"/>
                </a:lnTo>
                <a:lnTo>
                  <a:pt x="1242" y="810"/>
                </a:lnTo>
                <a:lnTo>
                  <a:pt x="1258" y="824"/>
                </a:lnTo>
                <a:lnTo>
                  <a:pt x="1276" y="836"/>
                </a:lnTo>
                <a:lnTo>
                  <a:pt x="1285" y="841"/>
                </a:lnTo>
                <a:lnTo>
                  <a:pt x="1295" y="845"/>
                </a:lnTo>
                <a:lnTo>
                  <a:pt x="1295" y="845"/>
                </a:lnTo>
                <a:lnTo>
                  <a:pt x="1296" y="839"/>
                </a:lnTo>
                <a:lnTo>
                  <a:pt x="1295" y="835"/>
                </a:lnTo>
                <a:lnTo>
                  <a:pt x="1294" y="830"/>
                </a:lnTo>
                <a:lnTo>
                  <a:pt x="1292" y="826"/>
                </a:lnTo>
                <a:lnTo>
                  <a:pt x="1286" y="820"/>
                </a:lnTo>
                <a:lnTo>
                  <a:pt x="1279" y="814"/>
                </a:lnTo>
                <a:lnTo>
                  <a:pt x="1272" y="808"/>
                </a:lnTo>
                <a:lnTo>
                  <a:pt x="1265" y="802"/>
                </a:lnTo>
                <a:lnTo>
                  <a:pt x="1262" y="797"/>
                </a:lnTo>
                <a:lnTo>
                  <a:pt x="1261" y="793"/>
                </a:lnTo>
                <a:lnTo>
                  <a:pt x="1260" y="788"/>
                </a:lnTo>
                <a:lnTo>
                  <a:pt x="1259" y="781"/>
                </a:lnTo>
                <a:lnTo>
                  <a:pt x="1259" y="781"/>
                </a:lnTo>
                <a:lnTo>
                  <a:pt x="1265" y="775"/>
                </a:lnTo>
                <a:lnTo>
                  <a:pt x="1272" y="769"/>
                </a:lnTo>
                <a:lnTo>
                  <a:pt x="1279" y="765"/>
                </a:lnTo>
                <a:lnTo>
                  <a:pt x="1286" y="762"/>
                </a:lnTo>
                <a:lnTo>
                  <a:pt x="1295" y="761"/>
                </a:lnTo>
                <a:lnTo>
                  <a:pt x="1303" y="760"/>
                </a:lnTo>
                <a:lnTo>
                  <a:pt x="1311" y="760"/>
                </a:lnTo>
                <a:lnTo>
                  <a:pt x="1320" y="761"/>
                </a:lnTo>
                <a:lnTo>
                  <a:pt x="1328" y="763"/>
                </a:lnTo>
                <a:lnTo>
                  <a:pt x="1336" y="766"/>
                </a:lnTo>
                <a:lnTo>
                  <a:pt x="1352" y="773"/>
                </a:lnTo>
                <a:lnTo>
                  <a:pt x="1366" y="782"/>
                </a:lnTo>
                <a:lnTo>
                  <a:pt x="1379" y="792"/>
                </a:lnTo>
                <a:lnTo>
                  <a:pt x="1379" y="792"/>
                </a:lnTo>
                <a:lnTo>
                  <a:pt x="1380" y="798"/>
                </a:lnTo>
                <a:lnTo>
                  <a:pt x="1380" y="804"/>
                </a:lnTo>
                <a:lnTo>
                  <a:pt x="1379" y="814"/>
                </a:lnTo>
                <a:lnTo>
                  <a:pt x="1374" y="833"/>
                </a:lnTo>
                <a:lnTo>
                  <a:pt x="1374" y="833"/>
                </a:lnTo>
                <a:lnTo>
                  <a:pt x="1366" y="835"/>
                </a:lnTo>
                <a:lnTo>
                  <a:pt x="1356" y="837"/>
                </a:lnTo>
                <a:lnTo>
                  <a:pt x="1346" y="837"/>
                </a:lnTo>
                <a:lnTo>
                  <a:pt x="1336" y="837"/>
                </a:lnTo>
                <a:lnTo>
                  <a:pt x="1336" y="837"/>
                </a:lnTo>
                <a:lnTo>
                  <a:pt x="1329" y="851"/>
                </a:lnTo>
                <a:lnTo>
                  <a:pt x="1325" y="858"/>
                </a:lnTo>
                <a:lnTo>
                  <a:pt x="1321" y="865"/>
                </a:lnTo>
                <a:lnTo>
                  <a:pt x="1321" y="865"/>
                </a:lnTo>
                <a:lnTo>
                  <a:pt x="1323" y="869"/>
                </a:lnTo>
                <a:lnTo>
                  <a:pt x="1325" y="873"/>
                </a:lnTo>
                <a:lnTo>
                  <a:pt x="1333" y="882"/>
                </a:lnTo>
                <a:lnTo>
                  <a:pt x="1339" y="889"/>
                </a:lnTo>
                <a:lnTo>
                  <a:pt x="1342" y="894"/>
                </a:lnTo>
                <a:lnTo>
                  <a:pt x="1344" y="898"/>
                </a:lnTo>
                <a:lnTo>
                  <a:pt x="1344" y="898"/>
                </a:lnTo>
                <a:lnTo>
                  <a:pt x="1345" y="903"/>
                </a:lnTo>
                <a:lnTo>
                  <a:pt x="1345" y="908"/>
                </a:lnTo>
                <a:lnTo>
                  <a:pt x="1345" y="913"/>
                </a:lnTo>
                <a:lnTo>
                  <a:pt x="1346" y="917"/>
                </a:lnTo>
                <a:lnTo>
                  <a:pt x="1346" y="917"/>
                </a:lnTo>
                <a:lnTo>
                  <a:pt x="1350" y="923"/>
                </a:lnTo>
                <a:lnTo>
                  <a:pt x="1353" y="928"/>
                </a:lnTo>
                <a:lnTo>
                  <a:pt x="1361" y="939"/>
                </a:lnTo>
                <a:lnTo>
                  <a:pt x="1381" y="958"/>
                </a:lnTo>
                <a:lnTo>
                  <a:pt x="1381" y="958"/>
                </a:lnTo>
                <a:lnTo>
                  <a:pt x="1397" y="976"/>
                </a:lnTo>
                <a:lnTo>
                  <a:pt x="1415" y="993"/>
                </a:lnTo>
                <a:lnTo>
                  <a:pt x="1452" y="1029"/>
                </a:lnTo>
                <a:lnTo>
                  <a:pt x="1492" y="1063"/>
                </a:lnTo>
                <a:lnTo>
                  <a:pt x="1532" y="1097"/>
                </a:lnTo>
                <a:lnTo>
                  <a:pt x="1571" y="1131"/>
                </a:lnTo>
                <a:lnTo>
                  <a:pt x="1610" y="1167"/>
                </a:lnTo>
                <a:lnTo>
                  <a:pt x="1628" y="1184"/>
                </a:lnTo>
                <a:lnTo>
                  <a:pt x="1645" y="1203"/>
                </a:lnTo>
                <a:lnTo>
                  <a:pt x="1662" y="1221"/>
                </a:lnTo>
                <a:lnTo>
                  <a:pt x="1677" y="1241"/>
                </a:lnTo>
                <a:lnTo>
                  <a:pt x="1677" y="1241"/>
                </a:lnTo>
                <a:lnTo>
                  <a:pt x="1690" y="1249"/>
                </a:lnTo>
                <a:lnTo>
                  <a:pt x="1703" y="1261"/>
                </a:lnTo>
                <a:lnTo>
                  <a:pt x="1727" y="1287"/>
                </a:lnTo>
                <a:lnTo>
                  <a:pt x="1739" y="1299"/>
                </a:lnTo>
                <a:lnTo>
                  <a:pt x="1753" y="1312"/>
                </a:lnTo>
                <a:lnTo>
                  <a:pt x="1767" y="1323"/>
                </a:lnTo>
                <a:lnTo>
                  <a:pt x="1776" y="1327"/>
                </a:lnTo>
                <a:lnTo>
                  <a:pt x="1783" y="1332"/>
                </a:lnTo>
                <a:lnTo>
                  <a:pt x="1783" y="1332"/>
                </a:lnTo>
                <a:lnTo>
                  <a:pt x="1816" y="1312"/>
                </a:lnTo>
                <a:lnTo>
                  <a:pt x="1849" y="1293"/>
                </a:lnTo>
                <a:lnTo>
                  <a:pt x="1881" y="1274"/>
                </a:lnTo>
                <a:lnTo>
                  <a:pt x="1898" y="1265"/>
                </a:lnTo>
                <a:lnTo>
                  <a:pt x="1915" y="1258"/>
                </a:lnTo>
                <a:lnTo>
                  <a:pt x="1915" y="1258"/>
                </a:lnTo>
                <a:lnTo>
                  <a:pt x="1913" y="1253"/>
                </a:lnTo>
                <a:lnTo>
                  <a:pt x="1910" y="1250"/>
                </a:lnTo>
                <a:lnTo>
                  <a:pt x="1908" y="1246"/>
                </a:lnTo>
                <a:lnTo>
                  <a:pt x="1905" y="1243"/>
                </a:lnTo>
                <a:lnTo>
                  <a:pt x="1905" y="1243"/>
                </a:lnTo>
                <a:lnTo>
                  <a:pt x="1906" y="1236"/>
                </a:lnTo>
                <a:lnTo>
                  <a:pt x="1908" y="1230"/>
                </a:lnTo>
                <a:lnTo>
                  <a:pt x="1911" y="1219"/>
                </a:lnTo>
                <a:lnTo>
                  <a:pt x="1911" y="1219"/>
                </a:lnTo>
                <a:lnTo>
                  <a:pt x="1899" y="1209"/>
                </a:lnTo>
                <a:lnTo>
                  <a:pt x="1887" y="1201"/>
                </a:lnTo>
                <a:lnTo>
                  <a:pt x="1863" y="1183"/>
                </a:lnTo>
                <a:lnTo>
                  <a:pt x="1863" y="1183"/>
                </a:lnTo>
                <a:lnTo>
                  <a:pt x="1851" y="1188"/>
                </a:lnTo>
                <a:lnTo>
                  <a:pt x="1837" y="1191"/>
                </a:lnTo>
                <a:lnTo>
                  <a:pt x="1829" y="1192"/>
                </a:lnTo>
                <a:lnTo>
                  <a:pt x="1823" y="1192"/>
                </a:lnTo>
                <a:lnTo>
                  <a:pt x="1815" y="1191"/>
                </a:lnTo>
                <a:lnTo>
                  <a:pt x="1809" y="1189"/>
                </a:lnTo>
                <a:lnTo>
                  <a:pt x="1809" y="1189"/>
                </a:lnTo>
                <a:lnTo>
                  <a:pt x="1807" y="1182"/>
                </a:lnTo>
                <a:lnTo>
                  <a:pt x="1804" y="1173"/>
                </a:lnTo>
                <a:lnTo>
                  <a:pt x="1800" y="1166"/>
                </a:lnTo>
                <a:lnTo>
                  <a:pt x="1799" y="1161"/>
                </a:lnTo>
                <a:lnTo>
                  <a:pt x="1798" y="1157"/>
                </a:lnTo>
                <a:lnTo>
                  <a:pt x="1798" y="1157"/>
                </a:lnTo>
                <a:lnTo>
                  <a:pt x="1799" y="1151"/>
                </a:lnTo>
                <a:lnTo>
                  <a:pt x="1800" y="1143"/>
                </a:lnTo>
                <a:lnTo>
                  <a:pt x="1804" y="1135"/>
                </a:lnTo>
                <a:lnTo>
                  <a:pt x="1807" y="1127"/>
                </a:lnTo>
                <a:lnTo>
                  <a:pt x="1816" y="1110"/>
                </a:lnTo>
                <a:lnTo>
                  <a:pt x="1829" y="1093"/>
                </a:lnTo>
                <a:lnTo>
                  <a:pt x="1843" y="1079"/>
                </a:lnTo>
                <a:lnTo>
                  <a:pt x="1850" y="1072"/>
                </a:lnTo>
                <a:lnTo>
                  <a:pt x="1857" y="1067"/>
                </a:lnTo>
                <a:lnTo>
                  <a:pt x="1865" y="1063"/>
                </a:lnTo>
                <a:lnTo>
                  <a:pt x="1871" y="1060"/>
                </a:lnTo>
                <a:lnTo>
                  <a:pt x="1878" y="1057"/>
                </a:lnTo>
                <a:lnTo>
                  <a:pt x="1884" y="1057"/>
                </a:lnTo>
                <a:lnTo>
                  <a:pt x="1884" y="1057"/>
                </a:lnTo>
                <a:lnTo>
                  <a:pt x="1890" y="1059"/>
                </a:lnTo>
                <a:lnTo>
                  <a:pt x="1897" y="1062"/>
                </a:lnTo>
                <a:lnTo>
                  <a:pt x="1904" y="1065"/>
                </a:lnTo>
                <a:lnTo>
                  <a:pt x="1912" y="1069"/>
                </a:lnTo>
                <a:lnTo>
                  <a:pt x="1918" y="1075"/>
                </a:lnTo>
                <a:lnTo>
                  <a:pt x="1924" y="1080"/>
                </a:lnTo>
                <a:lnTo>
                  <a:pt x="1928" y="1086"/>
                </a:lnTo>
                <a:lnTo>
                  <a:pt x="1930" y="1092"/>
                </a:lnTo>
                <a:lnTo>
                  <a:pt x="1930" y="1092"/>
                </a:lnTo>
                <a:lnTo>
                  <a:pt x="1931" y="1095"/>
                </a:lnTo>
                <a:lnTo>
                  <a:pt x="1930" y="1098"/>
                </a:lnTo>
                <a:lnTo>
                  <a:pt x="1928" y="1105"/>
                </a:lnTo>
                <a:lnTo>
                  <a:pt x="1926" y="1111"/>
                </a:lnTo>
                <a:lnTo>
                  <a:pt x="1926" y="1114"/>
                </a:lnTo>
                <a:lnTo>
                  <a:pt x="1926" y="1117"/>
                </a:lnTo>
                <a:lnTo>
                  <a:pt x="1926" y="1117"/>
                </a:lnTo>
                <a:lnTo>
                  <a:pt x="1928" y="1123"/>
                </a:lnTo>
                <a:lnTo>
                  <a:pt x="1931" y="1127"/>
                </a:lnTo>
                <a:lnTo>
                  <a:pt x="1934" y="1131"/>
                </a:lnTo>
                <a:lnTo>
                  <a:pt x="1939" y="1135"/>
                </a:lnTo>
                <a:lnTo>
                  <a:pt x="1949" y="1142"/>
                </a:lnTo>
                <a:lnTo>
                  <a:pt x="1955" y="1146"/>
                </a:lnTo>
                <a:lnTo>
                  <a:pt x="1960" y="1151"/>
                </a:lnTo>
                <a:lnTo>
                  <a:pt x="1960" y="1151"/>
                </a:lnTo>
                <a:lnTo>
                  <a:pt x="1965" y="1150"/>
                </a:lnTo>
                <a:lnTo>
                  <a:pt x="1971" y="1148"/>
                </a:lnTo>
                <a:lnTo>
                  <a:pt x="1976" y="1148"/>
                </a:lnTo>
                <a:lnTo>
                  <a:pt x="1980" y="1148"/>
                </a:lnTo>
                <a:lnTo>
                  <a:pt x="1986" y="1150"/>
                </a:lnTo>
                <a:lnTo>
                  <a:pt x="1990" y="1152"/>
                </a:lnTo>
                <a:lnTo>
                  <a:pt x="1994" y="1154"/>
                </a:lnTo>
                <a:lnTo>
                  <a:pt x="1997" y="1156"/>
                </a:lnTo>
                <a:lnTo>
                  <a:pt x="2001" y="1160"/>
                </a:lnTo>
                <a:lnTo>
                  <a:pt x="2004" y="1163"/>
                </a:lnTo>
                <a:lnTo>
                  <a:pt x="2006" y="1168"/>
                </a:lnTo>
                <a:lnTo>
                  <a:pt x="2008" y="1172"/>
                </a:lnTo>
                <a:lnTo>
                  <a:pt x="2009" y="1177"/>
                </a:lnTo>
                <a:lnTo>
                  <a:pt x="2010" y="1183"/>
                </a:lnTo>
                <a:lnTo>
                  <a:pt x="2010" y="1188"/>
                </a:lnTo>
                <a:lnTo>
                  <a:pt x="2009" y="1193"/>
                </a:lnTo>
                <a:lnTo>
                  <a:pt x="2009" y="1193"/>
                </a:lnTo>
                <a:lnTo>
                  <a:pt x="2016" y="1201"/>
                </a:lnTo>
                <a:lnTo>
                  <a:pt x="2022" y="1211"/>
                </a:lnTo>
                <a:lnTo>
                  <a:pt x="2022" y="1211"/>
                </a:lnTo>
                <a:lnTo>
                  <a:pt x="2036" y="1202"/>
                </a:lnTo>
                <a:lnTo>
                  <a:pt x="2036" y="1202"/>
                </a:lnTo>
                <a:lnTo>
                  <a:pt x="2034" y="1195"/>
                </a:lnTo>
                <a:lnTo>
                  <a:pt x="2030" y="1187"/>
                </a:lnTo>
                <a:lnTo>
                  <a:pt x="2021" y="1174"/>
                </a:lnTo>
                <a:lnTo>
                  <a:pt x="2017" y="1167"/>
                </a:lnTo>
                <a:lnTo>
                  <a:pt x="2014" y="1159"/>
                </a:lnTo>
                <a:lnTo>
                  <a:pt x="2014" y="1155"/>
                </a:lnTo>
                <a:lnTo>
                  <a:pt x="2014" y="1151"/>
                </a:lnTo>
                <a:lnTo>
                  <a:pt x="2014" y="1145"/>
                </a:lnTo>
                <a:lnTo>
                  <a:pt x="2016" y="1140"/>
                </a:lnTo>
                <a:lnTo>
                  <a:pt x="2016" y="1140"/>
                </a:lnTo>
                <a:lnTo>
                  <a:pt x="2024" y="1139"/>
                </a:lnTo>
                <a:lnTo>
                  <a:pt x="2034" y="1138"/>
                </a:lnTo>
                <a:lnTo>
                  <a:pt x="2043" y="1139"/>
                </a:lnTo>
                <a:lnTo>
                  <a:pt x="2054" y="1141"/>
                </a:lnTo>
                <a:lnTo>
                  <a:pt x="2064" y="1144"/>
                </a:lnTo>
                <a:lnTo>
                  <a:pt x="2075" y="1148"/>
                </a:lnTo>
                <a:lnTo>
                  <a:pt x="2084" y="1154"/>
                </a:lnTo>
                <a:lnTo>
                  <a:pt x="2093" y="1160"/>
                </a:lnTo>
                <a:lnTo>
                  <a:pt x="2101" y="1167"/>
                </a:lnTo>
                <a:lnTo>
                  <a:pt x="2109" y="1174"/>
                </a:lnTo>
                <a:lnTo>
                  <a:pt x="2114" y="1182"/>
                </a:lnTo>
                <a:lnTo>
                  <a:pt x="2118" y="1189"/>
                </a:lnTo>
                <a:lnTo>
                  <a:pt x="2122" y="1197"/>
                </a:lnTo>
                <a:lnTo>
                  <a:pt x="2123" y="1204"/>
                </a:lnTo>
                <a:lnTo>
                  <a:pt x="2121" y="1212"/>
                </a:lnTo>
                <a:lnTo>
                  <a:pt x="2117" y="1219"/>
                </a:lnTo>
                <a:lnTo>
                  <a:pt x="2117" y="1219"/>
                </a:lnTo>
                <a:lnTo>
                  <a:pt x="2115" y="1222"/>
                </a:lnTo>
                <a:lnTo>
                  <a:pt x="2112" y="1224"/>
                </a:lnTo>
                <a:lnTo>
                  <a:pt x="2105" y="1228"/>
                </a:lnTo>
                <a:lnTo>
                  <a:pt x="2097" y="1229"/>
                </a:lnTo>
                <a:lnTo>
                  <a:pt x="2088" y="1229"/>
                </a:lnTo>
                <a:lnTo>
                  <a:pt x="2080" y="1227"/>
                </a:lnTo>
                <a:lnTo>
                  <a:pt x="2072" y="1223"/>
                </a:lnTo>
                <a:lnTo>
                  <a:pt x="2064" y="1219"/>
                </a:lnTo>
                <a:lnTo>
                  <a:pt x="2057" y="1215"/>
                </a:lnTo>
                <a:lnTo>
                  <a:pt x="2057" y="1215"/>
                </a:lnTo>
                <a:lnTo>
                  <a:pt x="2055" y="1216"/>
                </a:lnTo>
                <a:lnTo>
                  <a:pt x="2053" y="1217"/>
                </a:lnTo>
                <a:lnTo>
                  <a:pt x="2051" y="1220"/>
                </a:lnTo>
                <a:lnTo>
                  <a:pt x="2050" y="1222"/>
                </a:lnTo>
                <a:lnTo>
                  <a:pt x="2048" y="1224"/>
                </a:lnTo>
                <a:lnTo>
                  <a:pt x="2046" y="1226"/>
                </a:lnTo>
                <a:lnTo>
                  <a:pt x="2040" y="1226"/>
                </a:lnTo>
                <a:lnTo>
                  <a:pt x="2040" y="1226"/>
                </a:lnTo>
                <a:lnTo>
                  <a:pt x="2043" y="1229"/>
                </a:lnTo>
                <a:lnTo>
                  <a:pt x="2046" y="1231"/>
                </a:lnTo>
                <a:lnTo>
                  <a:pt x="2050" y="1233"/>
                </a:lnTo>
                <a:lnTo>
                  <a:pt x="2053" y="1234"/>
                </a:lnTo>
                <a:lnTo>
                  <a:pt x="2053" y="1234"/>
                </a:lnTo>
                <a:lnTo>
                  <a:pt x="2056" y="1232"/>
                </a:lnTo>
                <a:lnTo>
                  <a:pt x="2058" y="1231"/>
                </a:lnTo>
                <a:lnTo>
                  <a:pt x="2062" y="1229"/>
                </a:lnTo>
                <a:lnTo>
                  <a:pt x="2064" y="1226"/>
                </a:lnTo>
                <a:lnTo>
                  <a:pt x="2064" y="1226"/>
                </a:lnTo>
                <a:lnTo>
                  <a:pt x="2072" y="1227"/>
                </a:lnTo>
                <a:lnTo>
                  <a:pt x="2080" y="1230"/>
                </a:lnTo>
                <a:lnTo>
                  <a:pt x="2086" y="1235"/>
                </a:lnTo>
                <a:lnTo>
                  <a:pt x="2092" y="1241"/>
                </a:lnTo>
                <a:lnTo>
                  <a:pt x="2095" y="1248"/>
                </a:lnTo>
                <a:lnTo>
                  <a:pt x="2097" y="1256"/>
                </a:lnTo>
                <a:lnTo>
                  <a:pt x="2098" y="1265"/>
                </a:lnTo>
                <a:lnTo>
                  <a:pt x="2096" y="1274"/>
                </a:lnTo>
                <a:lnTo>
                  <a:pt x="2096" y="1274"/>
                </a:lnTo>
                <a:lnTo>
                  <a:pt x="2101" y="1281"/>
                </a:lnTo>
                <a:lnTo>
                  <a:pt x="2108" y="1289"/>
                </a:lnTo>
                <a:lnTo>
                  <a:pt x="2125" y="1303"/>
                </a:lnTo>
                <a:lnTo>
                  <a:pt x="2133" y="1309"/>
                </a:lnTo>
                <a:lnTo>
                  <a:pt x="2141" y="1317"/>
                </a:lnTo>
                <a:lnTo>
                  <a:pt x="2145" y="1323"/>
                </a:lnTo>
                <a:lnTo>
                  <a:pt x="2146" y="1326"/>
                </a:lnTo>
                <a:lnTo>
                  <a:pt x="2147" y="1329"/>
                </a:lnTo>
                <a:lnTo>
                  <a:pt x="2147" y="1329"/>
                </a:lnTo>
                <a:lnTo>
                  <a:pt x="2146" y="1336"/>
                </a:lnTo>
                <a:lnTo>
                  <a:pt x="2143" y="1342"/>
                </a:lnTo>
                <a:lnTo>
                  <a:pt x="2139" y="1348"/>
                </a:lnTo>
                <a:lnTo>
                  <a:pt x="2133" y="1354"/>
                </a:lnTo>
                <a:lnTo>
                  <a:pt x="2122" y="1365"/>
                </a:lnTo>
                <a:lnTo>
                  <a:pt x="2111" y="1377"/>
                </a:lnTo>
                <a:lnTo>
                  <a:pt x="2111" y="1377"/>
                </a:lnTo>
                <a:lnTo>
                  <a:pt x="2105" y="1377"/>
                </a:lnTo>
                <a:lnTo>
                  <a:pt x="2099" y="1377"/>
                </a:lnTo>
                <a:lnTo>
                  <a:pt x="2094" y="1375"/>
                </a:lnTo>
                <a:lnTo>
                  <a:pt x="2088" y="1374"/>
                </a:lnTo>
                <a:lnTo>
                  <a:pt x="2081" y="1370"/>
                </a:lnTo>
                <a:lnTo>
                  <a:pt x="2075" y="1364"/>
                </a:lnTo>
                <a:lnTo>
                  <a:pt x="2068" y="1356"/>
                </a:lnTo>
                <a:lnTo>
                  <a:pt x="2063" y="1349"/>
                </a:lnTo>
                <a:lnTo>
                  <a:pt x="2056" y="1341"/>
                </a:lnTo>
                <a:lnTo>
                  <a:pt x="2049" y="1334"/>
                </a:lnTo>
                <a:lnTo>
                  <a:pt x="2049" y="1334"/>
                </a:lnTo>
                <a:lnTo>
                  <a:pt x="2043" y="1335"/>
                </a:lnTo>
                <a:lnTo>
                  <a:pt x="2038" y="1338"/>
                </a:lnTo>
                <a:lnTo>
                  <a:pt x="2030" y="1344"/>
                </a:lnTo>
                <a:lnTo>
                  <a:pt x="2025" y="1347"/>
                </a:lnTo>
                <a:lnTo>
                  <a:pt x="2021" y="1350"/>
                </a:lnTo>
                <a:lnTo>
                  <a:pt x="2017" y="1351"/>
                </a:lnTo>
                <a:lnTo>
                  <a:pt x="2011" y="1351"/>
                </a:lnTo>
                <a:lnTo>
                  <a:pt x="2011" y="1351"/>
                </a:lnTo>
                <a:lnTo>
                  <a:pt x="2007" y="1350"/>
                </a:lnTo>
                <a:lnTo>
                  <a:pt x="2004" y="1349"/>
                </a:lnTo>
                <a:lnTo>
                  <a:pt x="2001" y="1347"/>
                </a:lnTo>
                <a:lnTo>
                  <a:pt x="1999" y="1343"/>
                </a:lnTo>
                <a:lnTo>
                  <a:pt x="1995" y="1338"/>
                </a:lnTo>
                <a:lnTo>
                  <a:pt x="1994" y="1330"/>
                </a:lnTo>
                <a:lnTo>
                  <a:pt x="1995" y="1323"/>
                </a:lnTo>
                <a:lnTo>
                  <a:pt x="1997" y="1316"/>
                </a:lnTo>
                <a:lnTo>
                  <a:pt x="2002" y="1309"/>
                </a:lnTo>
                <a:lnTo>
                  <a:pt x="2007" y="1304"/>
                </a:lnTo>
                <a:lnTo>
                  <a:pt x="2007" y="1304"/>
                </a:lnTo>
                <a:lnTo>
                  <a:pt x="1999" y="1297"/>
                </a:lnTo>
                <a:lnTo>
                  <a:pt x="1991" y="1291"/>
                </a:lnTo>
                <a:lnTo>
                  <a:pt x="1984" y="1284"/>
                </a:lnTo>
                <a:lnTo>
                  <a:pt x="1975" y="1278"/>
                </a:lnTo>
                <a:lnTo>
                  <a:pt x="1975" y="1278"/>
                </a:lnTo>
                <a:lnTo>
                  <a:pt x="1934" y="1302"/>
                </a:lnTo>
                <a:lnTo>
                  <a:pt x="1895" y="1326"/>
                </a:lnTo>
                <a:lnTo>
                  <a:pt x="1856" y="1351"/>
                </a:lnTo>
                <a:lnTo>
                  <a:pt x="1815" y="1374"/>
                </a:lnTo>
                <a:lnTo>
                  <a:pt x="1815" y="1374"/>
                </a:lnTo>
                <a:lnTo>
                  <a:pt x="1814" y="1386"/>
                </a:lnTo>
                <a:lnTo>
                  <a:pt x="1814" y="1398"/>
                </a:lnTo>
                <a:lnTo>
                  <a:pt x="1816" y="1409"/>
                </a:lnTo>
                <a:lnTo>
                  <a:pt x="1820" y="1418"/>
                </a:lnTo>
                <a:lnTo>
                  <a:pt x="1825" y="1428"/>
                </a:lnTo>
                <a:lnTo>
                  <a:pt x="1831" y="1435"/>
                </a:lnTo>
                <a:lnTo>
                  <a:pt x="1839" y="1443"/>
                </a:lnTo>
                <a:lnTo>
                  <a:pt x="1848" y="1448"/>
                </a:lnTo>
                <a:lnTo>
                  <a:pt x="1848" y="1448"/>
                </a:lnTo>
                <a:lnTo>
                  <a:pt x="1850" y="1458"/>
                </a:lnTo>
                <a:lnTo>
                  <a:pt x="1852" y="1465"/>
                </a:lnTo>
                <a:lnTo>
                  <a:pt x="1856" y="1472"/>
                </a:lnTo>
                <a:lnTo>
                  <a:pt x="1861" y="1478"/>
                </a:lnTo>
                <a:lnTo>
                  <a:pt x="1872" y="1489"/>
                </a:lnTo>
                <a:lnTo>
                  <a:pt x="1884" y="1500"/>
                </a:lnTo>
                <a:lnTo>
                  <a:pt x="1884" y="1500"/>
                </a:lnTo>
                <a:lnTo>
                  <a:pt x="1893" y="1499"/>
                </a:lnTo>
                <a:lnTo>
                  <a:pt x="1901" y="1500"/>
                </a:lnTo>
                <a:lnTo>
                  <a:pt x="1909" y="1503"/>
                </a:lnTo>
                <a:lnTo>
                  <a:pt x="1915" y="1508"/>
                </a:lnTo>
                <a:lnTo>
                  <a:pt x="1920" y="1515"/>
                </a:lnTo>
                <a:lnTo>
                  <a:pt x="1926" y="1522"/>
                </a:lnTo>
                <a:lnTo>
                  <a:pt x="1929" y="1531"/>
                </a:lnTo>
                <a:lnTo>
                  <a:pt x="1932" y="1539"/>
                </a:lnTo>
                <a:lnTo>
                  <a:pt x="1932" y="1539"/>
                </a:lnTo>
                <a:lnTo>
                  <a:pt x="1934" y="1536"/>
                </a:lnTo>
                <a:lnTo>
                  <a:pt x="1937" y="1533"/>
                </a:lnTo>
                <a:lnTo>
                  <a:pt x="1941" y="1531"/>
                </a:lnTo>
                <a:lnTo>
                  <a:pt x="1944" y="1529"/>
                </a:lnTo>
                <a:lnTo>
                  <a:pt x="1952" y="1526"/>
                </a:lnTo>
                <a:lnTo>
                  <a:pt x="1961" y="1526"/>
                </a:lnTo>
                <a:lnTo>
                  <a:pt x="1971" y="1528"/>
                </a:lnTo>
                <a:lnTo>
                  <a:pt x="1979" y="1530"/>
                </a:lnTo>
                <a:lnTo>
                  <a:pt x="1986" y="1532"/>
                </a:lnTo>
                <a:lnTo>
                  <a:pt x="1992" y="1535"/>
                </a:lnTo>
                <a:lnTo>
                  <a:pt x="1992" y="1535"/>
                </a:lnTo>
                <a:lnTo>
                  <a:pt x="1996" y="1533"/>
                </a:lnTo>
                <a:lnTo>
                  <a:pt x="2001" y="1529"/>
                </a:lnTo>
                <a:lnTo>
                  <a:pt x="2009" y="1520"/>
                </a:lnTo>
                <a:lnTo>
                  <a:pt x="2014" y="1515"/>
                </a:lnTo>
                <a:lnTo>
                  <a:pt x="2019" y="1511"/>
                </a:lnTo>
                <a:lnTo>
                  <a:pt x="2025" y="1507"/>
                </a:lnTo>
                <a:lnTo>
                  <a:pt x="2033" y="1506"/>
                </a:lnTo>
                <a:lnTo>
                  <a:pt x="2033" y="1506"/>
                </a:lnTo>
                <a:lnTo>
                  <a:pt x="2035" y="1506"/>
                </a:lnTo>
                <a:lnTo>
                  <a:pt x="2037" y="1508"/>
                </a:lnTo>
                <a:lnTo>
                  <a:pt x="2041" y="1511"/>
                </a:lnTo>
                <a:lnTo>
                  <a:pt x="2046" y="1515"/>
                </a:lnTo>
                <a:lnTo>
                  <a:pt x="2048" y="1516"/>
                </a:lnTo>
                <a:lnTo>
                  <a:pt x="2051" y="1517"/>
                </a:lnTo>
                <a:lnTo>
                  <a:pt x="2051" y="1517"/>
                </a:lnTo>
                <a:lnTo>
                  <a:pt x="2056" y="1515"/>
                </a:lnTo>
                <a:lnTo>
                  <a:pt x="2063" y="1513"/>
                </a:lnTo>
                <a:lnTo>
                  <a:pt x="2076" y="1505"/>
                </a:lnTo>
                <a:lnTo>
                  <a:pt x="2082" y="1502"/>
                </a:lnTo>
                <a:lnTo>
                  <a:pt x="2090" y="1501"/>
                </a:lnTo>
                <a:lnTo>
                  <a:pt x="2097" y="1501"/>
                </a:lnTo>
                <a:lnTo>
                  <a:pt x="2100" y="1502"/>
                </a:lnTo>
                <a:lnTo>
                  <a:pt x="2105" y="1504"/>
                </a:lnTo>
                <a:lnTo>
                  <a:pt x="2105" y="1504"/>
                </a:lnTo>
                <a:lnTo>
                  <a:pt x="2110" y="1508"/>
                </a:lnTo>
                <a:lnTo>
                  <a:pt x="2114" y="1514"/>
                </a:lnTo>
                <a:lnTo>
                  <a:pt x="2117" y="1521"/>
                </a:lnTo>
                <a:lnTo>
                  <a:pt x="2120" y="1529"/>
                </a:lnTo>
                <a:lnTo>
                  <a:pt x="2121" y="1537"/>
                </a:lnTo>
                <a:lnTo>
                  <a:pt x="2121" y="1546"/>
                </a:lnTo>
                <a:lnTo>
                  <a:pt x="2120" y="1554"/>
                </a:lnTo>
                <a:lnTo>
                  <a:pt x="2117" y="1563"/>
                </a:lnTo>
                <a:lnTo>
                  <a:pt x="2117" y="1563"/>
                </a:lnTo>
                <a:close/>
                <a:moveTo>
                  <a:pt x="1117" y="580"/>
                </a:moveTo>
                <a:lnTo>
                  <a:pt x="1117" y="580"/>
                </a:lnTo>
                <a:lnTo>
                  <a:pt x="1117" y="571"/>
                </a:lnTo>
                <a:lnTo>
                  <a:pt x="1116" y="566"/>
                </a:lnTo>
                <a:lnTo>
                  <a:pt x="1116" y="563"/>
                </a:lnTo>
                <a:lnTo>
                  <a:pt x="1114" y="561"/>
                </a:lnTo>
                <a:lnTo>
                  <a:pt x="1109" y="556"/>
                </a:lnTo>
                <a:lnTo>
                  <a:pt x="1109" y="556"/>
                </a:lnTo>
                <a:lnTo>
                  <a:pt x="1106" y="561"/>
                </a:lnTo>
                <a:lnTo>
                  <a:pt x="1102" y="565"/>
                </a:lnTo>
                <a:lnTo>
                  <a:pt x="1099" y="567"/>
                </a:lnTo>
                <a:lnTo>
                  <a:pt x="1096" y="569"/>
                </a:lnTo>
                <a:lnTo>
                  <a:pt x="1092" y="569"/>
                </a:lnTo>
                <a:lnTo>
                  <a:pt x="1087" y="569"/>
                </a:lnTo>
                <a:lnTo>
                  <a:pt x="1083" y="569"/>
                </a:lnTo>
                <a:lnTo>
                  <a:pt x="1079" y="568"/>
                </a:lnTo>
                <a:lnTo>
                  <a:pt x="1070" y="564"/>
                </a:lnTo>
                <a:lnTo>
                  <a:pt x="1064" y="557"/>
                </a:lnTo>
                <a:lnTo>
                  <a:pt x="1058" y="550"/>
                </a:lnTo>
                <a:lnTo>
                  <a:pt x="1056" y="546"/>
                </a:lnTo>
                <a:lnTo>
                  <a:pt x="1055" y="541"/>
                </a:lnTo>
                <a:lnTo>
                  <a:pt x="1055" y="541"/>
                </a:lnTo>
                <a:lnTo>
                  <a:pt x="1051" y="541"/>
                </a:lnTo>
                <a:lnTo>
                  <a:pt x="1048" y="542"/>
                </a:lnTo>
                <a:lnTo>
                  <a:pt x="1045" y="544"/>
                </a:lnTo>
                <a:lnTo>
                  <a:pt x="1041" y="546"/>
                </a:lnTo>
                <a:lnTo>
                  <a:pt x="1039" y="548"/>
                </a:lnTo>
                <a:lnTo>
                  <a:pt x="1038" y="550"/>
                </a:lnTo>
                <a:lnTo>
                  <a:pt x="1038" y="552"/>
                </a:lnTo>
                <a:lnTo>
                  <a:pt x="1038" y="554"/>
                </a:lnTo>
                <a:lnTo>
                  <a:pt x="1038" y="554"/>
                </a:lnTo>
                <a:lnTo>
                  <a:pt x="1042" y="559"/>
                </a:lnTo>
                <a:lnTo>
                  <a:pt x="1049" y="564"/>
                </a:lnTo>
                <a:lnTo>
                  <a:pt x="1057" y="570"/>
                </a:lnTo>
                <a:lnTo>
                  <a:pt x="1068" y="576"/>
                </a:lnTo>
                <a:lnTo>
                  <a:pt x="1080" y="580"/>
                </a:lnTo>
                <a:lnTo>
                  <a:pt x="1093" y="583"/>
                </a:lnTo>
                <a:lnTo>
                  <a:pt x="1099" y="583"/>
                </a:lnTo>
                <a:lnTo>
                  <a:pt x="1104" y="583"/>
                </a:lnTo>
                <a:lnTo>
                  <a:pt x="1111" y="582"/>
                </a:lnTo>
                <a:lnTo>
                  <a:pt x="1117" y="580"/>
                </a:lnTo>
                <a:lnTo>
                  <a:pt x="1117" y="580"/>
                </a:lnTo>
                <a:close/>
                <a:moveTo>
                  <a:pt x="341" y="66"/>
                </a:moveTo>
                <a:lnTo>
                  <a:pt x="341" y="66"/>
                </a:lnTo>
                <a:lnTo>
                  <a:pt x="330" y="90"/>
                </a:lnTo>
                <a:lnTo>
                  <a:pt x="319" y="112"/>
                </a:lnTo>
                <a:lnTo>
                  <a:pt x="306" y="133"/>
                </a:lnTo>
                <a:lnTo>
                  <a:pt x="292" y="153"/>
                </a:lnTo>
                <a:lnTo>
                  <a:pt x="277" y="171"/>
                </a:lnTo>
                <a:lnTo>
                  <a:pt x="260" y="187"/>
                </a:lnTo>
                <a:lnTo>
                  <a:pt x="251" y="194"/>
                </a:lnTo>
                <a:lnTo>
                  <a:pt x="241" y="202"/>
                </a:lnTo>
                <a:lnTo>
                  <a:pt x="231" y="208"/>
                </a:lnTo>
                <a:lnTo>
                  <a:pt x="220" y="215"/>
                </a:lnTo>
                <a:lnTo>
                  <a:pt x="220" y="215"/>
                </a:lnTo>
                <a:lnTo>
                  <a:pt x="222" y="217"/>
                </a:lnTo>
                <a:lnTo>
                  <a:pt x="222" y="219"/>
                </a:lnTo>
                <a:lnTo>
                  <a:pt x="220" y="220"/>
                </a:lnTo>
                <a:lnTo>
                  <a:pt x="218" y="221"/>
                </a:lnTo>
                <a:lnTo>
                  <a:pt x="216" y="222"/>
                </a:lnTo>
                <a:lnTo>
                  <a:pt x="214" y="223"/>
                </a:lnTo>
                <a:lnTo>
                  <a:pt x="213" y="226"/>
                </a:lnTo>
                <a:lnTo>
                  <a:pt x="212" y="229"/>
                </a:lnTo>
                <a:lnTo>
                  <a:pt x="212" y="229"/>
                </a:lnTo>
                <a:lnTo>
                  <a:pt x="215" y="231"/>
                </a:lnTo>
                <a:lnTo>
                  <a:pt x="217" y="231"/>
                </a:lnTo>
                <a:lnTo>
                  <a:pt x="223" y="230"/>
                </a:lnTo>
                <a:lnTo>
                  <a:pt x="230" y="230"/>
                </a:lnTo>
                <a:lnTo>
                  <a:pt x="233" y="230"/>
                </a:lnTo>
                <a:lnTo>
                  <a:pt x="235" y="231"/>
                </a:lnTo>
                <a:lnTo>
                  <a:pt x="235" y="231"/>
                </a:lnTo>
                <a:lnTo>
                  <a:pt x="260" y="215"/>
                </a:lnTo>
                <a:lnTo>
                  <a:pt x="284" y="196"/>
                </a:lnTo>
                <a:lnTo>
                  <a:pt x="308" y="176"/>
                </a:lnTo>
                <a:lnTo>
                  <a:pt x="319" y="166"/>
                </a:lnTo>
                <a:lnTo>
                  <a:pt x="329" y="154"/>
                </a:lnTo>
                <a:lnTo>
                  <a:pt x="339" y="142"/>
                </a:lnTo>
                <a:lnTo>
                  <a:pt x="347" y="130"/>
                </a:lnTo>
                <a:lnTo>
                  <a:pt x="355" y="117"/>
                </a:lnTo>
                <a:lnTo>
                  <a:pt x="361" y="103"/>
                </a:lnTo>
                <a:lnTo>
                  <a:pt x="367" y="90"/>
                </a:lnTo>
                <a:lnTo>
                  <a:pt x="371" y="75"/>
                </a:lnTo>
                <a:lnTo>
                  <a:pt x="373" y="58"/>
                </a:lnTo>
                <a:lnTo>
                  <a:pt x="373" y="42"/>
                </a:lnTo>
                <a:lnTo>
                  <a:pt x="373" y="42"/>
                </a:lnTo>
                <a:lnTo>
                  <a:pt x="374" y="39"/>
                </a:lnTo>
                <a:lnTo>
                  <a:pt x="375" y="38"/>
                </a:lnTo>
                <a:lnTo>
                  <a:pt x="377" y="38"/>
                </a:lnTo>
                <a:lnTo>
                  <a:pt x="377" y="38"/>
                </a:lnTo>
                <a:lnTo>
                  <a:pt x="374" y="32"/>
                </a:lnTo>
                <a:lnTo>
                  <a:pt x="370" y="26"/>
                </a:lnTo>
                <a:lnTo>
                  <a:pt x="364" y="23"/>
                </a:lnTo>
                <a:lnTo>
                  <a:pt x="356" y="21"/>
                </a:lnTo>
                <a:lnTo>
                  <a:pt x="356" y="21"/>
                </a:lnTo>
                <a:lnTo>
                  <a:pt x="356" y="26"/>
                </a:lnTo>
                <a:lnTo>
                  <a:pt x="354" y="31"/>
                </a:lnTo>
                <a:lnTo>
                  <a:pt x="347" y="41"/>
                </a:lnTo>
                <a:lnTo>
                  <a:pt x="344" y="48"/>
                </a:lnTo>
                <a:lnTo>
                  <a:pt x="342" y="53"/>
                </a:lnTo>
                <a:lnTo>
                  <a:pt x="341" y="60"/>
                </a:lnTo>
                <a:lnTo>
                  <a:pt x="341" y="66"/>
                </a:lnTo>
                <a:lnTo>
                  <a:pt x="341" y="66"/>
                </a:lnTo>
                <a:close/>
                <a:moveTo>
                  <a:pt x="200" y="206"/>
                </a:moveTo>
                <a:lnTo>
                  <a:pt x="200" y="206"/>
                </a:lnTo>
                <a:lnTo>
                  <a:pt x="222" y="191"/>
                </a:lnTo>
                <a:lnTo>
                  <a:pt x="245" y="174"/>
                </a:lnTo>
                <a:lnTo>
                  <a:pt x="254" y="166"/>
                </a:lnTo>
                <a:lnTo>
                  <a:pt x="265" y="156"/>
                </a:lnTo>
                <a:lnTo>
                  <a:pt x="274" y="145"/>
                </a:lnTo>
                <a:lnTo>
                  <a:pt x="283" y="134"/>
                </a:lnTo>
                <a:lnTo>
                  <a:pt x="291" y="124"/>
                </a:lnTo>
                <a:lnTo>
                  <a:pt x="298" y="112"/>
                </a:lnTo>
                <a:lnTo>
                  <a:pt x="306" y="100"/>
                </a:lnTo>
                <a:lnTo>
                  <a:pt x="312" y="87"/>
                </a:lnTo>
                <a:lnTo>
                  <a:pt x="318" y="75"/>
                </a:lnTo>
                <a:lnTo>
                  <a:pt x="322" y="61"/>
                </a:lnTo>
                <a:lnTo>
                  <a:pt x="326" y="47"/>
                </a:lnTo>
                <a:lnTo>
                  <a:pt x="329" y="32"/>
                </a:lnTo>
                <a:lnTo>
                  <a:pt x="329" y="32"/>
                </a:lnTo>
                <a:lnTo>
                  <a:pt x="315" y="37"/>
                </a:lnTo>
                <a:lnTo>
                  <a:pt x="304" y="45"/>
                </a:lnTo>
                <a:lnTo>
                  <a:pt x="292" y="52"/>
                </a:lnTo>
                <a:lnTo>
                  <a:pt x="281" y="61"/>
                </a:lnTo>
                <a:lnTo>
                  <a:pt x="270" y="70"/>
                </a:lnTo>
                <a:lnTo>
                  <a:pt x="262" y="80"/>
                </a:lnTo>
                <a:lnTo>
                  <a:pt x="252" y="91"/>
                </a:lnTo>
                <a:lnTo>
                  <a:pt x="245" y="101"/>
                </a:lnTo>
                <a:lnTo>
                  <a:pt x="237" y="113"/>
                </a:lnTo>
                <a:lnTo>
                  <a:pt x="230" y="126"/>
                </a:lnTo>
                <a:lnTo>
                  <a:pt x="223" y="138"/>
                </a:lnTo>
                <a:lnTo>
                  <a:pt x="218" y="152"/>
                </a:lnTo>
                <a:lnTo>
                  <a:pt x="207" y="178"/>
                </a:lnTo>
                <a:lnTo>
                  <a:pt x="200" y="206"/>
                </a:lnTo>
                <a:lnTo>
                  <a:pt x="200" y="206"/>
                </a:lnTo>
                <a:close/>
                <a:moveTo>
                  <a:pt x="250" y="242"/>
                </a:moveTo>
                <a:lnTo>
                  <a:pt x="250" y="242"/>
                </a:lnTo>
                <a:lnTo>
                  <a:pt x="263" y="255"/>
                </a:lnTo>
                <a:lnTo>
                  <a:pt x="277" y="268"/>
                </a:lnTo>
                <a:lnTo>
                  <a:pt x="291" y="280"/>
                </a:lnTo>
                <a:lnTo>
                  <a:pt x="305" y="292"/>
                </a:lnTo>
                <a:lnTo>
                  <a:pt x="334" y="314"/>
                </a:lnTo>
                <a:lnTo>
                  <a:pt x="362" y="338"/>
                </a:lnTo>
                <a:lnTo>
                  <a:pt x="362" y="338"/>
                </a:lnTo>
                <a:lnTo>
                  <a:pt x="384" y="355"/>
                </a:lnTo>
                <a:lnTo>
                  <a:pt x="404" y="374"/>
                </a:lnTo>
                <a:lnTo>
                  <a:pt x="445" y="412"/>
                </a:lnTo>
                <a:lnTo>
                  <a:pt x="466" y="431"/>
                </a:lnTo>
                <a:lnTo>
                  <a:pt x="487" y="448"/>
                </a:lnTo>
                <a:lnTo>
                  <a:pt x="508" y="466"/>
                </a:lnTo>
                <a:lnTo>
                  <a:pt x="531" y="481"/>
                </a:lnTo>
                <a:lnTo>
                  <a:pt x="531" y="481"/>
                </a:lnTo>
                <a:lnTo>
                  <a:pt x="555" y="469"/>
                </a:lnTo>
                <a:lnTo>
                  <a:pt x="578" y="454"/>
                </a:lnTo>
                <a:lnTo>
                  <a:pt x="589" y="445"/>
                </a:lnTo>
                <a:lnTo>
                  <a:pt x="599" y="435"/>
                </a:lnTo>
                <a:lnTo>
                  <a:pt x="610" y="426"/>
                </a:lnTo>
                <a:lnTo>
                  <a:pt x="619" y="416"/>
                </a:lnTo>
                <a:lnTo>
                  <a:pt x="628" y="405"/>
                </a:lnTo>
                <a:lnTo>
                  <a:pt x="637" y="394"/>
                </a:lnTo>
                <a:lnTo>
                  <a:pt x="643" y="381"/>
                </a:lnTo>
                <a:lnTo>
                  <a:pt x="649" y="368"/>
                </a:lnTo>
                <a:lnTo>
                  <a:pt x="655" y="354"/>
                </a:lnTo>
                <a:lnTo>
                  <a:pt x="659" y="340"/>
                </a:lnTo>
                <a:lnTo>
                  <a:pt x="662" y="324"/>
                </a:lnTo>
                <a:lnTo>
                  <a:pt x="664" y="308"/>
                </a:lnTo>
                <a:lnTo>
                  <a:pt x="664" y="308"/>
                </a:lnTo>
                <a:lnTo>
                  <a:pt x="633" y="275"/>
                </a:lnTo>
                <a:lnTo>
                  <a:pt x="601" y="242"/>
                </a:lnTo>
                <a:lnTo>
                  <a:pt x="569" y="211"/>
                </a:lnTo>
                <a:lnTo>
                  <a:pt x="536" y="179"/>
                </a:lnTo>
                <a:lnTo>
                  <a:pt x="502" y="149"/>
                </a:lnTo>
                <a:lnTo>
                  <a:pt x="466" y="120"/>
                </a:lnTo>
                <a:lnTo>
                  <a:pt x="430" y="92"/>
                </a:lnTo>
                <a:lnTo>
                  <a:pt x="392" y="66"/>
                </a:lnTo>
                <a:lnTo>
                  <a:pt x="392" y="66"/>
                </a:lnTo>
                <a:lnTo>
                  <a:pt x="387" y="81"/>
                </a:lnTo>
                <a:lnTo>
                  <a:pt x="382" y="95"/>
                </a:lnTo>
                <a:lnTo>
                  <a:pt x="376" y="109"/>
                </a:lnTo>
                <a:lnTo>
                  <a:pt x="369" y="122"/>
                </a:lnTo>
                <a:lnTo>
                  <a:pt x="362" y="134"/>
                </a:lnTo>
                <a:lnTo>
                  <a:pt x="354" y="147"/>
                </a:lnTo>
                <a:lnTo>
                  <a:pt x="346" y="158"/>
                </a:lnTo>
                <a:lnTo>
                  <a:pt x="337" y="170"/>
                </a:lnTo>
                <a:lnTo>
                  <a:pt x="328" y="181"/>
                </a:lnTo>
                <a:lnTo>
                  <a:pt x="319" y="190"/>
                </a:lnTo>
                <a:lnTo>
                  <a:pt x="308" y="200"/>
                </a:lnTo>
                <a:lnTo>
                  <a:pt x="297" y="209"/>
                </a:lnTo>
                <a:lnTo>
                  <a:pt x="275" y="227"/>
                </a:lnTo>
                <a:lnTo>
                  <a:pt x="250" y="242"/>
                </a:lnTo>
                <a:lnTo>
                  <a:pt x="250" y="242"/>
                </a:lnTo>
                <a:close/>
                <a:moveTo>
                  <a:pt x="537" y="499"/>
                </a:moveTo>
                <a:lnTo>
                  <a:pt x="537" y="499"/>
                </a:lnTo>
                <a:lnTo>
                  <a:pt x="557" y="518"/>
                </a:lnTo>
                <a:lnTo>
                  <a:pt x="579" y="536"/>
                </a:lnTo>
                <a:lnTo>
                  <a:pt x="623" y="572"/>
                </a:lnTo>
                <a:lnTo>
                  <a:pt x="668" y="608"/>
                </a:lnTo>
                <a:lnTo>
                  <a:pt x="713" y="642"/>
                </a:lnTo>
                <a:lnTo>
                  <a:pt x="804" y="711"/>
                </a:lnTo>
                <a:lnTo>
                  <a:pt x="849" y="745"/>
                </a:lnTo>
                <a:lnTo>
                  <a:pt x="891" y="781"/>
                </a:lnTo>
                <a:lnTo>
                  <a:pt x="891" y="781"/>
                </a:lnTo>
                <a:lnTo>
                  <a:pt x="914" y="772"/>
                </a:lnTo>
                <a:lnTo>
                  <a:pt x="926" y="765"/>
                </a:lnTo>
                <a:lnTo>
                  <a:pt x="936" y="758"/>
                </a:lnTo>
                <a:lnTo>
                  <a:pt x="936" y="758"/>
                </a:lnTo>
                <a:lnTo>
                  <a:pt x="950" y="746"/>
                </a:lnTo>
                <a:lnTo>
                  <a:pt x="966" y="729"/>
                </a:lnTo>
                <a:lnTo>
                  <a:pt x="981" y="712"/>
                </a:lnTo>
                <a:lnTo>
                  <a:pt x="986" y="703"/>
                </a:lnTo>
                <a:lnTo>
                  <a:pt x="990" y="697"/>
                </a:lnTo>
                <a:lnTo>
                  <a:pt x="990" y="697"/>
                </a:lnTo>
                <a:lnTo>
                  <a:pt x="990" y="693"/>
                </a:lnTo>
                <a:lnTo>
                  <a:pt x="989" y="690"/>
                </a:lnTo>
                <a:lnTo>
                  <a:pt x="988" y="686"/>
                </a:lnTo>
                <a:lnTo>
                  <a:pt x="988" y="684"/>
                </a:lnTo>
                <a:lnTo>
                  <a:pt x="988" y="684"/>
                </a:lnTo>
                <a:lnTo>
                  <a:pt x="989" y="677"/>
                </a:lnTo>
                <a:lnTo>
                  <a:pt x="992" y="671"/>
                </a:lnTo>
                <a:lnTo>
                  <a:pt x="1001" y="659"/>
                </a:lnTo>
                <a:lnTo>
                  <a:pt x="1009" y="647"/>
                </a:lnTo>
                <a:lnTo>
                  <a:pt x="1012" y="642"/>
                </a:lnTo>
                <a:lnTo>
                  <a:pt x="1015" y="635"/>
                </a:lnTo>
                <a:lnTo>
                  <a:pt x="1015" y="635"/>
                </a:lnTo>
                <a:lnTo>
                  <a:pt x="1012" y="627"/>
                </a:lnTo>
                <a:lnTo>
                  <a:pt x="1008" y="621"/>
                </a:lnTo>
                <a:lnTo>
                  <a:pt x="1001" y="608"/>
                </a:lnTo>
                <a:lnTo>
                  <a:pt x="991" y="597"/>
                </a:lnTo>
                <a:lnTo>
                  <a:pt x="980" y="586"/>
                </a:lnTo>
                <a:lnTo>
                  <a:pt x="971" y="576"/>
                </a:lnTo>
                <a:lnTo>
                  <a:pt x="960" y="566"/>
                </a:lnTo>
                <a:lnTo>
                  <a:pt x="950" y="554"/>
                </a:lnTo>
                <a:lnTo>
                  <a:pt x="943" y="541"/>
                </a:lnTo>
                <a:lnTo>
                  <a:pt x="943" y="541"/>
                </a:lnTo>
                <a:lnTo>
                  <a:pt x="937" y="539"/>
                </a:lnTo>
                <a:lnTo>
                  <a:pt x="933" y="536"/>
                </a:lnTo>
                <a:lnTo>
                  <a:pt x="926" y="531"/>
                </a:lnTo>
                <a:lnTo>
                  <a:pt x="922" y="527"/>
                </a:lnTo>
                <a:lnTo>
                  <a:pt x="919" y="525"/>
                </a:lnTo>
                <a:lnTo>
                  <a:pt x="914" y="523"/>
                </a:lnTo>
                <a:lnTo>
                  <a:pt x="909" y="522"/>
                </a:lnTo>
                <a:lnTo>
                  <a:pt x="909" y="522"/>
                </a:lnTo>
                <a:lnTo>
                  <a:pt x="900" y="514"/>
                </a:lnTo>
                <a:lnTo>
                  <a:pt x="891" y="504"/>
                </a:lnTo>
                <a:lnTo>
                  <a:pt x="874" y="485"/>
                </a:lnTo>
                <a:lnTo>
                  <a:pt x="866" y="475"/>
                </a:lnTo>
                <a:lnTo>
                  <a:pt x="856" y="466"/>
                </a:lnTo>
                <a:lnTo>
                  <a:pt x="845" y="459"/>
                </a:lnTo>
                <a:lnTo>
                  <a:pt x="835" y="453"/>
                </a:lnTo>
                <a:lnTo>
                  <a:pt x="835" y="453"/>
                </a:lnTo>
                <a:lnTo>
                  <a:pt x="819" y="433"/>
                </a:lnTo>
                <a:lnTo>
                  <a:pt x="803" y="415"/>
                </a:lnTo>
                <a:lnTo>
                  <a:pt x="785" y="398"/>
                </a:lnTo>
                <a:lnTo>
                  <a:pt x="767" y="381"/>
                </a:lnTo>
                <a:lnTo>
                  <a:pt x="749" y="365"/>
                </a:lnTo>
                <a:lnTo>
                  <a:pt x="730" y="350"/>
                </a:lnTo>
                <a:lnTo>
                  <a:pt x="709" y="336"/>
                </a:lnTo>
                <a:lnTo>
                  <a:pt x="688" y="323"/>
                </a:lnTo>
                <a:lnTo>
                  <a:pt x="688" y="323"/>
                </a:lnTo>
                <a:lnTo>
                  <a:pt x="684" y="338"/>
                </a:lnTo>
                <a:lnTo>
                  <a:pt x="678" y="352"/>
                </a:lnTo>
                <a:lnTo>
                  <a:pt x="672" y="367"/>
                </a:lnTo>
                <a:lnTo>
                  <a:pt x="667" y="381"/>
                </a:lnTo>
                <a:lnTo>
                  <a:pt x="659" y="394"/>
                </a:lnTo>
                <a:lnTo>
                  <a:pt x="652" y="406"/>
                </a:lnTo>
                <a:lnTo>
                  <a:pt x="643" y="419"/>
                </a:lnTo>
                <a:lnTo>
                  <a:pt x="634" y="430"/>
                </a:lnTo>
                <a:lnTo>
                  <a:pt x="625" y="442"/>
                </a:lnTo>
                <a:lnTo>
                  <a:pt x="614" y="451"/>
                </a:lnTo>
                <a:lnTo>
                  <a:pt x="603" y="462"/>
                </a:lnTo>
                <a:lnTo>
                  <a:pt x="592" y="471"/>
                </a:lnTo>
                <a:lnTo>
                  <a:pt x="579" y="479"/>
                </a:lnTo>
                <a:lnTo>
                  <a:pt x="566" y="487"/>
                </a:lnTo>
                <a:lnTo>
                  <a:pt x="552" y="493"/>
                </a:lnTo>
                <a:lnTo>
                  <a:pt x="537" y="499"/>
                </a:lnTo>
                <a:lnTo>
                  <a:pt x="537" y="499"/>
                </a:lnTo>
                <a:close/>
                <a:moveTo>
                  <a:pt x="1055" y="624"/>
                </a:moveTo>
                <a:lnTo>
                  <a:pt x="1055" y="624"/>
                </a:lnTo>
                <a:lnTo>
                  <a:pt x="1058" y="622"/>
                </a:lnTo>
                <a:lnTo>
                  <a:pt x="1062" y="618"/>
                </a:lnTo>
                <a:lnTo>
                  <a:pt x="1063" y="614"/>
                </a:lnTo>
                <a:lnTo>
                  <a:pt x="1064" y="611"/>
                </a:lnTo>
                <a:lnTo>
                  <a:pt x="1066" y="595"/>
                </a:lnTo>
                <a:lnTo>
                  <a:pt x="1066" y="595"/>
                </a:lnTo>
                <a:lnTo>
                  <a:pt x="1063" y="594"/>
                </a:lnTo>
                <a:lnTo>
                  <a:pt x="1061" y="592"/>
                </a:lnTo>
                <a:lnTo>
                  <a:pt x="1058" y="591"/>
                </a:lnTo>
                <a:lnTo>
                  <a:pt x="1055" y="591"/>
                </a:lnTo>
                <a:lnTo>
                  <a:pt x="1055" y="591"/>
                </a:lnTo>
                <a:lnTo>
                  <a:pt x="1055" y="624"/>
                </a:lnTo>
                <a:lnTo>
                  <a:pt x="1055" y="624"/>
                </a:lnTo>
                <a:close/>
                <a:moveTo>
                  <a:pt x="1129" y="997"/>
                </a:moveTo>
                <a:lnTo>
                  <a:pt x="1129" y="997"/>
                </a:lnTo>
                <a:lnTo>
                  <a:pt x="1148" y="997"/>
                </a:lnTo>
                <a:lnTo>
                  <a:pt x="1169" y="994"/>
                </a:lnTo>
                <a:lnTo>
                  <a:pt x="1178" y="992"/>
                </a:lnTo>
                <a:lnTo>
                  <a:pt x="1188" y="989"/>
                </a:lnTo>
                <a:lnTo>
                  <a:pt x="1197" y="986"/>
                </a:lnTo>
                <a:lnTo>
                  <a:pt x="1204" y="981"/>
                </a:lnTo>
                <a:lnTo>
                  <a:pt x="1204" y="981"/>
                </a:lnTo>
                <a:lnTo>
                  <a:pt x="1210" y="977"/>
                </a:lnTo>
                <a:lnTo>
                  <a:pt x="1217" y="971"/>
                </a:lnTo>
                <a:lnTo>
                  <a:pt x="1232" y="957"/>
                </a:lnTo>
                <a:lnTo>
                  <a:pt x="1247" y="940"/>
                </a:lnTo>
                <a:lnTo>
                  <a:pt x="1252" y="931"/>
                </a:lnTo>
                <a:lnTo>
                  <a:pt x="1257" y="924"/>
                </a:lnTo>
                <a:lnTo>
                  <a:pt x="1257" y="924"/>
                </a:lnTo>
                <a:lnTo>
                  <a:pt x="1263" y="911"/>
                </a:lnTo>
                <a:lnTo>
                  <a:pt x="1268" y="893"/>
                </a:lnTo>
                <a:lnTo>
                  <a:pt x="1270" y="883"/>
                </a:lnTo>
                <a:lnTo>
                  <a:pt x="1272" y="873"/>
                </a:lnTo>
                <a:lnTo>
                  <a:pt x="1272" y="865"/>
                </a:lnTo>
                <a:lnTo>
                  <a:pt x="1269" y="858"/>
                </a:lnTo>
                <a:lnTo>
                  <a:pt x="1269" y="858"/>
                </a:lnTo>
                <a:lnTo>
                  <a:pt x="1266" y="851"/>
                </a:lnTo>
                <a:lnTo>
                  <a:pt x="1260" y="843"/>
                </a:lnTo>
                <a:lnTo>
                  <a:pt x="1251" y="837"/>
                </a:lnTo>
                <a:lnTo>
                  <a:pt x="1242" y="830"/>
                </a:lnTo>
                <a:lnTo>
                  <a:pt x="1222" y="818"/>
                </a:lnTo>
                <a:lnTo>
                  <a:pt x="1214" y="811"/>
                </a:lnTo>
                <a:lnTo>
                  <a:pt x="1206" y="805"/>
                </a:lnTo>
                <a:lnTo>
                  <a:pt x="1206" y="805"/>
                </a:lnTo>
                <a:lnTo>
                  <a:pt x="1203" y="802"/>
                </a:lnTo>
                <a:lnTo>
                  <a:pt x="1201" y="797"/>
                </a:lnTo>
                <a:lnTo>
                  <a:pt x="1198" y="793"/>
                </a:lnTo>
                <a:lnTo>
                  <a:pt x="1195" y="790"/>
                </a:lnTo>
                <a:lnTo>
                  <a:pt x="1195" y="790"/>
                </a:lnTo>
                <a:lnTo>
                  <a:pt x="1188" y="784"/>
                </a:lnTo>
                <a:lnTo>
                  <a:pt x="1180" y="779"/>
                </a:lnTo>
                <a:lnTo>
                  <a:pt x="1180" y="779"/>
                </a:lnTo>
                <a:lnTo>
                  <a:pt x="1159" y="761"/>
                </a:lnTo>
                <a:lnTo>
                  <a:pt x="1137" y="742"/>
                </a:lnTo>
                <a:lnTo>
                  <a:pt x="1115" y="723"/>
                </a:lnTo>
                <a:lnTo>
                  <a:pt x="1104" y="715"/>
                </a:lnTo>
                <a:lnTo>
                  <a:pt x="1096" y="709"/>
                </a:lnTo>
                <a:lnTo>
                  <a:pt x="1096" y="709"/>
                </a:lnTo>
                <a:lnTo>
                  <a:pt x="1092" y="721"/>
                </a:lnTo>
                <a:lnTo>
                  <a:pt x="1086" y="733"/>
                </a:lnTo>
                <a:lnTo>
                  <a:pt x="1081" y="745"/>
                </a:lnTo>
                <a:lnTo>
                  <a:pt x="1074" y="756"/>
                </a:lnTo>
                <a:lnTo>
                  <a:pt x="1067" y="766"/>
                </a:lnTo>
                <a:lnTo>
                  <a:pt x="1060" y="776"/>
                </a:lnTo>
                <a:lnTo>
                  <a:pt x="1052" y="785"/>
                </a:lnTo>
                <a:lnTo>
                  <a:pt x="1042" y="794"/>
                </a:lnTo>
                <a:lnTo>
                  <a:pt x="1034" y="804"/>
                </a:lnTo>
                <a:lnTo>
                  <a:pt x="1024" y="811"/>
                </a:lnTo>
                <a:lnTo>
                  <a:pt x="1013" y="819"/>
                </a:lnTo>
                <a:lnTo>
                  <a:pt x="1003" y="825"/>
                </a:lnTo>
                <a:lnTo>
                  <a:pt x="992" y="832"/>
                </a:lnTo>
                <a:lnTo>
                  <a:pt x="981" y="838"/>
                </a:lnTo>
                <a:lnTo>
                  <a:pt x="970" y="843"/>
                </a:lnTo>
                <a:lnTo>
                  <a:pt x="958" y="848"/>
                </a:lnTo>
                <a:lnTo>
                  <a:pt x="958" y="848"/>
                </a:lnTo>
                <a:lnTo>
                  <a:pt x="998" y="886"/>
                </a:lnTo>
                <a:lnTo>
                  <a:pt x="1040" y="926"/>
                </a:lnTo>
                <a:lnTo>
                  <a:pt x="1061" y="945"/>
                </a:lnTo>
                <a:lnTo>
                  <a:pt x="1083" y="964"/>
                </a:lnTo>
                <a:lnTo>
                  <a:pt x="1106" y="981"/>
                </a:lnTo>
                <a:lnTo>
                  <a:pt x="1129" y="997"/>
                </a:lnTo>
                <a:lnTo>
                  <a:pt x="1129" y="997"/>
                </a:lnTo>
                <a:close/>
                <a:moveTo>
                  <a:pt x="997" y="737"/>
                </a:moveTo>
                <a:lnTo>
                  <a:pt x="997" y="737"/>
                </a:lnTo>
                <a:lnTo>
                  <a:pt x="995" y="737"/>
                </a:lnTo>
                <a:lnTo>
                  <a:pt x="994" y="739"/>
                </a:lnTo>
                <a:lnTo>
                  <a:pt x="992" y="741"/>
                </a:lnTo>
                <a:lnTo>
                  <a:pt x="990" y="741"/>
                </a:lnTo>
                <a:lnTo>
                  <a:pt x="990" y="741"/>
                </a:lnTo>
                <a:lnTo>
                  <a:pt x="991" y="738"/>
                </a:lnTo>
                <a:lnTo>
                  <a:pt x="993" y="736"/>
                </a:lnTo>
                <a:lnTo>
                  <a:pt x="994" y="733"/>
                </a:lnTo>
                <a:lnTo>
                  <a:pt x="993" y="732"/>
                </a:lnTo>
                <a:lnTo>
                  <a:pt x="992" y="731"/>
                </a:lnTo>
                <a:lnTo>
                  <a:pt x="992" y="731"/>
                </a:lnTo>
                <a:lnTo>
                  <a:pt x="971" y="752"/>
                </a:lnTo>
                <a:lnTo>
                  <a:pt x="959" y="763"/>
                </a:lnTo>
                <a:lnTo>
                  <a:pt x="947" y="773"/>
                </a:lnTo>
                <a:lnTo>
                  <a:pt x="947" y="773"/>
                </a:lnTo>
                <a:lnTo>
                  <a:pt x="948" y="777"/>
                </a:lnTo>
                <a:lnTo>
                  <a:pt x="948" y="778"/>
                </a:lnTo>
                <a:lnTo>
                  <a:pt x="947" y="779"/>
                </a:lnTo>
                <a:lnTo>
                  <a:pt x="945" y="780"/>
                </a:lnTo>
                <a:lnTo>
                  <a:pt x="943" y="783"/>
                </a:lnTo>
                <a:lnTo>
                  <a:pt x="943" y="783"/>
                </a:lnTo>
                <a:lnTo>
                  <a:pt x="948" y="784"/>
                </a:lnTo>
                <a:lnTo>
                  <a:pt x="951" y="785"/>
                </a:lnTo>
                <a:lnTo>
                  <a:pt x="952" y="785"/>
                </a:lnTo>
                <a:lnTo>
                  <a:pt x="951" y="787"/>
                </a:lnTo>
                <a:lnTo>
                  <a:pt x="947" y="790"/>
                </a:lnTo>
                <a:lnTo>
                  <a:pt x="947" y="790"/>
                </a:lnTo>
                <a:lnTo>
                  <a:pt x="949" y="791"/>
                </a:lnTo>
                <a:lnTo>
                  <a:pt x="950" y="790"/>
                </a:lnTo>
                <a:lnTo>
                  <a:pt x="954" y="789"/>
                </a:lnTo>
                <a:lnTo>
                  <a:pt x="956" y="788"/>
                </a:lnTo>
                <a:lnTo>
                  <a:pt x="957" y="789"/>
                </a:lnTo>
                <a:lnTo>
                  <a:pt x="958" y="790"/>
                </a:lnTo>
                <a:lnTo>
                  <a:pt x="958" y="790"/>
                </a:lnTo>
                <a:lnTo>
                  <a:pt x="956" y="794"/>
                </a:lnTo>
                <a:lnTo>
                  <a:pt x="957" y="796"/>
                </a:lnTo>
                <a:lnTo>
                  <a:pt x="959" y="798"/>
                </a:lnTo>
                <a:lnTo>
                  <a:pt x="962" y="799"/>
                </a:lnTo>
                <a:lnTo>
                  <a:pt x="970" y="802"/>
                </a:lnTo>
                <a:lnTo>
                  <a:pt x="974" y="804"/>
                </a:lnTo>
                <a:lnTo>
                  <a:pt x="977" y="805"/>
                </a:lnTo>
                <a:lnTo>
                  <a:pt x="977" y="805"/>
                </a:lnTo>
                <a:lnTo>
                  <a:pt x="975" y="805"/>
                </a:lnTo>
                <a:lnTo>
                  <a:pt x="974" y="806"/>
                </a:lnTo>
                <a:lnTo>
                  <a:pt x="974" y="808"/>
                </a:lnTo>
                <a:lnTo>
                  <a:pt x="974" y="810"/>
                </a:lnTo>
                <a:lnTo>
                  <a:pt x="974" y="811"/>
                </a:lnTo>
                <a:lnTo>
                  <a:pt x="973" y="811"/>
                </a:lnTo>
                <a:lnTo>
                  <a:pt x="973" y="811"/>
                </a:lnTo>
                <a:lnTo>
                  <a:pt x="965" y="814"/>
                </a:lnTo>
                <a:lnTo>
                  <a:pt x="962" y="815"/>
                </a:lnTo>
                <a:lnTo>
                  <a:pt x="963" y="814"/>
                </a:lnTo>
                <a:lnTo>
                  <a:pt x="968" y="813"/>
                </a:lnTo>
                <a:lnTo>
                  <a:pt x="968" y="813"/>
                </a:lnTo>
                <a:lnTo>
                  <a:pt x="979" y="810"/>
                </a:lnTo>
                <a:lnTo>
                  <a:pt x="990" y="806"/>
                </a:lnTo>
                <a:lnTo>
                  <a:pt x="1010" y="796"/>
                </a:lnTo>
                <a:lnTo>
                  <a:pt x="1010" y="796"/>
                </a:lnTo>
                <a:lnTo>
                  <a:pt x="1016" y="790"/>
                </a:lnTo>
                <a:lnTo>
                  <a:pt x="1021" y="785"/>
                </a:lnTo>
                <a:lnTo>
                  <a:pt x="1025" y="779"/>
                </a:lnTo>
                <a:lnTo>
                  <a:pt x="1030" y="773"/>
                </a:lnTo>
                <a:lnTo>
                  <a:pt x="1030" y="773"/>
                </a:lnTo>
                <a:lnTo>
                  <a:pt x="1027" y="773"/>
                </a:lnTo>
                <a:lnTo>
                  <a:pt x="1026" y="773"/>
                </a:lnTo>
                <a:lnTo>
                  <a:pt x="1024" y="775"/>
                </a:lnTo>
                <a:lnTo>
                  <a:pt x="1023" y="777"/>
                </a:lnTo>
                <a:lnTo>
                  <a:pt x="1021" y="777"/>
                </a:lnTo>
                <a:lnTo>
                  <a:pt x="1019" y="777"/>
                </a:lnTo>
                <a:lnTo>
                  <a:pt x="1019" y="777"/>
                </a:lnTo>
                <a:lnTo>
                  <a:pt x="1019" y="774"/>
                </a:lnTo>
                <a:lnTo>
                  <a:pt x="1018" y="773"/>
                </a:lnTo>
                <a:lnTo>
                  <a:pt x="1016" y="771"/>
                </a:lnTo>
                <a:lnTo>
                  <a:pt x="1015" y="768"/>
                </a:lnTo>
                <a:lnTo>
                  <a:pt x="1015" y="768"/>
                </a:lnTo>
                <a:lnTo>
                  <a:pt x="1019" y="766"/>
                </a:lnTo>
                <a:lnTo>
                  <a:pt x="1019" y="766"/>
                </a:lnTo>
                <a:lnTo>
                  <a:pt x="1018" y="766"/>
                </a:lnTo>
                <a:lnTo>
                  <a:pt x="1016" y="766"/>
                </a:lnTo>
                <a:lnTo>
                  <a:pt x="1013" y="765"/>
                </a:lnTo>
                <a:lnTo>
                  <a:pt x="1012" y="764"/>
                </a:lnTo>
                <a:lnTo>
                  <a:pt x="1012" y="764"/>
                </a:lnTo>
                <a:lnTo>
                  <a:pt x="1013" y="760"/>
                </a:lnTo>
                <a:lnTo>
                  <a:pt x="1013" y="754"/>
                </a:lnTo>
                <a:lnTo>
                  <a:pt x="1012" y="750"/>
                </a:lnTo>
                <a:lnTo>
                  <a:pt x="1012" y="747"/>
                </a:lnTo>
                <a:lnTo>
                  <a:pt x="1012" y="747"/>
                </a:lnTo>
                <a:lnTo>
                  <a:pt x="1010" y="749"/>
                </a:lnTo>
                <a:lnTo>
                  <a:pt x="1007" y="750"/>
                </a:lnTo>
                <a:lnTo>
                  <a:pt x="998" y="751"/>
                </a:lnTo>
                <a:lnTo>
                  <a:pt x="995" y="750"/>
                </a:lnTo>
                <a:lnTo>
                  <a:pt x="992" y="749"/>
                </a:lnTo>
                <a:lnTo>
                  <a:pt x="989" y="748"/>
                </a:lnTo>
                <a:lnTo>
                  <a:pt x="988" y="745"/>
                </a:lnTo>
                <a:lnTo>
                  <a:pt x="988" y="745"/>
                </a:lnTo>
                <a:lnTo>
                  <a:pt x="991" y="744"/>
                </a:lnTo>
                <a:lnTo>
                  <a:pt x="995" y="742"/>
                </a:lnTo>
                <a:lnTo>
                  <a:pt x="998" y="738"/>
                </a:lnTo>
                <a:lnTo>
                  <a:pt x="998" y="737"/>
                </a:lnTo>
                <a:lnTo>
                  <a:pt x="997" y="737"/>
                </a:lnTo>
                <a:lnTo>
                  <a:pt x="997" y="737"/>
                </a:lnTo>
                <a:close/>
                <a:moveTo>
                  <a:pt x="1282" y="792"/>
                </a:moveTo>
                <a:lnTo>
                  <a:pt x="1282" y="792"/>
                </a:lnTo>
                <a:lnTo>
                  <a:pt x="1285" y="798"/>
                </a:lnTo>
                <a:lnTo>
                  <a:pt x="1291" y="804"/>
                </a:lnTo>
                <a:lnTo>
                  <a:pt x="1296" y="809"/>
                </a:lnTo>
                <a:lnTo>
                  <a:pt x="1304" y="812"/>
                </a:lnTo>
                <a:lnTo>
                  <a:pt x="1310" y="815"/>
                </a:lnTo>
                <a:lnTo>
                  <a:pt x="1318" y="815"/>
                </a:lnTo>
                <a:lnTo>
                  <a:pt x="1325" y="814"/>
                </a:lnTo>
                <a:lnTo>
                  <a:pt x="1331" y="811"/>
                </a:lnTo>
                <a:lnTo>
                  <a:pt x="1331" y="811"/>
                </a:lnTo>
                <a:lnTo>
                  <a:pt x="1324" y="809"/>
                </a:lnTo>
                <a:lnTo>
                  <a:pt x="1318" y="807"/>
                </a:lnTo>
                <a:lnTo>
                  <a:pt x="1312" y="803"/>
                </a:lnTo>
                <a:lnTo>
                  <a:pt x="1308" y="798"/>
                </a:lnTo>
                <a:lnTo>
                  <a:pt x="1299" y="789"/>
                </a:lnTo>
                <a:lnTo>
                  <a:pt x="1291" y="779"/>
                </a:lnTo>
                <a:lnTo>
                  <a:pt x="1291" y="779"/>
                </a:lnTo>
                <a:lnTo>
                  <a:pt x="1291" y="781"/>
                </a:lnTo>
                <a:lnTo>
                  <a:pt x="1289" y="782"/>
                </a:lnTo>
                <a:lnTo>
                  <a:pt x="1286" y="785"/>
                </a:lnTo>
                <a:lnTo>
                  <a:pt x="1283" y="788"/>
                </a:lnTo>
                <a:lnTo>
                  <a:pt x="1283" y="790"/>
                </a:lnTo>
                <a:lnTo>
                  <a:pt x="1282" y="792"/>
                </a:lnTo>
                <a:lnTo>
                  <a:pt x="1282" y="792"/>
                </a:lnTo>
                <a:close/>
                <a:moveTo>
                  <a:pt x="1336" y="794"/>
                </a:moveTo>
                <a:lnTo>
                  <a:pt x="1336" y="794"/>
                </a:lnTo>
                <a:lnTo>
                  <a:pt x="1335" y="791"/>
                </a:lnTo>
                <a:lnTo>
                  <a:pt x="1333" y="788"/>
                </a:lnTo>
                <a:lnTo>
                  <a:pt x="1330" y="785"/>
                </a:lnTo>
                <a:lnTo>
                  <a:pt x="1327" y="784"/>
                </a:lnTo>
                <a:lnTo>
                  <a:pt x="1321" y="781"/>
                </a:lnTo>
                <a:lnTo>
                  <a:pt x="1314" y="779"/>
                </a:lnTo>
                <a:lnTo>
                  <a:pt x="1314" y="779"/>
                </a:lnTo>
                <a:lnTo>
                  <a:pt x="1318" y="785"/>
                </a:lnTo>
                <a:lnTo>
                  <a:pt x="1322" y="790"/>
                </a:lnTo>
                <a:lnTo>
                  <a:pt x="1324" y="792"/>
                </a:lnTo>
                <a:lnTo>
                  <a:pt x="1327" y="793"/>
                </a:lnTo>
                <a:lnTo>
                  <a:pt x="1331" y="794"/>
                </a:lnTo>
                <a:lnTo>
                  <a:pt x="1336" y="794"/>
                </a:lnTo>
                <a:lnTo>
                  <a:pt x="1336" y="794"/>
                </a:lnTo>
                <a:close/>
                <a:moveTo>
                  <a:pt x="835" y="848"/>
                </a:moveTo>
                <a:lnTo>
                  <a:pt x="835" y="848"/>
                </a:lnTo>
                <a:lnTo>
                  <a:pt x="836" y="851"/>
                </a:lnTo>
                <a:lnTo>
                  <a:pt x="838" y="855"/>
                </a:lnTo>
                <a:lnTo>
                  <a:pt x="841" y="859"/>
                </a:lnTo>
                <a:lnTo>
                  <a:pt x="845" y="863"/>
                </a:lnTo>
                <a:lnTo>
                  <a:pt x="855" y="870"/>
                </a:lnTo>
                <a:lnTo>
                  <a:pt x="864" y="877"/>
                </a:lnTo>
                <a:lnTo>
                  <a:pt x="864" y="877"/>
                </a:lnTo>
                <a:lnTo>
                  <a:pt x="892" y="898"/>
                </a:lnTo>
                <a:lnTo>
                  <a:pt x="921" y="919"/>
                </a:lnTo>
                <a:lnTo>
                  <a:pt x="977" y="964"/>
                </a:lnTo>
                <a:lnTo>
                  <a:pt x="1006" y="987"/>
                </a:lnTo>
                <a:lnTo>
                  <a:pt x="1034" y="1007"/>
                </a:lnTo>
                <a:lnTo>
                  <a:pt x="1063" y="1026"/>
                </a:lnTo>
                <a:lnTo>
                  <a:pt x="1077" y="1035"/>
                </a:lnTo>
                <a:lnTo>
                  <a:pt x="1092" y="1042"/>
                </a:lnTo>
                <a:lnTo>
                  <a:pt x="1092" y="1042"/>
                </a:lnTo>
                <a:lnTo>
                  <a:pt x="1098" y="1037"/>
                </a:lnTo>
                <a:lnTo>
                  <a:pt x="1103" y="1031"/>
                </a:lnTo>
                <a:lnTo>
                  <a:pt x="1109" y="1023"/>
                </a:lnTo>
                <a:lnTo>
                  <a:pt x="1113" y="1015"/>
                </a:lnTo>
                <a:lnTo>
                  <a:pt x="1113" y="1015"/>
                </a:lnTo>
                <a:lnTo>
                  <a:pt x="1110" y="1012"/>
                </a:lnTo>
                <a:lnTo>
                  <a:pt x="1108" y="1009"/>
                </a:lnTo>
                <a:lnTo>
                  <a:pt x="1106" y="1006"/>
                </a:lnTo>
                <a:lnTo>
                  <a:pt x="1104" y="1002"/>
                </a:lnTo>
                <a:lnTo>
                  <a:pt x="1104" y="1002"/>
                </a:lnTo>
                <a:lnTo>
                  <a:pt x="1098" y="1006"/>
                </a:lnTo>
                <a:lnTo>
                  <a:pt x="1092" y="1008"/>
                </a:lnTo>
                <a:lnTo>
                  <a:pt x="1086" y="1010"/>
                </a:lnTo>
                <a:lnTo>
                  <a:pt x="1081" y="1010"/>
                </a:lnTo>
                <a:lnTo>
                  <a:pt x="1076" y="1010"/>
                </a:lnTo>
                <a:lnTo>
                  <a:pt x="1071" y="1009"/>
                </a:lnTo>
                <a:lnTo>
                  <a:pt x="1063" y="1005"/>
                </a:lnTo>
                <a:lnTo>
                  <a:pt x="1055" y="999"/>
                </a:lnTo>
                <a:lnTo>
                  <a:pt x="1047" y="992"/>
                </a:lnTo>
                <a:lnTo>
                  <a:pt x="1038" y="985"/>
                </a:lnTo>
                <a:lnTo>
                  <a:pt x="1030" y="977"/>
                </a:lnTo>
                <a:lnTo>
                  <a:pt x="1030" y="977"/>
                </a:lnTo>
                <a:lnTo>
                  <a:pt x="1001" y="955"/>
                </a:lnTo>
                <a:lnTo>
                  <a:pt x="971" y="931"/>
                </a:lnTo>
                <a:lnTo>
                  <a:pt x="943" y="909"/>
                </a:lnTo>
                <a:lnTo>
                  <a:pt x="931" y="897"/>
                </a:lnTo>
                <a:lnTo>
                  <a:pt x="919" y="885"/>
                </a:lnTo>
                <a:lnTo>
                  <a:pt x="919" y="885"/>
                </a:lnTo>
                <a:lnTo>
                  <a:pt x="914" y="883"/>
                </a:lnTo>
                <a:lnTo>
                  <a:pt x="907" y="880"/>
                </a:lnTo>
                <a:lnTo>
                  <a:pt x="901" y="877"/>
                </a:lnTo>
                <a:lnTo>
                  <a:pt x="895" y="871"/>
                </a:lnTo>
                <a:lnTo>
                  <a:pt x="888" y="866"/>
                </a:lnTo>
                <a:lnTo>
                  <a:pt x="883" y="860"/>
                </a:lnTo>
                <a:lnTo>
                  <a:pt x="879" y="854"/>
                </a:lnTo>
                <a:lnTo>
                  <a:pt x="874" y="848"/>
                </a:lnTo>
                <a:lnTo>
                  <a:pt x="874" y="848"/>
                </a:lnTo>
                <a:lnTo>
                  <a:pt x="875" y="843"/>
                </a:lnTo>
                <a:lnTo>
                  <a:pt x="877" y="841"/>
                </a:lnTo>
                <a:lnTo>
                  <a:pt x="881" y="837"/>
                </a:lnTo>
                <a:lnTo>
                  <a:pt x="883" y="835"/>
                </a:lnTo>
                <a:lnTo>
                  <a:pt x="885" y="832"/>
                </a:lnTo>
                <a:lnTo>
                  <a:pt x="885" y="828"/>
                </a:lnTo>
                <a:lnTo>
                  <a:pt x="885" y="824"/>
                </a:lnTo>
                <a:lnTo>
                  <a:pt x="885" y="824"/>
                </a:lnTo>
                <a:lnTo>
                  <a:pt x="883" y="820"/>
                </a:lnTo>
                <a:lnTo>
                  <a:pt x="881" y="817"/>
                </a:lnTo>
                <a:lnTo>
                  <a:pt x="873" y="809"/>
                </a:lnTo>
                <a:lnTo>
                  <a:pt x="864" y="802"/>
                </a:lnTo>
                <a:lnTo>
                  <a:pt x="854" y="796"/>
                </a:lnTo>
                <a:lnTo>
                  <a:pt x="854" y="796"/>
                </a:lnTo>
                <a:lnTo>
                  <a:pt x="853" y="803"/>
                </a:lnTo>
                <a:lnTo>
                  <a:pt x="851" y="809"/>
                </a:lnTo>
                <a:lnTo>
                  <a:pt x="848" y="815"/>
                </a:lnTo>
                <a:lnTo>
                  <a:pt x="844" y="821"/>
                </a:lnTo>
                <a:lnTo>
                  <a:pt x="840" y="827"/>
                </a:lnTo>
                <a:lnTo>
                  <a:pt x="837" y="834"/>
                </a:lnTo>
                <a:lnTo>
                  <a:pt x="835" y="840"/>
                </a:lnTo>
                <a:lnTo>
                  <a:pt x="835" y="848"/>
                </a:lnTo>
                <a:lnTo>
                  <a:pt x="835" y="848"/>
                </a:lnTo>
                <a:close/>
                <a:moveTo>
                  <a:pt x="1334" y="811"/>
                </a:moveTo>
                <a:lnTo>
                  <a:pt x="1334" y="811"/>
                </a:lnTo>
                <a:lnTo>
                  <a:pt x="1335" y="815"/>
                </a:lnTo>
                <a:lnTo>
                  <a:pt x="1337" y="819"/>
                </a:lnTo>
                <a:lnTo>
                  <a:pt x="1339" y="820"/>
                </a:lnTo>
                <a:lnTo>
                  <a:pt x="1342" y="821"/>
                </a:lnTo>
                <a:lnTo>
                  <a:pt x="1350" y="821"/>
                </a:lnTo>
                <a:lnTo>
                  <a:pt x="1359" y="820"/>
                </a:lnTo>
                <a:lnTo>
                  <a:pt x="1359" y="820"/>
                </a:lnTo>
                <a:lnTo>
                  <a:pt x="1360" y="813"/>
                </a:lnTo>
                <a:lnTo>
                  <a:pt x="1360" y="809"/>
                </a:lnTo>
                <a:lnTo>
                  <a:pt x="1358" y="804"/>
                </a:lnTo>
                <a:lnTo>
                  <a:pt x="1357" y="803"/>
                </a:lnTo>
                <a:lnTo>
                  <a:pt x="1355" y="800"/>
                </a:lnTo>
                <a:lnTo>
                  <a:pt x="1355" y="800"/>
                </a:lnTo>
                <a:lnTo>
                  <a:pt x="1351" y="805"/>
                </a:lnTo>
                <a:lnTo>
                  <a:pt x="1346" y="809"/>
                </a:lnTo>
                <a:lnTo>
                  <a:pt x="1341" y="811"/>
                </a:lnTo>
                <a:lnTo>
                  <a:pt x="1334" y="811"/>
                </a:lnTo>
                <a:lnTo>
                  <a:pt x="1334" y="811"/>
                </a:lnTo>
                <a:close/>
                <a:moveTo>
                  <a:pt x="913" y="841"/>
                </a:moveTo>
                <a:lnTo>
                  <a:pt x="913" y="841"/>
                </a:lnTo>
                <a:lnTo>
                  <a:pt x="909" y="843"/>
                </a:lnTo>
                <a:lnTo>
                  <a:pt x="904" y="844"/>
                </a:lnTo>
                <a:lnTo>
                  <a:pt x="900" y="843"/>
                </a:lnTo>
                <a:lnTo>
                  <a:pt x="896" y="843"/>
                </a:lnTo>
                <a:lnTo>
                  <a:pt x="896" y="843"/>
                </a:lnTo>
                <a:lnTo>
                  <a:pt x="914" y="862"/>
                </a:lnTo>
                <a:lnTo>
                  <a:pt x="933" y="880"/>
                </a:lnTo>
                <a:lnTo>
                  <a:pt x="952" y="896"/>
                </a:lnTo>
                <a:lnTo>
                  <a:pt x="974" y="912"/>
                </a:lnTo>
                <a:lnTo>
                  <a:pt x="1016" y="943"/>
                </a:lnTo>
                <a:lnTo>
                  <a:pt x="1036" y="960"/>
                </a:lnTo>
                <a:lnTo>
                  <a:pt x="1055" y="977"/>
                </a:lnTo>
                <a:lnTo>
                  <a:pt x="1055" y="977"/>
                </a:lnTo>
                <a:lnTo>
                  <a:pt x="1061" y="977"/>
                </a:lnTo>
                <a:lnTo>
                  <a:pt x="1065" y="978"/>
                </a:lnTo>
                <a:lnTo>
                  <a:pt x="1068" y="981"/>
                </a:lnTo>
                <a:lnTo>
                  <a:pt x="1072" y="986"/>
                </a:lnTo>
                <a:lnTo>
                  <a:pt x="1074" y="989"/>
                </a:lnTo>
                <a:lnTo>
                  <a:pt x="1078" y="991"/>
                </a:lnTo>
                <a:lnTo>
                  <a:pt x="1080" y="992"/>
                </a:lnTo>
                <a:lnTo>
                  <a:pt x="1083" y="990"/>
                </a:lnTo>
                <a:lnTo>
                  <a:pt x="1083" y="990"/>
                </a:lnTo>
                <a:lnTo>
                  <a:pt x="1062" y="971"/>
                </a:lnTo>
                <a:lnTo>
                  <a:pt x="1041" y="950"/>
                </a:lnTo>
                <a:lnTo>
                  <a:pt x="1002" y="912"/>
                </a:lnTo>
                <a:lnTo>
                  <a:pt x="980" y="893"/>
                </a:lnTo>
                <a:lnTo>
                  <a:pt x="959" y="874"/>
                </a:lnTo>
                <a:lnTo>
                  <a:pt x="936" y="857"/>
                </a:lnTo>
                <a:lnTo>
                  <a:pt x="913" y="841"/>
                </a:lnTo>
                <a:lnTo>
                  <a:pt x="913" y="841"/>
                </a:lnTo>
                <a:close/>
                <a:moveTo>
                  <a:pt x="868" y="904"/>
                </a:moveTo>
                <a:lnTo>
                  <a:pt x="868" y="904"/>
                </a:lnTo>
                <a:lnTo>
                  <a:pt x="862" y="909"/>
                </a:lnTo>
                <a:lnTo>
                  <a:pt x="858" y="913"/>
                </a:lnTo>
                <a:lnTo>
                  <a:pt x="849" y="925"/>
                </a:lnTo>
                <a:lnTo>
                  <a:pt x="840" y="939"/>
                </a:lnTo>
                <a:lnTo>
                  <a:pt x="833" y="954"/>
                </a:lnTo>
                <a:lnTo>
                  <a:pt x="828" y="970"/>
                </a:lnTo>
                <a:lnTo>
                  <a:pt x="827" y="978"/>
                </a:lnTo>
                <a:lnTo>
                  <a:pt x="826" y="987"/>
                </a:lnTo>
                <a:lnTo>
                  <a:pt x="826" y="995"/>
                </a:lnTo>
                <a:lnTo>
                  <a:pt x="826" y="1003"/>
                </a:lnTo>
                <a:lnTo>
                  <a:pt x="828" y="1011"/>
                </a:lnTo>
                <a:lnTo>
                  <a:pt x="830" y="1019"/>
                </a:lnTo>
                <a:lnTo>
                  <a:pt x="830" y="1019"/>
                </a:lnTo>
                <a:lnTo>
                  <a:pt x="830" y="1009"/>
                </a:lnTo>
                <a:lnTo>
                  <a:pt x="830" y="1001"/>
                </a:lnTo>
                <a:lnTo>
                  <a:pt x="833" y="991"/>
                </a:lnTo>
                <a:lnTo>
                  <a:pt x="835" y="984"/>
                </a:lnTo>
                <a:lnTo>
                  <a:pt x="840" y="969"/>
                </a:lnTo>
                <a:lnTo>
                  <a:pt x="846" y="955"/>
                </a:lnTo>
                <a:lnTo>
                  <a:pt x="855" y="943"/>
                </a:lnTo>
                <a:lnTo>
                  <a:pt x="864" y="932"/>
                </a:lnTo>
                <a:lnTo>
                  <a:pt x="881" y="913"/>
                </a:lnTo>
                <a:lnTo>
                  <a:pt x="881" y="913"/>
                </a:lnTo>
                <a:lnTo>
                  <a:pt x="879" y="911"/>
                </a:lnTo>
                <a:lnTo>
                  <a:pt x="875" y="909"/>
                </a:lnTo>
                <a:lnTo>
                  <a:pt x="871" y="906"/>
                </a:lnTo>
                <a:lnTo>
                  <a:pt x="868" y="904"/>
                </a:lnTo>
                <a:lnTo>
                  <a:pt x="868" y="904"/>
                </a:lnTo>
                <a:close/>
                <a:moveTo>
                  <a:pt x="1122" y="1355"/>
                </a:moveTo>
                <a:lnTo>
                  <a:pt x="1122" y="1355"/>
                </a:lnTo>
                <a:lnTo>
                  <a:pt x="1116" y="1344"/>
                </a:lnTo>
                <a:lnTo>
                  <a:pt x="1113" y="1333"/>
                </a:lnTo>
                <a:lnTo>
                  <a:pt x="1104" y="1307"/>
                </a:lnTo>
                <a:lnTo>
                  <a:pt x="1096" y="1280"/>
                </a:lnTo>
                <a:lnTo>
                  <a:pt x="1091" y="1268"/>
                </a:lnTo>
                <a:lnTo>
                  <a:pt x="1085" y="1258"/>
                </a:lnTo>
                <a:lnTo>
                  <a:pt x="1085" y="1258"/>
                </a:lnTo>
                <a:lnTo>
                  <a:pt x="1079" y="1253"/>
                </a:lnTo>
                <a:lnTo>
                  <a:pt x="1072" y="1251"/>
                </a:lnTo>
                <a:lnTo>
                  <a:pt x="1058" y="1247"/>
                </a:lnTo>
                <a:lnTo>
                  <a:pt x="1031" y="1241"/>
                </a:lnTo>
                <a:lnTo>
                  <a:pt x="1018" y="1237"/>
                </a:lnTo>
                <a:lnTo>
                  <a:pt x="1006" y="1232"/>
                </a:lnTo>
                <a:lnTo>
                  <a:pt x="1001" y="1229"/>
                </a:lnTo>
                <a:lnTo>
                  <a:pt x="995" y="1226"/>
                </a:lnTo>
                <a:lnTo>
                  <a:pt x="991" y="1220"/>
                </a:lnTo>
                <a:lnTo>
                  <a:pt x="988" y="1215"/>
                </a:lnTo>
                <a:lnTo>
                  <a:pt x="988" y="1215"/>
                </a:lnTo>
                <a:lnTo>
                  <a:pt x="982" y="1203"/>
                </a:lnTo>
                <a:lnTo>
                  <a:pt x="978" y="1191"/>
                </a:lnTo>
                <a:lnTo>
                  <a:pt x="976" y="1177"/>
                </a:lnTo>
                <a:lnTo>
                  <a:pt x="974" y="1165"/>
                </a:lnTo>
                <a:lnTo>
                  <a:pt x="972" y="1137"/>
                </a:lnTo>
                <a:lnTo>
                  <a:pt x="971" y="1113"/>
                </a:lnTo>
                <a:lnTo>
                  <a:pt x="971" y="1113"/>
                </a:lnTo>
                <a:lnTo>
                  <a:pt x="985" y="1108"/>
                </a:lnTo>
                <a:lnTo>
                  <a:pt x="997" y="1101"/>
                </a:lnTo>
                <a:lnTo>
                  <a:pt x="1009" y="1094"/>
                </a:lnTo>
                <a:lnTo>
                  <a:pt x="1020" y="1083"/>
                </a:lnTo>
                <a:lnTo>
                  <a:pt x="1024" y="1078"/>
                </a:lnTo>
                <a:lnTo>
                  <a:pt x="1028" y="1071"/>
                </a:lnTo>
                <a:lnTo>
                  <a:pt x="1032" y="1065"/>
                </a:lnTo>
                <a:lnTo>
                  <a:pt x="1034" y="1059"/>
                </a:lnTo>
                <a:lnTo>
                  <a:pt x="1036" y="1051"/>
                </a:lnTo>
                <a:lnTo>
                  <a:pt x="1037" y="1044"/>
                </a:lnTo>
                <a:lnTo>
                  <a:pt x="1037" y="1036"/>
                </a:lnTo>
                <a:lnTo>
                  <a:pt x="1036" y="1027"/>
                </a:lnTo>
                <a:lnTo>
                  <a:pt x="1036" y="1027"/>
                </a:lnTo>
                <a:lnTo>
                  <a:pt x="1032" y="1026"/>
                </a:lnTo>
                <a:lnTo>
                  <a:pt x="1028" y="1023"/>
                </a:lnTo>
                <a:lnTo>
                  <a:pt x="1020" y="1018"/>
                </a:lnTo>
                <a:lnTo>
                  <a:pt x="1017" y="1015"/>
                </a:lnTo>
                <a:lnTo>
                  <a:pt x="1012" y="1014"/>
                </a:lnTo>
                <a:lnTo>
                  <a:pt x="1008" y="1012"/>
                </a:lnTo>
                <a:lnTo>
                  <a:pt x="1004" y="1012"/>
                </a:lnTo>
                <a:lnTo>
                  <a:pt x="1004" y="1012"/>
                </a:lnTo>
                <a:lnTo>
                  <a:pt x="1006" y="1025"/>
                </a:lnTo>
                <a:lnTo>
                  <a:pt x="1005" y="1036"/>
                </a:lnTo>
                <a:lnTo>
                  <a:pt x="1003" y="1046"/>
                </a:lnTo>
                <a:lnTo>
                  <a:pt x="997" y="1054"/>
                </a:lnTo>
                <a:lnTo>
                  <a:pt x="992" y="1061"/>
                </a:lnTo>
                <a:lnTo>
                  <a:pt x="985" y="1066"/>
                </a:lnTo>
                <a:lnTo>
                  <a:pt x="976" y="1070"/>
                </a:lnTo>
                <a:lnTo>
                  <a:pt x="966" y="1072"/>
                </a:lnTo>
                <a:lnTo>
                  <a:pt x="958" y="1074"/>
                </a:lnTo>
                <a:lnTo>
                  <a:pt x="947" y="1074"/>
                </a:lnTo>
                <a:lnTo>
                  <a:pt x="937" y="1071"/>
                </a:lnTo>
                <a:lnTo>
                  <a:pt x="929" y="1068"/>
                </a:lnTo>
                <a:lnTo>
                  <a:pt x="920" y="1063"/>
                </a:lnTo>
                <a:lnTo>
                  <a:pt x="912" y="1056"/>
                </a:lnTo>
                <a:lnTo>
                  <a:pt x="905" y="1048"/>
                </a:lnTo>
                <a:lnTo>
                  <a:pt x="900" y="1038"/>
                </a:lnTo>
                <a:lnTo>
                  <a:pt x="900" y="1038"/>
                </a:lnTo>
                <a:lnTo>
                  <a:pt x="899" y="1033"/>
                </a:lnTo>
                <a:lnTo>
                  <a:pt x="899" y="1026"/>
                </a:lnTo>
                <a:lnTo>
                  <a:pt x="901" y="1015"/>
                </a:lnTo>
                <a:lnTo>
                  <a:pt x="905" y="1005"/>
                </a:lnTo>
                <a:lnTo>
                  <a:pt x="911" y="995"/>
                </a:lnTo>
                <a:lnTo>
                  <a:pt x="919" y="988"/>
                </a:lnTo>
                <a:lnTo>
                  <a:pt x="928" y="980"/>
                </a:lnTo>
                <a:lnTo>
                  <a:pt x="940" y="976"/>
                </a:lnTo>
                <a:lnTo>
                  <a:pt x="951" y="973"/>
                </a:lnTo>
                <a:lnTo>
                  <a:pt x="951" y="973"/>
                </a:lnTo>
                <a:lnTo>
                  <a:pt x="945" y="966"/>
                </a:lnTo>
                <a:lnTo>
                  <a:pt x="937" y="961"/>
                </a:lnTo>
                <a:lnTo>
                  <a:pt x="922" y="950"/>
                </a:lnTo>
                <a:lnTo>
                  <a:pt x="891" y="930"/>
                </a:lnTo>
                <a:lnTo>
                  <a:pt x="891" y="930"/>
                </a:lnTo>
                <a:lnTo>
                  <a:pt x="884" y="935"/>
                </a:lnTo>
                <a:lnTo>
                  <a:pt x="875" y="943"/>
                </a:lnTo>
                <a:lnTo>
                  <a:pt x="869" y="950"/>
                </a:lnTo>
                <a:lnTo>
                  <a:pt x="864" y="960"/>
                </a:lnTo>
                <a:lnTo>
                  <a:pt x="858" y="970"/>
                </a:lnTo>
                <a:lnTo>
                  <a:pt x="854" y="979"/>
                </a:lnTo>
                <a:lnTo>
                  <a:pt x="851" y="990"/>
                </a:lnTo>
                <a:lnTo>
                  <a:pt x="849" y="1002"/>
                </a:lnTo>
                <a:lnTo>
                  <a:pt x="848" y="1012"/>
                </a:lnTo>
                <a:lnTo>
                  <a:pt x="848" y="1023"/>
                </a:lnTo>
                <a:lnTo>
                  <a:pt x="850" y="1035"/>
                </a:lnTo>
                <a:lnTo>
                  <a:pt x="852" y="1045"/>
                </a:lnTo>
                <a:lnTo>
                  <a:pt x="856" y="1054"/>
                </a:lnTo>
                <a:lnTo>
                  <a:pt x="861" y="1064"/>
                </a:lnTo>
                <a:lnTo>
                  <a:pt x="869" y="1071"/>
                </a:lnTo>
                <a:lnTo>
                  <a:pt x="876" y="1079"/>
                </a:lnTo>
                <a:lnTo>
                  <a:pt x="876" y="1079"/>
                </a:lnTo>
                <a:lnTo>
                  <a:pt x="873" y="1087"/>
                </a:lnTo>
                <a:lnTo>
                  <a:pt x="870" y="1098"/>
                </a:lnTo>
                <a:lnTo>
                  <a:pt x="865" y="1120"/>
                </a:lnTo>
                <a:lnTo>
                  <a:pt x="856" y="1168"/>
                </a:lnTo>
                <a:lnTo>
                  <a:pt x="851" y="1191"/>
                </a:lnTo>
                <a:lnTo>
                  <a:pt x="848" y="1202"/>
                </a:lnTo>
                <a:lnTo>
                  <a:pt x="844" y="1212"/>
                </a:lnTo>
                <a:lnTo>
                  <a:pt x="840" y="1220"/>
                </a:lnTo>
                <a:lnTo>
                  <a:pt x="835" y="1229"/>
                </a:lnTo>
                <a:lnTo>
                  <a:pt x="828" y="1235"/>
                </a:lnTo>
                <a:lnTo>
                  <a:pt x="822" y="1241"/>
                </a:lnTo>
                <a:lnTo>
                  <a:pt x="822" y="1241"/>
                </a:lnTo>
                <a:lnTo>
                  <a:pt x="815" y="1244"/>
                </a:lnTo>
                <a:lnTo>
                  <a:pt x="808" y="1246"/>
                </a:lnTo>
                <a:lnTo>
                  <a:pt x="792" y="1248"/>
                </a:lnTo>
                <a:lnTo>
                  <a:pt x="776" y="1250"/>
                </a:lnTo>
                <a:lnTo>
                  <a:pt x="767" y="1251"/>
                </a:lnTo>
                <a:lnTo>
                  <a:pt x="760" y="1253"/>
                </a:lnTo>
                <a:lnTo>
                  <a:pt x="760" y="1253"/>
                </a:lnTo>
                <a:lnTo>
                  <a:pt x="756" y="1254"/>
                </a:lnTo>
                <a:lnTo>
                  <a:pt x="752" y="1258"/>
                </a:lnTo>
                <a:lnTo>
                  <a:pt x="749" y="1260"/>
                </a:lnTo>
                <a:lnTo>
                  <a:pt x="745" y="1262"/>
                </a:lnTo>
                <a:lnTo>
                  <a:pt x="745" y="1262"/>
                </a:lnTo>
                <a:lnTo>
                  <a:pt x="736" y="1264"/>
                </a:lnTo>
                <a:lnTo>
                  <a:pt x="727" y="1265"/>
                </a:lnTo>
                <a:lnTo>
                  <a:pt x="707" y="1267"/>
                </a:lnTo>
                <a:lnTo>
                  <a:pt x="699" y="1268"/>
                </a:lnTo>
                <a:lnTo>
                  <a:pt x="689" y="1271"/>
                </a:lnTo>
                <a:lnTo>
                  <a:pt x="679" y="1274"/>
                </a:lnTo>
                <a:lnTo>
                  <a:pt x="671" y="1278"/>
                </a:lnTo>
                <a:lnTo>
                  <a:pt x="671" y="1278"/>
                </a:lnTo>
                <a:lnTo>
                  <a:pt x="663" y="1293"/>
                </a:lnTo>
                <a:lnTo>
                  <a:pt x="656" y="1308"/>
                </a:lnTo>
                <a:lnTo>
                  <a:pt x="650" y="1325"/>
                </a:lnTo>
                <a:lnTo>
                  <a:pt x="645" y="1342"/>
                </a:lnTo>
                <a:lnTo>
                  <a:pt x="645" y="1342"/>
                </a:lnTo>
                <a:lnTo>
                  <a:pt x="654" y="1342"/>
                </a:lnTo>
                <a:lnTo>
                  <a:pt x="662" y="1342"/>
                </a:lnTo>
                <a:lnTo>
                  <a:pt x="678" y="1345"/>
                </a:lnTo>
                <a:lnTo>
                  <a:pt x="712" y="1353"/>
                </a:lnTo>
                <a:lnTo>
                  <a:pt x="728" y="1357"/>
                </a:lnTo>
                <a:lnTo>
                  <a:pt x="745" y="1358"/>
                </a:lnTo>
                <a:lnTo>
                  <a:pt x="753" y="1359"/>
                </a:lnTo>
                <a:lnTo>
                  <a:pt x="762" y="1358"/>
                </a:lnTo>
                <a:lnTo>
                  <a:pt x="770" y="1357"/>
                </a:lnTo>
                <a:lnTo>
                  <a:pt x="779" y="1355"/>
                </a:lnTo>
                <a:lnTo>
                  <a:pt x="779" y="1355"/>
                </a:lnTo>
                <a:lnTo>
                  <a:pt x="785" y="1339"/>
                </a:lnTo>
                <a:lnTo>
                  <a:pt x="790" y="1330"/>
                </a:lnTo>
                <a:lnTo>
                  <a:pt x="794" y="1322"/>
                </a:lnTo>
                <a:lnTo>
                  <a:pt x="800" y="1314"/>
                </a:lnTo>
                <a:lnTo>
                  <a:pt x="808" y="1308"/>
                </a:lnTo>
                <a:lnTo>
                  <a:pt x="816" y="1303"/>
                </a:lnTo>
                <a:lnTo>
                  <a:pt x="826" y="1297"/>
                </a:lnTo>
                <a:lnTo>
                  <a:pt x="826" y="1297"/>
                </a:lnTo>
                <a:lnTo>
                  <a:pt x="837" y="1294"/>
                </a:lnTo>
                <a:lnTo>
                  <a:pt x="851" y="1292"/>
                </a:lnTo>
                <a:lnTo>
                  <a:pt x="867" y="1291"/>
                </a:lnTo>
                <a:lnTo>
                  <a:pt x="884" y="1290"/>
                </a:lnTo>
                <a:lnTo>
                  <a:pt x="901" y="1290"/>
                </a:lnTo>
                <a:lnTo>
                  <a:pt x="917" y="1290"/>
                </a:lnTo>
                <a:lnTo>
                  <a:pt x="932" y="1291"/>
                </a:lnTo>
                <a:lnTo>
                  <a:pt x="945" y="1293"/>
                </a:lnTo>
                <a:lnTo>
                  <a:pt x="945" y="1293"/>
                </a:lnTo>
                <a:lnTo>
                  <a:pt x="951" y="1295"/>
                </a:lnTo>
                <a:lnTo>
                  <a:pt x="957" y="1297"/>
                </a:lnTo>
                <a:lnTo>
                  <a:pt x="966" y="1303"/>
                </a:lnTo>
                <a:lnTo>
                  <a:pt x="974" y="1309"/>
                </a:lnTo>
                <a:lnTo>
                  <a:pt x="980" y="1318"/>
                </a:lnTo>
                <a:lnTo>
                  <a:pt x="986" y="1326"/>
                </a:lnTo>
                <a:lnTo>
                  <a:pt x="991" y="1335"/>
                </a:lnTo>
                <a:lnTo>
                  <a:pt x="1000" y="1353"/>
                </a:lnTo>
                <a:lnTo>
                  <a:pt x="1000" y="1353"/>
                </a:lnTo>
                <a:lnTo>
                  <a:pt x="1018" y="1355"/>
                </a:lnTo>
                <a:lnTo>
                  <a:pt x="1035" y="1357"/>
                </a:lnTo>
                <a:lnTo>
                  <a:pt x="1068" y="1358"/>
                </a:lnTo>
                <a:lnTo>
                  <a:pt x="1099" y="1358"/>
                </a:lnTo>
                <a:lnTo>
                  <a:pt x="1125" y="1359"/>
                </a:lnTo>
                <a:lnTo>
                  <a:pt x="1125" y="1359"/>
                </a:lnTo>
                <a:lnTo>
                  <a:pt x="1126" y="1356"/>
                </a:lnTo>
                <a:lnTo>
                  <a:pt x="1126" y="1355"/>
                </a:lnTo>
                <a:lnTo>
                  <a:pt x="1127" y="1354"/>
                </a:lnTo>
                <a:lnTo>
                  <a:pt x="1125" y="1353"/>
                </a:lnTo>
                <a:lnTo>
                  <a:pt x="1125" y="1353"/>
                </a:lnTo>
                <a:lnTo>
                  <a:pt x="1124" y="1354"/>
                </a:lnTo>
                <a:lnTo>
                  <a:pt x="1122" y="1355"/>
                </a:lnTo>
                <a:lnTo>
                  <a:pt x="1122" y="1355"/>
                </a:lnTo>
                <a:close/>
                <a:moveTo>
                  <a:pt x="1215" y="1077"/>
                </a:moveTo>
                <a:lnTo>
                  <a:pt x="1215" y="1077"/>
                </a:lnTo>
                <a:lnTo>
                  <a:pt x="1222" y="1089"/>
                </a:lnTo>
                <a:lnTo>
                  <a:pt x="1232" y="1099"/>
                </a:lnTo>
                <a:lnTo>
                  <a:pt x="1242" y="1110"/>
                </a:lnTo>
                <a:lnTo>
                  <a:pt x="1252" y="1120"/>
                </a:lnTo>
                <a:lnTo>
                  <a:pt x="1276" y="1138"/>
                </a:lnTo>
                <a:lnTo>
                  <a:pt x="1299" y="1155"/>
                </a:lnTo>
                <a:lnTo>
                  <a:pt x="1299" y="1155"/>
                </a:lnTo>
                <a:lnTo>
                  <a:pt x="1335" y="1183"/>
                </a:lnTo>
                <a:lnTo>
                  <a:pt x="1368" y="1211"/>
                </a:lnTo>
                <a:lnTo>
                  <a:pt x="1368" y="1211"/>
                </a:lnTo>
                <a:lnTo>
                  <a:pt x="1373" y="1216"/>
                </a:lnTo>
                <a:lnTo>
                  <a:pt x="1379" y="1221"/>
                </a:lnTo>
                <a:lnTo>
                  <a:pt x="1383" y="1227"/>
                </a:lnTo>
                <a:lnTo>
                  <a:pt x="1388" y="1232"/>
                </a:lnTo>
                <a:lnTo>
                  <a:pt x="1388" y="1232"/>
                </a:lnTo>
                <a:lnTo>
                  <a:pt x="1397" y="1237"/>
                </a:lnTo>
                <a:lnTo>
                  <a:pt x="1405" y="1242"/>
                </a:lnTo>
                <a:lnTo>
                  <a:pt x="1413" y="1246"/>
                </a:lnTo>
                <a:lnTo>
                  <a:pt x="1420" y="1251"/>
                </a:lnTo>
                <a:lnTo>
                  <a:pt x="1420" y="1251"/>
                </a:lnTo>
                <a:lnTo>
                  <a:pt x="1433" y="1263"/>
                </a:lnTo>
                <a:lnTo>
                  <a:pt x="1446" y="1276"/>
                </a:lnTo>
                <a:lnTo>
                  <a:pt x="1460" y="1289"/>
                </a:lnTo>
                <a:lnTo>
                  <a:pt x="1474" y="1302"/>
                </a:lnTo>
                <a:lnTo>
                  <a:pt x="1474" y="1302"/>
                </a:lnTo>
                <a:lnTo>
                  <a:pt x="1502" y="1326"/>
                </a:lnTo>
                <a:lnTo>
                  <a:pt x="1530" y="1349"/>
                </a:lnTo>
                <a:lnTo>
                  <a:pt x="1588" y="1395"/>
                </a:lnTo>
                <a:lnTo>
                  <a:pt x="1588" y="1395"/>
                </a:lnTo>
                <a:lnTo>
                  <a:pt x="1602" y="1408"/>
                </a:lnTo>
                <a:lnTo>
                  <a:pt x="1619" y="1422"/>
                </a:lnTo>
                <a:lnTo>
                  <a:pt x="1628" y="1428"/>
                </a:lnTo>
                <a:lnTo>
                  <a:pt x="1636" y="1433"/>
                </a:lnTo>
                <a:lnTo>
                  <a:pt x="1643" y="1436"/>
                </a:lnTo>
                <a:lnTo>
                  <a:pt x="1646" y="1438"/>
                </a:lnTo>
                <a:lnTo>
                  <a:pt x="1649" y="1438"/>
                </a:lnTo>
                <a:lnTo>
                  <a:pt x="1649" y="1438"/>
                </a:lnTo>
                <a:lnTo>
                  <a:pt x="1653" y="1436"/>
                </a:lnTo>
                <a:lnTo>
                  <a:pt x="1656" y="1435"/>
                </a:lnTo>
                <a:lnTo>
                  <a:pt x="1662" y="1430"/>
                </a:lnTo>
                <a:lnTo>
                  <a:pt x="1677" y="1416"/>
                </a:lnTo>
                <a:lnTo>
                  <a:pt x="1677" y="1416"/>
                </a:lnTo>
                <a:lnTo>
                  <a:pt x="1693" y="1402"/>
                </a:lnTo>
                <a:lnTo>
                  <a:pt x="1709" y="1387"/>
                </a:lnTo>
                <a:lnTo>
                  <a:pt x="1717" y="1379"/>
                </a:lnTo>
                <a:lnTo>
                  <a:pt x="1722" y="1370"/>
                </a:lnTo>
                <a:lnTo>
                  <a:pt x="1728" y="1362"/>
                </a:lnTo>
                <a:lnTo>
                  <a:pt x="1731" y="1353"/>
                </a:lnTo>
                <a:lnTo>
                  <a:pt x="1731" y="1353"/>
                </a:lnTo>
                <a:lnTo>
                  <a:pt x="1732" y="1344"/>
                </a:lnTo>
                <a:lnTo>
                  <a:pt x="1732" y="1336"/>
                </a:lnTo>
                <a:lnTo>
                  <a:pt x="1733" y="1329"/>
                </a:lnTo>
                <a:lnTo>
                  <a:pt x="1734" y="1326"/>
                </a:lnTo>
                <a:lnTo>
                  <a:pt x="1737" y="1323"/>
                </a:lnTo>
                <a:lnTo>
                  <a:pt x="1737" y="1323"/>
                </a:lnTo>
                <a:lnTo>
                  <a:pt x="1714" y="1297"/>
                </a:lnTo>
                <a:lnTo>
                  <a:pt x="1689" y="1273"/>
                </a:lnTo>
                <a:lnTo>
                  <a:pt x="1641" y="1223"/>
                </a:lnTo>
                <a:lnTo>
                  <a:pt x="1590" y="1175"/>
                </a:lnTo>
                <a:lnTo>
                  <a:pt x="1539" y="1128"/>
                </a:lnTo>
                <a:lnTo>
                  <a:pt x="1436" y="1035"/>
                </a:lnTo>
                <a:lnTo>
                  <a:pt x="1385" y="987"/>
                </a:lnTo>
                <a:lnTo>
                  <a:pt x="1336" y="939"/>
                </a:lnTo>
                <a:lnTo>
                  <a:pt x="1336" y="939"/>
                </a:lnTo>
                <a:lnTo>
                  <a:pt x="1324" y="960"/>
                </a:lnTo>
                <a:lnTo>
                  <a:pt x="1312" y="980"/>
                </a:lnTo>
                <a:lnTo>
                  <a:pt x="1300" y="1000"/>
                </a:lnTo>
                <a:lnTo>
                  <a:pt x="1286" y="1019"/>
                </a:lnTo>
                <a:lnTo>
                  <a:pt x="1272" y="1036"/>
                </a:lnTo>
                <a:lnTo>
                  <a:pt x="1263" y="1045"/>
                </a:lnTo>
                <a:lnTo>
                  <a:pt x="1254" y="1052"/>
                </a:lnTo>
                <a:lnTo>
                  <a:pt x="1246" y="1059"/>
                </a:lnTo>
                <a:lnTo>
                  <a:pt x="1236" y="1065"/>
                </a:lnTo>
                <a:lnTo>
                  <a:pt x="1225" y="1071"/>
                </a:lnTo>
                <a:lnTo>
                  <a:pt x="1215" y="1077"/>
                </a:lnTo>
                <a:lnTo>
                  <a:pt x="1215" y="1077"/>
                </a:lnTo>
                <a:close/>
                <a:moveTo>
                  <a:pt x="1221" y="1042"/>
                </a:moveTo>
                <a:lnTo>
                  <a:pt x="1221" y="1042"/>
                </a:lnTo>
                <a:lnTo>
                  <a:pt x="1224" y="1041"/>
                </a:lnTo>
                <a:lnTo>
                  <a:pt x="1224" y="1042"/>
                </a:lnTo>
                <a:lnTo>
                  <a:pt x="1225" y="1045"/>
                </a:lnTo>
                <a:lnTo>
                  <a:pt x="1225" y="1045"/>
                </a:lnTo>
                <a:lnTo>
                  <a:pt x="1238" y="1035"/>
                </a:lnTo>
                <a:lnTo>
                  <a:pt x="1251" y="1025"/>
                </a:lnTo>
                <a:lnTo>
                  <a:pt x="1257" y="1019"/>
                </a:lnTo>
                <a:lnTo>
                  <a:pt x="1262" y="1014"/>
                </a:lnTo>
                <a:lnTo>
                  <a:pt x="1266" y="1006"/>
                </a:lnTo>
                <a:lnTo>
                  <a:pt x="1269" y="997"/>
                </a:lnTo>
                <a:lnTo>
                  <a:pt x="1269" y="997"/>
                </a:lnTo>
                <a:lnTo>
                  <a:pt x="1267" y="996"/>
                </a:lnTo>
                <a:lnTo>
                  <a:pt x="1266" y="996"/>
                </a:lnTo>
                <a:lnTo>
                  <a:pt x="1263" y="1000"/>
                </a:lnTo>
                <a:lnTo>
                  <a:pt x="1260" y="1003"/>
                </a:lnTo>
                <a:lnTo>
                  <a:pt x="1258" y="1004"/>
                </a:lnTo>
                <a:lnTo>
                  <a:pt x="1254" y="1004"/>
                </a:lnTo>
                <a:lnTo>
                  <a:pt x="1254" y="1004"/>
                </a:lnTo>
                <a:lnTo>
                  <a:pt x="1252" y="1002"/>
                </a:lnTo>
                <a:lnTo>
                  <a:pt x="1249" y="997"/>
                </a:lnTo>
                <a:lnTo>
                  <a:pt x="1246" y="990"/>
                </a:lnTo>
                <a:lnTo>
                  <a:pt x="1245" y="980"/>
                </a:lnTo>
                <a:lnTo>
                  <a:pt x="1245" y="973"/>
                </a:lnTo>
                <a:lnTo>
                  <a:pt x="1245" y="973"/>
                </a:lnTo>
                <a:lnTo>
                  <a:pt x="1238" y="980"/>
                </a:lnTo>
                <a:lnTo>
                  <a:pt x="1231" y="987"/>
                </a:lnTo>
                <a:lnTo>
                  <a:pt x="1223" y="992"/>
                </a:lnTo>
                <a:lnTo>
                  <a:pt x="1215" y="997"/>
                </a:lnTo>
                <a:lnTo>
                  <a:pt x="1195" y="1005"/>
                </a:lnTo>
                <a:lnTo>
                  <a:pt x="1174" y="1012"/>
                </a:lnTo>
                <a:lnTo>
                  <a:pt x="1174" y="1012"/>
                </a:lnTo>
                <a:lnTo>
                  <a:pt x="1182" y="1014"/>
                </a:lnTo>
                <a:lnTo>
                  <a:pt x="1187" y="1015"/>
                </a:lnTo>
                <a:lnTo>
                  <a:pt x="1191" y="1017"/>
                </a:lnTo>
                <a:lnTo>
                  <a:pt x="1195" y="1017"/>
                </a:lnTo>
                <a:lnTo>
                  <a:pt x="1195" y="1017"/>
                </a:lnTo>
                <a:lnTo>
                  <a:pt x="1194" y="1019"/>
                </a:lnTo>
                <a:lnTo>
                  <a:pt x="1193" y="1020"/>
                </a:lnTo>
                <a:lnTo>
                  <a:pt x="1192" y="1022"/>
                </a:lnTo>
                <a:lnTo>
                  <a:pt x="1191" y="1023"/>
                </a:lnTo>
                <a:lnTo>
                  <a:pt x="1191" y="1023"/>
                </a:lnTo>
                <a:lnTo>
                  <a:pt x="1195" y="1023"/>
                </a:lnTo>
                <a:lnTo>
                  <a:pt x="1199" y="1025"/>
                </a:lnTo>
                <a:lnTo>
                  <a:pt x="1202" y="1027"/>
                </a:lnTo>
                <a:lnTo>
                  <a:pt x="1204" y="1031"/>
                </a:lnTo>
                <a:lnTo>
                  <a:pt x="1207" y="1034"/>
                </a:lnTo>
                <a:lnTo>
                  <a:pt x="1209" y="1035"/>
                </a:lnTo>
                <a:lnTo>
                  <a:pt x="1213" y="1035"/>
                </a:lnTo>
                <a:lnTo>
                  <a:pt x="1217" y="1032"/>
                </a:lnTo>
                <a:lnTo>
                  <a:pt x="1217" y="1032"/>
                </a:lnTo>
                <a:lnTo>
                  <a:pt x="1221" y="1038"/>
                </a:lnTo>
                <a:lnTo>
                  <a:pt x="1221" y="1040"/>
                </a:lnTo>
                <a:lnTo>
                  <a:pt x="1221" y="1042"/>
                </a:lnTo>
                <a:lnTo>
                  <a:pt x="1221" y="1042"/>
                </a:lnTo>
                <a:close/>
                <a:moveTo>
                  <a:pt x="988" y="1030"/>
                </a:moveTo>
                <a:lnTo>
                  <a:pt x="988" y="1030"/>
                </a:lnTo>
                <a:lnTo>
                  <a:pt x="987" y="1023"/>
                </a:lnTo>
                <a:lnTo>
                  <a:pt x="986" y="1017"/>
                </a:lnTo>
                <a:lnTo>
                  <a:pt x="983" y="1011"/>
                </a:lnTo>
                <a:lnTo>
                  <a:pt x="980" y="1007"/>
                </a:lnTo>
                <a:lnTo>
                  <a:pt x="977" y="1003"/>
                </a:lnTo>
                <a:lnTo>
                  <a:pt x="973" y="999"/>
                </a:lnTo>
                <a:lnTo>
                  <a:pt x="967" y="995"/>
                </a:lnTo>
                <a:lnTo>
                  <a:pt x="962" y="993"/>
                </a:lnTo>
                <a:lnTo>
                  <a:pt x="957" y="992"/>
                </a:lnTo>
                <a:lnTo>
                  <a:pt x="951" y="992"/>
                </a:lnTo>
                <a:lnTo>
                  <a:pt x="946" y="992"/>
                </a:lnTo>
                <a:lnTo>
                  <a:pt x="940" y="994"/>
                </a:lnTo>
                <a:lnTo>
                  <a:pt x="935" y="996"/>
                </a:lnTo>
                <a:lnTo>
                  <a:pt x="930" y="1000"/>
                </a:lnTo>
                <a:lnTo>
                  <a:pt x="926" y="1005"/>
                </a:lnTo>
                <a:lnTo>
                  <a:pt x="921" y="1010"/>
                </a:lnTo>
                <a:lnTo>
                  <a:pt x="921" y="1010"/>
                </a:lnTo>
                <a:lnTo>
                  <a:pt x="920" y="1020"/>
                </a:lnTo>
                <a:lnTo>
                  <a:pt x="920" y="1027"/>
                </a:lnTo>
                <a:lnTo>
                  <a:pt x="922" y="1035"/>
                </a:lnTo>
                <a:lnTo>
                  <a:pt x="927" y="1040"/>
                </a:lnTo>
                <a:lnTo>
                  <a:pt x="931" y="1046"/>
                </a:lnTo>
                <a:lnTo>
                  <a:pt x="936" y="1050"/>
                </a:lnTo>
                <a:lnTo>
                  <a:pt x="943" y="1053"/>
                </a:lnTo>
                <a:lnTo>
                  <a:pt x="949" y="1055"/>
                </a:lnTo>
                <a:lnTo>
                  <a:pt x="956" y="1056"/>
                </a:lnTo>
                <a:lnTo>
                  <a:pt x="962" y="1056"/>
                </a:lnTo>
                <a:lnTo>
                  <a:pt x="968" y="1055"/>
                </a:lnTo>
                <a:lnTo>
                  <a:pt x="974" y="1052"/>
                </a:lnTo>
                <a:lnTo>
                  <a:pt x="979" y="1049"/>
                </a:lnTo>
                <a:lnTo>
                  <a:pt x="983" y="1044"/>
                </a:lnTo>
                <a:lnTo>
                  <a:pt x="986" y="1037"/>
                </a:lnTo>
                <a:lnTo>
                  <a:pt x="988" y="1030"/>
                </a:lnTo>
                <a:lnTo>
                  <a:pt x="988" y="1030"/>
                </a:lnTo>
                <a:close/>
                <a:moveTo>
                  <a:pt x="1123" y="1124"/>
                </a:moveTo>
                <a:lnTo>
                  <a:pt x="1123" y="1124"/>
                </a:lnTo>
                <a:lnTo>
                  <a:pt x="1144" y="1124"/>
                </a:lnTo>
                <a:lnTo>
                  <a:pt x="1163" y="1126"/>
                </a:lnTo>
                <a:lnTo>
                  <a:pt x="1183" y="1129"/>
                </a:lnTo>
                <a:lnTo>
                  <a:pt x="1202" y="1133"/>
                </a:lnTo>
                <a:lnTo>
                  <a:pt x="1236" y="1142"/>
                </a:lnTo>
                <a:lnTo>
                  <a:pt x="1251" y="1146"/>
                </a:lnTo>
                <a:lnTo>
                  <a:pt x="1265" y="1148"/>
                </a:lnTo>
                <a:lnTo>
                  <a:pt x="1265" y="1148"/>
                </a:lnTo>
                <a:lnTo>
                  <a:pt x="1255" y="1142"/>
                </a:lnTo>
                <a:lnTo>
                  <a:pt x="1245" y="1133"/>
                </a:lnTo>
                <a:lnTo>
                  <a:pt x="1227" y="1117"/>
                </a:lnTo>
                <a:lnTo>
                  <a:pt x="1208" y="1099"/>
                </a:lnTo>
                <a:lnTo>
                  <a:pt x="1189" y="1083"/>
                </a:lnTo>
                <a:lnTo>
                  <a:pt x="1189" y="1083"/>
                </a:lnTo>
                <a:lnTo>
                  <a:pt x="1177" y="1085"/>
                </a:lnTo>
                <a:lnTo>
                  <a:pt x="1170" y="1086"/>
                </a:lnTo>
                <a:lnTo>
                  <a:pt x="1146" y="1085"/>
                </a:lnTo>
                <a:lnTo>
                  <a:pt x="1146" y="1085"/>
                </a:lnTo>
                <a:lnTo>
                  <a:pt x="1144" y="1079"/>
                </a:lnTo>
                <a:lnTo>
                  <a:pt x="1141" y="1074"/>
                </a:lnTo>
                <a:lnTo>
                  <a:pt x="1137" y="1069"/>
                </a:lnTo>
                <a:lnTo>
                  <a:pt x="1133" y="1065"/>
                </a:lnTo>
                <a:lnTo>
                  <a:pt x="1124" y="1057"/>
                </a:lnTo>
                <a:lnTo>
                  <a:pt x="1115" y="1049"/>
                </a:lnTo>
                <a:lnTo>
                  <a:pt x="1115" y="1049"/>
                </a:lnTo>
                <a:lnTo>
                  <a:pt x="1109" y="1056"/>
                </a:lnTo>
                <a:lnTo>
                  <a:pt x="1102" y="1061"/>
                </a:lnTo>
                <a:lnTo>
                  <a:pt x="1096" y="1063"/>
                </a:lnTo>
                <a:lnTo>
                  <a:pt x="1088" y="1063"/>
                </a:lnTo>
                <a:lnTo>
                  <a:pt x="1082" y="1062"/>
                </a:lnTo>
                <a:lnTo>
                  <a:pt x="1074" y="1059"/>
                </a:lnTo>
                <a:lnTo>
                  <a:pt x="1069" y="1055"/>
                </a:lnTo>
                <a:lnTo>
                  <a:pt x="1064" y="1051"/>
                </a:lnTo>
                <a:lnTo>
                  <a:pt x="1064" y="1051"/>
                </a:lnTo>
                <a:lnTo>
                  <a:pt x="1080" y="1068"/>
                </a:lnTo>
                <a:lnTo>
                  <a:pt x="1095" y="1085"/>
                </a:lnTo>
                <a:lnTo>
                  <a:pt x="1110" y="1103"/>
                </a:lnTo>
                <a:lnTo>
                  <a:pt x="1123" y="1124"/>
                </a:lnTo>
                <a:lnTo>
                  <a:pt x="1123" y="1124"/>
                </a:lnTo>
                <a:close/>
                <a:moveTo>
                  <a:pt x="1074" y="1120"/>
                </a:moveTo>
                <a:lnTo>
                  <a:pt x="1074" y="1120"/>
                </a:lnTo>
                <a:lnTo>
                  <a:pt x="1081" y="1118"/>
                </a:lnTo>
                <a:lnTo>
                  <a:pt x="1088" y="1120"/>
                </a:lnTo>
                <a:lnTo>
                  <a:pt x="1095" y="1120"/>
                </a:lnTo>
                <a:lnTo>
                  <a:pt x="1098" y="1118"/>
                </a:lnTo>
                <a:lnTo>
                  <a:pt x="1100" y="1117"/>
                </a:lnTo>
                <a:lnTo>
                  <a:pt x="1100" y="1117"/>
                </a:lnTo>
                <a:lnTo>
                  <a:pt x="1094" y="1111"/>
                </a:lnTo>
                <a:lnTo>
                  <a:pt x="1087" y="1105"/>
                </a:lnTo>
                <a:lnTo>
                  <a:pt x="1078" y="1091"/>
                </a:lnTo>
                <a:lnTo>
                  <a:pt x="1072" y="1084"/>
                </a:lnTo>
                <a:lnTo>
                  <a:pt x="1066" y="1077"/>
                </a:lnTo>
                <a:lnTo>
                  <a:pt x="1061" y="1071"/>
                </a:lnTo>
                <a:lnTo>
                  <a:pt x="1053" y="1066"/>
                </a:lnTo>
                <a:lnTo>
                  <a:pt x="1053" y="1066"/>
                </a:lnTo>
                <a:lnTo>
                  <a:pt x="1051" y="1070"/>
                </a:lnTo>
                <a:lnTo>
                  <a:pt x="1050" y="1075"/>
                </a:lnTo>
                <a:lnTo>
                  <a:pt x="1050" y="1078"/>
                </a:lnTo>
                <a:lnTo>
                  <a:pt x="1051" y="1082"/>
                </a:lnTo>
                <a:lnTo>
                  <a:pt x="1052" y="1085"/>
                </a:lnTo>
                <a:lnTo>
                  <a:pt x="1054" y="1089"/>
                </a:lnTo>
                <a:lnTo>
                  <a:pt x="1060" y="1094"/>
                </a:lnTo>
                <a:lnTo>
                  <a:pt x="1066" y="1099"/>
                </a:lnTo>
                <a:lnTo>
                  <a:pt x="1071" y="1106"/>
                </a:lnTo>
                <a:lnTo>
                  <a:pt x="1073" y="1109"/>
                </a:lnTo>
                <a:lnTo>
                  <a:pt x="1074" y="1112"/>
                </a:lnTo>
                <a:lnTo>
                  <a:pt x="1074" y="1115"/>
                </a:lnTo>
                <a:lnTo>
                  <a:pt x="1074" y="1120"/>
                </a:lnTo>
                <a:lnTo>
                  <a:pt x="1074" y="1120"/>
                </a:lnTo>
                <a:close/>
                <a:moveTo>
                  <a:pt x="1822" y="1163"/>
                </a:moveTo>
                <a:lnTo>
                  <a:pt x="1822" y="1163"/>
                </a:lnTo>
                <a:lnTo>
                  <a:pt x="1827" y="1163"/>
                </a:lnTo>
                <a:lnTo>
                  <a:pt x="1833" y="1161"/>
                </a:lnTo>
                <a:lnTo>
                  <a:pt x="1837" y="1158"/>
                </a:lnTo>
                <a:lnTo>
                  <a:pt x="1841" y="1154"/>
                </a:lnTo>
                <a:lnTo>
                  <a:pt x="1849" y="1143"/>
                </a:lnTo>
                <a:lnTo>
                  <a:pt x="1854" y="1133"/>
                </a:lnTo>
                <a:lnTo>
                  <a:pt x="1854" y="1133"/>
                </a:lnTo>
                <a:lnTo>
                  <a:pt x="1859" y="1126"/>
                </a:lnTo>
                <a:lnTo>
                  <a:pt x="1866" y="1118"/>
                </a:lnTo>
                <a:lnTo>
                  <a:pt x="1871" y="1112"/>
                </a:lnTo>
                <a:lnTo>
                  <a:pt x="1876" y="1106"/>
                </a:lnTo>
                <a:lnTo>
                  <a:pt x="1880" y="1099"/>
                </a:lnTo>
                <a:lnTo>
                  <a:pt x="1880" y="1094"/>
                </a:lnTo>
                <a:lnTo>
                  <a:pt x="1880" y="1091"/>
                </a:lnTo>
                <a:lnTo>
                  <a:pt x="1879" y="1089"/>
                </a:lnTo>
                <a:lnTo>
                  <a:pt x="1876" y="1085"/>
                </a:lnTo>
                <a:lnTo>
                  <a:pt x="1873" y="1083"/>
                </a:lnTo>
                <a:lnTo>
                  <a:pt x="1873" y="1083"/>
                </a:lnTo>
                <a:lnTo>
                  <a:pt x="1856" y="1096"/>
                </a:lnTo>
                <a:lnTo>
                  <a:pt x="1848" y="1105"/>
                </a:lnTo>
                <a:lnTo>
                  <a:pt x="1839" y="1114"/>
                </a:lnTo>
                <a:lnTo>
                  <a:pt x="1831" y="1125"/>
                </a:lnTo>
                <a:lnTo>
                  <a:pt x="1825" y="1137"/>
                </a:lnTo>
                <a:lnTo>
                  <a:pt x="1823" y="1143"/>
                </a:lnTo>
                <a:lnTo>
                  <a:pt x="1822" y="1150"/>
                </a:lnTo>
                <a:lnTo>
                  <a:pt x="1822" y="1157"/>
                </a:lnTo>
                <a:lnTo>
                  <a:pt x="1822" y="1163"/>
                </a:lnTo>
                <a:lnTo>
                  <a:pt x="1822" y="1163"/>
                </a:lnTo>
                <a:close/>
                <a:moveTo>
                  <a:pt x="1899" y="1117"/>
                </a:moveTo>
                <a:lnTo>
                  <a:pt x="1899" y="1117"/>
                </a:lnTo>
                <a:lnTo>
                  <a:pt x="1888" y="1127"/>
                </a:lnTo>
                <a:lnTo>
                  <a:pt x="1880" y="1139"/>
                </a:lnTo>
                <a:lnTo>
                  <a:pt x="1872" y="1151"/>
                </a:lnTo>
                <a:lnTo>
                  <a:pt x="1865" y="1163"/>
                </a:lnTo>
                <a:lnTo>
                  <a:pt x="1865" y="1163"/>
                </a:lnTo>
                <a:lnTo>
                  <a:pt x="1873" y="1158"/>
                </a:lnTo>
                <a:lnTo>
                  <a:pt x="1881" y="1151"/>
                </a:lnTo>
                <a:lnTo>
                  <a:pt x="1887" y="1143"/>
                </a:lnTo>
                <a:lnTo>
                  <a:pt x="1893" y="1136"/>
                </a:lnTo>
                <a:lnTo>
                  <a:pt x="1902" y="1117"/>
                </a:lnTo>
                <a:lnTo>
                  <a:pt x="1911" y="1100"/>
                </a:lnTo>
                <a:lnTo>
                  <a:pt x="1911" y="1100"/>
                </a:lnTo>
                <a:lnTo>
                  <a:pt x="1906" y="1093"/>
                </a:lnTo>
                <a:lnTo>
                  <a:pt x="1904" y="1090"/>
                </a:lnTo>
                <a:lnTo>
                  <a:pt x="1901" y="1087"/>
                </a:lnTo>
                <a:lnTo>
                  <a:pt x="1901" y="1087"/>
                </a:lnTo>
                <a:lnTo>
                  <a:pt x="1900" y="1091"/>
                </a:lnTo>
                <a:lnTo>
                  <a:pt x="1900" y="1095"/>
                </a:lnTo>
                <a:lnTo>
                  <a:pt x="1898" y="1101"/>
                </a:lnTo>
                <a:lnTo>
                  <a:pt x="1897" y="1109"/>
                </a:lnTo>
                <a:lnTo>
                  <a:pt x="1897" y="1112"/>
                </a:lnTo>
                <a:lnTo>
                  <a:pt x="1899" y="1117"/>
                </a:lnTo>
                <a:lnTo>
                  <a:pt x="1899" y="1117"/>
                </a:lnTo>
                <a:close/>
                <a:moveTo>
                  <a:pt x="1036" y="1090"/>
                </a:moveTo>
                <a:lnTo>
                  <a:pt x="1036" y="1090"/>
                </a:lnTo>
                <a:lnTo>
                  <a:pt x="1025" y="1102"/>
                </a:lnTo>
                <a:lnTo>
                  <a:pt x="1012" y="1115"/>
                </a:lnTo>
                <a:lnTo>
                  <a:pt x="1012" y="1115"/>
                </a:lnTo>
                <a:lnTo>
                  <a:pt x="1018" y="1114"/>
                </a:lnTo>
                <a:lnTo>
                  <a:pt x="1023" y="1114"/>
                </a:lnTo>
                <a:lnTo>
                  <a:pt x="1036" y="1115"/>
                </a:lnTo>
                <a:lnTo>
                  <a:pt x="1064" y="1120"/>
                </a:lnTo>
                <a:lnTo>
                  <a:pt x="1064" y="1120"/>
                </a:lnTo>
                <a:lnTo>
                  <a:pt x="1060" y="1110"/>
                </a:lnTo>
                <a:lnTo>
                  <a:pt x="1053" y="1101"/>
                </a:lnTo>
                <a:lnTo>
                  <a:pt x="1050" y="1097"/>
                </a:lnTo>
                <a:lnTo>
                  <a:pt x="1046" y="1094"/>
                </a:lnTo>
                <a:lnTo>
                  <a:pt x="1041" y="1092"/>
                </a:lnTo>
                <a:lnTo>
                  <a:pt x="1036" y="1090"/>
                </a:lnTo>
                <a:lnTo>
                  <a:pt x="1036" y="1090"/>
                </a:lnTo>
                <a:close/>
                <a:moveTo>
                  <a:pt x="731" y="1126"/>
                </a:moveTo>
                <a:lnTo>
                  <a:pt x="731" y="1126"/>
                </a:lnTo>
                <a:lnTo>
                  <a:pt x="736" y="1126"/>
                </a:lnTo>
                <a:lnTo>
                  <a:pt x="745" y="1125"/>
                </a:lnTo>
                <a:lnTo>
                  <a:pt x="753" y="1124"/>
                </a:lnTo>
                <a:lnTo>
                  <a:pt x="760" y="1122"/>
                </a:lnTo>
                <a:lnTo>
                  <a:pt x="760" y="1122"/>
                </a:lnTo>
                <a:lnTo>
                  <a:pt x="760" y="1116"/>
                </a:lnTo>
                <a:lnTo>
                  <a:pt x="759" y="1112"/>
                </a:lnTo>
                <a:lnTo>
                  <a:pt x="756" y="1109"/>
                </a:lnTo>
                <a:lnTo>
                  <a:pt x="754" y="1107"/>
                </a:lnTo>
                <a:lnTo>
                  <a:pt x="752" y="1105"/>
                </a:lnTo>
                <a:lnTo>
                  <a:pt x="749" y="1103"/>
                </a:lnTo>
                <a:lnTo>
                  <a:pt x="746" y="1103"/>
                </a:lnTo>
                <a:lnTo>
                  <a:pt x="744" y="1103"/>
                </a:lnTo>
                <a:lnTo>
                  <a:pt x="740" y="1103"/>
                </a:lnTo>
                <a:lnTo>
                  <a:pt x="737" y="1105"/>
                </a:lnTo>
                <a:lnTo>
                  <a:pt x="735" y="1107"/>
                </a:lnTo>
                <a:lnTo>
                  <a:pt x="733" y="1110"/>
                </a:lnTo>
                <a:lnTo>
                  <a:pt x="731" y="1113"/>
                </a:lnTo>
                <a:lnTo>
                  <a:pt x="730" y="1116"/>
                </a:lnTo>
                <a:lnTo>
                  <a:pt x="730" y="1121"/>
                </a:lnTo>
                <a:lnTo>
                  <a:pt x="731" y="1126"/>
                </a:lnTo>
                <a:lnTo>
                  <a:pt x="731" y="1126"/>
                </a:lnTo>
                <a:close/>
                <a:moveTo>
                  <a:pt x="1427" y="1295"/>
                </a:moveTo>
                <a:lnTo>
                  <a:pt x="1427" y="1295"/>
                </a:lnTo>
                <a:lnTo>
                  <a:pt x="1420" y="1286"/>
                </a:lnTo>
                <a:lnTo>
                  <a:pt x="1414" y="1276"/>
                </a:lnTo>
                <a:lnTo>
                  <a:pt x="1405" y="1267"/>
                </a:lnTo>
                <a:lnTo>
                  <a:pt x="1396" y="1259"/>
                </a:lnTo>
                <a:lnTo>
                  <a:pt x="1376" y="1244"/>
                </a:lnTo>
                <a:lnTo>
                  <a:pt x="1357" y="1230"/>
                </a:lnTo>
                <a:lnTo>
                  <a:pt x="1357" y="1230"/>
                </a:lnTo>
                <a:lnTo>
                  <a:pt x="1343" y="1220"/>
                </a:lnTo>
                <a:lnTo>
                  <a:pt x="1329" y="1213"/>
                </a:lnTo>
                <a:lnTo>
                  <a:pt x="1301" y="1196"/>
                </a:lnTo>
                <a:lnTo>
                  <a:pt x="1301" y="1196"/>
                </a:lnTo>
                <a:lnTo>
                  <a:pt x="1275" y="1180"/>
                </a:lnTo>
                <a:lnTo>
                  <a:pt x="1260" y="1172"/>
                </a:lnTo>
                <a:lnTo>
                  <a:pt x="1245" y="1165"/>
                </a:lnTo>
                <a:lnTo>
                  <a:pt x="1229" y="1158"/>
                </a:lnTo>
                <a:lnTo>
                  <a:pt x="1212" y="1153"/>
                </a:lnTo>
                <a:lnTo>
                  <a:pt x="1195" y="1147"/>
                </a:lnTo>
                <a:lnTo>
                  <a:pt x="1178" y="1144"/>
                </a:lnTo>
                <a:lnTo>
                  <a:pt x="1178" y="1144"/>
                </a:lnTo>
                <a:lnTo>
                  <a:pt x="1163" y="1143"/>
                </a:lnTo>
                <a:lnTo>
                  <a:pt x="1147" y="1142"/>
                </a:lnTo>
                <a:lnTo>
                  <a:pt x="1131" y="1142"/>
                </a:lnTo>
                <a:lnTo>
                  <a:pt x="1115" y="1140"/>
                </a:lnTo>
                <a:lnTo>
                  <a:pt x="1115" y="1140"/>
                </a:lnTo>
                <a:lnTo>
                  <a:pt x="1071" y="1135"/>
                </a:lnTo>
                <a:lnTo>
                  <a:pt x="1050" y="1132"/>
                </a:lnTo>
                <a:lnTo>
                  <a:pt x="1027" y="1131"/>
                </a:lnTo>
                <a:lnTo>
                  <a:pt x="1027" y="1131"/>
                </a:lnTo>
                <a:lnTo>
                  <a:pt x="1020" y="1131"/>
                </a:lnTo>
                <a:lnTo>
                  <a:pt x="1007" y="1131"/>
                </a:lnTo>
                <a:lnTo>
                  <a:pt x="1002" y="1132"/>
                </a:lnTo>
                <a:lnTo>
                  <a:pt x="996" y="1136"/>
                </a:lnTo>
                <a:lnTo>
                  <a:pt x="994" y="1137"/>
                </a:lnTo>
                <a:lnTo>
                  <a:pt x="993" y="1139"/>
                </a:lnTo>
                <a:lnTo>
                  <a:pt x="992" y="1142"/>
                </a:lnTo>
                <a:lnTo>
                  <a:pt x="992" y="1144"/>
                </a:lnTo>
                <a:lnTo>
                  <a:pt x="992" y="1144"/>
                </a:lnTo>
                <a:lnTo>
                  <a:pt x="1027" y="1144"/>
                </a:lnTo>
                <a:lnTo>
                  <a:pt x="1064" y="1145"/>
                </a:lnTo>
                <a:lnTo>
                  <a:pt x="1101" y="1147"/>
                </a:lnTo>
                <a:lnTo>
                  <a:pt x="1138" y="1152"/>
                </a:lnTo>
                <a:lnTo>
                  <a:pt x="1174" y="1157"/>
                </a:lnTo>
                <a:lnTo>
                  <a:pt x="1208" y="1166"/>
                </a:lnTo>
                <a:lnTo>
                  <a:pt x="1224" y="1170"/>
                </a:lnTo>
                <a:lnTo>
                  <a:pt x="1240" y="1175"/>
                </a:lnTo>
                <a:lnTo>
                  <a:pt x="1255" y="1181"/>
                </a:lnTo>
                <a:lnTo>
                  <a:pt x="1269" y="1187"/>
                </a:lnTo>
                <a:lnTo>
                  <a:pt x="1269" y="1187"/>
                </a:lnTo>
                <a:lnTo>
                  <a:pt x="1274" y="1190"/>
                </a:lnTo>
                <a:lnTo>
                  <a:pt x="1278" y="1193"/>
                </a:lnTo>
                <a:lnTo>
                  <a:pt x="1281" y="1197"/>
                </a:lnTo>
                <a:lnTo>
                  <a:pt x="1284" y="1200"/>
                </a:lnTo>
                <a:lnTo>
                  <a:pt x="1284" y="1200"/>
                </a:lnTo>
                <a:lnTo>
                  <a:pt x="1296" y="1205"/>
                </a:lnTo>
                <a:lnTo>
                  <a:pt x="1307" y="1209"/>
                </a:lnTo>
                <a:lnTo>
                  <a:pt x="1319" y="1215"/>
                </a:lnTo>
                <a:lnTo>
                  <a:pt x="1329" y="1221"/>
                </a:lnTo>
                <a:lnTo>
                  <a:pt x="1329" y="1221"/>
                </a:lnTo>
                <a:lnTo>
                  <a:pt x="1344" y="1232"/>
                </a:lnTo>
                <a:lnTo>
                  <a:pt x="1358" y="1243"/>
                </a:lnTo>
                <a:lnTo>
                  <a:pt x="1384" y="1263"/>
                </a:lnTo>
                <a:lnTo>
                  <a:pt x="1384" y="1263"/>
                </a:lnTo>
                <a:lnTo>
                  <a:pt x="1390" y="1267"/>
                </a:lnTo>
                <a:lnTo>
                  <a:pt x="1397" y="1269"/>
                </a:lnTo>
                <a:lnTo>
                  <a:pt x="1402" y="1273"/>
                </a:lnTo>
                <a:lnTo>
                  <a:pt x="1407" y="1276"/>
                </a:lnTo>
                <a:lnTo>
                  <a:pt x="1407" y="1276"/>
                </a:lnTo>
                <a:lnTo>
                  <a:pt x="1415" y="1284"/>
                </a:lnTo>
                <a:lnTo>
                  <a:pt x="1421" y="1293"/>
                </a:lnTo>
                <a:lnTo>
                  <a:pt x="1433" y="1311"/>
                </a:lnTo>
                <a:lnTo>
                  <a:pt x="1439" y="1320"/>
                </a:lnTo>
                <a:lnTo>
                  <a:pt x="1446" y="1327"/>
                </a:lnTo>
                <a:lnTo>
                  <a:pt x="1450" y="1330"/>
                </a:lnTo>
                <a:lnTo>
                  <a:pt x="1455" y="1333"/>
                </a:lnTo>
                <a:lnTo>
                  <a:pt x="1460" y="1335"/>
                </a:lnTo>
                <a:lnTo>
                  <a:pt x="1465" y="1336"/>
                </a:lnTo>
                <a:lnTo>
                  <a:pt x="1465" y="1336"/>
                </a:lnTo>
                <a:lnTo>
                  <a:pt x="1457" y="1324"/>
                </a:lnTo>
                <a:lnTo>
                  <a:pt x="1449" y="1312"/>
                </a:lnTo>
                <a:lnTo>
                  <a:pt x="1445" y="1307"/>
                </a:lnTo>
                <a:lnTo>
                  <a:pt x="1440" y="1303"/>
                </a:lnTo>
                <a:lnTo>
                  <a:pt x="1433" y="1298"/>
                </a:lnTo>
                <a:lnTo>
                  <a:pt x="1427" y="1295"/>
                </a:lnTo>
                <a:lnTo>
                  <a:pt x="1427" y="1295"/>
                </a:lnTo>
                <a:close/>
                <a:moveTo>
                  <a:pt x="731" y="1159"/>
                </a:moveTo>
                <a:lnTo>
                  <a:pt x="731" y="1159"/>
                </a:lnTo>
                <a:lnTo>
                  <a:pt x="735" y="1161"/>
                </a:lnTo>
                <a:lnTo>
                  <a:pt x="739" y="1161"/>
                </a:lnTo>
                <a:lnTo>
                  <a:pt x="749" y="1161"/>
                </a:lnTo>
                <a:lnTo>
                  <a:pt x="764" y="1159"/>
                </a:lnTo>
                <a:lnTo>
                  <a:pt x="764" y="1159"/>
                </a:lnTo>
                <a:lnTo>
                  <a:pt x="765" y="1153"/>
                </a:lnTo>
                <a:lnTo>
                  <a:pt x="764" y="1147"/>
                </a:lnTo>
                <a:lnTo>
                  <a:pt x="762" y="1144"/>
                </a:lnTo>
                <a:lnTo>
                  <a:pt x="758" y="1141"/>
                </a:lnTo>
                <a:lnTo>
                  <a:pt x="753" y="1139"/>
                </a:lnTo>
                <a:lnTo>
                  <a:pt x="748" y="1138"/>
                </a:lnTo>
                <a:lnTo>
                  <a:pt x="734" y="1136"/>
                </a:lnTo>
                <a:lnTo>
                  <a:pt x="734" y="1136"/>
                </a:lnTo>
                <a:lnTo>
                  <a:pt x="732" y="1141"/>
                </a:lnTo>
                <a:lnTo>
                  <a:pt x="731" y="1146"/>
                </a:lnTo>
                <a:lnTo>
                  <a:pt x="731" y="1152"/>
                </a:lnTo>
                <a:lnTo>
                  <a:pt x="731" y="1159"/>
                </a:lnTo>
                <a:lnTo>
                  <a:pt x="731" y="1159"/>
                </a:lnTo>
                <a:close/>
                <a:moveTo>
                  <a:pt x="1913" y="1138"/>
                </a:moveTo>
                <a:lnTo>
                  <a:pt x="1913" y="1138"/>
                </a:lnTo>
                <a:lnTo>
                  <a:pt x="1906" y="1148"/>
                </a:lnTo>
                <a:lnTo>
                  <a:pt x="1898" y="1158"/>
                </a:lnTo>
                <a:lnTo>
                  <a:pt x="1882" y="1176"/>
                </a:lnTo>
                <a:lnTo>
                  <a:pt x="1882" y="1176"/>
                </a:lnTo>
                <a:lnTo>
                  <a:pt x="1887" y="1181"/>
                </a:lnTo>
                <a:lnTo>
                  <a:pt x="1893" y="1184"/>
                </a:lnTo>
                <a:lnTo>
                  <a:pt x="1903" y="1193"/>
                </a:lnTo>
                <a:lnTo>
                  <a:pt x="1909" y="1197"/>
                </a:lnTo>
                <a:lnTo>
                  <a:pt x="1915" y="1200"/>
                </a:lnTo>
                <a:lnTo>
                  <a:pt x="1922" y="1203"/>
                </a:lnTo>
                <a:lnTo>
                  <a:pt x="1930" y="1204"/>
                </a:lnTo>
                <a:lnTo>
                  <a:pt x="1930" y="1204"/>
                </a:lnTo>
                <a:lnTo>
                  <a:pt x="1936" y="1198"/>
                </a:lnTo>
                <a:lnTo>
                  <a:pt x="1943" y="1190"/>
                </a:lnTo>
                <a:lnTo>
                  <a:pt x="1948" y="1183"/>
                </a:lnTo>
                <a:lnTo>
                  <a:pt x="1954" y="1174"/>
                </a:lnTo>
                <a:lnTo>
                  <a:pt x="1954" y="1174"/>
                </a:lnTo>
                <a:lnTo>
                  <a:pt x="1945" y="1163"/>
                </a:lnTo>
                <a:lnTo>
                  <a:pt x="1935" y="1154"/>
                </a:lnTo>
                <a:lnTo>
                  <a:pt x="1926" y="1145"/>
                </a:lnTo>
                <a:lnTo>
                  <a:pt x="1919" y="1141"/>
                </a:lnTo>
                <a:lnTo>
                  <a:pt x="1913" y="1138"/>
                </a:lnTo>
                <a:lnTo>
                  <a:pt x="1913" y="1138"/>
                </a:lnTo>
                <a:close/>
                <a:moveTo>
                  <a:pt x="809" y="1155"/>
                </a:moveTo>
                <a:lnTo>
                  <a:pt x="809" y="1155"/>
                </a:lnTo>
                <a:lnTo>
                  <a:pt x="821" y="1157"/>
                </a:lnTo>
                <a:lnTo>
                  <a:pt x="827" y="1157"/>
                </a:lnTo>
                <a:lnTo>
                  <a:pt x="833" y="1157"/>
                </a:lnTo>
                <a:lnTo>
                  <a:pt x="838" y="1156"/>
                </a:lnTo>
                <a:lnTo>
                  <a:pt x="842" y="1153"/>
                </a:lnTo>
                <a:lnTo>
                  <a:pt x="844" y="1148"/>
                </a:lnTo>
                <a:lnTo>
                  <a:pt x="845" y="1142"/>
                </a:lnTo>
                <a:lnTo>
                  <a:pt x="845" y="1142"/>
                </a:lnTo>
                <a:lnTo>
                  <a:pt x="837" y="1141"/>
                </a:lnTo>
                <a:lnTo>
                  <a:pt x="830" y="1141"/>
                </a:lnTo>
                <a:lnTo>
                  <a:pt x="816" y="1142"/>
                </a:lnTo>
                <a:lnTo>
                  <a:pt x="801" y="1144"/>
                </a:lnTo>
                <a:lnTo>
                  <a:pt x="793" y="1145"/>
                </a:lnTo>
                <a:lnTo>
                  <a:pt x="783" y="1144"/>
                </a:lnTo>
                <a:lnTo>
                  <a:pt x="783" y="1144"/>
                </a:lnTo>
                <a:lnTo>
                  <a:pt x="784" y="1154"/>
                </a:lnTo>
                <a:lnTo>
                  <a:pt x="784" y="1157"/>
                </a:lnTo>
                <a:lnTo>
                  <a:pt x="783" y="1161"/>
                </a:lnTo>
                <a:lnTo>
                  <a:pt x="783" y="1161"/>
                </a:lnTo>
                <a:lnTo>
                  <a:pt x="790" y="1160"/>
                </a:lnTo>
                <a:lnTo>
                  <a:pt x="797" y="1160"/>
                </a:lnTo>
                <a:lnTo>
                  <a:pt x="800" y="1159"/>
                </a:lnTo>
                <a:lnTo>
                  <a:pt x="803" y="1159"/>
                </a:lnTo>
                <a:lnTo>
                  <a:pt x="803" y="1157"/>
                </a:lnTo>
                <a:lnTo>
                  <a:pt x="800" y="1155"/>
                </a:lnTo>
                <a:lnTo>
                  <a:pt x="800" y="1155"/>
                </a:lnTo>
                <a:lnTo>
                  <a:pt x="803" y="1155"/>
                </a:lnTo>
                <a:lnTo>
                  <a:pt x="806" y="1156"/>
                </a:lnTo>
                <a:lnTo>
                  <a:pt x="809" y="1158"/>
                </a:lnTo>
                <a:lnTo>
                  <a:pt x="810" y="1159"/>
                </a:lnTo>
                <a:lnTo>
                  <a:pt x="809" y="1155"/>
                </a:lnTo>
                <a:lnTo>
                  <a:pt x="809" y="1155"/>
                </a:lnTo>
                <a:close/>
                <a:moveTo>
                  <a:pt x="2028" y="1155"/>
                </a:moveTo>
                <a:lnTo>
                  <a:pt x="2028" y="1155"/>
                </a:lnTo>
                <a:lnTo>
                  <a:pt x="2033" y="1166"/>
                </a:lnTo>
                <a:lnTo>
                  <a:pt x="2039" y="1174"/>
                </a:lnTo>
                <a:lnTo>
                  <a:pt x="2046" y="1183"/>
                </a:lnTo>
                <a:lnTo>
                  <a:pt x="2053" y="1190"/>
                </a:lnTo>
                <a:lnTo>
                  <a:pt x="2062" y="1197"/>
                </a:lnTo>
                <a:lnTo>
                  <a:pt x="2071" y="1203"/>
                </a:lnTo>
                <a:lnTo>
                  <a:pt x="2082" y="1207"/>
                </a:lnTo>
                <a:lnTo>
                  <a:pt x="2094" y="1211"/>
                </a:lnTo>
                <a:lnTo>
                  <a:pt x="2094" y="1211"/>
                </a:lnTo>
                <a:lnTo>
                  <a:pt x="2098" y="1200"/>
                </a:lnTo>
                <a:lnTo>
                  <a:pt x="2102" y="1187"/>
                </a:lnTo>
                <a:lnTo>
                  <a:pt x="2102" y="1187"/>
                </a:lnTo>
                <a:lnTo>
                  <a:pt x="2099" y="1187"/>
                </a:lnTo>
                <a:lnTo>
                  <a:pt x="2098" y="1186"/>
                </a:lnTo>
                <a:lnTo>
                  <a:pt x="2098" y="1185"/>
                </a:lnTo>
                <a:lnTo>
                  <a:pt x="2098" y="1185"/>
                </a:lnTo>
                <a:lnTo>
                  <a:pt x="2095" y="1187"/>
                </a:lnTo>
                <a:lnTo>
                  <a:pt x="2093" y="1189"/>
                </a:lnTo>
                <a:lnTo>
                  <a:pt x="2088" y="1195"/>
                </a:lnTo>
                <a:lnTo>
                  <a:pt x="2084" y="1200"/>
                </a:lnTo>
                <a:lnTo>
                  <a:pt x="2081" y="1201"/>
                </a:lnTo>
                <a:lnTo>
                  <a:pt x="2077" y="1202"/>
                </a:lnTo>
                <a:lnTo>
                  <a:pt x="2077" y="1202"/>
                </a:lnTo>
                <a:lnTo>
                  <a:pt x="2072" y="1200"/>
                </a:lnTo>
                <a:lnTo>
                  <a:pt x="2068" y="1197"/>
                </a:lnTo>
                <a:lnTo>
                  <a:pt x="2062" y="1190"/>
                </a:lnTo>
                <a:lnTo>
                  <a:pt x="2057" y="1182"/>
                </a:lnTo>
                <a:lnTo>
                  <a:pt x="2053" y="1172"/>
                </a:lnTo>
                <a:lnTo>
                  <a:pt x="2053" y="1172"/>
                </a:lnTo>
                <a:lnTo>
                  <a:pt x="2054" y="1170"/>
                </a:lnTo>
                <a:lnTo>
                  <a:pt x="2055" y="1169"/>
                </a:lnTo>
                <a:lnTo>
                  <a:pt x="2058" y="1168"/>
                </a:lnTo>
                <a:lnTo>
                  <a:pt x="2062" y="1167"/>
                </a:lnTo>
                <a:lnTo>
                  <a:pt x="2063" y="1166"/>
                </a:lnTo>
                <a:lnTo>
                  <a:pt x="2064" y="1163"/>
                </a:lnTo>
                <a:lnTo>
                  <a:pt x="2064" y="1163"/>
                </a:lnTo>
                <a:lnTo>
                  <a:pt x="2056" y="1158"/>
                </a:lnTo>
                <a:lnTo>
                  <a:pt x="2047" y="1154"/>
                </a:lnTo>
                <a:lnTo>
                  <a:pt x="2042" y="1153"/>
                </a:lnTo>
                <a:lnTo>
                  <a:pt x="2037" y="1153"/>
                </a:lnTo>
                <a:lnTo>
                  <a:pt x="2033" y="1153"/>
                </a:lnTo>
                <a:lnTo>
                  <a:pt x="2028" y="1155"/>
                </a:lnTo>
                <a:lnTo>
                  <a:pt x="2028" y="1155"/>
                </a:lnTo>
                <a:close/>
                <a:moveTo>
                  <a:pt x="2079" y="1176"/>
                </a:moveTo>
                <a:lnTo>
                  <a:pt x="2079" y="1176"/>
                </a:lnTo>
                <a:lnTo>
                  <a:pt x="2076" y="1174"/>
                </a:lnTo>
                <a:lnTo>
                  <a:pt x="2072" y="1172"/>
                </a:lnTo>
                <a:lnTo>
                  <a:pt x="2069" y="1169"/>
                </a:lnTo>
                <a:lnTo>
                  <a:pt x="2066" y="1166"/>
                </a:lnTo>
                <a:lnTo>
                  <a:pt x="2066" y="1166"/>
                </a:lnTo>
                <a:lnTo>
                  <a:pt x="2068" y="1171"/>
                </a:lnTo>
                <a:lnTo>
                  <a:pt x="2071" y="1175"/>
                </a:lnTo>
                <a:lnTo>
                  <a:pt x="2073" y="1176"/>
                </a:lnTo>
                <a:lnTo>
                  <a:pt x="2076" y="1177"/>
                </a:lnTo>
                <a:lnTo>
                  <a:pt x="2078" y="1177"/>
                </a:lnTo>
                <a:lnTo>
                  <a:pt x="2079" y="1176"/>
                </a:lnTo>
                <a:lnTo>
                  <a:pt x="2079" y="1176"/>
                </a:lnTo>
                <a:close/>
                <a:moveTo>
                  <a:pt x="1119" y="1174"/>
                </a:moveTo>
                <a:lnTo>
                  <a:pt x="1119" y="1174"/>
                </a:lnTo>
                <a:lnTo>
                  <a:pt x="1147" y="1206"/>
                </a:lnTo>
                <a:lnTo>
                  <a:pt x="1176" y="1238"/>
                </a:lnTo>
                <a:lnTo>
                  <a:pt x="1203" y="1271"/>
                </a:lnTo>
                <a:lnTo>
                  <a:pt x="1230" y="1304"/>
                </a:lnTo>
                <a:lnTo>
                  <a:pt x="1283" y="1371"/>
                </a:lnTo>
                <a:lnTo>
                  <a:pt x="1338" y="1438"/>
                </a:lnTo>
                <a:lnTo>
                  <a:pt x="1338" y="1438"/>
                </a:lnTo>
                <a:lnTo>
                  <a:pt x="1354" y="1464"/>
                </a:lnTo>
                <a:lnTo>
                  <a:pt x="1371" y="1491"/>
                </a:lnTo>
                <a:lnTo>
                  <a:pt x="1380" y="1504"/>
                </a:lnTo>
                <a:lnTo>
                  <a:pt x="1389" y="1515"/>
                </a:lnTo>
                <a:lnTo>
                  <a:pt x="1400" y="1524"/>
                </a:lnTo>
                <a:lnTo>
                  <a:pt x="1406" y="1529"/>
                </a:lnTo>
                <a:lnTo>
                  <a:pt x="1412" y="1531"/>
                </a:lnTo>
                <a:lnTo>
                  <a:pt x="1412" y="1531"/>
                </a:lnTo>
                <a:lnTo>
                  <a:pt x="1385" y="1492"/>
                </a:lnTo>
                <a:lnTo>
                  <a:pt x="1357" y="1454"/>
                </a:lnTo>
                <a:lnTo>
                  <a:pt x="1301" y="1379"/>
                </a:lnTo>
                <a:lnTo>
                  <a:pt x="1301" y="1379"/>
                </a:lnTo>
                <a:lnTo>
                  <a:pt x="1280" y="1351"/>
                </a:lnTo>
                <a:lnTo>
                  <a:pt x="1272" y="1338"/>
                </a:lnTo>
                <a:lnTo>
                  <a:pt x="1267" y="1330"/>
                </a:lnTo>
                <a:lnTo>
                  <a:pt x="1263" y="1323"/>
                </a:lnTo>
                <a:lnTo>
                  <a:pt x="1263" y="1323"/>
                </a:lnTo>
                <a:lnTo>
                  <a:pt x="1249" y="1309"/>
                </a:lnTo>
                <a:lnTo>
                  <a:pt x="1236" y="1294"/>
                </a:lnTo>
                <a:lnTo>
                  <a:pt x="1212" y="1263"/>
                </a:lnTo>
                <a:lnTo>
                  <a:pt x="1187" y="1231"/>
                </a:lnTo>
                <a:lnTo>
                  <a:pt x="1174" y="1216"/>
                </a:lnTo>
                <a:lnTo>
                  <a:pt x="1161" y="1202"/>
                </a:lnTo>
                <a:lnTo>
                  <a:pt x="1161" y="1202"/>
                </a:lnTo>
                <a:lnTo>
                  <a:pt x="1153" y="1192"/>
                </a:lnTo>
                <a:lnTo>
                  <a:pt x="1143" y="1183"/>
                </a:lnTo>
                <a:lnTo>
                  <a:pt x="1139" y="1177"/>
                </a:lnTo>
                <a:lnTo>
                  <a:pt x="1133" y="1174"/>
                </a:lnTo>
                <a:lnTo>
                  <a:pt x="1127" y="1170"/>
                </a:lnTo>
                <a:lnTo>
                  <a:pt x="1122" y="1168"/>
                </a:lnTo>
                <a:lnTo>
                  <a:pt x="1122" y="1168"/>
                </a:lnTo>
                <a:lnTo>
                  <a:pt x="1117" y="1168"/>
                </a:lnTo>
                <a:lnTo>
                  <a:pt x="1117" y="1168"/>
                </a:lnTo>
                <a:lnTo>
                  <a:pt x="1117" y="1172"/>
                </a:lnTo>
                <a:lnTo>
                  <a:pt x="1117" y="1173"/>
                </a:lnTo>
                <a:lnTo>
                  <a:pt x="1119" y="1174"/>
                </a:lnTo>
                <a:lnTo>
                  <a:pt x="1119" y="1174"/>
                </a:lnTo>
                <a:close/>
                <a:moveTo>
                  <a:pt x="1926" y="1230"/>
                </a:moveTo>
                <a:lnTo>
                  <a:pt x="1926" y="1230"/>
                </a:lnTo>
                <a:lnTo>
                  <a:pt x="1927" y="1233"/>
                </a:lnTo>
                <a:lnTo>
                  <a:pt x="1928" y="1234"/>
                </a:lnTo>
                <a:lnTo>
                  <a:pt x="1929" y="1236"/>
                </a:lnTo>
                <a:lnTo>
                  <a:pt x="1928" y="1241"/>
                </a:lnTo>
                <a:lnTo>
                  <a:pt x="1928" y="1241"/>
                </a:lnTo>
                <a:lnTo>
                  <a:pt x="1937" y="1237"/>
                </a:lnTo>
                <a:lnTo>
                  <a:pt x="1947" y="1233"/>
                </a:lnTo>
                <a:lnTo>
                  <a:pt x="1956" y="1229"/>
                </a:lnTo>
                <a:lnTo>
                  <a:pt x="1963" y="1222"/>
                </a:lnTo>
                <a:lnTo>
                  <a:pt x="1970" y="1216"/>
                </a:lnTo>
                <a:lnTo>
                  <a:pt x="1974" y="1208"/>
                </a:lnTo>
                <a:lnTo>
                  <a:pt x="1977" y="1199"/>
                </a:lnTo>
                <a:lnTo>
                  <a:pt x="1977" y="1189"/>
                </a:lnTo>
                <a:lnTo>
                  <a:pt x="1977" y="1189"/>
                </a:lnTo>
                <a:lnTo>
                  <a:pt x="1980" y="1187"/>
                </a:lnTo>
                <a:lnTo>
                  <a:pt x="1984" y="1185"/>
                </a:lnTo>
                <a:lnTo>
                  <a:pt x="1987" y="1183"/>
                </a:lnTo>
                <a:lnTo>
                  <a:pt x="1992" y="1183"/>
                </a:lnTo>
                <a:lnTo>
                  <a:pt x="1992" y="1183"/>
                </a:lnTo>
                <a:lnTo>
                  <a:pt x="1992" y="1180"/>
                </a:lnTo>
                <a:lnTo>
                  <a:pt x="1991" y="1177"/>
                </a:lnTo>
                <a:lnTo>
                  <a:pt x="1988" y="1174"/>
                </a:lnTo>
                <a:lnTo>
                  <a:pt x="1985" y="1171"/>
                </a:lnTo>
                <a:lnTo>
                  <a:pt x="1981" y="1168"/>
                </a:lnTo>
                <a:lnTo>
                  <a:pt x="1981" y="1168"/>
                </a:lnTo>
                <a:lnTo>
                  <a:pt x="1970" y="1184"/>
                </a:lnTo>
                <a:lnTo>
                  <a:pt x="1957" y="1200"/>
                </a:lnTo>
                <a:lnTo>
                  <a:pt x="1943" y="1216"/>
                </a:lnTo>
                <a:lnTo>
                  <a:pt x="1934" y="1223"/>
                </a:lnTo>
                <a:lnTo>
                  <a:pt x="1926" y="1230"/>
                </a:lnTo>
                <a:lnTo>
                  <a:pt x="1926" y="1230"/>
                </a:lnTo>
                <a:close/>
                <a:moveTo>
                  <a:pt x="736" y="1202"/>
                </a:moveTo>
                <a:lnTo>
                  <a:pt x="736" y="1202"/>
                </a:lnTo>
                <a:lnTo>
                  <a:pt x="737" y="1204"/>
                </a:lnTo>
                <a:lnTo>
                  <a:pt x="738" y="1204"/>
                </a:lnTo>
                <a:lnTo>
                  <a:pt x="738" y="1204"/>
                </a:lnTo>
                <a:lnTo>
                  <a:pt x="739" y="1202"/>
                </a:lnTo>
                <a:lnTo>
                  <a:pt x="742" y="1201"/>
                </a:lnTo>
                <a:lnTo>
                  <a:pt x="743" y="1200"/>
                </a:lnTo>
                <a:lnTo>
                  <a:pt x="745" y="1201"/>
                </a:lnTo>
                <a:lnTo>
                  <a:pt x="750" y="1202"/>
                </a:lnTo>
                <a:lnTo>
                  <a:pt x="752" y="1202"/>
                </a:lnTo>
                <a:lnTo>
                  <a:pt x="755" y="1202"/>
                </a:lnTo>
                <a:lnTo>
                  <a:pt x="755" y="1202"/>
                </a:lnTo>
                <a:lnTo>
                  <a:pt x="758" y="1196"/>
                </a:lnTo>
                <a:lnTo>
                  <a:pt x="761" y="1190"/>
                </a:lnTo>
                <a:lnTo>
                  <a:pt x="763" y="1184"/>
                </a:lnTo>
                <a:lnTo>
                  <a:pt x="764" y="1176"/>
                </a:lnTo>
                <a:lnTo>
                  <a:pt x="764" y="1176"/>
                </a:lnTo>
                <a:lnTo>
                  <a:pt x="754" y="1176"/>
                </a:lnTo>
                <a:lnTo>
                  <a:pt x="746" y="1175"/>
                </a:lnTo>
                <a:lnTo>
                  <a:pt x="738" y="1172"/>
                </a:lnTo>
                <a:lnTo>
                  <a:pt x="731" y="1170"/>
                </a:lnTo>
                <a:lnTo>
                  <a:pt x="731" y="1170"/>
                </a:lnTo>
                <a:lnTo>
                  <a:pt x="729" y="1176"/>
                </a:lnTo>
                <a:lnTo>
                  <a:pt x="730" y="1182"/>
                </a:lnTo>
                <a:lnTo>
                  <a:pt x="732" y="1186"/>
                </a:lnTo>
                <a:lnTo>
                  <a:pt x="734" y="1190"/>
                </a:lnTo>
                <a:lnTo>
                  <a:pt x="738" y="1197"/>
                </a:lnTo>
                <a:lnTo>
                  <a:pt x="738" y="1200"/>
                </a:lnTo>
                <a:lnTo>
                  <a:pt x="736" y="1202"/>
                </a:lnTo>
                <a:lnTo>
                  <a:pt x="736" y="1202"/>
                </a:lnTo>
                <a:close/>
                <a:moveTo>
                  <a:pt x="1966" y="1245"/>
                </a:moveTo>
                <a:lnTo>
                  <a:pt x="1966" y="1245"/>
                </a:lnTo>
                <a:lnTo>
                  <a:pt x="1973" y="1251"/>
                </a:lnTo>
                <a:lnTo>
                  <a:pt x="1979" y="1258"/>
                </a:lnTo>
                <a:lnTo>
                  <a:pt x="1987" y="1263"/>
                </a:lnTo>
                <a:lnTo>
                  <a:pt x="1994" y="1268"/>
                </a:lnTo>
                <a:lnTo>
                  <a:pt x="2010" y="1278"/>
                </a:lnTo>
                <a:lnTo>
                  <a:pt x="2019" y="1283"/>
                </a:lnTo>
                <a:lnTo>
                  <a:pt x="2026" y="1289"/>
                </a:lnTo>
                <a:lnTo>
                  <a:pt x="2026" y="1289"/>
                </a:lnTo>
                <a:lnTo>
                  <a:pt x="2032" y="1281"/>
                </a:lnTo>
                <a:lnTo>
                  <a:pt x="2038" y="1274"/>
                </a:lnTo>
                <a:lnTo>
                  <a:pt x="2041" y="1271"/>
                </a:lnTo>
                <a:lnTo>
                  <a:pt x="2043" y="1266"/>
                </a:lnTo>
                <a:lnTo>
                  <a:pt x="2046" y="1261"/>
                </a:lnTo>
                <a:lnTo>
                  <a:pt x="2047" y="1256"/>
                </a:lnTo>
                <a:lnTo>
                  <a:pt x="2047" y="1256"/>
                </a:lnTo>
                <a:lnTo>
                  <a:pt x="2035" y="1243"/>
                </a:lnTo>
                <a:lnTo>
                  <a:pt x="2022" y="1232"/>
                </a:lnTo>
                <a:lnTo>
                  <a:pt x="1994" y="1211"/>
                </a:lnTo>
                <a:lnTo>
                  <a:pt x="1994" y="1211"/>
                </a:lnTo>
                <a:lnTo>
                  <a:pt x="1991" y="1215"/>
                </a:lnTo>
                <a:lnTo>
                  <a:pt x="1987" y="1219"/>
                </a:lnTo>
                <a:lnTo>
                  <a:pt x="1979" y="1227"/>
                </a:lnTo>
                <a:lnTo>
                  <a:pt x="1972" y="1234"/>
                </a:lnTo>
                <a:lnTo>
                  <a:pt x="1969" y="1239"/>
                </a:lnTo>
                <a:lnTo>
                  <a:pt x="1966" y="1245"/>
                </a:lnTo>
                <a:lnTo>
                  <a:pt x="1966" y="1245"/>
                </a:lnTo>
                <a:close/>
                <a:moveTo>
                  <a:pt x="2072" y="1287"/>
                </a:moveTo>
                <a:lnTo>
                  <a:pt x="2072" y="1287"/>
                </a:lnTo>
                <a:lnTo>
                  <a:pt x="2073" y="1289"/>
                </a:lnTo>
                <a:lnTo>
                  <a:pt x="2075" y="1289"/>
                </a:lnTo>
                <a:lnTo>
                  <a:pt x="2076" y="1287"/>
                </a:lnTo>
                <a:lnTo>
                  <a:pt x="2077" y="1286"/>
                </a:lnTo>
                <a:lnTo>
                  <a:pt x="2076" y="1286"/>
                </a:lnTo>
                <a:lnTo>
                  <a:pt x="2075" y="1286"/>
                </a:lnTo>
                <a:lnTo>
                  <a:pt x="2072" y="1287"/>
                </a:lnTo>
                <a:lnTo>
                  <a:pt x="2072" y="1287"/>
                </a:lnTo>
                <a:lnTo>
                  <a:pt x="2076" y="1279"/>
                </a:lnTo>
                <a:lnTo>
                  <a:pt x="2079" y="1269"/>
                </a:lnTo>
                <a:lnTo>
                  <a:pt x="2079" y="1265"/>
                </a:lnTo>
                <a:lnTo>
                  <a:pt x="2079" y="1261"/>
                </a:lnTo>
                <a:lnTo>
                  <a:pt x="2077" y="1258"/>
                </a:lnTo>
                <a:lnTo>
                  <a:pt x="2072" y="1256"/>
                </a:lnTo>
                <a:lnTo>
                  <a:pt x="2072" y="1256"/>
                </a:lnTo>
                <a:lnTo>
                  <a:pt x="2064" y="1267"/>
                </a:lnTo>
                <a:lnTo>
                  <a:pt x="2054" y="1279"/>
                </a:lnTo>
                <a:lnTo>
                  <a:pt x="2045" y="1291"/>
                </a:lnTo>
                <a:lnTo>
                  <a:pt x="2036" y="1304"/>
                </a:lnTo>
                <a:lnTo>
                  <a:pt x="2036" y="1304"/>
                </a:lnTo>
                <a:lnTo>
                  <a:pt x="2024" y="1313"/>
                </a:lnTo>
                <a:lnTo>
                  <a:pt x="2021" y="1316"/>
                </a:lnTo>
                <a:lnTo>
                  <a:pt x="2020" y="1319"/>
                </a:lnTo>
                <a:lnTo>
                  <a:pt x="2019" y="1322"/>
                </a:lnTo>
                <a:lnTo>
                  <a:pt x="2020" y="1325"/>
                </a:lnTo>
                <a:lnTo>
                  <a:pt x="2020" y="1325"/>
                </a:lnTo>
                <a:lnTo>
                  <a:pt x="2035" y="1318"/>
                </a:lnTo>
                <a:lnTo>
                  <a:pt x="2048" y="1309"/>
                </a:lnTo>
                <a:lnTo>
                  <a:pt x="2061" y="1298"/>
                </a:lnTo>
                <a:lnTo>
                  <a:pt x="2072" y="1287"/>
                </a:lnTo>
                <a:lnTo>
                  <a:pt x="2072" y="1287"/>
                </a:lnTo>
                <a:close/>
                <a:moveTo>
                  <a:pt x="1915" y="1272"/>
                </a:moveTo>
                <a:lnTo>
                  <a:pt x="1915" y="1272"/>
                </a:lnTo>
                <a:lnTo>
                  <a:pt x="1884" y="1291"/>
                </a:lnTo>
                <a:lnTo>
                  <a:pt x="1852" y="1310"/>
                </a:lnTo>
                <a:lnTo>
                  <a:pt x="1822" y="1328"/>
                </a:lnTo>
                <a:lnTo>
                  <a:pt x="1808" y="1338"/>
                </a:lnTo>
                <a:lnTo>
                  <a:pt x="1796" y="1347"/>
                </a:lnTo>
                <a:lnTo>
                  <a:pt x="1796" y="1347"/>
                </a:lnTo>
                <a:lnTo>
                  <a:pt x="1800" y="1352"/>
                </a:lnTo>
                <a:lnTo>
                  <a:pt x="1805" y="1357"/>
                </a:lnTo>
                <a:lnTo>
                  <a:pt x="1805" y="1357"/>
                </a:lnTo>
                <a:lnTo>
                  <a:pt x="1826" y="1348"/>
                </a:lnTo>
                <a:lnTo>
                  <a:pt x="1845" y="1337"/>
                </a:lnTo>
                <a:lnTo>
                  <a:pt x="1884" y="1314"/>
                </a:lnTo>
                <a:lnTo>
                  <a:pt x="1921" y="1291"/>
                </a:lnTo>
                <a:lnTo>
                  <a:pt x="1960" y="1267"/>
                </a:lnTo>
                <a:lnTo>
                  <a:pt x="1960" y="1267"/>
                </a:lnTo>
                <a:lnTo>
                  <a:pt x="1956" y="1262"/>
                </a:lnTo>
                <a:lnTo>
                  <a:pt x="1954" y="1260"/>
                </a:lnTo>
                <a:lnTo>
                  <a:pt x="1951" y="1259"/>
                </a:lnTo>
                <a:lnTo>
                  <a:pt x="1946" y="1258"/>
                </a:lnTo>
                <a:lnTo>
                  <a:pt x="1940" y="1259"/>
                </a:lnTo>
                <a:lnTo>
                  <a:pt x="1933" y="1261"/>
                </a:lnTo>
                <a:lnTo>
                  <a:pt x="1928" y="1264"/>
                </a:lnTo>
                <a:lnTo>
                  <a:pt x="1915" y="1272"/>
                </a:lnTo>
                <a:lnTo>
                  <a:pt x="1915" y="1272"/>
                </a:lnTo>
                <a:close/>
                <a:moveTo>
                  <a:pt x="2100" y="1355"/>
                </a:moveTo>
                <a:lnTo>
                  <a:pt x="2100" y="1355"/>
                </a:lnTo>
                <a:lnTo>
                  <a:pt x="2103" y="1354"/>
                </a:lnTo>
                <a:lnTo>
                  <a:pt x="2108" y="1353"/>
                </a:lnTo>
                <a:lnTo>
                  <a:pt x="2115" y="1348"/>
                </a:lnTo>
                <a:lnTo>
                  <a:pt x="2118" y="1344"/>
                </a:lnTo>
                <a:lnTo>
                  <a:pt x="2122" y="1340"/>
                </a:lnTo>
                <a:lnTo>
                  <a:pt x="2123" y="1337"/>
                </a:lnTo>
                <a:lnTo>
                  <a:pt x="2124" y="1334"/>
                </a:lnTo>
                <a:lnTo>
                  <a:pt x="2124" y="1334"/>
                </a:lnTo>
                <a:lnTo>
                  <a:pt x="2123" y="1330"/>
                </a:lnTo>
                <a:lnTo>
                  <a:pt x="2118" y="1326"/>
                </a:lnTo>
                <a:lnTo>
                  <a:pt x="2107" y="1313"/>
                </a:lnTo>
                <a:lnTo>
                  <a:pt x="2094" y="1302"/>
                </a:lnTo>
                <a:lnTo>
                  <a:pt x="2087" y="1297"/>
                </a:lnTo>
                <a:lnTo>
                  <a:pt x="2083" y="1295"/>
                </a:lnTo>
                <a:lnTo>
                  <a:pt x="2083" y="1295"/>
                </a:lnTo>
                <a:lnTo>
                  <a:pt x="2078" y="1302"/>
                </a:lnTo>
                <a:lnTo>
                  <a:pt x="2072" y="1308"/>
                </a:lnTo>
                <a:lnTo>
                  <a:pt x="2067" y="1314"/>
                </a:lnTo>
                <a:lnTo>
                  <a:pt x="2062" y="1321"/>
                </a:lnTo>
                <a:lnTo>
                  <a:pt x="2062" y="1321"/>
                </a:lnTo>
                <a:lnTo>
                  <a:pt x="2066" y="1324"/>
                </a:lnTo>
                <a:lnTo>
                  <a:pt x="2070" y="1328"/>
                </a:lnTo>
                <a:lnTo>
                  <a:pt x="2079" y="1340"/>
                </a:lnTo>
                <a:lnTo>
                  <a:pt x="2083" y="1345"/>
                </a:lnTo>
                <a:lnTo>
                  <a:pt x="2088" y="1351"/>
                </a:lnTo>
                <a:lnTo>
                  <a:pt x="2094" y="1354"/>
                </a:lnTo>
                <a:lnTo>
                  <a:pt x="2100" y="1355"/>
                </a:lnTo>
                <a:lnTo>
                  <a:pt x="2100" y="1355"/>
                </a:lnTo>
                <a:close/>
                <a:moveTo>
                  <a:pt x="889" y="1308"/>
                </a:moveTo>
                <a:lnTo>
                  <a:pt x="889" y="1308"/>
                </a:lnTo>
                <a:lnTo>
                  <a:pt x="871" y="1308"/>
                </a:lnTo>
                <a:lnTo>
                  <a:pt x="853" y="1307"/>
                </a:lnTo>
                <a:lnTo>
                  <a:pt x="844" y="1308"/>
                </a:lnTo>
                <a:lnTo>
                  <a:pt x="836" y="1310"/>
                </a:lnTo>
                <a:lnTo>
                  <a:pt x="828" y="1313"/>
                </a:lnTo>
                <a:lnTo>
                  <a:pt x="822" y="1319"/>
                </a:lnTo>
                <a:lnTo>
                  <a:pt x="822" y="1319"/>
                </a:lnTo>
                <a:lnTo>
                  <a:pt x="858" y="1322"/>
                </a:lnTo>
                <a:lnTo>
                  <a:pt x="895" y="1326"/>
                </a:lnTo>
                <a:lnTo>
                  <a:pt x="931" y="1329"/>
                </a:lnTo>
                <a:lnTo>
                  <a:pt x="949" y="1329"/>
                </a:lnTo>
                <a:lnTo>
                  <a:pt x="968" y="1329"/>
                </a:lnTo>
                <a:lnTo>
                  <a:pt x="968" y="1329"/>
                </a:lnTo>
                <a:lnTo>
                  <a:pt x="965" y="1324"/>
                </a:lnTo>
                <a:lnTo>
                  <a:pt x="962" y="1321"/>
                </a:lnTo>
                <a:lnTo>
                  <a:pt x="958" y="1317"/>
                </a:lnTo>
                <a:lnTo>
                  <a:pt x="954" y="1314"/>
                </a:lnTo>
                <a:lnTo>
                  <a:pt x="944" y="1310"/>
                </a:lnTo>
                <a:lnTo>
                  <a:pt x="934" y="1308"/>
                </a:lnTo>
                <a:lnTo>
                  <a:pt x="924" y="1307"/>
                </a:lnTo>
                <a:lnTo>
                  <a:pt x="912" y="1307"/>
                </a:lnTo>
                <a:lnTo>
                  <a:pt x="889" y="1308"/>
                </a:lnTo>
                <a:lnTo>
                  <a:pt x="889" y="1308"/>
                </a:lnTo>
                <a:close/>
                <a:moveTo>
                  <a:pt x="820" y="1338"/>
                </a:moveTo>
                <a:lnTo>
                  <a:pt x="820" y="1338"/>
                </a:lnTo>
                <a:lnTo>
                  <a:pt x="819" y="1369"/>
                </a:lnTo>
                <a:lnTo>
                  <a:pt x="818" y="1399"/>
                </a:lnTo>
                <a:lnTo>
                  <a:pt x="818" y="1455"/>
                </a:lnTo>
                <a:lnTo>
                  <a:pt x="818" y="1455"/>
                </a:lnTo>
                <a:lnTo>
                  <a:pt x="821" y="1476"/>
                </a:lnTo>
                <a:lnTo>
                  <a:pt x="824" y="1499"/>
                </a:lnTo>
                <a:lnTo>
                  <a:pt x="825" y="1522"/>
                </a:lnTo>
                <a:lnTo>
                  <a:pt x="826" y="1546"/>
                </a:lnTo>
                <a:lnTo>
                  <a:pt x="827" y="1594"/>
                </a:lnTo>
                <a:lnTo>
                  <a:pt x="827" y="1644"/>
                </a:lnTo>
                <a:lnTo>
                  <a:pt x="826" y="1696"/>
                </a:lnTo>
                <a:lnTo>
                  <a:pt x="826" y="1747"/>
                </a:lnTo>
                <a:lnTo>
                  <a:pt x="827" y="1798"/>
                </a:lnTo>
                <a:lnTo>
                  <a:pt x="828" y="1824"/>
                </a:lnTo>
                <a:lnTo>
                  <a:pt x="830" y="1850"/>
                </a:lnTo>
                <a:lnTo>
                  <a:pt x="830" y="1850"/>
                </a:lnTo>
                <a:lnTo>
                  <a:pt x="827" y="1857"/>
                </a:lnTo>
                <a:lnTo>
                  <a:pt x="826" y="1865"/>
                </a:lnTo>
                <a:lnTo>
                  <a:pt x="825" y="1872"/>
                </a:lnTo>
                <a:lnTo>
                  <a:pt x="824" y="1881"/>
                </a:lnTo>
                <a:lnTo>
                  <a:pt x="825" y="1899"/>
                </a:lnTo>
                <a:lnTo>
                  <a:pt x="826" y="1917"/>
                </a:lnTo>
                <a:lnTo>
                  <a:pt x="826" y="1917"/>
                </a:lnTo>
                <a:lnTo>
                  <a:pt x="836" y="2037"/>
                </a:lnTo>
                <a:lnTo>
                  <a:pt x="840" y="2096"/>
                </a:lnTo>
                <a:lnTo>
                  <a:pt x="843" y="2154"/>
                </a:lnTo>
                <a:lnTo>
                  <a:pt x="843" y="2154"/>
                </a:lnTo>
                <a:lnTo>
                  <a:pt x="849" y="2152"/>
                </a:lnTo>
                <a:lnTo>
                  <a:pt x="855" y="2151"/>
                </a:lnTo>
                <a:lnTo>
                  <a:pt x="861" y="2151"/>
                </a:lnTo>
                <a:lnTo>
                  <a:pt x="869" y="2151"/>
                </a:lnTo>
                <a:lnTo>
                  <a:pt x="881" y="2153"/>
                </a:lnTo>
                <a:lnTo>
                  <a:pt x="886" y="2154"/>
                </a:lnTo>
                <a:lnTo>
                  <a:pt x="891" y="2154"/>
                </a:lnTo>
                <a:lnTo>
                  <a:pt x="891" y="2154"/>
                </a:lnTo>
                <a:lnTo>
                  <a:pt x="889" y="2128"/>
                </a:lnTo>
                <a:lnTo>
                  <a:pt x="888" y="2101"/>
                </a:lnTo>
                <a:lnTo>
                  <a:pt x="888" y="2045"/>
                </a:lnTo>
                <a:lnTo>
                  <a:pt x="887" y="2016"/>
                </a:lnTo>
                <a:lnTo>
                  <a:pt x="886" y="1988"/>
                </a:lnTo>
                <a:lnTo>
                  <a:pt x="884" y="1961"/>
                </a:lnTo>
                <a:lnTo>
                  <a:pt x="881" y="1937"/>
                </a:lnTo>
                <a:lnTo>
                  <a:pt x="881" y="1937"/>
                </a:lnTo>
                <a:lnTo>
                  <a:pt x="884" y="1926"/>
                </a:lnTo>
                <a:lnTo>
                  <a:pt x="885" y="1915"/>
                </a:lnTo>
                <a:lnTo>
                  <a:pt x="886" y="1902"/>
                </a:lnTo>
                <a:lnTo>
                  <a:pt x="886" y="1890"/>
                </a:lnTo>
                <a:lnTo>
                  <a:pt x="885" y="1867"/>
                </a:lnTo>
                <a:lnTo>
                  <a:pt x="883" y="1848"/>
                </a:lnTo>
                <a:lnTo>
                  <a:pt x="883" y="1848"/>
                </a:lnTo>
                <a:lnTo>
                  <a:pt x="884" y="1841"/>
                </a:lnTo>
                <a:lnTo>
                  <a:pt x="885" y="1836"/>
                </a:lnTo>
                <a:lnTo>
                  <a:pt x="887" y="1829"/>
                </a:lnTo>
                <a:lnTo>
                  <a:pt x="887" y="1824"/>
                </a:lnTo>
                <a:lnTo>
                  <a:pt x="887" y="1824"/>
                </a:lnTo>
                <a:lnTo>
                  <a:pt x="886" y="1819"/>
                </a:lnTo>
                <a:lnTo>
                  <a:pt x="884" y="1813"/>
                </a:lnTo>
                <a:lnTo>
                  <a:pt x="883" y="1808"/>
                </a:lnTo>
                <a:lnTo>
                  <a:pt x="881" y="1803"/>
                </a:lnTo>
                <a:lnTo>
                  <a:pt x="881" y="1803"/>
                </a:lnTo>
                <a:lnTo>
                  <a:pt x="879" y="1779"/>
                </a:lnTo>
                <a:lnTo>
                  <a:pt x="877" y="1754"/>
                </a:lnTo>
                <a:lnTo>
                  <a:pt x="876" y="1703"/>
                </a:lnTo>
                <a:lnTo>
                  <a:pt x="876" y="1703"/>
                </a:lnTo>
                <a:lnTo>
                  <a:pt x="877" y="1607"/>
                </a:lnTo>
                <a:lnTo>
                  <a:pt x="879" y="1517"/>
                </a:lnTo>
                <a:lnTo>
                  <a:pt x="880" y="1432"/>
                </a:lnTo>
                <a:lnTo>
                  <a:pt x="879" y="1351"/>
                </a:lnTo>
                <a:lnTo>
                  <a:pt x="879" y="1351"/>
                </a:lnTo>
                <a:lnTo>
                  <a:pt x="882" y="1349"/>
                </a:lnTo>
                <a:lnTo>
                  <a:pt x="885" y="1348"/>
                </a:lnTo>
                <a:lnTo>
                  <a:pt x="889" y="1347"/>
                </a:lnTo>
                <a:lnTo>
                  <a:pt x="891" y="1344"/>
                </a:lnTo>
                <a:lnTo>
                  <a:pt x="891" y="1344"/>
                </a:lnTo>
                <a:lnTo>
                  <a:pt x="881" y="1344"/>
                </a:lnTo>
                <a:lnTo>
                  <a:pt x="871" y="1344"/>
                </a:lnTo>
                <a:lnTo>
                  <a:pt x="854" y="1341"/>
                </a:lnTo>
                <a:lnTo>
                  <a:pt x="838" y="1338"/>
                </a:lnTo>
                <a:lnTo>
                  <a:pt x="829" y="1338"/>
                </a:lnTo>
                <a:lnTo>
                  <a:pt x="820" y="1338"/>
                </a:lnTo>
                <a:lnTo>
                  <a:pt x="820" y="1338"/>
                </a:lnTo>
                <a:close/>
                <a:moveTo>
                  <a:pt x="900" y="1351"/>
                </a:moveTo>
                <a:lnTo>
                  <a:pt x="900" y="1351"/>
                </a:lnTo>
                <a:lnTo>
                  <a:pt x="900" y="1383"/>
                </a:lnTo>
                <a:lnTo>
                  <a:pt x="898" y="1414"/>
                </a:lnTo>
                <a:lnTo>
                  <a:pt x="894" y="1474"/>
                </a:lnTo>
                <a:lnTo>
                  <a:pt x="894" y="1474"/>
                </a:lnTo>
                <a:lnTo>
                  <a:pt x="892" y="1504"/>
                </a:lnTo>
                <a:lnTo>
                  <a:pt x="894" y="1534"/>
                </a:lnTo>
                <a:lnTo>
                  <a:pt x="894" y="1595"/>
                </a:lnTo>
                <a:lnTo>
                  <a:pt x="894" y="1595"/>
                </a:lnTo>
                <a:lnTo>
                  <a:pt x="892" y="1668"/>
                </a:lnTo>
                <a:lnTo>
                  <a:pt x="892" y="1703"/>
                </a:lnTo>
                <a:lnTo>
                  <a:pt x="894" y="1740"/>
                </a:lnTo>
                <a:lnTo>
                  <a:pt x="894" y="1740"/>
                </a:lnTo>
                <a:lnTo>
                  <a:pt x="899" y="1805"/>
                </a:lnTo>
                <a:lnTo>
                  <a:pt x="904" y="1871"/>
                </a:lnTo>
                <a:lnTo>
                  <a:pt x="907" y="1939"/>
                </a:lnTo>
                <a:lnTo>
                  <a:pt x="909" y="1972"/>
                </a:lnTo>
                <a:lnTo>
                  <a:pt x="909" y="2007"/>
                </a:lnTo>
                <a:lnTo>
                  <a:pt x="909" y="2007"/>
                </a:lnTo>
                <a:lnTo>
                  <a:pt x="907" y="2026"/>
                </a:lnTo>
                <a:lnTo>
                  <a:pt x="906" y="2045"/>
                </a:lnTo>
                <a:lnTo>
                  <a:pt x="904" y="2064"/>
                </a:lnTo>
                <a:lnTo>
                  <a:pt x="904" y="2083"/>
                </a:lnTo>
                <a:lnTo>
                  <a:pt x="904" y="2083"/>
                </a:lnTo>
                <a:lnTo>
                  <a:pt x="906" y="2102"/>
                </a:lnTo>
                <a:lnTo>
                  <a:pt x="909" y="2122"/>
                </a:lnTo>
                <a:lnTo>
                  <a:pt x="909" y="2131"/>
                </a:lnTo>
                <a:lnTo>
                  <a:pt x="910" y="2140"/>
                </a:lnTo>
                <a:lnTo>
                  <a:pt x="909" y="2150"/>
                </a:lnTo>
                <a:lnTo>
                  <a:pt x="906" y="2158"/>
                </a:lnTo>
                <a:lnTo>
                  <a:pt x="906" y="2158"/>
                </a:lnTo>
                <a:lnTo>
                  <a:pt x="920" y="2159"/>
                </a:lnTo>
                <a:lnTo>
                  <a:pt x="935" y="2161"/>
                </a:lnTo>
                <a:lnTo>
                  <a:pt x="948" y="2162"/>
                </a:lnTo>
                <a:lnTo>
                  <a:pt x="952" y="2162"/>
                </a:lnTo>
                <a:lnTo>
                  <a:pt x="956" y="2162"/>
                </a:lnTo>
                <a:lnTo>
                  <a:pt x="956" y="2162"/>
                </a:lnTo>
                <a:lnTo>
                  <a:pt x="952" y="2134"/>
                </a:lnTo>
                <a:lnTo>
                  <a:pt x="951" y="2106"/>
                </a:lnTo>
                <a:lnTo>
                  <a:pt x="950" y="2078"/>
                </a:lnTo>
                <a:lnTo>
                  <a:pt x="950" y="2050"/>
                </a:lnTo>
                <a:lnTo>
                  <a:pt x="952" y="1995"/>
                </a:lnTo>
                <a:lnTo>
                  <a:pt x="954" y="1943"/>
                </a:lnTo>
                <a:lnTo>
                  <a:pt x="954" y="1943"/>
                </a:lnTo>
                <a:lnTo>
                  <a:pt x="952" y="1922"/>
                </a:lnTo>
                <a:lnTo>
                  <a:pt x="952" y="1900"/>
                </a:lnTo>
                <a:lnTo>
                  <a:pt x="951" y="1879"/>
                </a:lnTo>
                <a:lnTo>
                  <a:pt x="951" y="1856"/>
                </a:lnTo>
                <a:lnTo>
                  <a:pt x="951" y="1856"/>
                </a:lnTo>
                <a:lnTo>
                  <a:pt x="951" y="1832"/>
                </a:lnTo>
                <a:lnTo>
                  <a:pt x="950" y="1807"/>
                </a:lnTo>
                <a:lnTo>
                  <a:pt x="948" y="1758"/>
                </a:lnTo>
                <a:lnTo>
                  <a:pt x="946" y="1707"/>
                </a:lnTo>
                <a:lnTo>
                  <a:pt x="945" y="1682"/>
                </a:lnTo>
                <a:lnTo>
                  <a:pt x="945" y="1656"/>
                </a:lnTo>
                <a:lnTo>
                  <a:pt x="945" y="1656"/>
                </a:lnTo>
                <a:lnTo>
                  <a:pt x="945" y="1499"/>
                </a:lnTo>
                <a:lnTo>
                  <a:pt x="945" y="1349"/>
                </a:lnTo>
                <a:lnTo>
                  <a:pt x="945" y="1349"/>
                </a:lnTo>
                <a:lnTo>
                  <a:pt x="920" y="1347"/>
                </a:lnTo>
                <a:lnTo>
                  <a:pt x="894" y="1347"/>
                </a:lnTo>
                <a:lnTo>
                  <a:pt x="894" y="1347"/>
                </a:lnTo>
                <a:lnTo>
                  <a:pt x="896" y="1348"/>
                </a:lnTo>
                <a:lnTo>
                  <a:pt x="897" y="1349"/>
                </a:lnTo>
                <a:lnTo>
                  <a:pt x="899" y="1350"/>
                </a:lnTo>
                <a:lnTo>
                  <a:pt x="900" y="1351"/>
                </a:lnTo>
                <a:lnTo>
                  <a:pt x="900" y="1351"/>
                </a:lnTo>
                <a:close/>
                <a:moveTo>
                  <a:pt x="768" y="1377"/>
                </a:moveTo>
                <a:lnTo>
                  <a:pt x="768" y="1377"/>
                </a:lnTo>
                <a:lnTo>
                  <a:pt x="755" y="1410"/>
                </a:lnTo>
                <a:lnTo>
                  <a:pt x="742" y="1444"/>
                </a:lnTo>
                <a:lnTo>
                  <a:pt x="712" y="1514"/>
                </a:lnTo>
                <a:lnTo>
                  <a:pt x="698" y="1549"/>
                </a:lnTo>
                <a:lnTo>
                  <a:pt x="685" y="1584"/>
                </a:lnTo>
                <a:lnTo>
                  <a:pt x="673" y="1620"/>
                </a:lnTo>
                <a:lnTo>
                  <a:pt x="662" y="1656"/>
                </a:lnTo>
                <a:lnTo>
                  <a:pt x="662" y="1656"/>
                </a:lnTo>
                <a:lnTo>
                  <a:pt x="640" y="1717"/>
                </a:lnTo>
                <a:lnTo>
                  <a:pt x="617" y="1776"/>
                </a:lnTo>
                <a:lnTo>
                  <a:pt x="571" y="1894"/>
                </a:lnTo>
                <a:lnTo>
                  <a:pt x="550" y="1953"/>
                </a:lnTo>
                <a:lnTo>
                  <a:pt x="527" y="2011"/>
                </a:lnTo>
                <a:lnTo>
                  <a:pt x="507" y="2071"/>
                </a:lnTo>
                <a:lnTo>
                  <a:pt x="488" y="2132"/>
                </a:lnTo>
                <a:lnTo>
                  <a:pt x="488" y="2132"/>
                </a:lnTo>
                <a:lnTo>
                  <a:pt x="475" y="2161"/>
                </a:lnTo>
                <a:lnTo>
                  <a:pt x="462" y="2190"/>
                </a:lnTo>
                <a:lnTo>
                  <a:pt x="440" y="2247"/>
                </a:lnTo>
                <a:lnTo>
                  <a:pt x="418" y="2304"/>
                </a:lnTo>
                <a:lnTo>
                  <a:pt x="406" y="2333"/>
                </a:lnTo>
                <a:lnTo>
                  <a:pt x="395" y="2362"/>
                </a:lnTo>
                <a:lnTo>
                  <a:pt x="395" y="2362"/>
                </a:lnTo>
                <a:lnTo>
                  <a:pt x="462" y="2350"/>
                </a:lnTo>
                <a:lnTo>
                  <a:pt x="493" y="2344"/>
                </a:lnTo>
                <a:lnTo>
                  <a:pt x="526" y="2340"/>
                </a:lnTo>
                <a:lnTo>
                  <a:pt x="526" y="2340"/>
                </a:lnTo>
                <a:lnTo>
                  <a:pt x="524" y="2333"/>
                </a:lnTo>
                <a:lnTo>
                  <a:pt x="522" y="2326"/>
                </a:lnTo>
                <a:lnTo>
                  <a:pt x="522" y="2319"/>
                </a:lnTo>
                <a:lnTo>
                  <a:pt x="522" y="2312"/>
                </a:lnTo>
                <a:lnTo>
                  <a:pt x="522" y="2305"/>
                </a:lnTo>
                <a:lnTo>
                  <a:pt x="523" y="2298"/>
                </a:lnTo>
                <a:lnTo>
                  <a:pt x="525" y="2292"/>
                </a:lnTo>
                <a:lnTo>
                  <a:pt x="528" y="2286"/>
                </a:lnTo>
                <a:lnTo>
                  <a:pt x="532" y="2280"/>
                </a:lnTo>
                <a:lnTo>
                  <a:pt x="535" y="2275"/>
                </a:lnTo>
                <a:lnTo>
                  <a:pt x="544" y="2264"/>
                </a:lnTo>
                <a:lnTo>
                  <a:pt x="555" y="2256"/>
                </a:lnTo>
                <a:lnTo>
                  <a:pt x="569" y="2249"/>
                </a:lnTo>
                <a:lnTo>
                  <a:pt x="569" y="2249"/>
                </a:lnTo>
                <a:lnTo>
                  <a:pt x="596" y="2238"/>
                </a:lnTo>
                <a:lnTo>
                  <a:pt x="625" y="2228"/>
                </a:lnTo>
                <a:lnTo>
                  <a:pt x="684" y="2206"/>
                </a:lnTo>
                <a:lnTo>
                  <a:pt x="745" y="2187"/>
                </a:lnTo>
                <a:lnTo>
                  <a:pt x="803" y="2169"/>
                </a:lnTo>
                <a:lnTo>
                  <a:pt x="803" y="2169"/>
                </a:lnTo>
                <a:lnTo>
                  <a:pt x="809" y="2165"/>
                </a:lnTo>
                <a:lnTo>
                  <a:pt x="814" y="2159"/>
                </a:lnTo>
                <a:lnTo>
                  <a:pt x="818" y="2158"/>
                </a:lnTo>
                <a:lnTo>
                  <a:pt x="821" y="2157"/>
                </a:lnTo>
                <a:lnTo>
                  <a:pt x="824" y="2156"/>
                </a:lnTo>
                <a:lnTo>
                  <a:pt x="828" y="2158"/>
                </a:lnTo>
                <a:lnTo>
                  <a:pt x="828" y="2158"/>
                </a:lnTo>
                <a:lnTo>
                  <a:pt x="825" y="2137"/>
                </a:lnTo>
                <a:lnTo>
                  <a:pt x="823" y="2115"/>
                </a:lnTo>
                <a:lnTo>
                  <a:pt x="821" y="2094"/>
                </a:lnTo>
                <a:lnTo>
                  <a:pt x="821" y="2073"/>
                </a:lnTo>
                <a:lnTo>
                  <a:pt x="820" y="2028"/>
                </a:lnTo>
                <a:lnTo>
                  <a:pt x="818" y="1981"/>
                </a:lnTo>
                <a:lnTo>
                  <a:pt x="818" y="1981"/>
                </a:lnTo>
                <a:lnTo>
                  <a:pt x="814" y="1952"/>
                </a:lnTo>
                <a:lnTo>
                  <a:pt x="810" y="1922"/>
                </a:lnTo>
                <a:lnTo>
                  <a:pt x="808" y="1907"/>
                </a:lnTo>
                <a:lnTo>
                  <a:pt x="807" y="1892"/>
                </a:lnTo>
                <a:lnTo>
                  <a:pt x="806" y="1875"/>
                </a:lnTo>
                <a:lnTo>
                  <a:pt x="807" y="1860"/>
                </a:lnTo>
                <a:lnTo>
                  <a:pt x="807" y="1860"/>
                </a:lnTo>
                <a:lnTo>
                  <a:pt x="808" y="1850"/>
                </a:lnTo>
                <a:lnTo>
                  <a:pt x="810" y="1839"/>
                </a:lnTo>
                <a:lnTo>
                  <a:pt x="812" y="1828"/>
                </a:lnTo>
                <a:lnTo>
                  <a:pt x="813" y="1818"/>
                </a:lnTo>
                <a:lnTo>
                  <a:pt x="813" y="1818"/>
                </a:lnTo>
                <a:lnTo>
                  <a:pt x="812" y="1796"/>
                </a:lnTo>
                <a:lnTo>
                  <a:pt x="810" y="1776"/>
                </a:lnTo>
                <a:lnTo>
                  <a:pt x="808" y="1754"/>
                </a:lnTo>
                <a:lnTo>
                  <a:pt x="807" y="1733"/>
                </a:lnTo>
                <a:lnTo>
                  <a:pt x="807" y="1733"/>
                </a:lnTo>
                <a:lnTo>
                  <a:pt x="807" y="1710"/>
                </a:lnTo>
                <a:lnTo>
                  <a:pt x="808" y="1687"/>
                </a:lnTo>
                <a:lnTo>
                  <a:pt x="809" y="1642"/>
                </a:lnTo>
                <a:lnTo>
                  <a:pt x="809" y="1642"/>
                </a:lnTo>
                <a:lnTo>
                  <a:pt x="809" y="1607"/>
                </a:lnTo>
                <a:lnTo>
                  <a:pt x="807" y="1570"/>
                </a:lnTo>
                <a:lnTo>
                  <a:pt x="804" y="1500"/>
                </a:lnTo>
                <a:lnTo>
                  <a:pt x="800" y="1426"/>
                </a:lnTo>
                <a:lnTo>
                  <a:pt x="800" y="1388"/>
                </a:lnTo>
                <a:lnTo>
                  <a:pt x="800" y="1351"/>
                </a:lnTo>
                <a:lnTo>
                  <a:pt x="800" y="1351"/>
                </a:lnTo>
                <a:lnTo>
                  <a:pt x="799" y="1349"/>
                </a:lnTo>
                <a:lnTo>
                  <a:pt x="796" y="1349"/>
                </a:lnTo>
                <a:lnTo>
                  <a:pt x="796" y="1349"/>
                </a:lnTo>
                <a:lnTo>
                  <a:pt x="793" y="1359"/>
                </a:lnTo>
                <a:lnTo>
                  <a:pt x="791" y="1365"/>
                </a:lnTo>
                <a:lnTo>
                  <a:pt x="789" y="1369"/>
                </a:lnTo>
                <a:lnTo>
                  <a:pt x="785" y="1372"/>
                </a:lnTo>
                <a:lnTo>
                  <a:pt x="781" y="1374"/>
                </a:lnTo>
                <a:lnTo>
                  <a:pt x="775" y="1375"/>
                </a:lnTo>
                <a:lnTo>
                  <a:pt x="768" y="1377"/>
                </a:lnTo>
                <a:lnTo>
                  <a:pt x="768" y="1377"/>
                </a:lnTo>
                <a:close/>
                <a:moveTo>
                  <a:pt x="968" y="1349"/>
                </a:moveTo>
                <a:lnTo>
                  <a:pt x="968" y="1349"/>
                </a:lnTo>
                <a:lnTo>
                  <a:pt x="964" y="1353"/>
                </a:lnTo>
                <a:lnTo>
                  <a:pt x="962" y="1358"/>
                </a:lnTo>
                <a:lnTo>
                  <a:pt x="961" y="1366"/>
                </a:lnTo>
                <a:lnTo>
                  <a:pt x="960" y="1372"/>
                </a:lnTo>
                <a:lnTo>
                  <a:pt x="960" y="1372"/>
                </a:lnTo>
                <a:lnTo>
                  <a:pt x="958" y="1396"/>
                </a:lnTo>
                <a:lnTo>
                  <a:pt x="957" y="1422"/>
                </a:lnTo>
                <a:lnTo>
                  <a:pt x="957" y="1446"/>
                </a:lnTo>
                <a:lnTo>
                  <a:pt x="958" y="1472"/>
                </a:lnTo>
                <a:lnTo>
                  <a:pt x="960" y="1522"/>
                </a:lnTo>
                <a:lnTo>
                  <a:pt x="964" y="1569"/>
                </a:lnTo>
                <a:lnTo>
                  <a:pt x="964" y="1569"/>
                </a:lnTo>
                <a:lnTo>
                  <a:pt x="964" y="1599"/>
                </a:lnTo>
                <a:lnTo>
                  <a:pt x="964" y="1628"/>
                </a:lnTo>
                <a:lnTo>
                  <a:pt x="962" y="1657"/>
                </a:lnTo>
                <a:lnTo>
                  <a:pt x="962" y="1686"/>
                </a:lnTo>
                <a:lnTo>
                  <a:pt x="962" y="1686"/>
                </a:lnTo>
                <a:lnTo>
                  <a:pt x="962" y="1714"/>
                </a:lnTo>
                <a:lnTo>
                  <a:pt x="964" y="1742"/>
                </a:lnTo>
                <a:lnTo>
                  <a:pt x="967" y="1796"/>
                </a:lnTo>
                <a:lnTo>
                  <a:pt x="970" y="1824"/>
                </a:lnTo>
                <a:lnTo>
                  <a:pt x="971" y="1851"/>
                </a:lnTo>
                <a:lnTo>
                  <a:pt x="972" y="1879"/>
                </a:lnTo>
                <a:lnTo>
                  <a:pt x="971" y="1905"/>
                </a:lnTo>
                <a:lnTo>
                  <a:pt x="971" y="1905"/>
                </a:lnTo>
                <a:lnTo>
                  <a:pt x="970" y="1925"/>
                </a:lnTo>
                <a:lnTo>
                  <a:pt x="970" y="1943"/>
                </a:lnTo>
                <a:lnTo>
                  <a:pt x="971" y="1977"/>
                </a:lnTo>
                <a:lnTo>
                  <a:pt x="971" y="1977"/>
                </a:lnTo>
                <a:lnTo>
                  <a:pt x="971" y="2020"/>
                </a:lnTo>
                <a:lnTo>
                  <a:pt x="971" y="2040"/>
                </a:lnTo>
                <a:lnTo>
                  <a:pt x="973" y="2060"/>
                </a:lnTo>
                <a:lnTo>
                  <a:pt x="973" y="2060"/>
                </a:lnTo>
                <a:lnTo>
                  <a:pt x="974" y="2065"/>
                </a:lnTo>
                <a:lnTo>
                  <a:pt x="976" y="2069"/>
                </a:lnTo>
                <a:lnTo>
                  <a:pt x="977" y="2075"/>
                </a:lnTo>
                <a:lnTo>
                  <a:pt x="979" y="2079"/>
                </a:lnTo>
                <a:lnTo>
                  <a:pt x="979" y="2079"/>
                </a:lnTo>
                <a:lnTo>
                  <a:pt x="979" y="2090"/>
                </a:lnTo>
                <a:lnTo>
                  <a:pt x="979" y="2100"/>
                </a:lnTo>
                <a:lnTo>
                  <a:pt x="978" y="2124"/>
                </a:lnTo>
                <a:lnTo>
                  <a:pt x="977" y="2146"/>
                </a:lnTo>
                <a:lnTo>
                  <a:pt x="978" y="2158"/>
                </a:lnTo>
                <a:lnTo>
                  <a:pt x="979" y="2169"/>
                </a:lnTo>
                <a:lnTo>
                  <a:pt x="979" y="2169"/>
                </a:lnTo>
                <a:lnTo>
                  <a:pt x="1108" y="2215"/>
                </a:lnTo>
                <a:lnTo>
                  <a:pt x="1174" y="2240"/>
                </a:lnTo>
                <a:lnTo>
                  <a:pt x="1205" y="2252"/>
                </a:lnTo>
                <a:lnTo>
                  <a:pt x="1234" y="2264"/>
                </a:lnTo>
                <a:lnTo>
                  <a:pt x="1234" y="2264"/>
                </a:lnTo>
                <a:lnTo>
                  <a:pt x="1238" y="2266"/>
                </a:lnTo>
                <a:lnTo>
                  <a:pt x="1243" y="2270"/>
                </a:lnTo>
                <a:lnTo>
                  <a:pt x="1249" y="2276"/>
                </a:lnTo>
                <a:lnTo>
                  <a:pt x="1255" y="2285"/>
                </a:lnTo>
                <a:lnTo>
                  <a:pt x="1260" y="2295"/>
                </a:lnTo>
                <a:lnTo>
                  <a:pt x="1263" y="2306"/>
                </a:lnTo>
                <a:lnTo>
                  <a:pt x="1264" y="2318"/>
                </a:lnTo>
                <a:lnTo>
                  <a:pt x="1265" y="2328"/>
                </a:lnTo>
                <a:lnTo>
                  <a:pt x="1263" y="2340"/>
                </a:lnTo>
                <a:lnTo>
                  <a:pt x="1263" y="2340"/>
                </a:lnTo>
                <a:lnTo>
                  <a:pt x="1274" y="2341"/>
                </a:lnTo>
                <a:lnTo>
                  <a:pt x="1284" y="2343"/>
                </a:lnTo>
                <a:lnTo>
                  <a:pt x="1305" y="2349"/>
                </a:lnTo>
                <a:lnTo>
                  <a:pt x="1324" y="2353"/>
                </a:lnTo>
                <a:lnTo>
                  <a:pt x="1334" y="2355"/>
                </a:lnTo>
                <a:lnTo>
                  <a:pt x="1342" y="2355"/>
                </a:lnTo>
                <a:lnTo>
                  <a:pt x="1342" y="2355"/>
                </a:lnTo>
                <a:lnTo>
                  <a:pt x="1278" y="2179"/>
                </a:lnTo>
                <a:lnTo>
                  <a:pt x="1215" y="2002"/>
                </a:lnTo>
                <a:lnTo>
                  <a:pt x="1183" y="1913"/>
                </a:lnTo>
                <a:lnTo>
                  <a:pt x="1149" y="1826"/>
                </a:lnTo>
                <a:lnTo>
                  <a:pt x="1116" y="1740"/>
                </a:lnTo>
                <a:lnTo>
                  <a:pt x="1081" y="1654"/>
                </a:lnTo>
                <a:lnTo>
                  <a:pt x="1081" y="1654"/>
                </a:lnTo>
                <a:lnTo>
                  <a:pt x="1078" y="1639"/>
                </a:lnTo>
                <a:lnTo>
                  <a:pt x="1074" y="1624"/>
                </a:lnTo>
                <a:lnTo>
                  <a:pt x="1070" y="1611"/>
                </a:lnTo>
                <a:lnTo>
                  <a:pt x="1065" y="1598"/>
                </a:lnTo>
                <a:lnTo>
                  <a:pt x="1055" y="1572"/>
                </a:lnTo>
                <a:lnTo>
                  <a:pt x="1045" y="1548"/>
                </a:lnTo>
                <a:lnTo>
                  <a:pt x="1045" y="1548"/>
                </a:lnTo>
                <a:lnTo>
                  <a:pt x="1039" y="1531"/>
                </a:lnTo>
                <a:lnTo>
                  <a:pt x="1034" y="1513"/>
                </a:lnTo>
                <a:lnTo>
                  <a:pt x="1030" y="1495"/>
                </a:lnTo>
                <a:lnTo>
                  <a:pt x="1023" y="1478"/>
                </a:lnTo>
                <a:lnTo>
                  <a:pt x="1023" y="1478"/>
                </a:lnTo>
                <a:lnTo>
                  <a:pt x="1019" y="1466"/>
                </a:lnTo>
                <a:lnTo>
                  <a:pt x="1012" y="1456"/>
                </a:lnTo>
                <a:lnTo>
                  <a:pt x="1007" y="1445"/>
                </a:lnTo>
                <a:lnTo>
                  <a:pt x="1002" y="1433"/>
                </a:lnTo>
                <a:lnTo>
                  <a:pt x="1002" y="1433"/>
                </a:lnTo>
                <a:lnTo>
                  <a:pt x="1000" y="1425"/>
                </a:lnTo>
                <a:lnTo>
                  <a:pt x="996" y="1415"/>
                </a:lnTo>
                <a:lnTo>
                  <a:pt x="992" y="1397"/>
                </a:lnTo>
                <a:lnTo>
                  <a:pt x="990" y="1388"/>
                </a:lnTo>
                <a:lnTo>
                  <a:pt x="987" y="1381"/>
                </a:lnTo>
                <a:lnTo>
                  <a:pt x="982" y="1373"/>
                </a:lnTo>
                <a:lnTo>
                  <a:pt x="977" y="1368"/>
                </a:lnTo>
                <a:lnTo>
                  <a:pt x="977" y="1368"/>
                </a:lnTo>
                <a:lnTo>
                  <a:pt x="978" y="1359"/>
                </a:lnTo>
                <a:lnTo>
                  <a:pt x="979" y="1354"/>
                </a:lnTo>
                <a:lnTo>
                  <a:pt x="979" y="1352"/>
                </a:lnTo>
                <a:lnTo>
                  <a:pt x="977" y="1350"/>
                </a:lnTo>
                <a:lnTo>
                  <a:pt x="974" y="1349"/>
                </a:lnTo>
                <a:lnTo>
                  <a:pt x="968" y="1349"/>
                </a:lnTo>
                <a:lnTo>
                  <a:pt x="968" y="1349"/>
                </a:lnTo>
                <a:close/>
                <a:moveTo>
                  <a:pt x="641" y="1364"/>
                </a:moveTo>
                <a:lnTo>
                  <a:pt x="641" y="1364"/>
                </a:lnTo>
                <a:lnTo>
                  <a:pt x="637" y="1380"/>
                </a:lnTo>
                <a:lnTo>
                  <a:pt x="631" y="1395"/>
                </a:lnTo>
                <a:lnTo>
                  <a:pt x="619" y="1420"/>
                </a:lnTo>
                <a:lnTo>
                  <a:pt x="614" y="1434"/>
                </a:lnTo>
                <a:lnTo>
                  <a:pt x="609" y="1448"/>
                </a:lnTo>
                <a:lnTo>
                  <a:pt x="604" y="1463"/>
                </a:lnTo>
                <a:lnTo>
                  <a:pt x="600" y="1480"/>
                </a:lnTo>
                <a:lnTo>
                  <a:pt x="600" y="1480"/>
                </a:lnTo>
                <a:lnTo>
                  <a:pt x="593" y="1495"/>
                </a:lnTo>
                <a:lnTo>
                  <a:pt x="585" y="1510"/>
                </a:lnTo>
                <a:lnTo>
                  <a:pt x="579" y="1526"/>
                </a:lnTo>
                <a:lnTo>
                  <a:pt x="573" y="1542"/>
                </a:lnTo>
                <a:lnTo>
                  <a:pt x="563" y="1575"/>
                </a:lnTo>
                <a:lnTo>
                  <a:pt x="552" y="1608"/>
                </a:lnTo>
                <a:lnTo>
                  <a:pt x="552" y="1608"/>
                </a:lnTo>
                <a:lnTo>
                  <a:pt x="528" y="1669"/>
                </a:lnTo>
                <a:lnTo>
                  <a:pt x="504" y="1731"/>
                </a:lnTo>
                <a:lnTo>
                  <a:pt x="480" y="1792"/>
                </a:lnTo>
                <a:lnTo>
                  <a:pt x="459" y="1854"/>
                </a:lnTo>
                <a:lnTo>
                  <a:pt x="459" y="1854"/>
                </a:lnTo>
                <a:lnTo>
                  <a:pt x="447" y="1878"/>
                </a:lnTo>
                <a:lnTo>
                  <a:pt x="436" y="1901"/>
                </a:lnTo>
                <a:lnTo>
                  <a:pt x="416" y="1950"/>
                </a:lnTo>
                <a:lnTo>
                  <a:pt x="397" y="2001"/>
                </a:lnTo>
                <a:lnTo>
                  <a:pt x="379" y="2052"/>
                </a:lnTo>
                <a:lnTo>
                  <a:pt x="360" y="2102"/>
                </a:lnTo>
                <a:lnTo>
                  <a:pt x="342" y="2154"/>
                </a:lnTo>
                <a:lnTo>
                  <a:pt x="323" y="2203"/>
                </a:lnTo>
                <a:lnTo>
                  <a:pt x="312" y="2228"/>
                </a:lnTo>
                <a:lnTo>
                  <a:pt x="301" y="2251"/>
                </a:lnTo>
                <a:lnTo>
                  <a:pt x="301" y="2251"/>
                </a:lnTo>
                <a:lnTo>
                  <a:pt x="299" y="2264"/>
                </a:lnTo>
                <a:lnTo>
                  <a:pt x="297" y="2276"/>
                </a:lnTo>
                <a:lnTo>
                  <a:pt x="291" y="2296"/>
                </a:lnTo>
                <a:lnTo>
                  <a:pt x="285" y="2317"/>
                </a:lnTo>
                <a:lnTo>
                  <a:pt x="283" y="2327"/>
                </a:lnTo>
                <a:lnTo>
                  <a:pt x="282" y="2340"/>
                </a:lnTo>
                <a:lnTo>
                  <a:pt x="282" y="2340"/>
                </a:lnTo>
                <a:lnTo>
                  <a:pt x="265" y="2380"/>
                </a:lnTo>
                <a:lnTo>
                  <a:pt x="250" y="2423"/>
                </a:lnTo>
                <a:lnTo>
                  <a:pt x="236" y="2467"/>
                </a:lnTo>
                <a:lnTo>
                  <a:pt x="222" y="2513"/>
                </a:lnTo>
                <a:lnTo>
                  <a:pt x="222" y="2513"/>
                </a:lnTo>
                <a:lnTo>
                  <a:pt x="216" y="2523"/>
                </a:lnTo>
                <a:lnTo>
                  <a:pt x="210" y="2535"/>
                </a:lnTo>
                <a:lnTo>
                  <a:pt x="205" y="2547"/>
                </a:lnTo>
                <a:lnTo>
                  <a:pt x="201" y="2559"/>
                </a:lnTo>
                <a:lnTo>
                  <a:pt x="193" y="2583"/>
                </a:lnTo>
                <a:lnTo>
                  <a:pt x="185" y="2608"/>
                </a:lnTo>
                <a:lnTo>
                  <a:pt x="185" y="2608"/>
                </a:lnTo>
                <a:lnTo>
                  <a:pt x="174" y="2631"/>
                </a:lnTo>
                <a:lnTo>
                  <a:pt x="163" y="2654"/>
                </a:lnTo>
                <a:lnTo>
                  <a:pt x="154" y="2676"/>
                </a:lnTo>
                <a:lnTo>
                  <a:pt x="149" y="2687"/>
                </a:lnTo>
                <a:lnTo>
                  <a:pt x="146" y="2699"/>
                </a:lnTo>
                <a:lnTo>
                  <a:pt x="146" y="2699"/>
                </a:lnTo>
                <a:lnTo>
                  <a:pt x="156" y="2704"/>
                </a:lnTo>
                <a:lnTo>
                  <a:pt x="168" y="2710"/>
                </a:lnTo>
                <a:lnTo>
                  <a:pt x="178" y="2713"/>
                </a:lnTo>
                <a:lnTo>
                  <a:pt x="184" y="2714"/>
                </a:lnTo>
                <a:lnTo>
                  <a:pt x="189" y="2714"/>
                </a:lnTo>
                <a:lnTo>
                  <a:pt x="189" y="2714"/>
                </a:lnTo>
                <a:lnTo>
                  <a:pt x="190" y="2701"/>
                </a:lnTo>
                <a:lnTo>
                  <a:pt x="193" y="2689"/>
                </a:lnTo>
                <a:lnTo>
                  <a:pt x="198" y="2677"/>
                </a:lnTo>
                <a:lnTo>
                  <a:pt x="202" y="2667"/>
                </a:lnTo>
                <a:lnTo>
                  <a:pt x="212" y="2645"/>
                </a:lnTo>
                <a:lnTo>
                  <a:pt x="220" y="2623"/>
                </a:lnTo>
                <a:lnTo>
                  <a:pt x="220" y="2623"/>
                </a:lnTo>
                <a:lnTo>
                  <a:pt x="231" y="2592"/>
                </a:lnTo>
                <a:lnTo>
                  <a:pt x="241" y="2560"/>
                </a:lnTo>
                <a:lnTo>
                  <a:pt x="241" y="2560"/>
                </a:lnTo>
                <a:lnTo>
                  <a:pt x="263" y="2501"/>
                </a:lnTo>
                <a:lnTo>
                  <a:pt x="284" y="2442"/>
                </a:lnTo>
                <a:lnTo>
                  <a:pt x="294" y="2412"/>
                </a:lnTo>
                <a:lnTo>
                  <a:pt x="304" y="2381"/>
                </a:lnTo>
                <a:lnTo>
                  <a:pt x="313" y="2350"/>
                </a:lnTo>
                <a:lnTo>
                  <a:pt x="321" y="2317"/>
                </a:lnTo>
                <a:lnTo>
                  <a:pt x="321" y="2317"/>
                </a:lnTo>
                <a:lnTo>
                  <a:pt x="343" y="2263"/>
                </a:lnTo>
                <a:lnTo>
                  <a:pt x="365" y="2210"/>
                </a:lnTo>
                <a:lnTo>
                  <a:pt x="405" y="2101"/>
                </a:lnTo>
                <a:lnTo>
                  <a:pt x="445" y="1992"/>
                </a:lnTo>
                <a:lnTo>
                  <a:pt x="486" y="1884"/>
                </a:lnTo>
                <a:lnTo>
                  <a:pt x="486" y="1884"/>
                </a:lnTo>
                <a:lnTo>
                  <a:pt x="511" y="1818"/>
                </a:lnTo>
                <a:lnTo>
                  <a:pt x="536" y="1752"/>
                </a:lnTo>
                <a:lnTo>
                  <a:pt x="584" y="1621"/>
                </a:lnTo>
                <a:lnTo>
                  <a:pt x="609" y="1556"/>
                </a:lnTo>
                <a:lnTo>
                  <a:pt x="633" y="1492"/>
                </a:lnTo>
                <a:lnTo>
                  <a:pt x="659" y="1428"/>
                </a:lnTo>
                <a:lnTo>
                  <a:pt x="686" y="1366"/>
                </a:lnTo>
                <a:lnTo>
                  <a:pt x="686" y="1366"/>
                </a:lnTo>
                <a:lnTo>
                  <a:pt x="675" y="1362"/>
                </a:lnTo>
                <a:lnTo>
                  <a:pt x="662" y="1359"/>
                </a:lnTo>
                <a:lnTo>
                  <a:pt x="656" y="1358"/>
                </a:lnTo>
                <a:lnTo>
                  <a:pt x="649" y="1359"/>
                </a:lnTo>
                <a:lnTo>
                  <a:pt x="645" y="1360"/>
                </a:lnTo>
                <a:lnTo>
                  <a:pt x="641" y="1364"/>
                </a:lnTo>
                <a:lnTo>
                  <a:pt x="641" y="1364"/>
                </a:lnTo>
                <a:close/>
                <a:moveTo>
                  <a:pt x="703" y="1368"/>
                </a:moveTo>
                <a:lnTo>
                  <a:pt x="703" y="1368"/>
                </a:lnTo>
                <a:lnTo>
                  <a:pt x="692" y="1389"/>
                </a:lnTo>
                <a:lnTo>
                  <a:pt x="685" y="1411"/>
                </a:lnTo>
                <a:lnTo>
                  <a:pt x="677" y="1432"/>
                </a:lnTo>
                <a:lnTo>
                  <a:pt x="669" y="1455"/>
                </a:lnTo>
                <a:lnTo>
                  <a:pt x="669" y="1455"/>
                </a:lnTo>
                <a:lnTo>
                  <a:pt x="663" y="1466"/>
                </a:lnTo>
                <a:lnTo>
                  <a:pt x="657" y="1478"/>
                </a:lnTo>
                <a:lnTo>
                  <a:pt x="650" y="1490"/>
                </a:lnTo>
                <a:lnTo>
                  <a:pt x="645" y="1502"/>
                </a:lnTo>
                <a:lnTo>
                  <a:pt x="645" y="1502"/>
                </a:lnTo>
                <a:lnTo>
                  <a:pt x="632" y="1538"/>
                </a:lnTo>
                <a:lnTo>
                  <a:pt x="621" y="1576"/>
                </a:lnTo>
                <a:lnTo>
                  <a:pt x="608" y="1613"/>
                </a:lnTo>
                <a:lnTo>
                  <a:pt x="595" y="1651"/>
                </a:lnTo>
                <a:lnTo>
                  <a:pt x="595" y="1651"/>
                </a:lnTo>
                <a:lnTo>
                  <a:pt x="576" y="1699"/>
                </a:lnTo>
                <a:lnTo>
                  <a:pt x="558" y="1746"/>
                </a:lnTo>
                <a:lnTo>
                  <a:pt x="542" y="1791"/>
                </a:lnTo>
                <a:lnTo>
                  <a:pt x="524" y="1837"/>
                </a:lnTo>
                <a:lnTo>
                  <a:pt x="524" y="1837"/>
                </a:lnTo>
                <a:lnTo>
                  <a:pt x="516" y="1860"/>
                </a:lnTo>
                <a:lnTo>
                  <a:pt x="507" y="1884"/>
                </a:lnTo>
                <a:lnTo>
                  <a:pt x="507" y="1884"/>
                </a:lnTo>
                <a:lnTo>
                  <a:pt x="498" y="1907"/>
                </a:lnTo>
                <a:lnTo>
                  <a:pt x="489" y="1929"/>
                </a:lnTo>
                <a:lnTo>
                  <a:pt x="478" y="1952"/>
                </a:lnTo>
                <a:lnTo>
                  <a:pt x="468" y="1973"/>
                </a:lnTo>
                <a:lnTo>
                  <a:pt x="468" y="1973"/>
                </a:lnTo>
                <a:lnTo>
                  <a:pt x="464" y="1986"/>
                </a:lnTo>
                <a:lnTo>
                  <a:pt x="462" y="1999"/>
                </a:lnTo>
                <a:lnTo>
                  <a:pt x="459" y="2011"/>
                </a:lnTo>
                <a:lnTo>
                  <a:pt x="455" y="2024"/>
                </a:lnTo>
                <a:lnTo>
                  <a:pt x="455" y="2024"/>
                </a:lnTo>
                <a:lnTo>
                  <a:pt x="441" y="2055"/>
                </a:lnTo>
                <a:lnTo>
                  <a:pt x="429" y="2090"/>
                </a:lnTo>
                <a:lnTo>
                  <a:pt x="429" y="2090"/>
                </a:lnTo>
                <a:lnTo>
                  <a:pt x="425" y="2099"/>
                </a:lnTo>
                <a:lnTo>
                  <a:pt x="419" y="2109"/>
                </a:lnTo>
                <a:lnTo>
                  <a:pt x="414" y="2119"/>
                </a:lnTo>
                <a:lnTo>
                  <a:pt x="410" y="2128"/>
                </a:lnTo>
                <a:lnTo>
                  <a:pt x="410" y="2128"/>
                </a:lnTo>
                <a:lnTo>
                  <a:pt x="409" y="2131"/>
                </a:lnTo>
                <a:lnTo>
                  <a:pt x="410" y="2136"/>
                </a:lnTo>
                <a:lnTo>
                  <a:pt x="410" y="2139"/>
                </a:lnTo>
                <a:lnTo>
                  <a:pt x="410" y="2143"/>
                </a:lnTo>
                <a:lnTo>
                  <a:pt x="410" y="2143"/>
                </a:lnTo>
                <a:lnTo>
                  <a:pt x="405" y="2154"/>
                </a:lnTo>
                <a:lnTo>
                  <a:pt x="399" y="2165"/>
                </a:lnTo>
                <a:lnTo>
                  <a:pt x="394" y="2176"/>
                </a:lnTo>
                <a:lnTo>
                  <a:pt x="388" y="2187"/>
                </a:lnTo>
                <a:lnTo>
                  <a:pt x="388" y="2187"/>
                </a:lnTo>
                <a:lnTo>
                  <a:pt x="381" y="2213"/>
                </a:lnTo>
                <a:lnTo>
                  <a:pt x="373" y="2236"/>
                </a:lnTo>
                <a:lnTo>
                  <a:pt x="373" y="2236"/>
                </a:lnTo>
                <a:lnTo>
                  <a:pt x="354" y="2288"/>
                </a:lnTo>
                <a:lnTo>
                  <a:pt x="335" y="2340"/>
                </a:lnTo>
                <a:lnTo>
                  <a:pt x="326" y="2367"/>
                </a:lnTo>
                <a:lnTo>
                  <a:pt x="316" y="2394"/>
                </a:lnTo>
                <a:lnTo>
                  <a:pt x="309" y="2422"/>
                </a:lnTo>
                <a:lnTo>
                  <a:pt x="301" y="2450"/>
                </a:lnTo>
                <a:lnTo>
                  <a:pt x="301" y="2450"/>
                </a:lnTo>
                <a:lnTo>
                  <a:pt x="292" y="2470"/>
                </a:lnTo>
                <a:lnTo>
                  <a:pt x="284" y="2488"/>
                </a:lnTo>
                <a:lnTo>
                  <a:pt x="271" y="2523"/>
                </a:lnTo>
                <a:lnTo>
                  <a:pt x="271" y="2523"/>
                </a:lnTo>
                <a:lnTo>
                  <a:pt x="271" y="2526"/>
                </a:lnTo>
                <a:lnTo>
                  <a:pt x="271" y="2531"/>
                </a:lnTo>
                <a:lnTo>
                  <a:pt x="271" y="2534"/>
                </a:lnTo>
                <a:lnTo>
                  <a:pt x="271" y="2538"/>
                </a:lnTo>
                <a:lnTo>
                  <a:pt x="271" y="2538"/>
                </a:lnTo>
                <a:lnTo>
                  <a:pt x="267" y="2549"/>
                </a:lnTo>
                <a:lnTo>
                  <a:pt x="262" y="2561"/>
                </a:lnTo>
                <a:lnTo>
                  <a:pt x="256" y="2573"/>
                </a:lnTo>
                <a:lnTo>
                  <a:pt x="252" y="2584"/>
                </a:lnTo>
                <a:lnTo>
                  <a:pt x="252" y="2584"/>
                </a:lnTo>
                <a:lnTo>
                  <a:pt x="240" y="2621"/>
                </a:lnTo>
                <a:lnTo>
                  <a:pt x="229" y="2654"/>
                </a:lnTo>
                <a:lnTo>
                  <a:pt x="217" y="2686"/>
                </a:lnTo>
                <a:lnTo>
                  <a:pt x="204" y="2718"/>
                </a:lnTo>
                <a:lnTo>
                  <a:pt x="204" y="2718"/>
                </a:lnTo>
                <a:lnTo>
                  <a:pt x="208" y="2717"/>
                </a:lnTo>
                <a:lnTo>
                  <a:pt x="213" y="2716"/>
                </a:lnTo>
                <a:lnTo>
                  <a:pt x="222" y="2717"/>
                </a:lnTo>
                <a:lnTo>
                  <a:pt x="233" y="2718"/>
                </a:lnTo>
                <a:lnTo>
                  <a:pt x="238" y="2719"/>
                </a:lnTo>
                <a:lnTo>
                  <a:pt x="244" y="2718"/>
                </a:lnTo>
                <a:lnTo>
                  <a:pt x="244" y="2718"/>
                </a:lnTo>
                <a:lnTo>
                  <a:pt x="246" y="2711"/>
                </a:lnTo>
                <a:lnTo>
                  <a:pt x="248" y="2703"/>
                </a:lnTo>
                <a:lnTo>
                  <a:pt x="254" y="2688"/>
                </a:lnTo>
                <a:lnTo>
                  <a:pt x="261" y="2673"/>
                </a:lnTo>
                <a:lnTo>
                  <a:pt x="267" y="2659"/>
                </a:lnTo>
                <a:lnTo>
                  <a:pt x="267" y="2659"/>
                </a:lnTo>
                <a:lnTo>
                  <a:pt x="279" y="2628"/>
                </a:lnTo>
                <a:lnTo>
                  <a:pt x="290" y="2598"/>
                </a:lnTo>
                <a:lnTo>
                  <a:pt x="312" y="2538"/>
                </a:lnTo>
                <a:lnTo>
                  <a:pt x="312" y="2538"/>
                </a:lnTo>
                <a:lnTo>
                  <a:pt x="319" y="2524"/>
                </a:lnTo>
                <a:lnTo>
                  <a:pt x="325" y="2510"/>
                </a:lnTo>
                <a:lnTo>
                  <a:pt x="332" y="2497"/>
                </a:lnTo>
                <a:lnTo>
                  <a:pt x="335" y="2490"/>
                </a:lnTo>
                <a:lnTo>
                  <a:pt x="338" y="2483"/>
                </a:lnTo>
                <a:lnTo>
                  <a:pt x="338" y="2483"/>
                </a:lnTo>
                <a:lnTo>
                  <a:pt x="351" y="2433"/>
                </a:lnTo>
                <a:lnTo>
                  <a:pt x="357" y="2412"/>
                </a:lnTo>
                <a:lnTo>
                  <a:pt x="365" y="2389"/>
                </a:lnTo>
                <a:lnTo>
                  <a:pt x="365" y="2389"/>
                </a:lnTo>
                <a:lnTo>
                  <a:pt x="376" y="2359"/>
                </a:lnTo>
                <a:lnTo>
                  <a:pt x="388" y="2332"/>
                </a:lnTo>
                <a:lnTo>
                  <a:pt x="412" y="2275"/>
                </a:lnTo>
                <a:lnTo>
                  <a:pt x="412" y="2275"/>
                </a:lnTo>
                <a:lnTo>
                  <a:pt x="433" y="2220"/>
                </a:lnTo>
                <a:lnTo>
                  <a:pt x="452" y="2169"/>
                </a:lnTo>
                <a:lnTo>
                  <a:pt x="452" y="2169"/>
                </a:lnTo>
                <a:lnTo>
                  <a:pt x="467" y="2126"/>
                </a:lnTo>
                <a:lnTo>
                  <a:pt x="485" y="2085"/>
                </a:lnTo>
                <a:lnTo>
                  <a:pt x="492" y="2064"/>
                </a:lnTo>
                <a:lnTo>
                  <a:pt x="498" y="2044"/>
                </a:lnTo>
                <a:lnTo>
                  <a:pt x="505" y="2022"/>
                </a:lnTo>
                <a:lnTo>
                  <a:pt x="509" y="2001"/>
                </a:lnTo>
                <a:lnTo>
                  <a:pt x="509" y="2001"/>
                </a:lnTo>
                <a:lnTo>
                  <a:pt x="534" y="1944"/>
                </a:lnTo>
                <a:lnTo>
                  <a:pt x="557" y="1886"/>
                </a:lnTo>
                <a:lnTo>
                  <a:pt x="580" y="1826"/>
                </a:lnTo>
                <a:lnTo>
                  <a:pt x="602" y="1766"/>
                </a:lnTo>
                <a:lnTo>
                  <a:pt x="645" y="1645"/>
                </a:lnTo>
                <a:lnTo>
                  <a:pt x="667" y="1586"/>
                </a:lnTo>
                <a:lnTo>
                  <a:pt x="688" y="1526"/>
                </a:lnTo>
                <a:lnTo>
                  <a:pt x="688" y="1526"/>
                </a:lnTo>
                <a:lnTo>
                  <a:pt x="703" y="1489"/>
                </a:lnTo>
                <a:lnTo>
                  <a:pt x="720" y="1451"/>
                </a:lnTo>
                <a:lnTo>
                  <a:pt x="735" y="1414"/>
                </a:lnTo>
                <a:lnTo>
                  <a:pt x="742" y="1395"/>
                </a:lnTo>
                <a:lnTo>
                  <a:pt x="747" y="1377"/>
                </a:lnTo>
                <a:lnTo>
                  <a:pt x="747" y="1377"/>
                </a:lnTo>
                <a:lnTo>
                  <a:pt x="743" y="1375"/>
                </a:lnTo>
                <a:lnTo>
                  <a:pt x="737" y="1374"/>
                </a:lnTo>
                <a:lnTo>
                  <a:pt x="727" y="1372"/>
                </a:lnTo>
                <a:lnTo>
                  <a:pt x="716" y="1369"/>
                </a:lnTo>
                <a:lnTo>
                  <a:pt x="709" y="1368"/>
                </a:lnTo>
                <a:lnTo>
                  <a:pt x="703" y="1368"/>
                </a:lnTo>
                <a:lnTo>
                  <a:pt x="703" y="1368"/>
                </a:lnTo>
                <a:close/>
                <a:moveTo>
                  <a:pt x="1000" y="1374"/>
                </a:moveTo>
                <a:lnTo>
                  <a:pt x="1000" y="1374"/>
                </a:lnTo>
                <a:lnTo>
                  <a:pt x="1009" y="1401"/>
                </a:lnTo>
                <a:lnTo>
                  <a:pt x="1019" y="1429"/>
                </a:lnTo>
                <a:lnTo>
                  <a:pt x="1024" y="1442"/>
                </a:lnTo>
                <a:lnTo>
                  <a:pt x="1030" y="1455"/>
                </a:lnTo>
                <a:lnTo>
                  <a:pt x="1035" y="1466"/>
                </a:lnTo>
                <a:lnTo>
                  <a:pt x="1042" y="1478"/>
                </a:lnTo>
                <a:lnTo>
                  <a:pt x="1042" y="1478"/>
                </a:lnTo>
                <a:lnTo>
                  <a:pt x="1046" y="1496"/>
                </a:lnTo>
                <a:lnTo>
                  <a:pt x="1051" y="1514"/>
                </a:lnTo>
                <a:lnTo>
                  <a:pt x="1057" y="1532"/>
                </a:lnTo>
                <a:lnTo>
                  <a:pt x="1064" y="1550"/>
                </a:lnTo>
                <a:lnTo>
                  <a:pt x="1079" y="1586"/>
                </a:lnTo>
                <a:lnTo>
                  <a:pt x="1086" y="1605"/>
                </a:lnTo>
                <a:lnTo>
                  <a:pt x="1092" y="1625"/>
                </a:lnTo>
                <a:lnTo>
                  <a:pt x="1092" y="1625"/>
                </a:lnTo>
                <a:lnTo>
                  <a:pt x="1095" y="1627"/>
                </a:lnTo>
                <a:lnTo>
                  <a:pt x="1097" y="1630"/>
                </a:lnTo>
                <a:lnTo>
                  <a:pt x="1099" y="1637"/>
                </a:lnTo>
                <a:lnTo>
                  <a:pt x="1101" y="1643"/>
                </a:lnTo>
                <a:lnTo>
                  <a:pt x="1103" y="1645"/>
                </a:lnTo>
                <a:lnTo>
                  <a:pt x="1107" y="1648"/>
                </a:lnTo>
                <a:lnTo>
                  <a:pt x="1107" y="1648"/>
                </a:lnTo>
                <a:lnTo>
                  <a:pt x="1111" y="1673"/>
                </a:lnTo>
                <a:lnTo>
                  <a:pt x="1117" y="1699"/>
                </a:lnTo>
                <a:lnTo>
                  <a:pt x="1122" y="1712"/>
                </a:lnTo>
                <a:lnTo>
                  <a:pt x="1127" y="1725"/>
                </a:lnTo>
                <a:lnTo>
                  <a:pt x="1132" y="1735"/>
                </a:lnTo>
                <a:lnTo>
                  <a:pt x="1138" y="1746"/>
                </a:lnTo>
                <a:lnTo>
                  <a:pt x="1138" y="1746"/>
                </a:lnTo>
                <a:lnTo>
                  <a:pt x="1174" y="1843"/>
                </a:lnTo>
                <a:lnTo>
                  <a:pt x="1210" y="1941"/>
                </a:lnTo>
                <a:lnTo>
                  <a:pt x="1248" y="2039"/>
                </a:lnTo>
                <a:lnTo>
                  <a:pt x="1284" y="2139"/>
                </a:lnTo>
                <a:lnTo>
                  <a:pt x="1284" y="2139"/>
                </a:lnTo>
                <a:lnTo>
                  <a:pt x="1299" y="2182"/>
                </a:lnTo>
                <a:lnTo>
                  <a:pt x="1313" y="2226"/>
                </a:lnTo>
                <a:lnTo>
                  <a:pt x="1327" y="2270"/>
                </a:lnTo>
                <a:lnTo>
                  <a:pt x="1342" y="2312"/>
                </a:lnTo>
                <a:lnTo>
                  <a:pt x="1342" y="2312"/>
                </a:lnTo>
                <a:lnTo>
                  <a:pt x="1349" y="2326"/>
                </a:lnTo>
                <a:lnTo>
                  <a:pt x="1355" y="2340"/>
                </a:lnTo>
                <a:lnTo>
                  <a:pt x="1361" y="2354"/>
                </a:lnTo>
                <a:lnTo>
                  <a:pt x="1368" y="2368"/>
                </a:lnTo>
                <a:lnTo>
                  <a:pt x="1368" y="2368"/>
                </a:lnTo>
                <a:lnTo>
                  <a:pt x="1371" y="2383"/>
                </a:lnTo>
                <a:lnTo>
                  <a:pt x="1375" y="2399"/>
                </a:lnTo>
                <a:lnTo>
                  <a:pt x="1379" y="2414"/>
                </a:lnTo>
                <a:lnTo>
                  <a:pt x="1383" y="2430"/>
                </a:lnTo>
                <a:lnTo>
                  <a:pt x="1383" y="2430"/>
                </a:lnTo>
                <a:lnTo>
                  <a:pt x="1404" y="2502"/>
                </a:lnTo>
                <a:lnTo>
                  <a:pt x="1426" y="2571"/>
                </a:lnTo>
                <a:lnTo>
                  <a:pt x="1437" y="2606"/>
                </a:lnTo>
                <a:lnTo>
                  <a:pt x="1450" y="2639"/>
                </a:lnTo>
                <a:lnTo>
                  <a:pt x="1464" y="2673"/>
                </a:lnTo>
                <a:lnTo>
                  <a:pt x="1480" y="2705"/>
                </a:lnTo>
                <a:lnTo>
                  <a:pt x="1480" y="2705"/>
                </a:lnTo>
                <a:lnTo>
                  <a:pt x="1488" y="2704"/>
                </a:lnTo>
                <a:lnTo>
                  <a:pt x="1494" y="2704"/>
                </a:lnTo>
                <a:lnTo>
                  <a:pt x="1508" y="2704"/>
                </a:lnTo>
                <a:lnTo>
                  <a:pt x="1521" y="2703"/>
                </a:lnTo>
                <a:lnTo>
                  <a:pt x="1528" y="2703"/>
                </a:lnTo>
                <a:lnTo>
                  <a:pt x="1535" y="2701"/>
                </a:lnTo>
                <a:lnTo>
                  <a:pt x="1535" y="2701"/>
                </a:lnTo>
                <a:lnTo>
                  <a:pt x="1534" y="2694"/>
                </a:lnTo>
                <a:lnTo>
                  <a:pt x="1532" y="2686"/>
                </a:lnTo>
                <a:lnTo>
                  <a:pt x="1525" y="2671"/>
                </a:lnTo>
                <a:lnTo>
                  <a:pt x="1523" y="2664"/>
                </a:lnTo>
                <a:lnTo>
                  <a:pt x="1522" y="2657"/>
                </a:lnTo>
                <a:lnTo>
                  <a:pt x="1522" y="2651"/>
                </a:lnTo>
                <a:lnTo>
                  <a:pt x="1523" y="2649"/>
                </a:lnTo>
                <a:lnTo>
                  <a:pt x="1524" y="2646"/>
                </a:lnTo>
                <a:lnTo>
                  <a:pt x="1524" y="2646"/>
                </a:lnTo>
                <a:lnTo>
                  <a:pt x="1511" y="2619"/>
                </a:lnTo>
                <a:lnTo>
                  <a:pt x="1500" y="2593"/>
                </a:lnTo>
                <a:lnTo>
                  <a:pt x="1500" y="2593"/>
                </a:lnTo>
                <a:lnTo>
                  <a:pt x="1496" y="2584"/>
                </a:lnTo>
                <a:lnTo>
                  <a:pt x="1494" y="2576"/>
                </a:lnTo>
                <a:lnTo>
                  <a:pt x="1493" y="2566"/>
                </a:lnTo>
                <a:lnTo>
                  <a:pt x="1491" y="2558"/>
                </a:lnTo>
                <a:lnTo>
                  <a:pt x="1491" y="2558"/>
                </a:lnTo>
                <a:lnTo>
                  <a:pt x="1486" y="2544"/>
                </a:lnTo>
                <a:lnTo>
                  <a:pt x="1479" y="2531"/>
                </a:lnTo>
                <a:lnTo>
                  <a:pt x="1473" y="2518"/>
                </a:lnTo>
                <a:lnTo>
                  <a:pt x="1467" y="2504"/>
                </a:lnTo>
                <a:lnTo>
                  <a:pt x="1467" y="2504"/>
                </a:lnTo>
                <a:lnTo>
                  <a:pt x="1461" y="2488"/>
                </a:lnTo>
                <a:lnTo>
                  <a:pt x="1456" y="2471"/>
                </a:lnTo>
                <a:lnTo>
                  <a:pt x="1451" y="2453"/>
                </a:lnTo>
                <a:lnTo>
                  <a:pt x="1448" y="2433"/>
                </a:lnTo>
                <a:lnTo>
                  <a:pt x="1448" y="2433"/>
                </a:lnTo>
                <a:lnTo>
                  <a:pt x="1433" y="2402"/>
                </a:lnTo>
                <a:lnTo>
                  <a:pt x="1418" y="2371"/>
                </a:lnTo>
                <a:lnTo>
                  <a:pt x="1403" y="2340"/>
                </a:lnTo>
                <a:lnTo>
                  <a:pt x="1388" y="2308"/>
                </a:lnTo>
                <a:lnTo>
                  <a:pt x="1374" y="2275"/>
                </a:lnTo>
                <a:lnTo>
                  <a:pt x="1363" y="2241"/>
                </a:lnTo>
                <a:lnTo>
                  <a:pt x="1357" y="2223"/>
                </a:lnTo>
                <a:lnTo>
                  <a:pt x="1353" y="2205"/>
                </a:lnTo>
                <a:lnTo>
                  <a:pt x="1350" y="2187"/>
                </a:lnTo>
                <a:lnTo>
                  <a:pt x="1346" y="2169"/>
                </a:lnTo>
                <a:lnTo>
                  <a:pt x="1346" y="2169"/>
                </a:lnTo>
                <a:lnTo>
                  <a:pt x="1285" y="1998"/>
                </a:lnTo>
                <a:lnTo>
                  <a:pt x="1255" y="1913"/>
                </a:lnTo>
                <a:lnTo>
                  <a:pt x="1225" y="1831"/>
                </a:lnTo>
                <a:lnTo>
                  <a:pt x="1225" y="1831"/>
                </a:lnTo>
                <a:lnTo>
                  <a:pt x="1220" y="1819"/>
                </a:lnTo>
                <a:lnTo>
                  <a:pt x="1215" y="1807"/>
                </a:lnTo>
                <a:lnTo>
                  <a:pt x="1204" y="1783"/>
                </a:lnTo>
                <a:lnTo>
                  <a:pt x="1204" y="1783"/>
                </a:lnTo>
                <a:lnTo>
                  <a:pt x="1195" y="1762"/>
                </a:lnTo>
                <a:lnTo>
                  <a:pt x="1187" y="1738"/>
                </a:lnTo>
                <a:lnTo>
                  <a:pt x="1171" y="1690"/>
                </a:lnTo>
                <a:lnTo>
                  <a:pt x="1162" y="1666"/>
                </a:lnTo>
                <a:lnTo>
                  <a:pt x="1154" y="1642"/>
                </a:lnTo>
                <a:lnTo>
                  <a:pt x="1144" y="1620"/>
                </a:lnTo>
                <a:lnTo>
                  <a:pt x="1133" y="1599"/>
                </a:lnTo>
                <a:lnTo>
                  <a:pt x="1133" y="1599"/>
                </a:lnTo>
                <a:lnTo>
                  <a:pt x="1121" y="1571"/>
                </a:lnTo>
                <a:lnTo>
                  <a:pt x="1108" y="1544"/>
                </a:lnTo>
                <a:lnTo>
                  <a:pt x="1097" y="1516"/>
                </a:lnTo>
                <a:lnTo>
                  <a:pt x="1087" y="1487"/>
                </a:lnTo>
                <a:lnTo>
                  <a:pt x="1068" y="1430"/>
                </a:lnTo>
                <a:lnTo>
                  <a:pt x="1058" y="1402"/>
                </a:lnTo>
                <a:lnTo>
                  <a:pt x="1047" y="1374"/>
                </a:lnTo>
                <a:lnTo>
                  <a:pt x="1047" y="1374"/>
                </a:lnTo>
                <a:lnTo>
                  <a:pt x="1036" y="1372"/>
                </a:lnTo>
                <a:lnTo>
                  <a:pt x="1024" y="1369"/>
                </a:lnTo>
                <a:lnTo>
                  <a:pt x="1018" y="1369"/>
                </a:lnTo>
                <a:lnTo>
                  <a:pt x="1011" y="1369"/>
                </a:lnTo>
                <a:lnTo>
                  <a:pt x="1006" y="1371"/>
                </a:lnTo>
                <a:lnTo>
                  <a:pt x="1000" y="1374"/>
                </a:lnTo>
                <a:lnTo>
                  <a:pt x="1000" y="1374"/>
                </a:lnTo>
                <a:close/>
                <a:moveTo>
                  <a:pt x="1068" y="1377"/>
                </a:moveTo>
                <a:lnTo>
                  <a:pt x="1068" y="1377"/>
                </a:lnTo>
                <a:lnTo>
                  <a:pt x="1085" y="1428"/>
                </a:lnTo>
                <a:lnTo>
                  <a:pt x="1104" y="1483"/>
                </a:lnTo>
                <a:lnTo>
                  <a:pt x="1114" y="1510"/>
                </a:lnTo>
                <a:lnTo>
                  <a:pt x="1125" y="1537"/>
                </a:lnTo>
                <a:lnTo>
                  <a:pt x="1137" y="1562"/>
                </a:lnTo>
                <a:lnTo>
                  <a:pt x="1148" y="1586"/>
                </a:lnTo>
                <a:lnTo>
                  <a:pt x="1148" y="1586"/>
                </a:lnTo>
                <a:lnTo>
                  <a:pt x="1183" y="1681"/>
                </a:lnTo>
                <a:lnTo>
                  <a:pt x="1201" y="1727"/>
                </a:lnTo>
                <a:lnTo>
                  <a:pt x="1219" y="1772"/>
                </a:lnTo>
                <a:lnTo>
                  <a:pt x="1219" y="1772"/>
                </a:lnTo>
                <a:lnTo>
                  <a:pt x="1243" y="1829"/>
                </a:lnTo>
                <a:lnTo>
                  <a:pt x="1265" y="1888"/>
                </a:lnTo>
                <a:lnTo>
                  <a:pt x="1285" y="1947"/>
                </a:lnTo>
                <a:lnTo>
                  <a:pt x="1306" y="2007"/>
                </a:lnTo>
                <a:lnTo>
                  <a:pt x="1306" y="2007"/>
                </a:lnTo>
                <a:lnTo>
                  <a:pt x="1329" y="2073"/>
                </a:lnTo>
                <a:lnTo>
                  <a:pt x="1353" y="2139"/>
                </a:lnTo>
                <a:lnTo>
                  <a:pt x="1376" y="2206"/>
                </a:lnTo>
                <a:lnTo>
                  <a:pt x="1387" y="2241"/>
                </a:lnTo>
                <a:lnTo>
                  <a:pt x="1397" y="2275"/>
                </a:lnTo>
                <a:lnTo>
                  <a:pt x="1397" y="2275"/>
                </a:lnTo>
                <a:lnTo>
                  <a:pt x="1405" y="2295"/>
                </a:lnTo>
                <a:lnTo>
                  <a:pt x="1413" y="2317"/>
                </a:lnTo>
                <a:lnTo>
                  <a:pt x="1432" y="2357"/>
                </a:lnTo>
                <a:lnTo>
                  <a:pt x="1472" y="2438"/>
                </a:lnTo>
                <a:lnTo>
                  <a:pt x="1472" y="2438"/>
                </a:lnTo>
                <a:lnTo>
                  <a:pt x="1477" y="2452"/>
                </a:lnTo>
                <a:lnTo>
                  <a:pt x="1481" y="2465"/>
                </a:lnTo>
                <a:lnTo>
                  <a:pt x="1486" y="2479"/>
                </a:lnTo>
                <a:lnTo>
                  <a:pt x="1491" y="2493"/>
                </a:lnTo>
                <a:lnTo>
                  <a:pt x="1491" y="2493"/>
                </a:lnTo>
                <a:lnTo>
                  <a:pt x="1495" y="2501"/>
                </a:lnTo>
                <a:lnTo>
                  <a:pt x="1500" y="2508"/>
                </a:lnTo>
                <a:lnTo>
                  <a:pt x="1504" y="2516"/>
                </a:lnTo>
                <a:lnTo>
                  <a:pt x="1508" y="2523"/>
                </a:lnTo>
                <a:lnTo>
                  <a:pt x="1508" y="2523"/>
                </a:lnTo>
                <a:lnTo>
                  <a:pt x="1513" y="2543"/>
                </a:lnTo>
                <a:lnTo>
                  <a:pt x="1520" y="2562"/>
                </a:lnTo>
                <a:lnTo>
                  <a:pt x="1531" y="2601"/>
                </a:lnTo>
                <a:lnTo>
                  <a:pt x="1537" y="2622"/>
                </a:lnTo>
                <a:lnTo>
                  <a:pt x="1543" y="2641"/>
                </a:lnTo>
                <a:lnTo>
                  <a:pt x="1550" y="2661"/>
                </a:lnTo>
                <a:lnTo>
                  <a:pt x="1558" y="2681"/>
                </a:lnTo>
                <a:lnTo>
                  <a:pt x="1558" y="2681"/>
                </a:lnTo>
                <a:lnTo>
                  <a:pt x="1558" y="2684"/>
                </a:lnTo>
                <a:lnTo>
                  <a:pt x="1558" y="2686"/>
                </a:lnTo>
                <a:lnTo>
                  <a:pt x="1555" y="2690"/>
                </a:lnTo>
                <a:lnTo>
                  <a:pt x="1553" y="2691"/>
                </a:lnTo>
                <a:lnTo>
                  <a:pt x="1553" y="2694"/>
                </a:lnTo>
                <a:lnTo>
                  <a:pt x="1553" y="2695"/>
                </a:lnTo>
                <a:lnTo>
                  <a:pt x="1554" y="2697"/>
                </a:lnTo>
                <a:lnTo>
                  <a:pt x="1554" y="2697"/>
                </a:lnTo>
                <a:lnTo>
                  <a:pt x="1568" y="2694"/>
                </a:lnTo>
                <a:lnTo>
                  <a:pt x="1579" y="2688"/>
                </a:lnTo>
                <a:lnTo>
                  <a:pt x="1584" y="2685"/>
                </a:lnTo>
                <a:lnTo>
                  <a:pt x="1590" y="2681"/>
                </a:lnTo>
                <a:lnTo>
                  <a:pt x="1594" y="2676"/>
                </a:lnTo>
                <a:lnTo>
                  <a:pt x="1597" y="2672"/>
                </a:lnTo>
                <a:lnTo>
                  <a:pt x="1597" y="2672"/>
                </a:lnTo>
                <a:lnTo>
                  <a:pt x="1595" y="2662"/>
                </a:lnTo>
                <a:lnTo>
                  <a:pt x="1592" y="2653"/>
                </a:lnTo>
                <a:lnTo>
                  <a:pt x="1583" y="2634"/>
                </a:lnTo>
                <a:lnTo>
                  <a:pt x="1575" y="2614"/>
                </a:lnTo>
                <a:lnTo>
                  <a:pt x="1567" y="2597"/>
                </a:lnTo>
                <a:lnTo>
                  <a:pt x="1567" y="2597"/>
                </a:lnTo>
                <a:lnTo>
                  <a:pt x="1564" y="2589"/>
                </a:lnTo>
                <a:lnTo>
                  <a:pt x="1562" y="2580"/>
                </a:lnTo>
                <a:lnTo>
                  <a:pt x="1556" y="2562"/>
                </a:lnTo>
                <a:lnTo>
                  <a:pt x="1556" y="2562"/>
                </a:lnTo>
                <a:lnTo>
                  <a:pt x="1521" y="2455"/>
                </a:lnTo>
                <a:lnTo>
                  <a:pt x="1504" y="2402"/>
                </a:lnTo>
                <a:lnTo>
                  <a:pt x="1489" y="2349"/>
                </a:lnTo>
                <a:lnTo>
                  <a:pt x="1489" y="2349"/>
                </a:lnTo>
                <a:lnTo>
                  <a:pt x="1478" y="2312"/>
                </a:lnTo>
                <a:lnTo>
                  <a:pt x="1466" y="2277"/>
                </a:lnTo>
                <a:lnTo>
                  <a:pt x="1441" y="2206"/>
                </a:lnTo>
                <a:lnTo>
                  <a:pt x="1415" y="2137"/>
                </a:lnTo>
                <a:lnTo>
                  <a:pt x="1402" y="2101"/>
                </a:lnTo>
                <a:lnTo>
                  <a:pt x="1390" y="2066"/>
                </a:lnTo>
                <a:lnTo>
                  <a:pt x="1390" y="2066"/>
                </a:lnTo>
                <a:lnTo>
                  <a:pt x="1376" y="2023"/>
                </a:lnTo>
                <a:lnTo>
                  <a:pt x="1361" y="1981"/>
                </a:lnTo>
                <a:lnTo>
                  <a:pt x="1329" y="1899"/>
                </a:lnTo>
                <a:lnTo>
                  <a:pt x="1296" y="1819"/>
                </a:lnTo>
                <a:lnTo>
                  <a:pt x="1265" y="1740"/>
                </a:lnTo>
                <a:lnTo>
                  <a:pt x="1265" y="1740"/>
                </a:lnTo>
                <a:lnTo>
                  <a:pt x="1266" y="1734"/>
                </a:lnTo>
                <a:lnTo>
                  <a:pt x="1266" y="1730"/>
                </a:lnTo>
                <a:lnTo>
                  <a:pt x="1267" y="1727"/>
                </a:lnTo>
                <a:lnTo>
                  <a:pt x="1265" y="1722"/>
                </a:lnTo>
                <a:lnTo>
                  <a:pt x="1265" y="1722"/>
                </a:lnTo>
                <a:lnTo>
                  <a:pt x="1255" y="1693"/>
                </a:lnTo>
                <a:lnTo>
                  <a:pt x="1245" y="1665"/>
                </a:lnTo>
                <a:lnTo>
                  <a:pt x="1220" y="1609"/>
                </a:lnTo>
                <a:lnTo>
                  <a:pt x="1195" y="1554"/>
                </a:lnTo>
                <a:lnTo>
                  <a:pt x="1172" y="1504"/>
                </a:lnTo>
                <a:lnTo>
                  <a:pt x="1172" y="1504"/>
                </a:lnTo>
                <a:lnTo>
                  <a:pt x="1169" y="1487"/>
                </a:lnTo>
                <a:lnTo>
                  <a:pt x="1163" y="1471"/>
                </a:lnTo>
                <a:lnTo>
                  <a:pt x="1158" y="1455"/>
                </a:lnTo>
                <a:lnTo>
                  <a:pt x="1151" y="1440"/>
                </a:lnTo>
                <a:lnTo>
                  <a:pt x="1134" y="1408"/>
                </a:lnTo>
                <a:lnTo>
                  <a:pt x="1126" y="1393"/>
                </a:lnTo>
                <a:lnTo>
                  <a:pt x="1119" y="1377"/>
                </a:lnTo>
                <a:lnTo>
                  <a:pt x="1119" y="1377"/>
                </a:lnTo>
                <a:lnTo>
                  <a:pt x="1111" y="1378"/>
                </a:lnTo>
                <a:lnTo>
                  <a:pt x="1104" y="1378"/>
                </a:lnTo>
                <a:lnTo>
                  <a:pt x="1099" y="1377"/>
                </a:lnTo>
                <a:lnTo>
                  <a:pt x="1094" y="1375"/>
                </a:lnTo>
                <a:lnTo>
                  <a:pt x="1088" y="1374"/>
                </a:lnTo>
                <a:lnTo>
                  <a:pt x="1083" y="1373"/>
                </a:lnTo>
                <a:lnTo>
                  <a:pt x="1076" y="1374"/>
                </a:lnTo>
                <a:lnTo>
                  <a:pt x="1068" y="1377"/>
                </a:lnTo>
                <a:lnTo>
                  <a:pt x="1068" y="1377"/>
                </a:lnTo>
                <a:close/>
                <a:moveTo>
                  <a:pt x="1748" y="1453"/>
                </a:moveTo>
                <a:lnTo>
                  <a:pt x="1748" y="1453"/>
                </a:lnTo>
                <a:lnTo>
                  <a:pt x="1748" y="1450"/>
                </a:lnTo>
                <a:lnTo>
                  <a:pt x="1749" y="1449"/>
                </a:lnTo>
                <a:lnTo>
                  <a:pt x="1750" y="1448"/>
                </a:lnTo>
                <a:lnTo>
                  <a:pt x="1750" y="1446"/>
                </a:lnTo>
                <a:lnTo>
                  <a:pt x="1750" y="1446"/>
                </a:lnTo>
                <a:lnTo>
                  <a:pt x="1747" y="1446"/>
                </a:lnTo>
                <a:lnTo>
                  <a:pt x="1744" y="1446"/>
                </a:lnTo>
                <a:lnTo>
                  <a:pt x="1743" y="1444"/>
                </a:lnTo>
                <a:lnTo>
                  <a:pt x="1742" y="1442"/>
                </a:lnTo>
                <a:lnTo>
                  <a:pt x="1742" y="1442"/>
                </a:lnTo>
                <a:lnTo>
                  <a:pt x="1736" y="1444"/>
                </a:lnTo>
                <a:lnTo>
                  <a:pt x="1731" y="1445"/>
                </a:lnTo>
                <a:lnTo>
                  <a:pt x="1729" y="1444"/>
                </a:lnTo>
                <a:lnTo>
                  <a:pt x="1728" y="1443"/>
                </a:lnTo>
                <a:lnTo>
                  <a:pt x="1728" y="1441"/>
                </a:lnTo>
                <a:lnTo>
                  <a:pt x="1729" y="1438"/>
                </a:lnTo>
                <a:lnTo>
                  <a:pt x="1729" y="1438"/>
                </a:lnTo>
                <a:lnTo>
                  <a:pt x="1724" y="1439"/>
                </a:lnTo>
                <a:lnTo>
                  <a:pt x="1721" y="1439"/>
                </a:lnTo>
                <a:lnTo>
                  <a:pt x="1717" y="1438"/>
                </a:lnTo>
                <a:lnTo>
                  <a:pt x="1712" y="1438"/>
                </a:lnTo>
                <a:lnTo>
                  <a:pt x="1712" y="1438"/>
                </a:lnTo>
                <a:lnTo>
                  <a:pt x="1710" y="1436"/>
                </a:lnTo>
                <a:lnTo>
                  <a:pt x="1709" y="1433"/>
                </a:lnTo>
                <a:lnTo>
                  <a:pt x="1708" y="1429"/>
                </a:lnTo>
                <a:lnTo>
                  <a:pt x="1706" y="1424"/>
                </a:lnTo>
                <a:lnTo>
                  <a:pt x="1705" y="1422"/>
                </a:lnTo>
                <a:lnTo>
                  <a:pt x="1703" y="1420"/>
                </a:lnTo>
                <a:lnTo>
                  <a:pt x="1703" y="1420"/>
                </a:lnTo>
                <a:lnTo>
                  <a:pt x="1700" y="1425"/>
                </a:lnTo>
                <a:lnTo>
                  <a:pt x="1696" y="1428"/>
                </a:lnTo>
                <a:lnTo>
                  <a:pt x="1687" y="1433"/>
                </a:lnTo>
                <a:lnTo>
                  <a:pt x="1684" y="1436"/>
                </a:lnTo>
                <a:lnTo>
                  <a:pt x="1681" y="1440"/>
                </a:lnTo>
                <a:lnTo>
                  <a:pt x="1678" y="1443"/>
                </a:lnTo>
                <a:lnTo>
                  <a:pt x="1677" y="1448"/>
                </a:lnTo>
                <a:lnTo>
                  <a:pt x="1677" y="1448"/>
                </a:lnTo>
                <a:lnTo>
                  <a:pt x="1678" y="1450"/>
                </a:lnTo>
                <a:lnTo>
                  <a:pt x="1679" y="1450"/>
                </a:lnTo>
                <a:lnTo>
                  <a:pt x="1681" y="1448"/>
                </a:lnTo>
                <a:lnTo>
                  <a:pt x="1683" y="1446"/>
                </a:lnTo>
                <a:lnTo>
                  <a:pt x="1684" y="1446"/>
                </a:lnTo>
                <a:lnTo>
                  <a:pt x="1686" y="1446"/>
                </a:lnTo>
                <a:lnTo>
                  <a:pt x="1686" y="1446"/>
                </a:lnTo>
                <a:lnTo>
                  <a:pt x="1686" y="1448"/>
                </a:lnTo>
                <a:lnTo>
                  <a:pt x="1686" y="1450"/>
                </a:lnTo>
                <a:lnTo>
                  <a:pt x="1687" y="1451"/>
                </a:lnTo>
                <a:lnTo>
                  <a:pt x="1689" y="1451"/>
                </a:lnTo>
                <a:lnTo>
                  <a:pt x="1692" y="1453"/>
                </a:lnTo>
                <a:lnTo>
                  <a:pt x="1693" y="1454"/>
                </a:lnTo>
                <a:lnTo>
                  <a:pt x="1694" y="1455"/>
                </a:lnTo>
                <a:lnTo>
                  <a:pt x="1694" y="1455"/>
                </a:lnTo>
                <a:lnTo>
                  <a:pt x="1692" y="1456"/>
                </a:lnTo>
                <a:lnTo>
                  <a:pt x="1691" y="1457"/>
                </a:lnTo>
                <a:lnTo>
                  <a:pt x="1690" y="1460"/>
                </a:lnTo>
                <a:lnTo>
                  <a:pt x="1690" y="1463"/>
                </a:lnTo>
                <a:lnTo>
                  <a:pt x="1690" y="1463"/>
                </a:lnTo>
                <a:lnTo>
                  <a:pt x="1693" y="1465"/>
                </a:lnTo>
                <a:lnTo>
                  <a:pt x="1697" y="1468"/>
                </a:lnTo>
                <a:lnTo>
                  <a:pt x="1703" y="1470"/>
                </a:lnTo>
                <a:lnTo>
                  <a:pt x="1710" y="1471"/>
                </a:lnTo>
                <a:lnTo>
                  <a:pt x="1718" y="1472"/>
                </a:lnTo>
                <a:lnTo>
                  <a:pt x="1725" y="1472"/>
                </a:lnTo>
                <a:lnTo>
                  <a:pt x="1732" y="1474"/>
                </a:lnTo>
                <a:lnTo>
                  <a:pt x="1734" y="1476"/>
                </a:lnTo>
                <a:lnTo>
                  <a:pt x="1737" y="1478"/>
                </a:lnTo>
                <a:lnTo>
                  <a:pt x="1739" y="1480"/>
                </a:lnTo>
                <a:lnTo>
                  <a:pt x="1742" y="1485"/>
                </a:lnTo>
                <a:lnTo>
                  <a:pt x="1742" y="1485"/>
                </a:lnTo>
                <a:lnTo>
                  <a:pt x="1746" y="1481"/>
                </a:lnTo>
                <a:lnTo>
                  <a:pt x="1751" y="1478"/>
                </a:lnTo>
                <a:lnTo>
                  <a:pt x="1759" y="1470"/>
                </a:lnTo>
                <a:lnTo>
                  <a:pt x="1765" y="1460"/>
                </a:lnTo>
                <a:lnTo>
                  <a:pt x="1772" y="1450"/>
                </a:lnTo>
                <a:lnTo>
                  <a:pt x="1772" y="1450"/>
                </a:lnTo>
                <a:lnTo>
                  <a:pt x="1767" y="1450"/>
                </a:lnTo>
                <a:lnTo>
                  <a:pt x="1765" y="1449"/>
                </a:lnTo>
                <a:lnTo>
                  <a:pt x="1765" y="1448"/>
                </a:lnTo>
                <a:lnTo>
                  <a:pt x="1765" y="1448"/>
                </a:lnTo>
                <a:lnTo>
                  <a:pt x="1767" y="1446"/>
                </a:lnTo>
                <a:lnTo>
                  <a:pt x="1770" y="1444"/>
                </a:lnTo>
                <a:lnTo>
                  <a:pt x="1773" y="1441"/>
                </a:lnTo>
                <a:lnTo>
                  <a:pt x="1773" y="1439"/>
                </a:lnTo>
                <a:lnTo>
                  <a:pt x="1772" y="1438"/>
                </a:lnTo>
                <a:lnTo>
                  <a:pt x="1772" y="1438"/>
                </a:lnTo>
                <a:lnTo>
                  <a:pt x="1766" y="1444"/>
                </a:lnTo>
                <a:lnTo>
                  <a:pt x="1761" y="1448"/>
                </a:lnTo>
                <a:lnTo>
                  <a:pt x="1755" y="1450"/>
                </a:lnTo>
                <a:lnTo>
                  <a:pt x="1748" y="1453"/>
                </a:lnTo>
                <a:lnTo>
                  <a:pt x="1748" y="1453"/>
                </a:lnTo>
                <a:close/>
                <a:moveTo>
                  <a:pt x="1759" y="1502"/>
                </a:moveTo>
                <a:lnTo>
                  <a:pt x="1759" y="1502"/>
                </a:lnTo>
                <a:lnTo>
                  <a:pt x="1766" y="1507"/>
                </a:lnTo>
                <a:lnTo>
                  <a:pt x="1775" y="1510"/>
                </a:lnTo>
                <a:lnTo>
                  <a:pt x="1783" y="1511"/>
                </a:lnTo>
                <a:lnTo>
                  <a:pt x="1792" y="1510"/>
                </a:lnTo>
                <a:lnTo>
                  <a:pt x="1799" y="1507"/>
                </a:lnTo>
                <a:lnTo>
                  <a:pt x="1807" y="1503"/>
                </a:lnTo>
                <a:lnTo>
                  <a:pt x="1813" y="1498"/>
                </a:lnTo>
                <a:lnTo>
                  <a:pt x="1819" y="1491"/>
                </a:lnTo>
                <a:lnTo>
                  <a:pt x="1823" y="1484"/>
                </a:lnTo>
                <a:lnTo>
                  <a:pt x="1826" y="1476"/>
                </a:lnTo>
                <a:lnTo>
                  <a:pt x="1827" y="1469"/>
                </a:lnTo>
                <a:lnTo>
                  <a:pt x="1827" y="1461"/>
                </a:lnTo>
                <a:lnTo>
                  <a:pt x="1825" y="1454"/>
                </a:lnTo>
                <a:lnTo>
                  <a:pt x="1821" y="1446"/>
                </a:lnTo>
                <a:lnTo>
                  <a:pt x="1814" y="1441"/>
                </a:lnTo>
                <a:lnTo>
                  <a:pt x="1805" y="1435"/>
                </a:lnTo>
                <a:lnTo>
                  <a:pt x="1805" y="1435"/>
                </a:lnTo>
                <a:lnTo>
                  <a:pt x="1795" y="1454"/>
                </a:lnTo>
                <a:lnTo>
                  <a:pt x="1783" y="1470"/>
                </a:lnTo>
                <a:lnTo>
                  <a:pt x="1759" y="1502"/>
                </a:lnTo>
                <a:lnTo>
                  <a:pt x="1759" y="1502"/>
                </a:lnTo>
                <a:close/>
                <a:moveTo>
                  <a:pt x="1841" y="1489"/>
                </a:moveTo>
                <a:lnTo>
                  <a:pt x="1841" y="1489"/>
                </a:lnTo>
                <a:lnTo>
                  <a:pt x="1826" y="1504"/>
                </a:lnTo>
                <a:lnTo>
                  <a:pt x="1811" y="1520"/>
                </a:lnTo>
                <a:lnTo>
                  <a:pt x="1811" y="1520"/>
                </a:lnTo>
                <a:lnTo>
                  <a:pt x="1820" y="1526"/>
                </a:lnTo>
                <a:lnTo>
                  <a:pt x="1828" y="1534"/>
                </a:lnTo>
                <a:lnTo>
                  <a:pt x="1836" y="1541"/>
                </a:lnTo>
                <a:lnTo>
                  <a:pt x="1843" y="1548"/>
                </a:lnTo>
                <a:lnTo>
                  <a:pt x="1843" y="1548"/>
                </a:lnTo>
                <a:lnTo>
                  <a:pt x="1861" y="1534"/>
                </a:lnTo>
                <a:lnTo>
                  <a:pt x="1865" y="1530"/>
                </a:lnTo>
                <a:lnTo>
                  <a:pt x="1868" y="1525"/>
                </a:lnTo>
                <a:lnTo>
                  <a:pt x="1870" y="1521"/>
                </a:lnTo>
                <a:lnTo>
                  <a:pt x="1871" y="1517"/>
                </a:lnTo>
                <a:lnTo>
                  <a:pt x="1871" y="1517"/>
                </a:lnTo>
                <a:lnTo>
                  <a:pt x="1867" y="1516"/>
                </a:lnTo>
                <a:lnTo>
                  <a:pt x="1864" y="1513"/>
                </a:lnTo>
                <a:lnTo>
                  <a:pt x="1857" y="1504"/>
                </a:lnTo>
                <a:lnTo>
                  <a:pt x="1854" y="1499"/>
                </a:lnTo>
                <a:lnTo>
                  <a:pt x="1851" y="1494"/>
                </a:lnTo>
                <a:lnTo>
                  <a:pt x="1846" y="1491"/>
                </a:lnTo>
                <a:lnTo>
                  <a:pt x="1841" y="1489"/>
                </a:lnTo>
                <a:lnTo>
                  <a:pt x="1841" y="1489"/>
                </a:lnTo>
                <a:close/>
                <a:moveTo>
                  <a:pt x="1427" y="1522"/>
                </a:moveTo>
                <a:lnTo>
                  <a:pt x="1427" y="1522"/>
                </a:lnTo>
                <a:lnTo>
                  <a:pt x="1427" y="1529"/>
                </a:lnTo>
                <a:lnTo>
                  <a:pt x="1428" y="1533"/>
                </a:lnTo>
                <a:lnTo>
                  <a:pt x="1429" y="1537"/>
                </a:lnTo>
                <a:lnTo>
                  <a:pt x="1429" y="1541"/>
                </a:lnTo>
                <a:lnTo>
                  <a:pt x="1429" y="1541"/>
                </a:lnTo>
                <a:lnTo>
                  <a:pt x="1426" y="1546"/>
                </a:lnTo>
                <a:lnTo>
                  <a:pt x="1422" y="1549"/>
                </a:lnTo>
                <a:lnTo>
                  <a:pt x="1417" y="1550"/>
                </a:lnTo>
                <a:lnTo>
                  <a:pt x="1413" y="1551"/>
                </a:lnTo>
                <a:lnTo>
                  <a:pt x="1407" y="1551"/>
                </a:lnTo>
                <a:lnTo>
                  <a:pt x="1402" y="1550"/>
                </a:lnTo>
                <a:lnTo>
                  <a:pt x="1396" y="1548"/>
                </a:lnTo>
                <a:lnTo>
                  <a:pt x="1390" y="1546"/>
                </a:lnTo>
                <a:lnTo>
                  <a:pt x="1390" y="1546"/>
                </a:lnTo>
                <a:lnTo>
                  <a:pt x="1388" y="1550"/>
                </a:lnTo>
                <a:lnTo>
                  <a:pt x="1385" y="1554"/>
                </a:lnTo>
                <a:lnTo>
                  <a:pt x="1379" y="1561"/>
                </a:lnTo>
                <a:lnTo>
                  <a:pt x="1376" y="1564"/>
                </a:lnTo>
                <a:lnTo>
                  <a:pt x="1373" y="1568"/>
                </a:lnTo>
                <a:lnTo>
                  <a:pt x="1372" y="1574"/>
                </a:lnTo>
                <a:lnTo>
                  <a:pt x="1372" y="1580"/>
                </a:lnTo>
                <a:lnTo>
                  <a:pt x="1372" y="1580"/>
                </a:lnTo>
                <a:lnTo>
                  <a:pt x="1379" y="1582"/>
                </a:lnTo>
                <a:lnTo>
                  <a:pt x="1385" y="1584"/>
                </a:lnTo>
                <a:lnTo>
                  <a:pt x="1392" y="1584"/>
                </a:lnTo>
                <a:lnTo>
                  <a:pt x="1399" y="1584"/>
                </a:lnTo>
                <a:lnTo>
                  <a:pt x="1405" y="1583"/>
                </a:lnTo>
                <a:lnTo>
                  <a:pt x="1412" y="1581"/>
                </a:lnTo>
                <a:lnTo>
                  <a:pt x="1424" y="1577"/>
                </a:lnTo>
                <a:lnTo>
                  <a:pt x="1434" y="1569"/>
                </a:lnTo>
                <a:lnTo>
                  <a:pt x="1444" y="1562"/>
                </a:lnTo>
                <a:lnTo>
                  <a:pt x="1454" y="1552"/>
                </a:lnTo>
                <a:lnTo>
                  <a:pt x="1461" y="1544"/>
                </a:lnTo>
                <a:lnTo>
                  <a:pt x="1461" y="1544"/>
                </a:lnTo>
                <a:lnTo>
                  <a:pt x="1461" y="1540"/>
                </a:lnTo>
                <a:lnTo>
                  <a:pt x="1460" y="1538"/>
                </a:lnTo>
                <a:lnTo>
                  <a:pt x="1457" y="1533"/>
                </a:lnTo>
                <a:lnTo>
                  <a:pt x="1455" y="1532"/>
                </a:lnTo>
                <a:lnTo>
                  <a:pt x="1454" y="1530"/>
                </a:lnTo>
                <a:lnTo>
                  <a:pt x="1454" y="1528"/>
                </a:lnTo>
                <a:lnTo>
                  <a:pt x="1455" y="1524"/>
                </a:lnTo>
                <a:lnTo>
                  <a:pt x="1455" y="1524"/>
                </a:lnTo>
                <a:lnTo>
                  <a:pt x="1447" y="1523"/>
                </a:lnTo>
                <a:lnTo>
                  <a:pt x="1442" y="1522"/>
                </a:lnTo>
                <a:lnTo>
                  <a:pt x="1435" y="1522"/>
                </a:lnTo>
                <a:lnTo>
                  <a:pt x="1427" y="1522"/>
                </a:lnTo>
                <a:lnTo>
                  <a:pt x="1427" y="1522"/>
                </a:lnTo>
                <a:close/>
                <a:moveTo>
                  <a:pt x="1856" y="1571"/>
                </a:moveTo>
                <a:lnTo>
                  <a:pt x="1856" y="1571"/>
                </a:lnTo>
                <a:lnTo>
                  <a:pt x="1859" y="1576"/>
                </a:lnTo>
                <a:lnTo>
                  <a:pt x="1865" y="1579"/>
                </a:lnTo>
                <a:lnTo>
                  <a:pt x="1870" y="1581"/>
                </a:lnTo>
                <a:lnTo>
                  <a:pt x="1873" y="1581"/>
                </a:lnTo>
                <a:lnTo>
                  <a:pt x="1875" y="1580"/>
                </a:lnTo>
                <a:lnTo>
                  <a:pt x="1875" y="1580"/>
                </a:lnTo>
                <a:lnTo>
                  <a:pt x="1883" y="1568"/>
                </a:lnTo>
                <a:lnTo>
                  <a:pt x="1891" y="1553"/>
                </a:lnTo>
                <a:lnTo>
                  <a:pt x="1896" y="1546"/>
                </a:lnTo>
                <a:lnTo>
                  <a:pt x="1899" y="1537"/>
                </a:lnTo>
                <a:lnTo>
                  <a:pt x="1900" y="1529"/>
                </a:lnTo>
                <a:lnTo>
                  <a:pt x="1901" y="1520"/>
                </a:lnTo>
                <a:lnTo>
                  <a:pt x="1901" y="1520"/>
                </a:lnTo>
                <a:lnTo>
                  <a:pt x="1887" y="1532"/>
                </a:lnTo>
                <a:lnTo>
                  <a:pt x="1874" y="1545"/>
                </a:lnTo>
                <a:lnTo>
                  <a:pt x="1868" y="1551"/>
                </a:lnTo>
                <a:lnTo>
                  <a:pt x="1864" y="1557"/>
                </a:lnTo>
                <a:lnTo>
                  <a:pt x="1859" y="1564"/>
                </a:lnTo>
                <a:lnTo>
                  <a:pt x="1856" y="1571"/>
                </a:lnTo>
                <a:lnTo>
                  <a:pt x="1856" y="1571"/>
                </a:lnTo>
                <a:close/>
                <a:moveTo>
                  <a:pt x="2102" y="1535"/>
                </a:moveTo>
                <a:lnTo>
                  <a:pt x="2102" y="1535"/>
                </a:lnTo>
                <a:lnTo>
                  <a:pt x="2099" y="1533"/>
                </a:lnTo>
                <a:lnTo>
                  <a:pt x="2098" y="1531"/>
                </a:lnTo>
                <a:lnTo>
                  <a:pt x="2094" y="1524"/>
                </a:lnTo>
                <a:lnTo>
                  <a:pt x="2094" y="1524"/>
                </a:lnTo>
                <a:lnTo>
                  <a:pt x="2093" y="1526"/>
                </a:lnTo>
                <a:lnTo>
                  <a:pt x="2093" y="1529"/>
                </a:lnTo>
                <a:lnTo>
                  <a:pt x="2095" y="1533"/>
                </a:lnTo>
                <a:lnTo>
                  <a:pt x="2097" y="1535"/>
                </a:lnTo>
                <a:lnTo>
                  <a:pt x="2099" y="1536"/>
                </a:lnTo>
                <a:lnTo>
                  <a:pt x="2100" y="1537"/>
                </a:lnTo>
                <a:lnTo>
                  <a:pt x="2102" y="1535"/>
                </a:lnTo>
                <a:lnTo>
                  <a:pt x="2102" y="1535"/>
                </a:lnTo>
                <a:close/>
                <a:moveTo>
                  <a:pt x="2051" y="1539"/>
                </a:moveTo>
                <a:lnTo>
                  <a:pt x="2051" y="1539"/>
                </a:lnTo>
                <a:lnTo>
                  <a:pt x="2054" y="1547"/>
                </a:lnTo>
                <a:lnTo>
                  <a:pt x="2056" y="1554"/>
                </a:lnTo>
                <a:lnTo>
                  <a:pt x="2058" y="1557"/>
                </a:lnTo>
                <a:lnTo>
                  <a:pt x="2061" y="1560"/>
                </a:lnTo>
                <a:lnTo>
                  <a:pt x="2063" y="1562"/>
                </a:lnTo>
                <a:lnTo>
                  <a:pt x="2066" y="1563"/>
                </a:lnTo>
                <a:lnTo>
                  <a:pt x="2066" y="1563"/>
                </a:lnTo>
                <a:lnTo>
                  <a:pt x="2069" y="1562"/>
                </a:lnTo>
                <a:lnTo>
                  <a:pt x="2072" y="1560"/>
                </a:lnTo>
                <a:lnTo>
                  <a:pt x="2077" y="1555"/>
                </a:lnTo>
                <a:lnTo>
                  <a:pt x="2082" y="1551"/>
                </a:lnTo>
                <a:lnTo>
                  <a:pt x="2084" y="1550"/>
                </a:lnTo>
                <a:lnTo>
                  <a:pt x="2087" y="1548"/>
                </a:lnTo>
                <a:lnTo>
                  <a:pt x="2087" y="1548"/>
                </a:lnTo>
                <a:lnTo>
                  <a:pt x="2085" y="1541"/>
                </a:lnTo>
                <a:lnTo>
                  <a:pt x="2082" y="1537"/>
                </a:lnTo>
                <a:lnTo>
                  <a:pt x="2079" y="1534"/>
                </a:lnTo>
                <a:lnTo>
                  <a:pt x="2075" y="1534"/>
                </a:lnTo>
                <a:lnTo>
                  <a:pt x="2069" y="1535"/>
                </a:lnTo>
                <a:lnTo>
                  <a:pt x="2064" y="1536"/>
                </a:lnTo>
                <a:lnTo>
                  <a:pt x="2051" y="1539"/>
                </a:lnTo>
                <a:lnTo>
                  <a:pt x="2051" y="1539"/>
                </a:lnTo>
                <a:close/>
                <a:moveTo>
                  <a:pt x="2040" y="1576"/>
                </a:moveTo>
                <a:lnTo>
                  <a:pt x="2040" y="1576"/>
                </a:lnTo>
                <a:lnTo>
                  <a:pt x="2041" y="1570"/>
                </a:lnTo>
                <a:lnTo>
                  <a:pt x="2041" y="1564"/>
                </a:lnTo>
                <a:lnTo>
                  <a:pt x="2039" y="1559"/>
                </a:lnTo>
                <a:lnTo>
                  <a:pt x="2037" y="1553"/>
                </a:lnTo>
                <a:lnTo>
                  <a:pt x="2032" y="1542"/>
                </a:lnTo>
                <a:lnTo>
                  <a:pt x="2026" y="1533"/>
                </a:lnTo>
                <a:lnTo>
                  <a:pt x="2026" y="1533"/>
                </a:lnTo>
                <a:lnTo>
                  <a:pt x="2025" y="1546"/>
                </a:lnTo>
                <a:lnTo>
                  <a:pt x="2025" y="1552"/>
                </a:lnTo>
                <a:lnTo>
                  <a:pt x="2026" y="1560"/>
                </a:lnTo>
                <a:lnTo>
                  <a:pt x="2027" y="1566"/>
                </a:lnTo>
                <a:lnTo>
                  <a:pt x="2031" y="1570"/>
                </a:lnTo>
                <a:lnTo>
                  <a:pt x="2035" y="1575"/>
                </a:lnTo>
                <a:lnTo>
                  <a:pt x="2037" y="1576"/>
                </a:lnTo>
                <a:lnTo>
                  <a:pt x="2040" y="1576"/>
                </a:lnTo>
                <a:lnTo>
                  <a:pt x="2040" y="1576"/>
                </a:lnTo>
                <a:close/>
                <a:moveTo>
                  <a:pt x="1954" y="1548"/>
                </a:moveTo>
                <a:lnTo>
                  <a:pt x="1954" y="1548"/>
                </a:lnTo>
                <a:lnTo>
                  <a:pt x="1954" y="1557"/>
                </a:lnTo>
                <a:lnTo>
                  <a:pt x="1951" y="1568"/>
                </a:lnTo>
                <a:lnTo>
                  <a:pt x="1946" y="1589"/>
                </a:lnTo>
                <a:lnTo>
                  <a:pt x="1945" y="1597"/>
                </a:lnTo>
                <a:lnTo>
                  <a:pt x="1945" y="1602"/>
                </a:lnTo>
                <a:lnTo>
                  <a:pt x="1946" y="1607"/>
                </a:lnTo>
                <a:lnTo>
                  <a:pt x="1947" y="1610"/>
                </a:lnTo>
                <a:lnTo>
                  <a:pt x="1950" y="1614"/>
                </a:lnTo>
                <a:lnTo>
                  <a:pt x="1954" y="1617"/>
                </a:lnTo>
                <a:lnTo>
                  <a:pt x="1958" y="1621"/>
                </a:lnTo>
                <a:lnTo>
                  <a:pt x="1958" y="1621"/>
                </a:lnTo>
                <a:lnTo>
                  <a:pt x="1961" y="1616"/>
                </a:lnTo>
                <a:lnTo>
                  <a:pt x="1963" y="1613"/>
                </a:lnTo>
                <a:lnTo>
                  <a:pt x="1966" y="1605"/>
                </a:lnTo>
                <a:lnTo>
                  <a:pt x="1966" y="1596"/>
                </a:lnTo>
                <a:lnTo>
                  <a:pt x="1965" y="1586"/>
                </a:lnTo>
                <a:lnTo>
                  <a:pt x="1963" y="1578"/>
                </a:lnTo>
                <a:lnTo>
                  <a:pt x="1960" y="1568"/>
                </a:lnTo>
                <a:lnTo>
                  <a:pt x="1954" y="1548"/>
                </a:lnTo>
                <a:lnTo>
                  <a:pt x="1954" y="1548"/>
                </a:lnTo>
                <a:close/>
                <a:moveTo>
                  <a:pt x="1901" y="1586"/>
                </a:moveTo>
                <a:lnTo>
                  <a:pt x="1901" y="1586"/>
                </a:lnTo>
                <a:lnTo>
                  <a:pt x="1906" y="1590"/>
                </a:lnTo>
                <a:lnTo>
                  <a:pt x="1912" y="1592"/>
                </a:lnTo>
                <a:lnTo>
                  <a:pt x="1926" y="1595"/>
                </a:lnTo>
                <a:lnTo>
                  <a:pt x="1926" y="1595"/>
                </a:lnTo>
                <a:lnTo>
                  <a:pt x="1928" y="1586"/>
                </a:lnTo>
                <a:lnTo>
                  <a:pt x="1928" y="1578"/>
                </a:lnTo>
                <a:lnTo>
                  <a:pt x="1929" y="1570"/>
                </a:lnTo>
                <a:lnTo>
                  <a:pt x="1932" y="1561"/>
                </a:lnTo>
                <a:lnTo>
                  <a:pt x="1932" y="1561"/>
                </a:lnTo>
                <a:lnTo>
                  <a:pt x="1930" y="1560"/>
                </a:lnTo>
                <a:lnTo>
                  <a:pt x="1928" y="1559"/>
                </a:lnTo>
                <a:lnTo>
                  <a:pt x="1926" y="1555"/>
                </a:lnTo>
                <a:lnTo>
                  <a:pt x="1922" y="1552"/>
                </a:lnTo>
                <a:lnTo>
                  <a:pt x="1920" y="1551"/>
                </a:lnTo>
                <a:lnTo>
                  <a:pt x="1917" y="1550"/>
                </a:lnTo>
                <a:lnTo>
                  <a:pt x="1917" y="1550"/>
                </a:lnTo>
                <a:lnTo>
                  <a:pt x="1916" y="1555"/>
                </a:lnTo>
                <a:lnTo>
                  <a:pt x="1913" y="1560"/>
                </a:lnTo>
                <a:lnTo>
                  <a:pt x="1908" y="1567"/>
                </a:lnTo>
                <a:lnTo>
                  <a:pt x="1904" y="1570"/>
                </a:lnTo>
                <a:lnTo>
                  <a:pt x="1902" y="1575"/>
                </a:lnTo>
                <a:lnTo>
                  <a:pt x="1901" y="1580"/>
                </a:lnTo>
                <a:lnTo>
                  <a:pt x="1901" y="1586"/>
                </a:lnTo>
                <a:lnTo>
                  <a:pt x="1901" y="1586"/>
                </a:lnTo>
                <a:close/>
                <a:moveTo>
                  <a:pt x="1374" y="1616"/>
                </a:moveTo>
                <a:lnTo>
                  <a:pt x="1374" y="1616"/>
                </a:lnTo>
                <a:lnTo>
                  <a:pt x="1383" y="1620"/>
                </a:lnTo>
                <a:lnTo>
                  <a:pt x="1392" y="1622"/>
                </a:lnTo>
                <a:lnTo>
                  <a:pt x="1401" y="1623"/>
                </a:lnTo>
                <a:lnTo>
                  <a:pt x="1410" y="1623"/>
                </a:lnTo>
                <a:lnTo>
                  <a:pt x="1418" y="1622"/>
                </a:lnTo>
                <a:lnTo>
                  <a:pt x="1426" y="1619"/>
                </a:lnTo>
                <a:lnTo>
                  <a:pt x="1433" y="1615"/>
                </a:lnTo>
                <a:lnTo>
                  <a:pt x="1440" y="1612"/>
                </a:lnTo>
                <a:lnTo>
                  <a:pt x="1452" y="1602"/>
                </a:lnTo>
                <a:lnTo>
                  <a:pt x="1464" y="1591"/>
                </a:lnTo>
                <a:lnTo>
                  <a:pt x="1475" y="1579"/>
                </a:lnTo>
                <a:lnTo>
                  <a:pt x="1485" y="1567"/>
                </a:lnTo>
                <a:lnTo>
                  <a:pt x="1485" y="1567"/>
                </a:lnTo>
                <a:lnTo>
                  <a:pt x="1484" y="1565"/>
                </a:lnTo>
                <a:lnTo>
                  <a:pt x="1482" y="1563"/>
                </a:lnTo>
                <a:lnTo>
                  <a:pt x="1484" y="1559"/>
                </a:lnTo>
                <a:lnTo>
                  <a:pt x="1484" y="1554"/>
                </a:lnTo>
                <a:lnTo>
                  <a:pt x="1482" y="1553"/>
                </a:lnTo>
                <a:lnTo>
                  <a:pt x="1480" y="1552"/>
                </a:lnTo>
                <a:lnTo>
                  <a:pt x="1480" y="1552"/>
                </a:lnTo>
                <a:lnTo>
                  <a:pt x="1469" y="1564"/>
                </a:lnTo>
                <a:lnTo>
                  <a:pt x="1457" y="1575"/>
                </a:lnTo>
                <a:lnTo>
                  <a:pt x="1433" y="1595"/>
                </a:lnTo>
                <a:lnTo>
                  <a:pt x="1433" y="1595"/>
                </a:lnTo>
                <a:lnTo>
                  <a:pt x="1412" y="1599"/>
                </a:lnTo>
                <a:lnTo>
                  <a:pt x="1392" y="1604"/>
                </a:lnTo>
                <a:lnTo>
                  <a:pt x="1384" y="1604"/>
                </a:lnTo>
                <a:lnTo>
                  <a:pt x="1375" y="1604"/>
                </a:lnTo>
                <a:lnTo>
                  <a:pt x="1368" y="1602"/>
                </a:lnTo>
                <a:lnTo>
                  <a:pt x="1361" y="1599"/>
                </a:lnTo>
                <a:lnTo>
                  <a:pt x="1361" y="1599"/>
                </a:lnTo>
                <a:lnTo>
                  <a:pt x="1364" y="1600"/>
                </a:lnTo>
                <a:lnTo>
                  <a:pt x="1366" y="1602"/>
                </a:lnTo>
                <a:lnTo>
                  <a:pt x="1368" y="1607"/>
                </a:lnTo>
                <a:lnTo>
                  <a:pt x="1371" y="1612"/>
                </a:lnTo>
                <a:lnTo>
                  <a:pt x="1374" y="1616"/>
                </a:lnTo>
                <a:lnTo>
                  <a:pt x="1374" y="1616"/>
                </a:lnTo>
                <a:close/>
                <a:moveTo>
                  <a:pt x="1977" y="1561"/>
                </a:moveTo>
                <a:lnTo>
                  <a:pt x="1977" y="1561"/>
                </a:lnTo>
                <a:lnTo>
                  <a:pt x="1979" y="1564"/>
                </a:lnTo>
                <a:lnTo>
                  <a:pt x="1980" y="1568"/>
                </a:lnTo>
                <a:lnTo>
                  <a:pt x="1981" y="1572"/>
                </a:lnTo>
                <a:lnTo>
                  <a:pt x="1984" y="1576"/>
                </a:lnTo>
                <a:lnTo>
                  <a:pt x="1984" y="1576"/>
                </a:lnTo>
                <a:lnTo>
                  <a:pt x="1992" y="1576"/>
                </a:lnTo>
                <a:lnTo>
                  <a:pt x="1999" y="1575"/>
                </a:lnTo>
                <a:lnTo>
                  <a:pt x="2011" y="1569"/>
                </a:lnTo>
                <a:lnTo>
                  <a:pt x="2011" y="1569"/>
                </a:lnTo>
                <a:lnTo>
                  <a:pt x="2011" y="1564"/>
                </a:lnTo>
                <a:lnTo>
                  <a:pt x="2009" y="1560"/>
                </a:lnTo>
                <a:lnTo>
                  <a:pt x="2005" y="1552"/>
                </a:lnTo>
                <a:lnTo>
                  <a:pt x="2005" y="1552"/>
                </a:lnTo>
                <a:lnTo>
                  <a:pt x="1996" y="1553"/>
                </a:lnTo>
                <a:lnTo>
                  <a:pt x="1989" y="1553"/>
                </a:lnTo>
                <a:lnTo>
                  <a:pt x="1986" y="1554"/>
                </a:lnTo>
                <a:lnTo>
                  <a:pt x="1982" y="1555"/>
                </a:lnTo>
                <a:lnTo>
                  <a:pt x="1979" y="1557"/>
                </a:lnTo>
                <a:lnTo>
                  <a:pt x="1977" y="1561"/>
                </a:lnTo>
                <a:lnTo>
                  <a:pt x="1977" y="1561"/>
                </a:lnTo>
                <a:close/>
                <a:moveTo>
                  <a:pt x="1476" y="1627"/>
                </a:moveTo>
                <a:lnTo>
                  <a:pt x="1476" y="1627"/>
                </a:lnTo>
                <a:lnTo>
                  <a:pt x="1474" y="1626"/>
                </a:lnTo>
                <a:lnTo>
                  <a:pt x="1473" y="1624"/>
                </a:lnTo>
                <a:lnTo>
                  <a:pt x="1472" y="1619"/>
                </a:lnTo>
                <a:lnTo>
                  <a:pt x="1471" y="1614"/>
                </a:lnTo>
                <a:lnTo>
                  <a:pt x="1470" y="1613"/>
                </a:lnTo>
                <a:lnTo>
                  <a:pt x="1467" y="1612"/>
                </a:lnTo>
                <a:lnTo>
                  <a:pt x="1467" y="1612"/>
                </a:lnTo>
                <a:lnTo>
                  <a:pt x="1463" y="1616"/>
                </a:lnTo>
                <a:lnTo>
                  <a:pt x="1460" y="1621"/>
                </a:lnTo>
                <a:lnTo>
                  <a:pt x="1460" y="1625"/>
                </a:lnTo>
                <a:lnTo>
                  <a:pt x="1461" y="1629"/>
                </a:lnTo>
                <a:lnTo>
                  <a:pt x="1463" y="1631"/>
                </a:lnTo>
                <a:lnTo>
                  <a:pt x="1466" y="1632"/>
                </a:lnTo>
                <a:lnTo>
                  <a:pt x="1471" y="1631"/>
                </a:lnTo>
                <a:lnTo>
                  <a:pt x="1476" y="1627"/>
                </a:lnTo>
                <a:lnTo>
                  <a:pt x="1476" y="1627"/>
                </a:lnTo>
                <a:close/>
                <a:moveTo>
                  <a:pt x="1151" y="2298"/>
                </a:moveTo>
                <a:lnTo>
                  <a:pt x="1151" y="2298"/>
                </a:lnTo>
                <a:lnTo>
                  <a:pt x="1153" y="2298"/>
                </a:lnTo>
                <a:lnTo>
                  <a:pt x="1153" y="2301"/>
                </a:lnTo>
                <a:lnTo>
                  <a:pt x="1153" y="2301"/>
                </a:lnTo>
                <a:lnTo>
                  <a:pt x="1147" y="2297"/>
                </a:lnTo>
                <a:lnTo>
                  <a:pt x="1142" y="2297"/>
                </a:lnTo>
                <a:lnTo>
                  <a:pt x="1137" y="2297"/>
                </a:lnTo>
                <a:lnTo>
                  <a:pt x="1131" y="2297"/>
                </a:lnTo>
                <a:lnTo>
                  <a:pt x="1119" y="2299"/>
                </a:lnTo>
                <a:lnTo>
                  <a:pt x="1107" y="2303"/>
                </a:lnTo>
                <a:lnTo>
                  <a:pt x="1107" y="2303"/>
                </a:lnTo>
                <a:lnTo>
                  <a:pt x="1094" y="2303"/>
                </a:lnTo>
                <a:lnTo>
                  <a:pt x="1082" y="2304"/>
                </a:lnTo>
                <a:lnTo>
                  <a:pt x="1058" y="2303"/>
                </a:lnTo>
                <a:lnTo>
                  <a:pt x="1035" y="2303"/>
                </a:lnTo>
                <a:lnTo>
                  <a:pt x="1012" y="2303"/>
                </a:lnTo>
                <a:lnTo>
                  <a:pt x="1012" y="2303"/>
                </a:lnTo>
                <a:lnTo>
                  <a:pt x="886" y="2307"/>
                </a:lnTo>
                <a:lnTo>
                  <a:pt x="760" y="2310"/>
                </a:lnTo>
                <a:lnTo>
                  <a:pt x="760" y="2310"/>
                </a:lnTo>
                <a:lnTo>
                  <a:pt x="714" y="2311"/>
                </a:lnTo>
                <a:lnTo>
                  <a:pt x="669" y="2311"/>
                </a:lnTo>
                <a:lnTo>
                  <a:pt x="625" y="2309"/>
                </a:lnTo>
                <a:lnTo>
                  <a:pt x="586" y="2306"/>
                </a:lnTo>
                <a:lnTo>
                  <a:pt x="586" y="2306"/>
                </a:lnTo>
                <a:lnTo>
                  <a:pt x="588" y="2309"/>
                </a:lnTo>
                <a:lnTo>
                  <a:pt x="592" y="2311"/>
                </a:lnTo>
                <a:lnTo>
                  <a:pt x="600" y="2314"/>
                </a:lnTo>
                <a:lnTo>
                  <a:pt x="612" y="2318"/>
                </a:lnTo>
                <a:lnTo>
                  <a:pt x="624" y="2319"/>
                </a:lnTo>
                <a:lnTo>
                  <a:pt x="643" y="2322"/>
                </a:lnTo>
                <a:lnTo>
                  <a:pt x="645" y="2322"/>
                </a:lnTo>
                <a:lnTo>
                  <a:pt x="646" y="2323"/>
                </a:lnTo>
                <a:lnTo>
                  <a:pt x="645" y="2324"/>
                </a:lnTo>
                <a:lnTo>
                  <a:pt x="643" y="2325"/>
                </a:lnTo>
                <a:lnTo>
                  <a:pt x="643" y="2325"/>
                </a:lnTo>
                <a:lnTo>
                  <a:pt x="665" y="2326"/>
                </a:lnTo>
                <a:lnTo>
                  <a:pt x="689" y="2329"/>
                </a:lnTo>
                <a:lnTo>
                  <a:pt x="738" y="2336"/>
                </a:lnTo>
                <a:lnTo>
                  <a:pt x="738" y="2336"/>
                </a:lnTo>
                <a:lnTo>
                  <a:pt x="735" y="2338"/>
                </a:lnTo>
                <a:lnTo>
                  <a:pt x="730" y="2339"/>
                </a:lnTo>
                <a:lnTo>
                  <a:pt x="720" y="2338"/>
                </a:lnTo>
                <a:lnTo>
                  <a:pt x="712" y="2337"/>
                </a:lnTo>
                <a:lnTo>
                  <a:pt x="707" y="2338"/>
                </a:lnTo>
                <a:lnTo>
                  <a:pt x="705" y="2340"/>
                </a:lnTo>
                <a:lnTo>
                  <a:pt x="705" y="2340"/>
                </a:lnTo>
                <a:lnTo>
                  <a:pt x="709" y="2342"/>
                </a:lnTo>
                <a:lnTo>
                  <a:pt x="715" y="2344"/>
                </a:lnTo>
                <a:lnTo>
                  <a:pt x="721" y="2344"/>
                </a:lnTo>
                <a:lnTo>
                  <a:pt x="723" y="2344"/>
                </a:lnTo>
                <a:lnTo>
                  <a:pt x="727" y="2342"/>
                </a:lnTo>
                <a:lnTo>
                  <a:pt x="727" y="2342"/>
                </a:lnTo>
                <a:lnTo>
                  <a:pt x="727" y="2347"/>
                </a:lnTo>
                <a:lnTo>
                  <a:pt x="729" y="2349"/>
                </a:lnTo>
                <a:lnTo>
                  <a:pt x="729" y="2349"/>
                </a:lnTo>
                <a:lnTo>
                  <a:pt x="750" y="2352"/>
                </a:lnTo>
                <a:lnTo>
                  <a:pt x="771" y="2353"/>
                </a:lnTo>
                <a:lnTo>
                  <a:pt x="793" y="2354"/>
                </a:lnTo>
                <a:lnTo>
                  <a:pt x="813" y="2355"/>
                </a:lnTo>
                <a:lnTo>
                  <a:pt x="855" y="2354"/>
                </a:lnTo>
                <a:lnTo>
                  <a:pt x="898" y="2353"/>
                </a:lnTo>
                <a:lnTo>
                  <a:pt x="898" y="2353"/>
                </a:lnTo>
                <a:lnTo>
                  <a:pt x="897" y="2355"/>
                </a:lnTo>
                <a:lnTo>
                  <a:pt x="897" y="2356"/>
                </a:lnTo>
                <a:lnTo>
                  <a:pt x="898" y="2356"/>
                </a:lnTo>
                <a:lnTo>
                  <a:pt x="901" y="2357"/>
                </a:lnTo>
                <a:lnTo>
                  <a:pt x="906" y="2357"/>
                </a:lnTo>
                <a:lnTo>
                  <a:pt x="911" y="2355"/>
                </a:lnTo>
                <a:lnTo>
                  <a:pt x="911" y="2355"/>
                </a:lnTo>
                <a:lnTo>
                  <a:pt x="907" y="2354"/>
                </a:lnTo>
                <a:lnTo>
                  <a:pt x="907" y="2353"/>
                </a:lnTo>
                <a:lnTo>
                  <a:pt x="909" y="2352"/>
                </a:lnTo>
                <a:lnTo>
                  <a:pt x="913" y="2351"/>
                </a:lnTo>
                <a:lnTo>
                  <a:pt x="919" y="2350"/>
                </a:lnTo>
                <a:lnTo>
                  <a:pt x="934" y="2348"/>
                </a:lnTo>
                <a:lnTo>
                  <a:pt x="947" y="2344"/>
                </a:lnTo>
                <a:lnTo>
                  <a:pt x="947" y="2344"/>
                </a:lnTo>
                <a:lnTo>
                  <a:pt x="945" y="2349"/>
                </a:lnTo>
                <a:lnTo>
                  <a:pt x="945" y="2350"/>
                </a:lnTo>
                <a:lnTo>
                  <a:pt x="947" y="2351"/>
                </a:lnTo>
                <a:lnTo>
                  <a:pt x="947" y="2351"/>
                </a:lnTo>
                <a:lnTo>
                  <a:pt x="948" y="2350"/>
                </a:lnTo>
                <a:lnTo>
                  <a:pt x="950" y="2349"/>
                </a:lnTo>
                <a:lnTo>
                  <a:pt x="956" y="2350"/>
                </a:lnTo>
                <a:lnTo>
                  <a:pt x="960" y="2351"/>
                </a:lnTo>
                <a:lnTo>
                  <a:pt x="963" y="2352"/>
                </a:lnTo>
                <a:lnTo>
                  <a:pt x="966" y="2351"/>
                </a:lnTo>
                <a:lnTo>
                  <a:pt x="966" y="2351"/>
                </a:lnTo>
                <a:lnTo>
                  <a:pt x="965" y="2349"/>
                </a:lnTo>
                <a:lnTo>
                  <a:pt x="966" y="2347"/>
                </a:lnTo>
                <a:lnTo>
                  <a:pt x="967" y="2346"/>
                </a:lnTo>
                <a:lnTo>
                  <a:pt x="970" y="2344"/>
                </a:lnTo>
                <a:lnTo>
                  <a:pt x="975" y="2343"/>
                </a:lnTo>
                <a:lnTo>
                  <a:pt x="981" y="2342"/>
                </a:lnTo>
                <a:lnTo>
                  <a:pt x="996" y="2342"/>
                </a:lnTo>
                <a:lnTo>
                  <a:pt x="1004" y="2342"/>
                </a:lnTo>
                <a:lnTo>
                  <a:pt x="1008" y="2340"/>
                </a:lnTo>
                <a:lnTo>
                  <a:pt x="1008" y="2340"/>
                </a:lnTo>
                <a:lnTo>
                  <a:pt x="1005" y="2340"/>
                </a:lnTo>
                <a:lnTo>
                  <a:pt x="1003" y="2339"/>
                </a:lnTo>
                <a:lnTo>
                  <a:pt x="1002" y="2338"/>
                </a:lnTo>
                <a:lnTo>
                  <a:pt x="1002" y="2338"/>
                </a:lnTo>
                <a:lnTo>
                  <a:pt x="1006" y="2339"/>
                </a:lnTo>
                <a:lnTo>
                  <a:pt x="1008" y="2338"/>
                </a:lnTo>
                <a:lnTo>
                  <a:pt x="1015" y="2337"/>
                </a:lnTo>
                <a:lnTo>
                  <a:pt x="1017" y="2337"/>
                </a:lnTo>
                <a:lnTo>
                  <a:pt x="1019" y="2337"/>
                </a:lnTo>
                <a:lnTo>
                  <a:pt x="1020" y="2338"/>
                </a:lnTo>
                <a:lnTo>
                  <a:pt x="1021" y="2340"/>
                </a:lnTo>
                <a:lnTo>
                  <a:pt x="1021" y="2340"/>
                </a:lnTo>
                <a:lnTo>
                  <a:pt x="1018" y="2340"/>
                </a:lnTo>
                <a:lnTo>
                  <a:pt x="1015" y="2340"/>
                </a:lnTo>
                <a:lnTo>
                  <a:pt x="1011" y="2340"/>
                </a:lnTo>
                <a:lnTo>
                  <a:pt x="1011" y="2341"/>
                </a:lnTo>
                <a:lnTo>
                  <a:pt x="1010" y="2342"/>
                </a:lnTo>
                <a:lnTo>
                  <a:pt x="1010" y="2342"/>
                </a:lnTo>
                <a:lnTo>
                  <a:pt x="1025" y="2341"/>
                </a:lnTo>
                <a:lnTo>
                  <a:pt x="1033" y="2340"/>
                </a:lnTo>
                <a:lnTo>
                  <a:pt x="1038" y="2338"/>
                </a:lnTo>
                <a:lnTo>
                  <a:pt x="1038" y="2338"/>
                </a:lnTo>
                <a:lnTo>
                  <a:pt x="1032" y="2338"/>
                </a:lnTo>
                <a:lnTo>
                  <a:pt x="1030" y="2337"/>
                </a:lnTo>
                <a:lnTo>
                  <a:pt x="1030" y="2336"/>
                </a:lnTo>
                <a:lnTo>
                  <a:pt x="1030" y="2334"/>
                </a:lnTo>
                <a:lnTo>
                  <a:pt x="1030" y="2334"/>
                </a:lnTo>
                <a:lnTo>
                  <a:pt x="1027" y="2336"/>
                </a:lnTo>
                <a:lnTo>
                  <a:pt x="1025" y="2337"/>
                </a:lnTo>
                <a:lnTo>
                  <a:pt x="1022" y="2337"/>
                </a:lnTo>
                <a:lnTo>
                  <a:pt x="1020" y="2336"/>
                </a:lnTo>
                <a:lnTo>
                  <a:pt x="1013" y="2334"/>
                </a:lnTo>
                <a:lnTo>
                  <a:pt x="1008" y="2329"/>
                </a:lnTo>
                <a:lnTo>
                  <a:pt x="1008" y="2329"/>
                </a:lnTo>
                <a:lnTo>
                  <a:pt x="1027" y="2328"/>
                </a:lnTo>
                <a:lnTo>
                  <a:pt x="1047" y="2327"/>
                </a:lnTo>
                <a:lnTo>
                  <a:pt x="1083" y="2323"/>
                </a:lnTo>
                <a:lnTo>
                  <a:pt x="1119" y="2319"/>
                </a:lnTo>
                <a:lnTo>
                  <a:pt x="1155" y="2314"/>
                </a:lnTo>
                <a:lnTo>
                  <a:pt x="1155" y="2314"/>
                </a:lnTo>
                <a:lnTo>
                  <a:pt x="1152" y="2314"/>
                </a:lnTo>
                <a:lnTo>
                  <a:pt x="1148" y="2316"/>
                </a:lnTo>
                <a:lnTo>
                  <a:pt x="1145" y="2314"/>
                </a:lnTo>
                <a:lnTo>
                  <a:pt x="1145" y="2314"/>
                </a:lnTo>
                <a:lnTo>
                  <a:pt x="1144" y="2312"/>
                </a:lnTo>
                <a:lnTo>
                  <a:pt x="1144" y="2312"/>
                </a:lnTo>
                <a:lnTo>
                  <a:pt x="1155" y="2310"/>
                </a:lnTo>
                <a:lnTo>
                  <a:pt x="1166" y="2307"/>
                </a:lnTo>
                <a:lnTo>
                  <a:pt x="1188" y="2304"/>
                </a:lnTo>
                <a:lnTo>
                  <a:pt x="1199" y="2301"/>
                </a:lnTo>
                <a:lnTo>
                  <a:pt x="1209" y="2297"/>
                </a:lnTo>
                <a:lnTo>
                  <a:pt x="1218" y="2293"/>
                </a:lnTo>
                <a:lnTo>
                  <a:pt x="1222" y="2291"/>
                </a:lnTo>
                <a:lnTo>
                  <a:pt x="1225" y="2288"/>
                </a:lnTo>
                <a:lnTo>
                  <a:pt x="1225" y="2288"/>
                </a:lnTo>
                <a:lnTo>
                  <a:pt x="1233" y="2291"/>
                </a:lnTo>
                <a:lnTo>
                  <a:pt x="1236" y="2292"/>
                </a:lnTo>
                <a:lnTo>
                  <a:pt x="1237" y="2292"/>
                </a:lnTo>
                <a:lnTo>
                  <a:pt x="1238" y="2292"/>
                </a:lnTo>
                <a:lnTo>
                  <a:pt x="1238" y="2292"/>
                </a:lnTo>
                <a:lnTo>
                  <a:pt x="1230" y="2285"/>
                </a:lnTo>
                <a:lnTo>
                  <a:pt x="1224" y="2282"/>
                </a:lnTo>
                <a:lnTo>
                  <a:pt x="1219" y="2281"/>
                </a:lnTo>
                <a:lnTo>
                  <a:pt x="1219" y="2281"/>
                </a:lnTo>
                <a:lnTo>
                  <a:pt x="1217" y="2285"/>
                </a:lnTo>
                <a:lnTo>
                  <a:pt x="1215" y="2289"/>
                </a:lnTo>
                <a:lnTo>
                  <a:pt x="1213" y="2291"/>
                </a:lnTo>
                <a:lnTo>
                  <a:pt x="1208" y="2293"/>
                </a:lnTo>
                <a:lnTo>
                  <a:pt x="1200" y="2296"/>
                </a:lnTo>
                <a:lnTo>
                  <a:pt x="1190" y="2298"/>
                </a:lnTo>
                <a:lnTo>
                  <a:pt x="1179" y="2299"/>
                </a:lnTo>
                <a:lnTo>
                  <a:pt x="1170" y="2298"/>
                </a:lnTo>
                <a:lnTo>
                  <a:pt x="1151" y="2298"/>
                </a:lnTo>
                <a:lnTo>
                  <a:pt x="1151" y="2298"/>
                </a:lnTo>
                <a:close/>
                <a:moveTo>
                  <a:pt x="1213" y="2355"/>
                </a:moveTo>
                <a:lnTo>
                  <a:pt x="1213" y="2355"/>
                </a:lnTo>
                <a:lnTo>
                  <a:pt x="1205" y="2358"/>
                </a:lnTo>
                <a:lnTo>
                  <a:pt x="1197" y="2361"/>
                </a:lnTo>
                <a:lnTo>
                  <a:pt x="1178" y="2364"/>
                </a:lnTo>
                <a:lnTo>
                  <a:pt x="1159" y="2366"/>
                </a:lnTo>
                <a:lnTo>
                  <a:pt x="1151" y="2368"/>
                </a:lnTo>
                <a:lnTo>
                  <a:pt x="1142" y="2370"/>
                </a:lnTo>
                <a:lnTo>
                  <a:pt x="1142" y="2370"/>
                </a:lnTo>
                <a:lnTo>
                  <a:pt x="1197" y="2384"/>
                </a:lnTo>
                <a:lnTo>
                  <a:pt x="1250" y="2398"/>
                </a:lnTo>
                <a:lnTo>
                  <a:pt x="1305" y="2412"/>
                </a:lnTo>
                <a:lnTo>
                  <a:pt x="1333" y="2418"/>
                </a:lnTo>
                <a:lnTo>
                  <a:pt x="1361" y="2424"/>
                </a:lnTo>
                <a:lnTo>
                  <a:pt x="1361" y="2424"/>
                </a:lnTo>
                <a:lnTo>
                  <a:pt x="1354" y="2400"/>
                </a:lnTo>
                <a:lnTo>
                  <a:pt x="1349" y="2377"/>
                </a:lnTo>
                <a:lnTo>
                  <a:pt x="1349" y="2377"/>
                </a:lnTo>
                <a:lnTo>
                  <a:pt x="1316" y="2367"/>
                </a:lnTo>
                <a:lnTo>
                  <a:pt x="1299" y="2363"/>
                </a:lnTo>
                <a:lnTo>
                  <a:pt x="1282" y="2358"/>
                </a:lnTo>
                <a:lnTo>
                  <a:pt x="1265" y="2355"/>
                </a:lnTo>
                <a:lnTo>
                  <a:pt x="1247" y="2353"/>
                </a:lnTo>
                <a:lnTo>
                  <a:pt x="1230" y="2353"/>
                </a:lnTo>
                <a:lnTo>
                  <a:pt x="1213" y="2355"/>
                </a:lnTo>
                <a:lnTo>
                  <a:pt x="1213" y="2355"/>
                </a:lnTo>
                <a:close/>
                <a:moveTo>
                  <a:pt x="652" y="2381"/>
                </a:moveTo>
                <a:lnTo>
                  <a:pt x="652" y="2381"/>
                </a:lnTo>
                <a:lnTo>
                  <a:pt x="655" y="2380"/>
                </a:lnTo>
                <a:lnTo>
                  <a:pt x="655" y="2380"/>
                </a:lnTo>
                <a:lnTo>
                  <a:pt x="654" y="2379"/>
                </a:lnTo>
                <a:lnTo>
                  <a:pt x="654" y="2379"/>
                </a:lnTo>
                <a:lnTo>
                  <a:pt x="641" y="2376"/>
                </a:lnTo>
                <a:lnTo>
                  <a:pt x="626" y="2373"/>
                </a:lnTo>
                <a:lnTo>
                  <a:pt x="596" y="2369"/>
                </a:lnTo>
                <a:lnTo>
                  <a:pt x="580" y="2367"/>
                </a:lnTo>
                <a:lnTo>
                  <a:pt x="565" y="2364"/>
                </a:lnTo>
                <a:lnTo>
                  <a:pt x="551" y="2359"/>
                </a:lnTo>
                <a:lnTo>
                  <a:pt x="539" y="2353"/>
                </a:lnTo>
                <a:lnTo>
                  <a:pt x="539" y="2353"/>
                </a:lnTo>
                <a:lnTo>
                  <a:pt x="500" y="2359"/>
                </a:lnTo>
                <a:lnTo>
                  <a:pt x="460" y="2366"/>
                </a:lnTo>
                <a:lnTo>
                  <a:pt x="421" y="2373"/>
                </a:lnTo>
                <a:lnTo>
                  <a:pt x="402" y="2378"/>
                </a:lnTo>
                <a:lnTo>
                  <a:pt x="384" y="2383"/>
                </a:lnTo>
                <a:lnTo>
                  <a:pt x="384" y="2383"/>
                </a:lnTo>
                <a:lnTo>
                  <a:pt x="384" y="2387"/>
                </a:lnTo>
                <a:lnTo>
                  <a:pt x="383" y="2393"/>
                </a:lnTo>
                <a:lnTo>
                  <a:pt x="380" y="2402"/>
                </a:lnTo>
                <a:lnTo>
                  <a:pt x="374" y="2412"/>
                </a:lnTo>
                <a:lnTo>
                  <a:pt x="372" y="2417"/>
                </a:lnTo>
                <a:lnTo>
                  <a:pt x="371" y="2424"/>
                </a:lnTo>
                <a:lnTo>
                  <a:pt x="371" y="2424"/>
                </a:lnTo>
                <a:lnTo>
                  <a:pt x="442" y="2414"/>
                </a:lnTo>
                <a:lnTo>
                  <a:pt x="513" y="2404"/>
                </a:lnTo>
                <a:lnTo>
                  <a:pt x="583" y="2393"/>
                </a:lnTo>
                <a:lnTo>
                  <a:pt x="652" y="2381"/>
                </a:lnTo>
                <a:lnTo>
                  <a:pt x="652" y="2381"/>
                </a:lnTo>
                <a:close/>
                <a:moveTo>
                  <a:pt x="826" y="2377"/>
                </a:moveTo>
                <a:lnTo>
                  <a:pt x="826" y="2377"/>
                </a:lnTo>
                <a:lnTo>
                  <a:pt x="826" y="2402"/>
                </a:lnTo>
                <a:lnTo>
                  <a:pt x="826" y="2402"/>
                </a:lnTo>
                <a:lnTo>
                  <a:pt x="833" y="2405"/>
                </a:lnTo>
                <a:lnTo>
                  <a:pt x="839" y="2408"/>
                </a:lnTo>
                <a:lnTo>
                  <a:pt x="846" y="2409"/>
                </a:lnTo>
                <a:lnTo>
                  <a:pt x="854" y="2410"/>
                </a:lnTo>
                <a:lnTo>
                  <a:pt x="869" y="2411"/>
                </a:lnTo>
                <a:lnTo>
                  <a:pt x="876" y="2412"/>
                </a:lnTo>
                <a:lnTo>
                  <a:pt x="883" y="2415"/>
                </a:lnTo>
                <a:lnTo>
                  <a:pt x="883" y="2415"/>
                </a:lnTo>
                <a:lnTo>
                  <a:pt x="883" y="2403"/>
                </a:lnTo>
                <a:lnTo>
                  <a:pt x="883" y="2393"/>
                </a:lnTo>
                <a:lnTo>
                  <a:pt x="881" y="2383"/>
                </a:lnTo>
                <a:lnTo>
                  <a:pt x="876" y="2374"/>
                </a:lnTo>
                <a:lnTo>
                  <a:pt x="876" y="2374"/>
                </a:lnTo>
                <a:lnTo>
                  <a:pt x="868" y="2376"/>
                </a:lnTo>
                <a:lnTo>
                  <a:pt x="854" y="2377"/>
                </a:lnTo>
                <a:lnTo>
                  <a:pt x="826" y="2377"/>
                </a:lnTo>
                <a:lnTo>
                  <a:pt x="826" y="2377"/>
                </a:lnTo>
                <a:close/>
                <a:moveTo>
                  <a:pt x="900" y="2415"/>
                </a:moveTo>
                <a:lnTo>
                  <a:pt x="900" y="2415"/>
                </a:lnTo>
                <a:lnTo>
                  <a:pt x="926" y="2416"/>
                </a:lnTo>
                <a:lnTo>
                  <a:pt x="937" y="2415"/>
                </a:lnTo>
                <a:lnTo>
                  <a:pt x="944" y="2414"/>
                </a:lnTo>
                <a:lnTo>
                  <a:pt x="949" y="2413"/>
                </a:lnTo>
                <a:lnTo>
                  <a:pt x="949" y="2413"/>
                </a:lnTo>
                <a:lnTo>
                  <a:pt x="949" y="2402"/>
                </a:lnTo>
                <a:lnTo>
                  <a:pt x="950" y="2394"/>
                </a:lnTo>
                <a:lnTo>
                  <a:pt x="950" y="2385"/>
                </a:lnTo>
                <a:lnTo>
                  <a:pt x="949" y="2377"/>
                </a:lnTo>
                <a:lnTo>
                  <a:pt x="949" y="2377"/>
                </a:lnTo>
                <a:lnTo>
                  <a:pt x="927" y="2376"/>
                </a:lnTo>
                <a:lnTo>
                  <a:pt x="902" y="2374"/>
                </a:lnTo>
                <a:lnTo>
                  <a:pt x="902" y="2374"/>
                </a:lnTo>
                <a:lnTo>
                  <a:pt x="901" y="2380"/>
                </a:lnTo>
                <a:lnTo>
                  <a:pt x="900" y="2384"/>
                </a:lnTo>
                <a:lnTo>
                  <a:pt x="900" y="2394"/>
                </a:lnTo>
                <a:lnTo>
                  <a:pt x="901" y="2403"/>
                </a:lnTo>
                <a:lnTo>
                  <a:pt x="900" y="2415"/>
                </a:lnTo>
                <a:lnTo>
                  <a:pt x="900" y="2415"/>
                </a:lnTo>
                <a:close/>
                <a:moveTo>
                  <a:pt x="807" y="2433"/>
                </a:moveTo>
                <a:lnTo>
                  <a:pt x="807" y="2433"/>
                </a:lnTo>
                <a:lnTo>
                  <a:pt x="808" y="2448"/>
                </a:lnTo>
                <a:lnTo>
                  <a:pt x="811" y="2463"/>
                </a:lnTo>
                <a:lnTo>
                  <a:pt x="815" y="2478"/>
                </a:lnTo>
                <a:lnTo>
                  <a:pt x="822" y="2491"/>
                </a:lnTo>
                <a:lnTo>
                  <a:pt x="822" y="2491"/>
                </a:lnTo>
                <a:lnTo>
                  <a:pt x="829" y="2494"/>
                </a:lnTo>
                <a:lnTo>
                  <a:pt x="838" y="2498"/>
                </a:lnTo>
                <a:lnTo>
                  <a:pt x="857" y="2503"/>
                </a:lnTo>
                <a:lnTo>
                  <a:pt x="879" y="2506"/>
                </a:lnTo>
                <a:lnTo>
                  <a:pt x="900" y="2506"/>
                </a:lnTo>
                <a:lnTo>
                  <a:pt x="920" y="2505"/>
                </a:lnTo>
                <a:lnTo>
                  <a:pt x="931" y="2504"/>
                </a:lnTo>
                <a:lnTo>
                  <a:pt x="941" y="2501"/>
                </a:lnTo>
                <a:lnTo>
                  <a:pt x="950" y="2499"/>
                </a:lnTo>
                <a:lnTo>
                  <a:pt x="958" y="2494"/>
                </a:lnTo>
                <a:lnTo>
                  <a:pt x="965" y="2490"/>
                </a:lnTo>
                <a:lnTo>
                  <a:pt x="973" y="2485"/>
                </a:lnTo>
                <a:lnTo>
                  <a:pt x="973" y="2485"/>
                </a:lnTo>
                <a:lnTo>
                  <a:pt x="972" y="2478"/>
                </a:lnTo>
                <a:lnTo>
                  <a:pt x="973" y="2472"/>
                </a:lnTo>
                <a:lnTo>
                  <a:pt x="974" y="2457"/>
                </a:lnTo>
                <a:lnTo>
                  <a:pt x="974" y="2450"/>
                </a:lnTo>
                <a:lnTo>
                  <a:pt x="974" y="2443"/>
                </a:lnTo>
                <a:lnTo>
                  <a:pt x="973" y="2437"/>
                </a:lnTo>
                <a:lnTo>
                  <a:pt x="971" y="2430"/>
                </a:lnTo>
                <a:lnTo>
                  <a:pt x="971" y="2430"/>
                </a:lnTo>
                <a:lnTo>
                  <a:pt x="950" y="2433"/>
                </a:lnTo>
                <a:lnTo>
                  <a:pt x="930" y="2434"/>
                </a:lnTo>
                <a:lnTo>
                  <a:pt x="909" y="2435"/>
                </a:lnTo>
                <a:lnTo>
                  <a:pt x="887" y="2437"/>
                </a:lnTo>
                <a:lnTo>
                  <a:pt x="845" y="2435"/>
                </a:lnTo>
                <a:lnTo>
                  <a:pt x="807" y="2433"/>
                </a:lnTo>
                <a:lnTo>
                  <a:pt x="807" y="2433"/>
                </a:lnTo>
                <a:close/>
                <a:moveTo>
                  <a:pt x="745" y="2461"/>
                </a:moveTo>
                <a:lnTo>
                  <a:pt x="745" y="2461"/>
                </a:lnTo>
                <a:lnTo>
                  <a:pt x="744" y="2460"/>
                </a:lnTo>
                <a:lnTo>
                  <a:pt x="744" y="2458"/>
                </a:lnTo>
                <a:lnTo>
                  <a:pt x="745" y="2454"/>
                </a:lnTo>
                <a:lnTo>
                  <a:pt x="745" y="2449"/>
                </a:lnTo>
                <a:lnTo>
                  <a:pt x="745" y="2446"/>
                </a:lnTo>
                <a:lnTo>
                  <a:pt x="743" y="2444"/>
                </a:lnTo>
                <a:lnTo>
                  <a:pt x="743" y="2444"/>
                </a:lnTo>
                <a:lnTo>
                  <a:pt x="739" y="2445"/>
                </a:lnTo>
                <a:lnTo>
                  <a:pt x="736" y="2446"/>
                </a:lnTo>
                <a:lnTo>
                  <a:pt x="733" y="2447"/>
                </a:lnTo>
                <a:lnTo>
                  <a:pt x="729" y="2446"/>
                </a:lnTo>
                <a:lnTo>
                  <a:pt x="729" y="2446"/>
                </a:lnTo>
                <a:lnTo>
                  <a:pt x="729" y="2463"/>
                </a:lnTo>
                <a:lnTo>
                  <a:pt x="729" y="2463"/>
                </a:lnTo>
                <a:lnTo>
                  <a:pt x="739" y="2463"/>
                </a:lnTo>
                <a:lnTo>
                  <a:pt x="743" y="2462"/>
                </a:lnTo>
                <a:lnTo>
                  <a:pt x="745" y="2461"/>
                </a:lnTo>
                <a:lnTo>
                  <a:pt x="745" y="2461"/>
                </a:lnTo>
                <a:close/>
                <a:moveTo>
                  <a:pt x="764" y="2457"/>
                </a:moveTo>
                <a:lnTo>
                  <a:pt x="764" y="2457"/>
                </a:lnTo>
                <a:lnTo>
                  <a:pt x="764" y="2468"/>
                </a:lnTo>
                <a:lnTo>
                  <a:pt x="764" y="2468"/>
                </a:lnTo>
                <a:lnTo>
                  <a:pt x="770" y="2465"/>
                </a:lnTo>
                <a:lnTo>
                  <a:pt x="777" y="2464"/>
                </a:lnTo>
                <a:lnTo>
                  <a:pt x="783" y="2461"/>
                </a:lnTo>
                <a:lnTo>
                  <a:pt x="785" y="2460"/>
                </a:lnTo>
                <a:lnTo>
                  <a:pt x="788" y="2457"/>
                </a:lnTo>
                <a:lnTo>
                  <a:pt x="788" y="2457"/>
                </a:lnTo>
                <a:lnTo>
                  <a:pt x="783" y="2456"/>
                </a:lnTo>
                <a:lnTo>
                  <a:pt x="778" y="2456"/>
                </a:lnTo>
                <a:lnTo>
                  <a:pt x="764" y="2457"/>
                </a:lnTo>
                <a:lnTo>
                  <a:pt x="764" y="2457"/>
                </a:lnTo>
                <a:close/>
                <a:moveTo>
                  <a:pt x="734" y="2502"/>
                </a:moveTo>
                <a:lnTo>
                  <a:pt x="734" y="2502"/>
                </a:lnTo>
                <a:lnTo>
                  <a:pt x="738" y="2501"/>
                </a:lnTo>
                <a:lnTo>
                  <a:pt x="740" y="2499"/>
                </a:lnTo>
                <a:lnTo>
                  <a:pt x="742" y="2498"/>
                </a:lnTo>
                <a:lnTo>
                  <a:pt x="743" y="2495"/>
                </a:lnTo>
                <a:lnTo>
                  <a:pt x="744" y="2490"/>
                </a:lnTo>
                <a:lnTo>
                  <a:pt x="745" y="2483"/>
                </a:lnTo>
                <a:lnTo>
                  <a:pt x="745" y="2483"/>
                </a:lnTo>
                <a:lnTo>
                  <a:pt x="743" y="2483"/>
                </a:lnTo>
                <a:lnTo>
                  <a:pt x="739" y="2482"/>
                </a:lnTo>
                <a:lnTo>
                  <a:pt x="735" y="2480"/>
                </a:lnTo>
                <a:lnTo>
                  <a:pt x="731" y="2478"/>
                </a:lnTo>
                <a:lnTo>
                  <a:pt x="728" y="2478"/>
                </a:lnTo>
                <a:lnTo>
                  <a:pt x="724" y="2478"/>
                </a:lnTo>
                <a:lnTo>
                  <a:pt x="724" y="2478"/>
                </a:lnTo>
                <a:lnTo>
                  <a:pt x="724" y="2487"/>
                </a:lnTo>
                <a:lnTo>
                  <a:pt x="725" y="2493"/>
                </a:lnTo>
                <a:lnTo>
                  <a:pt x="730" y="2499"/>
                </a:lnTo>
                <a:lnTo>
                  <a:pt x="734" y="2502"/>
                </a:lnTo>
                <a:lnTo>
                  <a:pt x="734" y="2502"/>
                </a:lnTo>
                <a:close/>
                <a:moveTo>
                  <a:pt x="924" y="2604"/>
                </a:moveTo>
                <a:lnTo>
                  <a:pt x="924" y="2604"/>
                </a:lnTo>
                <a:lnTo>
                  <a:pt x="925" y="2592"/>
                </a:lnTo>
                <a:lnTo>
                  <a:pt x="927" y="2581"/>
                </a:lnTo>
                <a:lnTo>
                  <a:pt x="930" y="2562"/>
                </a:lnTo>
                <a:lnTo>
                  <a:pt x="931" y="2553"/>
                </a:lnTo>
                <a:lnTo>
                  <a:pt x="931" y="2544"/>
                </a:lnTo>
                <a:lnTo>
                  <a:pt x="930" y="2533"/>
                </a:lnTo>
                <a:lnTo>
                  <a:pt x="928" y="2521"/>
                </a:lnTo>
                <a:lnTo>
                  <a:pt x="928" y="2521"/>
                </a:lnTo>
                <a:lnTo>
                  <a:pt x="905" y="2523"/>
                </a:lnTo>
                <a:lnTo>
                  <a:pt x="885" y="2523"/>
                </a:lnTo>
                <a:lnTo>
                  <a:pt x="864" y="2521"/>
                </a:lnTo>
                <a:lnTo>
                  <a:pt x="853" y="2519"/>
                </a:lnTo>
                <a:lnTo>
                  <a:pt x="841" y="2517"/>
                </a:lnTo>
                <a:lnTo>
                  <a:pt x="841" y="2517"/>
                </a:lnTo>
                <a:lnTo>
                  <a:pt x="841" y="2562"/>
                </a:lnTo>
                <a:lnTo>
                  <a:pt x="841" y="2584"/>
                </a:lnTo>
                <a:lnTo>
                  <a:pt x="839" y="2610"/>
                </a:lnTo>
                <a:lnTo>
                  <a:pt x="839" y="2610"/>
                </a:lnTo>
                <a:lnTo>
                  <a:pt x="851" y="2613"/>
                </a:lnTo>
                <a:lnTo>
                  <a:pt x="861" y="2614"/>
                </a:lnTo>
                <a:lnTo>
                  <a:pt x="872" y="2615"/>
                </a:lnTo>
                <a:lnTo>
                  <a:pt x="882" y="2615"/>
                </a:lnTo>
                <a:lnTo>
                  <a:pt x="891" y="2614"/>
                </a:lnTo>
                <a:lnTo>
                  <a:pt x="902" y="2612"/>
                </a:lnTo>
                <a:lnTo>
                  <a:pt x="913" y="2609"/>
                </a:lnTo>
                <a:lnTo>
                  <a:pt x="924" y="2604"/>
                </a:lnTo>
                <a:lnTo>
                  <a:pt x="924" y="2604"/>
                </a:lnTo>
                <a:close/>
                <a:moveTo>
                  <a:pt x="830" y="2657"/>
                </a:moveTo>
                <a:lnTo>
                  <a:pt x="830" y="2657"/>
                </a:lnTo>
                <a:lnTo>
                  <a:pt x="843" y="2660"/>
                </a:lnTo>
                <a:lnTo>
                  <a:pt x="858" y="2662"/>
                </a:lnTo>
                <a:lnTo>
                  <a:pt x="875" y="2664"/>
                </a:lnTo>
                <a:lnTo>
                  <a:pt x="891" y="2662"/>
                </a:lnTo>
                <a:lnTo>
                  <a:pt x="900" y="2660"/>
                </a:lnTo>
                <a:lnTo>
                  <a:pt x="906" y="2658"/>
                </a:lnTo>
                <a:lnTo>
                  <a:pt x="913" y="2655"/>
                </a:lnTo>
                <a:lnTo>
                  <a:pt x="919" y="2651"/>
                </a:lnTo>
                <a:lnTo>
                  <a:pt x="924" y="2646"/>
                </a:lnTo>
                <a:lnTo>
                  <a:pt x="927" y="2640"/>
                </a:lnTo>
                <a:lnTo>
                  <a:pt x="929" y="2634"/>
                </a:lnTo>
                <a:lnTo>
                  <a:pt x="930" y="2625"/>
                </a:lnTo>
                <a:lnTo>
                  <a:pt x="930" y="2625"/>
                </a:lnTo>
                <a:lnTo>
                  <a:pt x="904" y="2631"/>
                </a:lnTo>
                <a:lnTo>
                  <a:pt x="891" y="2634"/>
                </a:lnTo>
                <a:lnTo>
                  <a:pt x="880" y="2635"/>
                </a:lnTo>
                <a:lnTo>
                  <a:pt x="867" y="2635"/>
                </a:lnTo>
                <a:lnTo>
                  <a:pt x="855" y="2632"/>
                </a:lnTo>
                <a:lnTo>
                  <a:pt x="843" y="2629"/>
                </a:lnTo>
                <a:lnTo>
                  <a:pt x="830" y="2625"/>
                </a:lnTo>
                <a:lnTo>
                  <a:pt x="830" y="2625"/>
                </a:lnTo>
                <a:lnTo>
                  <a:pt x="830" y="2657"/>
                </a:lnTo>
                <a:lnTo>
                  <a:pt x="830" y="2657"/>
                </a:lnTo>
                <a:close/>
                <a:moveTo>
                  <a:pt x="42" y="2694"/>
                </a:moveTo>
                <a:lnTo>
                  <a:pt x="42" y="2694"/>
                </a:lnTo>
                <a:lnTo>
                  <a:pt x="46" y="2692"/>
                </a:lnTo>
                <a:lnTo>
                  <a:pt x="49" y="2694"/>
                </a:lnTo>
                <a:lnTo>
                  <a:pt x="55" y="2695"/>
                </a:lnTo>
                <a:lnTo>
                  <a:pt x="61" y="2696"/>
                </a:lnTo>
                <a:lnTo>
                  <a:pt x="63" y="2695"/>
                </a:lnTo>
                <a:lnTo>
                  <a:pt x="66" y="2694"/>
                </a:lnTo>
                <a:lnTo>
                  <a:pt x="66" y="2694"/>
                </a:lnTo>
                <a:lnTo>
                  <a:pt x="63" y="2687"/>
                </a:lnTo>
                <a:lnTo>
                  <a:pt x="61" y="2683"/>
                </a:lnTo>
                <a:lnTo>
                  <a:pt x="56" y="2679"/>
                </a:lnTo>
                <a:lnTo>
                  <a:pt x="51" y="2676"/>
                </a:lnTo>
                <a:lnTo>
                  <a:pt x="51" y="2676"/>
                </a:lnTo>
                <a:lnTo>
                  <a:pt x="42" y="2694"/>
                </a:lnTo>
                <a:lnTo>
                  <a:pt x="42" y="2694"/>
                </a:lnTo>
                <a:close/>
                <a:moveTo>
                  <a:pt x="861" y="2681"/>
                </a:moveTo>
                <a:lnTo>
                  <a:pt x="861" y="2681"/>
                </a:lnTo>
                <a:lnTo>
                  <a:pt x="862" y="2684"/>
                </a:lnTo>
                <a:lnTo>
                  <a:pt x="864" y="2688"/>
                </a:lnTo>
                <a:lnTo>
                  <a:pt x="866" y="2690"/>
                </a:lnTo>
                <a:lnTo>
                  <a:pt x="868" y="2692"/>
                </a:lnTo>
                <a:lnTo>
                  <a:pt x="872" y="2695"/>
                </a:lnTo>
                <a:lnTo>
                  <a:pt x="879" y="2695"/>
                </a:lnTo>
                <a:lnTo>
                  <a:pt x="884" y="2694"/>
                </a:lnTo>
                <a:lnTo>
                  <a:pt x="888" y="2690"/>
                </a:lnTo>
                <a:lnTo>
                  <a:pt x="891" y="2686"/>
                </a:lnTo>
                <a:lnTo>
                  <a:pt x="891" y="2683"/>
                </a:lnTo>
                <a:lnTo>
                  <a:pt x="891" y="2681"/>
                </a:lnTo>
                <a:lnTo>
                  <a:pt x="891" y="2681"/>
                </a:lnTo>
                <a:lnTo>
                  <a:pt x="884" y="2680"/>
                </a:lnTo>
                <a:lnTo>
                  <a:pt x="877" y="2680"/>
                </a:lnTo>
                <a:lnTo>
                  <a:pt x="871" y="2681"/>
                </a:lnTo>
                <a:lnTo>
                  <a:pt x="861" y="2681"/>
                </a:lnTo>
                <a:lnTo>
                  <a:pt x="861" y="2681"/>
                </a:lnTo>
                <a:close/>
                <a:moveTo>
                  <a:pt x="1625" y="2699"/>
                </a:moveTo>
                <a:lnTo>
                  <a:pt x="1625" y="2699"/>
                </a:lnTo>
                <a:lnTo>
                  <a:pt x="1622" y="2700"/>
                </a:lnTo>
                <a:lnTo>
                  <a:pt x="1618" y="2700"/>
                </a:lnTo>
                <a:lnTo>
                  <a:pt x="1613" y="2698"/>
                </a:lnTo>
                <a:lnTo>
                  <a:pt x="1607" y="2696"/>
                </a:lnTo>
                <a:lnTo>
                  <a:pt x="1602" y="2695"/>
                </a:lnTo>
                <a:lnTo>
                  <a:pt x="1599" y="2696"/>
                </a:lnTo>
                <a:lnTo>
                  <a:pt x="1599" y="2696"/>
                </a:lnTo>
                <a:lnTo>
                  <a:pt x="1595" y="2700"/>
                </a:lnTo>
                <a:lnTo>
                  <a:pt x="1590" y="2705"/>
                </a:lnTo>
                <a:lnTo>
                  <a:pt x="1583" y="2709"/>
                </a:lnTo>
                <a:lnTo>
                  <a:pt x="1577" y="2712"/>
                </a:lnTo>
                <a:lnTo>
                  <a:pt x="1562" y="2716"/>
                </a:lnTo>
                <a:lnTo>
                  <a:pt x="1545" y="2718"/>
                </a:lnTo>
                <a:lnTo>
                  <a:pt x="1510" y="2723"/>
                </a:lnTo>
                <a:lnTo>
                  <a:pt x="1494" y="2727"/>
                </a:lnTo>
                <a:lnTo>
                  <a:pt x="1487" y="2729"/>
                </a:lnTo>
                <a:lnTo>
                  <a:pt x="1480" y="2731"/>
                </a:lnTo>
                <a:lnTo>
                  <a:pt x="1480" y="2731"/>
                </a:lnTo>
                <a:lnTo>
                  <a:pt x="1479" y="2729"/>
                </a:lnTo>
                <a:lnTo>
                  <a:pt x="1479" y="2728"/>
                </a:lnTo>
                <a:lnTo>
                  <a:pt x="1478" y="2727"/>
                </a:lnTo>
                <a:lnTo>
                  <a:pt x="1476" y="2728"/>
                </a:lnTo>
                <a:lnTo>
                  <a:pt x="1473" y="2728"/>
                </a:lnTo>
                <a:lnTo>
                  <a:pt x="1472" y="2728"/>
                </a:lnTo>
                <a:lnTo>
                  <a:pt x="1470" y="2727"/>
                </a:lnTo>
                <a:lnTo>
                  <a:pt x="1470" y="2727"/>
                </a:lnTo>
                <a:lnTo>
                  <a:pt x="1482" y="2759"/>
                </a:lnTo>
                <a:lnTo>
                  <a:pt x="1494" y="2790"/>
                </a:lnTo>
                <a:lnTo>
                  <a:pt x="1506" y="2819"/>
                </a:lnTo>
                <a:lnTo>
                  <a:pt x="1512" y="2833"/>
                </a:lnTo>
                <a:lnTo>
                  <a:pt x="1520" y="2846"/>
                </a:lnTo>
                <a:lnTo>
                  <a:pt x="1520" y="2846"/>
                </a:lnTo>
                <a:lnTo>
                  <a:pt x="1556" y="2850"/>
                </a:lnTo>
                <a:lnTo>
                  <a:pt x="1575" y="2851"/>
                </a:lnTo>
                <a:lnTo>
                  <a:pt x="1593" y="2851"/>
                </a:lnTo>
                <a:lnTo>
                  <a:pt x="1610" y="2849"/>
                </a:lnTo>
                <a:lnTo>
                  <a:pt x="1617" y="2847"/>
                </a:lnTo>
                <a:lnTo>
                  <a:pt x="1625" y="2844"/>
                </a:lnTo>
                <a:lnTo>
                  <a:pt x="1631" y="2840"/>
                </a:lnTo>
                <a:lnTo>
                  <a:pt x="1638" y="2836"/>
                </a:lnTo>
                <a:lnTo>
                  <a:pt x="1643" y="2831"/>
                </a:lnTo>
                <a:lnTo>
                  <a:pt x="1647" y="2825"/>
                </a:lnTo>
                <a:lnTo>
                  <a:pt x="1647" y="2825"/>
                </a:lnTo>
                <a:lnTo>
                  <a:pt x="1654" y="2823"/>
                </a:lnTo>
                <a:lnTo>
                  <a:pt x="1657" y="2823"/>
                </a:lnTo>
                <a:lnTo>
                  <a:pt x="1660" y="2825"/>
                </a:lnTo>
                <a:lnTo>
                  <a:pt x="1660" y="2825"/>
                </a:lnTo>
                <a:lnTo>
                  <a:pt x="1662" y="2818"/>
                </a:lnTo>
                <a:lnTo>
                  <a:pt x="1663" y="2810"/>
                </a:lnTo>
                <a:lnTo>
                  <a:pt x="1663" y="2803"/>
                </a:lnTo>
                <a:lnTo>
                  <a:pt x="1662" y="2794"/>
                </a:lnTo>
                <a:lnTo>
                  <a:pt x="1659" y="2778"/>
                </a:lnTo>
                <a:lnTo>
                  <a:pt x="1655" y="2762"/>
                </a:lnTo>
                <a:lnTo>
                  <a:pt x="1648" y="2746"/>
                </a:lnTo>
                <a:lnTo>
                  <a:pt x="1641" y="2730"/>
                </a:lnTo>
                <a:lnTo>
                  <a:pt x="1625" y="2699"/>
                </a:lnTo>
                <a:lnTo>
                  <a:pt x="1625" y="2699"/>
                </a:lnTo>
                <a:close/>
                <a:moveTo>
                  <a:pt x="1709" y="2720"/>
                </a:moveTo>
                <a:lnTo>
                  <a:pt x="1709" y="2720"/>
                </a:lnTo>
                <a:lnTo>
                  <a:pt x="1713" y="2720"/>
                </a:lnTo>
                <a:lnTo>
                  <a:pt x="1716" y="2718"/>
                </a:lnTo>
                <a:lnTo>
                  <a:pt x="1718" y="2717"/>
                </a:lnTo>
                <a:lnTo>
                  <a:pt x="1722" y="2716"/>
                </a:lnTo>
                <a:lnTo>
                  <a:pt x="1722" y="2716"/>
                </a:lnTo>
                <a:lnTo>
                  <a:pt x="1720" y="2710"/>
                </a:lnTo>
                <a:lnTo>
                  <a:pt x="1717" y="2703"/>
                </a:lnTo>
                <a:lnTo>
                  <a:pt x="1715" y="2700"/>
                </a:lnTo>
                <a:lnTo>
                  <a:pt x="1712" y="2698"/>
                </a:lnTo>
                <a:lnTo>
                  <a:pt x="1709" y="2696"/>
                </a:lnTo>
                <a:lnTo>
                  <a:pt x="1705" y="2696"/>
                </a:lnTo>
                <a:lnTo>
                  <a:pt x="1705" y="2696"/>
                </a:lnTo>
                <a:lnTo>
                  <a:pt x="1704" y="2700"/>
                </a:lnTo>
                <a:lnTo>
                  <a:pt x="1705" y="2707"/>
                </a:lnTo>
                <a:lnTo>
                  <a:pt x="1707" y="2715"/>
                </a:lnTo>
                <a:lnTo>
                  <a:pt x="1709" y="2720"/>
                </a:lnTo>
                <a:lnTo>
                  <a:pt x="1709" y="2720"/>
                </a:lnTo>
                <a:close/>
                <a:moveTo>
                  <a:pt x="25" y="2746"/>
                </a:moveTo>
                <a:lnTo>
                  <a:pt x="25" y="2746"/>
                </a:lnTo>
                <a:lnTo>
                  <a:pt x="39" y="2746"/>
                </a:lnTo>
                <a:lnTo>
                  <a:pt x="46" y="2747"/>
                </a:lnTo>
                <a:lnTo>
                  <a:pt x="51" y="2748"/>
                </a:lnTo>
                <a:lnTo>
                  <a:pt x="51" y="2748"/>
                </a:lnTo>
                <a:lnTo>
                  <a:pt x="51" y="2743"/>
                </a:lnTo>
                <a:lnTo>
                  <a:pt x="51" y="2737"/>
                </a:lnTo>
                <a:lnTo>
                  <a:pt x="54" y="2730"/>
                </a:lnTo>
                <a:lnTo>
                  <a:pt x="57" y="2721"/>
                </a:lnTo>
                <a:lnTo>
                  <a:pt x="59" y="2712"/>
                </a:lnTo>
                <a:lnTo>
                  <a:pt x="59" y="2712"/>
                </a:lnTo>
                <a:lnTo>
                  <a:pt x="48" y="2709"/>
                </a:lnTo>
                <a:lnTo>
                  <a:pt x="36" y="2705"/>
                </a:lnTo>
                <a:lnTo>
                  <a:pt x="36" y="2705"/>
                </a:lnTo>
                <a:lnTo>
                  <a:pt x="33" y="2716"/>
                </a:lnTo>
                <a:lnTo>
                  <a:pt x="29" y="2727"/>
                </a:lnTo>
                <a:lnTo>
                  <a:pt x="25" y="2737"/>
                </a:lnTo>
                <a:lnTo>
                  <a:pt x="25" y="2742"/>
                </a:lnTo>
                <a:lnTo>
                  <a:pt x="25" y="2746"/>
                </a:lnTo>
                <a:lnTo>
                  <a:pt x="25" y="2746"/>
                </a:lnTo>
                <a:close/>
                <a:moveTo>
                  <a:pt x="125" y="2714"/>
                </a:moveTo>
                <a:lnTo>
                  <a:pt x="125" y="2714"/>
                </a:lnTo>
                <a:lnTo>
                  <a:pt x="116" y="2738"/>
                </a:lnTo>
                <a:lnTo>
                  <a:pt x="109" y="2763"/>
                </a:lnTo>
                <a:lnTo>
                  <a:pt x="101" y="2789"/>
                </a:lnTo>
                <a:lnTo>
                  <a:pt x="93" y="2815"/>
                </a:lnTo>
                <a:lnTo>
                  <a:pt x="93" y="2815"/>
                </a:lnTo>
                <a:lnTo>
                  <a:pt x="101" y="2822"/>
                </a:lnTo>
                <a:lnTo>
                  <a:pt x="111" y="2828"/>
                </a:lnTo>
                <a:lnTo>
                  <a:pt x="122" y="2834"/>
                </a:lnTo>
                <a:lnTo>
                  <a:pt x="133" y="2838"/>
                </a:lnTo>
                <a:lnTo>
                  <a:pt x="146" y="2842"/>
                </a:lnTo>
                <a:lnTo>
                  <a:pt x="160" y="2844"/>
                </a:lnTo>
                <a:lnTo>
                  <a:pt x="189" y="2848"/>
                </a:lnTo>
                <a:lnTo>
                  <a:pt x="189" y="2848"/>
                </a:lnTo>
                <a:lnTo>
                  <a:pt x="195" y="2844"/>
                </a:lnTo>
                <a:lnTo>
                  <a:pt x="201" y="2842"/>
                </a:lnTo>
                <a:lnTo>
                  <a:pt x="204" y="2841"/>
                </a:lnTo>
                <a:lnTo>
                  <a:pt x="207" y="2841"/>
                </a:lnTo>
                <a:lnTo>
                  <a:pt x="210" y="2842"/>
                </a:lnTo>
                <a:lnTo>
                  <a:pt x="214" y="2843"/>
                </a:lnTo>
                <a:lnTo>
                  <a:pt x="214" y="2843"/>
                </a:lnTo>
                <a:lnTo>
                  <a:pt x="225" y="2821"/>
                </a:lnTo>
                <a:lnTo>
                  <a:pt x="236" y="2796"/>
                </a:lnTo>
                <a:lnTo>
                  <a:pt x="240" y="2783"/>
                </a:lnTo>
                <a:lnTo>
                  <a:pt x="245" y="2771"/>
                </a:lnTo>
                <a:lnTo>
                  <a:pt x="248" y="2757"/>
                </a:lnTo>
                <a:lnTo>
                  <a:pt x="250" y="2742"/>
                </a:lnTo>
                <a:lnTo>
                  <a:pt x="250" y="2742"/>
                </a:lnTo>
                <a:lnTo>
                  <a:pt x="235" y="2742"/>
                </a:lnTo>
                <a:lnTo>
                  <a:pt x="219" y="2741"/>
                </a:lnTo>
                <a:lnTo>
                  <a:pt x="203" y="2737"/>
                </a:lnTo>
                <a:lnTo>
                  <a:pt x="188" y="2734"/>
                </a:lnTo>
                <a:lnTo>
                  <a:pt x="156" y="2725"/>
                </a:lnTo>
                <a:lnTo>
                  <a:pt x="125" y="2714"/>
                </a:lnTo>
                <a:lnTo>
                  <a:pt x="125" y="2714"/>
                </a:lnTo>
                <a:close/>
                <a:moveTo>
                  <a:pt x="1716" y="2737"/>
                </a:moveTo>
                <a:lnTo>
                  <a:pt x="1716" y="2737"/>
                </a:lnTo>
                <a:lnTo>
                  <a:pt x="1716" y="2742"/>
                </a:lnTo>
                <a:lnTo>
                  <a:pt x="1716" y="2745"/>
                </a:lnTo>
                <a:lnTo>
                  <a:pt x="1717" y="2747"/>
                </a:lnTo>
                <a:lnTo>
                  <a:pt x="1718" y="2750"/>
                </a:lnTo>
                <a:lnTo>
                  <a:pt x="1718" y="2750"/>
                </a:lnTo>
                <a:lnTo>
                  <a:pt x="1722" y="2750"/>
                </a:lnTo>
                <a:lnTo>
                  <a:pt x="1727" y="2749"/>
                </a:lnTo>
                <a:lnTo>
                  <a:pt x="1730" y="2748"/>
                </a:lnTo>
                <a:lnTo>
                  <a:pt x="1735" y="2748"/>
                </a:lnTo>
                <a:lnTo>
                  <a:pt x="1735" y="2748"/>
                </a:lnTo>
                <a:lnTo>
                  <a:pt x="1735" y="2744"/>
                </a:lnTo>
                <a:lnTo>
                  <a:pt x="1734" y="2741"/>
                </a:lnTo>
                <a:lnTo>
                  <a:pt x="1733" y="2737"/>
                </a:lnTo>
                <a:lnTo>
                  <a:pt x="1733" y="2733"/>
                </a:lnTo>
                <a:lnTo>
                  <a:pt x="1733" y="2733"/>
                </a:lnTo>
                <a:lnTo>
                  <a:pt x="1728" y="2733"/>
                </a:lnTo>
                <a:lnTo>
                  <a:pt x="1723" y="2734"/>
                </a:lnTo>
                <a:lnTo>
                  <a:pt x="1716" y="2737"/>
                </a:lnTo>
                <a:lnTo>
                  <a:pt x="1716" y="2737"/>
                </a:lnTo>
                <a:close/>
                <a:moveTo>
                  <a:pt x="1669" y="2748"/>
                </a:moveTo>
                <a:lnTo>
                  <a:pt x="1669" y="2748"/>
                </a:lnTo>
                <a:lnTo>
                  <a:pt x="1672" y="2750"/>
                </a:lnTo>
                <a:lnTo>
                  <a:pt x="1673" y="2752"/>
                </a:lnTo>
                <a:lnTo>
                  <a:pt x="1675" y="2756"/>
                </a:lnTo>
                <a:lnTo>
                  <a:pt x="1675" y="2759"/>
                </a:lnTo>
                <a:lnTo>
                  <a:pt x="1675" y="2759"/>
                </a:lnTo>
                <a:lnTo>
                  <a:pt x="1683" y="2758"/>
                </a:lnTo>
                <a:lnTo>
                  <a:pt x="1688" y="2756"/>
                </a:lnTo>
                <a:lnTo>
                  <a:pt x="1696" y="2755"/>
                </a:lnTo>
                <a:lnTo>
                  <a:pt x="1703" y="2755"/>
                </a:lnTo>
                <a:lnTo>
                  <a:pt x="1703" y="2755"/>
                </a:lnTo>
                <a:lnTo>
                  <a:pt x="1703" y="2750"/>
                </a:lnTo>
                <a:lnTo>
                  <a:pt x="1703" y="2747"/>
                </a:lnTo>
                <a:lnTo>
                  <a:pt x="1701" y="2744"/>
                </a:lnTo>
                <a:lnTo>
                  <a:pt x="1699" y="2742"/>
                </a:lnTo>
                <a:lnTo>
                  <a:pt x="1699" y="2742"/>
                </a:lnTo>
                <a:lnTo>
                  <a:pt x="1692" y="2742"/>
                </a:lnTo>
                <a:lnTo>
                  <a:pt x="1684" y="2743"/>
                </a:lnTo>
                <a:lnTo>
                  <a:pt x="1675" y="2745"/>
                </a:lnTo>
                <a:lnTo>
                  <a:pt x="1672" y="2746"/>
                </a:lnTo>
                <a:lnTo>
                  <a:pt x="1669" y="2748"/>
                </a:lnTo>
                <a:lnTo>
                  <a:pt x="1669" y="2748"/>
                </a:lnTo>
                <a:close/>
                <a:moveTo>
                  <a:pt x="95" y="2757"/>
                </a:moveTo>
                <a:lnTo>
                  <a:pt x="95" y="2757"/>
                </a:lnTo>
                <a:lnTo>
                  <a:pt x="87" y="2753"/>
                </a:lnTo>
                <a:lnTo>
                  <a:pt x="82" y="2751"/>
                </a:lnTo>
                <a:lnTo>
                  <a:pt x="76" y="2749"/>
                </a:lnTo>
                <a:lnTo>
                  <a:pt x="66" y="2748"/>
                </a:lnTo>
                <a:lnTo>
                  <a:pt x="66" y="2748"/>
                </a:lnTo>
                <a:lnTo>
                  <a:pt x="72" y="2752"/>
                </a:lnTo>
                <a:lnTo>
                  <a:pt x="81" y="2757"/>
                </a:lnTo>
                <a:lnTo>
                  <a:pt x="85" y="2759"/>
                </a:lnTo>
                <a:lnTo>
                  <a:pt x="89" y="2759"/>
                </a:lnTo>
                <a:lnTo>
                  <a:pt x="93" y="2759"/>
                </a:lnTo>
                <a:lnTo>
                  <a:pt x="95" y="2757"/>
                </a:lnTo>
                <a:lnTo>
                  <a:pt x="95" y="2757"/>
                </a:lnTo>
                <a:close/>
                <a:moveTo>
                  <a:pt x="17" y="2789"/>
                </a:moveTo>
                <a:lnTo>
                  <a:pt x="17" y="2789"/>
                </a:lnTo>
                <a:lnTo>
                  <a:pt x="23" y="2788"/>
                </a:lnTo>
                <a:lnTo>
                  <a:pt x="28" y="2787"/>
                </a:lnTo>
                <a:lnTo>
                  <a:pt x="33" y="2785"/>
                </a:lnTo>
                <a:lnTo>
                  <a:pt x="36" y="2781"/>
                </a:lnTo>
                <a:lnTo>
                  <a:pt x="39" y="2777"/>
                </a:lnTo>
                <a:lnTo>
                  <a:pt x="41" y="2773"/>
                </a:lnTo>
                <a:lnTo>
                  <a:pt x="44" y="2763"/>
                </a:lnTo>
                <a:lnTo>
                  <a:pt x="44" y="2763"/>
                </a:lnTo>
                <a:lnTo>
                  <a:pt x="37" y="2762"/>
                </a:lnTo>
                <a:lnTo>
                  <a:pt x="32" y="2761"/>
                </a:lnTo>
                <a:lnTo>
                  <a:pt x="25" y="2760"/>
                </a:lnTo>
                <a:lnTo>
                  <a:pt x="19" y="2759"/>
                </a:lnTo>
                <a:lnTo>
                  <a:pt x="19" y="2759"/>
                </a:lnTo>
                <a:lnTo>
                  <a:pt x="19" y="2766"/>
                </a:lnTo>
                <a:lnTo>
                  <a:pt x="18" y="2774"/>
                </a:lnTo>
                <a:lnTo>
                  <a:pt x="17" y="2780"/>
                </a:lnTo>
                <a:lnTo>
                  <a:pt x="17" y="2789"/>
                </a:lnTo>
                <a:lnTo>
                  <a:pt x="17" y="2789"/>
                </a:lnTo>
                <a:close/>
                <a:moveTo>
                  <a:pt x="1731" y="2765"/>
                </a:moveTo>
                <a:lnTo>
                  <a:pt x="1731" y="2765"/>
                </a:lnTo>
                <a:lnTo>
                  <a:pt x="1730" y="2768"/>
                </a:lnTo>
                <a:lnTo>
                  <a:pt x="1731" y="2772"/>
                </a:lnTo>
                <a:lnTo>
                  <a:pt x="1732" y="2775"/>
                </a:lnTo>
                <a:lnTo>
                  <a:pt x="1735" y="2778"/>
                </a:lnTo>
                <a:lnTo>
                  <a:pt x="1739" y="2780"/>
                </a:lnTo>
                <a:lnTo>
                  <a:pt x="1739" y="2780"/>
                </a:lnTo>
                <a:lnTo>
                  <a:pt x="1739" y="2775"/>
                </a:lnTo>
                <a:lnTo>
                  <a:pt x="1742" y="2770"/>
                </a:lnTo>
                <a:lnTo>
                  <a:pt x="1742" y="2767"/>
                </a:lnTo>
                <a:lnTo>
                  <a:pt x="1740" y="2765"/>
                </a:lnTo>
                <a:lnTo>
                  <a:pt x="1739" y="2764"/>
                </a:lnTo>
                <a:lnTo>
                  <a:pt x="1737" y="2763"/>
                </a:lnTo>
                <a:lnTo>
                  <a:pt x="1737" y="2763"/>
                </a:lnTo>
                <a:lnTo>
                  <a:pt x="1736" y="2764"/>
                </a:lnTo>
                <a:lnTo>
                  <a:pt x="1735" y="2765"/>
                </a:lnTo>
                <a:lnTo>
                  <a:pt x="1731" y="2765"/>
                </a:lnTo>
                <a:lnTo>
                  <a:pt x="1731" y="2765"/>
                </a:lnTo>
                <a:close/>
                <a:moveTo>
                  <a:pt x="55" y="2950"/>
                </a:moveTo>
                <a:lnTo>
                  <a:pt x="55" y="2950"/>
                </a:lnTo>
                <a:lnTo>
                  <a:pt x="66" y="2953"/>
                </a:lnTo>
                <a:lnTo>
                  <a:pt x="77" y="2957"/>
                </a:lnTo>
                <a:lnTo>
                  <a:pt x="98" y="2965"/>
                </a:lnTo>
                <a:lnTo>
                  <a:pt x="109" y="2969"/>
                </a:lnTo>
                <a:lnTo>
                  <a:pt x="118" y="2971"/>
                </a:lnTo>
                <a:lnTo>
                  <a:pt x="129" y="2972"/>
                </a:lnTo>
                <a:lnTo>
                  <a:pt x="140" y="2971"/>
                </a:lnTo>
                <a:lnTo>
                  <a:pt x="140" y="2971"/>
                </a:lnTo>
                <a:lnTo>
                  <a:pt x="144" y="2958"/>
                </a:lnTo>
                <a:lnTo>
                  <a:pt x="149" y="2945"/>
                </a:lnTo>
                <a:lnTo>
                  <a:pt x="161" y="2919"/>
                </a:lnTo>
                <a:lnTo>
                  <a:pt x="174" y="2893"/>
                </a:lnTo>
                <a:lnTo>
                  <a:pt x="187" y="2865"/>
                </a:lnTo>
                <a:lnTo>
                  <a:pt x="187" y="2865"/>
                </a:lnTo>
                <a:lnTo>
                  <a:pt x="161" y="2863"/>
                </a:lnTo>
                <a:lnTo>
                  <a:pt x="138" y="2859"/>
                </a:lnTo>
                <a:lnTo>
                  <a:pt x="127" y="2857"/>
                </a:lnTo>
                <a:lnTo>
                  <a:pt x="116" y="2853"/>
                </a:lnTo>
                <a:lnTo>
                  <a:pt x="106" y="2849"/>
                </a:lnTo>
                <a:lnTo>
                  <a:pt x="95" y="2843"/>
                </a:lnTo>
                <a:lnTo>
                  <a:pt x="95" y="2843"/>
                </a:lnTo>
                <a:lnTo>
                  <a:pt x="87" y="2872"/>
                </a:lnTo>
                <a:lnTo>
                  <a:pt x="78" y="2899"/>
                </a:lnTo>
                <a:lnTo>
                  <a:pt x="67" y="2926"/>
                </a:lnTo>
                <a:lnTo>
                  <a:pt x="55" y="2950"/>
                </a:lnTo>
                <a:lnTo>
                  <a:pt x="55" y="2950"/>
                </a:lnTo>
                <a:close/>
                <a:moveTo>
                  <a:pt x="1552" y="2873"/>
                </a:moveTo>
                <a:lnTo>
                  <a:pt x="1552" y="2873"/>
                </a:lnTo>
                <a:lnTo>
                  <a:pt x="1560" y="2887"/>
                </a:lnTo>
                <a:lnTo>
                  <a:pt x="1566" y="2900"/>
                </a:lnTo>
                <a:lnTo>
                  <a:pt x="1579" y="2929"/>
                </a:lnTo>
                <a:lnTo>
                  <a:pt x="1591" y="2957"/>
                </a:lnTo>
                <a:lnTo>
                  <a:pt x="1598" y="2971"/>
                </a:lnTo>
                <a:lnTo>
                  <a:pt x="1606" y="2984"/>
                </a:lnTo>
                <a:lnTo>
                  <a:pt x="1606" y="2984"/>
                </a:lnTo>
                <a:lnTo>
                  <a:pt x="1615" y="2980"/>
                </a:lnTo>
                <a:lnTo>
                  <a:pt x="1627" y="2977"/>
                </a:lnTo>
                <a:lnTo>
                  <a:pt x="1652" y="2974"/>
                </a:lnTo>
                <a:lnTo>
                  <a:pt x="1664" y="2972"/>
                </a:lnTo>
                <a:lnTo>
                  <a:pt x="1675" y="2970"/>
                </a:lnTo>
                <a:lnTo>
                  <a:pt x="1686" y="2967"/>
                </a:lnTo>
                <a:lnTo>
                  <a:pt x="1690" y="2963"/>
                </a:lnTo>
                <a:lnTo>
                  <a:pt x="1694" y="2960"/>
                </a:lnTo>
                <a:lnTo>
                  <a:pt x="1694" y="2960"/>
                </a:lnTo>
                <a:lnTo>
                  <a:pt x="1684" y="2932"/>
                </a:lnTo>
                <a:lnTo>
                  <a:pt x="1674" y="2903"/>
                </a:lnTo>
                <a:lnTo>
                  <a:pt x="1663" y="2876"/>
                </a:lnTo>
                <a:lnTo>
                  <a:pt x="1657" y="2863"/>
                </a:lnTo>
                <a:lnTo>
                  <a:pt x="1649" y="2850"/>
                </a:lnTo>
                <a:lnTo>
                  <a:pt x="1649" y="2850"/>
                </a:lnTo>
                <a:lnTo>
                  <a:pt x="1645" y="2855"/>
                </a:lnTo>
                <a:lnTo>
                  <a:pt x="1640" y="2859"/>
                </a:lnTo>
                <a:lnTo>
                  <a:pt x="1634" y="2863"/>
                </a:lnTo>
                <a:lnTo>
                  <a:pt x="1629" y="2865"/>
                </a:lnTo>
                <a:lnTo>
                  <a:pt x="1617" y="2868"/>
                </a:lnTo>
                <a:lnTo>
                  <a:pt x="1606" y="2870"/>
                </a:lnTo>
                <a:lnTo>
                  <a:pt x="1580" y="2871"/>
                </a:lnTo>
                <a:lnTo>
                  <a:pt x="1566" y="2872"/>
                </a:lnTo>
                <a:lnTo>
                  <a:pt x="1552" y="2873"/>
                </a:lnTo>
                <a:lnTo>
                  <a:pt x="1552" y="2873"/>
                </a:lnTo>
                <a:close/>
                <a:moveTo>
                  <a:pt x="51" y="3027"/>
                </a:moveTo>
                <a:lnTo>
                  <a:pt x="51" y="3027"/>
                </a:lnTo>
                <a:lnTo>
                  <a:pt x="55" y="3024"/>
                </a:lnTo>
                <a:lnTo>
                  <a:pt x="61" y="3023"/>
                </a:lnTo>
                <a:lnTo>
                  <a:pt x="65" y="3023"/>
                </a:lnTo>
                <a:lnTo>
                  <a:pt x="68" y="3024"/>
                </a:lnTo>
                <a:lnTo>
                  <a:pt x="70" y="3027"/>
                </a:lnTo>
                <a:lnTo>
                  <a:pt x="70" y="3027"/>
                </a:lnTo>
                <a:lnTo>
                  <a:pt x="69" y="3029"/>
                </a:lnTo>
                <a:lnTo>
                  <a:pt x="69" y="3031"/>
                </a:lnTo>
                <a:lnTo>
                  <a:pt x="68" y="3033"/>
                </a:lnTo>
                <a:lnTo>
                  <a:pt x="68" y="3035"/>
                </a:lnTo>
                <a:lnTo>
                  <a:pt x="68" y="3035"/>
                </a:lnTo>
                <a:lnTo>
                  <a:pt x="76" y="3038"/>
                </a:lnTo>
                <a:lnTo>
                  <a:pt x="85" y="3042"/>
                </a:lnTo>
                <a:lnTo>
                  <a:pt x="103" y="3046"/>
                </a:lnTo>
                <a:lnTo>
                  <a:pt x="103" y="3046"/>
                </a:lnTo>
                <a:lnTo>
                  <a:pt x="120" y="3019"/>
                </a:lnTo>
                <a:lnTo>
                  <a:pt x="127" y="3005"/>
                </a:lnTo>
                <a:lnTo>
                  <a:pt x="133" y="2990"/>
                </a:lnTo>
                <a:lnTo>
                  <a:pt x="133" y="2990"/>
                </a:lnTo>
                <a:lnTo>
                  <a:pt x="124" y="2990"/>
                </a:lnTo>
                <a:lnTo>
                  <a:pt x="113" y="2988"/>
                </a:lnTo>
                <a:lnTo>
                  <a:pt x="91" y="2982"/>
                </a:lnTo>
                <a:lnTo>
                  <a:pt x="68" y="2975"/>
                </a:lnTo>
                <a:lnTo>
                  <a:pt x="57" y="2973"/>
                </a:lnTo>
                <a:lnTo>
                  <a:pt x="47" y="2971"/>
                </a:lnTo>
                <a:lnTo>
                  <a:pt x="47" y="2971"/>
                </a:lnTo>
                <a:lnTo>
                  <a:pt x="42" y="2987"/>
                </a:lnTo>
                <a:lnTo>
                  <a:pt x="40" y="2995"/>
                </a:lnTo>
                <a:lnTo>
                  <a:pt x="39" y="3004"/>
                </a:lnTo>
                <a:lnTo>
                  <a:pt x="39" y="3012"/>
                </a:lnTo>
                <a:lnTo>
                  <a:pt x="40" y="3019"/>
                </a:lnTo>
                <a:lnTo>
                  <a:pt x="42" y="3021"/>
                </a:lnTo>
                <a:lnTo>
                  <a:pt x="44" y="3023"/>
                </a:lnTo>
                <a:lnTo>
                  <a:pt x="47" y="3025"/>
                </a:lnTo>
                <a:lnTo>
                  <a:pt x="51" y="3027"/>
                </a:lnTo>
                <a:lnTo>
                  <a:pt x="51" y="3027"/>
                </a:lnTo>
                <a:close/>
                <a:moveTo>
                  <a:pt x="1705" y="2982"/>
                </a:moveTo>
                <a:lnTo>
                  <a:pt x="1705" y="2982"/>
                </a:lnTo>
                <a:lnTo>
                  <a:pt x="1694" y="2986"/>
                </a:lnTo>
                <a:lnTo>
                  <a:pt x="1684" y="2989"/>
                </a:lnTo>
                <a:lnTo>
                  <a:pt x="1661" y="2992"/>
                </a:lnTo>
                <a:lnTo>
                  <a:pt x="1639" y="2995"/>
                </a:lnTo>
                <a:lnTo>
                  <a:pt x="1627" y="2998"/>
                </a:lnTo>
                <a:lnTo>
                  <a:pt x="1616" y="3001"/>
                </a:lnTo>
                <a:lnTo>
                  <a:pt x="1616" y="3001"/>
                </a:lnTo>
                <a:lnTo>
                  <a:pt x="1630" y="3035"/>
                </a:lnTo>
                <a:lnTo>
                  <a:pt x="1638" y="3052"/>
                </a:lnTo>
                <a:lnTo>
                  <a:pt x="1643" y="3060"/>
                </a:lnTo>
                <a:lnTo>
                  <a:pt x="1647" y="3067"/>
                </a:lnTo>
                <a:lnTo>
                  <a:pt x="1647" y="3067"/>
                </a:lnTo>
                <a:lnTo>
                  <a:pt x="1669" y="3062"/>
                </a:lnTo>
                <a:lnTo>
                  <a:pt x="1690" y="3058"/>
                </a:lnTo>
                <a:lnTo>
                  <a:pt x="1700" y="3054"/>
                </a:lnTo>
                <a:lnTo>
                  <a:pt x="1708" y="3051"/>
                </a:lnTo>
                <a:lnTo>
                  <a:pt x="1716" y="3046"/>
                </a:lnTo>
                <a:lnTo>
                  <a:pt x="1722" y="3039"/>
                </a:lnTo>
                <a:lnTo>
                  <a:pt x="1722" y="3039"/>
                </a:lnTo>
                <a:lnTo>
                  <a:pt x="1720" y="3023"/>
                </a:lnTo>
                <a:lnTo>
                  <a:pt x="1716" y="3008"/>
                </a:lnTo>
                <a:lnTo>
                  <a:pt x="1710" y="2994"/>
                </a:lnTo>
                <a:lnTo>
                  <a:pt x="1705" y="2982"/>
                </a:lnTo>
                <a:lnTo>
                  <a:pt x="1705" y="2982"/>
                </a:lnTo>
                <a:close/>
                <a:moveTo>
                  <a:pt x="47" y="3085"/>
                </a:moveTo>
                <a:lnTo>
                  <a:pt x="47" y="3085"/>
                </a:lnTo>
                <a:lnTo>
                  <a:pt x="49" y="3086"/>
                </a:lnTo>
                <a:lnTo>
                  <a:pt x="50" y="3086"/>
                </a:lnTo>
                <a:lnTo>
                  <a:pt x="53" y="3089"/>
                </a:lnTo>
                <a:lnTo>
                  <a:pt x="56" y="3091"/>
                </a:lnTo>
                <a:lnTo>
                  <a:pt x="58" y="3091"/>
                </a:lnTo>
                <a:lnTo>
                  <a:pt x="62" y="3090"/>
                </a:lnTo>
                <a:lnTo>
                  <a:pt x="62" y="3090"/>
                </a:lnTo>
                <a:lnTo>
                  <a:pt x="66" y="3083"/>
                </a:lnTo>
                <a:lnTo>
                  <a:pt x="69" y="3075"/>
                </a:lnTo>
                <a:lnTo>
                  <a:pt x="77" y="3059"/>
                </a:lnTo>
                <a:lnTo>
                  <a:pt x="77" y="3059"/>
                </a:lnTo>
                <a:lnTo>
                  <a:pt x="71" y="3056"/>
                </a:lnTo>
                <a:lnTo>
                  <a:pt x="67" y="3054"/>
                </a:lnTo>
                <a:lnTo>
                  <a:pt x="64" y="3053"/>
                </a:lnTo>
                <a:lnTo>
                  <a:pt x="59" y="3050"/>
                </a:lnTo>
                <a:lnTo>
                  <a:pt x="59" y="3050"/>
                </a:lnTo>
                <a:lnTo>
                  <a:pt x="55" y="3059"/>
                </a:lnTo>
                <a:lnTo>
                  <a:pt x="52" y="3066"/>
                </a:lnTo>
                <a:lnTo>
                  <a:pt x="48" y="3076"/>
                </a:lnTo>
                <a:lnTo>
                  <a:pt x="47" y="3080"/>
                </a:lnTo>
                <a:lnTo>
                  <a:pt x="47" y="3085"/>
                </a:lnTo>
                <a:lnTo>
                  <a:pt x="47" y="3085"/>
                </a:lnTo>
                <a:close/>
                <a:moveTo>
                  <a:pt x="1686" y="3080"/>
                </a:moveTo>
                <a:lnTo>
                  <a:pt x="1686" y="3080"/>
                </a:lnTo>
                <a:lnTo>
                  <a:pt x="1687" y="3084"/>
                </a:lnTo>
                <a:lnTo>
                  <a:pt x="1687" y="3089"/>
                </a:lnTo>
                <a:lnTo>
                  <a:pt x="1691" y="3098"/>
                </a:lnTo>
                <a:lnTo>
                  <a:pt x="1697" y="3106"/>
                </a:lnTo>
                <a:lnTo>
                  <a:pt x="1703" y="3113"/>
                </a:lnTo>
                <a:lnTo>
                  <a:pt x="1703" y="3113"/>
                </a:lnTo>
                <a:lnTo>
                  <a:pt x="1706" y="3104"/>
                </a:lnTo>
                <a:lnTo>
                  <a:pt x="1710" y="3094"/>
                </a:lnTo>
                <a:lnTo>
                  <a:pt x="1710" y="3089"/>
                </a:lnTo>
                <a:lnTo>
                  <a:pt x="1710" y="3083"/>
                </a:lnTo>
                <a:lnTo>
                  <a:pt x="1709" y="3078"/>
                </a:lnTo>
                <a:lnTo>
                  <a:pt x="1707" y="3074"/>
                </a:lnTo>
                <a:lnTo>
                  <a:pt x="1707" y="3074"/>
                </a:lnTo>
                <a:lnTo>
                  <a:pt x="1698" y="3077"/>
                </a:lnTo>
                <a:lnTo>
                  <a:pt x="1686" y="3080"/>
                </a:lnTo>
                <a:lnTo>
                  <a:pt x="1686" y="3080"/>
                </a:lnTo>
                <a:close/>
              </a:path>
            </a:pathLst>
          </a:custGeom>
          <a:solidFill>
            <a:schemeClr val="tx1">
              <a:lumMod val="75000"/>
              <a:lumOff val="25000"/>
            </a:schemeClr>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21" name="组合 74"/>
          <p:cNvGrpSpPr/>
          <p:nvPr/>
        </p:nvGrpSpPr>
        <p:grpSpPr>
          <a:xfrm>
            <a:off x="2001485" y="2928268"/>
            <a:ext cx="2285311" cy="1907123"/>
            <a:chOff x="5348288" y="984250"/>
            <a:chExt cx="920750" cy="787400"/>
          </a:xfrm>
        </p:grpSpPr>
        <p:sp>
          <p:nvSpPr>
            <p:cNvPr id="78" name="Freeform 140"/>
            <p:cNvSpPr/>
            <p:nvPr/>
          </p:nvSpPr>
          <p:spPr bwMode="auto">
            <a:xfrm>
              <a:off x="5632451" y="1489075"/>
              <a:ext cx="76200" cy="12700"/>
            </a:xfrm>
            <a:custGeom>
              <a:avLst/>
              <a:gdLst/>
              <a:ahLst/>
              <a:cxnLst>
                <a:cxn ang="0">
                  <a:pos x="0" y="0"/>
                </a:cxn>
                <a:cxn ang="0">
                  <a:pos x="0" y="0"/>
                </a:cxn>
                <a:cxn ang="0">
                  <a:pos x="38" y="3"/>
                </a:cxn>
                <a:cxn ang="0">
                  <a:pos x="73" y="7"/>
                </a:cxn>
                <a:cxn ang="0">
                  <a:pos x="107" y="11"/>
                </a:cxn>
                <a:cxn ang="0">
                  <a:pos x="143" y="15"/>
                </a:cxn>
                <a:cxn ang="0">
                  <a:pos x="143" y="15"/>
                </a:cxn>
                <a:cxn ang="0">
                  <a:pos x="142" y="18"/>
                </a:cxn>
                <a:cxn ang="0">
                  <a:pos x="138" y="21"/>
                </a:cxn>
                <a:cxn ang="0">
                  <a:pos x="129" y="24"/>
                </a:cxn>
                <a:cxn ang="0">
                  <a:pos x="119" y="24"/>
                </a:cxn>
                <a:cxn ang="0">
                  <a:pos x="111" y="24"/>
                </a:cxn>
                <a:cxn ang="0">
                  <a:pos x="111" y="24"/>
                </a:cxn>
                <a:cxn ang="0">
                  <a:pos x="86" y="21"/>
                </a:cxn>
                <a:cxn ang="0">
                  <a:pos x="57" y="15"/>
                </a:cxn>
                <a:cxn ang="0">
                  <a:pos x="57" y="15"/>
                </a:cxn>
                <a:cxn ang="0">
                  <a:pos x="45" y="13"/>
                </a:cxn>
                <a:cxn ang="0">
                  <a:pos x="34" y="8"/>
                </a:cxn>
                <a:cxn ang="0">
                  <a:pos x="22" y="6"/>
                </a:cxn>
                <a:cxn ang="0">
                  <a:pos x="13" y="3"/>
                </a:cxn>
                <a:cxn ang="0">
                  <a:pos x="13" y="3"/>
                </a:cxn>
                <a:cxn ang="0">
                  <a:pos x="8" y="4"/>
                </a:cxn>
                <a:cxn ang="0">
                  <a:pos x="6" y="4"/>
                </a:cxn>
                <a:cxn ang="0">
                  <a:pos x="1" y="4"/>
                </a:cxn>
                <a:cxn ang="0">
                  <a:pos x="1" y="3"/>
                </a:cxn>
                <a:cxn ang="0">
                  <a:pos x="0" y="0"/>
                </a:cxn>
                <a:cxn ang="0">
                  <a:pos x="0" y="0"/>
                </a:cxn>
              </a:cxnLst>
              <a:rect l="0" t="0" r="r" b="b"/>
              <a:pathLst>
                <a:path w="143" h="24">
                  <a:moveTo>
                    <a:pt x="0" y="0"/>
                  </a:moveTo>
                  <a:lnTo>
                    <a:pt x="0" y="0"/>
                  </a:lnTo>
                  <a:lnTo>
                    <a:pt x="38" y="3"/>
                  </a:lnTo>
                  <a:lnTo>
                    <a:pt x="73" y="7"/>
                  </a:lnTo>
                  <a:lnTo>
                    <a:pt x="107" y="11"/>
                  </a:lnTo>
                  <a:lnTo>
                    <a:pt x="143" y="15"/>
                  </a:lnTo>
                  <a:lnTo>
                    <a:pt x="143" y="15"/>
                  </a:lnTo>
                  <a:lnTo>
                    <a:pt x="142" y="18"/>
                  </a:lnTo>
                  <a:lnTo>
                    <a:pt x="138" y="21"/>
                  </a:lnTo>
                  <a:lnTo>
                    <a:pt x="129" y="24"/>
                  </a:lnTo>
                  <a:lnTo>
                    <a:pt x="119" y="24"/>
                  </a:lnTo>
                  <a:lnTo>
                    <a:pt x="111" y="24"/>
                  </a:lnTo>
                  <a:lnTo>
                    <a:pt x="111" y="24"/>
                  </a:lnTo>
                  <a:lnTo>
                    <a:pt x="86" y="21"/>
                  </a:lnTo>
                  <a:lnTo>
                    <a:pt x="57" y="15"/>
                  </a:lnTo>
                  <a:lnTo>
                    <a:pt x="57" y="15"/>
                  </a:lnTo>
                  <a:lnTo>
                    <a:pt x="45" y="13"/>
                  </a:lnTo>
                  <a:lnTo>
                    <a:pt x="34" y="8"/>
                  </a:lnTo>
                  <a:lnTo>
                    <a:pt x="22" y="6"/>
                  </a:lnTo>
                  <a:lnTo>
                    <a:pt x="13" y="3"/>
                  </a:lnTo>
                  <a:lnTo>
                    <a:pt x="13" y="3"/>
                  </a:lnTo>
                  <a:lnTo>
                    <a:pt x="8" y="4"/>
                  </a:lnTo>
                  <a:lnTo>
                    <a:pt x="6" y="4"/>
                  </a:lnTo>
                  <a:lnTo>
                    <a:pt x="1" y="4"/>
                  </a:lnTo>
                  <a:lnTo>
                    <a:pt x="1" y="3"/>
                  </a:lnTo>
                  <a:lnTo>
                    <a:pt x="0" y="0"/>
                  </a:lnTo>
                  <a:lnTo>
                    <a:pt x="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9" name="Freeform 141"/>
            <p:cNvSpPr/>
            <p:nvPr/>
          </p:nvSpPr>
          <p:spPr bwMode="auto">
            <a:xfrm>
              <a:off x="5402263" y="1622425"/>
              <a:ext cx="84138" cy="9525"/>
            </a:xfrm>
            <a:custGeom>
              <a:avLst/>
              <a:gdLst/>
              <a:ahLst/>
              <a:cxnLst>
                <a:cxn ang="0">
                  <a:pos x="157" y="15"/>
                </a:cxn>
                <a:cxn ang="0">
                  <a:pos x="157" y="15"/>
                </a:cxn>
                <a:cxn ang="0">
                  <a:pos x="146" y="18"/>
                </a:cxn>
                <a:cxn ang="0">
                  <a:pos x="132" y="18"/>
                </a:cxn>
                <a:cxn ang="0">
                  <a:pos x="105" y="17"/>
                </a:cxn>
                <a:cxn ang="0">
                  <a:pos x="105" y="17"/>
                </a:cxn>
                <a:cxn ang="0">
                  <a:pos x="48" y="15"/>
                </a:cxn>
                <a:cxn ang="0">
                  <a:pos x="34" y="14"/>
                </a:cxn>
                <a:cxn ang="0">
                  <a:pos x="21" y="13"/>
                </a:cxn>
                <a:cxn ang="0">
                  <a:pos x="10" y="8"/>
                </a:cxn>
                <a:cxn ang="0">
                  <a:pos x="0" y="6"/>
                </a:cxn>
                <a:cxn ang="0">
                  <a:pos x="0" y="6"/>
                </a:cxn>
                <a:cxn ang="0">
                  <a:pos x="0" y="0"/>
                </a:cxn>
                <a:cxn ang="0">
                  <a:pos x="0" y="0"/>
                </a:cxn>
                <a:cxn ang="0">
                  <a:pos x="41" y="1"/>
                </a:cxn>
                <a:cxn ang="0">
                  <a:pos x="82" y="4"/>
                </a:cxn>
                <a:cxn ang="0">
                  <a:pos x="121" y="8"/>
                </a:cxn>
                <a:cxn ang="0">
                  <a:pos x="157" y="15"/>
                </a:cxn>
                <a:cxn ang="0">
                  <a:pos x="157" y="15"/>
                </a:cxn>
              </a:cxnLst>
              <a:rect l="0" t="0" r="r" b="b"/>
              <a:pathLst>
                <a:path w="157" h="18">
                  <a:moveTo>
                    <a:pt x="157" y="15"/>
                  </a:moveTo>
                  <a:lnTo>
                    <a:pt x="157" y="15"/>
                  </a:lnTo>
                  <a:lnTo>
                    <a:pt x="146" y="18"/>
                  </a:lnTo>
                  <a:lnTo>
                    <a:pt x="132" y="18"/>
                  </a:lnTo>
                  <a:lnTo>
                    <a:pt x="105" y="17"/>
                  </a:lnTo>
                  <a:lnTo>
                    <a:pt x="105" y="17"/>
                  </a:lnTo>
                  <a:lnTo>
                    <a:pt x="48" y="15"/>
                  </a:lnTo>
                  <a:lnTo>
                    <a:pt x="34" y="14"/>
                  </a:lnTo>
                  <a:lnTo>
                    <a:pt x="21" y="13"/>
                  </a:lnTo>
                  <a:lnTo>
                    <a:pt x="10" y="8"/>
                  </a:lnTo>
                  <a:lnTo>
                    <a:pt x="0" y="6"/>
                  </a:lnTo>
                  <a:lnTo>
                    <a:pt x="0" y="6"/>
                  </a:lnTo>
                  <a:lnTo>
                    <a:pt x="0" y="0"/>
                  </a:lnTo>
                  <a:lnTo>
                    <a:pt x="0" y="0"/>
                  </a:lnTo>
                  <a:lnTo>
                    <a:pt x="41" y="1"/>
                  </a:lnTo>
                  <a:lnTo>
                    <a:pt x="82" y="4"/>
                  </a:lnTo>
                  <a:lnTo>
                    <a:pt x="121" y="8"/>
                  </a:lnTo>
                  <a:lnTo>
                    <a:pt x="157" y="15"/>
                  </a:lnTo>
                  <a:lnTo>
                    <a:pt x="157" y="1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0" name="Freeform 142"/>
            <p:cNvSpPr/>
            <p:nvPr/>
          </p:nvSpPr>
          <p:spPr bwMode="auto">
            <a:xfrm>
              <a:off x="5607051" y="1660525"/>
              <a:ext cx="28575" cy="3175"/>
            </a:xfrm>
            <a:custGeom>
              <a:avLst/>
              <a:gdLst/>
              <a:ahLst/>
              <a:cxnLst>
                <a:cxn ang="0">
                  <a:pos x="0" y="0"/>
                </a:cxn>
                <a:cxn ang="0">
                  <a:pos x="0" y="0"/>
                </a:cxn>
                <a:cxn ang="0">
                  <a:pos x="7" y="0"/>
                </a:cxn>
                <a:cxn ang="0">
                  <a:pos x="14" y="0"/>
                </a:cxn>
                <a:cxn ang="0">
                  <a:pos x="28" y="2"/>
                </a:cxn>
                <a:cxn ang="0">
                  <a:pos x="55" y="6"/>
                </a:cxn>
                <a:cxn ang="0">
                  <a:pos x="55" y="6"/>
                </a:cxn>
                <a:cxn ang="0">
                  <a:pos x="41" y="6"/>
                </a:cxn>
                <a:cxn ang="0">
                  <a:pos x="26" y="5"/>
                </a:cxn>
                <a:cxn ang="0">
                  <a:pos x="0" y="0"/>
                </a:cxn>
                <a:cxn ang="0">
                  <a:pos x="0" y="0"/>
                </a:cxn>
              </a:cxnLst>
              <a:rect l="0" t="0" r="r" b="b"/>
              <a:pathLst>
                <a:path w="55" h="6">
                  <a:moveTo>
                    <a:pt x="0" y="0"/>
                  </a:moveTo>
                  <a:lnTo>
                    <a:pt x="0" y="0"/>
                  </a:lnTo>
                  <a:lnTo>
                    <a:pt x="7" y="0"/>
                  </a:lnTo>
                  <a:lnTo>
                    <a:pt x="14" y="0"/>
                  </a:lnTo>
                  <a:lnTo>
                    <a:pt x="28" y="2"/>
                  </a:lnTo>
                  <a:lnTo>
                    <a:pt x="55" y="6"/>
                  </a:lnTo>
                  <a:lnTo>
                    <a:pt x="55" y="6"/>
                  </a:lnTo>
                  <a:lnTo>
                    <a:pt x="41" y="6"/>
                  </a:lnTo>
                  <a:lnTo>
                    <a:pt x="26" y="5"/>
                  </a:lnTo>
                  <a:lnTo>
                    <a:pt x="0" y="0"/>
                  </a:lnTo>
                  <a:lnTo>
                    <a:pt x="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1" name="Freeform 143"/>
            <p:cNvSpPr/>
            <p:nvPr/>
          </p:nvSpPr>
          <p:spPr bwMode="auto">
            <a:xfrm>
              <a:off x="5872163" y="1676400"/>
              <a:ext cx="31750" cy="6350"/>
            </a:xfrm>
            <a:custGeom>
              <a:avLst/>
              <a:gdLst/>
              <a:ahLst/>
              <a:cxnLst>
                <a:cxn ang="0">
                  <a:pos x="62" y="3"/>
                </a:cxn>
                <a:cxn ang="0">
                  <a:pos x="62" y="3"/>
                </a:cxn>
                <a:cxn ang="0">
                  <a:pos x="62" y="13"/>
                </a:cxn>
                <a:cxn ang="0">
                  <a:pos x="62" y="13"/>
                </a:cxn>
                <a:cxn ang="0">
                  <a:pos x="55" y="14"/>
                </a:cxn>
                <a:cxn ang="0">
                  <a:pos x="46" y="14"/>
                </a:cxn>
                <a:cxn ang="0">
                  <a:pos x="29" y="13"/>
                </a:cxn>
                <a:cxn ang="0">
                  <a:pos x="11" y="9"/>
                </a:cxn>
                <a:cxn ang="0">
                  <a:pos x="0" y="5"/>
                </a:cxn>
                <a:cxn ang="0">
                  <a:pos x="0" y="5"/>
                </a:cxn>
                <a:cxn ang="0">
                  <a:pos x="14" y="0"/>
                </a:cxn>
                <a:cxn ang="0">
                  <a:pos x="31" y="0"/>
                </a:cxn>
                <a:cxn ang="0">
                  <a:pos x="49" y="0"/>
                </a:cxn>
                <a:cxn ang="0">
                  <a:pos x="62" y="3"/>
                </a:cxn>
                <a:cxn ang="0">
                  <a:pos x="62" y="3"/>
                </a:cxn>
              </a:cxnLst>
              <a:rect l="0" t="0" r="r" b="b"/>
              <a:pathLst>
                <a:path w="62" h="14">
                  <a:moveTo>
                    <a:pt x="62" y="3"/>
                  </a:moveTo>
                  <a:lnTo>
                    <a:pt x="62" y="3"/>
                  </a:lnTo>
                  <a:lnTo>
                    <a:pt x="62" y="13"/>
                  </a:lnTo>
                  <a:lnTo>
                    <a:pt x="62" y="13"/>
                  </a:lnTo>
                  <a:lnTo>
                    <a:pt x="55" y="14"/>
                  </a:lnTo>
                  <a:lnTo>
                    <a:pt x="46" y="14"/>
                  </a:lnTo>
                  <a:lnTo>
                    <a:pt x="29" y="13"/>
                  </a:lnTo>
                  <a:lnTo>
                    <a:pt x="11" y="9"/>
                  </a:lnTo>
                  <a:lnTo>
                    <a:pt x="0" y="5"/>
                  </a:lnTo>
                  <a:lnTo>
                    <a:pt x="0" y="5"/>
                  </a:lnTo>
                  <a:lnTo>
                    <a:pt x="14" y="0"/>
                  </a:lnTo>
                  <a:lnTo>
                    <a:pt x="31" y="0"/>
                  </a:lnTo>
                  <a:lnTo>
                    <a:pt x="49" y="0"/>
                  </a:lnTo>
                  <a:lnTo>
                    <a:pt x="62" y="3"/>
                  </a:lnTo>
                  <a:lnTo>
                    <a:pt x="62" y="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 name="Freeform 144"/>
            <p:cNvSpPr/>
            <p:nvPr/>
          </p:nvSpPr>
          <p:spPr bwMode="auto">
            <a:xfrm>
              <a:off x="5584826" y="1657350"/>
              <a:ext cx="19050" cy="3175"/>
            </a:xfrm>
            <a:custGeom>
              <a:avLst/>
              <a:gdLst/>
              <a:ahLst/>
              <a:cxnLst>
                <a:cxn ang="0">
                  <a:pos x="0" y="0"/>
                </a:cxn>
                <a:cxn ang="0">
                  <a:pos x="0" y="0"/>
                </a:cxn>
                <a:cxn ang="0">
                  <a:pos x="8" y="3"/>
                </a:cxn>
                <a:cxn ang="0">
                  <a:pos x="17" y="4"/>
                </a:cxn>
                <a:cxn ang="0">
                  <a:pos x="38" y="6"/>
                </a:cxn>
                <a:cxn ang="0">
                  <a:pos x="38" y="6"/>
                </a:cxn>
                <a:cxn ang="0">
                  <a:pos x="35" y="7"/>
                </a:cxn>
                <a:cxn ang="0">
                  <a:pos x="29" y="7"/>
                </a:cxn>
                <a:cxn ang="0">
                  <a:pos x="18" y="7"/>
                </a:cxn>
                <a:cxn ang="0">
                  <a:pos x="7" y="4"/>
                </a:cxn>
                <a:cxn ang="0">
                  <a:pos x="2" y="3"/>
                </a:cxn>
                <a:cxn ang="0">
                  <a:pos x="0" y="0"/>
                </a:cxn>
                <a:cxn ang="0">
                  <a:pos x="0" y="0"/>
                </a:cxn>
              </a:cxnLst>
              <a:rect l="0" t="0" r="r" b="b"/>
              <a:pathLst>
                <a:path w="38" h="7">
                  <a:moveTo>
                    <a:pt x="0" y="0"/>
                  </a:moveTo>
                  <a:lnTo>
                    <a:pt x="0" y="0"/>
                  </a:lnTo>
                  <a:lnTo>
                    <a:pt x="8" y="3"/>
                  </a:lnTo>
                  <a:lnTo>
                    <a:pt x="17" y="4"/>
                  </a:lnTo>
                  <a:lnTo>
                    <a:pt x="38" y="6"/>
                  </a:lnTo>
                  <a:lnTo>
                    <a:pt x="38" y="6"/>
                  </a:lnTo>
                  <a:lnTo>
                    <a:pt x="35" y="7"/>
                  </a:lnTo>
                  <a:lnTo>
                    <a:pt x="29" y="7"/>
                  </a:lnTo>
                  <a:lnTo>
                    <a:pt x="18" y="7"/>
                  </a:lnTo>
                  <a:lnTo>
                    <a:pt x="7" y="4"/>
                  </a:lnTo>
                  <a:lnTo>
                    <a:pt x="2" y="3"/>
                  </a:lnTo>
                  <a:lnTo>
                    <a:pt x="0" y="0"/>
                  </a:lnTo>
                  <a:lnTo>
                    <a:pt x="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3" name="Freeform 145"/>
            <p:cNvSpPr>
              <a:spLocks noEditPoints="1"/>
            </p:cNvSpPr>
            <p:nvPr/>
          </p:nvSpPr>
          <p:spPr bwMode="auto">
            <a:xfrm>
              <a:off x="5348288" y="984250"/>
              <a:ext cx="920750" cy="787400"/>
            </a:xfrm>
            <a:custGeom>
              <a:avLst/>
              <a:gdLst/>
              <a:ahLst/>
              <a:cxnLst>
                <a:cxn ang="0">
                  <a:pos x="777" y="205"/>
                </a:cxn>
                <a:cxn ang="0">
                  <a:pos x="916" y="378"/>
                </a:cxn>
                <a:cxn ang="0">
                  <a:pos x="1487" y="639"/>
                </a:cxn>
                <a:cxn ang="0">
                  <a:pos x="1741" y="909"/>
                </a:cxn>
                <a:cxn ang="0">
                  <a:pos x="1078" y="1487"/>
                </a:cxn>
                <a:cxn ang="0">
                  <a:pos x="77" y="1344"/>
                </a:cxn>
                <a:cxn ang="0">
                  <a:pos x="63" y="1208"/>
                </a:cxn>
                <a:cxn ang="0">
                  <a:pos x="106" y="1000"/>
                </a:cxn>
                <a:cxn ang="0">
                  <a:pos x="85" y="836"/>
                </a:cxn>
                <a:cxn ang="0">
                  <a:pos x="302" y="518"/>
                </a:cxn>
                <a:cxn ang="0">
                  <a:pos x="573" y="211"/>
                </a:cxn>
                <a:cxn ang="0">
                  <a:pos x="601" y="214"/>
                </a:cxn>
                <a:cxn ang="0">
                  <a:pos x="775" y="13"/>
                </a:cxn>
                <a:cxn ang="0">
                  <a:pos x="906" y="48"/>
                </a:cxn>
                <a:cxn ang="0">
                  <a:pos x="695" y="75"/>
                </a:cxn>
                <a:cxn ang="0">
                  <a:pos x="673" y="142"/>
                </a:cxn>
                <a:cxn ang="0">
                  <a:pos x="829" y="76"/>
                </a:cxn>
                <a:cxn ang="0">
                  <a:pos x="827" y="139"/>
                </a:cxn>
                <a:cxn ang="0">
                  <a:pos x="727" y="195"/>
                </a:cxn>
                <a:cxn ang="0">
                  <a:pos x="757" y="188"/>
                </a:cxn>
                <a:cxn ang="0">
                  <a:pos x="973" y="56"/>
                </a:cxn>
                <a:cxn ang="0">
                  <a:pos x="603" y="242"/>
                </a:cxn>
                <a:cxn ang="0">
                  <a:pos x="791" y="742"/>
                </a:cxn>
                <a:cxn ang="0">
                  <a:pos x="796" y="268"/>
                </a:cxn>
                <a:cxn ang="0">
                  <a:pos x="538" y="292"/>
                </a:cxn>
                <a:cxn ang="0">
                  <a:pos x="325" y="379"/>
                </a:cxn>
                <a:cxn ang="0">
                  <a:pos x="528" y="698"/>
                </a:cxn>
                <a:cxn ang="0">
                  <a:pos x="407" y="730"/>
                </a:cxn>
                <a:cxn ang="0">
                  <a:pos x="631" y="876"/>
                </a:cxn>
                <a:cxn ang="0">
                  <a:pos x="1528" y="657"/>
                </a:cxn>
                <a:cxn ang="0">
                  <a:pos x="972" y="621"/>
                </a:cxn>
                <a:cxn ang="0">
                  <a:pos x="667" y="802"/>
                </a:cxn>
                <a:cxn ang="0">
                  <a:pos x="1398" y="921"/>
                </a:cxn>
                <a:cxn ang="0">
                  <a:pos x="1508" y="688"/>
                </a:cxn>
                <a:cxn ang="0">
                  <a:pos x="645" y="784"/>
                </a:cxn>
                <a:cxn ang="0">
                  <a:pos x="1592" y="813"/>
                </a:cxn>
                <a:cxn ang="0">
                  <a:pos x="979" y="1126"/>
                </a:cxn>
                <a:cxn ang="0">
                  <a:pos x="134" y="1093"/>
                </a:cxn>
                <a:cxn ang="0">
                  <a:pos x="1153" y="1156"/>
                </a:cxn>
                <a:cxn ang="0">
                  <a:pos x="1689" y="890"/>
                </a:cxn>
                <a:cxn ang="0">
                  <a:pos x="107" y="836"/>
                </a:cxn>
                <a:cxn ang="0">
                  <a:pos x="177" y="900"/>
                </a:cxn>
                <a:cxn ang="0">
                  <a:pos x="94" y="937"/>
                </a:cxn>
                <a:cxn ang="0">
                  <a:pos x="757" y="1011"/>
                </a:cxn>
                <a:cxn ang="0">
                  <a:pos x="932" y="961"/>
                </a:cxn>
                <a:cxn ang="0">
                  <a:pos x="643" y="889"/>
                </a:cxn>
                <a:cxn ang="0">
                  <a:pos x="1633" y="1066"/>
                </a:cxn>
                <a:cxn ang="0">
                  <a:pos x="1610" y="1108"/>
                </a:cxn>
                <a:cxn ang="0">
                  <a:pos x="1032" y="921"/>
                </a:cxn>
                <a:cxn ang="0">
                  <a:pos x="77" y="961"/>
                </a:cxn>
                <a:cxn ang="0">
                  <a:pos x="1015" y="1095"/>
                </a:cxn>
                <a:cxn ang="0">
                  <a:pos x="87" y="1107"/>
                </a:cxn>
                <a:cxn ang="0">
                  <a:pos x="149" y="1167"/>
                </a:cxn>
                <a:cxn ang="0">
                  <a:pos x="318" y="1333"/>
                </a:cxn>
                <a:cxn ang="0">
                  <a:pos x="643" y="1319"/>
                </a:cxn>
                <a:cxn ang="0">
                  <a:pos x="876" y="1254"/>
                </a:cxn>
                <a:cxn ang="0">
                  <a:pos x="960" y="1230"/>
                </a:cxn>
                <a:cxn ang="0">
                  <a:pos x="1220" y="1354"/>
                </a:cxn>
                <a:cxn ang="0">
                  <a:pos x="1115" y="1453"/>
                </a:cxn>
                <a:cxn ang="0">
                  <a:pos x="1085" y="1352"/>
                </a:cxn>
                <a:cxn ang="0">
                  <a:pos x="725" y="1399"/>
                </a:cxn>
                <a:cxn ang="0">
                  <a:pos x="593" y="1421"/>
                </a:cxn>
              </a:cxnLst>
              <a:rect l="0" t="0" r="r" b="b"/>
              <a:pathLst>
                <a:path w="1741" h="1487">
                  <a:moveTo>
                    <a:pt x="1010" y="54"/>
                  </a:moveTo>
                  <a:lnTo>
                    <a:pt x="1010" y="54"/>
                  </a:lnTo>
                  <a:lnTo>
                    <a:pt x="1011" y="59"/>
                  </a:lnTo>
                  <a:lnTo>
                    <a:pt x="1012" y="64"/>
                  </a:lnTo>
                  <a:lnTo>
                    <a:pt x="1011" y="66"/>
                  </a:lnTo>
                  <a:lnTo>
                    <a:pt x="1010" y="69"/>
                  </a:lnTo>
                  <a:lnTo>
                    <a:pt x="1005" y="75"/>
                  </a:lnTo>
                  <a:lnTo>
                    <a:pt x="1000" y="78"/>
                  </a:lnTo>
                  <a:lnTo>
                    <a:pt x="1000" y="78"/>
                  </a:lnTo>
                  <a:lnTo>
                    <a:pt x="991" y="89"/>
                  </a:lnTo>
                  <a:lnTo>
                    <a:pt x="982" y="100"/>
                  </a:lnTo>
                  <a:lnTo>
                    <a:pt x="972" y="110"/>
                  </a:lnTo>
                  <a:lnTo>
                    <a:pt x="963" y="122"/>
                  </a:lnTo>
                  <a:lnTo>
                    <a:pt x="963" y="122"/>
                  </a:lnTo>
                  <a:lnTo>
                    <a:pt x="953" y="128"/>
                  </a:lnTo>
                  <a:lnTo>
                    <a:pt x="944" y="134"/>
                  </a:lnTo>
                  <a:lnTo>
                    <a:pt x="932" y="139"/>
                  </a:lnTo>
                  <a:lnTo>
                    <a:pt x="921" y="142"/>
                  </a:lnTo>
                  <a:lnTo>
                    <a:pt x="897" y="149"/>
                  </a:lnTo>
                  <a:lnTo>
                    <a:pt x="873" y="153"/>
                  </a:lnTo>
                  <a:lnTo>
                    <a:pt x="873" y="153"/>
                  </a:lnTo>
                  <a:lnTo>
                    <a:pt x="872" y="163"/>
                  </a:lnTo>
                  <a:lnTo>
                    <a:pt x="868" y="172"/>
                  </a:lnTo>
                  <a:lnTo>
                    <a:pt x="864" y="180"/>
                  </a:lnTo>
                  <a:lnTo>
                    <a:pt x="859" y="187"/>
                  </a:lnTo>
                  <a:lnTo>
                    <a:pt x="854" y="194"/>
                  </a:lnTo>
                  <a:lnTo>
                    <a:pt x="848" y="200"/>
                  </a:lnTo>
                  <a:lnTo>
                    <a:pt x="841" y="204"/>
                  </a:lnTo>
                  <a:lnTo>
                    <a:pt x="836" y="207"/>
                  </a:lnTo>
                  <a:lnTo>
                    <a:pt x="827" y="210"/>
                  </a:lnTo>
                  <a:lnTo>
                    <a:pt x="820" y="212"/>
                  </a:lnTo>
                  <a:lnTo>
                    <a:pt x="812" y="212"/>
                  </a:lnTo>
                  <a:lnTo>
                    <a:pt x="803" y="212"/>
                  </a:lnTo>
                  <a:lnTo>
                    <a:pt x="795" y="211"/>
                  </a:lnTo>
                  <a:lnTo>
                    <a:pt x="785" y="210"/>
                  </a:lnTo>
                  <a:lnTo>
                    <a:pt x="777" y="205"/>
                  </a:lnTo>
                  <a:lnTo>
                    <a:pt x="767" y="201"/>
                  </a:lnTo>
                  <a:lnTo>
                    <a:pt x="767" y="201"/>
                  </a:lnTo>
                  <a:lnTo>
                    <a:pt x="760" y="207"/>
                  </a:lnTo>
                  <a:lnTo>
                    <a:pt x="754" y="214"/>
                  </a:lnTo>
                  <a:lnTo>
                    <a:pt x="749" y="219"/>
                  </a:lnTo>
                  <a:lnTo>
                    <a:pt x="741" y="225"/>
                  </a:lnTo>
                  <a:lnTo>
                    <a:pt x="741" y="225"/>
                  </a:lnTo>
                  <a:lnTo>
                    <a:pt x="732" y="231"/>
                  </a:lnTo>
                  <a:lnTo>
                    <a:pt x="720" y="232"/>
                  </a:lnTo>
                  <a:lnTo>
                    <a:pt x="697" y="235"/>
                  </a:lnTo>
                  <a:lnTo>
                    <a:pt x="685" y="236"/>
                  </a:lnTo>
                  <a:lnTo>
                    <a:pt x="674" y="239"/>
                  </a:lnTo>
                  <a:lnTo>
                    <a:pt x="664" y="243"/>
                  </a:lnTo>
                  <a:lnTo>
                    <a:pt x="656" y="250"/>
                  </a:lnTo>
                  <a:lnTo>
                    <a:pt x="656" y="250"/>
                  </a:lnTo>
                  <a:lnTo>
                    <a:pt x="671" y="246"/>
                  </a:lnTo>
                  <a:lnTo>
                    <a:pt x="688" y="243"/>
                  </a:lnTo>
                  <a:lnTo>
                    <a:pt x="705" y="242"/>
                  </a:lnTo>
                  <a:lnTo>
                    <a:pt x="722" y="240"/>
                  </a:lnTo>
                  <a:lnTo>
                    <a:pt x="737" y="242"/>
                  </a:lnTo>
                  <a:lnTo>
                    <a:pt x="754" y="243"/>
                  </a:lnTo>
                  <a:lnTo>
                    <a:pt x="770" y="246"/>
                  </a:lnTo>
                  <a:lnTo>
                    <a:pt x="785" y="249"/>
                  </a:lnTo>
                  <a:lnTo>
                    <a:pt x="799" y="254"/>
                  </a:lnTo>
                  <a:lnTo>
                    <a:pt x="814" y="259"/>
                  </a:lnTo>
                  <a:lnTo>
                    <a:pt x="829" y="266"/>
                  </a:lnTo>
                  <a:lnTo>
                    <a:pt x="841" y="273"/>
                  </a:lnTo>
                  <a:lnTo>
                    <a:pt x="854" y="280"/>
                  </a:lnTo>
                  <a:lnTo>
                    <a:pt x="866" y="288"/>
                  </a:lnTo>
                  <a:lnTo>
                    <a:pt x="878" y="297"/>
                  </a:lnTo>
                  <a:lnTo>
                    <a:pt x="887" y="306"/>
                  </a:lnTo>
                  <a:lnTo>
                    <a:pt x="887" y="306"/>
                  </a:lnTo>
                  <a:lnTo>
                    <a:pt x="897" y="322"/>
                  </a:lnTo>
                  <a:lnTo>
                    <a:pt x="904" y="340"/>
                  </a:lnTo>
                  <a:lnTo>
                    <a:pt x="911" y="358"/>
                  </a:lnTo>
                  <a:lnTo>
                    <a:pt x="916" y="378"/>
                  </a:lnTo>
                  <a:lnTo>
                    <a:pt x="920" y="398"/>
                  </a:lnTo>
                  <a:lnTo>
                    <a:pt x="921" y="419"/>
                  </a:lnTo>
                  <a:lnTo>
                    <a:pt x="923" y="440"/>
                  </a:lnTo>
                  <a:lnTo>
                    <a:pt x="923" y="462"/>
                  </a:lnTo>
                  <a:lnTo>
                    <a:pt x="921" y="483"/>
                  </a:lnTo>
                  <a:lnTo>
                    <a:pt x="918" y="504"/>
                  </a:lnTo>
                  <a:lnTo>
                    <a:pt x="916" y="527"/>
                  </a:lnTo>
                  <a:lnTo>
                    <a:pt x="911" y="546"/>
                  </a:lnTo>
                  <a:lnTo>
                    <a:pt x="902" y="587"/>
                  </a:lnTo>
                  <a:lnTo>
                    <a:pt x="890" y="624"/>
                  </a:lnTo>
                  <a:lnTo>
                    <a:pt x="890" y="624"/>
                  </a:lnTo>
                  <a:lnTo>
                    <a:pt x="903" y="618"/>
                  </a:lnTo>
                  <a:lnTo>
                    <a:pt x="917" y="612"/>
                  </a:lnTo>
                  <a:lnTo>
                    <a:pt x="931" y="608"/>
                  </a:lnTo>
                  <a:lnTo>
                    <a:pt x="945" y="605"/>
                  </a:lnTo>
                  <a:lnTo>
                    <a:pt x="960" y="604"/>
                  </a:lnTo>
                  <a:lnTo>
                    <a:pt x="976" y="603"/>
                  </a:lnTo>
                  <a:lnTo>
                    <a:pt x="1008" y="603"/>
                  </a:lnTo>
                  <a:lnTo>
                    <a:pt x="1041" y="605"/>
                  </a:lnTo>
                  <a:lnTo>
                    <a:pt x="1074" y="610"/>
                  </a:lnTo>
                  <a:lnTo>
                    <a:pt x="1142" y="619"/>
                  </a:lnTo>
                  <a:lnTo>
                    <a:pt x="1142" y="619"/>
                  </a:lnTo>
                  <a:lnTo>
                    <a:pt x="1178" y="622"/>
                  </a:lnTo>
                  <a:lnTo>
                    <a:pt x="1215" y="625"/>
                  </a:lnTo>
                  <a:lnTo>
                    <a:pt x="1252" y="627"/>
                  </a:lnTo>
                  <a:lnTo>
                    <a:pt x="1292" y="627"/>
                  </a:lnTo>
                  <a:lnTo>
                    <a:pt x="1292" y="627"/>
                  </a:lnTo>
                  <a:lnTo>
                    <a:pt x="1314" y="627"/>
                  </a:lnTo>
                  <a:lnTo>
                    <a:pt x="1338" y="629"/>
                  </a:lnTo>
                  <a:lnTo>
                    <a:pt x="1361" y="632"/>
                  </a:lnTo>
                  <a:lnTo>
                    <a:pt x="1383" y="634"/>
                  </a:lnTo>
                  <a:lnTo>
                    <a:pt x="1383" y="634"/>
                  </a:lnTo>
                  <a:lnTo>
                    <a:pt x="1401" y="634"/>
                  </a:lnTo>
                  <a:lnTo>
                    <a:pt x="1422" y="635"/>
                  </a:lnTo>
                  <a:lnTo>
                    <a:pt x="1466" y="638"/>
                  </a:lnTo>
                  <a:lnTo>
                    <a:pt x="1487" y="639"/>
                  </a:lnTo>
                  <a:lnTo>
                    <a:pt x="1509" y="639"/>
                  </a:lnTo>
                  <a:lnTo>
                    <a:pt x="1529" y="638"/>
                  </a:lnTo>
                  <a:lnTo>
                    <a:pt x="1549" y="634"/>
                  </a:lnTo>
                  <a:lnTo>
                    <a:pt x="1549" y="634"/>
                  </a:lnTo>
                  <a:lnTo>
                    <a:pt x="1557" y="636"/>
                  </a:lnTo>
                  <a:lnTo>
                    <a:pt x="1564" y="638"/>
                  </a:lnTo>
                  <a:lnTo>
                    <a:pt x="1570" y="639"/>
                  </a:lnTo>
                  <a:lnTo>
                    <a:pt x="1578" y="638"/>
                  </a:lnTo>
                  <a:lnTo>
                    <a:pt x="1578" y="638"/>
                  </a:lnTo>
                  <a:lnTo>
                    <a:pt x="1588" y="645"/>
                  </a:lnTo>
                  <a:lnTo>
                    <a:pt x="1596" y="652"/>
                  </a:lnTo>
                  <a:lnTo>
                    <a:pt x="1606" y="659"/>
                  </a:lnTo>
                  <a:lnTo>
                    <a:pt x="1617" y="664"/>
                  </a:lnTo>
                  <a:lnTo>
                    <a:pt x="1617" y="664"/>
                  </a:lnTo>
                  <a:lnTo>
                    <a:pt x="1623" y="676"/>
                  </a:lnTo>
                  <a:lnTo>
                    <a:pt x="1629" y="688"/>
                  </a:lnTo>
                  <a:lnTo>
                    <a:pt x="1633" y="702"/>
                  </a:lnTo>
                  <a:lnTo>
                    <a:pt x="1634" y="718"/>
                  </a:lnTo>
                  <a:lnTo>
                    <a:pt x="1636" y="733"/>
                  </a:lnTo>
                  <a:lnTo>
                    <a:pt x="1633" y="749"/>
                  </a:lnTo>
                  <a:lnTo>
                    <a:pt x="1630" y="763"/>
                  </a:lnTo>
                  <a:lnTo>
                    <a:pt x="1624" y="777"/>
                  </a:lnTo>
                  <a:lnTo>
                    <a:pt x="1624" y="777"/>
                  </a:lnTo>
                  <a:lnTo>
                    <a:pt x="1639" y="778"/>
                  </a:lnTo>
                  <a:lnTo>
                    <a:pt x="1658" y="778"/>
                  </a:lnTo>
                  <a:lnTo>
                    <a:pt x="1689" y="778"/>
                  </a:lnTo>
                  <a:lnTo>
                    <a:pt x="1689" y="778"/>
                  </a:lnTo>
                  <a:lnTo>
                    <a:pt x="1699" y="788"/>
                  </a:lnTo>
                  <a:lnTo>
                    <a:pt x="1707" y="799"/>
                  </a:lnTo>
                  <a:lnTo>
                    <a:pt x="1716" y="812"/>
                  </a:lnTo>
                  <a:lnTo>
                    <a:pt x="1723" y="826"/>
                  </a:lnTo>
                  <a:lnTo>
                    <a:pt x="1728" y="841"/>
                  </a:lnTo>
                  <a:lnTo>
                    <a:pt x="1733" y="857"/>
                  </a:lnTo>
                  <a:lnTo>
                    <a:pt x="1737" y="874"/>
                  </a:lnTo>
                  <a:lnTo>
                    <a:pt x="1740" y="890"/>
                  </a:lnTo>
                  <a:lnTo>
                    <a:pt x="1741" y="909"/>
                  </a:lnTo>
                  <a:lnTo>
                    <a:pt x="1741" y="927"/>
                  </a:lnTo>
                  <a:lnTo>
                    <a:pt x="1741" y="945"/>
                  </a:lnTo>
                  <a:lnTo>
                    <a:pt x="1740" y="962"/>
                  </a:lnTo>
                  <a:lnTo>
                    <a:pt x="1738" y="980"/>
                  </a:lnTo>
                  <a:lnTo>
                    <a:pt x="1734" y="999"/>
                  </a:lnTo>
                  <a:lnTo>
                    <a:pt x="1730" y="1015"/>
                  </a:lnTo>
                  <a:lnTo>
                    <a:pt x="1726" y="1032"/>
                  </a:lnTo>
                  <a:lnTo>
                    <a:pt x="1726" y="1032"/>
                  </a:lnTo>
                  <a:lnTo>
                    <a:pt x="1671" y="1076"/>
                  </a:lnTo>
                  <a:lnTo>
                    <a:pt x="1616" y="1119"/>
                  </a:lnTo>
                  <a:lnTo>
                    <a:pt x="1560" y="1161"/>
                  </a:lnTo>
                  <a:lnTo>
                    <a:pt x="1504" y="1204"/>
                  </a:lnTo>
                  <a:lnTo>
                    <a:pt x="1446" y="1244"/>
                  </a:lnTo>
                  <a:lnTo>
                    <a:pt x="1389" y="1285"/>
                  </a:lnTo>
                  <a:lnTo>
                    <a:pt x="1271" y="1364"/>
                  </a:lnTo>
                  <a:lnTo>
                    <a:pt x="1271" y="1364"/>
                  </a:lnTo>
                  <a:lnTo>
                    <a:pt x="1268" y="1371"/>
                  </a:lnTo>
                  <a:lnTo>
                    <a:pt x="1267" y="1373"/>
                  </a:lnTo>
                  <a:lnTo>
                    <a:pt x="1264" y="1376"/>
                  </a:lnTo>
                  <a:lnTo>
                    <a:pt x="1264" y="1376"/>
                  </a:lnTo>
                  <a:lnTo>
                    <a:pt x="1259" y="1376"/>
                  </a:lnTo>
                  <a:lnTo>
                    <a:pt x="1258" y="1376"/>
                  </a:lnTo>
                  <a:lnTo>
                    <a:pt x="1255" y="1378"/>
                  </a:lnTo>
                  <a:lnTo>
                    <a:pt x="1251" y="1378"/>
                  </a:lnTo>
                  <a:lnTo>
                    <a:pt x="1251" y="1378"/>
                  </a:lnTo>
                  <a:lnTo>
                    <a:pt x="1224" y="1399"/>
                  </a:lnTo>
                  <a:lnTo>
                    <a:pt x="1194" y="1420"/>
                  </a:lnTo>
                  <a:lnTo>
                    <a:pt x="1129" y="1458"/>
                  </a:lnTo>
                  <a:lnTo>
                    <a:pt x="1129" y="1458"/>
                  </a:lnTo>
                  <a:lnTo>
                    <a:pt x="1119" y="1466"/>
                  </a:lnTo>
                  <a:lnTo>
                    <a:pt x="1108" y="1475"/>
                  </a:lnTo>
                  <a:lnTo>
                    <a:pt x="1097" y="1482"/>
                  </a:lnTo>
                  <a:lnTo>
                    <a:pt x="1091" y="1484"/>
                  </a:lnTo>
                  <a:lnTo>
                    <a:pt x="1085" y="1486"/>
                  </a:lnTo>
                  <a:lnTo>
                    <a:pt x="1085" y="1486"/>
                  </a:lnTo>
                  <a:lnTo>
                    <a:pt x="1078" y="1487"/>
                  </a:lnTo>
                  <a:lnTo>
                    <a:pt x="1073" y="1487"/>
                  </a:lnTo>
                  <a:lnTo>
                    <a:pt x="1059" y="1484"/>
                  </a:lnTo>
                  <a:lnTo>
                    <a:pt x="1045" y="1480"/>
                  </a:lnTo>
                  <a:lnTo>
                    <a:pt x="1029" y="1477"/>
                  </a:lnTo>
                  <a:lnTo>
                    <a:pt x="1029" y="1477"/>
                  </a:lnTo>
                  <a:lnTo>
                    <a:pt x="1017" y="1476"/>
                  </a:lnTo>
                  <a:lnTo>
                    <a:pt x="1004" y="1477"/>
                  </a:lnTo>
                  <a:lnTo>
                    <a:pt x="990" y="1477"/>
                  </a:lnTo>
                  <a:lnTo>
                    <a:pt x="977" y="1477"/>
                  </a:lnTo>
                  <a:lnTo>
                    <a:pt x="977" y="1477"/>
                  </a:lnTo>
                  <a:lnTo>
                    <a:pt x="965" y="1476"/>
                  </a:lnTo>
                  <a:lnTo>
                    <a:pt x="951" y="1473"/>
                  </a:lnTo>
                  <a:lnTo>
                    <a:pt x="938" y="1470"/>
                  </a:lnTo>
                  <a:lnTo>
                    <a:pt x="924" y="1469"/>
                  </a:lnTo>
                  <a:lnTo>
                    <a:pt x="924" y="1469"/>
                  </a:lnTo>
                  <a:lnTo>
                    <a:pt x="814" y="1459"/>
                  </a:lnTo>
                  <a:lnTo>
                    <a:pt x="705" y="1449"/>
                  </a:lnTo>
                  <a:lnTo>
                    <a:pt x="705" y="1449"/>
                  </a:lnTo>
                  <a:lnTo>
                    <a:pt x="615" y="1442"/>
                  </a:lnTo>
                  <a:lnTo>
                    <a:pt x="574" y="1438"/>
                  </a:lnTo>
                  <a:lnTo>
                    <a:pt x="535" y="1434"/>
                  </a:lnTo>
                  <a:lnTo>
                    <a:pt x="535" y="1434"/>
                  </a:lnTo>
                  <a:lnTo>
                    <a:pt x="496" y="1427"/>
                  </a:lnTo>
                  <a:lnTo>
                    <a:pt x="455" y="1418"/>
                  </a:lnTo>
                  <a:lnTo>
                    <a:pt x="413" y="1409"/>
                  </a:lnTo>
                  <a:lnTo>
                    <a:pt x="368" y="1400"/>
                  </a:lnTo>
                  <a:lnTo>
                    <a:pt x="368" y="1400"/>
                  </a:lnTo>
                  <a:lnTo>
                    <a:pt x="302" y="1389"/>
                  </a:lnTo>
                  <a:lnTo>
                    <a:pt x="236" y="1376"/>
                  </a:lnTo>
                  <a:lnTo>
                    <a:pt x="236" y="1376"/>
                  </a:lnTo>
                  <a:lnTo>
                    <a:pt x="202" y="1369"/>
                  </a:lnTo>
                  <a:lnTo>
                    <a:pt x="167" y="1362"/>
                  </a:lnTo>
                  <a:lnTo>
                    <a:pt x="132" y="1354"/>
                  </a:lnTo>
                  <a:lnTo>
                    <a:pt x="94" y="1347"/>
                  </a:lnTo>
                  <a:lnTo>
                    <a:pt x="94" y="1347"/>
                  </a:lnTo>
                  <a:lnTo>
                    <a:pt x="77" y="1344"/>
                  </a:lnTo>
                  <a:lnTo>
                    <a:pt x="61" y="1343"/>
                  </a:lnTo>
                  <a:lnTo>
                    <a:pt x="61" y="1343"/>
                  </a:lnTo>
                  <a:lnTo>
                    <a:pt x="47" y="1338"/>
                  </a:lnTo>
                  <a:lnTo>
                    <a:pt x="40" y="1337"/>
                  </a:lnTo>
                  <a:lnTo>
                    <a:pt x="33" y="1336"/>
                  </a:lnTo>
                  <a:lnTo>
                    <a:pt x="33" y="1336"/>
                  </a:lnTo>
                  <a:lnTo>
                    <a:pt x="24" y="1337"/>
                  </a:lnTo>
                  <a:lnTo>
                    <a:pt x="17" y="1338"/>
                  </a:lnTo>
                  <a:lnTo>
                    <a:pt x="10" y="1338"/>
                  </a:lnTo>
                  <a:lnTo>
                    <a:pt x="4" y="1338"/>
                  </a:lnTo>
                  <a:lnTo>
                    <a:pt x="0" y="1336"/>
                  </a:lnTo>
                  <a:lnTo>
                    <a:pt x="0" y="1336"/>
                  </a:lnTo>
                  <a:lnTo>
                    <a:pt x="0" y="1324"/>
                  </a:lnTo>
                  <a:lnTo>
                    <a:pt x="3" y="1314"/>
                  </a:lnTo>
                  <a:lnTo>
                    <a:pt x="9" y="1305"/>
                  </a:lnTo>
                  <a:lnTo>
                    <a:pt x="16" y="1298"/>
                  </a:lnTo>
                  <a:lnTo>
                    <a:pt x="24" y="1291"/>
                  </a:lnTo>
                  <a:lnTo>
                    <a:pt x="34" y="1285"/>
                  </a:lnTo>
                  <a:lnTo>
                    <a:pt x="44" y="1282"/>
                  </a:lnTo>
                  <a:lnTo>
                    <a:pt x="54" y="1279"/>
                  </a:lnTo>
                  <a:lnTo>
                    <a:pt x="54" y="1279"/>
                  </a:lnTo>
                  <a:lnTo>
                    <a:pt x="55" y="1277"/>
                  </a:lnTo>
                  <a:lnTo>
                    <a:pt x="54" y="1272"/>
                  </a:lnTo>
                  <a:lnTo>
                    <a:pt x="51" y="1267"/>
                  </a:lnTo>
                  <a:lnTo>
                    <a:pt x="47" y="1263"/>
                  </a:lnTo>
                  <a:lnTo>
                    <a:pt x="44" y="1260"/>
                  </a:lnTo>
                  <a:lnTo>
                    <a:pt x="44" y="1256"/>
                  </a:lnTo>
                  <a:lnTo>
                    <a:pt x="44" y="1256"/>
                  </a:lnTo>
                  <a:lnTo>
                    <a:pt x="44" y="1248"/>
                  </a:lnTo>
                  <a:lnTo>
                    <a:pt x="45" y="1243"/>
                  </a:lnTo>
                  <a:lnTo>
                    <a:pt x="48" y="1237"/>
                  </a:lnTo>
                  <a:lnTo>
                    <a:pt x="51" y="1233"/>
                  </a:lnTo>
                  <a:lnTo>
                    <a:pt x="59" y="1223"/>
                  </a:lnTo>
                  <a:lnTo>
                    <a:pt x="66" y="1213"/>
                  </a:lnTo>
                  <a:lnTo>
                    <a:pt x="66" y="1213"/>
                  </a:lnTo>
                  <a:lnTo>
                    <a:pt x="63" y="1208"/>
                  </a:lnTo>
                  <a:lnTo>
                    <a:pt x="62" y="1201"/>
                  </a:lnTo>
                  <a:lnTo>
                    <a:pt x="61" y="1190"/>
                  </a:lnTo>
                  <a:lnTo>
                    <a:pt x="62" y="1177"/>
                  </a:lnTo>
                  <a:lnTo>
                    <a:pt x="63" y="1164"/>
                  </a:lnTo>
                  <a:lnTo>
                    <a:pt x="65" y="1153"/>
                  </a:lnTo>
                  <a:lnTo>
                    <a:pt x="65" y="1142"/>
                  </a:lnTo>
                  <a:lnTo>
                    <a:pt x="62" y="1131"/>
                  </a:lnTo>
                  <a:lnTo>
                    <a:pt x="59" y="1126"/>
                  </a:lnTo>
                  <a:lnTo>
                    <a:pt x="56" y="1121"/>
                  </a:lnTo>
                  <a:lnTo>
                    <a:pt x="56" y="1121"/>
                  </a:lnTo>
                  <a:lnTo>
                    <a:pt x="56" y="1117"/>
                  </a:lnTo>
                  <a:lnTo>
                    <a:pt x="59" y="1112"/>
                  </a:lnTo>
                  <a:lnTo>
                    <a:pt x="61" y="1109"/>
                  </a:lnTo>
                  <a:lnTo>
                    <a:pt x="63" y="1105"/>
                  </a:lnTo>
                  <a:lnTo>
                    <a:pt x="63" y="1105"/>
                  </a:lnTo>
                  <a:lnTo>
                    <a:pt x="45" y="1105"/>
                  </a:lnTo>
                  <a:lnTo>
                    <a:pt x="30" y="1104"/>
                  </a:lnTo>
                  <a:lnTo>
                    <a:pt x="23" y="1101"/>
                  </a:lnTo>
                  <a:lnTo>
                    <a:pt x="17" y="1100"/>
                  </a:lnTo>
                  <a:lnTo>
                    <a:pt x="10" y="1095"/>
                  </a:lnTo>
                  <a:lnTo>
                    <a:pt x="4" y="1091"/>
                  </a:lnTo>
                  <a:lnTo>
                    <a:pt x="4" y="1091"/>
                  </a:lnTo>
                  <a:lnTo>
                    <a:pt x="7" y="1079"/>
                  </a:lnTo>
                  <a:lnTo>
                    <a:pt x="9" y="1073"/>
                  </a:lnTo>
                  <a:lnTo>
                    <a:pt x="12" y="1066"/>
                  </a:lnTo>
                  <a:lnTo>
                    <a:pt x="12" y="1066"/>
                  </a:lnTo>
                  <a:lnTo>
                    <a:pt x="47" y="1052"/>
                  </a:lnTo>
                  <a:lnTo>
                    <a:pt x="83" y="1038"/>
                  </a:lnTo>
                  <a:lnTo>
                    <a:pt x="120" y="1022"/>
                  </a:lnTo>
                  <a:lnTo>
                    <a:pt x="138" y="1015"/>
                  </a:lnTo>
                  <a:lnTo>
                    <a:pt x="153" y="1007"/>
                  </a:lnTo>
                  <a:lnTo>
                    <a:pt x="153" y="1007"/>
                  </a:lnTo>
                  <a:lnTo>
                    <a:pt x="148" y="1004"/>
                  </a:lnTo>
                  <a:lnTo>
                    <a:pt x="141" y="1003"/>
                  </a:lnTo>
                  <a:lnTo>
                    <a:pt x="124" y="1001"/>
                  </a:lnTo>
                  <a:lnTo>
                    <a:pt x="106" y="1000"/>
                  </a:lnTo>
                  <a:lnTo>
                    <a:pt x="87" y="999"/>
                  </a:lnTo>
                  <a:lnTo>
                    <a:pt x="87" y="999"/>
                  </a:lnTo>
                  <a:lnTo>
                    <a:pt x="76" y="994"/>
                  </a:lnTo>
                  <a:lnTo>
                    <a:pt x="66" y="992"/>
                  </a:lnTo>
                  <a:lnTo>
                    <a:pt x="66" y="992"/>
                  </a:lnTo>
                  <a:lnTo>
                    <a:pt x="55" y="990"/>
                  </a:lnTo>
                  <a:lnTo>
                    <a:pt x="44" y="990"/>
                  </a:lnTo>
                  <a:lnTo>
                    <a:pt x="40" y="989"/>
                  </a:lnTo>
                  <a:lnTo>
                    <a:pt x="37" y="986"/>
                  </a:lnTo>
                  <a:lnTo>
                    <a:pt x="34" y="980"/>
                  </a:lnTo>
                  <a:lnTo>
                    <a:pt x="33" y="973"/>
                  </a:lnTo>
                  <a:lnTo>
                    <a:pt x="33" y="973"/>
                  </a:lnTo>
                  <a:lnTo>
                    <a:pt x="41" y="966"/>
                  </a:lnTo>
                  <a:lnTo>
                    <a:pt x="49" y="958"/>
                  </a:lnTo>
                  <a:lnTo>
                    <a:pt x="59" y="952"/>
                  </a:lnTo>
                  <a:lnTo>
                    <a:pt x="72" y="948"/>
                  </a:lnTo>
                  <a:lnTo>
                    <a:pt x="72" y="948"/>
                  </a:lnTo>
                  <a:lnTo>
                    <a:pt x="73" y="938"/>
                  </a:lnTo>
                  <a:lnTo>
                    <a:pt x="76" y="928"/>
                  </a:lnTo>
                  <a:lnTo>
                    <a:pt x="85" y="914"/>
                  </a:lnTo>
                  <a:lnTo>
                    <a:pt x="87" y="906"/>
                  </a:lnTo>
                  <a:lnTo>
                    <a:pt x="90" y="899"/>
                  </a:lnTo>
                  <a:lnTo>
                    <a:pt x="90" y="890"/>
                  </a:lnTo>
                  <a:lnTo>
                    <a:pt x="87" y="881"/>
                  </a:lnTo>
                  <a:lnTo>
                    <a:pt x="87" y="881"/>
                  </a:lnTo>
                  <a:lnTo>
                    <a:pt x="87" y="878"/>
                  </a:lnTo>
                  <a:lnTo>
                    <a:pt x="89" y="875"/>
                  </a:lnTo>
                  <a:lnTo>
                    <a:pt x="92" y="871"/>
                  </a:lnTo>
                  <a:lnTo>
                    <a:pt x="94" y="867"/>
                  </a:lnTo>
                  <a:lnTo>
                    <a:pt x="96" y="864"/>
                  </a:lnTo>
                  <a:lnTo>
                    <a:pt x="96" y="860"/>
                  </a:lnTo>
                  <a:lnTo>
                    <a:pt x="96" y="860"/>
                  </a:lnTo>
                  <a:lnTo>
                    <a:pt x="87" y="847"/>
                  </a:lnTo>
                  <a:lnTo>
                    <a:pt x="85" y="843"/>
                  </a:lnTo>
                  <a:lnTo>
                    <a:pt x="85" y="840"/>
                  </a:lnTo>
                  <a:lnTo>
                    <a:pt x="85" y="836"/>
                  </a:lnTo>
                  <a:lnTo>
                    <a:pt x="87" y="833"/>
                  </a:lnTo>
                  <a:lnTo>
                    <a:pt x="87" y="833"/>
                  </a:lnTo>
                  <a:lnTo>
                    <a:pt x="79" y="830"/>
                  </a:lnTo>
                  <a:lnTo>
                    <a:pt x="73" y="826"/>
                  </a:lnTo>
                  <a:lnTo>
                    <a:pt x="66" y="822"/>
                  </a:lnTo>
                  <a:lnTo>
                    <a:pt x="61" y="816"/>
                  </a:lnTo>
                  <a:lnTo>
                    <a:pt x="61" y="816"/>
                  </a:lnTo>
                  <a:lnTo>
                    <a:pt x="65" y="810"/>
                  </a:lnTo>
                  <a:lnTo>
                    <a:pt x="68" y="802"/>
                  </a:lnTo>
                  <a:lnTo>
                    <a:pt x="72" y="795"/>
                  </a:lnTo>
                  <a:lnTo>
                    <a:pt x="73" y="791"/>
                  </a:lnTo>
                  <a:lnTo>
                    <a:pt x="76" y="788"/>
                  </a:lnTo>
                  <a:lnTo>
                    <a:pt x="76" y="788"/>
                  </a:lnTo>
                  <a:lnTo>
                    <a:pt x="85" y="785"/>
                  </a:lnTo>
                  <a:lnTo>
                    <a:pt x="93" y="782"/>
                  </a:lnTo>
                  <a:lnTo>
                    <a:pt x="115" y="780"/>
                  </a:lnTo>
                  <a:lnTo>
                    <a:pt x="139" y="777"/>
                  </a:lnTo>
                  <a:lnTo>
                    <a:pt x="159" y="774"/>
                  </a:lnTo>
                  <a:lnTo>
                    <a:pt x="159" y="774"/>
                  </a:lnTo>
                  <a:lnTo>
                    <a:pt x="226" y="761"/>
                  </a:lnTo>
                  <a:lnTo>
                    <a:pt x="289" y="750"/>
                  </a:lnTo>
                  <a:lnTo>
                    <a:pt x="319" y="743"/>
                  </a:lnTo>
                  <a:lnTo>
                    <a:pt x="348" y="735"/>
                  </a:lnTo>
                  <a:lnTo>
                    <a:pt x="378" y="725"/>
                  </a:lnTo>
                  <a:lnTo>
                    <a:pt x="406" y="714"/>
                  </a:lnTo>
                  <a:lnTo>
                    <a:pt x="406" y="714"/>
                  </a:lnTo>
                  <a:lnTo>
                    <a:pt x="388" y="694"/>
                  </a:lnTo>
                  <a:lnTo>
                    <a:pt x="372" y="671"/>
                  </a:lnTo>
                  <a:lnTo>
                    <a:pt x="355" y="646"/>
                  </a:lnTo>
                  <a:lnTo>
                    <a:pt x="341" y="621"/>
                  </a:lnTo>
                  <a:lnTo>
                    <a:pt x="341" y="621"/>
                  </a:lnTo>
                  <a:lnTo>
                    <a:pt x="327" y="594"/>
                  </a:lnTo>
                  <a:lnTo>
                    <a:pt x="315" y="565"/>
                  </a:lnTo>
                  <a:lnTo>
                    <a:pt x="311" y="549"/>
                  </a:lnTo>
                  <a:lnTo>
                    <a:pt x="306" y="534"/>
                  </a:lnTo>
                  <a:lnTo>
                    <a:pt x="302" y="518"/>
                  </a:lnTo>
                  <a:lnTo>
                    <a:pt x="301" y="503"/>
                  </a:lnTo>
                  <a:lnTo>
                    <a:pt x="301" y="503"/>
                  </a:lnTo>
                  <a:lnTo>
                    <a:pt x="299" y="488"/>
                  </a:lnTo>
                  <a:lnTo>
                    <a:pt x="299" y="472"/>
                  </a:lnTo>
                  <a:lnTo>
                    <a:pt x="302" y="440"/>
                  </a:lnTo>
                  <a:lnTo>
                    <a:pt x="306" y="407"/>
                  </a:lnTo>
                  <a:lnTo>
                    <a:pt x="313" y="378"/>
                  </a:lnTo>
                  <a:lnTo>
                    <a:pt x="313" y="378"/>
                  </a:lnTo>
                  <a:lnTo>
                    <a:pt x="319" y="354"/>
                  </a:lnTo>
                  <a:lnTo>
                    <a:pt x="327" y="332"/>
                  </a:lnTo>
                  <a:lnTo>
                    <a:pt x="339" y="311"/>
                  </a:lnTo>
                  <a:lnTo>
                    <a:pt x="353" y="291"/>
                  </a:lnTo>
                  <a:lnTo>
                    <a:pt x="361" y="283"/>
                  </a:lnTo>
                  <a:lnTo>
                    <a:pt x="369" y="276"/>
                  </a:lnTo>
                  <a:lnTo>
                    <a:pt x="378" y="267"/>
                  </a:lnTo>
                  <a:lnTo>
                    <a:pt x="388" y="261"/>
                  </a:lnTo>
                  <a:lnTo>
                    <a:pt x="398" y="256"/>
                  </a:lnTo>
                  <a:lnTo>
                    <a:pt x="407" y="252"/>
                  </a:lnTo>
                  <a:lnTo>
                    <a:pt x="419" y="247"/>
                  </a:lnTo>
                  <a:lnTo>
                    <a:pt x="430" y="245"/>
                  </a:lnTo>
                  <a:lnTo>
                    <a:pt x="430" y="245"/>
                  </a:lnTo>
                  <a:lnTo>
                    <a:pt x="435" y="245"/>
                  </a:lnTo>
                  <a:lnTo>
                    <a:pt x="442" y="245"/>
                  </a:lnTo>
                  <a:lnTo>
                    <a:pt x="457" y="245"/>
                  </a:lnTo>
                  <a:lnTo>
                    <a:pt x="457" y="245"/>
                  </a:lnTo>
                  <a:lnTo>
                    <a:pt x="469" y="242"/>
                  </a:lnTo>
                  <a:lnTo>
                    <a:pt x="480" y="239"/>
                  </a:lnTo>
                  <a:lnTo>
                    <a:pt x="480" y="239"/>
                  </a:lnTo>
                  <a:lnTo>
                    <a:pt x="493" y="239"/>
                  </a:lnTo>
                  <a:lnTo>
                    <a:pt x="506" y="240"/>
                  </a:lnTo>
                  <a:lnTo>
                    <a:pt x="531" y="245"/>
                  </a:lnTo>
                  <a:lnTo>
                    <a:pt x="556" y="250"/>
                  </a:lnTo>
                  <a:lnTo>
                    <a:pt x="580" y="256"/>
                  </a:lnTo>
                  <a:lnTo>
                    <a:pt x="580" y="256"/>
                  </a:lnTo>
                  <a:lnTo>
                    <a:pt x="576" y="233"/>
                  </a:lnTo>
                  <a:lnTo>
                    <a:pt x="573" y="211"/>
                  </a:lnTo>
                  <a:lnTo>
                    <a:pt x="572" y="160"/>
                  </a:lnTo>
                  <a:lnTo>
                    <a:pt x="572" y="160"/>
                  </a:lnTo>
                  <a:lnTo>
                    <a:pt x="570" y="146"/>
                  </a:lnTo>
                  <a:lnTo>
                    <a:pt x="569" y="131"/>
                  </a:lnTo>
                  <a:lnTo>
                    <a:pt x="566" y="117"/>
                  </a:lnTo>
                  <a:lnTo>
                    <a:pt x="566" y="101"/>
                  </a:lnTo>
                  <a:lnTo>
                    <a:pt x="566" y="101"/>
                  </a:lnTo>
                  <a:lnTo>
                    <a:pt x="567" y="90"/>
                  </a:lnTo>
                  <a:lnTo>
                    <a:pt x="570" y="79"/>
                  </a:lnTo>
                  <a:lnTo>
                    <a:pt x="572" y="68"/>
                  </a:lnTo>
                  <a:lnTo>
                    <a:pt x="573" y="58"/>
                  </a:lnTo>
                  <a:lnTo>
                    <a:pt x="573" y="58"/>
                  </a:lnTo>
                  <a:lnTo>
                    <a:pt x="572" y="48"/>
                  </a:lnTo>
                  <a:lnTo>
                    <a:pt x="570" y="40"/>
                  </a:lnTo>
                  <a:lnTo>
                    <a:pt x="572" y="31"/>
                  </a:lnTo>
                  <a:lnTo>
                    <a:pt x="573" y="28"/>
                  </a:lnTo>
                  <a:lnTo>
                    <a:pt x="574" y="24"/>
                  </a:lnTo>
                  <a:lnTo>
                    <a:pt x="574" y="24"/>
                  </a:lnTo>
                  <a:lnTo>
                    <a:pt x="587" y="21"/>
                  </a:lnTo>
                  <a:lnTo>
                    <a:pt x="600" y="20"/>
                  </a:lnTo>
                  <a:lnTo>
                    <a:pt x="607" y="20"/>
                  </a:lnTo>
                  <a:lnTo>
                    <a:pt x="612" y="21"/>
                  </a:lnTo>
                  <a:lnTo>
                    <a:pt x="618" y="24"/>
                  </a:lnTo>
                  <a:lnTo>
                    <a:pt x="624" y="28"/>
                  </a:lnTo>
                  <a:lnTo>
                    <a:pt x="624" y="28"/>
                  </a:lnTo>
                  <a:lnTo>
                    <a:pt x="622" y="41"/>
                  </a:lnTo>
                  <a:lnTo>
                    <a:pt x="619" y="54"/>
                  </a:lnTo>
                  <a:lnTo>
                    <a:pt x="614" y="80"/>
                  </a:lnTo>
                  <a:lnTo>
                    <a:pt x="607" y="107"/>
                  </a:lnTo>
                  <a:lnTo>
                    <a:pt x="604" y="121"/>
                  </a:lnTo>
                  <a:lnTo>
                    <a:pt x="603" y="137"/>
                  </a:lnTo>
                  <a:lnTo>
                    <a:pt x="603" y="137"/>
                  </a:lnTo>
                  <a:lnTo>
                    <a:pt x="601" y="174"/>
                  </a:lnTo>
                  <a:lnTo>
                    <a:pt x="600" y="214"/>
                  </a:lnTo>
                  <a:lnTo>
                    <a:pt x="600" y="214"/>
                  </a:lnTo>
                  <a:lnTo>
                    <a:pt x="601" y="214"/>
                  </a:lnTo>
                  <a:lnTo>
                    <a:pt x="603" y="215"/>
                  </a:lnTo>
                  <a:lnTo>
                    <a:pt x="603" y="215"/>
                  </a:lnTo>
                  <a:lnTo>
                    <a:pt x="605" y="195"/>
                  </a:lnTo>
                  <a:lnTo>
                    <a:pt x="607" y="177"/>
                  </a:lnTo>
                  <a:lnTo>
                    <a:pt x="611" y="160"/>
                  </a:lnTo>
                  <a:lnTo>
                    <a:pt x="615" y="152"/>
                  </a:lnTo>
                  <a:lnTo>
                    <a:pt x="619" y="145"/>
                  </a:lnTo>
                  <a:lnTo>
                    <a:pt x="619" y="145"/>
                  </a:lnTo>
                  <a:lnTo>
                    <a:pt x="624" y="141"/>
                  </a:lnTo>
                  <a:lnTo>
                    <a:pt x="629" y="135"/>
                  </a:lnTo>
                  <a:lnTo>
                    <a:pt x="642" y="128"/>
                  </a:lnTo>
                  <a:lnTo>
                    <a:pt x="642" y="128"/>
                  </a:lnTo>
                  <a:lnTo>
                    <a:pt x="652" y="118"/>
                  </a:lnTo>
                  <a:lnTo>
                    <a:pt x="652" y="118"/>
                  </a:lnTo>
                  <a:lnTo>
                    <a:pt x="657" y="111"/>
                  </a:lnTo>
                  <a:lnTo>
                    <a:pt x="661" y="101"/>
                  </a:lnTo>
                  <a:lnTo>
                    <a:pt x="664" y="92"/>
                  </a:lnTo>
                  <a:lnTo>
                    <a:pt x="670" y="82"/>
                  </a:lnTo>
                  <a:lnTo>
                    <a:pt x="670" y="82"/>
                  </a:lnTo>
                  <a:lnTo>
                    <a:pt x="676" y="75"/>
                  </a:lnTo>
                  <a:lnTo>
                    <a:pt x="683" y="68"/>
                  </a:lnTo>
                  <a:lnTo>
                    <a:pt x="691" y="62"/>
                  </a:lnTo>
                  <a:lnTo>
                    <a:pt x="698" y="58"/>
                  </a:lnTo>
                  <a:lnTo>
                    <a:pt x="698" y="58"/>
                  </a:lnTo>
                  <a:lnTo>
                    <a:pt x="704" y="56"/>
                  </a:lnTo>
                  <a:lnTo>
                    <a:pt x="709" y="55"/>
                  </a:lnTo>
                  <a:lnTo>
                    <a:pt x="720" y="54"/>
                  </a:lnTo>
                  <a:lnTo>
                    <a:pt x="732" y="54"/>
                  </a:lnTo>
                  <a:lnTo>
                    <a:pt x="737" y="52"/>
                  </a:lnTo>
                  <a:lnTo>
                    <a:pt x="743" y="49"/>
                  </a:lnTo>
                  <a:lnTo>
                    <a:pt x="743" y="49"/>
                  </a:lnTo>
                  <a:lnTo>
                    <a:pt x="749" y="44"/>
                  </a:lnTo>
                  <a:lnTo>
                    <a:pt x="754" y="40"/>
                  </a:lnTo>
                  <a:lnTo>
                    <a:pt x="763" y="28"/>
                  </a:lnTo>
                  <a:lnTo>
                    <a:pt x="771" y="17"/>
                  </a:lnTo>
                  <a:lnTo>
                    <a:pt x="775" y="13"/>
                  </a:lnTo>
                  <a:lnTo>
                    <a:pt x="781" y="9"/>
                  </a:lnTo>
                  <a:lnTo>
                    <a:pt x="781" y="9"/>
                  </a:lnTo>
                  <a:lnTo>
                    <a:pt x="789" y="6"/>
                  </a:lnTo>
                  <a:lnTo>
                    <a:pt x="799" y="3"/>
                  </a:lnTo>
                  <a:lnTo>
                    <a:pt x="809" y="0"/>
                  </a:lnTo>
                  <a:lnTo>
                    <a:pt x="819" y="0"/>
                  </a:lnTo>
                  <a:lnTo>
                    <a:pt x="829" y="0"/>
                  </a:lnTo>
                  <a:lnTo>
                    <a:pt x="838" y="2"/>
                  </a:lnTo>
                  <a:lnTo>
                    <a:pt x="847" y="5"/>
                  </a:lnTo>
                  <a:lnTo>
                    <a:pt x="855" y="9"/>
                  </a:lnTo>
                  <a:lnTo>
                    <a:pt x="855" y="9"/>
                  </a:lnTo>
                  <a:lnTo>
                    <a:pt x="862" y="16"/>
                  </a:lnTo>
                  <a:lnTo>
                    <a:pt x="869" y="23"/>
                  </a:lnTo>
                  <a:lnTo>
                    <a:pt x="878" y="30"/>
                  </a:lnTo>
                  <a:lnTo>
                    <a:pt x="883" y="33"/>
                  </a:lnTo>
                  <a:lnTo>
                    <a:pt x="887" y="33"/>
                  </a:lnTo>
                  <a:lnTo>
                    <a:pt x="887" y="33"/>
                  </a:lnTo>
                  <a:lnTo>
                    <a:pt x="902" y="34"/>
                  </a:lnTo>
                  <a:lnTo>
                    <a:pt x="917" y="34"/>
                  </a:lnTo>
                  <a:lnTo>
                    <a:pt x="932" y="34"/>
                  </a:lnTo>
                  <a:lnTo>
                    <a:pt x="949" y="35"/>
                  </a:lnTo>
                  <a:lnTo>
                    <a:pt x="949" y="35"/>
                  </a:lnTo>
                  <a:lnTo>
                    <a:pt x="962" y="37"/>
                  </a:lnTo>
                  <a:lnTo>
                    <a:pt x="973" y="41"/>
                  </a:lnTo>
                  <a:lnTo>
                    <a:pt x="984" y="45"/>
                  </a:lnTo>
                  <a:lnTo>
                    <a:pt x="994" y="51"/>
                  </a:lnTo>
                  <a:lnTo>
                    <a:pt x="994" y="51"/>
                  </a:lnTo>
                  <a:lnTo>
                    <a:pt x="998" y="52"/>
                  </a:lnTo>
                  <a:lnTo>
                    <a:pt x="1003" y="51"/>
                  </a:lnTo>
                  <a:lnTo>
                    <a:pt x="1007" y="52"/>
                  </a:lnTo>
                  <a:lnTo>
                    <a:pt x="1010" y="54"/>
                  </a:lnTo>
                  <a:lnTo>
                    <a:pt x="1010" y="54"/>
                  </a:lnTo>
                  <a:close/>
                  <a:moveTo>
                    <a:pt x="923" y="44"/>
                  </a:moveTo>
                  <a:lnTo>
                    <a:pt x="923" y="44"/>
                  </a:lnTo>
                  <a:lnTo>
                    <a:pt x="914" y="45"/>
                  </a:lnTo>
                  <a:lnTo>
                    <a:pt x="906" y="48"/>
                  </a:lnTo>
                  <a:lnTo>
                    <a:pt x="897" y="51"/>
                  </a:lnTo>
                  <a:lnTo>
                    <a:pt x="890" y="51"/>
                  </a:lnTo>
                  <a:lnTo>
                    <a:pt x="890" y="51"/>
                  </a:lnTo>
                  <a:lnTo>
                    <a:pt x="886" y="49"/>
                  </a:lnTo>
                  <a:lnTo>
                    <a:pt x="882" y="48"/>
                  </a:lnTo>
                  <a:lnTo>
                    <a:pt x="876" y="44"/>
                  </a:lnTo>
                  <a:lnTo>
                    <a:pt x="869" y="40"/>
                  </a:lnTo>
                  <a:lnTo>
                    <a:pt x="866" y="38"/>
                  </a:lnTo>
                  <a:lnTo>
                    <a:pt x="862" y="38"/>
                  </a:lnTo>
                  <a:lnTo>
                    <a:pt x="862" y="38"/>
                  </a:lnTo>
                  <a:lnTo>
                    <a:pt x="855" y="30"/>
                  </a:lnTo>
                  <a:lnTo>
                    <a:pt x="848" y="23"/>
                  </a:lnTo>
                  <a:lnTo>
                    <a:pt x="840" y="17"/>
                  </a:lnTo>
                  <a:lnTo>
                    <a:pt x="831" y="14"/>
                  </a:lnTo>
                  <a:lnTo>
                    <a:pt x="822" y="14"/>
                  </a:lnTo>
                  <a:lnTo>
                    <a:pt x="812" y="14"/>
                  </a:lnTo>
                  <a:lnTo>
                    <a:pt x="800" y="17"/>
                  </a:lnTo>
                  <a:lnTo>
                    <a:pt x="788" y="21"/>
                  </a:lnTo>
                  <a:lnTo>
                    <a:pt x="788" y="21"/>
                  </a:lnTo>
                  <a:lnTo>
                    <a:pt x="779" y="28"/>
                  </a:lnTo>
                  <a:lnTo>
                    <a:pt x="772" y="37"/>
                  </a:lnTo>
                  <a:lnTo>
                    <a:pt x="757" y="54"/>
                  </a:lnTo>
                  <a:lnTo>
                    <a:pt x="749" y="61"/>
                  </a:lnTo>
                  <a:lnTo>
                    <a:pt x="737" y="66"/>
                  </a:lnTo>
                  <a:lnTo>
                    <a:pt x="732" y="68"/>
                  </a:lnTo>
                  <a:lnTo>
                    <a:pt x="726" y="69"/>
                  </a:lnTo>
                  <a:lnTo>
                    <a:pt x="719" y="69"/>
                  </a:lnTo>
                  <a:lnTo>
                    <a:pt x="712" y="68"/>
                  </a:lnTo>
                  <a:lnTo>
                    <a:pt x="712" y="68"/>
                  </a:lnTo>
                  <a:lnTo>
                    <a:pt x="709" y="71"/>
                  </a:lnTo>
                  <a:lnTo>
                    <a:pt x="705" y="72"/>
                  </a:lnTo>
                  <a:lnTo>
                    <a:pt x="701" y="73"/>
                  </a:lnTo>
                  <a:lnTo>
                    <a:pt x="698" y="75"/>
                  </a:lnTo>
                  <a:lnTo>
                    <a:pt x="698" y="75"/>
                  </a:lnTo>
                  <a:lnTo>
                    <a:pt x="697" y="75"/>
                  </a:lnTo>
                  <a:lnTo>
                    <a:pt x="695" y="75"/>
                  </a:lnTo>
                  <a:lnTo>
                    <a:pt x="695" y="75"/>
                  </a:lnTo>
                  <a:lnTo>
                    <a:pt x="697" y="76"/>
                  </a:lnTo>
                  <a:lnTo>
                    <a:pt x="697" y="76"/>
                  </a:lnTo>
                  <a:lnTo>
                    <a:pt x="694" y="79"/>
                  </a:lnTo>
                  <a:lnTo>
                    <a:pt x="687" y="82"/>
                  </a:lnTo>
                  <a:lnTo>
                    <a:pt x="687" y="82"/>
                  </a:lnTo>
                  <a:lnTo>
                    <a:pt x="677" y="101"/>
                  </a:lnTo>
                  <a:lnTo>
                    <a:pt x="666" y="120"/>
                  </a:lnTo>
                  <a:lnTo>
                    <a:pt x="660" y="128"/>
                  </a:lnTo>
                  <a:lnTo>
                    <a:pt x="653" y="135"/>
                  </a:lnTo>
                  <a:lnTo>
                    <a:pt x="646" y="142"/>
                  </a:lnTo>
                  <a:lnTo>
                    <a:pt x="636" y="146"/>
                  </a:lnTo>
                  <a:lnTo>
                    <a:pt x="636" y="146"/>
                  </a:lnTo>
                  <a:lnTo>
                    <a:pt x="631" y="155"/>
                  </a:lnTo>
                  <a:lnTo>
                    <a:pt x="625" y="165"/>
                  </a:lnTo>
                  <a:lnTo>
                    <a:pt x="621" y="177"/>
                  </a:lnTo>
                  <a:lnTo>
                    <a:pt x="619" y="190"/>
                  </a:lnTo>
                  <a:lnTo>
                    <a:pt x="618" y="204"/>
                  </a:lnTo>
                  <a:lnTo>
                    <a:pt x="618" y="217"/>
                  </a:lnTo>
                  <a:lnTo>
                    <a:pt x="618" y="228"/>
                  </a:lnTo>
                  <a:lnTo>
                    <a:pt x="621" y="238"/>
                  </a:lnTo>
                  <a:lnTo>
                    <a:pt x="621" y="238"/>
                  </a:lnTo>
                  <a:lnTo>
                    <a:pt x="624" y="231"/>
                  </a:lnTo>
                  <a:lnTo>
                    <a:pt x="628" y="224"/>
                  </a:lnTo>
                  <a:lnTo>
                    <a:pt x="638" y="211"/>
                  </a:lnTo>
                  <a:lnTo>
                    <a:pt x="647" y="198"/>
                  </a:lnTo>
                  <a:lnTo>
                    <a:pt x="652" y="191"/>
                  </a:lnTo>
                  <a:lnTo>
                    <a:pt x="656" y="184"/>
                  </a:lnTo>
                  <a:lnTo>
                    <a:pt x="656" y="184"/>
                  </a:lnTo>
                  <a:lnTo>
                    <a:pt x="659" y="172"/>
                  </a:lnTo>
                  <a:lnTo>
                    <a:pt x="660" y="159"/>
                  </a:lnTo>
                  <a:lnTo>
                    <a:pt x="661" y="153"/>
                  </a:lnTo>
                  <a:lnTo>
                    <a:pt x="664" y="148"/>
                  </a:lnTo>
                  <a:lnTo>
                    <a:pt x="668" y="144"/>
                  </a:lnTo>
                  <a:lnTo>
                    <a:pt x="673" y="142"/>
                  </a:lnTo>
                  <a:lnTo>
                    <a:pt x="673" y="142"/>
                  </a:lnTo>
                  <a:lnTo>
                    <a:pt x="668" y="156"/>
                  </a:lnTo>
                  <a:lnTo>
                    <a:pt x="668" y="163"/>
                  </a:lnTo>
                  <a:lnTo>
                    <a:pt x="670" y="166"/>
                  </a:lnTo>
                  <a:lnTo>
                    <a:pt x="671" y="167"/>
                  </a:lnTo>
                  <a:lnTo>
                    <a:pt x="671" y="167"/>
                  </a:lnTo>
                  <a:lnTo>
                    <a:pt x="677" y="159"/>
                  </a:lnTo>
                  <a:lnTo>
                    <a:pt x="684" y="152"/>
                  </a:lnTo>
                  <a:lnTo>
                    <a:pt x="691" y="144"/>
                  </a:lnTo>
                  <a:lnTo>
                    <a:pt x="698" y="137"/>
                  </a:lnTo>
                  <a:lnTo>
                    <a:pt x="698" y="137"/>
                  </a:lnTo>
                  <a:lnTo>
                    <a:pt x="698" y="131"/>
                  </a:lnTo>
                  <a:lnTo>
                    <a:pt x="699" y="124"/>
                  </a:lnTo>
                  <a:lnTo>
                    <a:pt x="706" y="111"/>
                  </a:lnTo>
                  <a:lnTo>
                    <a:pt x="715" y="100"/>
                  </a:lnTo>
                  <a:lnTo>
                    <a:pt x="719" y="97"/>
                  </a:lnTo>
                  <a:lnTo>
                    <a:pt x="723" y="94"/>
                  </a:lnTo>
                  <a:lnTo>
                    <a:pt x="723" y="94"/>
                  </a:lnTo>
                  <a:lnTo>
                    <a:pt x="723" y="100"/>
                  </a:lnTo>
                  <a:lnTo>
                    <a:pt x="720" y="104"/>
                  </a:lnTo>
                  <a:lnTo>
                    <a:pt x="716" y="113"/>
                  </a:lnTo>
                  <a:lnTo>
                    <a:pt x="712" y="120"/>
                  </a:lnTo>
                  <a:lnTo>
                    <a:pt x="709" y="129"/>
                  </a:lnTo>
                  <a:lnTo>
                    <a:pt x="709" y="129"/>
                  </a:lnTo>
                  <a:lnTo>
                    <a:pt x="725" y="122"/>
                  </a:lnTo>
                  <a:lnTo>
                    <a:pt x="739" y="114"/>
                  </a:lnTo>
                  <a:lnTo>
                    <a:pt x="754" y="106"/>
                  </a:lnTo>
                  <a:lnTo>
                    <a:pt x="761" y="103"/>
                  </a:lnTo>
                  <a:lnTo>
                    <a:pt x="770" y="101"/>
                  </a:lnTo>
                  <a:lnTo>
                    <a:pt x="770" y="101"/>
                  </a:lnTo>
                  <a:lnTo>
                    <a:pt x="775" y="96"/>
                  </a:lnTo>
                  <a:lnTo>
                    <a:pt x="782" y="92"/>
                  </a:lnTo>
                  <a:lnTo>
                    <a:pt x="799" y="83"/>
                  </a:lnTo>
                  <a:lnTo>
                    <a:pt x="816" y="76"/>
                  </a:lnTo>
                  <a:lnTo>
                    <a:pt x="830" y="72"/>
                  </a:lnTo>
                  <a:lnTo>
                    <a:pt x="830" y="72"/>
                  </a:lnTo>
                  <a:lnTo>
                    <a:pt x="829" y="76"/>
                  </a:lnTo>
                  <a:lnTo>
                    <a:pt x="826" y="79"/>
                  </a:lnTo>
                  <a:lnTo>
                    <a:pt x="820" y="83"/>
                  </a:lnTo>
                  <a:lnTo>
                    <a:pt x="813" y="89"/>
                  </a:lnTo>
                  <a:lnTo>
                    <a:pt x="807" y="94"/>
                  </a:lnTo>
                  <a:lnTo>
                    <a:pt x="807" y="94"/>
                  </a:lnTo>
                  <a:lnTo>
                    <a:pt x="817" y="92"/>
                  </a:lnTo>
                  <a:lnTo>
                    <a:pt x="827" y="90"/>
                  </a:lnTo>
                  <a:lnTo>
                    <a:pt x="848" y="89"/>
                  </a:lnTo>
                  <a:lnTo>
                    <a:pt x="871" y="89"/>
                  </a:lnTo>
                  <a:lnTo>
                    <a:pt x="893" y="86"/>
                  </a:lnTo>
                  <a:lnTo>
                    <a:pt x="893" y="86"/>
                  </a:lnTo>
                  <a:lnTo>
                    <a:pt x="902" y="83"/>
                  </a:lnTo>
                  <a:lnTo>
                    <a:pt x="910" y="80"/>
                  </a:lnTo>
                  <a:lnTo>
                    <a:pt x="928" y="73"/>
                  </a:lnTo>
                  <a:lnTo>
                    <a:pt x="946" y="68"/>
                  </a:lnTo>
                  <a:lnTo>
                    <a:pt x="956" y="66"/>
                  </a:lnTo>
                  <a:lnTo>
                    <a:pt x="965" y="66"/>
                  </a:lnTo>
                  <a:lnTo>
                    <a:pt x="965" y="66"/>
                  </a:lnTo>
                  <a:lnTo>
                    <a:pt x="958" y="73"/>
                  </a:lnTo>
                  <a:lnTo>
                    <a:pt x="949" y="79"/>
                  </a:lnTo>
                  <a:lnTo>
                    <a:pt x="941" y="85"/>
                  </a:lnTo>
                  <a:lnTo>
                    <a:pt x="931" y="89"/>
                  </a:lnTo>
                  <a:lnTo>
                    <a:pt x="909" y="93"/>
                  </a:lnTo>
                  <a:lnTo>
                    <a:pt x="886" y="97"/>
                  </a:lnTo>
                  <a:lnTo>
                    <a:pt x="838" y="101"/>
                  </a:lnTo>
                  <a:lnTo>
                    <a:pt x="816" y="106"/>
                  </a:lnTo>
                  <a:lnTo>
                    <a:pt x="805" y="108"/>
                  </a:lnTo>
                  <a:lnTo>
                    <a:pt x="795" y="111"/>
                  </a:lnTo>
                  <a:lnTo>
                    <a:pt x="795" y="111"/>
                  </a:lnTo>
                  <a:lnTo>
                    <a:pt x="823" y="127"/>
                  </a:lnTo>
                  <a:lnTo>
                    <a:pt x="836" y="135"/>
                  </a:lnTo>
                  <a:lnTo>
                    <a:pt x="840" y="139"/>
                  </a:lnTo>
                  <a:lnTo>
                    <a:pt x="843" y="145"/>
                  </a:lnTo>
                  <a:lnTo>
                    <a:pt x="843" y="145"/>
                  </a:lnTo>
                  <a:lnTo>
                    <a:pt x="836" y="144"/>
                  </a:lnTo>
                  <a:lnTo>
                    <a:pt x="827" y="139"/>
                  </a:lnTo>
                  <a:lnTo>
                    <a:pt x="810" y="131"/>
                  </a:lnTo>
                  <a:lnTo>
                    <a:pt x="793" y="122"/>
                  </a:lnTo>
                  <a:lnTo>
                    <a:pt x="784" y="120"/>
                  </a:lnTo>
                  <a:lnTo>
                    <a:pt x="774" y="118"/>
                  </a:lnTo>
                  <a:lnTo>
                    <a:pt x="774" y="118"/>
                  </a:lnTo>
                  <a:lnTo>
                    <a:pt x="767" y="120"/>
                  </a:lnTo>
                  <a:lnTo>
                    <a:pt x="760" y="120"/>
                  </a:lnTo>
                  <a:lnTo>
                    <a:pt x="747" y="125"/>
                  </a:lnTo>
                  <a:lnTo>
                    <a:pt x="736" y="132"/>
                  </a:lnTo>
                  <a:lnTo>
                    <a:pt x="723" y="139"/>
                  </a:lnTo>
                  <a:lnTo>
                    <a:pt x="723" y="139"/>
                  </a:lnTo>
                  <a:lnTo>
                    <a:pt x="739" y="144"/>
                  </a:lnTo>
                  <a:lnTo>
                    <a:pt x="753" y="149"/>
                  </a:lnTo>
                  <a:lnTo>
                    <a:pt x="765" y="155"/>
                  </a:lnTo>
                  <a:lnTo>
                    <a:pt x="777" y="163"/>
                  </a:lnTo>
                  <a:lnTo>
                    <a:pt x="777" y="163"/>
                  </a:lnTo>
                  <a:lnTo>
                    <a:pt x="768" y="162"/>
                  </a:lnTo>
                  <a:lnTo>
                    <a:pt x="760" y="160"/>
                  </a:lnTo>
                  <a:lnTo>
                    <a:pt x="743" y="155"/>
                  </a:lnTo>
                  <a:lnTo>
                    <a:pt x="733" y="152"/>
                  </a:lnTo>
                  <a:lnTo>
                    <a:pt x="725" y="151"/>
                  </a:lnTo>
                  <a:lnTo>
                    <a:pt x="716" y="151"/>
                  </a:lnTo>
                  <a:lnTo>
                    <a:pt x="708" y="152"/>
                  </a:lnTo>
                  <a:lnTo>
                    <a:pt x="708" y="152"/>
                  </a:lnTo>
                  <a:lnTo>
                    <a:pt x="701" y="156"/>
                  </a:lnTo>
                  <a:lnTo>
                    <a:pt x="695" y="160"/>
                  </a:lnTo>
                  <a:lnTo>
                    <a:pt x="684" y="170"/>
                  </a:lnTo>
                  <a:lnTo>
                    <a:pt x="674" y="181"/>
                  </a:lnTo>
                  <a:lnTo>
                    <a:pt x="666" y="194"/>
                  </a:lnTo>
                  <a:lnTo>
                    <a:pt x="666" y="194"/>
                  </a:lnTo>
                  <a:lnTo>
                    <a:pt x="683" y="191"/>
                  </a:lnTo>
                  <a:lnTo>
                    <a:pt x="698" y="188"/>
                  </a:lnTo>
                  <a:lnTo>
                    <a:pt x="706" y="188"/>
                  </a:lnTo>
                  <a:lnTo>
                    <a:pt x="715" y="190"/>
                  </a:lnTo>
                  <a:lnTo>
                    <a:pt x="722" y="193"/>
                  </a:lnTo>
                  <a:lnTo>
                    <a:pt x="727" y="195"/>
                  </a:lnTo>
                  <a:lnTo>
                    <a:pt x="727" y="195"/>
                  </a:lnTo>
                  <a:lnTo>
                    <a:pt x="716" y="195"/>
                  </a:lnTo>
                  <a:lnTo>
                    <a:pt x="706" y="197"/>
                  </a:lnTo>
                  <a:lnTo>
                    <a:pt x="697" y="198"/>
                  </a:lnTo>
                  <a:lnTo>
                    <a:pt x="688" y="201"/>
                  </a:lnTo>
                  <a:lnTo>
                    <a:pt x="670" y="207"/>
                  </a:lnTo>
                  <a:lnTo>
                    <a:pt x="660" y="210"/>
                  </a:lnTo>
                  <a:lnTo>
                    <a:pt x="652" y="211"/>
                  </a:lnTo>
                  <a:lnTo>
                    <a:pt x="652" y="211"/>
                  </a:lnTo>
                  <a:lnTo>
                    <a:pt x="643" y="225"/>
                  </a:lnTo>
                  <a:lnTo>
                    <a:pt x="633" y="239"/>
                  </a:lnTo>
                  <a:lnTo>
                    <a:pt x="631" y="246"/>
                  </a:lnTo>
                  <a:lnTo>
                    <a:pt x="626" y="253"/>
                  </a:lnTo>
                  <a:lnTo>
                    <a:pt x="625" y="261"/>
                  </a:lnTo>
                  <a:lnTo>
                    <a:pt x="624" y="270"/>
                  </a:lnTo>
                  <a:lnTo>
                    <a:pt x="624" y="270"/>
                  </a:lnTo>
                  <a:lnTo>
                    <a:pt x="625" y="264"/>
                  </a:lnTo>
                  <a:lnTo>
                    <a:pt x="628" y="260"/>
                  </a:lnTo>
                  <a:lnTo>
                    <a:pt x="631" y="256"/>
                  </a:lnTo>
                  <a:lnTo>
                    <a:pt x="631" y="250"/>
                  </a:lnTo>
                  <a:lnTo>
                    <a:pt x="631" y="250"/>
                  </a:lnTo>
                  <a:lnTo>
                    <a:pt x="652" y="233"/>
                  </a:lnTo>
                  <a:lnTo>
                    <a:pt x="663" y="226"/>
                  </a:lnTo>
                  <a:lnTo>
                    <a:pt x="668" y="224"/>
                  </a:lnTo>
                  <a:lnTo>
                    <a:pt x="677" y="222"/>
                  </a:lnTo>
                  <a:lnTo>
                    <a:pt x="677" y="222"/>
                  </a:lnTo>
                  <a:lnTo>
                    <a:pt x="690" y="221"/>
                  </a:lnTo>
                  <a:lnTo>
                    <a:pt x="702" y="219"/>
                  </a:lnTo>
                  <a:lnTo>
                    <a:pt x="715" y="218"/>
                  </a:lnTo>
                  <a:lnTo>
                    <a:pt x="727" y="215"/>
                  </a:lnTo>
                  <a:lnTo>
                    <a:pt x="727" y="215"/>
                  </a:lnTo>
                  <a:lnTo>
                    <a:pt x="733" y="212"/>
                  </a:lnTo>
                  <a:lnTo>
                    <a:pt x="739" y="208"/>
                  </a:lnTo>
                  <a:lnTo>
                    <a:pt x="747" y="197"/>
                  </a:lnTo>
                  <a:lnTo>
                    <a:pt x="751" y="193"/>
                  </a:lnTo>
                  <a:lnTo>
                    <a:pt x="757" y="188"/>
                  </a:lnTo>
                  <a:lnTo>
                    <a:pt x="763" y="186"/>
                  </a:lnTo>
                  <a:lnTo>
                    <a:pt x="770" y="184"/>
                  </a:lnTo>
                  <a:lnTo>
                    <a:pt x="770" y="184"/>
                  </a:lnTo>
                  <a:lnTo>
                    <a:pt x="777" y="188"/>
                  </a:lnTo>
                  <a:lnTo>
                    <a:pt x="784" y="193"/>
                  </a:lnTo>
                  <a:lnTo>
                    <a:pt x="791" y="195"/>
                  </a:lnTo>
                  <a:lnTo>
                    <a:pt x="798" y="197"/>
                  </a:lnTo>
                  <a:lnTo>
                    <a:pt x="805" y="197"/>
                  </a:lnTo>
                  <a:lnTo>
                    <a:pt x="812" y="197"/>
                  </a:lnTo>
                  <a:lnTo>
                    <a:pt x="819" y="195"/>
                  </a:lnTo>
                  <a:lnTo>
                    <a:pt x="826" y="193"/>
                  </a:lnTo>
                  <a:lnTo>
                    <a:pt x="833" y="190"/>
                  </a:lnTo>
                  <a:lnTo>
                    <a:pt x="838" y="186"/>
                  </a:lnTo>
                  <a:lnTo>
                    <a:pt x="844" y="181"/>
                  </a:lnTo>
                  <a:lnTo>
                    <a:pt x="848" y="174"/>
                  </a:lnTo>
                  <a:lnTo>
                    <a:pt x="852" y="169"/>
                  </a:lnTo>
                  <a:lnTo>
                    <a:pt x="855" y="160"/>
                  </a:lnTo>
                  <a:lnTo>
                    <a:pt x="857" y="152"/>
                  </a:lnTo>
                  <a:lnTo>
                    <a:pt x="858" y="144"/>
                  </a:lnTo>
                  <a:lnTo>
                    <a:pt x="858" y="144"/>
                  </a:lnTo>
                  <a:lnTo>
                    <a:pt x="864" y="139"/>
                  </a:lnTo>
                  <a:lnTo>
                    <a:pt x="872" y="137"/>
                  </a:lnTo>
                  <a:lnTo>
                    <a:pt x="879" y="135"/>
                  </a:lnTo>
                  <a:lnTo>
                    <a:pt x="887" y="134"/>
                  </a:lnTo>
                  <a:lnTo>
                    <a:pt x="904" y="132"/>
                  </a:lnTo>
                  <a:lnTo>
                    <a:pt x="913" y="131"/>
                  </a:lnTo>
                  <a:lnTo>
                    <a:pt x="921" y="129"/>
                  </a:lnTo>
                  <a:lnTo>
                    <a:pt x="921" y="129"/>
                  </a:lnTo>
                  <a:lnTo>
                    <a:pt x="932" y="124"/>
                  </a:lnTo>
                  <a:lnTo>
                    <a:pt x="942" y="118"/>
                  </a:lnTo>
                  <a:lnTo>
                    <a:pt x="952" y="110"/>
                  </a:lnTo>
                  <a:lnTo>
                    <a:pt x="959" y="101"/>
                  </a:lnTo>
                  <a:lnTo>
                    <a:pt x="975" y="83"/>
                  </a:lnTo>
                  <a:lnTo>
                    <a:pt x="990" y="64"/>
                  </a:lnTo>
                  <a:lnTo>
                    <a:pt x="990" y="64"/>
                  </a:lnTo>
                  <a:lnTo>
                    <a:pt x="973" y="56"/>
                  </a:lnTo>
                  <a:lnTo>
                    <a:pt x="956" y="51"/>
                  </a:lnTo>
                  <a:lnTo>
                    <a:pt x="941" y="45"/>
                  </a:lnTo>
                  <a:lnTo>
                    <a:pt x="932" y="44"/>
                  </a:lnTo>
                  <a:lnTo>
                    <a:pt x="923" y="44"/>
                  </a:lnTo>
                  <a:lnTo>
                    <a:pt x="923" y="44"/>
                  </a:lnTo>
                  <a:close/>
                  <a:moveTo>
                    <a:pt x="594" y="35"/>
                  </a:moveTo>
                  <a:lnTo>
                    <a:pt x="594" y="35"/>
                  </a:lnTo>
                  <a:lnTo>
                    <a:pt x="590" y="44"/>
                  </a:lnTo>
                  <a:lnTo>
                    <a:pt x="587" y="54"/>
                  </a:lnTo>
                  <a:lnTo>
                    <a:pt x="581" y="75"/>
                  </a:lnTo>
                  <a:lnTo>
                    <a:pt x="580" y="96"/>
                  </a:lnTo>
                  <a:lnTo>
                    <a:pt x="579" y="118"/>
                  </a:lnTo>
                  <a:lnTo>
                    <a:pt x="580" y="141"/>
                  </a:lnTo>
                  <a:lnTo>
                    <a:pt x="581" y="163"/>
                  </a:lnTo>
                  <a:lnTo>
                    <a:pt x="587" y="204"/>
                  </a:lnTo>
                  <a:lnTo>
                    <a:pt x="587" y="204"/>
                  </a:lnTo>
                  <a:lnTo>
                    <a:pt x="590" y="170"/>
                  </a:lnTo>
                  <a:lnTo>
                    <a:pt x="591" y="137"/>
                  </a:lnTo>
                  <a:lnTo>
                    <a:pt x="594" y="104"/>
                  </a:lnTo>
                  <a:lnTo>
                    <a:pt x="595" y="89"/>
                  </a:lnTo>
                  <a:lnTo>
                    <a:pt x="600" y="73"/>
                  </a:lnTo>
                  <a:lnTo>
                    <a:pt x="600" y="73"/>
                  </a:lnTo>
                  <a:lnTo>
                    <a:pt x="604" y="64"/>
                  </a:lnTo>
                  <a:lnTo>
                    <a:pt x="607" y="54"/>
                  </a:lnTo>
                  <a:lnTo>
                    <a:pt x="608" y="49"/>
                  </a:lnTo>
                  <a:lnTo>
                    <a:pt x="608" y="44"/>
                  </a:lnTo>
                  <a:lnTo>
                    <a:pt x="608" y="40"/>
                  </a:lnTo>
                  <a:lnTo>
                    <a:pt x="605" y="35"/>
                  </a:lnTo>
                  <a:lnTo>
                    <a:pt x="605" y="35"/>
                  </a:lnTo>
                  <a:lnTo>
                    <a:pt x="603" y="34"/>
                  </a:lnTo>
                  <a:lnTo>
                    <a:pt x="601" y="34"/>
                  </a:lnTo>
                  <a:lnTo>
                    <a:pt x="598" y="35"/>
                  </a:lnTo>
                  <a:lnTo>
                    <a:pt x="594" y="35"/>
                  </a:lnTo>
                  <a:lnTo>
                    <a:pt x="594" y="35"/>
                  </a:lnTo>
                  <a:close/>
                  <a:moveTo>
                    <a:pt x="603" y="242"/>
                  </a:moveTo>
                  <a:lnTo>
                    <a:pt x="603" y="242"/>
                  </a:lnTo>
                  <a:lnTo>
                    <a:pt x="604" y="245"/>
                  </a:lnTo>
                  <a:lnTo>
                    <a:pt x="604" y="246"/>
                  </a:lnTo>
                  <a:lnTo>
                    <a:pt x="605" y="243"/>
                  </a:lnTo>
                  <a:lnTo>
                    <a:pt x="604" y="235"/>
                  </a:lnTo>
                  <a:lnTo>
                    <a:pt x="604" y="232"/>
                  </a:lnTo>
                  <a:lnTo>
                    <a:pt x="601" y="229"/>
                  </a:lnTo>
                  <a:lnTo>
                    <a:pt x="601" y="229"/>
                  </a:lnTo>
                  <a:lnTo>
                    <a:pt x="601" y="236"/>
                  </a:lnTo>
                  <a:lnTo>
                    <a:pt x="603" y="242"/>
                  </a:lnTo>
                  <a:lnTo>
                    <a:pt x="603" y="242"/>
                  </a:lnTo>
                  <a:close/>
                  <a:moveTo>
                    <a:pt x="699" y="698"/>
                  </a:moveTo>
                  <a:lnTo>
                    <a:pt x="699" y="698"/>
                  </a:lnTo>
                  <a:lnTo>
                    <a:pt x="701" y="700"/>
                  </a:lnTo>
                  <a:lnTo>
                    <a:pt x="701" y="702"/>
                  </a:lnTo>
                  <a:lnTo>
                    <a:pt x="699" y="711"/>
                  </a:lnTo>
                  <a:lnTo>
                    <a:pt x="694" y="721"/>
                  </a:lnTo>
                  <a:lnTo>
                    <a:pt x="687" y="730"/>
                  </a:lnTo>
                  <a:lnTo>
                    <a:pt x="678" y="740"/>
                  </a:lnTo>
                  <a:lnTo>
                    <a:pt x="670" y="750"/>
                  </a:lnTo>
                  <a:lnTo>
                    <a:pt x="663" y="756"/>
                  </a:lnTo>
                  <a:lnTo>
                    <a:pt x="657" y="758"/>
                  </a:lnTo>
                  <a:lnTo>
                    <a:pt x="657" y="758"/>
                  </a:lnTo>
                  <a:lnTo>
                    <a:pt x="656" y="760"/>
                  </a:lnTo>
                  <a:lnTo>
                    <a:pt x="657" y="760"/>
                  </a:lnTo>
                  <a:lnTo>
                    <a:pt x="657" y="760"/>
                  </a:lnTo>
                  <a:lnTo>
                    <a:pt x="664" y="761"/>
                  </a:lnTo>
                  <a:lnTo>
                    <a:pt x="671" y="763"/>
                  </a:lnTo>
                  <a:lnTo>
                    <a:pt x="687" y="770"/>
                  </a:lnTo>
                  <a:lnTo>
                    <a:pt x="687" y="770"/>
                  </a:lnTo>
                  <a:lnTo>
                    <a:pt x="705" y="771"/>
                  </a:lnTo>
                  <a:lnTo>
                    <a:pt x="722" y="770"/>
                  </a:lnTo>
                  <a:lnTo>
                    <a:pt x="737" y="767"/>
                  </a:lnTo>
                  <a:lnTo>
                    <a:pt x="753" y="763"/>
                  </a:lnTo>
                  <a:lnTo>
                    <a:pt x="767" y="756"/>
                  </a:lnTo>
                  <a:lnTo>
                    <a:pt x="779" y="749"/>
                  </a:lnTo>
                  <a:lnTo>
                    <a:pt x="791" y="742"/>
                  </a:lnTo>
                  <a:lnTo>
                    <a:pt x="802" y="733"/>
                  </a:lnTo>
                  <a:lnTo>
                    <a:pt x="802" y="733"/>
                  </a:lnTo>
                  <a:lnTo>
                    <a:pt x="819" y="721"/>
                  </a:lnTo>
                  <a:lnTo>
                    <a:pt x="826" y="715"/>
                  </a:lnTo>
                  <a:lnTo>
                    <a:pt x="831" y="709"/>
                  </a:lnTo>
                  <a:lnTo>
                    <a:pt x="831" y="709"/>
                  </a:lnTo>
                  <a:lnTo>
                    <a:pt x="837" y="702"/>
                  </a:lnTo>
                  <a:lnTo>
                    <a:pt x="843" y="694"/>
                  </a:lnTo>
                  <a:lnTo>
                    <a:pt x="852" y="673"/>
                  </a:lnTo>
                  <a:lnTo>
                    <a:pt x="859" y="652"/>
                  </a:lnTo>
                  <a:lnTo>
                    <a:pt x="864" y="636"/>
                  </a:lnTo>
                  <a:lnTo>
                    <a:pt x="864" y="636"/>
                  </a:lnTo>
                  <a:lnTo>
                    <a:pt x="873" y="624"/>
                  </a:lnTo>
                  <a:lnTo>
                    <a:pt x="873" y="624"/>
                  </a:lnTo>
                  <a:lnTo>
                    <a:pt x="887" y="580"/>
                  </a:lnTo>
                  <a:lnTo>
                    <a:pt x="893" y="558"/>
                  </a:lnTo>
                  <a:lnTo>
                    <a:pt x="899" y="534"/>
                  </a:lnTo>
                  <a:lnTo>
                    <a:pt x="903" y="509"/>
                  </a:lnTo>
                  <a:lnTo>
                    <a:pt x="906" y="485"/>
                  </a:lnTo>
                  <a:lnTo>
                    <a:pt x="907" y="461"/>
                  </a:lnTo>
                  <a:lnTo>
                    <a:pt x="907" y="437"/>
                  </a:lnTo>
                  <a:lnTo>
                    <a:pt x="907" y="437"/>
                  </a:lnTo>
                  <a:lnTo>
                    <a:pt x="906" y="417"/>
                  </a:lnTo>
                  <a:lnTo>
                    <a:pt x="903" y="396"/>
                  </a:lnTo>
                  <a:lnTo>
                    <a:pt x="899" y="375"/>
                  </a:lnTo>
                  <a:lnTo>
                    <a:pt x="895" y="356"/>
                  </a:lnTo>
                  <a:lnTo>
                    <a:pt x="887" y="337"/>
                  </a:lnTo>
                  <a:lnTo>
                    <a:pt x="879" y="322"/>
                  </a:lnTo>
                  <a:lnTo>
                    <a:pt x="875" y="313"/>
                  </a:lnTo>
                  <a:lnTo>
                    <a:pt x="869" y="308"/>
                  </a:lnTo>
                  <a:lnTo>
                    <a:pt x="864" y="302"/>
                  </a:lnTo>
                  <a:lnTo>
                    <a:pt x="857" y="297"/>
                  </a:lnTo>
                  <a:lnTo>
                    <a:pt x="857" y="297"/>
                  </a:lnTo>
                  <a:lnTo>
                    <a:pt x="838" y="287"/>
                  </a:lnTo>
                  <a:lnTo>
                    <a:pt x="817" y="277"/>
                  </a:lnTo>
                  <a:lnTo>
                    <a:pt x="796" y="268"/>
                  </a:lnTo>
                  <a:lnTo>
                    <a:pt x="774" y="261"/>
                  </a:lnTo>
                  <a:lnTo>
                    <a:pt x="751" y="257"/>
                  </a:lnTo>
                  <a:lnTo>
                    <a:pt x="727" y="254"/>
                  </a:lnTo>
                  <a:lnTo>
                    <a:pt x="704" y="254"/>
                  </a:lnTo>
                  <a:lnTo>
                    <a:pt x="680" y="257"/>
                  </a:lnTo>
                  <a:lnTo>
                    <a:pt x="680" y="257"/>
                  </a:lnTo>
                  <a:lnTo>
                    <a:pt x="670" y="260"/>
                  </a:lnTo>
                  <a:lnTo>
                    <a:pt x="660" y="264"/>
                  </a:lnTo>
                  <a:lnTo>
                    <a:pt x="650" y="268"/>
                  </a:lnTo>
                  <a:lnTo>
                    <a:pt x="640" y="274"/>
                  </a:lnTo>
                  <a:lnTo>
                    <a:pt x="624" y="288"/>
                  </a:lnTo>
                  <a:lnTo>
                    <a:pt x="607" y="302"/>
                  </a:lnTo>
                  <a:lnTo>
                    <a:pt x="607" y="302"/>
                  </a:lnTo>
                  <a:lnTo>
                    <a:pt x="600" y="304"/>
                  </a:lnTo>
                  <a:lnTo>
                    <a:pt x="591" y="308"/>
                  </a:lnTo>
                  <a:lnTo>
                    <a:pt x="574" y="315"/>
                  </a:lnTo>
                  <a:lnTo>
                    <a:pt x="574" y="315"/>
                  </a:lnTo>
                  <a:lnTo>
                    <a:pt x="565" y="312"/>
                  </a:lnTo>
                  <a:lnTo>
                    <a:pt x="555" y="312"/>
                  </a:lnTo>
                  <a:lnTo>
                    <a:pt x="545" y="312"/>
                  </a:lnTo>
                  <a:lnTo>
                    <a:pt x="537" y="313"/>
                  </a:lnTo>
                  <a:lnTo>
                    <a:pt x="537" y="313"/>
                  </a:lnTo>
                  <a:lnTo>
                    <a:pt x="534" y="311"/>
                  </a:lnTo>
                  <a:lnTo>
                    <a:pt x="530" y="308"/>
                  </a:lnTo>
                  <a:lnTo>
                    <a:pt x="522" y="304"/>
                  </a:lnTo>
                  <a:lnTo>
                    <a:pt x="518" y="301"/>
                  </a:lnTo>
                  <a:lnTo>
                    <a:pt x="517" y="297"/>
                  </a:lnTo>
                  <a:lnTo>
                    <a:pt x="515" y="292"/>
                  </a:lnTo>
                  <a:lnTo>
                    <a:pt x="515" y="285"/>
                  </a:lnTo>
                  <a:lnTo>
                    <a:pt x="515" y="285"/>
                  </a:lnTo>
                  <a:lnTo>
                    <a:pt x="520" y="285"/>
                  </a:lnTo>
                  <a:lnTo>
                    <a:pt x="521" y="284"/>
                  </a:lnTo>
                  <a:lnTo>
                    <a:pt x="527" y="281"/>
                  </a:lnTo>
                  <a:lnTo>
                    <a:pt x="527" y="281"/>
                  </a:lnTo>
                  <a:lnTo>
                    <a:pt x="531" y="287"/>
                  </a:lnTo>
                  <a:lnTo>
                    <a:pt x="538" y="292"/>
                  </a:lnTo>
                  <a:lnTo>
                    <a:pt x="546" y="295"/>
                  </a:lnTo>
                  <a:lnTo>
                    <a:pt x="556" y="298"/>
                  </a:lnTo>
                  <a:lnTo>
                    <a:pt x="565" y="299"/>
                  </a:lnTo>
                  <a:lnTo>
                    <a:pt x="574" y="298"/>
                  </a:lnTo>
                  <a:lnTo>
                    <a:pt x="583" y="297"/>
                  </a:lnTo>
                  <a:lnTo>
                    <a:pt x="591" y="294"/>
                  </a:lnTo>
                  <a:lnTo>
                    <a:pt x="591" y="294"/>
                  </a:lnTo>
                  <a:lnTo>
                    <a:pt x="590" y="288"/>
                  </a:lnTo>
                  <a:lnTo>
                    <a:pt x="587" y="281"/>
                  </a:lnTo>
                  <a:lnTo>
                    <a:pt x="581" y="267"/>
                  </a:lnTo>
                  <a:lnTo>
                    <a:pt x="581" y="267"/>
                  </a:lnTo>
                  <a:lnTo>
                    <a:pt x="577" y="268"/>
                  </a:lnTo>
                  <a:lnTo>
                    <a:pt x="573" y="268"/>
                  </a:lnTo>
                  <a:lnTo>
                    <a:pt x="563" y="267"/>
                  </a:lnTo>
                  <a:lnTo>
                    <a:pt x="555" y="263"/>
                  </a:lnTo>
                  <a:lnTo>
                    <a:pt x="545" y="260"/>
                  </a:lnTo>
                  <a:lnTo>
                    <a:pt x="545" y="260"/>
                  </a:lnTo>
                  <a:lnTo>
                    <a:pt x="524" y="257"/>
                  </a:lnTo>
                  <a:lnTo>
                    <a:pt x="501" y="256"/>
                  </a:lnTo>
                  <a:lnTo>
                    <a:pt x="479" y="256"/>
                  </a:lnTo>
                  <a:lnTo>
                    <a:pt x="457" y="257"/>
                  </a:lnTo>
                  <a:lnTo>
                    <a:pt x="435" y="261"/>
                  </a:lnTo>
                  <a:lnTo>
                    <a:pt x="414" y="267"/>
                  </a:lnTo>
                  <a:lnTo>
                    <a:pt x="396" y="276"/>
                  </a:lnTo>
                  <a:lnTo>
                    <a:pt x="388" y="281"/>
                  </a:lnTo>
                  <a:lnTo>
                    <a:pt x="381" y="287"/>
                  </a:lnTo>
                  <a:lnTo>
                    <a:pt x="381" y="287"/>
                  </a:lnTo>
                  <a:lnTo>
                    <a:pt x="368" y="297"/>
                  </a:lnTo>
                  <a:lnTo>
                    <a:pt x="358" y="304"/>
                  </a:lnTo>
                  <a:lnTo>
                    <a:pt x="358" y="304"/>
                  </a:lnTo>
                  <a:lnTo>
                    <a:pt x="351" y="313"/>
                  </a:lnTo>
                  <a:lnTo>
                    <a:pt x="344" y="325"/>
                  </a:lnTo>
                  <a:lnTo>
                    <a:pt x="339" y="337"/>
                  </a:lnTo>
                  <a:lnTo>
                    <a:pt x="333" y="350"/>
                  </a:lnTo>
                  <a:lnTo>
                    <a:pt x="329" y="364"/>
                  </a:lnTo>
                  <a:lnTo>
                    <a:pt x="325" y="379"/>
                  </a:lnTo>
                  <a:lnTo>
                    <a:pt x="318" y="412"/>
                  </a:lnTo>
                  <a:lnTo>
                    <a:pt x="315" y="445"/>
                  </a:lnTo>
                  <a:lnTo>
                    <a:pt x="315" y="478"/>
                  </a:lnTo>
                  <a:lnTo>
                    <a:pt x="316" y="507"/>
                  </a:lnTo>
                  <a:lnTo>
                    <a:pt x="319" y="521"/>
                  </a:lnTo>
                  <a:lnTo>
                    <a:pt x="322" y="534"/>
                  </a:lnTo>
                  <a:lnTo>
                    <a:pt x="322" y="534"/>
                  </a:lnTo>
                  <a:lnTo>
                    <a:pt x="334" y="576"/>
                  </a:lnTo>
                  <a:lnTo>
                    <a:pt x="343" y="597"/>
                  </a:lnTo>
                  <a:lnTo>
                    <a:pt x="353" y="618"/>
                  </a:lnTo>
                  <a:lnTo>
                    <a:pt x="362" y="638"/>
                  </a:lnTo>
                  <a:lnTo>
                    <a:pt x="374" y="657"/>
                  </a:lnTo>
                  <a:lnTo>
                    <a:pt x="388" y="676"/>
                  </a:lnTo>
                  <a:lnTo>
                    <a:pt x="402" y="691"/>
                  </a:lnTo>
                  <a:lnTo>
                    <a:pt x="402" y="691"/>
                  </a:lnTo>
                  <a:lnTo>
                    <a:pt x="428" y="716"/>
                  </a:lnTo>
                  <a:lnTo>
                    <a:pt x="442" y="728"/>
                  </a:lnTo>
                  <a:lnTo>
                    <a:pt x="457" y="739"/>
                  </a:lnTo>
                  <a:lnTo>
                    <a:pt x="471" y="749"/>
                  </a:lnTo>
                  <a:lnTo>
                    <a:pt x="485" y="757"/>
                  </a:lnTo>
                  <a:lnTo>
                    <a:pt x="501" y="764"/>
                  </a:lnTo>
                  <a:lnTo>
                    <a:pt x="520" y="770"/>
                  </a:lnTo>
                  <a:lnTo>
                    <a:pt x="520" y="770"/>
                  </a:lnTo>
                  <a:lnTo>
                    <a:pt x="530" y="771"/>
                  </a:lnTo>
                  <a:lnTo>
                    <a:pt x="538" y="771"/>
                  </a:lnTo>
                  <a:lnTo>
                    <a:pt x="548" y="771"/>
                  </a:lnTo>
                  <a:lnTo>
                    <a:pt x="556" y="770"/>
                  </a:lnTo>
                  <a:lnTo>
                    <a:pt x="573" y="766"/>
                  </a:lnTo>
                  <a:lnTo>
                    <a:pt x="591" y="763"/>
                  </a:lnTo>
                  <a:lnTo>
                    <a:pt x="591" y="763"/>
                  </a:lnTo>
                  <a:lnTo>
                    <a:pt x="569" y="749"/>
                  </a:lnTo>
                  <a:lnTo>
                    <a:pt x="559" y="740"/>
                  </a:lnTo>
                  <a:lnTo>
                    <a:pt x="549" y="732"/>
                  </a:lnTo>
                  <a:lnTo>
                    <a:pt x="541" y="722"/>
                  </a:lnTo>
                  <a:lnTo>
                    <a:pt x="534" y="711"/>
                  </a:lnTo>
                  <a:lnTo>
                    <a:pt x="528" y="698"/>
                  </a:lnTo>
                  <a:lnTo>
                    <a:pt x="524" y="684"/>
                  </a:lnTo>
                  <a:lnTo>
                    <a:pt x="524" y="684"/>
                  </a:lnTo>
                  <a:lnTo>
                    <a:pt x="542" y="704"/>
                  </a:lnTo>
                  <a:lnTo>
                    <a:pt x="559" y="723"/>
                  </a:lnTo>
                  <a:lnTo>
                    <a:pt x="569" y="732"/>
                  </a:lnTo>
                  <a:lnTo>
                    <a:pt x="579" y="740"/>
                  </a:lnTo>
                  <a:lnTo>
                    <a:pt x="590" y="747"/>
                  </a:lnTo>
                  <a:lnTo>
                    <a:pt x="603" y="754"/>
                  </a:lnTo>
                  <a:lnTo>
                    <a:pt x="603" y="754"/>
                  </a:lnTo>
                  <a:lnTo>
                    <a:pt x="619" y="753"/>
                  </a:lnTo>
                  <a:lnTo>
                    <a:pt x="633" y="750"/>
                  </a:lnTo>
                  <a:lnTo>
                    <a:pt x="647" y="744"/>
                  </a:lnTo>
                  <a:lnTo>
                    <a:pt x="664" y="737"/>
                  </a:lnTo>
                  <a:lnTo>
                    <a:pt x="664" y="737"/>
                  </a:lnTo>
                  <a:lnTo>
                    <a:pt x="668" y="735"/>
                  </a:lnTo>
                  <a:lnTo>
                    <a:pt x="673" y="728"/>
                  </a:lnTo>
                  <a:lnTo>
                    <a:pt x="681" y="712"/>
                  </a:lnTo>
                  <a:lnTo>
                    <a:pt x="685" y="705"/>
                  </a:lnTo>
                  <a:lnTo>
                    <a:pt x="690" y="700"/>
                  </a:lnTo>
                  <a:lnTo>
                    <a:pt x="695" y="697"/>
                  </a:lnTo>
                  <a:lnTo>
                    <a:pt x="697" y="697"/>
                  </a:lnTo>
                  <a:lnTo>
                    <a:pt x="699" y="698"/>
                  </a:lnTo>
                  <a:lnTo>
                    <a:pt x="699" y="698"/>
                  </a:lnTo>
                  <a:close/>
                  <a:moveTo>
                    <a:pt x="465" y="766"/>
                  </a:moveTo>
                  <a:lnTo>
                    <a:pt x="465" y="766"/>
                  </a:lnTo>
                  <a:lnTo>
                    <a:pt x="455" y="756"/>
                  </a:lnTo>
                  <a:lnTo>
                    <a:pt x="445" y="746"/>
                  </a:lnTo>
                  <a:lnTo>
                    <a:pt x="423" y="729"/>
                  </a:lnTo>
                  <a:lnTo>
                    <a:pt x="423" y="729"/>
                  </a:lnTo>
                  <a:lnTo>
                    <a:pt x="421" y="730"/>
                  </a:lnTo>
                  <a:lnTo>
                    <a:pt x="420" y="730"/>
                  </a:lnTo>
                  <a:lnTo>
                    <a:pt x="420" y="730"/>
                  </a:lnTo>
                  <a:lnTo>
                    <a:pt x="416" y="732"/>
                  </a:lnTo>
                  <a:lnTo>
                    <a:pt x="413" y="732"/>
                  </a:lnTo>
                  <a:lnTo>
                    <a:pt x="407" y="730"/>
                  </a:lnTo>
                  <a:lnTo>
                    <a:pt x="407" y="730"/>
                  </a:lnTo>
                  <a:lnTo>
                    <a:pt x="372" y="743"/>
                  </a:lnTo>
                  <a:lnTo>
                    <a:pt x="336" y="753"/>
                  </a:lnTo>
                  <a:lnTo>
                    <a:pt x="298" y="763"/>
                  </a:lnTo>
                  <a:lnTo>
                    <a:pt x="259" y="771"/>
                  </a:lnTo>
                  <a:lnTo>
                    <a:pt x="259" y="771"/>
                  </a:lnTo>
                  <a:lnTo>
                    <a:pt x="240" y="774"/>
                  </a:lnTo>
                  <a:lnTo>
                    <a:pt x="221" y="777"/>
                  </a:lnTo>
                  <a:lnTo>
                    <a:pt x="180" y="784"/>
                  </a:lnTo>
                  <a:lnTo>
                    <a:pt x="180" y="784"/>
                  </a:lnTo>
                  <a:lnTo>
                    <a:pt x="155" y="788"/>
                  </a:lnTo>
                  <a:lnTo>
                    <a:pt x="125" y="794"/>
                  </a:lnTo>
                  <a:lnTo>
                    <a:pt x="113" y="798"/>
                  </a:lnTo>
                  <a:lnTo>
                    <a:pt x="100" y="802"/>
                  </a:lnTo>
                  <a:lnTo>
                    <a:pt x="89" y="808"/>
                  </a:lnTo>
                  <a:lnTo>
                    <a:pt x="80" y="815"/>
                  </a:lnTo>
                  <a:lnTo>
                    <a:pt x="80" y="815"/>
                  </a:lnTo>
                  <a:lnTo>
                    <a:pt x="111" y="823"/>
                  </a:lnTo>
                  <a:lnTo>
                    <a:pt x="146" y="830"/>
                  </a:lnTo>
                  <a:lnTo>
                    <a:pt x="183" y="837"/>
                  </a:lnTo>
                  <a:lnTo>
                    <a:pt x="221" y="843"/>
                  </a:lnTo>
                  <a:lnTo>
                    <a:pt x="259" y="847"/>
                  </a:lnTo>
                  <a:lnTo>
                    <a:pt x="296" y="850"/>
                  </a:lnTo>
                  <a:lnTo>
                    <a:pt x="332" y="851"/>
                  </a:lnTo>
                  <a:lnTo>
                    <a:pt x="364" y="850"/>
                  </a:lnTo>
                  <a:lnTo>
                    <a:pt x="364" y="850"/>
                  </a:lnTo>
                  <a:lnTo>
                    <a:pt x="374" y="853"/>
                  </a:lnTo>
                  <a:lnTo>
                    <a:pt x="385" y="854"/>
                  </a:lnTo>
                  <a:lnTo>
                    <a:pt x="407" y="854"/>
                  </a:lnTo>
                  <a:lnTo>
                    <a:pt x="430" y="854"/>
                  </a:lnTo>
                  <a:lnTo>
                    <a:pt x="452" y="855"/>
                  </a:lnTo>
                  <a:lnTo>
                    <a:pt x="452" y="855"/>
                  </a:lnTo>
                  <a:lnTo>
                    <a:pt x="496" y="860"/>
                  </a:lnTo>
                  <a:lnTo>
                    <a:pt x="541" y="865"/>
                  </a:lnTo>
                  <a:lnTo>
                    <a:pt x="586" y="872"/>
                  </a:lnTo>
                  <a:lnTo>
                    <a:pt x="631" y="876"/>
                  </a:lnTo>
                  <a:lnTo>
                    <a:pt x="631" y="876"/>
                  </a:lnTo>
                  <a:lnTo>
                    <a:pt x="708" y="882"/>
                  </a:lnTo>
                  <a:lnTo>
                    <a:pt x="788" y="889"/>
                  </a:lnTo>
                  <a:lnTo>
                    <a:pt x="869" y="896"/>
                  </a:lnTo>
                  <a:lnTo>
                    <a:pt x="949" y="902"/>
                  </a:lnTo>
                  <a:lnTo>
                    <a:pt x="949" y="902"/>
                  </a:lnTo>
                  <a:lnTo>
                    <a:pt x="980" y="905"/>
                  </a:lnTo>
                  <a:lnTo>
                    <a:pt x="994" y="906"/>
                  </a:lnTo>
                  <a:lnTo>
                    <a:pt x="1008" y="906"/>
                  </a:lnTo>
                  <a:lnTo>
                    <a:pt x="1008" y="906"/>
                  </a:lnTo>
                  <a:lnTo>
                    <a:pt x="1015" y="905"/>
                  </a:lnTo>
                  <a:lnTo>
                    <a:pt x="1022" y="905"/>
                  </a:lnTo>
                  <a:lnTo>
                    <a:pt x="1028" y="902"/>
                  </a:lnTo>
                  <a:lnTo>
                    <a:pt x="1033" y="897"/>
                  </a:lnTo>
                  <a:lnTo>
                    <a:pt x="1033" y="897"/>
                  </a:lnTo>
                  <a:lnTo>
                    <a:pt x="1039" y="900"/>
                  </a:lnTo>
                  <a:lnTo>
                    <a:pt x="1042" y="900"/>
                  </a:lnTo>
                  <a:lnTo>
                    <a:pt x="1045" y="900"/>
                  </a:lnTo>
                  <a:lnTo>
                    <a:pt x="1045" y="900"/>
                  </a:lnTo>
                  <a:lnTo>
                    <a:pt x="1078" y="883"/>
                  </a:lnTo>
                  <a:lnTo>
                    <a:pt x="1114" y="867"/>
                  </a:lnTo>
                  <a:lnTo>
                    <a:pt x="1184" y="836"/>
                  </a:lnTo>
                  <a:lnTo>
                    <a:pt x="1219" y="822"/>
                  </a:lnTo>
                  <a:lnTo>
                    <a:pt x="1254" y="805"/>
                  </a:lnTo>
                  <a:lnTo>
                    <a:pt x="1288" y="788"/>
                  </a:lnTo>
                  <a:lnTo>
                    <a:pt x="1320" y="770"/>
                  </a:lnTo>
                  <a:lnTo>
                    <a:pt x="1320" y="770"/>
                  </a:lnTo>
                  <a:lnTo>
                    <a:pt x="1321" y="771"/>
                  </a:lnTo>
                  <a:lnTo>
                    <a:pt x="1324" y="770"/>
                  </a:lnTo>
                  <a:lnTo>
                    <a:pt x="1327" y="770"/>
                  </a:lnTo>
                  <a:lnTo>
                    <a:pt x="1330" y="770"/>
                  </a:lnTo>
                  <a:lnTo>
                    <a:pt x="1330" y="770"/>
                  </a:lnTo>
                  <a:lnTo>
                    <a:pt x="1432" y="712"/>
                  </a:lnTo>
                  <a:lnTo>
                    <a:pt x="1483" y="684"/>
                  </a:lnTo>
                  <a:lnTo>
                    <a:pt x="1535" y="656"/>
                  </a:lnTo>
                  <a:lnTo>
                    <a:pt x="1535" y="656"/>
                  </a:lnTo>
                  <a:lnTo>
                    <a:pt x="1528" y="657"/>
                  </a:lnTo>
                  <a:lnTo>
                    <a:pt x="1521" y="657"/>
                  </a:lnTo>
                  <a:lnTo>
                    <a:pt x="1508" y="656"/>
                  </a:lnTo>
                  <a:lnTo>
                    <a:pt x="1494" y="655"/>
                  </a:lnTo>
                  <a:lnTo>
                    <a:pt x="1488" y="655"/>
                  </a:lnTo>
                  <a:lnTo>
                    <a:pt x="1480" y="657"/>
                  </a:lnTo>
                  <a:lnTo>
                    <a:pt x="1480" y="657"/>
                  </a:lnTo>
                  <a:lnTo>
                    <a:pt x="1469" y="655"/>
                  </a:lnTo>
                  <a:lnTo>
                    <a:pt x="1457" y="653"/>
                  </a:lnTo>
                  <a:lnTo>
                    <a:pt x="1434" y="652"/>
                  </a:lnTo>
                  <a:lnTo>
                    <a:pt x="1411" y="653"/>
                  </a:lnTo>
                  <a:lnTo>
                    <a:pt x="1387" y="652"/>
                  </a:lnTo>
                  <a:lnTo>
                    <a:pt x="1387" y="652"/>
                  </a:lnTo>
                  <a:lnTo>
                    <a:pt x="1380" y="652"/>
                  </a:lnTo>
                  <a:lnTo>
                    <a:pt x="1372" y="649"/>
                  </a:lnTo>
                  <a:lnTo>
                    <a:pt x="1365" y="646"/>
                  </a:lnTo>
                  <a:lnTo>
                    <a:pt x="1356" y="645"/>
                  </a:lnTo>
                  <a:lnTo>
                    <a:pt x="1356" y="645"/>
                  </a:lnTo>
                  <a:lnTo>
                    <a:pt x="1345" y="645"/>
                  </a:lnTo>
                  <a:lnTo>
                    <a:pt x="1334" y="643"/>
                  </a:lnTo>
                  <a:lnTo>
                    <a:pt x="1311" y="643"/>
                  </a:lnTo>
                  <a:lnTo>
                    <a:pt x="1311" y="643"/>
                  </a:lnTo>
                  <a:lnTo>
                    <a:pt x="1275" y="641"/>
                  </a:lnTo>
                  <a:lnTo>
                    <a:pt x="1258" y="639"/>
                  </a:lnTo>
                  <a:lnTo>
                    <a:pt x="1241" y="638"/>
                  </a:lnTo>
                  <a:lnTo>
                    <a:pt x="1241" y="638"/>
                  </a:lnTo>
                  <a:lnTo>
                    <a:pt x="1219" y="639"/>
                  </a:lnTo>
                  <a:lnTo>
                    <a:pt x="1209" y="641"/>
                  </a:lnTo>
                  <a:lnTo>
                    <a:pt x="1198" y="641"/>
                  </a:lnTo>
                  <a:lnTo>
                    <a:pt x="1198" y="641"/>
                  </a:lnTo>
                  <a:lnTo>
                    <a:pt x="1143" y="632"/>
                  </a:lnTo>
                  <a:lnTo>
                    <a:pt x="1085" y="625"/>
                  </a:lnTo>
                  <a:lnTo>
                    <a:pt x="1056" y="621"/>
                  </a:lnTo>
                  <a:lnTo>
                    <a:pt x="1026" y="619"/>
                  </a:lnTo>
                  <a:lnTo>
                    <a:pt x="998" y="619"/>
                  </a:lnTo>
                  <a:lnTo>
                    <a:pt x="972" y="621"/>
                  </a:lnTo>
                  <a:lnTo>
                    <a:pt x="972" y="621"/>
                  </a:lnTo>
                  <a:lnTo>
                    <a:pt x="968" y="619"/>
                  </a:lnTo>
                  <a:lnTo>
                    <a:pt x="963" y="618"/>
                  </a:lnTo>
                  <a:lnTo>
                    <a:pt x="958" y="617"/>
                  </a:lnTo>
                  <a:lnTo>
                    <a:pt x="955" y="615"/>
                  </a:lnTo>
                  <a:lnTo>
                    <a:pt x="955" y="615"/>
                  </a:lnTo>
                  <a:lnTo>
                    <a:pt x="937" y="621"/>
                  </a:lnTo>
                  <a:lnTo>
                    <a:pt x="918" y="628"/>
                  </a:lnTo>
                  <a:lnTo>
                    <a:pt x="902" y="635"/>
                  </a:lnTo>
                  <a:lnTo>
                    <a:pt x="885" y="642"/>
                  </a:lnTo>
                  <a:lnTo>
                    <a:pt x="885" y="642"/>
                  </a:lnTo>
                  <a:lnTo>
                    <a:pt x="868" y="677"/>
                  </a:lnTo>
                  <a:lnTo>
                    <a:pt x="858" y="695"/>
                  </a:lnTo>
                  <a:lnTo>
                    <a:pt x="848" y="712"/>
                  </a:lnTo>
                  <a:lnTo>
                    <a:pt x="837" y="728"/>
                  </a:lnTo>
                  <a:lnTo>
                    <a:pt x="824" y="742"/>
                  </a:lnTo>
                  <a:lnTo>
                    <a:pt x="810" y="756"/>
                  </a:lnTo>
                  <a:lnTo>
                    <a:pt x="795" y="766"/>
                  </a:lnTo>
                  <a:lnTo>
                    <a:pt x="795" y="766"/>
                  </a:lnTo>
                  <a:lnTo>
                    <a:pt x="781" y="773"/>
                  </a:lnTo>
                  <a:lnTo>
                    <a:pt x="765" y="778"/>
                  </a:lnTo>
                  <a:lnTo>
                    <a:pt x="749" y="782"/>
                  </a:lnTo>
                  <a:lnTo>
                    <a:pt x="732" y="785"/>
                  </a:lnTo>
                  <a:lnTo>
                    <a:pt x="713" y="785"/>
                  </a:lnTo>
                  <a:lnTo>
                    <a:pt x="695" y="785"/>
                  </a:lnTo>
                  <a:lnTo>
                    <a:pt x="677" y="781"/>
                  </a:lnTo>
                  <a:lnTo>
                    <a:pt x="659" y="777"/>
                  </a:lnTo>
                  <a:lnTo>
                    <a:pt x="659" y="777"/>
                  </a:lnTo>
                  <a:lnTo>
                    <a:pt x="660" y="780"/>
                  </a:lnTo>
                  <a:lnTo>
                    <a:pt x="661" y="781"/>
                  </a:lnTo>
                  <a:lnTo>
                    <a:pt x="666" y="785"/>
                  </a:lnTo>
                  <a:lnTo>
                    <a:pt x="668" y="788"/>
                  </a:lnTo>
                  <a:lnTo>
                    <a:pt x="670" y="791"/>
                  </a:lnTo>
                  <a:lnTo>
                    <a:pt x="671" y="794"/>
                  </a:lnTo>
                  <a:lnTo>
                    <a:pt x="671" y="794"/>
                  </a:lnTo>
                  <a:lnTo>
                    <a:pt x="668" y="799"/>
                  </a:lnTo>
                  <a:lnTo>
                    <a:pt x="667" y="802"/>
                  </a:lnTo>
                  <a:lnTo>
                    <a:pt x="664" y="805"/>
                  </a:lnTo>
                  <a:lnTo>
                    <a:pt x="664" y="805"/>
                  </a:lnTo>
                  <a:lnTo>
                    <a:pt x="657" y="805"/>
                  </a:lnTo>
                  <a:lnTo>
                    <a:pt x="653" y="805"/>
                  </a:lnTo>
                  <a:lnTo>
                    <a:pt x="643" y="802"/>
                  </a:lnTo>
                  <a:lnTo>
                    <a:pt x="635" y="799"/>
                  </a:lnTo>
                  <a:lnTo>
                    <a:pt x="629" y="798"/>
                  </a:lnTo>
                  <a:lnTo>
                    <a:pt x="624" y="799"/>
                  </a:lnTo>
                  <a:lnTo>
                    <a:pt x="624" y="799"/>
                  </a:lnTo>
                  <a:lnTo>
                    <a:pt x="618" y="802"/>
                  </a:lnTo>
                  <a:lnTo>
                    <a:pt x="612" y="805"/>
                  </a:lnTo>
                  <a:lnTo>
                    <a:pt x="604" y="813"/>
                  </a:lnTo>
                  <a:lnTo>
                    <a:pt x="598" y="816"/>
                  </a:lnTo>
                  <a:lnTo>
                    <a:pt x="594" y="819"/>
                  </a:lnTo>
                  <a:lnTo>
                    <a:pt x="588" y="817"/>
                  </a:lnTo>
                  <a:lnTo>
                    <a:pt x="581" y="815"/>
                  </a:lnTo>
                  <a:lnTo>
                    <a:pt x="581" y="815"/>
                  </a:lnTo>
                  <a:lnTo>
                    <a:pt x="580" y="806"/>
                  </a:lnTo>
                  <a:lnTo>
                    <a:pt x="576" y="799"/>
                  </a:lnTo>
                  <a:lnTo>
                    <a:pt x="573" y="792"/>
                  </a:lnTo>
                  <a:lnTo>
                    <a:pt x="570" y="785"/>
                  </a:lnTo>
                  <a:lnTo>
                    <a:pt x="570" y="785"/>
                  </a:lnTo>
                  <a:lnTo>
                    <a:pt x="556" y="788"/>
                  </a:lnTo>
                  <a:lnTo>
                    <a:pt x="542" y="788"/>
                  </a:lnTo>
                  <a:lnTo>
                    <a:pt x="530" y="785"/>
                  </a:lnTo>
                  <a:lnTo>
                    <a:pt x="517" y="782"/>
                  </a:lnTo>
                  <a:lnTo>
                    <a:pt x="492" y="774"/>
                  </a:lnTo>
                  <a:lnTo>
                    <a:pt x="479" y="770"/>
                  </a:lnTo>
                  <a:lnTo>
                    <a:pt x="465" y="766"/>
                  </a:lnTo>
                  <a:lnTo>
                    <a:pt x="465" y="766"/>
                  </a:lnTo>
                  <a:close/>
                  <a:moveTo>
                    <a:pt x="1344" y="955"/>
                  </a:moveTo>
                  <a:lnTo>
                    <a:pt x="1344" y="955"/>
                  </a:lnTo>
                  <a:lnTo>
                    <a:pt x="1372" y="938"/>
                  </a:lnTo>
                  <a:lnTo>
                    <a:pt x="1384" y="930"/>
                  </a:lnTo>
                  <a:lnTo>
                    <a:pt x="1398" y="921"/>
                  </a:lnTo>
                  <a:lnTo>
                    <a:pt x="1398" y="921"/>
                  </a:lnTo>
                  <a:lnTo>
                    <a:pt x="1427" y="906"/>
                  </a:lnTo>
                  <a:lnTo>
                    <a:pt x="1453" y="888"/>
                  </a:lnTo>
                  <a:lnTo>
                    <a:pt x="1504" y="851"/>
                  </a:lnTo>
                  <a:lnTo>
                    <a:pt x="1504" y="851"/>
                  </a:lnTo>
                  <a:lnTo>
                    <a:pt x="1529" y="836"/>
                  </a:lnTo>
                  <a:lnTo>
                    <a:pt x="1554" y="820"/>
                  </a:lnTo>
                  <a:lnTo>
                    <a:pt x="1578" y="805"/>
                  </a:lnTo>
                  <a:lnTo>
                    <a:pt x="1589" y="798"/>
                  </a:lnTo>
                  <a:lnTo>
                    <a:pt x="1598" y="788"/>
                  </a:lnTo>
                  <a:lnTo>
                    <a:pt x="1598" y="788"/>
                  </a:lnTo>
                  <a:lnTo>
                    <a:pt x="1603" y="781"/>
                  </a:lnTo>
                  <a:lnTo>
                    <a:pt x="1608" y="773"/>
                  </a:lnTo>
                  <a:lnTo>
                    <a:pt x="1612" y="764"/>
                  </a:lnTo>
                  <a:lnTo>
                    <a:pt x="1616" y="754"/>
                  </a:lnTo>
                  <a:lnTo>
                    <a:pt x="1617" y="744"/>
                  </a:lnTo>
                  <a:lnTo>
                    <a:pt x="1619" y="735"/>
                  </a:lnTo>
                  <a:lnTo>
                    <a:pt x="1619" y="725"/>
                  </a:lnTo>
                  <a:lnTo>
                    <a:pt x="1619" y="714"/>
                  </a:lnTo>
                  <a:lnTo>
                    <a:pt x="1616" y="705"/>
                  </a:lnTo>
                  <a:lnTo>
                    <a:pt x="1613" y="695"/>
                  </a:lnTo>
                  <a:lnTo>
                    <a:pt x="1609" y="687"/>
                  </a:lnTo>
                  <a:lnTo>
                    <a:pt x="1603" y="678"/>
                  </a:lnTo>
                  <a:lnTo>
                    <a:pt x="1596" y="671"/>
                  </a:lnTo>
                  <a:lnTo>
                    <a:pt x="1589" y="666"/>
                  </a:lnTo>
                  <a:lnTo>
                    <a:pt x="1580" y="662"/>
                  </a:lnTo>
                  <a:lnTo>
                    <a:pt x="1570" y="659"/>
                  </a:lnTo>
                  <a:lnTo>
                    <a:pt x="1570" y="659"/>
                  </a:lnTo>
                  <a:lnTo>
                    <a:pt x="1568" y="659"/>
                  </a:lnTo>
                  <a:lnTo>
                    <a:pt x="1564" y="662"/>
                  </a:lnTo>
                  <a:lnTo>
                    <a:pt x="1561" y="664"/>
                  </a:lnTo>
                  <a:lnTo>
                    <a:pt x="1559" y="667"/>
                  </a:lnTo>
                  <a:lnTo>
                    <a:pt x="1559" y="667"/>
                  </a:lnTo>
                  <a:lnTo>
                    <a:pt x="1553" y="669"/>
                  </a:lnTo>
                  <a:lnTo>
                    <a:pt x="1546" y="670"/>
                  </a:lnTo>
                  <a:lnTo>
                    <a:pt x="1533" y="676"/>
                  </a:lnTo>
                  <a:lnTo>
                    <a:pt x="1508" y="688"/>
                  </a:lnTo>
                  <a:lnTo>
                    <a:pt x="1508" y="688"/>
                  </a:lnTo>
                  <a:lnTo>
                    <a:pt x="1488" y="698"/>
                  </a:lnTo>
                  <a:lnTo>
                    <a:pt x="1470" y="708"/>
                  </a:lnTo>
                  <a:lnTo>
                    <a:pt x="1470" y="708"/>
                  </a:lnTo>
                  <a:lnTo>
                    <a:pt x="1421" y="736"/>
                  </a:lnTo>
                  <a:lnTo>
                    <a:pt x="1370" y="764"/>
                  </a:lnTo>
                  <a:lnTo>
                    <a:pt x="1320" y="789"/>
                  </a:lnTo>
                  <a:lnTo>
                    <a:pt x="1268" y="815"/>
                  </a:lnTo>
                  <a:lnTo>
                    <a:pt x="1215" y="840"/>
                  </a:lnTo>
                  <a:lnTo>
                    <a:pt x="1161" y="864"/>
                  </a:lnTo>
                  <a:lnTo>
                    <a:pt x="1052" y="909"/>
                  </a:lnTo>
                  <a:lnTo>
                    <a:pt x="1052" y="909"/>
                  </a:lnTo>
                  <a:lnTo>
                    <a:pt x="1059" y="919"/>
                  </a:lnTo>
                  <a:lnTo>
                    <a:pt x="1066" y="928"/>
                  </a:lnTo>
                  <a:lnTo>
                    <a:pt x="1073" y="938"/>
                  </a:lnTo>
                  <a:lnTo>
                    <a:pt x="1078" y="951"/>
                  </a:lnTo>
                  <a:lnTo>
                    <a:pt x="1087" y="975"/>
                  </a:lnTo>
                  <a:lnTo>
                    <a:pt x="1094" y="1001"/>
                  </a:lnTo>
                  <a:lnTo>
                    <a:pt x="1097" y="1028"/>
                  </a:lnTo>
                  <a:lnTo>
                    <a:pt x="1097" y="1056"/>
                  </a:lnTo>
                  <a:lnTo>
                    <a:pt x="1097" y="1069"/>
                  </a:lnTo>
                  <a:lnTo>
                    <a:pt x="1094" y="1081"/>
                  </a:lnTo>
                  <a:lnTo>
                    <a:pt x="1091" y="1094"/>
                  </a:lnTo>
                  <a:lnTo>
                    <a:pt x="1087" y="1105"/>
                  </a:lnTo>
                  <a:lnTo>
                    <a:pt x="1087" y="1105"/>
                  </a:lnTo>
                  <a:lnTo>
                    <a:pt x="1147" y="1070"/>
                  </a:lnTo>
                  <a:lnTo>
                    <a:pt x="1213" y="1032"/>
                  </a:lnTo>
                  <a:lnTo>
                    <a:pt x="1281" y="992"/>
                  </a:lnTo>
                  <a:lnTo>
                    <a:pt x="1344" y="955"/>
                  </a:lnTo>
                  <a:lnTo>
                    <a:pt x="1344" y="955"/>
                  </a:lnTo>
                  <a:close/>
                  <a:moveTo>
                    <a:pt x="626" y="778"/>
                  </a:moveTo>
                  <a:lnTo>
                    <a:pt x="626" y="778"/>
                  </a:lnTo>
                  <a:lnTo>
                    <a:pt x="635" y="782"/>
                  </a:lnTo>
                  <a:lnTo>
                    <a:pt x="640" y="784"/>
                  </a:lnTo>
                  <a:lnTo>
                    <a:pt x="643" y="784"/>
                  </a:lnTo>
                  <a:lnTo>
                    <a:pt x="645" y="784"/>
                  </a:lnTo>
                  <a:lnTo>
                    <a:pt x="645" y="784"/>
                  </a:lnTo>
                  <a:lnTo>
                    <a:pt x="643" y="782"/>
                  </a:lnTo>
                  <a:lnTo>
                    <a:pt x="642" y="781"/>
                  </a:lnTo>
                  <a:lnTo>
                    <a:pt x="642" y="774"/>
                  </a:lnTo>
                  <a:lnTo>
                    <a:pt x="642" y="774"/>
                  </a:lnTo>
                  <a:lnTo>
                    <a:pt x="632" y="774"/>
                  </a:lnTo>
                  <a:lnTo>
                    <a:pt x="629" y="775"/>
                  </a:lnTo>
                  <a:lnTo>
                    <a:pt x="626" y="778"/>
                  </a:lnTo>
                  <a:lnTo>
                    <a:pt x="626" y="778"/>
                  </a:lnTo>
                  <a:close/>
                  <a:moveTo>
                    <a:pt x="588" y="781"/>
                  </a:moveTo>
                  <a:lnTo>
                    <a:pt x="588" y="781"/>
                  </a:lnTo>
                  <a:lnTo>
                    <a:pt x="588" y="784"/>
                  </a:lnTo>
                  <a:lnTo>
                    <a:pt x="588" y="785"/>
                  </a:lnTo>
                  <a:lnTo>
                    <a:pt x="587" y="785"/>
                  </a:lnTo>
                  <a:lnTo>
                    <a:pt x="587" y="785"/>
                  </a:lnTo>
                  <a:lnTo>
                    <a:pt x="590" y="794"/>
                  </a:lnTo>
                  <a:lnTo>
                    <a:pt x="594" y="799"/>
                  </a:lnTo>
                  <a:lnTo>
                    <a:pt x="594" y="799"/>
                  </a:lnTo>
                  <a:lnTo>
                    <a:pt x="601" y="795"/>
                  </a:lnTo>
                  <a:lnTo>
                    <a:pt x="607" y="791"/>
                  </a:lnTo>
                  <a:lnTo>
                    <a:pt x="617" y="780"/>
                  </a:lnTo>
                  <a:lnTo>
                    <a:pt x="617" y="780"/>
                  </a:lnTo>
                  <a:lnTo>
                    <a:pt x="610" y="782"/>
                  </a:lnTo>
                  <a:lnTo>
                    <a:pt x="603" y="782"/>
                  </a:lnTo>
                  <a:lnTo>
                    <a:pt x="588" y="781"/>
                  </a:lnTo>
                  <a:lnTo>
                    <a:pt x="588" y="781"/>
                  </a:lnTo>
                  <a:close/>
                  <a:moveTo>
                    <a:pt x="1689" y="798"/>
                  </a:moveTo>
                  <a:lnTo>
                    <a:pt x="1689" y="798"/>
                  </a:lnTo>
                  <a:lnTo>
                    <a:pt x="1679" y="795"/>
                  </a:lnTo>
                  <a:lnTo>
                    <a:pt x="1671" y="794"/>
                  </a:lnTo>
                  <a:lnTo>
                    <a:pt x="1650" y="794"/>
                  </a:lnTo>
                  <a:lnTo>
                    <a:pt x="1630" y="794"/>
                  </a:lnTo>
                  <a:lnTo>
                    <a:pt x="1612" y="794"/>
                  </a:lnTo>
                  <a:lnTo>
                    <a:pt x="1612" y="794"/>
                  </a:lnTo>
                  <a:lnTo>
                    <a:pt x="1602" y="803"/>
                  </a:lnTo>
                  <a:lnTo>
                    <a:pt x="1592" y="813"/>
                  </a:lnTo>
                  <a:lnTo>
                    <a:pt x="1581" y="820"/>
                  </a:lnTo>
                  <a:lnTo>
                    <a:pt x="1570" y="829"/>
                  </a:lnTo>
                  <a:lnTo>
                    <a:pt x="1546" y="843"/>
                  </a:lnTo>
                  <a:lnTo>
                    <a:pt x="1522" y="857"/>
                  </a:lnTo>
                  <a:lnTo>
                    <a:pt x="1522" y="857"/>
                  </a:lnTo>
                  <a:lnTo>
                    <a:pt x="1493" y="879"/>
                  </a:lnTo>
                  <a:lnTo>
                    <a:pt x="1463" y="900"/>
                  </a:lnTo>
                  <a:lnTo>
                    <a:pt x="1463" y="900"/>
                  </a:lnTo>
                  <a:lnTo>
                    <a:pt x="1432" y="921"/>
                  </a:lnTo>
                  <a:lnTo>
                    <a:pt x="1400" y="941"/>
                  </a:lnTo>
                  <a:lnTo>
                    <a:pt x="1335" y="978"/>
                  </a:lnTo>
                  <a:lnTo>
                    <a:pt x="1335" y="978"/>
                  </a:lnTo>
                  <a:lnTo>
                    <a:pt x="1271" y="1015"/>
                  </a:lnTo>
                  <a:lnTo>
                    <a:pt x="1206" y="1053"/>
                  </a:lnTo>
                  <a:lnTo>
                    <a:pt x="1140" y="1091"/>
                  </a:lnTo>
                  <a:lnTo>
                    <a:pt x="1108" y="1109"/>
                  </a:lnTo>
                  <a:lnTo>
                    <a:pt x="1076" y="1128"/>
                  </a:lnTo>
                  <a:lnTo>
                    <a:pt x="1076" y="1128"/>
                  </a:lnTo>
                  <a:lnTo>
                    <a:pt x="1066" y="1129"/>
                  </a:lnTo>
                  <a:lnTo>
                    <a:pt x="1059" y="1132"/>
                  </a:lnTo>
                  <a:lnTo>
                    <a:pt x="1053" y="1133"/>
                  </a:lnTo>
                  <a:lnTo>
                    <a:pt x="1048" y="1135"/>
                  </a:lnTo>
                  <a:lnTo>
                    <a:pt x="1048" y="1135"/>
                  </a:lnTo>
                  <a:lnTo>
                    <a:pt x="1045" y="1133"/>
                  </a:lnTo>
                  <a:lnTo>
                    <a:pt x="1043" y="1133"/>
                  </a:lnTo>
                  <a:lnTo>
                    <a:pt x="1042" y="1132"/>
                  </a:lnTo>
                  <a:lnTo>
                    <a:pt x="1042" y="1135"/>
                  </a:lnTo>
                  <a:lnTo>
                    <a:pt x="1042" y="1135"/>
                  </a:lnTo>
                  <a:lnTo>
                    <a:pt x="1035" y="1131"/>
                  </a:lnTo>
                  <a:lnTo>
                    <a:pt x="1028" y="1128"/>
                  </a:lnTo>
                  <a:lnTo>
                    <a:pt x="1021" y="1126"/>
                  </a:lnTo>
                  <a:lnTo>
                    <a:pt x="1014" y="1126"/>
                  </a:lnTo>
                  <a:lnTo>
                    <a:pt x="997" y="1126"/>
                  </a:lnTo>
                  <a:lnTo>
                    <a:pt x="989" y="1126"/>
                  </a:lnTo>
                  <a:lnTo>
                    <a:pt x="979" y="1126"/>
                  </a:lnTo>
                  <a:lnTo>
                    <a:pt x="979" y="1126"/>
                  </a:lnTo>
                  <a:lnTo>
                    <a:pt x="963" y="1124"/>
                  </a:lnTo>
                  <a:lnTo>
                    <a:pt x="948" y="1119"/>
                  </a:lnTo>
                  <a:lnTo>
                    <a:pt x="932" y="1115"/>
                  </a:lnTo>
                  <a:lnTo>
                    <a:pt x="917" y="1112"/>
                  </a:lnTo>
                  <a:lnTo>
                    <a:pt x="917" y="1112"/>
                  </a:lnTo>
                  <a:lnTo>
                    <a:pt x="882" y="1107"/>
                  </a:lnTo>
                  <a:lnTo>
                    <a:pt x="844" y="1101"/>
                  </a:lnTo>
                  <a:lnTo>
                    <a:pt x="844" y="1101"/>
                  </a:lnTo>
                  <a:lnTo>
                    <a:pt x="785" y="1091"/>
                  </a:lnTo>
                  <a:lnTo>
                    <a:pt x="730" y="1084"/>
                  </a:lnTo>
                  <a:lnTo>
                    <a:pt x="624" y="1073"/>
                  </a:lnTo>
                  <a:lnTo>
                    <a:pt x="624" y="1073"/>
                  </a:lnTo>
                  <a:lnTo>
                    <a:pt x="587" y="1069"/>
                  </a:lnTo>
                  <a:lnTo>
                    <a:pt x="551" y="1063"/>
                  </a:lnTo>
                  <a:lnTo>
                    <a:pt x="513" y="1058"/>
                  </a:lnTo>
                  <a:lnTo>
                    <a:pt x="475" y="1052"/>
                  </a:lnTo>
                  <a:lnTo>
                    <a:pt x="475" y="1052"/>
                  </a:lnTo>
                  <a:lnTo>
                    <a:pt x="400" y="1044"/>
                  </a:lnTo>
                  <a:lnTo>
                    <a:pt x="326" y="1032"/>
                  </a:lnTo>
                  <a:lnTo>
                    <a:pt x="176" y="1008"/>
                  </a:lnTo>
                  <a:lnTo>
                    <a:pt x="176" y="1008"/>
                  </a:lnTo>
                  <a:lnTo>
                    <a:pt x="152" y="1022"/>
                  </a:lnTo>
                  <a:lnTo>
                    <a:pt x="128" y="1035"/>
                  </a:lnTo>
                  <a:lnTo>
                    <a:pt x="103" y="1048"/>
                  </a:lnTo>
                  <a:lnTo>
                    <a:pt x="76" y="1058"/>
                  </a:lnTo>
                  <a:lnTo>
                    <a:pt x="76" y="1058"/>
                  </a:lnTo>
                  <a:lnTo>
                    <a:pt x="62" y="1063"/>
                  </a:lnTo>
                  <a:lnTo>
                    <a:pt x="47" y="1069"/>
                  </a:lnTo>
                  <a:lnTo>
                    <a:pt x="40" y="1072"/>
                  </a:lnTo>
                  <a:lnTo>
                    <a:pt x="34" y="1076"/>
                  </a:lnTo>
                  <a:lnTo>
                    <a:pt x="31" y="1081"/>
                  </a:lnTo>
                  <a:lnTo>
                    <a:pt x="30" y="1090"/>
                  </a:lnTo>
                  <a:lnTo>
                    <a:pt x="30" y="1090"/>
                  </a:lnTo>
                  <a:lnTo>
                    <a:pt x="63" y="1088"/>
                  </a:lnTo>
                  <a:lnTo>
                    <a:pt x="99" y="1090"/>
                  </a:lnTo>
                  <a:lnTo>
                    <a:pt x="134" y="1093"/>
                  </a:lnTo>
                  <a:lnTo>
                    <a:pt x="170" y="1097"/>
                  </a:lnTo>
                  <a:lnTo>
                    <a:pt x="243" y="1107"/>
                  </a:lnTo>
                  <a:lnTo>
                    <a:pt x="280" y="1111"/>
                  </a:lnTo>
                  <a:lnTo>
                    <a:pt x="315" y="1114"/>
                  </a:lnTo>
                  <a:lnTo>
                    <a:pt x="315" y="1114"/>
                  </a:lnTo>
                  <a:lnTo>
                    <a:pt x="406" y="1122"/>
                  </a:lnTo>
                  <a:lnTo>
                    <a:pt x="500" y="1131"/>
                  </a:lnTo>
                  <a:lnTo>
                    <a:pt x="593" y="1142"/>
                  </a:lnTo>
                  <a:lnTo>
                    <a:pt x="687" y="1154"/>
                  </a:lnTo>
                  <a:lnTo>
                    <a:pt x="687" y="1154"/>
                  </a:lnTo>
                  <a:lnTo>
                    <a:pt x="760" y="1163"/>
                  </a:lnTo>
                  <a:lnTo>
                    <a:pt x="796" y="1167"/>
                  </a:lnTo>
                  <a:lnTo>
                    <a:pt x="831" y="1170"/>
                  </a:lnTo>
                  <a:lnTo>
                    <a:pt x="831" y="1170"/>
                  </a:lnTo>
                  <a:lnTo>
                    <a:pt x="913" y="1173"/>
                  </a:lnTo>
                  <a:lnTo>
                    <a:pt x="952" y="1175"/>
                  </a:lnTo>
                  <a:lnTo>
                    <a:pt x="991" y="1180"/>
                  </a:lnTo>
                  <a:lnTo>
                    <a:pt x="991" y="1180"/>
                  </a:lnTo>
                  <a:lnTo>
                    <a:pt x="1017" y="1185"/>
                  </a:lnTo>
                  <a:lnTo>
                    <a:pt x="1031" y="1188"/>
                  </a:lnTo>
                  <a:lnTo>
                    <a:pt x="1043" y="1191"/>
                  </a:lnTo>
                  <a:lnTo>
                    <a:pt x="1043" y="1191"/>
                  </a:lnTo>
                  <a:lnTo>
                    <a:pt x="1053" y="1191"/>
                  </a:lnTo>
                  <a:lnTo>
                    <a:pt x="1062" y="1190"/>
                  </a:lnTo>
                  <a:lnTo>
                    <a:pt x="1070" y="1191"/>
                  </a:lnTo>
                  <a:lnTo>
                    <a:pt x="1074" y="1192"/>
                  </a:lnTo>
                  <a:lnTo>
                    <a:pt x="1078" y="1194"/>
                  </a:lnTo>
                  <a:lnTo>
                    <a:pt x="1078" y="1194"/>
                  </a:lnTo>
                  <a:lnTo>
                    <a:pt x="1088" y="1185"/>
                  </a:lnTo>
                  <a:lnTo>
                    <a:pt x="1099" y="1177"/>
                  </a:lnTo>
                  <a:lnTo>
                    <a:pt x="1105" y="1175"/>
                  </a:lnTo>
                  <a:lnTo>
                    <a:pt x="1111" y="1174"/>
                  </a:lnTo>
                  <a:lnTo>
                    <a:pt x="1118" y="1175"/>
                  </a:lnTo>
                  <a:lnTo>
                    <a:pt x="1123" y="1178"/>
                  </a:lnTo>
                  <a:lnTo>
                    <a:pt x="1123" y="1178"/>
                  </a:lnTo>
                  <a:lnTo>
                    <a:pt x="1153" y="1156"/>
                  </a:lnTo>
                  <a:lnTo>
                    <a:pt x="1184" y="1135"/>
                  </a:lnTo>
                  <a:lnTo>
                    <a:pt x="1216" y="1115"/>
                  </a:lnTo>
                  <a:lnTo>
                    <a:pt x="1248" y="1097"/>
                  </a:lnTo>
                  <a:lnTo>
                    <a:pt x="1248" y="1097"/>
                  </a:lnTo>
                  <a:lnTo>
                    <a:pt x="1281" y="1077"/>
                  </a:lnTo>
                  <a:lnTo>
                    <a:pt x="1311" y="1056"/>
                  </a:lnTo>
                  <a:lnTo>
                    <a:pt x="1342" y="1035"/>
                  </a:lnTo>
                  <a:lnTo>
                    <a:pt x="1373" y="1014"/>
                  </a:lnTo>
                  <a:lnTo>
                    <a:pt x="1373" y="1014"/>
                  </a:lnTo>
                  <a:lnTo>
                    <a:pt x="1438" y="973"/>
                  </a:lnTo>
                  <a:lnTo>
                    <a:pt x="1469" y="954"/>
                  </a:lnTo>
                  <a:lnTo>
                    <a:pt x="1500" y="934"/>
                  </a:lnTo>
                  <a:lnTo>
                    <a:pt x="1500" y="934"/>
                  </a:lnTo>
                  <a:lnTo>
                    <a:pt x="1530" y="913"/>
                  </a:lnTo>
                  <a:lnTo>
                    <a:pt x="1561" y="890"/>
                  </a:lnTo>
                  <a:lnTo>
                    <a:pt x="1589" y="867"/>
                  </a:lnTo>
                  <a:lnTo>
                    <a:pt x="1619" y="844"/>
                  </a:lnTo>
                  <a:lnTo>
                    <a:pt x="1619" y="844"/>
                  </a:lnTo>
                  <a:lnTo>
                    <a:pt x="1632" y="836"/>
                  </a:lnTo>
                  <a:lnTo>
                    <a:pt x="1643" y="827"/>
                  </a:lnTo>
                  <a:lnTo>
                    <a:pt x="1655" y="820"/>
                  </a:lnTo>
                  <a:lnTo>
                    <a:pt x="1662" y="817"/>
                  </a:lnTo>
                  <a:lnTo>
                    <a:pt x="1669" y="816"/>
                  </a:lnTo>
                  <a:lnTo>
                    <a:pt x="1669" y="816"/>
                  </a:lnTo>
                  <a:lnTo>
                    <a:pt x="1671" y="820"/>
                  </a:lnTo>
                  <a:lnTo>
                    <a:pt x="1671" y="823"/>
                  </a:lnTo>
                  <a:lnTo>
                    <a:pt x="1669" y="826"/>
                  </a:lnTo>
                  <a:lnTo>
                    <a:pt x="1667" y="829"/>
                  </a:lnTo>
                  <a:lnTo>
                    <a:pt x="1661" y="833"/>
                  </a:lnTo>
                  <a:lnTo>
                    <a:pt x="1655" y="836"/>
                  </a:lnTo>
                  <a:lnTo>
                    <a:pt x="1655" y="836"/>
                  </a:lnTo>
                  <a:lnTo>
                    <a:pt x="1664" y="846"/>
                  </a:lnTo>
                  <a:lnTo>
                    <a:pt x="1672" y="855"/>
                  </a:lnTo>
                  <a:lnTo>
                    <a:pt x="1679" y="867"/>
                  </a:lnTo>
                  <a:lnTo>
                    <a:pt x="1685" y="878"/>
                  </a:lnTo>
                  <a:lnTo>
                    <a:pt x="1689" y="890"/>
                  </a:lnTo>
                  <a:lnTo>
                    <a:pt x="1692" y="903"/>
                  </a:lnTo>
                  <a:lnTo>
                    <a:pt x="1695" y="917"/>
                  </a:lnTo>
                  <a:lnTo>
                    <a:pt x="1696" y="931"/>
                  </a:lnTo>
                  <a:lnTo>
                    <a:pt x="1697" y="959"/>
                  </a:lnTo>
                  <a:lnTo>
                    <a:pt x="1696" y="989"/>
                  </a:lnTo>
                  <a:lnTo>
                    <a:pt x="1693" y="1018"/>
                  </a:lnTo>
                  <a:lnTo>
                    <a:pt x="1689" y="1048"/>
                  </a:lnTo>
                  <a:lnTo>
                    <a:pt x="1689" y="1048"/>
                  </a:lnTo>
                  <a:lnTo>
                    <a:pt x="1699" y="1035"/>
                  </a:lnTo>
                  <a:lnTo>
                    <a:pt x="1707" y="1022"/>
                  </a:lnTo>
                  <a:lnTo>
                    <a:pt x="1714" y="1007"/>
                  </a:lnTo>
                  <a:lnTo>
                    <a:pt x="1720" y="992"/>
                  </a:lnTo>
                  <a:lnTo>
                    <a:pt x="1724" y="975"/>
                  </a:lnTo>
                  <a:lnTo>
                    <a:pt x="1727" y="958"/>
                  </a:lnTo>
                  <a:lnTo>
                    <a:pt x="1728" y="940"/>
                  </a:lnTo>
                  <a:lnTo>
                    <a:pt x="1728" y="923"/>
                  </a:lnTo>
                  <a:lnTo>
                    <a:pt x="1728" y="905"/>
                  </a:lnTo>
                  <a:lnTo>
                    <a:pt x="1726" y="886"/>
                  </a:lnTo>
                  <a:lnTo>
                    <a:pt x="1721" y="869"/>
                  </a:lnTo>
                  <a:lnTo>
                    <a:pt x="1717" y="853"/>
                  </a:lnTo>
                  <a:lnTo>
                    <a:pt x="1712" y="837"/>
                  </a:lnTo>
                  <a:lnTo>
                    <a:pt x="1705" y="823"/>
                  </a:lnTo>
                  <a:lnTo>
                    <a:pt x="1697" y="809"/>
                  </a:lnTo>
                  <a:lnTo>
                    <a:pt x="1689" y="798"/>
                  </a:lnTo>
                  <a:lnTo>
                    <a:pt x="1689" y="798"/>
                  </a:lnTo>
                  <a:close/>
                  <a:moveTo>
                    <a:pt x="521" y="876"/>
                  </a:moveTo>
                  <a:lnTo>
                    <a:pt x="521" y="876"/>
                  </a:lnTo>
                  <a:lnTo>
                    <a:pt x="466" y="871"/>
                  </a:lnTo>
                  <a:lnTo>
                    <a:pt x="413" y="868"/>
                  </a:lnTo>
                  <a:lnTo>
                    <a:pt x="308" y="864"/>
                  </a:lnTo>
                  <a:lnTo>
                    <a:pt x="256" y="860"/>
                  </a:lnTo>
                  <a:lnTo>
                    <a:pt x="204" y="855"/>
                  </a:lnTo>
                  <a:lnTo>
                    <a:pt x="179" y="851"/>
                  </a:lnTo>
                  <a:lnTo>
                    <a:pt x="155" y="847"/>
                  </a:lnTo>
                  <a:lnTo>
                    <a:pt x="131" y="841"/>
                  </a:lnTo>
                  <a:lnTo>
                    <a:pt x="107" y="836"/>
                  </a:lnTo>
                  <a:lnTo>
                    <a:pt x="107" y="836"/>
                  </a:lnTo>
                  <a:lnTo>
                    <a:pt x="104" y="837"/>
                  </a:lnTo>
                  <a:lnTo>
                    <a:pt x="103" y="837"/>
                  </a:lnTo>
                  <a:lnTo>
                    <a:pt x="103" y="837"/>
                  </a:lnTo>
                  <a:lnTo>
                    <a:pt x="104" y="843"/>
                  </a:lnTo>
                  <a:lnTo>
                    <a:pt x="106" y="847"/>
                  </a:lnTo>
                  <a:lnTo>
                    <a:pt x="108" y="850"/>
                  </a:lnTo>
                  <a:lnTo>
                    <a:pt x="111" y="851"/>
                  </a:lnTo>
                  <a:lnTo>
                    <a:pt x="120" y="853"/>
                  </a:lnTo>
                  <a:lnTo>
                    <a:pt x="128" y="853"/>
                  </a:lnTo>
                  <a:lnTo>
                    <a:pt x="138" y="853"/>
                  </a:lnTo>
                  <a:lnTo>
                    <a:pt x="148" y="853"/>
                  </a:lnTo>
                  <a:lnTo>
                    <a:pt x="158" y="854"/>
                  </a:lnTo>
                  <a:lnTo>
                    <a:pt x="160" y="855"/>
                  </a:lnTo>
                  <a:lnTo>
                    <a:pt x="165" y="858"/>
                  </a:lnTo>
                  <a:lnTo>
                    <a:pt x="165" y="858"/>
                  </a:lnTo>
                  <a:lnTo>
                    <a:pt x="156" y="861"/>
                  </a:lnTo>
                  <a:lnTo>
                    <a:pt x="148" y="862"/>
                  </a:lnTo>
                  <a:lnTo>
                    <a:pt x="129" y="864"/>
                  </a:lnTo>
                  <a:lnTo>
                    <a:pt x="121" y="865"/>
                  </a:lnTo>
                  <a:lnTo>
                    <a:pt x="114" y="867"/>
                  </a:lnTo>
                  <a:lnTo>
                    <a:pt x="108" y="871"/>
                  </a:lnTo>
                  <a:lnTo>
                    <a:pt x="107" y="874"/>
                  </a:lnTo>
                  <a:lnTo>
                    <a:pt x="104" y="878"/>
                  </a:lnTo>
                  <a:lnTo>
                    <a:pt x="104" y="878"/>
                  </a:lnTo>
                  <a:lnTo>
                    <a:pt x="118" y="879"/>
                  </a:lnTo>
                  <a:lnTo>
                    <a:pt x="131" y="882"/>
                  </a:lnTo>
                  <a:lnTo>
                    <a:pt x="156" y="888"/>
                  </a:lnTo>
                  <a:lnTo>
                    <a:pt x="156" y="888"/>
                  </a:lnTo>
                  <a:lnTo>
                    <a:pt x="181" y="893"/>
                  </a:lnTo>
                  <a:lnTo>
                    <a:pt x="194" y="897"/>
                  </a:lnTo>
                  <a:lnTo>
                    <a:pt x="200" y="900"/>
                  </a:lnTo>
                  <a:lnTo>
                    <a:pt x="204" y="905"/>
                  </a:lnTo>
                  <a:lnTo>
                    <a:pt x="204" y="905"/>
                  </a:lnTo>
                  <a:lnTo>
                    <a:pt x="190" y="903"/>
                  </a:lnTo>
                  <a:lnTo>
                    <a:pt x="177" y="900"/>
                  </a:lnTo>
                  <a:lnTo>
                    <a:pt x="152" y="896"/>
                  </a:lnTo>
                  <a:lnTo>
                    <a:pt x="141" y="893"/>
                  </a:lnTo>
                  <a:lnTo>
                    <a:pt x="128" y="892"/>
                  </a:lnTo>
                  <a:lnTo>
                    <a:pt x="117" y="893"/>
                  </a:lnTo>
                  <a:lnTo>
                    <a:pt x="104" y="895"/>
                  </a:lnTo>
                  <a:lnTo>
                    <a:pt x="104" y="895"/>
                  </a:lnTo>
                  <a:lnTo>
                    <a:pt x="106" y="905"/>
                  </a:lnTo>
                  <a:lnTo>
                    <a:pt x="104" y="907"/>
                  </a:lnTo>
                  <a:lnTo>
                    <a:pt x="103" y="912"/>
                  </a:lnTo>
                  <a:lnTo>
                    <a:pt x="103" y="912"/>
                  </a:lnTo>
                  <a:lnTo>
                    <a:pt x="141" y="917"/>
                  </a:lnTo>
                  <a:lnTo>
                    <a:pt x="176" y="920"/>
                  </a:lnTo>
                  <a:lnTo>
                    <a:pt x="211" y="924"/>
                  </a:lnTo>
                  <a:lnTo>
                    <a:pt x="249" y="930"/>
                  </a:lnTo>
                  <a:lnTo>
                    <a:pt x="249" y="930"/>
                  </a:lnTo>
                  <a:lnTo>
                    <a:pt x="273" y="937"/>
                  </a:lnTo>
                  <a:lnTo>
                    <a:pt x="298" y="944"/>
                  </a:lnTo>
                  <a:lnTo>
                    <a:pt x="323" y="951"/>
                  </a:lnTo>
                  <a:lnTo>
                    <a:pt x="350" y="956"/>
                  </a:lnTo>
                  <a:lnTo>
                    <a:pt x="350" y="956"/>
                  </a:lnTo>
                  <a:lnTo>
                    <a:pt x="379" y="961"/>
                  </a:lnTo>
                  <a:lnTo>
                    <a:pt x="410" y="965"/>
                  </a:lnTo>
                  <a:lnTo>
                    <a:pt x="441" y="970"/>
                  </a:lnTo>
                  <a:lnTo>
                    <a:pt x="457" y="975"/>
                  </a:lnTo>
                  <a:lnTo>
                    <a:pt x="472" y="979"/>
                  </a:lnTo>
                  <a:lnTo>
                    <a:pt x="472" y="979"/>
                  </a:lnTo>
                  <a:lnTo>
                    <a:pt x="427" y="973"/>
                  </a:lnTo>
                  <a:lnTo>
                    <a:pt x="379" y="966"/>
                  </a:lnTo>
                  <a:lnTo>
                    <a:pt x="284" y="948"/>
                  </a:lnTo>
                  <a:lnTo>
                    <a:pt x="235" y="938"/>
                  </a:lnTo>
                  <a:lnTo>
                    <a:pt x="187" y="931"/>
                  </a:lnTo>
                  <a:lnTo>
                    <a:pt x="141" y="927"/>
                  </a:lnTo>
                  <a:lnTo>
                    <a:pt x="118" y="927"/>
                  </a:lnTo>
                  <a:lnTo>
                    <a:pt x="96" y="927"/>
                  </a:lnTo>
                  <a:lnTo>
                    <a:pt x="96" y="927"/>
                  </a:lnTo>
                  <a:lnTo>
                    <a:pt x="94" y="937"/>
                  </a:lnTo>
                  <a:lnTo>
                    <a:pt x="93" y="947"/>
                  </a:lnTo>
                  <a:lnTo>
                    <a:pt x="93" y="947"/>
                  </a:lnTo>
                  <a:lnTo>
                    <a:pt x="108" y="948"/>
                  </a:lnTo>
                  <a:lnTo>
                    <a:pt x="125" y="951"/>
                  </a:lnTo>
                  <a:lnTo>
                    <a:pt x="155" y="958"/>
                  </a:lnTo>
                  <a:lnTo>
                    <a:pt x="186" y="965"/>
                  </a:lnTo>
                  <a:lnTo>
                    <a:pt x="215" y="972"/>
                  </a:lnTo>
                  <a:lnTo>
                    <a:pt x="215" y="972"/>
                  </a:lnTo>
                  <a:lnTo>
                    <a:pt x="259" y="980"/>
                  </a:lnTo>
                  <a:lnTo>
                    <a:pt x="301" y="987"/>
                  </a:lnTo>
                  <a:lnTo>
                    <a:pt x="386" y="999"/>
                  </a:lnTo>
                  <a:lnTo>
                    <a:pt x="472" y="1008"/>
                  </a:lnTo>
                  <a:lnTo>
                    <a:pt x="515" y="1014"/>
                  </a:lnTo>
                  <a:lnTo>
                    <a:pt x="558" y="1021"/>
                  </a:lnTo>
                  <a:lnTo>
                    <a:pt x="558" y="1021"/>
                  </a:lnTo>
                  <a:lnTo>
                    <a:pt x="629" y="1031"/>
                  </a:lnTo>
                  <a:lnTo>
                    <a:pt x="701" y="1038"/>
                  </a:lnTo>
                  <a:lnTo>
                    <a:pt x="701" y="1038"/>
                  </a:lnTo>
                  <a:lnTo>
                    <a:pt x="786" y="1046"/>
                  </a:lnTo>
                  <a:lnTo>
                    <a:pt x="866" y="1056"/>
                  </a:lnTo>
                  <a:lnTo>
                    <a:pt x="945" y="1067"/>
                  </a:lnTo>
                  <a:lnTo>
                    <a:pt x="1024" y="1080"/>
                  </a:lnTo>
                  <a:lnTo>
                    <a:pt x="1024" y="1080"/>
                  </a:lnTo>
                  <a:lnTo>
                    <a:pt x="1022" y="1079"/>
                  </a:lnTo>
                  <a:lnTo>
                    <a:pt x="1019" y="1074"/>
                  </a:lnTo>
                  <a:lnTo>
                    <a:pt x="1017" y="1066"/>
                  </a:lnTo>
                  <a:lnTo>
                    <a:pt x="1015" y="1058"/>
                  </a:lnTo>
                  <a:lnTo>
                    <a:pt x="1014" y="1051"/>
                  </a:lnTo>
                  <a:lnTo>
                    <a:pt x="1014" y="1051"/>
                  </a:lnTo>
                  <a:lnTo>
                    <a:pt x="951" y="1044"/>
                  </a:lnTo>
                  <a:lnTo>
                    <a:pt x="883" y="1035"/>
                  </a:lnTo>
                  <a:lnTo>
                    <a:pt x="850" y="1029"/>
                  </a:lnTo>
                  <a:lnTo>
                    <a:pt x="816" y="1025"/>
                  </a:lnTo>
                  <a:lnTo>
                    <a:pt x="785" y="1018"/>
                  </a:lnTo>
                  <a:lnTo>
                    <a:pt x="757" y="1011"/>
                  </a:lnTo>
                  <a:lnTo>
                    <a:pt x="757" y="1011"/>
                  </a:lnTo>
                  <a:lnTo>
                    <a:pt x="819" y="1018"/>
                  </a:lnTo>
                  <a:lnTo>
                    <a:pt x="886" y="1027"/>
                  </a:lnTo>
                  <a:lnTo>
                    <a:pt x="952" y="1032"/>
                  </a:lnTo>
                  <a:lnTo>
                    <a:pt x="1012" y="1035"/>
                  </a:lnTo>
                  <a:lnTo>
                    <a:pt x="1012" y="1035"/>
                  </a:lnTo>
                  <a:lnTo>
                    <a:pt x="1012" y="1029"/>
                  </a:lnTo>
                  <a:lnTo>
                    <a:pt x="1014" y="1025"/>
                  </a:lnTo>
                  <a:lnTo>
                    <a:pt x="1015" y="1021"/>
                  </a:lnTo>
                  <a:lnTo>
                    <a:pt x="1014" y="1018"/>
                  </a:lnTo>
                  <a:lnTo>
                    <a:pt x="1014" y="1018"/>
                  </a:lnTo>
                  <a:lnTo>
                    <a:pt x="1000" y="1018"/>
                  </a:lnTo>
                  <a:lnTo>
                    <a:pt x="986" y="1018"/>
                  </a:lnTo>
                  <a:lnTo>
                    <a:pt x="972" y="1017"/>
                  </a:lnTo>
                  <a:lnTo>
                    <a:pt x="958" y="1014"/>
                  </a:lnTo>
                  <a:lnTo>
                    <a:pt x="930" y="1008"/>
                  </a:lnTo>
                  <a:lnTo>
                    <a:pt x="916" y="1006"/>
                  </a:lnTo>
                  <a:lnTo>
                    <a:pt x="902" y="1004"/>
                  </a:lnTo>
                  <a:lnTo>
                    <a:pt x="902" y="1004"/>
                  </a:lnTo>
                  <a:lnTo>
                    <a:pt x="913" y="1001"/>
                  </a:lnTo>
                  <a:lnTo>
                    <a:pt x="924" y="1000"/>
                  </a:lnTo>
                  <a:lnTo>
                    <a:pt x="937" y="1000"/>
                  </a:lnTo>
                  <a:lnTo>
                    <a:pt x="948" y="1001"/>
                  </a:lnTo>
                  <a:lnTo>
                    <a:pt x="975" y="1006"/>
                  </a:lnTo>
                  <a:lnTo>
                    <a:pt x="987" y="1007"/>
                  </a:lnTo>
                  <a:lnTo>
                    <a:pt x="1001" y="1007"/>
                  </a:lnTo>
                  <a:lnTo>
                    <a:pt x="1001" y="1007"/>
                  </a:lnTo>
                  <a:lnTo>
                    <a:pt x="1001" y="1001"/>
                  </a:lnTo>
                  <a:lnTo>
                    <a:pt x="1001" y="997"/>
                  </a:lnTo>
                  <a:lnTo>
                    <a:pt x="1003" y="987"/>
                  </a:lnTo>
                  <a:lnTo>
                    <a:pt x="1008" y="979"/>
                  </a:lnTo>
                  <a:lnTo>
                    <a:pt x="1015" y="970"/>
                  </a:lnTo>
                  <a:lnTo>
                    <a:pt x="1015" y="970"/>
                  </a:lnTo>
                  <a:lnTo>
                    <a:pt x="996" y="965"/>
                  </a:lnTo>
                  <a:lnTo>
                    <a:pt x="976" y="962"/>
                  </a:lnTo>
                  <a:lnTo>
                    <a:pt x="953" y="961"/>
                  </a:lnTo>
                  <a:lnTo>
                    <a:pt x="932" y="961"/>
                  </a:lnTo>
                  <a:lnTo>
                    <a:pt x="887" y="961"/>
                  </a:lnTo>
                  <a:lnTo>
                    <a:pt x="866" y="961"/>
                  </a:lnTo>
                  <a:lnTo>
                    <a:pt x="845" y="958"/>
                  </a:lnTo>
                  <a:lnTo>
                    <a:pt x="845" y="958"/>
                  </a:lnTo>
                  <a:lnTo>
                    <a:pt x="805" y="951"/>
                  </a:lnTo>
                  <a:lnTo>
                    <a:pt x="763" y="941"/>
                  </a:lnTo>
                  <a:lnTo>
                    <a:pt x="685" y="921"/>
                  </a:lnTo>
                  <a:lnTo>
                    <a:pt x="685" y="921"/>
                  </a:lnTo>
                  <a:lnTo>
                    <a:pt x="712" y="924"/>
                  </a:lnTo>
                  <a:lnTo>
                    <a:pt x="739" y="928"/>
                  </a:lnTo>
                  <a:lnTo>
                    <a:pt x="789" y="938"/>
                  </a:lnTo>
                  <a:lnTo>
                    <a:pt x="816" y="942"/>
                  </a:lnTo>
                  <a:lnTo>
                    <a:pt x="843" y="947"/>
                  </a:lnTo>
                  <a:lnTo>
                    <a:pt x="869" y="949"/>
                  </a:lnTo>
                  <a:lnTo>
                    <a:pt x="899" y="951"/>
                  </a:lnTo>
                  <a:lnTo>
                    <a:pt x="899" y="951"/>
                  </a:lnTo>
                  <a:lnTo>
                    <a:pt x="946" y="951"/>
                  </a:lnTo>
                  <a:lnTo>
                    <a:pt x="970" y="951"/>
                  </a:lnTo>
                  <a:lnTo>
                    <a:pt x="993" y="951"/>
                  </a:lnTo>
                  <a:lnTo>
                    <a:pt x="993" y="951"/>
                  </a:lnTo>
                  <a:lnTo>
                    <a:pt x="1000" y="952"/>
                  </a:lnTo>
                  <a:lnTo>
                    <a:pt x="1007" y="954"/>
                  </a:lnTo>
                  <a:lnTo>
                    <a:pt x="1011" y="954"/>
                  </a:lnTo>
                  <a:lnTo>
                    <a:pt x="1014" y="952"/>
                  </a:lnTo>
                  <a:lnTo>
                    <a:pt x="1017" y="949"/>
                  </a:lnTo>
                  <a:lnTo>
                    <a:pt x="1019" y="947"/>
                  </a:lnTo>
                  <a:lnTo>
                    <a:pt x="1019" y="947"/>
                  </a:lnTo>
                  <a:lnTo>
                    <a:pt x="1019" y="942"/>
                  </a:lnTo>
                  <a:lnTo>
                    <a:pt x="1019" y="940"/>
                  </a:lnTo>
                  <a:lnTo>
                    <a:pt x="1015" y="933"/>
                  </a:lnTo>
                  <a:lnTo>
                    <a:pt x="1011" y="927"/>
                  </a:lnTo>
                  <a:lnTo>
                    <a:pt x="1008" y="920"/>
                  </a:lnTo>
                  <a:lnTo>
                    <a:pt x="1008" y="920"/>
                  </a:lnTo>
                  <a:lnTo>
                    <a:pt x="886" y="912"/>
                  </a:lnTo>
                  <a:lnTo>
                    <a:pt x="765" y="902"/>
                  </a:lnTo>
                  <a:lnTo>
                    <a:pt x="643" y="889"/>
                  </a:lnTo>
                  <a:lnTo>
                    <a:pt x="521" y="876"/>
                  </a:lnTo>
                  <a:lnTo>
                    <a:pt x="521" y="876"/>
                  </a:lnTo>
                  <a:close/>
                  <a:moveTo>
                    <a:pt x="1664" y="1065"/>
                  </a:moveTo>
                  <a:lnTo>
                    <a:pt x="1664" y="1065"/>
                  </a:lnTo>
                  <a:lnTo>
                    <a:pt x="1664" y="1062"/>
                  </a:lnTo>
                  <a:lnTo>
                    <a:pt x="1664" y="1059"/>
                  </a:lnTo>
                  <a:lnTo>
                    <a:pt x="1667" y="1053"/>
                  </a:lnTo>
                  <a:lnTo>
                    <a:pt x="1671" y="1048"/>
                  </a:lnTo>
                  <a:lnTo>
                    <a:pt x="1675" y="1042"/>
                  </a:lnTo>
                  <a:lnTo>
                    <a:pt x="1675" y="1042"/>
                  </a:lnTo>
                  <a:lnTo>
                    <a:pt x="1678" y="1027"/>
                  </a:lnTo>
                  <a:lnTo>
                    <a:pt x="1681" y="1008"/>
                  </a:lnTo>
                  <a:lnTo>
                    <a:pt x="1683" y="969"/>
                  </a:lnTo>
                  <a:lnTo>
                    <a:pt x="1683" y="969"/>
                  </a:lnTo>
                  <a:lnTo>
                    <a:pt x="1683" y="948"/>
                  </a:lnTo>
                  <a:lnTo>
                    <a:pt x="1683" y="928"/>
                  </a:lnTo>
                  <a:lnTo>
                    <a:pt x="1681" y="910"/>
                  </a:lnTo>
                  <a:lnTo>
                    <a:pt x="1676" y="893"/>
                  </a:lnTo>
                  <a:lnTo>
                    <a:pt x="1671" y="879"/>
                  </a:lnTo>
                  <a:lnTo>
                    <a:pt x="1662" y="865"/>
                  </a:lnTo>
                  <a:lnTo>
                    <a:pt x="1653" y="855"/>
                  </a:lnTo>
                  <a:lnTo>
                    <a:pt x="1641" y="847"/>
                  </a:lnTo>
                  <a:lnTo>
                    <a:pt x="1641" y="847"/>
                  </a:lnTo>
                  <a:lnTo>
                    <a:pt x="1630" y="854"/>
                  </a:lnTo>
                  <a:lnTo>
                    <a:pt x="1619" y="861"/>
                  </a:lnTo>
                  <a:lnTo>
                    <a:pt x="1609" y="869"/>
                  </a:lnTo>
                  <a:lnTo>
                    <a:pt x="1599" y="879"/>
                  </a:lnTo>
                  <a:lnTo>
                    <a:pt x="1599" y="879"/>
                  </a:lnTo>
                  <a:lnTo>
                    <a:pt x="1606" y="890"/>
                  </a:lnTo>
                  <a:lnTo>
                    <a:pt x="1612" y="902"/>
                  </a:lnTo>
                  <a:lnTo>
                    <a:pt x="1622" y="927"/>
                  </a:lnTo>
                  <a:lnTo>
                    <a:pt x="1630" y="954"/>
                  </a:lnTo>
                  <a:lnTo>
                    <a:pt x="1634" y="982"/>
                  </a:lnTo>
                  <a:lnTo>
                    <a:pt x="1637" y="1010"/>
                  </a:lnTo>
                  <a:lnTo>
                    <a:pt x="1636" y="1038"/>
                  </a:lnTo>
                  <a:lnTo>
                    <a:pt x="1633" y="1066"/>
                  </a:lnTo>
                  <a:lnTo>
                    <a:pt x="1627" y="1093"/>
                  </a:lnTo>
                  <a:lnTo>
                    <a:pt x="1627" y="1093"/>
                  </a:lnTo>
                  <a:lnTo>
                    <a:pt x="1637" y="1087"/>
                  </a:lnTo>
                  <a:lnTo>
                    <a:pt x="1647" y="1080"/>
                  </a:lnTo>
                  <a:lnTo>
                    <a:pt x="1655" y="1072"/>
                  </a:lnTo>
                  <a:lnTo>
                    <a:pt x="1664" y="1065"/>
                  </a:lnTo>
                  <a:lnTo>
                    <a:pt x="1664" y="1065"/>
                  </a:lnTo>
                  <a:close/>
                  <a:moveTo>
                    <a:pt x="1624" y="1014"/>
                  </a:moveTo>
                  <a:lnTo>
                    <a:pt x="1624" y="1014"/>
                  </a:lnTo>
                  <a:lnTo>
                    <a:pt x="1623" y="996"/>
                  </a:lnTo>
                  <a:lnTo>
                    <a:pt x="1622" y="978"/>
                  </a:lnTo>
                  <a:lnTo>
                    <a:pt x="1619" y="961"/>
                  </a:lnTo>
                  <a:lnTo>
                    <a:pt x="1615" y="944"/>
                  </a:lnTo>
                  <a:lnTo>
                    <a:pt x="1609" y="927"/>
                  </a:lnTo>
                  <a:lnTo>
                    <a:pt x="1603" y="913"/>
                  </a:lnTo>
                  <a:lnTo>
                    <a:pt x="1596" y="900"/>
                  </a:lnTo>
                  <a:lnTo>
                    <a:pt x="1587" y="888"/>
                  </a:lnTo>
                  <a:lnTo>
                    <a:pt x="1587" y="888"/>
                  </a:lnTo>
                  <a:lnTo>
                    <a:pt x="1500" y="949"/>
                  </a:lnTo>
                  <a:lnTo>
                    <a:pt x="1410" y="1008"/>
                  </a:lnTo>
                  <a:lnTo>
                    <a:pt x="1320" y="1066"/>
                  </a:lnTo>
                  <a:lnTo>
                    <a:pt x="1229" y="1125"/>
                  </a:lnTo>
                  <a:lnTo>
                    <a:pt x="1229" y="1125"/>
                  </a:lnTo>
                  <a:lnTo>
                    <a:pt x="1240" y="1147"/>
                  </a:lnTo>
                  <a:lnTo>
                    <a:pt x="1250" y="1173"/>
                  </a:lnTo>
                  <a:lnTo>
                    <a:pt x="1258" y="1198"/>
                  </a:lnTo>
                  <a:lnTo>
                    <a:pt x="1265" y="1226"/>
                  </a:lnTo>
                  <a:lnTo>
                    <a:pt x="1271" y="1256"/>
                  </a:lnTo>
                  <a:lnTo>
                    <a:pt x="1274" y="1285"/>
                  </a:lnTo>
                  <a:lnTo>
                    <a:pt x="1274" y="1314"/>
                  </a:lnTo>
                  <a:lnTo>
                    <a:pt x="1272" y="1344"/>
                  </a:lnTo>
                  <a:lnTo>
                    <a:pt x="1272" y="1344"/>
                  </a:lnTo>
                  <a:lnTo>
                    <a:pt x="1316" y="1316"/>
                  </a:lnTo>
                  <a:lnTo>
                    <a:pt x="1359" y="1288"/>
                  </a:lnTo>
                  <a:lnTo>
                    <a:pt x="1443" y="1229"/>
                  </a:lnTo>
                  <a:lnTo>
                    <a:pt x="1610" y="1108"/>
                  </a:lnTo>
                  <a:lnTo>
                    <a:pt x="1610" y="1108"/>
                  </a:lnTo>
                  <a:lnTo>
                    <a:pt x="1619" y="1063"/>
                  </a:lnTo>
                  <a:lnTo>
                    <a:pt x="1622" y="1039"/>
                  </a:lnTo>
                  <a:lnTo>
                    <a:pt x="1624" y="1014"/>
                  </a:lnTo>
                  <a:lnTo>
                    <a:pt x="1624" y="1014"/>
                  </a:lnTo>
                  <a:close/>
                  <a:moveTo>
                    <a:pt x="1070" y="1051"/>
                  </a:moveTo>
                  <a:lnTo>
                    <a:pt x="1070" y="1051"/>
                  </a:lnTo>
                  <a:lnTo>
                    <a:pt x="1069" y="1058"/>
                  </a:lnTo>
                  <a:lnTo>
                    <a:pt x="1067" y="1065"/>
                  </a:lnTo>
                  <a:lnTo>
                    <a:pt x="1063" y="1079"/>
                  </a:lnTo>
                  <a:lnTo>
                    <a:pt x="1057" y="1093"/>
                  </a:lnTo>
                  <a:lnTo>
                    <a:pt x="1056" y="1100"/>
                  </a:lnTo>
                  <a:lnTo>
                    <a:pt x="1056" y="1107"/>
                  </a:lnTo>
                  <a:lnTo>
                    <a:pt x="1056" y="1107"/>
                  </a:lnTo>
                  <a:lnTo>
                    <a:pt x="1063" y="1104"/>
                  </a:lnTo>
                  <a:lnTo>
                    <a:pt x="1069" y="1098"/>
                  </a:lnTo>
                  <a:lnTo>
                    <a:pt x="1073" y="1093"/>
                  </a:lnTo>
                  <a:lnTo>
                    <a:pt x="1076" y="1086"/>
                  </a:lnTo>
                  <a:lnTo>
                    <a:pt x="1080" y="1077"/>
                  </a:lnTo>
                  <a:lnTo>
                    <a:pt x="1081" y="1069"/>
                  </a:lnTo>
                  <a:lnTo>
                    <a:pt x="1084" y="1052"/>
                  </a:lnTo>
                  <a:lnTo>
                    <a:pt x="1084" y="1052"/>
                  </a:lnTo>
                  <a:lnTo>
                    <a:pt x="1084" y="1036"/>
                  </a:lnTo>
                  <a:lnTo>
                    <a:pt x="1083" y="1020"/>
                  </a:lnTo>
                  <a:lnTo>
                    <a:pt x="1081" y="1004"/>
                  </a:lnTo>
                  <a:lnTo>
                    <a:pt x="1077" y="989"/>
                  </a:lnTo>
                  <a:lnTo>
                    <a:pt x="1073" y="975"/>
                  </a:lnTo>
                  <a:lnTo>
                    <a:pt x="1069" y="961"/>
                  </a:lnTo>
                  <a:lnTo>
                    <a:pt x="1057" y="935"/>
                  </a:lnTo>
                  <a:lnTo>
                    <a:pt x="1057" y="935"/>
                  </a:lnTo>
                  <a:lnTo>
                    <a:pt x="1052" y="933"/>
                  </a:lnTo>
                  <a:lnTo>
                    <a:pt x="1049" y="930"/>
                  </a:lnTo>
                  <a:lnTo>
                    <a:pt x="1042" y="921"/>
                  </a:lnTo>
                  <a:lnTo>
                    <a:pt x="1042" y="921"/>
                  </a:lnTo>
                  <a:lnTo>
                    <a:pt x="1036" y="923"/>
                  </a:lnTo>
                  <a:lnTo>
                    <a:pt x="1032" y="921"/>
                  </a:lnTo>
                  <a:lnTo>
                    <a:pt x="1029" y="920"/>
                  </a:lnTo>
                  <a:lnTo>
                    <a:pt x="1026" y="921"/>
                  </a:lnTo>
                  <a:lnTo>
                    <a:pt x="1026" y="921"/>
                  </a:lnTo>
                  <a:lnTo>
                    <a:pt x="1032" y="937"/>
                  </a:lnTo>
                  <a:lnTo>
                    <a:pt x="1039" y="952"/>
                  </a:lnTo>
                  <a:lnTo>
                    <a:pt x="1053" y="985"/>
                  </a:lnTo>
                  <a:lnTo>
                    <a:pt x="1060" y="1000"/>
                  </a:lnTo>
                  <a:lnTo>
                    <a:pt x="1066" y="1017"/>
                  </a:lnTo>
                  <a:lnTo>
                    <a:pt x="1069" y="1034"/>
                  </a:lnTo>
                  <a:lnTo>
                    <a:pt x="1070" y="1051"/>
                  </a:lnTo>
                  <a:lnTo>
                    <a:pt x="1070" y="1051"/>
                  </a:lnTo>
                  <a:close/>
                  <a:moveTo>
                    <a:pt x="994" y="1091"/>
                  </a:moveTo>
                  <a:lnTo>
                    <a:pt x="994" y="1091"/>
                  </a:lnTo>
                  <a:lnTo>
                    <a:pt x="948" y="1081"/>
                  </a:lnTo>
                  <a:lnTo>
                    <a:pt x="903" y="1074"/>
                  </a:lnTo>
                  <a:lnTo>
                    <a:pt x="813" y="1062"/>
                  </a:lnTo>
                  <a:lnTo>
                    <a:pt x="813" y="1062"/>
                  </a:lnTo>
                  <a:lnTo>
                    <a:pt x="763" y="1056"/>
                  </a:lnTo>
                  <a:lnTo>
                    <a:pt x="712" y="1052"/>
                  </a:lnTo>
                  <a:lnTo>
                    <a:pt x="712" y="1052"/>
                  </a:lnTo>
                  <a:lnTo>
                    <a:pt x="685" y="1051"/>
                  </a:lnTo>
                  <a:lnTo>
                    <a:pt x="659" y="1048"/>
                  </a:lnTo>
                  <a:lnTo>
                    <a:pt x="605" y="1041"/>
                  </a:lnTo>
                  <a:lnTo>
                    <a:pt x="549" y="1032"/>
                  </a:lnTo>
                  <a:lnTo>
                    <a:pt x="493" y="1025"/>
                  </a:lnTo>
                  <a:lnTo>
                    <a:pt x="493" y="1025"/>
                  </a:lnTo>
                  <a:lnTo>
                    <a:pt x="414" y="1015"/>
                  </a:lnTo>
                  <a:lnTo>
                    <a:pt x="336" y="1006"/>
                  </a:lnTo>
                  <a:lnTo>
                    <a:pt x="257" y="993"/>
                  </a:lnTo>
                  <a:lnTo>
                    <a:pt x="176" y="978"/>
                  </a:lnTo>
                  <a:lnTo>
                    <a:pt x="176" y="978"/>
                  </a:lnTo>
                  <a:lnTo>
                    <a:pt x="143" y="969"/>
                  </a:lnTo>
                  <a:lnTo>
                    <a:pt x="125" y="965"/>
                  </a:lnTo>
                  <a:lnTo>
                    <a:pt x="108" y="962"/>
                  </a:lnTo>
                  <a:lnTo>
                    <a:pt x="92" y="961"/>
                  </a:lnTo>
                  <a:lnTo>
                    <a:pt x="77" y="961"/>
                  </a:lnTo>
                  <a:lnTo>
                    <a:pt x="72" y="963"/>
                  </a:lnTo>
                  <a:lnTo>
                    <a:pt x="66" y="965"/>
                  </a:lnTo>
                  <a:lnTo>
                    <a:pt x="62" y="969"/>
                  </a:lnTo>
                  <a:lnTo>
                    <a:pt x="59" y="973"/>
                  </a:lnTo>
                  <a:lnTo>
                    <a:pt x="59" y="973"/>
                  </a:lnTo>
                  <a:lnTo>
                    <a:pt x="111" y="985"/>
                  </a:lnTo>
                  <a:lnTo>
                    <a:pt x="165" y="994"/>
                  </a:lnTo>
                  <a:lnTo>
                    <a:pt x="219" y="1004"/>
                  </a:lnTo>
                  <a:lnTo>
                    <a:pt x="275" y="1011"/>
                  </a:lnTo>
                  <a:lnTo>
                    <a:pt x="388" y="1027"/>
                  </a:lnTo>
                  <a:lnTo>
                    <a:pt x="503" y="1042"/>
                  </a:lnTo>
                  <a:lnTo>
                    <a:pt x="503" y="1042"/>
                  </a:lnTo>
                  <a:lnTo>
                    <a:pt x="560" y="1052"/>
                  </a:lnTo>
                  <a:lnTo>
                    <a:pt x="588" y="1056"/>
                  </a:lnTo>
                  <a:lnTo>
                    <a:pt x="617" y="1059"/>
                  </a:lnTo>
                  <a:lnTo>
                    <a:pt x="617" y="1059"/>
                  </a:lnTo>
                  <a:lnTo>
                    <a:pt x="671" y="1063"/>
                  </a:lnTo>
                  <a:lnTo>
                    <a:pt x="725" y="1069"/>
                  </a:lnTo>
                  <a:lnTo>
                    <a:pt x="725" y="1069"/>
                  </a:lnTo>
                  <a:lnTo>
                    <a:pt x="768" y="1073"/>
                  </a:lnTo>
                  <a:lnTo>
                    <a:pt x="810" y="1081"/>
                  </a:lnTo>
                  <a:lnTo>
                    <a:pt x="852" y="1088"/>
                  </a:lnTo>
                  <a:lnTo>
                    <a:pt x="893" y="1094"/>
                  </a:lnTo>
                  <a:lnTo>
                    <a:pt x="893" y="1094"/>
                  </a:lnTo>
                  <a:lnTo>
                    <a:pt x="949" y="1102"/>
                  </a:lnTo>
                  <a:lnTo>
                    <a:pt x="977" y="1107"/>
                  </a:lnTo>
                  <a:lnTo>
                    <a:pt x="998" y="1108"/>
                  </a:lnTo>
                  <a:lnTo>
                    <a:pt x="998" y="1108"/>
                  </a:lnTo>
                  <a:lnTo>
                    <a:pt x="1017" y="1109"/>
                  </a:lnTo>
                  <a:lnTo>
                    <a:pt x="1025" y="1108"/>
                  </a:lnTo>
                  <a:lnTo>
                    <a:pt x="1028" y="1107"/>
                  </a:lnTo>
                  <a:lnTo>
                    <a:pt x="1031" y="1105"/>
                  </a:lnTo>
                  <a:lnTo>
                    <a:pt x="1031" y="1105"/>
                  </a:lnTo>
                  <a:lnTo>
                    <a:pt x="1029" y="1102"/>
                  </a:lnTo>
                  <a:lnTo>
                    <a:pt x="1025" y="1100"/>
                  </a:lnTo>
                  <a:lnTo>
                    <a:pt x="1015" y="1095"/>
                  </a:lnTo>
                  <a:lnTo>
                    <a:pt x="994" y="1091"/>
                  </a:lnTo>
                  <a:lnTo>
                    <a:pt x="994" y="1091"/>
                  </a:lnTo>
                  <a:close/>
                  <a:moveTo>
                    <a:pt x="1035" y="1208"/>
                  </a:moveTo>
                  <a:lnTo>
                    <a:pt x="1035" y="1208"/>
                  </a:lnTo>
                  <a:lnTo>
                    <a:pt x="1022" y="1208"/>
                  </a:lnTo>
                  <a:lnTo>
                    <a:pt x="1011" y="1205"/>
                  </a:lnTo>
                  <a:lnTo>
                    <a:pt x="987" y="1199"/>
                  </a:lnTo>
                  <a:lnTo>
                    <a:pt x="965" y="1194"/>
                  </a:lnTo>
                  <a:lnTo>
                    <a:pt x="953" y="1191"/>
                  </a:lnTo>
                  <a:lnTo>
                    <a:pt x="942" y="1190"/>
                  </a:lnTo>
                  <a:lnTo>
                    <a:pt x="942" y="1190"/>
                  </a:lnTo>
                  <a:lnTo>
                    <a:pt x="899" y="1187"/>
                  </a:lnTo>
                  <a:lnTo>
                    <a:pt x="848" y="1185"/>
                  </a:lnTo>
                  <a:lnTo>
                    <a:pt x="796" y="1183"/>
                  </a:lnTo>
                  <a:lnTo>
                    <a:pt x="770" y="1181"/>
                  </a:lnTo>
                  <a:lnTo>
                    <a:pt x="744" y="1178"/>
                  </a:lnTo>
                  <a:lnTo>
                    <a:pt x="744" y="1178"/>
                  </a:lnTo>
                  <a:lnTo>
                    <a:pt x="650" y="1166"/>
                  </a:lnTo>
                  <a:lnTo>
                    <a:pt x="604" y="1159"/>
                  </a:lnTo>
                  <a:lnTo>
                    <a:pt x="558" y="1154"/>
                  </a:lnTo>
                  <a:lnTo>
                    <a:pt x="558" y="1154"/>
                  </a:lnTo>
                  <a:lnTo>
                    <a:pt x="507" y="1149"/>
                  </a:lnTo>
                  <a:lnTo>
                    <a:pt x="457" y="1142"/>
                  </a:lnTo>
                  <a:lnTo>
                    <a:pt x="406" y="1136"/>
                  </a:lnTo>
                  <a:lnTo>
                    <a:pt x="354" y="1131"/>
                  </a:lnTo>
                  <a:lnTo>
                    <a:pt x="354" y="1131"/>
                  </a:lnTo>
                  <a:lnTo>
                    <a:pt x="311" y="1129"/>
                  </a:lnTo>
                  <a:lnTo>
                    <a:pt x="289" y="1128"/>
                  </a:lnTo>
                  <a:lnTo>
                    <a:pt x="267" y="1126"/>
                  </a:lnTo>
                  <a:lnTo>
                    <a:pt x="267" y="1126"/>
                  </a:lnTo>
                  <a:lnTo>
                    <a:pt x="226" y="1119"/>
                  </a:lnTo>
                  <a:lnTo>
                    <a:pt x="183" y="1114"/>
                  </a:lnTo>
                  <a:lnTo>
                    <a:pt x="136" y="1109"/>
                  </a:lnTo>
                  <a:lnTo>
                    <a:pt x="113" y="1108"/>
                  </a:lnTo>
                  <a:lnTo>
                    <a:pt x="87" y="1107"/>
                  </a:lnTo>
                  <a:lnTo>
                    <a:pt x="87" y="1107"/>
                  </a:lnTo>
                  <a:lnTo>
                    <a:pt x="83" y="1112"/>
                  </a:lnTo>
                  <a:lnTo>
                    <a:pt x="80" y="1115"/>
                  </a:lnTo>
                  <a:lnTo>
                    <a:pt x="70" y="1119"/>
                  </a:lnTo>
                  <a:lnTo>
                    <a:pt x="70" y="1119"/>
                  </a:lnTo>
                  <a:lnTo>
                    <a:pt x="72" y="1125"/>
                  </a:lnTo>
                  <a:lnTo>
                    <a:pt x="75" y="1129"/>
                  </a:lnTo>
                  <a:lnTo>
                    <a:pt x="79" y="1132"/>
                  </a:lnTo>
                  <a:lnTo>
                    <a:pt x="85" y="1135"/>
                  </a:lnTo>
                  <a:lnTo>
                    <a:pt x="96" y="1135"/>
                  </a:lnTo>
                  <a:lnTo>
                    <a:pt x="108" y="1135"/>
                  </a:lnTo>
                  <a:lnTo>
                    <a:pt x="108" y="1135"/>
                  </a:lnTo>
                  <a:lnTo>
                    <a:pt x="135" y="1135"/>
                  </a:lnTo>
                  <a:lnTo>
                    <a:pt x="163" y="1136"/>
                  </a:lnTo>
                  <a:lnTo>
                    <a:pt x="163" y="1136"/>
                  </a:lnTo>
                  <a:lnTo>
                    <a:pt x="201" y="1138"/>
                  </a:lnTo>
                  <a:lnTo>
                    <a:pt x="211" y="1139"/>
                  </a:lnTo>
                  <a:lnTo>
                    <a:pt x="219" y="1140"/>
                  </a:lnTo>
                  <a:lnTo>
                    <a:pt x="228" y="1143"/>
                  </a:lnTo>
                  <a:lnTo>
                    <a:pt x="236" y="1147"/>
                  </a:lnTo>
                  <a:lnTo>
                    <a:pt x="236" y="1147"/>
                  </a:lnTo>
                  <a:lnTo>
                    <a:pt x="198" y="1146"/>
                  </a:lnTo>
                  <a:lnTo>
                    <a:pt x="160" y="1146"/>
                  </a:lnTo>
                  <a:lnTo>
                    <a:pt x="124" y="1146"/>
                  </a:lnTo>
                  <a:lnTo>
                    <a:pt x="93" y="1147"/>
                  </a:lnTo>
                  <a:lnTo>
                    <a:pt x="93" y="1147"/>
                  </a:lnTo>
                  <a:lnTo>
                    <a:pt x="104" y="1150"/>
                  </a:lnTo>
                  <a:lnTo>
                    <a:pt x="118" y="1153"/>
                  </a:lnTo>
                  <a:lnTo>
                    <a:pt x="149" y="1156"/>
                  </a:lnTo>
                  <a:lnTo>
                    <a:pt x="165" y="1159"/>
                  </a:lnTo>
                  <a:lnTo>
                    <a:pt x="180" y="1160"/>
                  </a:lnTo>
                  <a:lnTo>
                    <a:pt x="194" y="1164"/>
                  </a:lnTo>
                  <a:lnTo>
                    <a:pt x="207" y="1170"/>
                  </a:lnTo>
                  <a:lnTo>
                    <a:pt x="207" y="1170"/>
                  </a:lnTo>
                  <a:lnTo>
                    <a:pt x="191" y="1170"/>
                  </a:lnTo>
                  <a:lnTo>
                    <a:pt x="177" y="1170"/>
                  </a:lnTo>
                  <a:lnTo>
                    <a:pt x="149" y="1167"/>
                  </a:lnTo>
                  <a:lnTo>
                    <a:pt x="117" y="1164"/>
                  </a:lnTo>
                  <a:lnTo>
                    <a:pt x="79" y="1163"/>
                  </a:lnTo>
                  <a:lnTo>
                    <a:pt x="79" y="1163"/>
                  </a:lnTo>
                  <a:lnTo>
                    <a:pt x="76" y="1177"/>
                  </a:lnTo>
                  <a:lnTo>
                    <a:pt x="76" y="1191"/>
                  </a:lnTo>
                  <a:lnTo>
                    <a:pt x="80" y="1206"/>
                  </a:lnTo>
                  <a:lnTo>
                    <a:pt x="82" y="1212"/>
                  </a:lnTo>
                  <a:lnTo>
                    <a:pt x="86" y="1219"/>
                  </a:lnTo>
                  <a:lnTo>
                    <a:pt x="86" y="1219"/>
                  </a:lnTo>
                  <a:lnTo>
                    <a:pt x="131" y="1223"/>
                  </a:lnTo>
                  <a:lnTo>
                    <a:pt x="176" y="1229"/>
                  </a:lnTo>
                  <a:lnTo>
                    <a:pt x="260" y="1241"/>
                  </a:lnTo>
                  <a:lnTo>
                    <a:pt x="430" y="1271"/>
                  </a:lnTo>
                  <a:lnTo>
                    <a:pt x="430" y="1271"/>
                  </a:lnTo>
                  <a:lnTo>
                    <a:pt x="388" y="1267"/>
                  </a:lnTo>
                  <a:lnTo>
                    <a:pt x="344" y="1263"/>
                  </a:lnTo>
                  <a:lnTo>
                    <a:pt x="257" y="1250"/>
                  </a:lnTo>
                  <a:lnTo>
                    <a:pt x="212" y="1244"/>
                  </a:lnTo>
                  <a:lnTo>
                    <a:pt x="166" y="1239"/>
                  </a:lnTo>
                  <a:lnTo>
                    <a:pt x="118" y="1234"/>
                  </a:lnTo>
                  <a:lnTo>
                    <a:pt x="68" y="1233"/>
                  </a:lnTo>
                  <a:lnTo>
                    <a:pt x="68" y="1233"/>
                  </a:lnTo>
                  <a:lnTo>
                    <a:pt x="62" y="1239"/>
                  </a:lnTo>
                  <a:lnTo>
                    <a:pt x="61" y="1244"/>
                  </a:lnTo>
                  <a:lnTo>
                    <a:pt x="61" y="1250"/>
                  </a:lnTo>
                  <a:lnTo>
                    <a:pt x="63" y="1257"/>
                  </a:lnTo>
                  <a:lnTo>
                    <a:pt x="68" y="1271"/>
                  </a:lnTo>
                  <a:lnTo>
                    <a:pt x="69" y="1278"/>
                  </a:lnTo>
                  <a:lnTo>
                    <a:pt x="68" y="1285"/>
                  </a:lnTo>
                  <a:lnTo>
                    <a:pt x="68" y="1285"/>
                  </a:lnTo>
                  <a:lnTo>
                    <a:pt x="134" y="1293"/>
                  </a:lnTo>
                  <a:lnTo>
                    <a:pt x="163" y="1298"/>
                  </a:lnTo>
                  <a:lnTo>
                    <a:pt x="193" y="1305"/>
                  </a:lnTo>
                  <a:lnTo>
                    <a:pt x="193" y="1305"/>
                  </a:lnTo>
                  <a:lnTo>
                    <a:pt x="275" y="1324"/>
                  </a:lnTo>
                  <a:lnTo>
                    <a:pt x="318" y="1333"/>
                  </a:lnTo>
                  <a:lnTo>
                    <a:pt x="360" y="1340"/>
                  </a:lnTo>
                  <a:lnTo>
                    <a:pt x="400" y="1347"/>
                  </a:lnTo>
                  <a:lnTo>
                    <a:pt x="444" y="1352"/>
                  </a:lnTo>
                  <a:lnTo>
                    <a:pt x="487" y="1357"/>
                  </a:lnTo>
                  <a:lnTo>
                    <a:pt x="531" y="1361"/>
                  </a:lnTo>
                  <a:lnTo>
                    <a:pt x="531" y="1361"/>
                  </a:lnTo>
                  <a:lnTo>
                    <a:pt x="588" y="1364"/>
                  </a:lnTo>
                  <a:lnTo>
                    <a:pt x="646" y="1371"/>
                  </a:lnTo>
                  <a:lnTo>
                    <a:pt x="704" y="1378"/>
                  </a:lnTo>
                  <a:lnTo>
                    <a:pt x="761" y="1385"/>
                  </a:lnTo>
                  <a:lnTo>
                    <a:pt x="879" y="1402"/>
                  </a:lnTo>
                  <a:lnTo>
                    <a:pt x="939" y="1407"/>
                  </a:lnTo>
                  <a:lnTo>
                    <a:pt x="1001" y="1413"/>
                  </a:lnTo>
                  <a:lnTo>
                    <a:pt x="1001" y="1413"/>
                  </a:lnTo>
                  <a:lnTo>
                    <a:pt x="1007" y="1416"/>
                  </a:lnTo>
                  <a:lnTo>
                    <a:pt x="1014" y="1418"/>
                  </a:lnTo>
                  <a:lnTo>
                    <a:pt x="1029" y="1421"/>
                  </a:lnTo>
                  <a:lnTo>
                    <a:pt x="1045" y="1421"/>
                  </a:lnTo>
                  <a:lnTo>
                    <a:pt x="1057" y="1423"/>
                  </a:lnTo>
                  <a:lnTo>
                    <a:pt x="1057" y="1423"/>
                  </a:lnTo>
                  <a:lnTo>
                    <a:pt x="1057" y="1418"/>
                  </a:lnTo>
                  <a:lnTo>
                    <a:pt x="1056" y="1416"/>
                  </a:lnTo>
                  <a:lnTo>
                    <a:pt x="1053" y="1407"/>
                  </a:lnTo>
                  <a:lnTo>
                    <a:pt x="1049" y="1399"/>
                  </a:lnTo>
                  <a:lnTo>
                    <a:pt x="1048" y="1395"/>
                  </a:lnTo>
                  <a:lnTo>
                    <a:pt x="1048" y="1389"/>
                  </a:lnTo>
                  <a:lnTo>
                    <a:pt x="1048" y="1389"/>
                  </a:lnTo>
                  <a:lnTo>
                    <a:pt x="885" y="1362"/>
                  </a:lnTo>
                  <a:lnTo>
                    <a:pt x="802" y="1350"/>
                  </a:lnTo>
                  <a:lnTo>
                    <a:pt x="723" y="1336"/>
                  </a:lnTo>
                  <a:lnTo>
                    <a:pt x="723" y="1336"/>
                  </a:lnTo>
                  <a:lnTo>
                    <a:pt x="683" y="1330"/>
                  </a:lnTo>
                  <a:lnTo>
                    <a:pt x="663" y="1326"/>
                  </a:lnTo>
                  <a:lnTo>
                    <a:pt x="653" y="1323"/>
                  </a:lnTo>
                  <a:lnTo>
                    <a:pt x="643" y="1319"/>
                  </a:lnTo>
                  <a:lnTo>
                    <a:pt x="643" y="1319"/>
                  </a:lnTo>
                  <a:lnTo>
                    <a:pt x="698" y="1324"/>
                  </a:lnTo>
                  <a:lnTo>
                    <a:pt x="751" y="1331"/>
                  </a:lnTo>
                  <a:lnTo>
                    <a:pt x="854" y="1347"/>
                  </a:lnTo>
                  <a:lnTo>
                    <a:pt x="952" y="1361"/>
                  </a:lnTo>
                  <a:lnTo>
                    <a:pt x="1001" y="1368"/>
                  </a:lnTo>
                  <a:lnTo>
                    <a:pt x="1050" y="1372"/>
                  </a:lnTo>
                  <a:lnTo>
                    <a:pt x="1050" y="1372"/>
                  </a:lnTo>
                  <a:lnTo>
                    <a:pt x="1049" y="1366"/>
                  </a:lnTo>
                  <a:lnTo>
                    <a:pt x="1048" y="1359"/>
                  </a:lnTo>
                  <a:lnTo>
                    <a:pt x="1048" y="1348"/>
                  </a:lnTo>
                  <a:lnTo>
                    <a:pt x="1049" y="1337"/>
                  </a:lnTo>
                  <a:lnTo>
                    <a:pt x="1053" y="1327"/>
                  </a:lnTo>
                  <a:lnTo>
                    <a:pt x="1057" y="1316"/>
                  </a:lnTo>
                  <a:lnTo>
                    <a:pt x="1060" y="1306"/>
                  </a:lnTo>
                  <a:lnTo>
                    <a:pt x="1062" y="1295"/>
                  </a:lnTo>
                  <a:lnTo>
                    <a:pt x="1060" y="1288"/>
                  </a:lnTo>
                  <a:lnTo>
                    <a:pt x="1059" y="1282"/>
                  </a:lnTo>
                  <a:lnTo>
                    <a:pt x="1059" y="1282"/>
                  </a:lnTo>
                  <a:lnTo>
                    <a:pt x="1038" y="1282"/>
                  </a:lnTo>
                  <a:lnTo>
                    <a:pt x="1014" y="1282"/>
                  </a:lnTo>
                  <a:lnTo>
                    <a:pt x="963" y="1278"/>
                  </a:lnTo>
                  <a:lnTo>
                    <a:pt x="963" y="1278"/>
                  </a:lnTo>
                  <a:lnTo>
                    <a:pt x="941" y="1275"/>
                  </a:lnTo>
                  <a:lnTo>
                    <a:pt x="918" y="1270"/>
                  </a:lnTo>
                  <a:lnTo>
                    <a:pt x="899" y="1264"/>
                  </a:lnTo>
                  <a:lnTo>
                    <a:pt x="879" y="1261"/>
                  </a:lnTo>
                  <a:lnTo>
                    <a:pt x="879" y="1261"/>
                  </a:lnTo>
                  <a:lnTo>
                    <a:pt x="868" y="1261"/>
                  </a:lnTo>
                  <a:lnTo>
                    <a:pt x="857" y="1261"/>
                  </a:lnTo>
                  <a:lnTo>
                    <a:pt x="852" y="1261"/>
                  </a:lnTo>
                  <a:lnTo>
                    <a:pt x="848" y="1260"/>
                  </a:lnTo>
                  <a:lnTo>
                    <a:pt x="845" y="1258"/>
                  </a:lnTo>
                  <a:lnTo>
                    <a:pt x="844" y="1256"/>
                  </a:lnTo>
                  <a:lnTo>
                    <a:pt x="844" y="1256"/>
                  </a:lnTo>
                  <a:lnTo>
                    <a:pt x="861" y="1253"/>
                  </a:lnTo>
                  <a:lnTo>
                    <a:pt x="876" y="1254"/>
                  </a:lnTo>
                  <a:lnTo>
                    <a:pt x="893" y="1256"/>
                  </a:lnTo>
                  <a:lnTo>
                    <a:pt x="910" y="1258"/>
                  </a:lnTo>
                  <a:lnTo>
                    <a:pt x="945" y="1264"/>
                  </a:lnTo>
                  <a:lnTo>
                    <a:pt x="963" y="1267"/>
                  </a:lnTo>
                  <a:lnTo>
                    <a:pt x="980" y="1268"/>
                  </a:lnTo>
                  <a:lnTo>
                    <a:pt x="980" y="1268"/>
                  </a:lnTo>
                  <a:lnTo>
                    <a:pt x="1024" y="1268"/>
                  </a:lnTo>
                  <a:lnTo>
                    <a:pt x="1043" y="1270"/>
                  </a:lnTo>
                  <a:lnTo>
                    <a:pt x="1063" y="1272"/>
                  </a:lnTo>
                  <a:lnTo>
                    <a:pt x="1063" y="1272"/>
                  </a:lnTo>
                  <a:lnTo>
                    <a:pt x="1064" y="1267"/>
                  </a:lnTo>
                  <a:lnTo>
                    <a:pt x="1067" y="1261"/>
                  </a:lnTo>
                  <a:lnTo>
                    <a:pt x="1070" y="1258"/>
                  </a:lnTo>
                  <a:lnTo>
                    <a:pt x="1070" y="1254"/>
                  </a:lnTo>
                  <a:lnTo>
                    <a:pt x="1070" y="1254"/>
                  </a:lnTo>
                  <a:lnTo>
                    <a:pt x="1046" y="1250"/>
                  </a:lnTo>
                  <a:lnTo>
                    <a:pt x="1022" y="1248"/>
                  </a:lnTo>
                  <a:lnTo>
                    <a:pt x="970" y="1244"/>
                  </a:lnTo>
                  <a:lnTo>
                    <a:pt x="970" y="1244"/>
                  </a:lnTo>
                  <a:lnTo>
                    <a:pt x="945" y="1243"/>
                  </a:lnTo>
                  <a:lnTo>
                    <a:pt x="918" y="1240"/>
                  </a:lnTo>
                  <a:lnTo>
                    <a:pt x="865" y="1234"/>
                  </a:lnTo>
                  <a:lnTo>
                    <a:pt x="865" y="1234"/>
                  </a:lnTo>
                  <a:lnTo>
                    <a:pt x="781" y="1229"/>
                  </a:lnTo>
                  <a:lnTo>
                    <a:pt x="697" y="1222"/>
                  </a:lnTo>
                  <a:lnTo>
                    <a:pt x="656" y="1216"/>
                  </a:lnTo>
                  <a:lnTo>
                    <a:pt x="615" y="1211"/>
                  </a:lnTo>
                  <a:lnTo>
                    <a:pt x="577" y="1202"/>
                  </a:lnTo>
                  <a:lnTo>
                    <a:pt x="539" y="1192"/>
                  </a:lnTo>
                  <a:lnTo>
                    <a:pt x="539" y="1192"/>
                  </a:lnTo>
                  <a:lnTo>
                    <a:pt x="615" y="1199"/>
                  </a:lnTo>
                  <a:lnTo>
                    <a:pt x="691" y="1206"/>
                  </a:lnTo>
                  <a:lnTo>
                    <a:pt x="770" y="1213"/>
                  </a:lnTo>
                  <a:lnTo>
                    <a:pt x="848" y="1220"/>
                  </a:lnTo>
                  <a:lnTo>
                    <a:pt x="848" y="1220"/>
                  </a:lnTo>
                  <a:lnTo>
                    <a:pt x="960" y="1230"/>
                  </a:lnTo>
                  <a:lnTo>
                    <a:pt x="1014" y="1233"/>
                  </a:lnTo>
                  <a:lnTo>
                    <a:pt x="1041" y="1233"/>
                  </a:lnTo>
                  <a:lnTo>
                    <a:pt x="1069" y="1233"/>
                  </a:lnTo>
                  <a:lnTo>
                    <a:pt x="1069" y="1233"/>
                  </a:lnTo>
                  <a:lnTo>
                    <a:pt x="1067" y="1226"/>
                  </a:lnTo>
                  <a:lnTo>
                    <a:pt x="1066" y="1222"/>
                  </a:lnTo>
                  <a:lnTo>
                    <a:pt x="1064" y="1218"/>
                  </a:lnTo>
                  <a:lnTo>
                    <a:pt x="1064" y="1212"/>
                  </a:lnTo>
                  <a:lnTo>
                    <a:pt x="1064" y="1212"/>
                  </a:lnTo>
                  <a:lnTo>
                    <a:pt x="1057" y="1209"/>
                  </a:lnTo>
                  <a:lnTo>
                    <a:pt x="1050" y="1208"/>
                  </a:lnTo>
                  <a:lnTo>
                    <a:pt x="1035" y="1208"/>
                  </a:lnTo>
                  <a:lnTo>
                    <a:pt x="1035" y="1208"/>
                  </a:lnTo>
                  <a:close/>
                  <a:moveTo>
                    <a:pt x="1255" y="1357"/>
                  </a:moveTo>
                  <a:lnTo>
                    <a:pt x="1255" y="1357"/>
                  </a:lnTo>
                  <a:lnTo>
                    <a:pt x="1258" y="1327"/>
                  </a:lnTo>
                  <a:lnTo>
                    <a:pt x="1259" y="1296"/>
                  </a:lnTo>
                  <a:lnTo>
                    <a:pt x="1258" y="1264"/>
                  </a:lnTo>
                  <a:lnTo>
                    <a:pt x="1254" y="1234"/>
                  </a:lnTo>
                  <a:lnTo>
                    <a:pt x="1247" y="1205"/>
                  </a:lnTo>
                  <a:lnTo>
                    <a:pt x="1238" y="1178"/>
                  </a:lnTo>
                  <a:lnTo>
                    <a:pt x="1233" y="1166"/>
                  </a:lnTo>
                  <a:lnTo>
                    <a:pt x="1227" y="1153"/>
                  </a:lnTo>
                  <a:lnTo>
                    <a:pt x="1220" y="1143"/>
                  </a:lnTo>
                  <a:lnTo>
                    <a:pt x="1213" y="1133"/>
                  </a:lnTo>
                  <a:lnTo>
                    <a:pt x="1213" y="1133"/>
                  </a:lnTo>
                  <a:lnTo>
                    <a:pt x="1203" y="1140"/>
                  </a:lnTo>
                  <a:lnTo>
                    <a:pt x="1192" y="1145"/>
                  </a:lnTo>
                  <a:lnTo>
                    <a:pt x="1192" y="1145"/>
                  </a:lnTo>
                  <a:lnTo>
                    <a:pt x="1206" y="1205"/>
                  </a:lnTo>
                  <a:lnTo>
                    <a:pt x="1213" y="1233"/>
                  </a:lnTo>
                  <a:lnTo>
                    <a:pt x="1219" y="1263"/>
                  </a:lnTo>
                  <a:lnTo>
                    <a:pt x="1222" y="1292"/>
                  </a:lnTo>
                  <a:lnTo>
                    <a:pt x="1223" y="1321"/>
                  </a:lnTo>
                  <a:lnTo>
                    <a:pt x="1222" y="1337"/>
                  </a:lnTo>
                  <a:lnTo>
                    <a:pt x="1220" y="1354"/>
                  </a:lnTo>
                  <a:lnTo>
                    <a:pt x="1217" y="1369"/>
                  </a:lnTo>
                  <a:lnTo>
                    <a:pt x="1213" y="1386"/>
                  </a:lnTo>
                  <a:lnTo>
                    <a:pt x="1213" y="1386"/>
                  </a:lnTo>
                  <a:lnTo>
                    <a:pt x="1234" y="1372"/>
                  </a:lnTo>
                  <a:lnTo>
                    <a:pt x="1255" y="1357"/>
                  </a:lnTo>
                  <a:lnTo>
                    <a:pt x="1255" y="1357"/>
                  </a:lnTo>
                  <a:close/>
                  <a:moveTo>
                    <a:pt x="1192" y="1404"/>
                  </a:moveTo>
                  <a:lnTo>
                    <a:pt x="1192" y="1404"/>
                  </a:lnTo>
                  <a:lnTo>
                    <a:pt x="1196" y="1396"/>
                  </a:lnTo>
                  <a:lnTo>
                    <a:pt x="1201" y="1383"/>
                  </a:lnTo>
                  <a:lnTo>
                    <a:pt x="1206" y="1361"/>
                  </a:lnTo>
                  <a:lnTo>
                    <a:pt x="1206" y="1361"/>
                  </a:lnTo>
                  <a:lnTo>
                    <a:pt x="1209" y="1334"/>
                  </a:lnTo>
                  <a:lnTo>
                    <a:pt x="1209" y="1307"/>
                  </a:lnTo>
                  <a:lnTo>
                    <a:pt x="1208" y="1279"/>
                  </a:lnTo>
                  <a:lnTo>
                    <a:pt x="1205" y="1253"/>
                  </a:lnTo>
                  <a:lnTo>
                    <a:pt x="1199" y="1225"/>
                  </a:lnTo>
                  <a:lnTo>
                    <a:pt x="1192" y="1199"/>
                  </a:lnTo>
                  <a:lnTo>
                    <a:pt x="1185" y="1177"/>
                  </a:lnTo>
                  <a:lnTo>
                    <a:pt x="1177" y="1156"/>
                  </a:lnTo>
                  <a:lnTo>
                    <a:pt x="1177" y="1156"/>
                  </a:lnTo>
                  <a:lnTo>
                    <a:pt x="1160" y="1167"/>
                  </a:lnTo>
                  <a:lnTo>
                    <a:pt x="1143" y="1178"/>
                  </a:lnTo>
                  <a:lnTo>
                    <a:pt x="1126" y="1191"/>
                  </a:lnTo>
                  <a:lnTo>
                    <a:pt x="1109" y="1204"/>
                  </a:lnTo>
                  <a:lnTo>
                    <a:pt x="1109" y="1204"/>
                  </a:lnTo>
                  <a:lnTo>
                    <a:pt x="1116" y="1218"/>
                  </a:lnTo>
                  <a:lnTo>
                    <a:pt x="1121" y="1233"/>
                  </a:lnTo>
                  <a:lnTo>
                    <a:pt x="1128" y="1265"/>
                  </a:lnTo>
                  <a:lnTo>
                    <a:pt x="1132" y="1298"/>
                  </a:lnTo>
                  <a:lnTo>
                    <a:pt x="1133" y="1329"/>
                  </a:lnTo>
                  <a:lnTo>
                    <a:pt x="1132" y="1361"/>
                  </a:lnTo>
                  <a:lnTo>
                    <a:pt x="1129" y="1393"/>
                  </a:lnTo>
                  <a:lnTo>
                    <a:pt x="1123" y="1424"/>
                  </a:lnTo>
                  <a:lnTo>
                    <a:pt x="1115" y="1453"/>
                  </a:lnTo>
                  <a:lnTo>
                    <a:pt x="1115" y="1453"/>
                  </a:lnTo>
                  <a:lnTo>
                    <a:pt x="1123" y="1445"/>
                  </a:lnTo>
                  <a:lnTo>
                    <a:pt x="1133" y="1439"/>
                  </a:lnTo>
                  <a:lnTo>
                    <a:pt x="1154" y="1428"/>
                  </a:lnTo>
                  <a:lnTo>
                    <a:pt x="1175" y="1417"/>
                  </a:lnTo>
                  <a:lnTo>
                    <a:pt x="1185" y="1411"/>
                  </a:lnTo>
                  <a:lnTo>
                    <a:pt x="1192" y="1404"/>
                  </a:lnTo>
                  <a:lnTo>
                    <a:pt x="1192" y="1404"/>
                  </a:lnTo>
                  <a:close/>
                  <a:moveTo>
                    <a:pt x="1102" y="1441"/>
                  </a:moveTo>
                  <a:lnTo>
                    <a:pt x="1102" y="1441"/>
                  </a:lnTo>
                  <a:lnTo>
                    <a:pt x="1108" y="1428"/>
                  </a:lnTo>
                  <a:lnTo>
                    <a:pt x="1112" y="1414"/>
                  </a:lnTo>
                  <a:lnTo>
                    <a:pt x="1118" y="1383"/>
                  </a:lnTo>
                  <a:lnTo>
                    <a:pt x="1121" y="1351"/>
                  </a:lnTo>
                  <a:lnTo>
                    <a:pt x="1121" y="1319"/>
                  </a:lnTo>
                  <a:lnTo>
                    <a:pt x="1118" y="1286"/>
                  </a:lnTo>
                  <a:lnTo>
                    <a:pt x="1114" y="1257"/>
                  </a:lnTo>
                  <a:lnTo>
                    <a:pt x="1109" y="1243"/>
                  </a:lnTo>
                  <a:lnTo>
                    <a:pt x="1105" y="1229"/>
                  </a:lnTo>
                  <a:lnTo>
                    <a:pt x="1099" y="1218"/>
                  </a:lnTo>
                  <a:lnTo>
                    <a:pt x="1094" y="1206"/>
                  </a:lnTo>
                  <a:lnTo>
                    <a:pt x="1094" y="1206"/>
                  </a:lnTo>
                  <a:lnTo>
                    <a:pt x="1094" y="1205"/>
                  </a:lnTo>
                  <a:lnTo>
                    <a:pt x="1092" y="1205"/>
                  </a:lnTo>
                  <a:lnTo>
                    <a:pt x="1092" y="1205"/>
                  </a:lnTo>
                  <a:lnTo>
                    <a:pt x="1088" y="1208"/>
                  </a:lnTo>
                  <a:lnTo>
                    <a:pt x="1085" y="1212"/>
                  </a:lnTo>
                  <a:lnTo>
                    <a:pt x="1083" y="1216"/>
                  </a:lnTo>
                  <a:lnTo>
                    <a:pt x="1083" y="1220"/>
                  </a:lnTo>
                  <a:lnTo>
                    <a:pt x="1083" y="1232"/>
                  </a:lnTo>
                  <a:lnTo>
                    <a:pt x="1084" y="1243"/>
                  </a:lnTo>
                  <a:lnTo>
                    <a:pt x="1084" y="1243"/>
                  </a:lnTo>
                  <a:lnTo>
                    <a:pt x="1084" y="1275"/>
                  </a:lnTo>
                  <a:lnTo>
                    <a:pt x="1085" y="1310"/>
                  </a:lnTo>
                  <a:lnTo>
                    <a:pt x="1085" y="1310"/>
                  </a:lnTo>
                  <a:lnTo>
                    <a:pt x="1087" y="1331"/>
                  </a:lnTo>
                  <a:lnTo>
                    <a:pt x="1085" y="1352"/>
                  </a:lnTo>
                  <a:lnTo>
                    <a:pt x="1084" y="1393"/>
                  </a:lnTo>
                  <a:lnTo>
                    <a:pt x="1084" y="1393"/>
                  </a:lnTo>
                  <a:lnTo>
                    <a:pt x="1080" y="1416"/>
                  </a:lnTo>
                  <a:lnTo>
                    <a:pt x="1076" y="1435"/>
                  </a:lnTo>
                  <a:lnTo>
                    <a:pt x="1074" y="1444"/>
                  </a:lnTo>
                  <a:lnTo>
                    <a:pt x="1074" y="1452"/>
                  </a:lnTo>
                  <a:lnTo>
                    <a:pt x="1074" y="1460"/>
                  </a:lnTo>
                  <a:lnTo>
                    <a:pt x="1077" y="1469"/>
                  </a:lnTo>
                  <a:lnTo>
                    <a:pt x="1077" y="1469"/>
                  </a:lnTo>
                  <a:lnTo>
                    <a:pt x="1083" y="1469"/>
                  </a:lnTo>
                  <a:lnTo>
                    <a:pt x="1087" y="1468"/>
                  </a:lnTo>
                  <a:lnTo>
                    <a:pt x="1091" y="1465"/>
                  </a:lnTo>
                  <a:lnTo>
                    <a:pt x="1094" y="1460"/>
                  </a:lnTo>
                  <a:lnTo>
                    <a:pt x="1099" y="1451"/>
                  </a:lnTo>
                  <a:lnTo>
                    <a:pt x="1102" y="1441"/>
                  </a:lnTo>
                  <a:lnTo>
                    <a:pt x="1102" y="1441"/>
                  </a:lnTo>
                  <a:close/>
                  <a:moveTo>
                    <a:pt x="1059" y="1444"/>
                  </a:moveTo>
                  <a:lnTo>
                    <a:pt x="1059" y="1444"/>
                  </a:lnTo>
                  <a:lnTo>
                    <a:pt x="1049" y="1441"/>
                  </a:lnTo>
                  <a:lnTo>
                    <a:pt x="1038" y="1439"/>
                  </a:lnTo>
                  <a:lnTo>
                    <a:pt x="1017" y="1435"/>
                  </a:lnTo>
                  <a:lnTo>
                    <a:pt x="1017" y="1435"/>
                  </a:lnTo>
                  <a:lnTo>
                    <a:pt x="1004" y="1432"/>
                  </a:lnTo>
                  <a:lnTo>
                    <a:pt x="993" y="1428"/>
                  </a:lnTo>
                  <a:lnTo>
                    <a:pt x="993" y="1428"/>
                  </a:lnTo>
                  <a:lnTo>
                    <a:pt x="977" y="1427"/>
                  </a:lnTo>
                  <a:lnTo>
                    <a:pt x="962" y="1425"/>
                  </a:lnTo>
                  <a:lnTo>
                    <a:pt x="931" y="1425"/>
                  </a:lnTo>
                  <a:lnTo>
                    <a:pt x="931" y="1425"/>
                  </a:lnTo>
                  <a:lnTo>
                    <a:pt x="907" y="1423"/>
                  </a:lnTo>
                  <a:lnTo>
                    <a:pt x="883" y="1420"/>
                  </a:lnTo>
                  <a:lnTo>
                    <a:pt x="831" y="1413"/>
                  </a:lnTo>
                  <a:lnTo>
                    <a:pt x="778" y="1404"/>
                  </a:lnTo>
                  <a:lnTo>
                    <a:pt x="751" y="1402"/>
                  </a:lnTo>
                  <a:lnTo>
                    <a:pt x="725" y="1399"/>
                  </a:lnTo>
                  <a:lnTo>
                    <a:pt x="725" y="1399"/>
                  </a:lnTo>
                  <a:lnTo>
                    <a:pt x="708" y="1397"/>
                  </a:lnTo>
                  <a:lnTo>
                    <a:pt x="691" y="1393"/>
                  </a:lnTo>
                  <a:lnTo>
                    <a:pt x="674" y="1390"/>
                  </a:lnTo>
                  <a:lnTo>
                    <a:pt x="657" y="1389"/>
                  </a:lnTo>
                  <a:lnTo>
                    <a:pt x="657" y="1389"/>
                  </a:lnTo>
                  <a:lnTo>
                    <a:pt x="588" y="1382"/>
                  </a:lnTo>
                  <a:lnTo>
                    <a:pt x="520" y="1378"/>
                  </a:lnTo>
                  <a:lnTo>
                    <a:pt x="454" y="1372"/>
                  </a:lnTo>
                  <a:lnTo>
                    <a:pt x="420" y="1368"/>
                  </a:lnTo>
                  <a:lnTo>
                    <a:pt x="388" y="1364"/>
                  </a:lnTo>
                  <a:lnTo>
                    <a:pt x="388" y="1364"/>
                  </a:lnTo>
                  <a:lnTo>
                    <a:pt x="337" y="1355"/>
                  </a:lnTo>
                  <a:lnTo>
                    <a:pt x="285" y="1344"/>
                  </a:lnTo>
                  <a:lnTo>
                    <a:pt x="187" y="1320"/>
                  </a:lnTo>
                  <a:lnTo>
                    <a:pt x="187" y="1320"/>
                  </a:lnTo>
                  <a:lnTo>
                    <a:pt x="152" y="1314"/>
                  </a:lnTo>
                  <a:lnTo>
                    <a:pt x="111" y="1307"/>
                  </a:lnTo>
                  <a:lnTo>
                    <a:pt x="111" y="1307"/>
                  </a:lnTo>
                  <a:lnTo>
                    <a:pt x="86" y="1303"/>
                  </a:lnTo>
                  <a:lnTo>
                    <a:pt x="72" y="1300"/>
                  </a:lnTo>
                  <a:lnTo>
                    <a:pt x="59" y="1299"/>
                  </a:lnTo>
                  <a:lnTo>
                    <a:pt x="47" y="1299"/>
                  </a:lnTo>
                  <a:lnTo>
                    <a:pt x="41" y="1300"/>
                  </a:lnTo>
                  <a:lnTo>
                    <a:pt x="35" y="1302"/>
                  </a:lnTo>
                  <a:lnTo>
                    <a:pt x="31" y="1305"/>
                  </a:lnTo>
                  <a:lnTo>
                    <a:pt x="28" y="1309"/>
                  </a:lnTo>
                  <a:lnTo>
                    <a:pt x="26" y="1313"/>
                  </a:lnTo>
                  <a:lnTo>
                    <a:pt x="24" y="1319"/>
                  </a:lnTo>
                  <a:lnTo>
                    <a:pt x="24" y="1319"/>
                  </a:lnTo>
                  <a:lnTo>
                    <a:pt x="94" y="1330"/>
                  </a:lnTo>
                  <a:lnTo>
                    <a:pt x="166" y="1344"/>
                  </a:lnTo>
                  <a:lnTo>
                    <a:pt x="308" y="1373"/>
                  </a:lnTo>
                  <a:lnTo>
                    <a:pt x="379" y="1387"/>
                  </a:lnTo>
                  <a:lnTo>
                    <a:pt x="449" y="1402"/>
                  </a:lnTo>
                  <a:lnTo>
                    <a:pt x="521" y="1413"/>
                  </a:lnTo>
                  <a:lnTo>
                    <a:pt x="593" y="1421"/>
                  </a:lnTo>
                  <a:lnTo>
                    <a:pt x="593" y="1421"/>
                  </a:lnTo>
                  <a:lnTo>
                    <a:pt x="632" y="1425"/>
                  </a:lnTo>
                  <a:lnTo>
                    <a:pt x="670" y="1428"/>
                  </a:lnTo>
                  <a:lnTo>
                    <a:pt x="670" y="1428"/>
                  </a:lnTo>
                  <a:lnTo>
                    <a:pt x="715" y="1432"/>
                  </a:lnTo>
                  <a:lnTo>
                    <a:pt x="761" y="1437"/>
                  </a:lnTo>
                  <a:lnTo>
                    <a:pt x="858" y="1448"/>
                  </a:lnTo>
                  <a:lnTo>
                    <a:pt x="907" y="1453"/>
                  </a:lnTo>
                  <a:lnTo>
                    <a:pt x="956" y="1458"/>
                  </a:lnTo>
                  <a:lnTo>
                    <a:pt x="1005" y="1462"/>
                  </a:lnTo>
                  <a:lnTo>
                    <a:pt x="1052" y="1463"/>
                  </a:lnTo>
                  <a:lnTo>
                    <a:pt x="1052" y="1463"/>
                  </a:lnTo>
                  <a:lnTo>
                    <a:pt x="1057" y="1453"/>
                  </a:lnTo>
                  <a:lnTo>
                    <a:pt x="1059" y="1448"/>
                  </a:lnTo>
                  <a:lnTo>
                    <a:pt x="1059" y="1444"/>
                  </a:lnTo>
                  <a:lnTo>
                    <a:pt x="1059" y="1444"/>
                  </a:lnTo>
                  <a:close/>
                </a:path>
              </a:pathLst>
            </a:custGeom>
            <a:solidFill>
              <a:schemeClr val="tx1">
                <a:lumMod val="75000"/>
                <a:lumOff val="25000"/>
              </a:schemeClr>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anim calcmode="lin" valueType="num">
                                      <p:cBhvr>
                                        <p:cTn id="62" dur="500" fill="hold"/>
                                        <p:tgtEl>
                                          <p:spTgt spid="20"/>
                                        </p:tgtEl>
                                        <p:attrNameLst>
                                          <p:attrName>ppt_x</p:attrName>
                                        </p:attrNameLst>
                                      </p:cBhvr>
                                      <p:tavLst>
                                        <p:tav tm="0">
                                          <p:val>
                                            <p:strVal val="#ppt_x"/>
                                          </p:val>
                                        </p:tav>
                                        <p:tav tm="100000">
                                          <p:val>
                                            <p:strVal val="#ppt_x"/>
                                          </p:val>
                                        </p:tav>
                                      </p:tavLst>
                                    </p:anim>
                                    <p:anim calcmode="lin" valueType="num">
                                      <p:cBhvr>
                                        <p:cTn id="63" dur="50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anim calcmode="lin" valueType="num">
                                      <p:cBhvr>
                                        <p:cTn id="74" dur="500" fill="hold"/>
                                        <p:tgtEl>
                                          <p:spTgt spid="19"/>
                                        </p:tgtEl>
                                        <p:attrNameLst>
                                          <p:attrName>ppt_x</p:attrName>
                                        </p:attrNameLst>
                                      </p:cBhvr>
                                      <p:tavLst>
                                        <p:tav tm="0">
                                          <p:val>
                                            <p:strVal val="#ppt_x"/>
                                          </p:val>
                                        </p:tav>
                                        <p:tav tm="100000">
                                          <p:val>
                                            <p:strVal val="#ppt_x"/>
                                          </p:val>
                                        </p:tav>
                                      </p:tavLst>
                                    </p:anim>
                                    <p:anim calcmode="lin" valueType="num">
                                      <p:cBhvr>
                                        <p:cTn id="75" dur="500" fill="hold"/>
                                        <p:tgtEl>
                                          <p:spTgt spid="19"/>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animEffect transition="in" filter="fade">
                                      <p:cBhvr>
                                        <p:cTn id="81" dur="500"/>
                                        <p:tgtEl>
                                          <p:spTgt spid="8"/>
                                        </p:tgtEl>
                                      </p:cBhvr>
                                    </p:animEffect>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anim calcmode="lin" valueType="num">
                                      <p:cBhvr>
                                        <p:cTn id="86" dur="500" fill="hold"/>
                                        <p:tgtEl>
                                          <p:spTgt spid="18"/>
                                        </p:tgtEl>
                                        <p:attrNameLst>
                                          <p:attrName>ppt_x</p:attrName>
                                        </p:attrNameLst>
                                      </p:cBhvr>
                                      <p:tavLst>
                                        <p:tav tm="0">
                                          <p:val>
                                            <p:strVal val="#ppt_x"/>
                                          </p:val>
                                        </p:tav>
                                        <p:tav tm="100000">
                                          <p:val>
                                            <p:strVal val="#ppt_x"/>
                                          </p:val>
                                        </p:tav>
                                      </p:tavLst>
                                    </p:anim>
                                    <p:anim calcmode="lin" valueType="num">
                                      <p:cBhvr>
                                        <p:cTn id="87" dur="500" fill="hold"/>
                                        <p:tgtEl>
                                          <p:spTgt spid="18"/>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53"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500" fill="hold"/>
                                        <p:tgtEl>
                                          <p:spTgt spid="9"/>
                                        </p:tgtEl>
                                        <p:attrNameLst>
                                          <p:attrName>ppt_w</p:attrName>
                                        </p:attrNameLst>
                                      </p:cBhvr>
                                      <p:tavLst>
                                        <p:tav tm="0">
                                          <p:val>
                                            <p:fltVal val="0"/>
                                          </p:val>
                                        </p:tav>
                                        <p:tav tm="100000">
                                          <p:val>
                                            <p:strVal val="#ppt_w"/>
                                          </p:val>
                                        </p:tav>
                                      </p:tavLst>
                                    </p:anim>
                                    <p:anim calcmode="lin" valueType="num">
                                      <p:cBhvr>
                                        <p:cTn id="92" dur="500" fill="hold"/>
                                        <p:tgtEl>
                                          <p:spTgt spid="9"/>
                                        </p:tgtEl>
                                        <p:attrNameLst>
                                          <p:attrName>ppt_h</p:attrName>
                                        </p:attrNameLst>
                                      </p:cBhvr>
                                      <p:tavLst>
                                        <p:tav tm="0">
                                          <p:val>
                                            <p:fltVal val="0"/>
                                          </p:val>
                                        </p:tav>
                                        <p:tav tm="100000">
                                          <p:val>
                                            <p:strVal val="#ppt_h"/>
                                          </p:val>
                                        </p:tav>
                                      </p:tavLst>
                                    </p:anim>
                                    <p:animEffect transition="in" filter="fade">
                                      <p:cBhvr>
                                        <p:cTn id="93" dur="500"/>
                                        <p:tgtEl>
                                          <p:spTgt spid="9"/>
                                        </p:tgtEl>
                                      </p:cBhvr>
                                    </p:animEffect>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anim calcmode="lin" valueType="num">
                                      <p:cBhvr>
                                        <p:cTn id="98" dur="500" fill="hold"/>
                                        <p:tgtEl>
                                          <p:spTgt spid="17"/>
                                        </p:tgtEl>
                                        <p:attrNameLst>
                                          <p:attrName>ppt_x</p:attrName>
                                        </p:attrNameLst>
                                      </p:cBhvr>
                                      <p:tavLst>
                                        <p:tav tm="0">
                                          <p:val>
                                            <p:strVal val="#ppt_x"/>
                                          </p:val>
                                        </p:tav>
                                        <p:tav tm="100000">
                                          <p:val>
                                            <p:strVal val="#ppt_x"/>
                                          </p:val>
                                        </p:tav>
                                      </p:tavLst>
                                    </p:anim>
                                    <p:anim calcmode="lin" valueType="num">
                                      <p:cBhvr>
                                        <p:cTn id="99" dur="500" fill="hold"/>
                                        <p:tgtEl>
                                          <p:spTgt spid="17"/>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9000"/>
                            </p:stCondLst>
                            <p:childTnLst>
                              <p:par>
                                <p:cTn id="107" presetID="22" presetClass="entr" presetSubtype="8" fill="hold" grpId="0" nodeType="after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left)">
                                      <p:cBhvr>
                                        <p:cTn id="109" dur="500"/>
                                        <p:tgtEl>
                                          <p:spTgt spid="11"/>
                                        </p:tgtEl>
                                      </p:cBhvr>
                                    </p:animEffect>
                                  </p:childTnLst>
                                </p:cTn>
                              </p:par>
                            </p:childTnLst>
                          </p:cTn>
                        </p:par>
                        <p:par>
                          <p:cTn id="110" fill="hold">
                            <p:stCondLst>
                              <p:cond delay="9500"/>
                            </p:stCondLst>
                            <p:childTnLst>
                              <p:par>
                                <p:cTn id="111" presetID="2" presetClass="entr" presetSubtype="2"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 calcmode="lin" valueType="num">
                                      <p:cBhvr additive="base">
                                        <p:cTn id="113" dur="500" fill="hold"/>
                                        <p:tgtEl>
                                          <p:spTgt spid="74"/>
                                        </p:tgtEl>
                                        <p:attrNameLst>
                                          <p:attrName>ppt_x</p:attrName>
                                        </p:attrNameLst>
                                      </p:cBhvr>
                                      <p:tavLst>
                                        <p:tav tm="0">
                                          <p:val>
                                            <p:strVal val="1+#ppt_w/2"/>
                                          </p:val>
                                        </p:tav>
                                        <p:tav tm="100000">
                                          <p:val>
                                            <p:strVal val="#ppt_x"/>
                                          </p:val>
                                        </p:tav>
                                      </p:tavLst>
                                    </p:anim>
                                    <p:anim calcmode="lin" valueType="num">
                                      <p:cBhvr additive="base">
                                        <p:cTn id="114" dur="500" fill="hold"/>
                                        <p:tgtEl>
                                          <p:spTgt spid="74"/>
                                        </p:tgtEl>
                                        <p:attrNameLst>
                                          <p:attrName>ppt_y</p:attrName>
                                        </p:attrNameLst>
                                      </p:cBhvr>
                                      <p:tavLst>
                                        <p:tav tm="0">
                                          <p:val>
                                            <p:strVal val="#ppt_y"/>
                                          </p:val>
                                        </p:tav>
                                        <p:tav tm="100000">
                                          <p:val>
                                            <p:strVal val="#ppt_y"/>
                                          </p:val>
                                        </p:tav>
                                      </p:tavLst>
                                    </p:anim>
                                  </p:childTnLst>
                                </p:cTn>
                              </p:par>
                              <p:par>
                                <p:cTn id="115" presetID="42" presetClass="entr" presetSubtype="0" fill="hold" grpId="0" nodeType="withEffect">
                                  <p:stCondLst>
                                    <p:cond delay="400"/>
                                  </p:stCondLst>
                                  <p:childTnLst>
                                    <p:set>
                                      <p:cBhvr>
                                        <p:cTn id="116" dur="1" fill="hold">
                                          <p:stCondLst>
                                            <p:cond delay="0"/>
                                          </p:stCondLst>
                                        </p:cTn>
                                        <p:tgtEl>
                                          <p:spTgt spid="13"/>
                                        </p:tgtEl>
                                        <p:attrNameLst>
                                          <p:attrName>style.visibility</p:attrName>
                                        </p:attrNameLst>
                                      </p:cBhvr>
                                      <p:to>
                                        <p:strVal val="visible"/>
                                      </p:to>
                                    </p:set>
                                    <p:animEffect transition="in" filter="fade">
                                      <p:cBhvr>
                                        <p:cTn id="117" dur="1000"/>
                                        <p:tgtEl>
                                          <p:spTgt spid="13"/>
                                        </p:tgtEl>
                                      </p:cBhvr>
                                    </p:animEffect>
                                    <p:anim calcmode="lin" valueType="num">
                                      <p:cBhvr>
                                        <p:cTn id="118" dur="1000" fill="hold"/>
                                        <p:tgtEl>
                                          <p:spTgt spid="13"/>
                                        </p:tgtEl>
                                        <p:attrNameLst>
                                          <p:attrName>ppt_x</p:attrName>
                                        </p:attrNameLst>
                                      </p:cBhvr>
                                      <p:tavLst>
                                        <p:tav tm="0">
                                          <p:val>
                                            <p:strVal val="#ppt_x"/>
                                          </p:val>
                                        </p:tav>
                                        <p:tav tm="100000">
                                          <p:val>
                                            <p:strVal val="#ppt_x"/>
                                          </p:val>
                                        </p:tav>
                                      </p:tavLst>
                                    </p:anim>
                                    <p:anim calcmode="lin" valueType="num">
                                      <p:cBhvr>
                                        <p:cTn id="119" dur="1000" fill="hold"/>
                                        <p:tgtEl>
                                          <p:spTgt spid="13"/>
                                        </p:tgtEl>
                                        <p:attrNameLst>
                                          <p:attrName>ppt_y</p:attrName>
                                        </p:attrNameLst>
                                      </p:cBhvr>
                                      <p:tavLst>
                                        <p:tav tm="0">
                                          <p:val>
                                            <p:strVal val="#ppt_y+.1"/>
                                          </p:val>
                                        </p:tav>
                                        <p:tav tm="100000">
                                          <p:val>
                                            <p:strVal val="#ppt_y"/>
                                          </p:val>
                                        </p:tav>
                                      </p:tavLst>
                                    </p:anim>
                                  </p:childTnLst>
                                </p:cTn>
                              </p:par>
                            </p:childTnLst>
                          </p:cTn>
                        </p:par>
                        <p:par>
                          <p:cTn id="120" fill="hold">
                            <p:stCondLst>
                              <p:cond delay="10900"/>
                            </p:stCondLst>
                            <p:childTnLst>
                              <p:par>
                                <p:cTn id="121" presetID="42" presetClass="entr" presetSubtype="0"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fade">
                                      <p:cBhvr>
                                        <p:cTn id="123" dur="1000"/>
                                        <p:tgtEl>
                                          <p:spTgt spid="12"/>
                                        </p:tgtEl>
                                      </p:cBhvr>
                                    </p:animEffect>
                                    <p:anim calcmode="lin" valueType="num">
                                      <p:cBhvr>
                                        <p:cTn id="124" dur="1000" fill="hold"/>
                                        <p:tgtEl>
                                          <p:spTgt spid="12"/>
                                        </p:tgtEl>
                                        <p:attrNameLst>
                                          <p:attrName>ppt_x</p:attrName>
                                        </p:attrNameLst>
                                      </p:cBhvr>
                                      <p:tavLst>
                                        <p:tav tm="0">
                                          <p:val>
                                            <p:strVal val="#ppt_x"/>
                                          </p:val>
                                        </p:tav>
                                        <p:tav tm="100000">
                                          <p:val>
                                            <p:strVal val="#ppt_x"/>
                                          </p:val>
                                        </p:tav>
                                      </p:tavLst>
                                    </p:anim>
                                    <p:anim calcmode="lin" valueType="num">
                                      <p:cBhvr>
                                        <p:cTn id="1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animBg="1"/>
      <p:bldP spid="12" grpId="0"/>
      <p:bldP spid="13" grpId="0"/>
      <p:bldP spid="14" grpId="0"/>
      <p:bldP spid="15" grpId="0"/>
      <p:bldP spid="16" grpId="0"/>
      <p:bldP spid="17" grpId="0"/>
      <p:bldP spid="18" grpId="0"/>
      <p:bldP spid="19" grpId="0"/>
      <p:bldP spid="20" grpId="0"/>
      <p:bldP spid="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4"/>
          <p:cNvSpPr>
            <a:spLocks noChangeArrowheads="1"/>
          </p:cNvSpPr>
          <p:nvPr/>
        </p:nvSpPr>
        <p:spPr bwMode="auto">
          <a:xfrm>
            <a:off x="6565758" y="2238838"/>
            <a:ext cx="1536226" cy="1534582"/>
          </a:xfrm>
          <a:custGeom>
            <a:avLst/>
            <a:gdLst>
              <a:gd name="T0" fmla="*/ 0 w 1152128"/>
              <a:gd name="T1" fmla="*/ 0 h 1152128"/>
              <a:gd name="T2" fmla="*/ 0 60000 65536"/>
              <a:gd name="T3" fmla="*/ 0 w 1152128"/>
              <a:gd name="T4" fmla="*/ 0 h 1152128"/>
              <a:gd name="T5" fmla="*/ 1152128 w 1152128"/>
              <a:gd name="T6" fmla="*/ 1152128 h 1152128"/>
            </a:gdLst>
            <a:ahLst/>
            <a:cxnLst>
              <a:cxn ang="T2">
                <a:pos x="T0" y="T1"/>
              </a:cxn>
            </a:cxnLst>
            <a:rect l="T3" t="T4" r="T5" b="T6"/>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noFill/>
          <a:ln w="127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 name="椭圆 4"/>
          <p:cNvSpPr>
            <a:spLocks noChangeArrowheads="1"/>
          </p:cNvSpPr>
          <p:nvPr/>
        </p:nvSpPr>
        <p:spPr bwMode="auto">
          <a:xfrm>
            <a:off x="9185383" y="2352536"/>
            <a:ext cx="1536226" cy="1534582"/>
          </a:xfrm>
          <a:custGeom>
            <a:avLst/>
            <a:gdLst>
              <a:gd name="T0" fmla="*/ 0 w 1152128"/>
              <a:gd name="T1" fmla="*/ 0 h 1152128"/>
              <a:gd name="T2" fmla="*/ 0 60000 65536"/>
              <a:gd name="T3" fmla="*/ 0 w 1152128"/>
              <a:gd name="T4" fmla="*/ 0 h 1152128"/>
              <a:gd name="T5" fmla="*/ 1152128 w 1152128"/>
              <a:gd name="T6" fmla="*/ 1152128 h 1152128"/>
            </a:gdLst>
            <a:ahLst/>
            <a:cxnLst>
              <a:cxn ang="T2">
                <a:pos x="T0" y="T1"/>
              </a:cxn>
            </a:cxnLst>
            <a:rect l="T3" t="T4" r="T5" b="T6"/>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noFill/>
          <a:ln w="127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 name="椭圆 4"/>
          <p:cNvSpPr>
            <a:spLocks noChangeArrowheads="1"/>
          </p:cNvSpPr>
          <p:nvPr/>
        </p:nvSpPr>
        <p:spPr bwMode="auto">
          <a:xfrm>
            <a:off x="3944018" y="2238838"/>
            <a:ext cx="1536226" cy="1534582"/>
          </a:xfrm>
          <a:custGeom>
            <a:avLst/>
            <a:gdLst>
              <a:gd name="T0" fmla="*/ 0 w 1152128"/>
              <a:gd name="T1" fmla="*/ 0 h 1152128"/>
              <a:gd name="T2" fmla="*/ 0 60000 65536"/>
              <a:gd name="T3" fmla="*/ 0 w 1152128"/>
              <a:gd name="T4" fmla="*/ 0 h 1152128"/>
              <a:gd name="T5" fmla="*/ 1152128 w 1152128"/>
              <a:gd name="T6" fmla="*/ 1152128 h 1152128"/>
            </a:gdLst>
            <a:ahLst/>
            <a:cxnLst>
              <a:cxn ang="T2">
                <a:pos x="T0" y="T1"/>
              </a:cxn>
            </a:cxnLst>
            <a:rect l="T3" t="T4" r="T5" b="T6"/>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noFill/>
          <a:ln w="127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 name="椭圆 4"/>
          <p:cNvSpPr>
            <a:spLocks noChangeArrowheads="1"/>
          </p:cNvSpPr>
          <p:nvPr/>
        </p:nvSpPr>
        <p:spPr bwMode="auto">
          <a:xfrm>
            <a:off x="1322275" y="2238838"/>
            <a:ext cx="1536226" cy="1534582"/>
          </a:xfrm>
          <a:custGeom>
            <a:avLst/>
            <a:gdLst>
              <a:gd name="T0" fmla="*/ 0 w 1152128"/>
              <a:gd name="T1" fmla="*/ 0 h 1152128"/>
              <a:gd name="T2" fmla="*/ 0 60000 65536"/>
              <a:gd name="T3" fmla="*/ 0 w 1152128"/>
              <a:gd name="T4" fmla="*/ 0 h 1152128"/>
              <a:gd name="T5" fmla="*/ 1152128 w 1152128"/>
              <a:gd name="T6" fmla="*/ 1152128 h 1152128"/>
            </a:gdLst>
            <a:ahLst/>
            <a:cxnLst>
              <a:cxn ang="T2">
                <a:pos x="T0" y="T1"/>
              </a:cxn>
            </a:cxnLst>
            <a:rect l="T3" t="T4" r="T5" b="T6"/>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noFill/>
          <a:ln w="12700" cap="flat" cmpd="sng">
            <a:solidFill>
              <a:schemeClr val="tx1">
                <a:lumMod val="75000"/>
                <a:lumOff val="25000"/>
              </a:schemeClr>
            </a:solidFill>
            <a:bevel/>
          </a:ln>
        </p:spPr>
        <p:txBody>
          <a:bodyPr anchor="ctr"/>
          <a:lstStyle/>
          <a:p>
            <a:pPr algn="ctr"/>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 name="文本框 38"/>
          <p:cNvSpPr>
            <a:spLocks noChangeArrowheads="1"/>
          </p:cNvSpPr>
          <p:nvPr/>
        </p:nvSpPr>
        <p:spPr bwMode="auto">
          <a:xfrm>
            <a:off x="825624" y="4097276"/>
            <a:ext cx="2508962"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here to add a title</a:t>
            </a:r>
          </a:p>
        </p:txBody>
      </p:sp>
      <p:sp>
        <p:nvSpPr>
          <p:cNvPr id="15" name="文本框 39"/>
          <p:cNvSpPr>
            <a:spLocks noChangeArrowheads="1"/>
          </p:cNvSpPr>
          <p:nvPr/>
        </p:nvSpPr>
        <p:spPr bwMode="auto">
          <a:xfrm>
            <a:off x="1104986" y="4496867"/>
            <a:ext cx="2006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here to add a title Click here to add a title Click here to add a title Click here to add a title Click here to add a title</a:t>
            </a:r>
          </a:p>
        </p:txBody>
      </p:sp>
      <p:sp>
        <p:nvSpPr>
          <p:cNvPr id="16" name="文本框 38"/>
          <p:cNvSpPr>
            <a:spLocks noChangeArrowheads="1"/>
          </p:cNvSpPr>
          <p:nvPr/>
        </p:nvSpPr>
        <p:spPr bwMode="auto">
          <a:xfrm>
            <a:off x="3334586" y="4100524"/>
            <a:ext cx="2570973"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here to add a title</a:t>
            </a:r>
          </a:p>
        </p:txBody>
      </p:sp>
      <p:sp>
        <p:nvSpPr>
          <p:cNvPr id="17" name="文本框 39"/>
          <p:cNvSpPr>
            <a:spLocks noChangeArrowheads="1"/>
          </p:cNvSpPr>
          <p:nvPr/>
        </p:nvSpPr>
        <p:spPr bwMode="auto">
          <a:xfrm>
            <a:off x="3675960" y="4500114"/>
            <a:ext cx="2006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here to add a title Click here to add a title Click here to add a title Click here to add a title Click here to add a title</a:t>
            </a:r>
          </a:p>
        </p:txBody>
      </p:sp>
      <p:sp>
        <p:nvSpPr>
          <p:cNvPr id="18" name="文本框 38"/>
          <p:cNvSpPr>
            <a:spLocks noChangeArrowheads="1"/>
          </p:cNvSpPr>
          <p:nvPr/>
        </p:nvSpPr>
        <p:spPr bwMode="auto">
          <a:xfrm>
            <a:off x="6000782" y="4100524"/>
            <a:ext cx="2570973"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here to add a title</a:t>
            </a:r>
          </a:p>
        </p:txBody>
      </p:sp>
      <p:sp>
        <p:nvSpPr>
          <p:cNvPr id="19" name="文本框 39"/>
          <p:cNvSpPr>
            <a:spLocks noChangeArrowheads="1"/>
          </p:cNvSpPr>
          <p:nvPr/>
        </p:nvSpPr>
        <p:spPr bwMode="auto">
          <a:xfrm>
            <a:off x="6342155" y="4500114"/>
            <a:ext cx="2006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here to add a title Click here to add a title Click here to add a title Click here to add a title Click here to add a title</a:t>
            </a:r>
          </a:p>
        </p:txBody>
      </p:sp>
      <p:sp>
        <p:nvSpPr>
          <p:cNvPr id="20" name="文本框 38"/>
          <p:cNvSpPr>
            <a:spLocks noChangeArrowheads="1"/>
          </p:cNvSpPr>
          <p:nvPr/>
        </p:nvSpPr>
        <p:spPr bwMode="auto">
          <a:xfrm>
            <a:off x="8728990" y="4115725"/>
            <a:ext cx="2508961"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here to add a title</a:t>
            </a:r>
          </a:p>
        </p:txBody>
      </p:sp>
      <p:sp>
        <p:nvSpPr>
          <p:cNvPr id="21" name="文本框 39"/>
          <p:cNvSpPr>
            <a:spLocks noChangeArrowheads="1"/>
          </p:cNvSpPr>
          <p:nvPr/>
        </p:nvSpPr>
        <p:spPr bwMode="auto">
          <a:xfrm>
            <a:off x="9008351" y="4515315"/>
            <a:ext cx="2006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here to add a title Click here to add a title Click here to add a title Click here to add a title Click here to add a title</a:t>
            </a:r>
          </a:p>
        </p:txBody>
      </p:sp>
      <p:sp>
        <p:nvSpPr>
          <p:cNvPr id="22" name="Freeform 108"/>
          <p:cNvSpPr>
            <a:spLocks noEditPoints="1"/>
          </p:cNvSpPr>
          <p:nvPr/>
        </p:nvSpPr>
        <p:spPr bwMode="auto">
          <a:xfrm>
            <a:off x="4286801" y="2539414"/>
            <a:ext cx="969134" cy="1032933"/>
          </a:xfrm>
          <a:custGeom>
            <a:avLst/>
            <a:gdLst/>
            <a:ahLst/>
            <a:cxnLst>
              <a:cxn ang="0">
                <a:pos x="931" y="106"/>
              </a:cxn>
              <a:cxn ang="0">
                <a:pos x="1050" y="90"/>
              </a:cxn>
              <a:cxn ang="0">
                <a:pos x="1106" y="319"/>
              </a:cxn>
              <a:cxn ang="0">
                <a:pos x="1188" y="671"/>
              </a:cxn>
              <a:cxn ang="0">
                <a:pos x="1372" y="1057"/>
              </a:cxn>
              <a:cxn ang="0">
                <a:pos x="1254" y="1125"/>
              </a:cxn>
              <a:cxn ang="0">
                <a:pos x="1005" y="1206"/>
              </a:cxn>
              <a:cxn ang="0">
                <a:pos x="743" y="1261"/>
              </a:cxn>
              <a:cxn ang="0">
                <a:pos x="389" y="1399"/>
              </a:cxn>
              <a:cxn ang="0">
                <a:pos x="226" y="1333"/>
              </a:cxn>
              <a:cxn ang="0">
                <a:pos x="118" y="1043"/>
              </a:cxn>
              <a:cxn ang="0">
                <a:pos x="52" y="793"/>
              </a:cxn>
              <a:cxn ang="0">
                <a:pos x="1" y="440"/>
              </a:cxn>
              <a:cxn ang="0">
                <a:pos x="202" y="313"/>
              </a:cxn>
              <a:cxn ang="0">
                <a:pos x="490" y="222"/>
              </a:cxn>
              <a:cxn ang="0">
                <a:pos x="514" y="108"/>
              </a:cxn>
              <a:cxn ang="0">
                <a:pos x="612" y="0"/>
              </a:cxn>
              <a:cxn ang="0">
                <a:pos x="724" y="59"/>
              </a:cxn>
              <a:cxn ang="0">
                <a:pos x="636" y="267"/>
              </a:cxn>
              <a:cxn ang="0">
                <a:pos x="671" y="172"/>
              </a:cxn>
              <a:cxn ang="0">
                <a:pos x="796" y="448"/>
              </a:cxn>
              <a:cxn ang="0">
                <a:pos x="744" y="520"/>
              </a:cxn>
              <a:cxn ang="0">
                <a:pos x="611" y="301"/>
              </a:cxn>
              <a:cxn ang="0">
                <a:pos x="606" y="44"/>
              </a:cxn>
              <a:cxn ang="0">
                <a:pos x="726" y="138"/>
              </a:cxn>
              <a:cxn ang="0">
                <a:pos x="727" y="101"/>
              </a:cxn>
              <a:cxn ang="0">
                <a:pos x="618" y="17"/>
              </a:cxn>
              <a:cxn ang="0">
                <a:pos x="532" y="113"/>
              </a:cxn>
              <a:cxn ang="0">
                <a:pos x="581" y="280"/>
              </a:cxn>
              <a:cxn ang="0">
                <a:pos x="705" y="534"/>
              </a:cxn>
              <a:cxn ang="0">
                <a:pos x="786" y="531"/>
              </a:cxn>
              <a:cxn ang="0">
                <a:pos x="802" y="385"/>
              </a:cxn>
              <a:cxn ang="0">
                <a:pos x="699" y="157"/>
              </a:cxn>
              <a:cxn ang="0">
                <a:pos x="602" y="191"/>
              </a:cxn>
              <a:cxn ang="0">
                <a:pos x="670" y="382"/>
              </a:cxn>
              <a:cxn ang="0">
                <a:pos x="699" y="114"/>
              </a:cxn>
              <a:cxn ang="0">
                <a:pos x="599" y="66"/>
              </a:cxn>
              <a:cxn ang="0">
                <a:pos x="573" y="148"/>
              </a:cxn>
              <a:cxn ang="0">
                <a:pos x="663" y="131"/>
              </a:cxn>
              <a:cxn ang="0">
                <a:pos x="1012" y="114"/>
              </a:cxn>
              <a:cxn ang="0">
                <a:pos x="883" y="135"/>
              </a:cxn>
              <a:cxn ang="0">
                <a:pos x="759" y="239"/>
              </a:cxn>
              <a:cxn ang="0">
                <a:pos x="824" y="532"/>
              </a:cxn>
              <a:cxn ang="0">
                <a:pos x="701" y="546"/>
              </a:cxn>
              <a:cxn ang="0">
                <a:pos x="553" y="221"/>
              </a:cxn>
              <a:cxn ang="0">
                <a:pos x="350" y="281"/>
              </a:cxn>
              <a:cxn ang="0">
                <a:pos x="97" y="376"/>
              </a:cxn>
              <a:cxn ang="0">
                <a:pos x="39" y="660"/>
              </a:cxn>
              <a:cxn ang="0">
                <a:pos x="118" y="1000"/>
              </a:cxn>
              <a:cxn ang="0">
                <a:pos x="274" y="1411"/>
              </a:cxn>
              <a:cxn ang="0">
                <a:pos x="608" y="1288"/>
              </a:cxn>
              <a:cxn ang="0">
                <a:pos x="1129" y="1152"/>
              </a:cxn>
              <a:cxn ang="0">
                <a:pos x="1350" y="1060"/>
              </a:cxn>
              <a:cxn ang="0">
                <a:pos x="1233" y="836"/>
              </a:cxn>
              <a:cxn ang="0">
                <a:pos x="1106" y="400"/>
              </a:cxn>
              <a:cxn ang="0">
                <a:pos x="1046" y="111"/>
              </a:cxn>
              <a:cxn ang="0">
                <a:pos x="768" y="490"/>
              </a:cxn>
              <a:cxn ang="0">
                <a:pos x="681" y="202"/>
              </a:cxn>
              <a:cxn ang="0">
                <a:pos x="639" y="195"/>
              </a:cxn>
              <a:cxn ang="0">
                <a:pos x="684" y="348"/>
              </a:cxn>
              <a:cxn ang="0">
                <a:pos x="695" y="412"/>
              </a:cxn>
              <a:cxn ang="0">
                <a:pos x="736" y="506"/>
              </a:cxn>
            </a:cxnLst>
            <a:rect l="0" t="0" r="r" b="b"/>
            <a:pathLst>
              <a:path w="1373" h="1466">
                <a:moveTo>
                  <a:pt x="762" y="143"/>
                </a:moveTo>
                <a:lnTo>
                  <a:pt x="762" y="143"/>
                </a:lnTo>
                <a:lnTo>
                  <a:pt x="790" y="136"/>
                </a:lnTo>
                <a:lnTo>
                  <a:pt x="821" y="129"/>
                </a:lnTo>
                <a:lnTo>
                  <a:pt x="882" y="113"/>
                </a:lnTo>
                <a:lnTo>
                  <a:pt x="882" y="113"/>
                </a:lnTo>
                <a:lnTo>
                  <a:pt x="890" y="111"/>
                </a:lnTo>
                <a:lnTo>
                  <a:pt x="898" y="111"/>
                </a:lnTo>
                <a:lnTo>
                  <a:pt x="907" y="111"/>
                </a:lnTo>
                <a:lnTo>
                  <a:pt x="917" y="110"/>
                </a:lnTo>
                <a:lnTo>
                  <a:pt x="917" y="110"/>
                </a:lnTo>
                <a:lnTo>
                  <a:pt x="924" y="108"/>
                </a:lnTo>
                <a:lnTo>
                  <a:pt x="931" y="106"/>
                </a:lnTo>
                <a:lnTo>
                  <a:pt x="931" y="106"/>
                </a:lnTo>
                <a:lnTo>
                  <a:pt x="939" y="104"/>
                </a:lnTo>
                <a:lnTo>
                  <a:pt x="949" y="104"/>
                </a:lnTo>
                <a:lnTo>
                  <a:pt x="957" y="106"/>
                </a:lnTo>
                <a:lnTo>
                  <a:pt x="966" y="106"/>
                </a:lnTo>
                <a:lnTo>
                  <a:pt x="966" y="106"/>
                </a:lnTo>
                <a:lnTo>
                  <a:pt x="978" y="103"/>
                </a:lnTo>
                <a:lnTo>
                  <a:pt x="992" y="99"/>
                </a:lnTo>
                <a:lnTo>
                  <a:pt x="1007" y="94"/>
                </a:lnTo>
                <a:lnTo>
                  <a:pt x="1019" y="91"/>
                </a:lnTo>
                <a:lnTo>
                  <a:pt x="1019" y="91"/>
                </a:lnTo>
                <a:lnTo>
                  <a:pt x="1035" y="90"/>
                </a:lnTo>
                <a:lnTo>
                  <a:pt x="1050" y="90"/>
                </a:lnTo>
                <a:lnTo>
                  <a:pt x="1067" y="91"/>
                </a:lnTo>
                <a:lnTo>
                  <a:pt x="1082" y="94"/>
                </a:lnTo>
                <a:lnTo>
                  <a:pt x="1082" y="94"/>
                </a:lnTo>
                <a:lnTo>
                  <a:pt x="1089" y="129"/>
                </a:lnTo>
                <a:lnTo>
                  <a:pt x="1095" y="167"/>
                </a:lnTo>
                <a:lnTo>
                  <a:pt x="1098" y="186"/>
                </a:lnTo>
                <a:lnTo>
                  <a:pt x="1099" y="204"/>
                </a:lnTo>
                <a:lnTo>
                  <a:pt x="1099" y="219"/>
                </a:lnTo>
                <a:lnTo>
                  <a:pt x="1098" y="233"/>
                </a:lnTo>
                <a:lnTo>
                  <a:pt x="1098" y="233"/>
                </a:lnTo>
                <a:lnTo>
                  <a:pt x="1102" y="268"/>
                </a:lnTo>
                <a:lnTo>
                  <a:pt x="1105" y="302"/>
                </a:lnTo>
                <a:lnTo>
                  <a:pt x="1106" y="319"/>
                </a:lnTo>
                <a:lnTo>
                  <a:pt x="1108" y="334"/>
                </a:lnTo>
                <a:lnTo>
                  <a:pt x="1112" y="348"/>
                </a:lnTo>
                <a:lnTo>
                  <a:pt x="1116" y="362"/>
                </a:lnTo>
                <a:lnTo>
                  <a:pt x="1116" y="362"/>
                </a:lnTo>
                <a:lnTo>
                  <a:pt x="1129" y="442"/>
                </a:lnTo>
                <a:lnTo>
                  <a:pt x="1141" y="523"/>
                </a:lnTo>
                <a:lnTo>
                  <a:pt x="1141" y="523"/>
                </a:lnTo>
                <a:lnTo>
                  <a:pt x="1146" y="544"/>
                </a:lnTo>
                <a:lnTo>
                  <a:pt x="1150" y="563"/>
                </a:lnTo>
                <a:lnTo>
                  <a:pt x="1161" y="601"/>
                </a:lnTo>
                <a:lnTo>
                  <a:pt x="1174" y="636"/>
                </a:lnTo>
                <a:lnTo>
                  <a:pt x="1188" y="671"/>
                </a:lnTo>
                <a:lnTo>
                  <a:pt x="1188" y="671"/>
                </a:lnTo>
                <a:lnTo>
                  <a:pt x="1219" y="758"/>
                </a:lnTo>
                <a:lnTo>
                  <a:pt x="1234" y="801"/>
                </a:lnTo>
                <a:lnTo>
                  <a:pt x="1252" y="841"/>
                </a:lnTo>
                <a:lnTo>
                  <a:pt x="1252" y="841"/>
                </a:lnTo>
                <a:lnTo>
                  <a:pt x="1265" y="866"/>
                </a:lnTo>
                <a:lnTo>
                  <a:pt x="1279" y="892"/>
                </a:lnTo>
                <a:lnTo>
                  <a:pt x="1308" y="942"/>
                </a:lnTo>
                <a:lnTo>
                  <a:pt x="1336" y="993"/>
                </a:lnTo>
                <a:lnTo>
                  <a:pt x="1350" y="1020"/>
                </a:lnTo>
                <a:lnTo>
                  <a:pt x="1362" y="1046"/>
                </a:lnTo>
                <a:lnTo>
                  <a:pt x="1362" y="1046"/>
                </a:lnTo>
                <a:lnTo>
                  <a:pt x="1367" y="1052"/>
                </a:lnTo>
                <a:lnTo>
                  <a:pt x="1372" y="1057"/>
                </a:lnTo>
                <a:lnTo>
                  <a:pt x="1373" y="1064"/>
                </a:lnTo>
                <a:lnTo>
                  <a:pt x="1372" y="1069"/>
                </a:lnTo>
                <a:lnTo>
                  <a:pt x="1372" y="1071"/>
                </a:lnTo>
                <a:lnTo>
                  <a:pt x="1372" y="1071"/>
                </a:lnTo>
                <a:lnTo>
                  <a:pt x="1367" y="1076"/>
                </a:lnTo>
                <a:lnTo>
                  <a:pt x="1363" y="1079"/>
                </a:lnTo>
                <a:lnTo>
                  <a:pt x="1350" y="1083"/>
                </a:lnTo>
                <a:lnTo>
                  <a:pt x="1350" y="1083"/>
                </a:lnTo>
                <a:lnTo>
                  <a:pt x="1329" y="1094"/>
                </a:lnTo>
                <a:lnTo>
                  <a:pt x="1317" y="1100"/>
                </a:lnTo>
                <a:lnTo>
                  <a:pt x="1304" y="1105"/>
                </a:lnTo>
                <a:lnTo>
                  <a:pt x="1304" y="1105"/>
                </a:lnTo>
                <a:lnTo>
                  <a:pt x="1254" y="1125"/>
                </a:lnTo>
                <a:lnTo>
                  <a:pt x="1231" y="1135"/>
                </a:lnTo>
                <a:lnTo>
                  <a:pt x="1210" y="1146"/>
                </a:lnTo>
                <a:lnTo>
                  <a:pt x="1210" y="1146"/>
                </a:lnTo>
                <a:lnTo>
                  <a:pt x="1199" y="1150"/>
                </a:lnTo>
                <a:lnTo>
                  <a:pt x="1185" y="1154"/>
                </a:lnTo>
                <a:lnTo>
                  <a:pt x="1172" y="1160"/>
                </a:lnTo>
                <a:lnTo>
                  <a:pt x="1167" y="1163"/>
                </a:lnTo>
                <a:lnTo>
                  <a:pt x="1162" y="1167"/>
                </a:lnTo>
                <a:lnTo>
                  <a:pt x="1162" y="1167"/>
                </a:lnTo>
                <a:lnTo>
                  <a:pt x="1140" y="1170"/>
                </a:lnTo>
                <a:lnTo>
                  <a:pt x="1115" y="1175"/>
                </a:lnTo>
                <a:lnTo>
                  <a:pt x="1060" y="1191"/>
                </a:lnTo>
                <a:lnTo>
                  <a:pt x="1005" y="1206"/>
                </a:lnTo>
                <a:lnTo>
                  <a:pt x="952" y="1220"/>
                </a:lnTo>
                <a:lnTo>
                  <a:pt x="952" y="1220"/>
                </a:lnTo>
                <a:lnTo>
                  <a:pt x="949" y="1222"/>
                </a:lnTo>
                <a:lnTo>
                  <a:pt x="948" y="1223"/>
                </a:lnTo>
                <a:lnTo>
                  <a:pt x="946" y="1226"/>
                </a:lnTo>
                <a:lnTo>
                  <a:pt x="945" y="1227"/>
                </a:lnTo>
                <a:lnTo>
                  <a:pt x="945" y="1227"/>
                </a:lnTo>
                <a:lnTo>
                  <a:pt x="931" y="1227"/>
                </a:lnTo>
                <a:lnTo>
                  <a:pt x="915" y="1230"/>
                </a:lnTo>
                <a:lnTo>
                  <a:pt x="884" y="1236"/>
                </a:lnTo>
                <a:lnTo>
                  <a:pt x="884" y="1236"/>
                </a:lnTo>
                <a:lnTo>
                  <a:pt x="814" y="1248"/>
                </a:lnTo>
                <a:lnTo>
                  <a:pt x="743" y="1261"/>
                </a:lnTo>
                <a:lnTo>
                  <a:pt x="706" y="1269"/>
                </a:lnTo>
                <a:lnTo>
                  <a:pt x="671" y="1278"/>
                </a:lnTo>
                <a:lnTo>
                  <a:pt x="637" y="1289"/>
                </a:lnTo>
                <a:lnTo>
                  <a:pt x="604" y="1303"/>
                </a:lnTo>
                <a:lnTo>
                  <a:pt x="604" y="1303"/>
                </a:lnTo>
                <a:lnTo>
                  <a:pt x="557" y="1321"/>
                </a:lnTo>
                <a:lnTo>
                  <a:pt x="512" y="1340"/>
                </a:lnTo>
                <a:lnTo>
                  <a:pt x="469" y="1356"/>
                </a:lnTo>
                <a:lnTo>
                  <a:pt x="448" y="1366"/>
                </a:lnTo>
                <a:lnTo>
                  <a:pt x="427" y="1376"/>
                </a:lnTo>
                <a:lnTo>
                  <a:pt x="427" y="1376"/>
                </a:lnTo>
                <a:lnTo>
                  <a:pt x="407" y="1387"/>
                </a:lnTo>
                <a:lnTo>
                  <a:pt x="389" y="1399"/>
                </a:lnTo>
                <a:lnTo>
                  <a:pt x="354" y="1421"/>
                </a:lnTo>
                <a:lnTo>
                  <a:pt x="319" y="1445"/>
                </a:lnTo>
                <a:lnTo>
                  <a:pt x="285" y="1466"/>
                </a:lnTo>
                <a:lnTo>
                  <a:pt x="285" y="1466"/>
                </a:lnTo>
                <a:lnTo>
                  <a:pt x="278" y="1456"/>
                </a:lnTo>
                <a:lnTo>
                  <a:pt x="274" y="1445"/>
                </a:lnTo>
                <a:lnTo>
                  <a:pt x="264" y="1421"/>
                </a:lnTo>
                <a:lnTo>
                  <a:pt x="264" y="1421"/>
                </a:lnTo>
                <a:lnTo>
                  <a:pt x="250" y="1392"/>
                </a:lnTo>
                <a:lnTo>
                  <a:pt x="234" y="1361"/>
                </a:lnTo>
                <a:lnTo>
                  <a:pt x="234" y="1361"/>
                </a:lnTo>
                <a:lnTo>
                  <a:pt x="230" y="1347"/>
                </a:lnTo>
                <a:lnTo>
                  <a:pt x="226" y="1333"/>
                </a:lnTo>
                <a:lnTo>
                  <a:pt x="226" y="1333"/>
                </a:lnTo>
                <a:lnTo>
                  <a:pt x="191" y="1244"/>
                </a:lnTo>
                <a:lnTo>
                  <a:pt x="153" y="1150"/>
                </a:lnTo>
                <a:lnTo>
                  <a:pt x="153" y="1150"/>
                </a:lnTo>
                <a:lnTo>
                  <a:pt x="146" y="1137"/>
                </a:lnTo>
                <a:lnTo>
                  <a:pt x="140" y="1126"/>
                </a:lnTo>
                <a:lnTo>
                  <a:pt x="140" y="1126"/>
                </a:lnTo>
                <a:lnTo>
                  <a:pt x="139" y="1122"/>
                </a:lnTo>
                <a:lnTo>
                  <a:pt x="139" y="1116"/>
                </a:lnTo>
                <a:lnTo>
                  <a:pt x="139" y="1112"/>
                </a:lnTo>
                <a:lnTo>
                  <a:pt x="139" y="1107"/>
                </a:lnTo>
                <a:lnTo>
                  <a:pt x="139" y="1107"/>
                </a:lnTo>
                <a:lnTo>
                  <a:pt x="118" y="1043"/>
                </a:lnTo>
                <a:lnTo>
                  <a:pt x="98" y="979"/>
                </a:lnTo>
                <a:lnTo>
                  <a:pt x="98" y="979"/>
                </a:lnTo>
                <a:lnTo>
                  <a:pt x="77" y="910"/>
                </a:lnTo>
                <a:lnTo>
                  <a:pt x="77" y="910"/>
                </a:lnTo>
                <a:lnTo>
                  <a:pt x="72" y="890"/>
                </a:lnTo>
                <a:lnTo>
                  <a:pt x="65" y="872"/>
                </a:lnTo>
                <a:lnTo>
                  <a:pt x="65" y="872"/>
                </a:lnTo>
                <a:lnTo>
                  <a:pt x="63" y="862"/>
                </a:lnTo>
                <a:lnTo>
                  <a:pt x="62" y="851"/>
                </a:lnTo>
                <a:lnTo>
                  <a:pt x="62" y="840"/>
                </a:lnTo>
                <a:lnTo>
                  <a:pt x="60" y="829"/>
                </a:lnTo>
                <a:lnTo>
                  <a:pt x="60" y="829"/>
                </a:lnTo>
                <a:lnTo>
                  <a:pt x="52" y="793"/>
                </a:lnTo>
                <a:lnTo>
                  <a:pt x="44" y="758"/>
                </a:lnTo>
                <a:lnTo>
                  <a:pt x="35" y="723"/>
                </a:lnTo>
                <a:lnTo>
                  <a:pt x="28" y="687"/>
                </a:lnTo>
                <a:lnTo>
                  <a:pt x="28" y="687"/>
                </a:lnTo>
                <a:lnTo>
                  <a:pt x="22" y="649"/>
                </a:lnTo>
                <a:lnTo>
                  <a:pt x="18" y="608"/>
                </a:lnTo>
                <a:lnTo>
                  <a:pt x="18" y="608"/>
                </a:lnTo>
                <a:lnTo>
                  <a:pt x="10" y="544"/>
                </a:lnTo>
                <a:lnTo>
                  <a:pt x="7" y="511"/>
                </a:lnTo>
                <a:lnTo>
                  <a:pt x="6" y="479"/>
                </a:lnTo>
                <a:lnTo>
                  <a:pt x="6" y="479"/>
                </a:lnTo>
                <a:lnTo>
                  <a:pt x="4" y="459"/>
                </a:lnTo>
                <a:lnTo>
                  <a:pt x="1" y="440"/>
                </a:lnTo>
                <a:lnTo>
                  <a:pt x="0" y="420"/>
                </a:lnTo>
                <a:lnTo>
                  <a:pt x="0" y="412"/>
                </a:lnTo>
                <a:lnTo>
                  <a:pt x="1" y="402"/>
                </a:lnTo>
                <a:lnTo>
                  <a:pt x="1" y="402"/>
                </a:lnTo>
                <a:lnTo>
                  <a:pt x="42" y="384"/>
                </a:lnTo>
                <a:lnTo>
                  <a:pt x="86" y="362"/>
                </a:lnTo>
                <a:lnTo>
                  <a:pt x="108" y="351"/>
                </a:lnTo>
                <a:lnTo>
                  <a:pt x="132" y="341"/>
                </a:lnTo>
                <a:lnTo>
                  <a:pt x="156" y="333"/>
                </a:lnTo>
                <a:lnTo>
                  <a:pt x="180" y="326"/>
                </a:lnTo>
                <a:lnTo>
                  <a:pt x="180" y="326"/>
                </a:lnTo>
                <a:lnTo>
                  <a:pt x="191" y="319"/>
                </a:lnTo>
                <a:lnTo>
                  <a:pt x="202" y="313"/>
                </a:lnTo>
                <a:lnTo>
                  <a:pt x="215" y="311"/>
                </a:lnTo>
                <a:lnTo>
                  <a:pt x="226" y="308"/>
                </a:lnTo>
                <a:lnTo>
                  <a:pt x="226" y="308"/>
                </a:lnTo>
                <a:lnTo>
                  <a:pt x="243" y="299"/>
                </a:lnTo>
                <a:lnTo>
                  <a:pt x="260" y="292"/>
                </a:lnTo>
                <a:lnTo>
                  <a:pt x="295" y="280"/>
                </a:lnTo>
                <a:lnTo>
                  <a:pt x="333" y="268"/>
                </a:lnTo>
                <a:lnTo>
                  <a:pt x="371" y="259"/>
                </a:lnTo>
                <a:lnTo>
                  <a:pt x="371" y="259"/>
                </a:lnTo>
                <a:lnTo>
                  <a:pt x="406" y="249"/>
                </a:lnTo>
                <a:lnTo>
                  <a:pt x="441" y="236"/>
                </a:lnTo>
                <a:lnTo>
                  <a:pt x="474" y="226"/>
                </a:lnTo>
                <a:lnTo>
                  <a:pt x="490" y="222"/>
                </a:lnTo>
                <a:lnTo>
                  <a:pt x="505" y="221"/>
                </a:lnTo>
                <a:lnTo>
                  <a:pt x="505" y="221"/>
                </a:lnTo>
                <a:lnTo>
                  <a:pt x="515" y="216"/>
                </a:lnTo>
                <a:lnTo>
                  <a:pt x="525" y="212"/>
                </a:lnTo>
                <a:lnTo>
                  <a:pt x="547" y="207"/>
                </a:lnTo>
                <a:lnTo>
                  <a:pt x="547" y="207"/>
                </a:lnTo>
                <a:lnTo>
                  <a:pt x="545" y="195"/>
                </a:lnTo>
                <a:lnTo>
                  <a:pt x="540" y="184"/>
                </a:lnTo>
                <a:lnTo>
                  <a:pt x="529" y="159"/>
                </a:lnTo>
                <a:lnTo>
                  <a:pt x="519" y="132"/>
                </a:lnTo>
                <a:lnTo>
                  <a:pt x="517" y="121"/>
                </a:lnTo>
                <a:lnTo>
                  <a:pt x="514" y="108"/>
                </a:lnTo>
                <a:lnTo>
                  <a:pt x="514" y="108"/>
                </a:lnTo>
                <a:lnTo>
                  <a:pt x="514" y="96"/>
                </a:lnTo>
                <a:lnTo>
                  <a:pt x="517" y="84"/>
                </a:lnTo>
                <a:lnTo>
                  <a:pt x="519" y="73"/>
                </a:lnTo>
                <a:lnTo>
                  <a:pt x="524" y="62"/>
                </a:lnTo>
                <a:lnTo>
                  <a:pt x="536" y="42"/>
                </a:lnTo>
                <a:lnTo>
                  <a:pt x="549" y="21"/>
                </a:lnTo>
                <a:lnTo>
                  <a:pt x="549" y="21"/>
                </a:lnTo>
                <a:lnTo>
                  <a:pt x="556" y="20"/>
                </a:lnTo>
                <a:lnTo>
                  <a:pt x="564" y="17"/>
                </a:lnTo>
                <a:lnTo>
                  <a:pt x="578" y="11"/>
                </a:lnTo>
                <a:lnTo>
                  <a:pt x="595" y="4"/>
                </a:lnTo>
                <a:lnTo>
                  <a:pt x="604" y="2"/>
                </a:lnTo>
                <a:lnTo>
                  <a:pt x="612" y="0"/>
                </a:lnTo>
                <a:lnTo>
                  <a:pt x="612" y="0"/>
                </a:lnTo>
                <a:lnTo>
                  <a:pt x="623" y="0"/>
                </a:lnTo>
                <a:lnTo>
                  <a:pt x="633" y="0"/>
                </a:lnTo>
                <a:lnTo>
                  <a:pt x="642" y="2"/>
                </a:lnTo>
                <a:lnTo>
                  <a:pt x="651" y="4"/>
                </a:lnTo>
                <a:lnTo>
                  <a:pt x="668" y="10"/>
                </a:lnTo>
                <a:lnTo>
                  <a:pt x="688" y="17"/>
                </a:lnTo>
                <a:lnTo>
                  <a:pt x="688" y="17"/>
                </a:lnTo>
                <a:lnTo>
                  <a:pt x="695" y="28"/>
                </a:lnTo>
                <a:lnTo>
                  <a:pt x="705" y="38"/>
                </a:lnTo>
                <a:lnTo>
                  <a:pt x="715" y="48"/>
                </a:lnTo>
                <a:lnTo>
                  <a:pt x="724" y="59"/>
                </a:lnTo>
                <a:lnTo>
                  <a:pt x="724" y="59"/>
                </a:lnTo>
                <a:lnTo>
                  <a:pt x="730" y="69"/>
                </a:lnTo>
                <a:lnTo>
                  <a:pt x="734" y="80"/>
                </a:lnTo>
                <a:lnTo>
                  <a:pt x="743" y="101"/>
                </a:lnTo>
                <a:lnTo>
                  <a:pt x="751" y="124"/>
                </a:lnTo>
                <a:lnTo>
                  <a:pt x="757" y="134"/>
                </a:lnTo>
                <a:lnTo>
                  <a:pt x="762" y="143"/>
                </a:lnTo>
                <a:lnTo>
                  <a:pt x="762" y="143"/>
                </a:lnTo>
                <a:close/>
                <a:moveTo>
                  <a:pt x="674" y="354"/>
                </a:moveTo>
                <a:lnTo>
                  <a:pt x="674" y="354"/>
                </a:lnTo>
                <a:lnTo>
                  <a:pt x="660" y="323"/>
                </a:lnTo>
                <a:lnTo>
                  <a:pt x="646" y="291"/>
                </a:lnTo>
                <a:lnTo>
                  <a:pt x="646" y="291"/>
                </a:lnTo>
                <a:lnTo>
                  <a:pt x="636" y="267"/>
                </a:lnTo>
                <a:lnTo>
                  <a:pt x="628" y="242"/>
                </a:lnTo>
                <a:lnTo>
                  <a:pt x="625" y="229"/>
                </a:lnTo>
                <a:lnTo>
                  <a:pt x="623" y="215"/>
                </a:lnTo>
                <a:lnTo>
                  <a:pt x="622" y="202"/>
                </a:lnTo>
                <a:lnTo>
                  <a:pt x="623" y="190"/>
                </a:lnTo>
                <a:lnTo>
                  <a:pt x="623" y="190"/>
                </a:lnTo>
                <a:lnTo>
                  <a:pt x="628" y="183"/>
                </a:lnTo>
                <a:lnTo>
                  <a:pt x="633" y="179"/>
                </a:lnTo>
                <a:lnTo>
                  <a:pt x="639" y="174"/>
                </a:lnTo>
                <a:lnTo>
                  <a:pt x="646" y="172"/>
                </a:lnTo>
                <a:lnTo>
                  <a:pt x="654" y="170"/>
                </a:lnTo>
                <a:lnTo>
                  <a:pt x="661" y="170"/>
                </a:lnTo>
                <a:lnTo>
                  <a:pt x="671" y="172"/>
                </a:lnTo>
                <a:lnTo>
                  <a:pt x="681" y="173"/>
                </a:lnTo>
                <a:lnTo>
                  <a:pt x="681" y="173"/>
                </a:lnTo>
                <a:lnTo>
                  <a:pt x="692" y="190"/>
                </a:lnTo>
                <a:lnTo>
                  <a:pt x="703" y="211"/>
                </a:lnTo>
                <a:lnTo>
                  <a:pt x="715" y="232"/>
                </a:lnTo>
                <a:lnTo>
                  <a:pt x="726" y="256"/>
                </a:lnTo>
                <a:lnTo>
                  <a:pt x="747" y="305"/>
                </a:lnTo>
                <a:lnTo>
                  <a:pt x="764" y="351"/>
                </a:lnTo>
                <a:lnTo>
                  <a:pt x="764" y="351"/>
                </a:lnTo>
                <a:lnTo>
                  <a:pt x="778" y="388"/>
                </a:lnTo>
                <a:lnTo>
                  <a:pt x="785" y="407"/>
                </a:lnTo>
                <a:lnTo>
                  <a:pt x="792" y="428"/>
                </a:lnTo>
                <a:lnTo>
                  <a:pt x="796" y="448"/>
                </a:lnTo>
                <a:lnTo>
                  <a:pt x="796" y="458"/>
                </a:lnTo>
                <a:lnTo>
                  <a:pt x="796" y="468"/>
                </a:lnTo>
                <a:lnTo>
                  <a:pt x="796" y="476"/>
                </a:lnTo>
                <a:lnTo>
                  <a:pt x="793" y="485"/>
                </a:lnTo>
                <a:lnTo>
                  <a:pt x="790" y="492"/>
                </a:lnTo>
                <a:lnTo>
                  <a:pt x="785" y="499"/>
                </a:lnTo>
                <a:lnTo>
                  <a:pt x="785" y="499"/>
                </a:lnTo>
                <a:lnTo>
                  <a:pt x="772" y="510"/>
                </a:lnTo>
                <a:lnTo>
                  <a:pt x="762" y="515"/>
                </a:lnTo>
                <a:lnTo>
                  <a:pt x="758" y="518"/>
                </a:lnTo>
                <a:lnTo>
                  <a:pt x="754" y="520"/>
                </a:lnTo>
                <a:lnTo>
                  <a:pt x="754" y="520"/>
                </a:lnTo>
                <a:lnTo>
                  <a:pt x="744" y="520"/>
                </a:lnTo>
                <a:lnTo>
                  <a:pt x="731" y="518"/>
                </a:lnTo>
                <a:lnTo>
                  <a:pt x="719" y="515"/>
                </a:lnTo>
                <a:lnTo>
                  <a:pt x="710" y="511"/>
                </a:lnTo>
                <a:lnTo>
                  <a:pt x="710" y="511"/>
                </a:lnTo>
                <a:lnTo>
                  <a:pt x="706" y="506"/>
                </a:lnTo>
                <a:lnTo>
                  <a:pt x="702" y="499"/>
                </a:lnTo>
                <a:lnTo>
                  <a:pt x="699" y="493"/>
                </a:lnTo>
                <a:lnTo>
                  <a:pt x="696" y="490"/>
                </a:lnTo>
                <a:lnTo>
                  <a:pt x="695" y="487"/>
                </a:lnTo>
                <a:lnTo>
                  <a:pt x="695" y="487"/>
                </a:lnTo>
                <a:lnTo>
                  <a:pt x="651" y="395"/>
                </a:lnTo>
                <a:lnTo>
                  <a:pt x="630" y="348"/>
                </a:lnTo>
                <a:lnTo>
                  <a:pt x="611" y="301"/>
                </a:lnTo>
                <a:lnTo>
                  <a:pt x="592" y="252"/>
                </a:lnTo>
                <a:lnTo>
                  <a:pt x="576" y="201"/>
                </a:lnTo>
                <a:lnTo>
                  <a:pt x="569" y="174"/>
                </a:lnTo>
                <a:lnTo>
                  <a:pt x="563" y="146"/>
                </a:lnTo>
                <a:lnTo>
                  <a:pt x="557" y="118"/>
                </a:lnTo>
                <a:lnTo>
                  <a:pt x="553" y="87"/>
                </a:lnTo>
                <a:lnTo>
                  <a:pt x="553" y="87"/>
                </a:lnTo>
                <a:lnTo>
                  <a:pt x="557" y="80"/>
                </a:lnTo>
                <a:lnTo>
                  <a:pt x="563" y="73"/>
                </a:lnTo>
                <a:lnTo>
                  <a:pt x="576" y="62"/>
                </a:lnTo>
                <a:lnTo>
                  <a:pt x="591" y="52"/>
                </a:lnTo>
                <a:lnTo>
                  <a:pt x="606" y="44"/>
                </a:lnTo>
                <a:lnTo>
                  <a:pt x="606" y="44"/>
                </a:lnTo>
                <a:lnTo>
                  <a:pt x="616" y="44"/>
                </a:lnTo>
                <a:lnTo>
                  <a:pt x="626" y="44"/>
                </a:lnTo>
                <a:lnTo>
                  <a:pt x="644" y="48"/>
                </a:lnTo>
                <a:lnTo>
                  <a:pt x="661" y="54"/>
                </a:lnTo>
                <a:lnTo>
                  <a:pt x="677" y="59"/>
                </a:lnTo>
                <a:lnTo>
                  <a:pt x="677" y="59"/>
                </a:lnTo>
                <a:lnTo>
                  <a:pt x="686" y="73"/>
                </a:lnTo>
                <a:lnTo>
                  <a:pt x="698" y="87"/>
                </a:lnTo>
                <a:lnTo>
                  <a:pt x="708" y="101"/>
                </a:lnTo>
                <a:lnTo>
                  <a:pt x="717" y="115"/>
                </a:lnTo>
                <a:lnTo>
                  <a:pt x="717" y="115"/>
                </a:lnTo>
                <a:lnTo>
                  <a:pt x="722" y="127"/>
                </a:lnTo>
                <a:lnTo>
                  <a:pt x="726" y="138"/>
                </a:lnTo>
                <a:lnTo>
                  <a:pt x="730" y="149"/>
                </a:lnTo>
                <a:lnTo>
                  <a:pt x="734" y="153"/>
                </a:lnTo>
                <a:lnTo>
                  <a:pt x="738" y="157"/>
                </a:lnTo>
                <a:lnTo>
                  <a:pt x="738" y="157"/>
                </a:lnTo>
                <a:lnTo>
                  <a:pt x="740" y="155"/>
                </a:lnTo>
                <a:lnTo>
                  <a:pt x="741" y="155"/>
                </a:lnTo>
                <a:lnTo>
                  <a:pt x="743" y="155"/>
                </a:lnTo>
                <a:lnTo>
                  <a:pt x="745" y="155"/>
                </a:lnTo>
                <a:lnTo>
                  <a:pt x="745" y="155"/>
                </a:lnTo>
                <a:lnTo>
                  <a:pt x="743" y="139"/>
                </a:lnTo>
                <a:lnTo>
                  <a:pt x="738" y="127"/>
                </a:lnTo>
                <a:lnTo>
                  <a:pt x="733" y="114"/>
                </a:lnTo>
                <a:lnTo>
                  <a:pt x="727" y="101"/>
                </a:lnTo>
                <a:lnTo>
                  <a:pt x="715" y="77"/>
                </a:lnTo>
                <a:lnTo>
                  <a:pt x="699" y="52"/>
                </a:lnTo>
                <a:lnTo>
                  <a:pt x="699" y="52"/>
                </a:lnTo>
                <a:lnTo>
                  <a:pt x="686" y="44"/>
                </a:lnTo>
                <a:lnTo>
                  <a:pt x="682" y="38"/>
                </a:lnTo>
                <a:lnTo>
                  <a:pt x="677" y="31"/>
                </a:lnTo>
                <a:lnTo>
                  <a:pt x="677" y="31"/>
                </a:lnTo>
                <a:lnTo>
                  <a:pt x="665" y="27"/>
                </a:lnTo>
                <a:lnTo>
                  <a:pt x="651" y="21"/>
                </a:lnTo>
                <a:lnTo>
                  <a:pt x="643" y="18"/>
                </a:lnTo>
                <a:lnTo>
                  <a:pt x="635" y="17"/>
                </a:lnTo>
                <a:lnTo>
                  <a:pt x="626" y="17"/>
                </a:lnTo>
                <a:lnTo>
                  <a:pt x="618" y="17"/>
                </a:lnTo>
                <a:lnTo>
                  <a:pt x="618" y="17"/>
                </a:lnTo>
                <a:lnTo>
                  <a:pt x="604" y="21"/>
                </a:lnTo>
                <a:lnTo>
                  <a:pt x="588" y="25"/>
                </a:lnTo>
                <a:lnTo>
                  <a:pt x="557" y="37"/>
                </a:lnTo>
                <a:lnTo>
                  <a:pt x="557" y="37"/>
                </a:lnTo>
                <a:lnTo>
                  <a:pt x="552" y="44"/>
                </a:lnTo>
                <a:lnTo>
                  <a:pt x="545" y="51"/>
                </a:lnTo>
                <a:lnTo>
                  <a:pt x="539" y="59"/>
                </a:lnTo>
                <a:lnTo>
                  <a:pt x="535" y="69"/>
                </a:lnTo>
                <a:lnTo>
                  <a:pt x="532" y="79"/>
                </a:lnTo>
                <a:lnTo>
                  <a:pt x="531" y="89"/>
                </a:lnTo>
                <a:lnTo>
                  <a:pt x="531" y="100"/>
                </a:lnTo>
                <a:lnTo>
                  <a:pt x="532" y="113"/>
                </a:lnTo>
                <a:lnTo>
                  <a:pt x="532" y="113"/>
                </a:lnTo>
                <a:lnTo>
                  <a:pt x="540" y="135"/>
                </a:lnTo>
                <a:lnTo>
                  <a:pt x="547" y="159"/>
                </a:lnTo>
                <a:lnTo>
                  <a:pt x="555" y="183"/>
                </a:lnTo>
                <a:lnTo>
                  <a:pt x="563" y="205"/>
                </a:lnTo>
                <a:lnTo>
                  <a:pt x="563" y="205"/>
                </a:lnTo>
                <a:lnTo>
                  <a:pt x="564" y="216"/>
                </a:lnTo>
                <a:lnTo>
                  <a:pt x="567" y="226"/>
                </a:lnTo>
                <a:lnTo>
                  <a:pt x="573" y="245"/>
                </a:lnTo>
                <a:lnTo>
                  <a:pt x="578" y="261"/>
                </a:lnTo>
                <a:lnTo>
                  <a:pt x="580" y="271"/>
                </a:lnTo>
                <a:lnTo>
                  <a:pt x="581" y="280"/>
                </a:lnTo>
                <a:lnTo>
                  <a:pt x="581" y="280"/>
                </a:lnTo>
                <a:lnTo>
                  <a:pt x="595" y="318"/>
                </a:lnTo>
                <a:lnTo>
                  <a:pt x="608" y="355"/>
                </a:lnTo>
                <a:lnTo>
                  <a:pt x="620" y="393"/>
                </a:lnTo>
                <a:lnTo>
                  <a:pt x="628" y="412"/>
                </a:lnTo>
                <a:lnTo>
                  <a:pt x="635" y="428"/>
                </a:lnTo>
                <a:lnTo>
                  <a:pt x="635" y="428"/>
                </a:lnTo>
                <a:lnTo>
                  <a:pt x="649" y="458"/>
                </a:lnTo>
                <a:lnTo>
                  <a:pt x="665" y="486"/>
                </a:lnTo>
                <a:lnTo>
                  <a:pt x="675" y="500"/>
                </a:lnTo>
                <a:lnTo>
                  <a:pt x="684" y="513"/>
                </a:lnTo>
                <a:lnTo>
                  <a:pt x="695" y="524"/>
                </a:lnTo>
                <a:lnTo>
                  <a:pt x="705" y="534"/>
                </a:lnTo>
                <a:lnTo>
                  <a:pt x="705" y="534"/>
                </a:lnTo>
                <a:lnTo>
                  <a:pt x="715" y="535"/>
                </a:lnTo>
                <a:lnTo>
                  <a:pt x="723" y="538"/>
                </a:lnTo>
                <a:lnTo>
                  <a:pt x="730" y="541"/>
                </a:lnTo>
                <a:lnTo>
                  <a:pt x="740" y="542"/>
                </a:lnTo>
                <a:lnTo>
                  <a:pt x="740" y="542"/>
                </a:lnTo>
                <a:lnTo>
                  <a:pt x="744" y="541"/>
                </a:lnTo>
                <a:lnTo>
                  <a:pt x="750" y="539"/>
                </a:lnTo>
                <a:lnTo>
                  <a:pt x="762" y="538"/>
                </a:lnTo>
                <a:lnTo>
                  <a:pt x="773" y="537"/>
                </a:lnTo>
                <a:lnTo>
                  <a:pt x="783" y="535"/>
                </a:lnTo>
                <a:lnTo>
                  <a:pt x="783" y="535"/>
                </a:lnTo>
                <a:lnTo>
                  <a:pt x="785" y="532"/>
                </a:lnTo>
                <a:lnTo>
                  <a:pt x="786" y="531"/>
                </a:lnTo>
                <a:lnTo>
                  <a:pt x="790" y="527"/>
                </a:lnTo>
                <a:lnTo>
                  <a:pt x="803" y="521"/>
                </a:lnTo>
                <a:lnTo>
                  <a:pt x="803" y="521"/>
                </a:lnTo>
                <a:lnTo>
                  <a:pt x="810" y="508"/>
                </a:lnTo>
                <a:lnTo>
                  <a:pt x="814" y="496"/>
                </a:lnTo>
                <a:lnTo>
                  <a:pt x="816" y="482"/>
                </a:lnTo>
                <a:lnTo>
                  <a:pt x="816" y="468"/>
                </a:lnTo>
                <a:lnTo>
                  <a:pt x="814" y="454"/>
                </a:lnTo>
                <a:lnTo>
                  <a:pt x="811" y="438"/>
                </a:lnTo>
                <a:lnTo>
                  <a:pt x="804" y="409"/>
                </a:lnTo>
                <a:lnTo>
                  <a:pt x="804" y="409"/>
                </a:lnTo>
                <a:lnTo>
                  <a:pt x="802" y="392"/>
                </a:lnTo>
                <a:lnTo>
                  <a:pt x="802" y="385"/>
                </a:lnTo>
                <a:lnTo>
                  <a:pt x="799" y="378"/>
                </a:lnTo>
                <a:lnTo>
                  <a:pt x="799" y="378"/>
                </a:lnTo>
                <a:lnTo>
                  <a:pt x="788" y="344"/>
                </a:lnTo>
                <a:lnTo>
                  <a:pt x="773" y="312"/>
                </a:lnTo>
                <a:lnTo>
                  <a:pt x="748" y="252"/>
                </a:lnTo>
                <a:lnTo>
                  <a:pt x="748" y="252"/>
                </a:lnTo>
                <a:lnTo>
                  <a:pt x="740" y="233"/>
                </a:lnTo>
                <a:lnTo>
                  <a:pt x="731" y="215"/>
                </a:lnTo>
                <a:lnTo>
                  <a:pt x="713" y="183"/>
                </a:lnTo>
                <a:lnTo>
                  <a:pt x="713" y="183"/>
                </a:lnTo>
                <a:lnTo>
                  <a:pt x="706" y="169"/>
                </a:lnTo>
                <a:lnTo>
                  <a:pt x="699" y="157"/>
                </a:lnTo>
                <a:lnTo>
                  <a:pt x="699" y="157"/>
                </a:lnTo>
                <a:lnTo>
                  <a:pt x="695" y="153"/>
                </a:lnTo>
                <a:lnTo>
                  <a:pt x="689" y="149"/>
                </a:lnTo>
                <a:lnTo>
                  <a:pt x="682" y="146"/>
                </a:lnTo>
                <a:lnTo>
                  <a:pt x="677" y="143"/>
                </a:lnTo>
                <a:lnTo>
                  <a:pt x="671" y="143"/>
                </a:lnTo>
                <a:lnTo>
                  <a:pt x="664" y="143"/>
                </a:lnTo>
                <a:lnTo>
                  <a:pt x="651" y="145"/>
                </a:lnTo>
                <a:lnTo>
                  <a:pt x="637" y="149"/>
                </a:lnTo>
                <a:lnTo>
                  <a:pt x="626" y="156"/>
                </a:lnTo>
                <a:lnTo>
                  <a:pt x="615" y="164"/>
                </a:lnTo>
                <a:lnTo>
                  <a:pt x="605" y="173"/>
                </a:lnTo>
                <a:lnTo>
                  <a:pt x="605" y="173"/>
                </a:lnTo>
                <a:lnTo>
                  <a:pt x="602" y="191"/>
                </a:lnTo>
                <a:lnTo>
                  <a:pt x="602" y="208"/>
                </a:lnTo>
                <a:lnTo>
                  <a:pt x="604" y="226"/>
                </a:lnTo>
                <a:lnTo>
                  <a:pt x="606" y="242"/>
                </a:lnTo>
                <a:lnTo>
                  <a:pt x="612" y="259"/>
                </a:lnTo>
                <a:lnTo>
                  <a:pt x="618" y="274"/>
                </a:lnTo>
                <a:lnTo>
                  <a:pt x="630" y="306"/>
                </a:lnTo>
                <a:lnTo>
                  <a:pt x="630" y="306"/>
                </a:lnTo>
                <a:lnTo>
                  <a:pt x="636" y="319"/>
                </a:lnTo>
                <a:lnTo>
                  <a:pt x="642" y="332"/>
                </a:lnTo>
                <a:lnTo>
                  <a:pt x="656" y="357"/>
                </a:lnTo>
                <a:lnTo>
                  <a:pt x="656" y="357"/>
                </a:lnTo>
                <a:lnTo>
                  <a:pt x="663" y="369"/>
                </a:lnTo>
                <a:lnTo>
                  <a:pt x="670" y="382"/>
                </a:lnTo>
                <a:lnTo>
                  <a:pt x="674" y="388"/>
                </a:lnTo>
                <a:lnTo>
                  <a:pt x="678" y="392"/>
                </a:lnTo>
                <a:lnTo>
                  <a:pt x="684" y="395"/>
                </a:lnTo>
                <a:lnTo>
                  <a:pt x="689" y="395"/>
                </a:lnTo>
                <a:lnTo>
                  <a:pt x="689" y="395"/>
                </a:lnTo>
                <a:lnTo>
                  <a:pt x="691" y="391"/>
                </a:lnTo>
                <a:lnTo>
                  <a:pt x="691" y="385"/>
                </a:lnTo>
                <a:lnTo>
                  <a:pt x="689" y="381"/>
                </a:lnTo>
                <a:lnTo>
                  <a:pt x="686" y="375"/>
                </a:lnTo>
                <a:lnTo>
                  <a:pt x="674" y="354"/>
                </a:lnTo>
                <a:lnTo>
                  <a:pt x="674" y="354"/>
                </a:lnTo>
                <a:close/>
                <a:moveTo>
                  <a:pt x="699" y="114"/>
                </a:moveTo>
                <a:lnTo>
                  <a:pt x="699" y="114"/>
                </a:lnTo>
                <a:lnTo>
                  <a:pt x="692" y="103"/>
                </a:lnTo>
                <a:lnTo>
                  <a:pt x="684" y="90"/>
                </a:lnTo>
                <a:lnTo>
                  <a:pt x="674" y="79"/>
                </a:lnTo>
                <a:lnTo>
                  <a:pt x="667" y="72"/>
                </a:lnTo>
                <a:lnTo>
                  <a:pt x="667" y="72"/>
                </a:lnTo>
                <a:lnTo>
                  <a:pt x="654" y="66"/>
                </a:lnTo>
                <a:lnTo>
                  <a:pt x="639" y="61"/>
                </a:lnTo>
                <a:lnTo>
                  <a:pt x="623" y="58"/>
                </a:lnTo>
                <a:lnTo>
                  <a:pt x="616" y="58"/>
                </a:lnTo>
                <a:lnTo>
                  <a:pt x="611" y="59"/>
                </a:lnTo>
                <a:lnTo>
                  <a:pt x="611" y="59"/>
                </a:lnTo>
                <a:lnTo>
                  <a:pt x="605" y="62"/>
                </a:lnTo>
                <a:lnTo>
                  <a:pt x="599" y="66"/>
                </a:lnTo>
                <a:lnTo>
                  <a:pt x="595" y="72"/>
                </a:lnTo>
                <a:lnTo>
                  <a:pt x="590" y="76"/>
                </a:lnTo>
                <a:lnTo>
                  <a:pt x="590" y="76"/>
                </a:lnTo>
                <a:lnTo>
                  <a:pt x="577" y="82"/>
                </a:lnTo>
                <a:lnTo>
                  <a:pt x="570" y="86"/>
                </a:lnTo>
                <a:lnTo>
                  <a:pt x="569" y="89"/>
                </a:lnTo>
                <a:lnTo>
                  <a:pt x="567" y="93"/>
                </a:lnTo>
                <a:lnTo>
                  <a:pt x="567" y="93"/>
                </a:lnTo>
                <a:lnTo>
                  <a:pt x="566" y="101"/>
                </a:lnTo>
                <a:lnTo>
                  <a:pt x="566" y="111"/>
                </a:lnTo>
                <a:lnTo>
                  <a:pt x="569" y="129"/>
                </a:lnTo>
                <a:lnTo>
                  <a:pt x="569" y="129"/>
                </a:lnTo>
                <a:lnTo>
                  <a:pt x="573" y="148"/>
                </a:lnTo>
                <a:lnTo>
                  <a:pt x="578" y="166"/>
                </a:lnTo>
                <a:lnTo>
                  <a:pt x="591" y="198"/>
                </a:lnTo>
                <a:lnTo>
                  <a:pt x="591" y="198"/>
                </a:lnTo>
                <a:lnTo>
                  <a:pt x="591" y="190"/>
                </a:lnTo>
                <a:lnTo>
                  <a:pt x="592" y="183"/>
                </a:lnTo>
                <a:lnTo>
                  <a:pt x="594" y="176"/>
                </a:lnTo>
                <a:lnTo>
                  <a:pt x="597" y="170"/>
                </a:lnTo>
                <a:lnTo>
                  <a:pt x="604" y="159"/>
                </a:lnTo>
                <a:lnTo>
                  <a:pt x="613" y="149"/>
                </a:lnTo>
                <a:lnTo>
                  <a:pt x="625" y="142"/>
                </a:lnTo>
                <a:lnTo>
                  <a:pt x="637" y="136"/>
                </a:lnTo>
                <a:lnTo>
                  <a:pt x="650" y="132"/>
                </a:lnTo>
                <a:lnTo>
                  <a:pt x="663" y="131"/>
                </a:lnTo>
                <a:lnTo>
                  <a:pt x="663" y="131"/>
                </a:lnTo>
                <a:lnTo>
                  <a:pt x="671" y="132"/>
                </a:lnTo>
                <a:lnTo>
                  <a:pt x="679" y="134"/>
                </a:lnTo>
                <a:lnTo>
                  <a:pt x="686" y="136"/>
                </a:lnTo>
                <a:lnTo>
                  <a:pt x="692" y="141"/>
                </a:lnTo>
                <a:lnTo>
                  <a:pt x="705" y="149"/>
                </a:lnTo>
                <a:lnTo>
                  <a:pt x="716" y="157"/>
                </a:lnTo>
                <a:lnTo>
                  <a:pt x="716" y="157"/>
                </a:lnTo>
                <a:lnTo>
                  <a:pt x="709" y="135"/>
                </a:lnTo>
                <a:lnTo>
                  <a:pt x="706" y="125"/>
                </a:lnTo>
                <a:lnTo>
                  <a:pt x="699" y="114"/>
                </a:lnTo>
                <a:lnTo>
                  <a:pt x="699" y="114"/>
                </a:lnTo>
                <a:close/>
                <a:moveTo>
                  <a:pt x="1012" y="114"/>
                </a:moveTo>
                <a:lnTo>
                  <a:pt x="1012" y="114"/>
                </a:lnTo>
                <a:lnTo>
                  <a:pt x="1007" y="117"/>
                </a:lnTo>
                <a:lnTo>
                  <a:pt x="998" y="118"/>
                </a:lnTo>
                <a:lnTo>
                  <a:pt x="983" y="120"/>
                </a:lnTo>
                <a:lnTo>
                  <a:pt x="966" y="120"/>
                </a:lnTo>
                <a:lnTo>
                  <a:pt x="949" y="121"/>
                </a:lnTo>
                <a:lnTo>
                  <a:pt x="949" y="121"/>
                </a:lnTo>
                <a:lnTo>
                  <a:pt x="934" y="124"/>
                </a:lnTo>
                <a:lnTo>
                  <a:pt x="918" y="128"/>
                </a:lnTo>
                <a:lnTo>
                  <a:pt x="904" y="132"/>
                </a:lnTo>
                <a:lnTo>
                  <a:pt x="890" y="135"/>
                </a:lnTo>
                <a:lnTo>
                  <a:pt x="890" y="135"/>
                </a:lnTo>
                <a:lnTo>
                  <a:pt x="883" y="135"/>
                </a:lnTo>
                <a:lnTo>
                  <a:pt x="876" y="135"/>
                </a:lnTo>
                <a:lnTo>
                  <a:pt x="869" y="134"/>
                </a:lnTo>
                <a:lnTo>
                  <a:pt x="862" y="135"/>
                </a:lnTo>
                <a:lnTo>
                  <a:pt x="862" y="135"/>
                </a:lnTo>
                <a:lnTo>
                  <a:pt x="845" y="138"/>
                </a:lnTo>
                <a:lnTo>
                  <a:pt x="827" y="143"/>
                </a:lnTo>
                <a:lnTo>
                  <a:pt x="795" y="153"/>
                </a:lnTo>
                <a:lnTo>
                  <a:pt x="761" y="164"/>
                </a:lnTo>
                <a:lnTo>
                  <a:pt x="726" y="176"/>
                </a:lnTo>
                <a:lnTo>
                  <a:pt x="726" y="176"/>
                </a:lnTo>
                <a:lnTo>
                  <a:pt x="734" y="188"/>
                </a:lnTo>
                <a:lnTo>
                  <a:pt x="743" y="204"/>
                </a:lnTo>
                <a:lnTo>
                  <a:pt x="759" y="239"/>
                </a:lnTo>
                <a:lnTo>
                  <a:pt x="790" y="313"/>
                </a:lnTo>
                <a:lnTo>
                  <a:pt x="790" y="313"/>
                </a:lnTo>
                <a:lnTo>
                  <a:pt x="797" y="340"/>
                </a:lnTo>
                <a:lnTo>
                  <a:pt x="806" y="368"/>
                </a:lnTo>
                <a:lnTo>
                  <a:pt x="816" y="396"/>
                </a:lnTo>
                <a:lnTo>
                  <a:pt x="823" y="424"/>
                </a:lnTo>
                <a:lnTo>
                  <a:pt x="830" y="452"/>
                </a:lnTo>
                <a:lnTo>
                  <a:pt x="831" y="466"/>
                </a:lnTo>
                <a:lnTo>
                  <a:pt x="832" y="479"/>
                </a:lnTo>
                <a:lnTo>
                  <a:pt x="832" y="493"/>
                </a:lnTo>
                <a:lnTo>
                  <a:pt x="831" y="506"/>
                </a:lnTo>
                <a:lnTo>
                  <a:pt x="828" y="520"/>
                </a:lnTo>
                <a:lnTo>
                  <a:pt x="824" y="532"/>
                </a:lnTo>
                <a:lnTo>
                  <a:pt x="824" y="532"/>
                </a:lnTo>
                <a:lnTo>
                  <a:pt x="816" y="538"/>
                </a:lnTo>
                <a:lnTo>
                  <a:pt x="806" y="542"/>
                </a:lnTo>
                <a:lnTo>
                  <a:pt x="796" y="546"/>
                </a:lnTo>
                <a:lnTo>
                  <a:pt x="786" y="549"/>
                </a:lnTo>
                <a:lnTo>
                  <a:pt x="764" y="553"/>
                </a:lnTo>
                <a:lnTo>
                  <a:pt x="741" y="560"/>
                </a:lnTo>
                <a:lnTo>
                  <a:pt x="741" y="560"/>
                </a:lnTo>
                <a:lnTo>
                  <a:pt x="733" y="556"/>
                </a:lnTo>
                <a:lnTo>
                  <a:pt x="726" y="553"/>
                </a:lnTo>
                <a:lnTo>
                  <a:pt x="726" y="553"/>
                </a:lnTo>
                <a:lnTo>
                  <a:pt x="712" y="551"/>
                </a:lnTo>
                <a:lnTo>
                  <a:pt x="701" y="546"/>
                </a:lnTo>
                <a:lnTo>
                  <a:pt x="691" y="541"/>
                </a:lnTo>
                <a:lnTo>
                  <a:pt x="681" y="532"/>
                </a:lnTo>
                <a:lnTo>
                  <a:pt x="672" y="524"/>
                </a:lnTo>
                <a:lnTo>
                  <a:pt x="665" y="514"/>
                </a:lnTo>
                <a:lnTo>
                  <a:pt x="654" y="493"/>
                </a:lnTo>
                <a:lnTo>
                  <a:pt x="654" y="493"/>
                </a:lnTo>
                <a:lnTo>
                  <a:pt x="639" y="462"/>
                </a:lnTo>
                <a:lnTo>
                  <a:pt x="623" y="428"/>
                </a:lnTo>
                <a:lnTo>
                  <a:pt x="609" y="395"/>
                </a:lnTo>
                <a:lnTo>
                  <a:pt x="595" y="358"/>
                </a:lnTo>
                <a:lnTo>
                  <a:pt x="584" y="323"/>
                </a:lnTo>
                <a:lnTo>
                  <a:pt x="571" y="288"/>
                </a:lnTo>
                <a:lnTo>
                  <a:pt x="553" y="221"/>
                </a:lnTo>
                <a:lnTo>
                  <a:pt x="553" y="221"/>
                </a:lnTo>
                <a:lnTo>
                  <a:pt x="539" y="223"/>
                </a:lnTo>
                <a:lnTo>
                  <a:pt x="526" y="228"/>
                </a:lnTo>
                <a:lnTo>
                  <a:pt x="504" y="235"/>
                </a:lnTo>
                <a:lnTo>
                  <a:pt x="504" y="235"/>
                </a:lnTo>
                <a:lnTo>
                  <a:pt x="472" y="245"/>
                </a:lnTo>
                <a:lnTo>
                  <a:pt x="445" y="252"/>
                </a:lnTo>
                <a:lnTo>
                  <a:pt x="445" y="252"/>
                </a:lnTo>
                <a:lnTo>
                  <a:pt x="421" y="260"/>
                </a:lnTo>
                <a:lnTo>
                  <a:pt x="397" y="268"/>
                </a:lnTo>
                <a:lnTo>
                  <a:pt x="397" y="268"/>
                </a:lnTo>
                <a:lnTo>
                  <a:pt x="373" y="275"/>
                </a:lnTo>
                <a:lnTo>
                  <a:pt x="350" y="281"/>
                </a:lnTo>
                <a:lnTo>
                  <a:pt x="326" y="285"/>
                </a:lnTo>
                <a:lnTo>
                  <a:pt x="303" y="292"/>
                </a:lnTo>
                <a:lnTo>
                  <a:pt x="303" y="292"/>
                </a:lnTo>
                <a:lnTo>
                  <a:pt x="289" y="298"/>
                </a:lnTo>
                <a:lnTo>
                  <a:pt x="275" y="303"/>
                </a:lnTo>
                <a:lnTo>
                  <a:pt x="247" y="316"/>
                </a:lnTo>
                <a:lnTo>
                  <a:pt x="247" y="316"/>
                </a:lnTo>
                <a:lnTo>
                  <a:pt x="209" y="330"/>
                </a:lnTo>
                <a:lnTo>
                  <a:pt x="171" y="344"/>
                </a:lnTo>
                <a:lnTo>
                  <a:pt x="133" y="358"/>
                </a:lnTo>
                <a:lnTo>
                  <a:pt x="115" y="367"/>
                </a:lnTo>
                <a:lnTo>
                  <a:pt x="97" y="376"/>
                </a:lnTo>
                <a:lnTo>
                  <a:pt x="97" y="376"/>
                </a:lnTo>
                <a:lnTo>
                  <a:pt x="86" y="378"/>
                </a:lnTo>
                <a:lnTo>
                  <a:pt x="76" y="381"/>
                </a:lnTo>
                <a:lnTo>
                  <a:pt x="67" y="386"/>
                </a:lnTo>
                <a:lnTo>
                  <a:pt x="58" y="391"/>
                </a:lnTo>
                <a:lnTo>
                  <a:pt x="38" y="402"/>
                </a:lnTo>
                <a:lnTo>
                  <a:pt x="28" y="406"/>
                </a:lnTo>
                <a:lnTo>
                  <a:pt x="18" y="409"/>
                </a:lnTo>
                <a:lnTo>
                  <a:pt x="18" y="409"/>
                </a:lnTo>
                <a:lnTo>
                  <a:pt x="18" y="469"/>
                </a:lnTo>
                <a:lnTo>
                  <a:pt x="22" y="531"/>
                </a:lnTo>
                <a:lnTo>
                  <a:pt x="29" y="594"/>
                </a:lnTo>
                <a:lnTo>
                  <a:pt x="39" y="660"/>
                </a:lnTo>
                <a:lnTo>
                  <a:pt x="39" y="660"/>
                </a:lnTo>
                <a:lnTo>
                  <a:pt x="45" y="685"/>
                </a:lnTo>
                <a:lnTo>
                  <a:pt x="52" y="711"/>
                </a:lnTo>
                <a:lnTo>
                  <a:pt x="60" y="736"/>
                </a:lnTo>
                <a:lnTo>
                  <a:pt x="63" y="749"/>
                </a:lnTo>
                <a:lnTo>
                  <a:pt x="65" y="763"/>
                </a:lnTo>
                <a:lnTo>
                  <a:pt x="65" y="763"/>
                </a:lnTo>
                <a:lnTo>
                  <a:pt x="70" y="802"/>
                </a:lnTo>
                <a:lnTo>
                  <a:pt x="77" y="841"/>
                </a:lnTo>
                <a:lnTo>
                  <a:pt x="86" y="881"/>
                </a:lnTo>
                <a:lnTo>
                  <a:pt x="97" y="920"/>
                </a:lnTo>
                <a:lnTo>
                  <a:pt x="97" y="920"/>
                </a:lnTo>
                <a:lnTo>
                  <a:pt x="108" y="961"/>
                </a:lnTo>
                <a:lnTo>
                  <a:pt x="118" y="1000"/>
                </a:lnTo>
                <a:lnTo>
                  <a:pt x="128" y="1039"/>
                </a:lnTo>
                <a:lnTo>
                  <a:pt x="139" y="1077"/>
                </a:lnTo>
                <a:lnTo>
                  <a:pt x="139" y="1077"/>
                </a:lnTo>
                <a:lnTo>
                  <a:pt x="149" y="1108"/>
                </a:lnTo>
                <a:lnTo>
                  <a:pt x="160" y="1137"/>
                </a:lnTo>
                <a:lnTo>
                  <a:pt x="184" y="1195"/>
                </a:lnTo>
                <a:lnTo>
                  <a:pt x="184" y="1195"/>
                </a:lnTo>
                <a:lnTo>
                  <a:pt x="204" y="1243"/>
                </a:lnTo>
                <a:lnTo>
                  <a:pt x="222" y="1289"/>
                </a:lnTo>
                <a:lnTo>
                  <a:pt x="222" y="1289"/>
                </a:lnTo>
                <a:lnTo>
                  <a:pt x="239" y="1331"/>
                </a:lnTo>
                <a:lnTo>
                  <a:pt x="255" y="1372"/>
                </a:lnTo>
                <a:lnTo>
                  <a:pt x="274" y="1411"/>
                </a:lnTo>
                <a:lnTo>
                  <a:pt x="284" y="1430"/>
                </a:lnTo>
                <a:lnTo>
                  <a:pt x="293" y="1448"/>
                </a:lnTo>
                <a:lnTo>
                  <a:pt x="293" y="1448"/>
                </a:lnTo>
                <a:lnTo>
                  <a:pt x="309" y="1435"/>
                </a:lnTo>
                <a:lnTo>
                  <a:pt x="324" y="1424"/>
                </a:lnTo>
                <a:lnTo>
                  <a:pt x="357" y="1401"/>
                </a:lnTo>
                <a:lnTo>
                  <a:pt x="392" y="1383"/>
                </a:lnTo>
                <a:lnTo>
                  <a:pt x="427" y="1365"/>
                </a:lnTo>
                <a:lnTo>
                  <a:pt x="462" y="1348"/>
                </a:lnTo>
                <a:lnTo>
                  <a:pt x="498" y="1333"/>
                </a:lnTo>
                <a:lnTo>
                  <a:pt x="570" y="1303"/>
                </a:lnTo>
                <a:lnTo>
                  <a:pt x="570" y="1303"/>
                </a:lnTo>
                <a:lnTo>
                  <a:pt x="608" y="1288"/>
                </a:lnTo>
                <a:lnTo>
                  <a:pt x="649" y="1275"/>
                </a:lnTo>
                <a:lnTo>
                  <a:pt x="689" y="1264"/>
                </a:lnTo>
                <a:lnTo>
                  <a:pt x="730" y="1254"/>
                </a:lnTo>
                <a:lnTo>
                  <a:pt x="814" y="1237"/>
                </a:lnTo>
                <a:lnTo>
                  <a:pt x="856" y="1229"/>
                </a:lnTo>
                <a:lnTo>
                  <a:pt x="897" y="1219"/>
                </a:lnTo>
                <a:lnTo>
                  <a:pt x="897" y="1219"/>
                </a:lnTo>
                <a:lnTo>
                  <a:pt x="934" y="1209"/>
                </a:lnTo>
                <a:lnTo>
                  <a:pt x="966" y="1201"/>
                </a:lnTo>
                <a:lnTo>
                  <a:pt x="1028" y="1181"/>
                </a:lnTo>
                <a:lnTo>
                  <a:pt x="1028" y="1181"/>
                </a:lnTo>
                <a:lnTo>
                  <a:pt x="1095" y="1161"/>
                </a:lnTo>
                <a:lnTo>
                  <a:pt x="1129" y="1152"/>
                </a:lnTo>
                <a:lnTo>
                  <a:pt x="1161" y="1140"/>
                </a:lnTo>
                <a:lnTo>
                  <a:pt x="1161" y="1140"/>
                </a:lnTo>
                <a:lnTo>
                  <a:pt x="1192" y="1128"/>
                </a:lnTo>
                <a:lnTo>
                  <a:pt x="1221" y="1115"/>
                </a:lnTo>
                <a:lnTo>
                  <a:pt x="1252" y="1102"/>
                </a:lnTo>
                <a:lnTo>
                  <a:pt x="1282" y="1093"/>
                </a:lnTo>
                <a:lnTo>
                  <a:pt x="1282" y="1093"/>
                </a:lnTo>
                <a:lnTo>
                  <a:pt x="1289" y="1087"/>
                </a:lnTo>
                <a:lnTo>
                  <a:pt x="1296" y="1081"/>
                </a:lnTo>
                <a:lnTo>
                  <a:pt x="1306" y="1077"/>
                </a:lnTo>
                <a:lnTo>
                  <a:pt x="1314" y="1074"/>
                </a:lnTo>
                <a:lnTo>
                  <a:pt x="1334" y="1067"/>
                </a:lnTo>
                <a:lnTo>
                  <a:pt x="1350" y="1060"/>
                </a:lnTo>
                <a:lnTo>
                  <a:pt x="1350" y="1060"/>
                </a:lnTo>
                <a:lnTo>
                  <a:pt x="1346" y="1049"/>
                </a:lnTo>
                <a:lnTo>
                  <a:pt x="1342" y="1039"/>
                </a:lnTo>
                <a:lnTo>
                  <a:pt x="1336" y="1029"/>
                </a:lnTo>
                <a:lnTo>
                  <a:pt x="1331" y="1020"/>
                </a:lnTo>
                <a:lnTo>
                  <a:pt x="1318" y="1001"/>
                </a:lnTo>
                <a:lnTo>
                  <a:pt x="1306" y="983"/>
                </a:lnTo>
                <a:lnTo>
                  <a:pt x="1306" y="983"/>
                </a:lnTo>
                <a:lnTo>
                  <a:pt x="1279" y="935"/>
                </a:lnTo>
                <a:lnTo>
                  <a:pt x="1266" y="911"/>
                </a:lnTo>
                <a:lnTo>
                  <a:pt x="1255" y="889"/>
                </a:lnTo>
                <a:lnTo>
                  <a:pt x="1255" y="889"/>
                </a:lnTo>
                <a:lnTo>
                  <a:pt x="1233" y="836"/>
                </a:lnTo>
                <a:lnTo>
                  <a:pt x="1210" y="782"/>
                </a:lnTo>
                <a:lnTo>
                  <a:pt x="1190" y="729"/>
                </a:lnTo>
                <a:lnTo>
                  <a:pt x="1172" y="676"/>
                </a:lnTo>
                <a:lnTo>
                  <a:pt x="1172" y="676"/>
                </a:lnTo>
                <a:lnTo>
                  <a:pt x="1154" y="625"/>
                </a:lnTo>
                <a:lnTo>
                  <a:pt x="1146" y="601"/>
                </a:lnTo>
                <a:lnTo>
                  <a:pt x="1138" y="576"/>
                </a:lnTo>
                <a:lnTo>
                  <a:pt x="1138" y="576"/>
                </a:lnTo>
                <a:lnTo>
                  <a:pt x="1131" y="546"/>
                </a:lnTo>
                <a:lnTo>
                  <a:pt x="1127" y="517"/>
                </a:lnTo>
                <a:lnTo>
                  <a:pt x="1117" y="457"/>
                </a:lnTo>
                <a:lnTo>
                  <a:pt x="1117" y="457"/>
                </a:lnTo>
                <a:lnTo>
                  <a:pt x="1106" y="400"/>
                </a:lnTo>
                <a:lnTo>
                  <a:pt x="1095" y="343"/>
                </a:lnTo>
                <a:lnTo>
                  <a:pt x="1095" y="343"/>
                </a:lnTo>
                <a:lnTo>
                  <a:pt x="1091" y="313"/>
                </a:lnTo>
                <a:lnTo>
                  <a:pt x="1088" y="284"/>
                </a:lnTo>
                <a:lnTo>
                  <a:pt x="1084" y="225"/>
                </a:lnTo>
                <a:lnTo>
                  <a:pt x="1082" y="195"/>
                </a:lnTo>
                <a:lnTo>
                  <a:pt x="1078" y="166"/>
                </a:lnTo>
                <a:lnTo>
                  <a:pt x="1073" y="138"/>
                </a:lnTo>
                <a:lnTo>
                  <a:pt x="1065" y="108"/>
                </a:lnTo>
                <a:lnTo>
                  <a:pt x="1065" y="108"/>
                </a:lnTo>
                <a:lnTo>
                  <a:pt x="1061" y="108"/>
                </a:lnTo>
                <a:lnTo>
                  <a:pt x="1061" y="108"/>
                </a:lnTo>
                <a:lnTo>
                  <a:pt x="1046" y="111"/>
                </a:lnTo>
                <a:lnTo>
                  <a:pt x="1035" y="114"/>
                </a:lnTo>
                <a:lnTo>
                  <a:pt x="1025" y="115"/>
                </a:lnTo>
                <a:lnTo>
                  <a:pt x="1012" y="114"/>
                </a:lnTo>
                <a:lnTo>
                  <a:pt x="1012" y="114"/>
                </a:lnTo>
                <a:close/>
                <a:moveTo>
                  <a:pt x="736" y="506"/>
                </a:moveTo>
                <a:lnTo>
                  <a:pt x="736" y="506"/>
                </a:lnTo>
                <a:lnTo>
                  <a:pt x="744" y="504"/>
                </a:lnTo>
                <a:lnTo>
                  <a:pt x="754" y="501"/>
                </a:lnTo>
                <a:lnTo>
                  <a:pt x="761" y="499"/>
                </a:lnTo>
                <a:lnTo>
                  <a:pt x="762" y="496"/>
                </a:lnTo>
                <a:lnTo>
                  <a:pt x="762" y="494"/>
                </a:lnTo>
                <a:lnTo>
                  <a:pt x="762" y="494"/>
                </a:lnTo>
                <a:lnTo>
                  <a:pt x="768" y="490"/>
                </a:lnTo>
                <a:lnTo>
                  <a:pt x="772" y="485"/>
                </a:lnTo>
                <a:lnTo>
                  <a:pt x="776" y="478"/>
                </a:lnTo>
                <a:lnTo>
                  <a:pt x="778" y="471"/>
                </a:lnTo>
                <a:lnTo>
                  <a:pt x="781" y="455"/>
                </a:lnTo>
                <a:lnTo>
                  <a:pt x="781" y="440"/>
                </a:lnTo>
                <a:lnTo>
                  <a:pt x="781" y="440"/>
                </a:lnTo>
                <a:lnTo>
                  <a:pt x="766" y="406"/>
                </a:lnTo>
                <a:lnTo>
                  <a:pt x="755" y="374"/>
                </a:lnTo>
                <a:lnTo>
                  <a:pt x="731" y="308"/>
                </a:lnTo>
                <a:lnTo>
                  <a:pt x="719" y="275"/>
                </a:lnTo>
                <a:lnTo>
                  <a:pt x="705" y="245"/>
                </a:lnTo>
                <a:lnTo>
                  <a:pt x="689" y="216"/>
                </a:lnTo>
                <a:lnTo>
                  <a:pt x="681" y="202"/>
                </a:lnTo>
                <a:lnTo>
                  <a:pt x="671" y="190"/>
                </a:lnTo>
                <a:lnTo>
                  <a:pt x="671" y="190"/>
                </a:lnTo>
                <a:lnTo>
                  <a:pt x="660" y="188"/>
                </a:lnTo>
                <a:lnTo>
                  <a:pt x="651" y="187"/>
                </a:lnTo>
                <a:lnTo>
                  <a:pt x="647" y="187"/>
                </a:lnTo>
                <a:lnTo>
                  <a:pt x="643" y="188"/>
                </a:lnTo>
                <a:lnTo>
                  <a:pt x="640" y="191"/>
                </a:lnTo>
                <a:lnTo>
                  <a:pt x="639" y="194"/>
                </a:lnTo>
                <a:lnTo>
                  <a:pt x="639" y="194"/>
                </a:lnTo>
                <a:lnTo>
                  <a:pt x="642" y="194"/>
                </a:lnTo>
                <a:lnTo>
                  <a:pt x="640" y="195"/>
                </a:lnTo>
                <a:lnTo>
                  <a:pt x="639" y="195"/>
                </a:lnTo>
                <a:lnTo>
                  <a:pt x="639" y="195"/>
                </a:lnTo>
                <a:lnTo>
                  <a:pt x="637" y="212"/>
                </a:lnTo>
                <a:lnTo>
                  <a:pt x="639" y="228"/>
                </a:lnTo>
                <a:lnTo>
                  <a:pt x="643" y="242"/>
                </a:lnTo>
                <a:lnTo>
                  <a:pt x="647" y="254"/>
                </a:lnTo>
                <a:lnTo>
                  <a:pt x="658" y="278"/>
                </a:lnTo>
                <a:lnTo>
                  <a:pt x="664" y="291"/>
                </a:lnTo>
                <a:lnTo>
                  <a:pt x="668" y="305"/>
                </a:lnTo>
                <a:lnTo>
                  <a:pt x="668" y="305"/>
                </a:lnTo>
                <a:lnTo>
                  <a:pt x="674" y="320"/>
                </a:lnTo>
                <a:lnTo>
                  <a:pt x="681" y="334"/>
                </a:lnTo>
                <a:lnTo>
                  <a:pt x="681" y="334"/>
                </a:lnTo>
                <a:lnTo>
                  <a:pt x="682" y="341"/>
                </a:lnTo>
                <a:lnTo>
                  <a:pt x="684" y="348"/>
                </a:lnTo>
                <a:lnTo>
                  <a:pt x="684" y="348"/>
                </a:lnTo>
                <a:lnTo>
                  <a:pt x="689" y="357"/>
                </a:lnTo>
                <a:lnTo>
                  <a:pt x="695" y="364"/>
                </a:lnTo>
                <a:lnTo>
                  <a:pt x="701" y="372"/>
                </a:lnTo>
                <a:lnTo>
                  <a:pt x="706" y="379"/>
                </a:lnTo>
                <a:lnTo>
                  <a:pt x="710" y="388"/>
                </a:lnTo>
                <a:lnTo>
                  <a:pt x="710" y="395"/>
                </a:lnTo>
                <a:lnTo>
                  <a:pt x="710" y="399"/>
                </a:lnTo>
                <a:lnTo>
                  <a:pt x="709" y="403"/>
                </a:lnTo>
                <a:lnTo>
                  <a:pt x="706" y="407"/>
                </a:lnTo>
                <a:lnTo>
                  <a:pt x="702" y="412"/>
                </a:lnTo>
                <a:lnTo>
                  <a:pt x="702" y="412"/>
                </a:lnTo>
                <a:lnTo>
                  <a:pt x="695" y="412"/>
                </a:lnTo>
                <a:lnTo>
                  <a:pt x="689" y="413"/>
                </a:lnTo>
                <a:lnTo>
                  <a:pt x="675" y="416"/>
                </a:lnTo>
                <a:lnTo>
                  <a:pt x="675" y="416"/>
                </a:lnTo>
                <a:lnTo>
                  <a:pt x="681" y="427"/>
                </a:lnTo>
                <a:lnTo>
                  <a:pt x="688" y="440"/>
                </a:lnTo>
                <a:lnTo>
                  <a:pt x="701" y="468"/>
                </a:lnTo>
                <a:lnTo>
                  <a:pt x="708" y="482"/>
                </a:lnTo>
                <a:lnTo>
                  <a:pt x="716" y="493"/>
                </a:lnTo>
                <a:lnTo>
                  <a:pt x="720" y="497"/>
                </a:lnTo>
                <a:lnTo>
                  <a:pt x="726" y="501"/>
                </a:lnTo>
                <a:lnTo>
                  <a:pt x="730" y="504"/>
                </a:lnTo>
                <a:lnTo>
                  <a:pt x="736" y="506"/>
                </a:lnTo>
                <a:lnTo>
                  <a:pt x="736" y="50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2" name="组合 26"/>
          <p:cNvGrpSpPr/>
          <p:nvPr/>
        </p:nvGrpSpPr>
        <p:grpSpPr>
          <a:xfrm>
            <a:off x="1715824" y="2524590"/>
            <a:ext cx="856991" cy="977898"/>
            <a:chOff x="2065338" y="11113"/>
            <a:chExt cx="704850" cy="876300"/>
          </a:xfrm>
        </p:grpSpPr>
        <p:sp>
          <p:nvSpPr>
            <p:cNvPr id="30" name="Freeform 119"/>
            <p:cNvSpPr>
              <a:spLocks noEditPoints="1"/>
            </p:cNvSpPr>
            <p:nvPr/>
          </p:nvSpPr>
          <p:spPr bwMode="auto">
            <a:xfrm>
              <a:off x="2486026" y="517525"/>
              <a:ext cx="239713" cy="142875"/>
            </a:xfrm>
            <a:custGeom>
              <a:avLst/>
              <a:gdLst/>
              <a:ahLst/>
              <a:cxnLst>
                <a:cxn ang="0">
                  <a:pos x="339" y="223"/>
                </a:cxn>
                <a:cxn ang="0">
                  <a:pos x="278" y="220"/>
                </a:cxn>
                <a:cxn ang="0">
                  <a:pos x="208" y="226"/>
                </a:cxn>
                <a:cxn ang="0">
                  <a:pos x="142" y="241"/>
                </a:cxn>
                <a:cxn ang="0">
                  <a:pos x="72" y="268"/>
                </a:cxn>
                <a:cxn ang="0">
                  <a:pos x="43" y="261"/>
                </a:cxn>
                <a:cxn ang="0">
                  <a:pos x="33" y="231"/>
                </a:cxn>
                <a:cxn ang="0">
                  <a:pos x="31" y="203"/>
                </a:cxn>
                <a:cxn ang="0">
                  <a:pos x="5" y="172"/>
                </a:cxn>
                <a:cxn ang="0">
                  <a:pos x="2" y="147"/>
                </a:cxn>
                <a:cxn ang="0">
                  <a:pos x="28" y="105"/>
                </a:cxn>
                <a:cxn ang="0">
                  <a:pos x="79" y="57"/>
                </a:cxn>
                <a:cxn ang="0">
                  <a:pos x="169" y="12"/>
                </a:cxn>
                <a:cxn ang="0">
                  <a:pos x="239" y="0"/>
                </a:cxn>
                <a:cxn ang="0">
                  <a:pos x="309" y="7"/>
                </a:cxn>
                <a:cxn ang="0">
                  <a:pos x="385" y="26"/>
                </a:cxn>
                <a:cxn ang="0">
                  <a:pos x="422" y="50"/>
                </a:cxn>
                <a:cxn ang="0">
                  <a:pos x="455" y="87"/>
                </a:cxn>
                <a:cxn ang="0">
                  <a:pos x="451" y="123"/>
                </a:cxn>
                <a:cxn ang="0">
                  <a:pos x="429" y="148"/>
                </a:cxn>
                <a:cxn ang="0">
                  <a:pos x="423" y="165"/>
                </a:cxn>
                <a:cxn ang="0">
                  <a:pos x="424" y="199"/>
                </a:cxn>
                <a:cxn ang="0">
                  <a:pos x="413" y="217"/>
                </a:cxn>
                <a:cxn ang="0">
                  <a:pos x="382" y="230"/>
                </a:cxn>
                <a:cxn ang="0">
                  <a:pos x="111" y="238"/>
                </a:cxn>
                <a:cxn ang="0">
                  <a:pos x="224" y="210"/>
                </a:cxn>
                <a:cxn ang="0">
                  <a:pos x="246" y="212"/>
                </a:cxn>
                <a:cxn ang="0">
                  <a:pos x="276" y="207"/>
                </a:cxn>
                <a:cxn ang="0">
                  <a:pos x="337" y="210"/>
                </a:cxn>
                <a:cxn ang="0">
                  <a:pos x="385" y="219"/>
                </a:cxn>
                <a:cxn ang="0">
                  <a:pos x="408" y="206"/>
                </a:cxn>
                <a:cxn ang="0">
                  <a:pos x="409" y="174"/>
                </a:cxn>
                <a:cxn ang="0">
                  <a:pos x="416" y="147"/>
                </a:cxn>
                <a:cxn ang="0">
                  <a:pos x="441" y="111"/>
                </a:cxn>
                <a:cxn ang="0">
                  <a:pos x="441" y="91"/>
                </a:cxn>
                <a:cxn ang="0">
                  <a:pos x="398" y="49"/>
                </a:cxn>
                <a:cxn ang="0">
                  <a:pos x="350" y="26"/>
                </a:cxn>
                <a:cxn ang="0">
                  <a:pos x="306" y="21"/>
                </a:cxn>
                <a:cxn ang="0">
                  <a:pos x="260" y="12"/>
                </a:cxn>
                <a:cxn ang="0">
                  <a:pos x="184" y="21"/>
                </a:cxn>
                <a:cxn ang="0">
                  <a:pos x="99" y="59"/>
                </a:cxn>
                <a:cxn ang="0">
                  <a:pos x="45" y="99"/>
                </a:cxn>
                <a:cxn ang="0">
                  <a:pos x="21" y="133"/>
                </a:cxn>
                <a:cxn ang="0">
                  <a:pos x="16" y="161"/>
                </a:cxn>
                <a:cxn ang="0">
                  <a:pos x="28" y="175"/>
                </a:cxn>
                <a:cxn ang="0">
                  <a:pos x="44" y="198"/>
                </a:cxn>
                <a:cxn ang="0">
                  <a:pos x="45" y="227"/>
                </a:cxn>
                <a:cxn ang="0">
                  <a:pos x="57" y="254"/>
                </a:cxn>
                <a:cxn ang="0">
                  <a:pos x="97" y="245"/>
                </a:cxn>
              </a:cxnLst>
              <a:rect l="0" t="0" r="r" b="b"/>
              <a:pathLst>
                <a:path w="455" h="268">
                  <a:moveTo>
                    <a:pt x="367" y="230"/>
                  </a:moveTo>
                  <a:lnTo>
                    <a:pt x="367" y="230"/>
                  </a:lnTo>
                  <a:lnTo>
                    <a:pt x="353" y="226"/>
                  </a:lnTo>
                  <a:lnTo>
                    <a:pt x="339" y="223"/>
                  </a:lnTo>
                  <a:lnTo>
                    <a:pt x="306" y="219"/>
                  </a:lnTo>
                  <a:lnTo>
                    <a:pt x="306" y="219"/>
                  </a:lnTo>
                  <a:lnTo>
                    <a:pt x="291" y="219"/>
                  </a:lnTo>
                  <a:lnTo>
                    <a:pt x="278" y="220"/>
                  </a:lnTo>
                  <a:lnTo>
                    <a:pt x="252" y="223"/>
                  </a:lnTo>
                  <a:lnTo>
                    <a:pt x="252" y="223"/>
                  </a:lnTo>
                  <a:lnTo>
                    <a:pt x="222" y="226"/>
                  </a:lnTo>
                  <a:lnTo>
                    <a:pt x="208" y="226"/>
                  </a:lnTo>
                  <a:lnTo>
                    <a:pt x="193" y="227"/>
                  </a:lnTo>
                  <a:lnTo>
                    <a:pt x="193" y="227"/>
                  </a:lnTo>
                  <a:lnTo>
                    <a:pt x="166" y="234"/>
                  </a:lnTo>
                  <a:lnTo>
                    <a:pt x="142" y="241"/>
                  </a:lnTo>
                  <a:lnTo>
                    <a:pt x="97" y="258"/>
                  </a:lnTo>
                  <a:lnTo>
                    <a:pt x="97" y="258"/>
                  </a:lnTo>
                  <a:lnTo>
                    <a:pt x="79" y="265"/>
                  </a:lnTo>
                  <a:lnTo>
                    <a:pt x="72" y="268"/>
                  </a:lnTo>
                  <a:lnTo>
                    <a:pt x="64" y="268"/>
                  </a:lnTo>
                  <a:lnTo>
                    <a:pt x="57" y="268"/>
                  </a:lnTo>
                  <a:lnTo>
                    <a:pt x="50" y="265"/>
                  </a:lnTo>
                  <a:lnTo>
                    <a:pt x="43" y="261"/>
                  </a:lnTo>
                  <a:lnTo>
                    <a:pt x="35" y="254"/>
                  </a:lnTo>
                  <a:lnTo>
                    <a:pt x="35" y="254"/>
                  </a:lnTo>
                  <a:lnTo>
                    <a:pt x="33" y="241"/>
                  </a:lnTo>
                  <a:lnTo>
                    <a:pt x="33" y="231"/>
                  </a:lnTo>
                  <a:lnTo>
                    <a:pt x="34" y="221"/>
                  </a:lnTo>
                  <a:lnTo>
                    <a:pt x="33" y="210"/>
                  </a:lnTo>
                  <a:lnTo>
                    <a:pt x="33" y="210"/>
                  </a:lnTo>
                  <a:lnTo>
                    <a:pt x="31" y="203"/>
                  </a:lnTo>
                  <a:lnTo>
                    <a:pt x="27" y="198"/>
                  </a:lnTo>
                  <a:lnTo>
                    <a:pt x="17" y="186"/>
                  </a:lnTo>
                  <a:lnTo>
                    <a:pt x="7" y="177"/>
                  </a:lnTo>
                  <a:lnTo>
                    <a:pt x="5" y="172"/>
                  </a:lnTo>
                  <a:lnTo>
                    <a:pt x="2" y="167"/>
                  </a:lnTo>
                  <a:lnTo>
                    <a:pt x="2" y="167"/>
                  </a:lnTo>
                  <a:lnTo>
                    <a:pt x="0" y="155"/>
                  </a:lnTo>
                  <a:lnTo>
                    <a:pt x="2" y="147"/>
                  </a:lnTo>
                  <a:lnTo>
                    <a:pt x="5" y="139"/>
                  </a:lnTo>
                  <a:lnTo>
                    <a:pt x="9" y="130"/>
                  </a:lnTo>
                  <a:lnTo>
                    <a:pt x="19" y="116"/>
                  </a:lnTo>
                  <a:lnTo>
                    <a:pt x="28" y="105"/>
                  </a:lnTo>
                  <a:lnTo>
                    <a:pt x="28" y="105"/>
                  </a:lnTo>
                  <a:lnTo>
                    <a:pt x="43" y="88"/>
                  </a:lnTo>
                  <a:lnTo>
                    <a:pt x="59" y="71"/>
                  </a:lnTo>
                  <a:lnTo>
                    <a:pt x="79" y="57"/>
                  </a:lnTo>
                  <a:lnTo>
                    <a:pt x="100" y="43"/>
                  </a:lnTo>
                  <a:lnTo>
                    <a:pt x="121" y="30"/>
                  </a:lnTo>
                  <a:lnTo>
                    <a:pt x="145" y="21"/>
                  </a:lnTo>
                  <a:lnTo>
                    <a:pt x="169" y="12"/>
                  </a:lnTo>
                  <a:lnTo>
                    <a:pt x="194" y="5"/>
                  </a:lnTo>
                  <a:lnTo>
                    <a:pt x="194" y="5"/>
                  </a:lnTo>
                  <a:lnTo>
                    <a:pt x="215" y="1"/>
                  </a:lnTo>
                  <a:lnTo>
                    <a:pt x="239" y="0"/>
                  </a:lnTo>
                  <a:lnTo>
                    <a:pt x="262" y="1"/>
                  </a:lnTo>
                  <a:lnTo>
                    <a:pt x="283" y="4"/>
                  </a:lnTo>
                  <a:lnTo>
                    <a:pt x="283" y="4"/>
                  </a:lnTo>
                  <a:lnTo>
                    <a:pt x="309" y="7"/>
                  </a:lnTo>
                  <a:lnTo>
                    <a:pt x="336" y="11"/>
                  </a:lnTo>
                  <a:lnTo>
                    <a:pt x="361" y="18"/>
                  </a:lnTo>
                  <a:lnTo>
                    <a:pt x="374" y="21"/>
                  </a:lnTo>
                  <a:lnTo>
                    <a:pt x="385" y="26"/>
                  </a:lnTo>
                  <a:lnTo>
                    <a:pt x="385" y="26"/>
                  </a:lnTo>
                  <a:lnTo>
                    <a:pt x="395" y="32"/>
                  </a:lnTo>
                  <a:lnTo>
                    <a:pt x="405" y="38"/>
                  </a:lnTo>
                  <a:lnTo>
                    <a:pt x="422" y="50"/>
                  </a:lnTo>
                  <a:lnTo>
                    <a:pt x="437" y="64"/>
                  </a:lnTo>
                  <a:lnTo>
                    <a:pt x="454" y="78"/>
                  </a:lnTo>
                  <a:lnTo>
                    <a:pt x="454" y="78"/>
                  </a:lnTo>
                  <a:lnTo>
                    <a:pt x="455" y="87"/>
                  </a:lnTo>
                  <a:lnTo>
                    <a:pt x="455" y="98"/>
                  </a:lnTo>
                  <a:lnTo>
                    <a:pt x="455" y="111"/>
                  </a:lnTo>
                  <a:lnTo>
                    <a:pt x="452" y="118"/>
                  </a:lnTo>
                  <a:lnTo>
                    <a:pt x="451" y="123"/>
                  </a:lnTo>
                  <a:lnTo>
                    <a:pt x="451" y="123"/>
                  </a:lnTo>
                  <a:lnTo>
                    <a:pt x="444" y="132"/>
                  </a:lnTo>
                  <a:lnTo>
                    <a:pt x="437" y="140"/>
                  </a:lnTo>
                  <a:lnTo>
                    <a:pt x="429" y="148"/>
                  </a:lnTo>
                  <a:lnTo>
                    <a:pt x="426" y="154"/>
                  </a:lnTo>
                  <a:lnTo>
                    <a:pt x="424" y="160"/>
                  </a:lnTo>
                  <a:lnTo>
                    <a:pt x="424" y="160"/>
                  </a:lnTo>
                  <a:lnTo>
                    <a:pt x="423" y="165"/>
                  </a:lnTo>
                  <a:lnTo>
                    <a:pt x="423" y="171"/>
                  </a:lnTo>
                  <a:lnTo>
                    <a:pt x="423" y="182"/>
                  </a:lnTo>
                  <a:lnTo>
                    <a:pt x="424" y="193"/>
                  </a:lnTo>
                  <a:lnTo>
                    <a:pt x="424" y="199"/>
                  </a:lnTo>
                  <a:lnTo>
                    <a:pt x="423" y="203"/>
                  </a:lnTo>
                  <a:lnTo>
                    <a:pt x="423" y="203"/>
                  </a:lnTo>
                  <a:lnTo>
                    <a:pt x="419" y="212"/>
                  </a:lnTo>
                  <a:lnTo>
                    <a:pt x="413" y="217"/>
                  </a:lnTo>
                  <a:lnTo>
                    <a:pt x="406" y="221"/>
                  </a:lnTo>
                  <a:lnTo>
                    <a:pt x="399" y="226"/>
                  </a:lnTo>
                  <a:lnTo>
                    <a:pt x="391" y="228"/>
                  </a:lnTo>
                  <a:lnTo>
                    <a:pt x="382" y="230"/>
                  </a:lnTo>
                  <a:lnTo>
                    <a:pt x="367" y="230"/>
                  </a:lnTo>
                  <a:lnTo>
                    <a:pt x="367" y="230"/>
                  </a:lnTo>
                  <a:close/>
                  <a:moveTo>
                    <a:pt x="111" y="238"/>
                  </a:moveTo>
                  <a:lnTo>
                    <a:pt x="111" y="238"/>
                  </a:lnTo>
                  <a:lnTo>
                    <a:pt x="139" y="228"/>
                  </a:lnTo>
                  <a:lnTo>
                    <a:pt x="169" y="220"/>
                  </a:lnTo>
                  <a:lnTo>
                    <a:pt x="197" y="214"/>
                  </a:lnTo>
                  <a:lnTo>
                    <a:pt x="224" y="210"/>
                  </a:lnTo>
                  <a:lnTo>
                    <a:pt x="224" y="210"/>
                  </a:lnTo>
                  <a:lnTo>
                    <a:pt x="231" y="210"/>
                  </a:lnTo>
                  <a:lnTo>
                    <a:pt x="239" y="212"/>
                  </a:lnTo>
                  <a:lnTo>
                    <a:pt x="246" y="212"/>
                  </a:lnTo>
                  <a:lnTo>
                    <a:pt x="254" y="212"/>
                  </a:lnTo>
                  <a:lnTo>
                    <a:pt x="254" y="212"/>
                  </a:lnTo>
                  <a:lnTo>
                    <a:pt x="264" y="210"/>
                  </a:lnTo>
                  <a:lnTo>
                    <a:pt x="276" y="207"/>
                  </a:lnTo>
                  <a:lnTo>
                    <a:pt x="276" y="207"/>
                  </a:lnTo>
                  <a:lnTo>
                    <a:pt x="291" y="207"/>
                  </a:lnTo>
                  <a:lnTo>
                    <a:pt x="306" y="207"/>
                  </a:lnTo>
                  <a:lnTo>
                    <a:pt x="337" y="210"/>
                  </a:lnTo>
                  <a:lnTo>
                    <a:pt x="337" y="210"/>
                  </a:lnTo>
                  <a:lnTo>
                    <a:pt x="357" y="214"/>
                  </a:lnTo>
                  <a:lnTo>
                    <a:pt x="377" y="219"/>
                  </a:lnTo>
                  <a:lnTo>
                    <a:pt x="385" y="219"/>
                  </a:lnTo>
                  <a:lnTo>
                    <a:pt x="393" y="217"/>
                  </a:lnTo>
                  <a:lnTo>
                    <a:pt x="400" y="213"/>
                  </a:lnTo>
                  <a:lnTo>
                    <a:pt x="408" y="206"/>
                  </a:lnTo>
                  <a:lnTo>
                    <a:pt x="408" y="206"/>
                  </a:lnTo>
                  <a:lnTo>
                    <a:pt x="409" y="202"/>
                  </a:lnTo>
                  <a:lnTo>
                    <a:pt x="410" y="196"/>
                  </a:lnTo>
                  <a:lnTo>
                    <a:pt x="410" y="186"/>
                  </a:lnTo>
                  <a:lnTo>
                    <a:pt x="409" y="174"/>
                  </a:lnTo>
                  <a:lnTo>
                    <a:pt x="410" y="162"/>
                  </a:lnTo>
                  <a:lnTo>
                    <a:pt x="410" y="162"/>
                  </a:lnTo>
                  <a:lnTo>
                    <a:pt x="412" y="154"/>
                  </a:lnTo>
                  <a:lnTo>
                    <a:pt x="416" y="147"/>
                  </a:lnTo>
                  <a:lnTo>
                    <a:pt x="427" y="133"/>
                  </a:lnTo>
                  <a:lnTo>
                    <a:pt x="433" y="126"/>
                  </a:lnTo>
                  <a:lnTo>
                    <a:pt x="438" y="119"/>
                  </a:lnTo>
                  <a:lnTo>
                    <a:pt x="441" y="111"/>
                  </a:lnTo>
                  <a:lnTo>
                    <a:pt x="444" y="102"/>
                  </a:lnTo>
                  <a:lnTo>
                    <a:pt x="444" y="102"/>
                  </a:lnTo>
                  <a:lnTo>
                    <a:pt x="443" y="96"/>
                  </a:lnTo>
                  <a:lnTo>
                    <a:pt x="441" y="91"/>
                  </a:lnTo>
                  <a:lnTo>
                    <a:pt x="436" y="78"/>
                  </a:lnTo>
                  <a:lnTo>
                    <a:pt x="436" y="78"/>
                  </a:lnTo>
                  <a:lnTo>
                    <a:pt x="417" y="63"/>
                  </a:lnTo>
                  <a:lnTo>
                    <a:pt x="398" y="49"/>
                  </a:lnTo>
                  <a:lnTo>
                    <a:pt x="386" y="42"/>
                  </a:lnTo>
                  <a:lnTo>
                    <a:pt x="375" y="35"/>
                  </a:lnTo>
                  <a:lnTo>
                    <a:pt x="363" y="30"/>
                  </a:lnTo>
                  <a:lnTo>
                    <a:pt x="350" y="26"/>
                  </a:lnTo>
                  <a:lnTo>
                    <a:pt x="350" y="26"/>
                  </a:lnTo>
                  <a:lnTo>
                    <a:pt x="340" y="23"/>
                  </a:lnTo>
                  <a:lnTo>
                    <a:pt x="329" y="23"/>
                  </a:lnTo>
                  <a:lnTo>
                    <a:pt x="306" y="21"/>
                  </a:lnTo>
                  <a:lnTo>
                    <a:pt x="306" y="21"/>
                  </a:lnTo>
                  <a:lnTo>
                    <a:pt x="283" y="15"/>
                  </a:lnTo>
                  <a:lnTo>
                    <a:pt x="271" y="14"/>
                  </a:lnTo>
                  <a:lnTo>
                    <a:pt x="260" y="12"/>
                  </a:lnTo>
                  <a:lnTo>
                    <a:pt x="260" y="12"/>
                  </a:lnTo>
                  <a:lnTo>
                    <a:pt x="235" y="12"/>
                  </a:lnTo>
                  <a:lnTo>
                    <a:pt x="210" y="15"/>
                  </a:lnTo>
                  <a:lnTo>
                    <a:pt x="184" y="21"/>
                  </a:lnTo>
                  <a:lnTo>
                    <a:pt x="162" y="28"/>
                  </a:lnTo>
                  <a:lnTo>
                    <a:pt x="139" y="36"/>
                  </a:lnTo>
                  <a:lnTo>
                    <a:pt x="118" y="47"/>
                  </a:lnTo>
                  <a:lnTo>
                    <a:pt x="99" y="59"/>
                  </a:lnTo>
                  <a:lnTo>
                    <a:pt x="80" y="71"/>
                  </a:lnTo>
                  <a:lnTo>
                    <a:pt x="80" y="71"/>
                  </a:lnTo>
                  <a:lnTo>
                    <a:pt x="55" y="89"/>
                  </a:lnTo>
                  <a:lnTo>
                    <a:pt x="45" y="99"/>
                  </a:lnTo>
                  <a:lnTo>
                    <a:pt x="35" y="109"/>
                  </a:lnTo>
                  <a:lnTo>
                    <a:pt x="35" y="109"/>
                  </a:lnTo>
                  <a:lnTo>
                    <a:pt x="30" y="119"/>
                  </a:lnTo>
                  <a:lnTo>
                    <a:pt x="21" y="133"/>
                  </a:lnTo>
                  <a:lnTo>
                    <a:pt x="17" y="148"/>
                  </a:lnTo>
                  <a:lnTo>
                    <a:pt x="16" y="154"/>
                  </a:lnTo>
                  <a:lnTo>
                    <a:pt x="16" y="161"/>
                  </a:lnTo>
                  <a:lnTo>
                    <a:pt x="16" y="161"/>
                  </a:lnTo>
                  <a:lnTo>
                    <a:pt x="19" y="165"/>
                  </a:lnTo>
                  <a:lnTo>
                    <a:pt x="21" y="168"/>
                  </a:lnTo>
                  <a:lnTo>
                    <a:pt x="26" y="171"/>
                  </a:lnTo>
                  <a:lnTo>
                    <a:pt x="28" y="175"/>
                  </a:lnTo>
                  <a:lnTo>
                    <a:pt x="28" y="175"/>
                  </a:lnTo>
                  <a:lnTo>
                    <a:pt x="34" y="182"/>
                  </a:lnTo>
                  <a:lnTo>
                    <a:pt x="38" y="191"/>
                  </a:lnTo>
                  <a:lnTo>
                    <a:pt x="44" y="198"/>
                  </a:lnTo>
                  <a:lnTo>
                    <a:pt x="48" y="205"/>
                  </a:lnTo>
                  <a:lnTo>
                    <a:pt x="48" y="205"/>
                  </a:lnTo>
                  <a:lnTo>
                    <a:pt x="47" y="216"/>
                  </a:lnTo>
                  <a:lnTo>
                    <a:pt x="45" y="227"/>
                  </a:lnTo>
                  <a:lnTo>
                    <a:pt x="47" y="240"/>
                  </a:lnTo>
                  <a:lnTo>
                    <a:pt x="48" y="250"/>
                  </a:lnTo>
                  <a:lnTo>
                    <a:pt x="48" y="250"/>
                  </a:lnTo>
                  <a:lnTo>
                    <a:pt x="57" y="254"/>
                  </a:lnTo>
                  <a:lnTo>
                    <a:pt x="65" y="255"/>
                  </a:lnTo>
                  <a:lnTo>
                    <a:pt x="73" y="254"/>
                  </a:lnTo>
                  <a:lnTo>
                    <a:pt x="80" y="252"/>
                  </a:lnTo>
                  <a:lnTo>
                    <a:pt x="97" y="245"/>
                  </a:lnTo>
                  <a:lnTo>
                    <a:pt x="111" y="238"/>
                  </a:lnTo>
                  <a:lnTo>
                    <a:pt x="111" y="23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1" name="Freeform 120"/>
            <p:cNvSpPr>
              <a:spLocks noEditPoints="1"/>
            </p:cNvSpPr>
            <p:nvPr/>
          </p:nvSpPr>
          <p:spPr bwMode="auto">
            <a:xfrm>
              <a:off x="2505076" y="546100"/>
              <a:ext cx="201613" cy="93663"/>
            </a:xfrm>
            <a:custGeom>
              <a:avLst/>
              <a:gdLst/>
              <a:ahLst/>
              <a:cxnLst>
                <a:cxn ang="0">
                  <a:pos x="345" y="134"/>
                </a:cxn>
                <a:cxn ang="0">
                  <a:pos x="319" y="141"/>
                </a:cxn>
                <a:cxn ang="0">
                  <a:pos x="262" y="136"/>
                </a:cxn>
                <a:cxn ang="0">
                  <a:pos x="175" y="132"/>
                </a:cxn>
                <a:cxn ang="0">
                  <a:pos x="132" y="139"/>
                </a:cxn>
                <a:cxn ang="0">
                  <a:pos x="94" y="148"/>
                </a:cxn>
                <a:cxn ang="0">
                  <a:pos x="60" y="164"/>
                </a:cxn>
                <a:cxn ang="0">
                  <a:pos x="57" y="174"/>
                </a:cxn>
                <a:cxn ang="0">
                  <a:pos x="43" y="178"/>
                </a:cxn>
                <a:cxn ang="0">
                  <a:pos x="29" y="165"/>
                </a:cxn>
                <a:cxn ang="0">
                  <a:pos x="27" y="155"/>
                </a:cxn>
                <a:cxn ang="0">
                  <a:pos x="21" y="127"/>
                </a:cxn>
                <a:cxn ang="0">
                  <a:pos x="14" y="119"/>
                </a:cxn>
                <a:cxn ang="0">
                  <a:pos x="1" y="110"/>
                </a:cxn>
                <a:cxn ang="0">
                  <a:pos x="0" y="98"/>
                </a:cxn>
                <a:cxn ang="0">
                  <a:pos x="11" y="77"/>
                </a:cxn>
                <a:cxn ang="0">
                  <a:pos x="28" y="56"/>
                </a:cxn>
                <a:cxn ang="0">
                  <a:pos x="76" y="28"/>
                </a:cxn>
                <a:cxn ang="0">
                  <a:pos x="135" y="9"/>
                </a:cxn>
                <a:cxn ang="0">
                  <a:pos x="198" y="1"/>
                </a:cxn>
                <a:cxn ang="0">
                  <a:pos x="264" y="2"/>
                </a:cxn>
                <a:cxn ang="0">
                  <a:pos x="326" y="14"/>
                </a:cxn>
                <a:cxn ang="0">
                  <a:pos x="352" y="21"/>
                </a:cxn>
                <a:cxn ang="0">
                  <a:pos x="372" y="36"/>
                </a:cxn>
                <a:cxn ang="0">
                  <a:pos x="380" y="54"/>
                </a:cxn>
                <a:cxn ang="0">
                  <a:pos x="356" y="87"/>
                </a:cxn>
                <a:cxn ang="0">
                  <a:pos x="349" y="119"/>
                </a:cxn>
                <a:cxn ang="0">
                  <a:pos x="366" y="57"/>
                </a:cxn>
                <a:cxn ang="0">
                  <a:pos x="366" y="54"/>
                </a:cxn>
                <a:cxn ang="0">
                  <a:pos x="361" y="40"/>
                </a:cxn>
                <a:cxn ang="0">
                  <a:pos x="349" y="30"/>
                </a:cxn>
                <a:cxn ang="0">
                  <a:pos x="314" y="19"/>
                </a:cxn>
                <a:cxn ang="0">
                  <a:pos x="244" y="12"/>
                </a:cxn>
                <a:cxn ang="0">
                  <a:pos x="181" y="15"/>
                </a:cxn>
                <a:cxn ang="0">
                  <a:pos x="108" y="26"/>
                </a:cxn>
                <a:cxn ang="0">
                  <a:pos x="77" y="39"/>
                </a:cxn>
                <a:cxn ang="0">
                  <a:pos x="38" y="64"/>
                </a:cxn>
                <a:cxn ang="0">
                  <a:pos x="17" y="91"/>
                </a:cxn>
                <a:cxn ang="0">
                  <a:pos x="20" y="106"/>
                </a:cxn>
                <a:cxn ang="0">
                  <a:pos x="34" y="129"/>
                </a:cxn>
                <a:cxn ang="0">
                  <a:pos x="43" y="165"/>
                </a:cxn>
                <a:cxn ang="0">
                  <a:pos x="86" y="140"/>
                </a:cxn>
                <a:cxn ang="0">
                  <a:pos x="128" y="129"/>
                </a:cxn>
                <a:cxn ang="0">
                  <a:pos x="171" y="123"/>
                </a:cxn>
                <a:cxn ang="0">
                  <a:pos x="201" y="119"/>
                </a:cxn>
                <a:cxn ang="0">
                  <a:pos x="269" y="123"/>
                </a:cxn>
                <a:cxn ang="0">
                  <a:pos x="334" y="127"/>
                </a:cxn>
                <a:cxn ang="0">
                  <a:pos x="345" y="88"/>
                </a:cxn>
                <a:cxn ang="0">
                  <a:pos x="359" y="63"/>
                </a:cxn>
              </a:cxnLst>
              <a:rect l="0" t="0" r="r" b="b"/>
              <a:pathLst>
                <a:path w="380" h="178">
                  <a:moveTo>
                    <a:pt x="349" y="132"/>
                  </a:moveTo>
                  <a:lnTo>
                    <a:pt x="349" y="132"/>
                  </a:lnTo>
                  <a:lnTo>
                    <a:pt x="345" y="134"/>
                  </a:lnTo>
                  <a:lnTo>
                    <a:pt x="341" y="137"/>
                  </a:lnTo>
                  <a:lnTo>
                    <a:pt x="330" y="140"/>
                  </a:lnTo>
                  <a:lnTo>
                    <a:pt x="319" y="141"/>
                  </a:lnTo>
                  <a:lnTo>
                    <a:pt x="306" y="141"/>
                  </a:lnTo>
                  <a:lnTo>
                    <a:pt x="306" y="141"/>
                  </a:lnTo>
                  <a:lnTo>
                    <a:pt x="262" y="136"/>
                  </a:lnTo>
                  <a:lnTo>
                    <a:pt x="219" y="133"/>
                  </a:lnTo>
                  <a:lnTo>
                    <a:pt x="198" y="132"/>
                  </a:lnTo>
                  <a:lnTo>
                    <a:pt x="175" y="132"/>
                  </a:lnTo>
                  <a:lnTo>
                    <a:pt x="153" y="134"/>
                  </a:lnTo>
                  <a:lnTo>
                    <a:pt x="132" y="139"/>
                  </a:lnTo>
                  <a:lnTo>
                    <a:pt x="132" y="139"/>
                  </a:lnTo>
                  <a:lnTo>
                    <a:pt x="112" y="143"/>
                  </a:lnTo>
                  <a:lnTo>
                    <a:pt x="94" y="148"/>
                  </a:lnTo>
                  <a:lnTo>
                    <a:pt x="94" y="148"/>
                  </a:lnTo>
                  <a:lnTo>
                    <a:pt x="86" y="153"/>
                  </a:lnTo>
                  <a:lnTo>
                    <a:pt x="77" y="157"/>
                  </a:lnTo>
                  <a:lnTo>
                    <a:pt x="60" y="164"/>
                  </a:lnTo>
                  <a:lnTo>
                    <a:pt x="60" y="164"/>
                  </a:lnTo>
                  <a:lnTo>
                    <a:pt x="60" y="169"/>
                  </a:lnTo>
                  <a:lnTo>
                    <a:pt x="57" y="174"/>
                  </a:lnTo>
                  <a:lnTo>
                    <a:pt x="53" y="176"/>
                  </a:lnTo>
                  <a:lnTo>
                    <a:pt x="49" y="178"/>
                  </a:lnTo>
                  <a:lnTo>
                    <a:pt x="43" y="178"/>
                  </a:lnTo>
                  <a:lnTo>
                    <a:pt x="38" y="175"/>
                  </a:lnTo>
                  <a:lnTo>
                    <a:pt x="34" y="172"/>
                  </a:lnTo>
                  <a:lnTo>
                    <a:pt x="29" y="165"/>
                  </a:lnTo>
                  <a:lnTo>
                    <a:pt x="29" y="165"/>
                  </a:lnTo>
                  <a:lnTo>
                    <a:pt x="28" y="161"/>
                  </a:lnTo>
                  <a:lnTo>
                    <a:pt x="27" y="155"/>
                  </a:lnTo>
                  <a:lnTo>
                    <a:pt x="25" y="143"/>
                  </a:lnTo>
                  <a:lnTo>
                    <a:pt x="24" y="132"/>
                  </a:lnTo>
                  <a:lnTo>
                    <a:pt x="21" y="127"/>
                  </a:lnTo>
                  <a:lnTo>
                    <a:pt x="18" y="123"/>
                  </a:lnTo>
                  <a:lnTo>
                    <a:pt x="18" y="123"/>
                  </a:lnTo>
                  <a:lnTo>
                    <a:pt x="14" y="119"/>
                  </a:lnTo>
                  <a:lnTo>
                    <a:pt x="10" y="116"/>
                  </a:lnTo>
                  <a:lnTo>
                    <a:pt x="4" y="113"/>
                  </a:lnTo>
                  <a:lnTo>
                    <a:pt x="1" y="110"/>
                  </a:lnTo>
                  <a:lnTo>
                    <a:pt x="1" y="110"/>
                  </a:lnTo>
                  <a:lnTo>
                    <a:pt x="0" y="103"/>
                  </a:lnTo>
                  <a:lnTo>
                    <a:pt x="0" y="98"/>
                  </a:lnTo>
                  <a:lnTo>
                    <a:pt x="3" y="92"/>
                  </a:lnTo>
                  <a:lnTo>
                    <a:pt x="4" y="87"/>
                  </a:lnTo>
                  <a:lnTo>
                    <a:pt x="11" y="77"/>
                  </a:lnTo>
                  <a:lnTo>
                    <a:pt x="15" y="68"/>
                  </a:lnTo>
                  <a:lnTo>
                    <a:pt x="15" y="68"/>
                  </a:lnTo>
                  <a:lnTo>
                    <a:pt x="28" y="56"/>
                  </a:lnTo>
                  <a:lnTo>
                    <a:pt x="43" y="46"/>
                  </a:lnTo>
                  <a:lnTo>
                    <a:pt x="59" y="36"/>
                  </a:lnTo>
                  <a:lnTo>
                    <a:pt x="76" y="28"/>
                  </a:lnTo>
                  <a:lnTo>
                    <a:pt x="94" y="21"/>
                  </a:lnTo>
                  <a:lnTo>
                    <a:pt x="114" y="14"/>
                  </a:lnTo>
                  <a:lnTo>
                    <a:pt x="135" y="9"/>
                  </a:lnTo>
                  <a:lnTo>
                    <a:pt x="156" y="5"/>
                  </a:lnTo>
                  <a:lnTo>
                    <a:pt x="177" y="2"/>
                  </a:lnTo>
                  <a:lnTo>
                    <a:pt x="198" y="1"/>
                  </a:lnTo>
                  <a:lnTo>
                    <a:pt x="220" y="0"/>
                  </a:lnTo>
                  <a:lnTo>
                    <a:pt x="241" y="1"/>
                  </a:lnTo>
                  <a:lnTo>
                    <a:pt x="264" y="2"/>
                  </a:lnTo>
                  <a:lnTo>
                    <a:pt x="285" y="5"/>
                  </a:lnTo>
                  <a:lnTo>
                    <a:pt x="306" y="8"/>
                  </a:lnTo>
                  <a:lnTo>
                    <a:pt x="326" y="14"/>
                  </a:lnTo>
                  <a:lnTo>
                    <a:pt x="326" y="14"/>
                  </a:lnTo>
                  <a:lnTo>
                    <a:pt x="344" y="18"/>
                  </a:lnTo>
                  <a:lnTo>
                    <a:pt x="352" y="21"/>
                  </a:lnTo>
                  <a:lnTo>
                    <a:pt x="361" y="25"/>
                  </a:lnTo>
                  <a:lnTo>
                    <a:pt x="366" y="29"/>
                  </a:lnTo>
                  <a:lnTo>
                    <a:pt x="372" y="36"/>
                  </a:lnTo>
                  <a:lnTo>
                    <a:pt x="378" y="43"/>
                  </a:lnTo>
                  <a:lnTo>
                    <a:pt x="380" y="54"/>
                  </a:lnTo>
                  <a:lnTo>
                    <a:pt x="380" y="54"/>
                  </a:lnTo>
                  <a:lnTo>
                    <a:pt x="368" y="70"/>
                  </a:lnTo>
                  <a:lnTo>
                    <a:pt x="362" y="78"/>
                  </a:lnTo>
                  <a:lnTo>
                    <a:pt x="356" y="87"/>
                  </a:lnTo>
                  <a:lnTo>
                    <a:pt x="354" y="96"/>
                  </a:lnTo>
                  <a:lnTo>
                    <a:pt x="351" y="106"/>
                  </a:lnTo>
                  <a:lnTo>
                    <a:pt x="349" y="119"/>
                  </a:lnTo>
                  <a:lnTo>
                    <a:pt x="349" y="132"/>
                  </a:lnTo>
                  <a:lnTo>
                    <a:pt x="349" y="132"/>
                  </a:lnTo>
                  <a:close/>
                  <a:moveTo>
                    <a:pt x="366" y="57"/>
                  </a:moveTo>
                  <a:lnTo>
                    <a:pt x="366" y="57"/>
                  </a:lnTo>
                  <a:lnTo>
                    <a:pt x="366" y="54"/>
                  </a:lnTo>
                  <a:lnTo>
                    <a:pt x="366" y="54"/>
                  </a:lnTo>
                  <a:lnTo>
                    <a:pt x="363" y="50"/>
                  </a:lnTo>
                  <a:lnTo>
                    <a:pt x="362" y="44"/>
                  </a:lnTo>
                  <a:lnTo>
                    <a:pt x="361" y="40"/>
                  </a:lnTo>
                  <a:lnTo>
                    <a:pt x="358" y="36"/>
                  </a:lnTo>
                  <a:lnTo>
                    <a:pt x="358" y="36"/>
                  </a:lnTo>
                  <a:lnTo>
                    <a:pt x="349" y="30"/>
                  </a:lnTo>
                  <a:lnTo>
                    <a:pt x="338" y="26"/>
                  </a:lnTo>
                  <a:lnTo>
                    <a:pt x="314" y="19"/>
                  </a:lnTo>
                  <a:lnTo>
                    <a:pt x="314" y="19"/>
                  </a:lnTo>
                  <a:lnTo>
                    <a:pt x="292" y="15"/>
                  </a:lnTo>
                  <a:lnTo>
                    <a:pt x="269" y="14"/>
                  </a:lnTo>
                  <a:lnTo>
                    <a:pt x="244" y="12"/>
                  </a:lnTo>
                  <a:lnTo>
                    <a:pt x="219" y="14"/>
                  </a:lnTo>
                  <a:lnTo>
                    <a:pt x="219" y="14"/>
                  </a:lnTo>
                  <a:lnTo>
                    <a:pt x="181" y="15"/>
                  </a:lnTo>
                  <a:lnTo>
                    <a:pt x="144" y="19"/>
                  </a:lnTo>
                  <a:lnTo>
                    <a:pt x="126" y="22"/>
                  </a:lnTo>
                  <a:lnTo>
                    <a:pt x="108" y="26"/>
                  </a:lnTo>
                  <a:lnTo>
                    <a:pt x="93" y="32"/>
                  </a:lnTo>
                  <a:lnTo>
                    <a:pt x="77" y="39"/>
                  </a:lnTo>
                  <a:lnTo>
                    <a:pt x="77" y="39"/>
                  </a:lnTo>
                  <a:lnTo>
                    <a:pt x="56" y="50"/>
                  </a:lnTo>
                  <a:lnTo>
                    <a:pt x="46" y="57"/>
                  </a:lnTo>
                  <a:lnTo>
                    <a:pt x="38" y="64"/>
                  </a:lnTo>
                  <a:lnTo>
                    <a:pt x="29" y="73"/>
                  </a:lnTo>
                  <a:lnTo>
                    <a:pt x="22" y="82"/>
                  </a:lnTo>
                  <a:lnTo>
                    <a:pt x="17" y="91"/>
                  </a:lnTo>
                  <a:lnTo>
                    <a:pt x="13" y="102"/>
                  </a:lnTo>
                  <a:lnTo>
                    <a:pt x="13" y="102"/>
                  </a:lnTo>
                  <a:lnTo>
                    <a:pt x="20" y="106"/>
                  </a:lnTo>
                  <a:lnTo>
                    <a:pt x="25" y="113"/>
                  </a:lnTo>
                  <a:lnTo>
                    <a:pt x="29" y="120"/>
                  </a:lnTo>
                  <a:lnTo>
                    <a:pt x="34" y="129"/>
                  </a:lnTo>
                  <a:lnTo>
                    <a:pt x="39" y="147"/>
                  </a:lnTo>
                  <a:lnTo>
                    <a:pt x="43" y="165"/>
                  </a:lnTo>
                  <a:lnTo>
                    <a:pt x="43" y="165"/>
                  </a:lnTo>
                  <a:lnTo>
                    <a:pt x="64" y="151"/>
                  </a:lnTo>
                  <a:lnTo>
                    <a:pt x="74" y="144"/>
                  </a:lnTo>
                  <a:lnTo>
                    <a:pt x="86" y="140"/>
                  </a:lnTo>
                  <a:lnTo>
                    <a:pt x="86" y="140"/>
                  </a:lnTo>
                  <a:lnTo>
                    <a:pt x="107" y="133"/>
                  </a:lnTo>
                  <a:lnTo>
                    <a:pt x="128" y="129"/>
                  </a:lnTo>
                  <a:lnTo>
                    <a:pt x="150" y="125"/>
                  </a:lnTo>
                  <a:lnTo>
                    <a:pt x="171" y="123"/>
                  </a:lnTo>
                  <a:lnTo>
                    <a:pt x="171" y="123"/>
                  </a:lnTo>
                  <a:lnTo>
                    <a:pt x="187" y="120"/>
                  </a:lnTo>
                  <a:lnTo>
                    <a:pt x="201" y="119"/>
                  </a:lnTo>
                  <a:lnTo>
                    <a:pt x="201" y="119"/>
                  </a:lnTo>
                  <a:lnTo>
                    <a:pt x="217" y="117"/>
                  </a:lnTo>
                  <a:lnTo>
                    <a:pt x="236" y="119"/>
                  </a:lnTo>
                  <a:lnTo>
                    <a:pt x="269" y="123"/>
                  </a:lnTo>
                  <a:lnTo>
                    <a:pt x="302" y="127"/>
                  </a:lnTo>
                  <a:lnTo>
                    <a:pt x="319" y="127"/>
                  </a:lnTo>
                  <a:lnTo>
                    <a:pt x="334" y="127"/>
                  </a:lnTo>
                  <a:lnTo>
                    <a:pt x="334" y="127"/>
                  </a:lnTo>
                  <a:lnTo>
                    <a:pt x="340" y="106"/>
                  </a:lnTo>
                  <a:lnTo>
                    <a:pt x="345" y="88"/>
                  </a:lnTo>
                  <a:lnTo>
                    <a:pt x="349" y="78"/>
                  </a:lnTo>
                  <a:lnTo>
                    <a:pt x="354" y="70"/>
                  </a:lnTo>
                  <a:lnTo>
                    <a:pt x="359" y="63"/>
                  </a:lnTo>
                  <a:lnTo>
                    <a:pt x="366" y="57"/>
                  </a:lnTo>
                  <a:lnTo>
                    <a:pt x="366" y="5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2" name="Freeform 121"/>
            <p:cNvSpPr>
              <a:spLocks noEditPoints="1"/>
            </p:cNvSpPr>
            <p:nvPr/>
          </p:nvSpPr>
          <p:spPr bwMode="auto">
            <a:xfrm>
              <a:off x="2479676" y="304800"/>
              <a:ext cx="168275" cy="77788"/>
            </a:xfrm>
            <a:custGeom>
              <a:avLst/>
              <a:gdLst/>
              <a:ahLst/>
              <a:cxnLst>
                <a:cxn ang="0">
                  <a:pos x="43" y="28"/>
                </a:cxn>
                <a:cxn ang="0">
                  <a:pos x="94" y="35"/>
                </a:cxn>
                <a:cxn ang="0">
                  <a:pos x="144" y="33"/>
                </a:cxn>
                <a:cxn ang="0">
                  <a:pos x="196" y="24"/>
                </a:cxn>
                <a:cxn ang="0">
                  <a:pos x="247" y="11"/>
                </a:cxn>
                <a:cxn ang="0">
                  <a:pos x="252" y="5"/>
                </a:cxn>
                <a:cxn ang="0">
                  <a:pos x="268" y="0"/>
                </a:cxn>
                <a:cxn ang="0">
                  <a:pos x="275" y="0"/>
                </a:cxn>
                <a:cxn ang="0">
                  <a:pos x="286" y="11"/>
                </a:cxn>
                <a:cxn ang="0">
                  <a:pos x="300" y="29"/>
                </a:cxn>
                <a:cxn ang="0">
                  <a:pos x="311" y="40"/>
                </a:cxn>
                <a:cxn ang="0">
                  <a:pos x="318" y="43"/>
                </a:cxn>
                <a:cxn ang="0">
                  <a:pos x="318" y="61"/>
                </a:cxn>
                <a:cxn ang="0">
                  <a:pos x="311" y="78"/>
                </a:cxn>
                <a:cxn ang="0">
                  <a:pos x="299" y="94"/>
                </a:cxn>
                <a:cxn ang="0">
                  <a:pos x="282" y="106"/>
                </a:cxn>
                <a:cxn ang="0">
                  <a:pos x="241" y="127"/>
                </a:cxn>
                <a:cxn ang="0">
                  <a:pos x="199" y="140"/>
                </a:cxn>
                <a:cxn ang="0">
                  <a:pos x="174" y="144"/>
                </a:cxn>
                <a:cxn ang="0">
                  <a:pos x="119" y="146"/>
                </a:cxn>
                <a:cxn ang="0">
                  <a:pos x="92" y="144"/>
                </a:cxn>
                <a:cxn ang="0">
                  <a:pos x="52" y="140"/>
                </a:cxn>
                <a:cxn ang="0">
                  <a:pos x="28" y="133"/>
                </a:cxn>
                <a:cxn ang="0">
                  <a:pos x="8" y="123"/>
                </a:cxn>
                <a:cxn ang="0">
                  <a:pos x="0" y="116"/>
                </a:cxn>
                <a:cxn ang="0">
                  <a:pos x="3" y="91"/>
                </a:cxn>
                <a:cxn ang="0">
                  <a:pos x="12" y="66"/>
                </a:cxn>
                <a:cxn ang="0">
                  <a:pos x="26" y="45"/>
                </a:cxn>
                <a:cxn ang="0">
                  <a:pos x="43" y="28"/>
                </a:cxn>
                <a:cxn ang="0">
                  <a:pos x="210" y="33"/>
                </a:cxn>
                <a:cxn ang="0">
                  <a:pos x="168" y="43"/>
                </a:cxn>
                <a:cxn ang="0">
                  <a:pos x="125" y="49"/>
                </a:cxn>
                <a:cxn ang="0">
                  <a:pos x="104" y="47"/>
                </a:cxn>
                <a:cxn ang="0">
                  <a:pos x="83" y="45"/>
                </a:cxn>
                <a:cxn ang="0">
                  <a:pos x="56" y="43"/>
                </a:cxn>
                <a:cxn ang="0">
                  <a:pos x="47" y="43"/>
                </a:cxn>
                <a:cxn ang="0">
                  <a:pos x="38" y="49"/>
                </a:cxn>
                <a:cxn ang="0">
                  <a:pos x="31" y="57"/>
                </a:cxn>
                <a:cxn ang="0">
                  <a:pos x="19" y="80"/>
                </a:cxn>
                <a:cxn ang="0">
                  <a:pos x="15" y="91"/>
                </a:cxn>
                <a:cxn ang="0">
                  <a:pos x="12" y="102"/>
                </a:cxn>
                <a:cxn ang="0">
                  <a:pos x="18" y="115"/>
                </a:cxn>
                <a:cxn ang="0">
                  <a:pos x="31" y="119"/>
                </a:cxn>
                <a:cxn ang="0">
                  <a:pos x="42" y="125"/>
                </a:cxn>
                <a:cxn ang="0">
                  <a:pos x="83" y="130"/>
                </a:cxn>
                <a:cxn ang="0">
                  <a:pos x="135" y="132"/>
                </a:cxn>
                <a:cxn ang="0">
                  <a:pos x="188" y="127"/>
                </a:cxn>
                <a:cxn ang="0">
                  <a:pos x="236" y="116"/>
                </a:cxn>
                <a:cxn ang="0">
                  <a:pos x="252" y="109"/>
                </a:cxn>
                <a:cxn ang="0">
                  <a:pos x="268" y="102"/>
                </a:cxn>
                <a:cxn ang="0">
                  <a:pos x="288" y="87"/>
                </a:cxn>
                <a:cxn ang="0">
                  <a:pos x="300" y="73"/>
                </a:cxn>
                <a:cxn ang="0">
                  <a:pos x="306" y="59"/>
                </a:cxn>
                <a:cxn ang="0">
                  <a:pos x="303" y="52"/>
                </a:cxn>
                <a:cxn ang="0">
                  <a:pos x="289" y="33"/>
                </a:cxn>
                <a:cxn ang="0">
                  <a:pos x="272" y="18"/>
                </a:cxn>
                <a:cxn ang="0">
                  <a:pos x="258" y="24"/>
                </a:cxn>
                <a:cxn ang="0">
                  <a:pos x="210" y="33"/>
                </a:cxn>
              </a:cxnLst>
              <a:rect l="0" t="0" r="r" b="b"/>
              <a:pathLst>
                <a:path w="320" h="146">
                  <a:moveTo>
                    <a:pt x="43" y="28"/>
                  </a:moveTo>
                  <a:lnTo>
                    <a:pt x="43" y="28"/>
                  </a:lnTo>
                  <a:lnTo>
                    <a:pt x="69" y="33"/>
                  </a:lnTo>
                  <a:lnTo>
                    <a:pt x="94" y="35"/>
                  </a:lnTo>
                  <a:lnTo>
                    <a:pt x="119" y="35"/>
                  </a:lnTo>
                  <a:lnTo>
                    <a:pt x="144" y="33"/>
                  </a:lnTo>
                  <a:lnTo>
                    <a:pt x="171" y="29"/>
                  </a:lnTo>
                  <a:lnTo>
                    <a:pt x="196" y="24"/>
                  </a:lnTo>
                  <a:lnTo>
                    <a:pt x="222" y="18"/>
                  </a:lnTo>
                  <a:lnTo>
                    <a:pt x="247" y="11"/>
                  </a:lnTo>
                  <a:lnTo>
                    <a:pt x="247" y="11"/>
                  </a:lnTo>
                  <a:lnTo>
                    <a:pt x="252" y="5"/>
                  </a:lnTo>
                  <a:lnTo>
                    <a:pt x="259" y="1"/>
                  </a:lnTo>
                  <a:lnTo>
                    <a:pt x="268" y="0"/>
                  </a:lnTo>
                  <a:lnTo>
                    <a:pt x="275" y="0"/>
                  </a:lnTo>
                  <a:lnTo>
                    <a:pt x="275" y="0"/>
                  </a:lnTo>
                  <a:lnTo>
                    <a:pt x="281" y="5"/>
                  </a:lnTo>
                  <a:lnTo>
                    <a:pt x="286" y="11"/>
                  </a:lnTo>
                  <a:lnTo>
                    <a:pt x="296" y="24"/>
                  </a:lnTo>
                  <a:lnTo>
                    <a:pt x="300" y="29"/>
                  </a:lnTo>
                  <a:lnTo>
                    <a:pt x="304" y="35"/>
                  </a:lnTo>
                  <a:lnTo>
                    <a:pt x="311" y="40"/>
                  </a:lnTo>
                  <a:lnTo>
                    <a:pt x="318" y="43"/>
                  </a:lnTo>
                  <a:lnTo>
                    <a:pt x="318" y="43"/>
                  </a:lnTo>
                  <a:lnTo>
                    <a:pt x="320" y="53"/>
                  </a:lnTo>
                  <a:lnTo>
                    <a:pt x="318" y="61"/>
                  </a:lnTo>
                  <a:lnTo>
                    <a:pt x="316" y="70"/>
                  </a:lnTo>
                  <a:lnTo>
                    <a:pt x="311" y="78"/>
                  </a:lnTo>
                  <a:lnTo>
                    <a:pt x="306" y="87"/>
                  </a:lnTo>
                  <a:lnTo>
                    <a:pt x="299" y="94"/>
                  </a:lnTo>
                  <a:lnTo>
                    <a:pt x="292" y="101"/>
                  </a:lnTo>
                  <a:lnTo>
                    <a:pt x="282" y="106"/>
                  </a:lnTo>
                  <a:lnTo>
                    <a:pt x="262" y="119"/>
                  </a:lnTo>
                  <a:lnTo>
                    <a:pt x="241" y="127"/>
                  </a:lnTo>
                  <a:lnTo>
                    <a:pt x="220" y="134"/>
                  </a:lnTo>
                  <a:lnTo>
                    <a:pt x="199" y="140"/>
                  </a:lnTo>
                  <a:lnTo>
                    <a:pt x="199" y="140"/>
                  </a:lnTo>
                  <a:lnTo>
                    <a:pt x="174" y="144"/>
                  </a:lnTo>
                  <a:lnTo>
                    <a:pt x="146" y="146"/>
                  </a:lnTo>
                  <a:lnTo>
                    <a:pt x="119" y="146"/>
                  </a:lnTo>
                  <a:lnTo>
                    <a:pt x="92" y="144"/>
                  </a:lnTo>
                  <a:lnTo>
                    <a:pt x="92" y="144"/>
                  </a:lnTo>
                  <a:lnTo>
                    <a:pt x="64" y="141"/>
                  </a:lnTo>
                  <a:lnTo>
                    <a:pt x="52" y="140"/>
                  </a:lnTo>
                  <a:lnTo>
                    <a:pt x="39" y="137"/>
                  </a:lnTo>
                  <a:lnTo>
                    <a:pt x="28" y="133"/>
                  </a:lnTo>
                  <a:lnTo>
                    <a:pt x="17" y="129"/>
                  </a:lnTo>
                  <a:lnTo>
                    <a:pt x="8" y="123"/>
                  </a:lnTo>
                  <a:lnTo>
                    <a:pt x="0" y="116"/>
                  </a:lnTo>
                  <a:lnTo>
                    <a:pt x="0" y="116"/>
                  </a:lnTo>
                  <a:lnTo>
                    <a:pt x="1" y="104"/>
                  </a:lnTo>
                  <a:lnTo>
                    <a:pt x="3" y="91"/>
                  </a:lnTo>
                  <a:lnTo>
                    <a:pt x="7" y="78"/>
                  </a:lnTo>
                  <a:lnTo>
                    <a:pt x="12" y="66"/>
                  </a:lnTo>
                  <a:lnTo>
                    <a:pt x="19" y="54"/>
                  </a:lnTo>
                  <a:lnTo>
                    <a:pt x="26" y="45"/>
                  </a:lnTo>
                  <a:lnTo>
                    <a:pt x="35" y="36"/>
                  </a:lnTo>
                  <a:lnTo>
                    <a:pt x="43" y="28"/>
                  </a:lnTo>
                  <a:lnTo>
                    <a:pt x="43" y="28"/>
                  </a:lnTo>
                  <a:close/>
                  <a:moveTo>
                    <a:pt x="210" y="33"/>
                  </a:moveTo>
                  <a:lnTo>
                    <a:pt x="210" y="33"/>
                  </a:lnTo>
                  <a:lnTo>
                    <a:pt x="168" y="43"/>
                  </a:lnTo>
                  <a:lnTo>
                    <a:pt x="146" y="47"/>
                  </a:lnTo>
                  <a:lnTo>
                    <a:pt x="125" y="49"/>
                  </a:lnTo>
                  <a:lnTo>
                    <a:pt x="125" y="49"/>
                  </a:lnTo>
                  <a:lnTo>
                    <a:pt x="104" y="47"/>
                  </a:lnTo>
                  <a:lnTo>
                    <a:pt x="83" y="45"/>
                  </a:lnTo>
                  <a:lnTo>
                    <a:pt x="83" y="45"/>
                  </a:lnTo>
                  <a:lnTo>
                    <a:pt x="64" y="43"/>
                  </a:lnTo>
                  <a:lnTo>
                    <a:pt x="56" y="43"/>
                  </a:lnTo>
                  <a:lnTo>
                    <a:pt x="47" y="43"/>
                  </a:lnTo>
                  <a:lnTo>
                    <a:pt x="47" y="43"/>
                  </a:lnTo>
                  <a:lnTo>
                    <a:pt x="43" y="45"/>
                  </a:lnTo>
                  <a:lnTo>
                    <a:pt x="38" y="49"/>
                  </a:lnTo>
                  <a:lnTo>
                    <a:pt x="35" y="52"/>
                  </a:lnTo>
                  <a:lnTo>
                    <a:pt x="31" y="57"/>
                  </a:lnTo>
                  <a:lnTo>
                    <a:pt x="25" y="68"/>
                  </a:lnTo>
                  <a:lnTo>
                    <a:pt x="19" y="80"/>
                  </a:lnTo>
                  <a:lnTo>
                    <a:pt x="19" y="80"/>
                  </a:lnTo>
                  <a:lnTo>
                    <a:pt x="15" y="91"/>
                  </a:lnTo>
                  <a:lnTo>
                    <a:pt x="12" y="98"/>
                  </a:lnTo>
                  <a:lnTo>
                    <a:pt x="12" y="102"/>
                  </a:lnTo>
                  <a:lnTo>
                    <a:pt x="14" y="106"/>
                  </a:lnTo>
                  <a:lnTo>
                    <a:pt x="18" y="115"/>
                  </a:lnTo>
                  <a:lnTo>
                    <a:pt x="18" y="115"/>
                  </a:lnTo>
                  <a:lnTo>
                    <a:pt x="31" y="119"/>
                  </a:lnTo>
                  <a:lnTo>
                    <a:pt x="42" y="125"/>
                  </a:lnTo>
                  <a:lnTo>
                    <a:pt x="42" y="125"/>
                  </a:lnTo>
                  <a:lnTo>
                    <a:pt x="62" y="127"/>
                  </a:lnTo>
                  <a:lnTo>
                    <a:pt x="83" y="130"/>
                  </a:lnTo>
                  <a:lnTo>
                    <a:pt x="108" y="132"/>
                  </a:lnTo>
                  <a:lnTo>
                    <a:pt x="135" y="132"/>
                  </a:lnTo>
                  <a:lnTo>
                    <a:pt x="161" y="130"/>
                  </a:lnTo>
                  <a:lnTo>
                    <a:pt x="188" y="127"/>
                  </a:lnTo>
                  <a:lnTo>
                    <a:pt x="213" y="123"/>
                  </a:lnTo>
                  <a:lnTo>
                    <a:pt x="236" y="116"/>
                  </a:lnTo>
                  <a:lnTo>
                    <a:pt x="236" y="116"/>
                  </a:lnTo>
                  <a:lnTo>
                    <a:pt x="252" y="109"/>
                  </a:lnTo>
                  <a:lnTo>
                    <a:pt x="268" y="102"/>
                  </a:lnTo>
                  <a:lnTo>
                    <a:pt x="268" y="102"/>
                  </a:lnTo>
                  <a:lnTo>
                    <a:pt x="281" y="94"/>
                  </a:lnTo>
                  <a:lnTo>
                    <a:pt x="288" y="87"/>
                  </a:lnTo>
                  <a:lnTo>
                    <a:pt x="295" y="81"/>
                  </a:lnTo>
                  <a:lnTo>
                    <a:pt x="300" y="73"/>
                  </a:lnTo>
                  <a:lnTo>
                    <a:pt x="304" y="66"/>
                  </a:lnTo>
                  <a:lnTo>
                    <a:pt x="306" y="59"/>
                  </a:lnTo>
                  <a:lnTo>
                    <a:pt x="304" y="54"/>
                  </a:lnTo>
                  <a:lnTo>
                    <a:pt x="303" y="52"/>
                  </a:lnTo>
                  <a:lnTo>
                    <a:pt x="303" y="52"/>
                  </a:lnTo>
                  <a:lnTo>
                    <a:pt x="289" y="33"/>
                  </a:lnTo>
                  <a:lnTo>
                    <a:pt x="281" y="25"/>
                  </a:lnTo>
                  <a:lnTo>
                    <a:pt x="272" y="18"/>
                  </a:lnTo>
                  <a:lnTo>
                    <a:pt x="272" y="18"/>
                  </a:lnTo>
                  <a:lnTo>
                    <a:pt x="258" y="24"/>
                  </a:lnTo>
                  <a:lnTo>
                    <a:pt x="244" y="28"/>
                  </a:lnTo>
                  <a:lnTo>
                    <a:pt x="210" y="33"/>
                  </a:lnTo>
                  <a:lnTo>
                    <a:pt x="210" y="3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3" name="Freeform 122"/>
            <p:cNvSpPr>
              <a:spLocks noEditPoints="1"/>
            </p:cNvSpPr>
            <p:nvPr/>
          </p:nvSpPr>
          <p:spPr bwMode="auto">
            <a:xfrm>
              <a:off x="2498726" y="319088"/>
              <a:ext cx="131763" cy="47625"/>
            </a:xfrm>
            <a:custGeom>
              <a:avLst/>
              <a:gdLst/>
              <a:ahLst/>
              <a:cxnLst>
                <a:cxn ang="0">
                  <a:pos x="12" y="28"/>
                </a:cxn>
                <a:cxn ang="0">
                  <a:pos x="66" y="33"/>
                </a:cxn>
                <a:cxn ang="0">
                  <a:pos x="102" y="35"/>
                </a:cxn>
                <a:cxn ang="0">
                  <a:pos x="115" y="34"/>
                </a:cxn>
                <a:cxn ang="0">
                  <a:pos x="136" y="31"/>
                </a:cxn>
                <a:cxn ang="0">
                  <a:pos x="148" y="30"/>
                </a:cxn>
                <a:cxn ang="0">
                  <a:pos x="172" y="24"/>
                </a:cxn>
                <a:cxn ang="0">
                  <a:pos x="186" y="21"/>
                </a:cxn>
                <a:cxn ang="0">
                  <a:pos x="207" y="12"/>
                </a:cxn>
                <a:cxn ang="0">
                  <a:pos x="230" y="0"/>
                </a:cxn>
                <a:cxn ang="0">
                  <a:pos x="238" y="14"/>
                </a:cxn>
                <a:cxn ang="0">
                  <a:pos x="247" y="31"/>
                </a:cxn>
                <a:cxn ang="0">
                  <a:pos x="244" y="42"/>
                </a:cxn>
                <a:cxn ang="0">
                  <a:pos x="238" y="48"/>
                </a:cxn>
                <a:cxn ang="0">
                  <a:pos x="224" y="56"/>
                </a:cxn>
                <a:cxn ang="0">
                  <a:pos x="202" y="71"/>
                </a:cxn>
                <a:cxn ang="0">
                  <a:pos x="181" y="85"/>
                </a:cxn>
                <a:cxn ang="0">
                  <a:pos x="147" y="90"/>
                </a:cxn>
                <a:cxn ang="0">
                  <a:pos x="134" y="92"/>
                </a:cxn>
                <a:cxn ang="0">
                  <a:pos x="97" y="89"/>
                </a:cxn>
                <a:cxn ang="0">
                  <a:pos x="67" y="89"/>
                </a:cxn>
                <a:cxn ang="0">
                  <a:pos x="54" y="86"/>
                </a:cxn>
                <a:cxn ang="0">
                  <a:pos x="24" y="83"/>
                </a:cxn>
                <a:cxn ang="0">
                  <a:pos x="7" y="82"/>
                </a:cxn>
                <a:cxn ang="0">
                  <a:pos x="1" y="69"/>
                </a:cxn>
                <a:cxn ang="0">
                  <a:pos x="1" y="55"/>
                </a:cxn>
                <a:cxn ang="0">
                  <a:pos x="12" y="28"/>
                </a:cxn>
                <a:cxn ang="0">
                  <a:pos x="109" y="75"/>
                </a:cxn>
                <a:cxn ang="0">
                  <a:pos x="116" y="78"/>
                </a:cxn>
                <a:cxn ang="0">
                  <a:pos x="140" y="79"/>
                </a:cxn>
                <a:cxn ang="0">
                  <a:pos x="172" y="72"/>
                </a:cxn>
                <a:cxn ang="0">
                  <a:pos x="203" y="58"/>
                </a:cxn>
                <a:cxn ang="0">
                  <a:pos x="228" y="40"/>
                </a:cxn>
                <a:cxn ang="0">
                  <a:pos x="230" y="34"/>
                </a:cxn>
                <a:cxn ang="0">
                  <a:pos x="233" y="28"/>
                </a:cxn>
                <a:cxn ang="0">
                  <a:pos x="227" y="24"/>
                </a:cxn>
                <a:cxn ang="0">
                  <a:pos x="223" y="17"/>
                </a:cxn>
                <a:cxn ang="0">
                  <a:pos x="221" y="21"/>
                </a:cxn>
                <a:cxn ang="0">
                  <a:pos x="214" y="26"/>
                </a:cxn>
                <a:cxn ang="0">
                  <a:pos x="203" y="31"/>
                </a:cxn>
                <a:cxn ang="0">
                  <a:pos x="161" y="41"/>
                </a:cxn>
                <a:cxn ang="0">
                  <a:pos x="143" y="44"/>
                </a:cxn>
                <a:cxn ang="0">
                  <a:pos x="105" y="47"/>
                </a:cxn>
                <a:cxn ang="0">
                  <a:pos x="90" y="49"/>
                </a:cxn>
                <a:cxn ang="0">
                  <a:pos x="70" y="47"/>
                </a:cxn>
                <a:cxn ang="0">
                  <a:pos x="43" y="42"/>
                </a:cxn>
                <a:cxn ang="0">
                  <a:pos x="25" y="45"/>
                </a:cxn>
                <a:cxn ang="0">
                  <a:pos x="15" y="48"/>
                </a:cxn>
                <a:cxn ang="0">
                  <a:pos x="14" y="51"/>
                </a:cxn>
                <a:cxn ang="0">
                  <a:pos x="15" y="61"/>
                </a:cxn>
                <a:cxn ang="0">
                  <a:pos x="18" y="66"/>
                </a:cxn>
                <a:cxn ang="0">
                  <a:pos x="39" y="71"/>
                </a:cxn>
                <a:cxn ang="0">
                  <a:pos x="85" y="75"/>
                </a:cxn>
                <a:cxn ang="0">
                  <a:pos x="109" y="75"/>
                </a:cxn>
              </a:cxnLst>
              <a:rect l="0" t="0" r="r" b="b"/>
              <a:pathLst>
                <a:path w="246" h="92">
                  <a:moveTo>
                    <a:pt x="12" y="28"/>
                  </a:moveTo>
                  <a:lnTo>
                    <a:pt x="12" y="28"/>
                  </a:lnTo>
                  <a:lnTo>
                    <a:pt x="39" y="30"/>
                  </a:lnTo>
                  <a:lnTo>
                    <a:pt x="66" y="33"/>
                  </a:lnTo>
                  <a:lnTo>
                    <a:pt x="90" y="35"/>
                  </a:lnTo>
                  <a:lnTo>
                    <a:pt x="102" y="35"/>
                  </a:lnTo>
                  <a:lnTo>
                    <a:pt x="115" y="34"/>
                  </a:lnTo>
                  <a:lnTo>
                    <a:pt x="115" y="34"/>
                  </a:lnTo>
                  <a:lnTo>
                    <a:pt x="125" y="33"/>
                  </a:lnTo>
                  <a:lnTo>
                    <a:pt x="136" y="31"/>
                  </a:lnTo>
                  <a:lnTo>
                    <a:pt x="136" y="31"/>
                  </a:lnTo>
                  <a:lnTo>
                    <a:pt x="148" y="30"/>
                  </a:lnTo>
                  <a:lnTo>
                    <a:pt x="160" y="27"/>
                  </a:lnTo>
                  <a:lnTo>
                    <a:pt x="172" y="24"/>
                  </a:lnTo>
                  <a:lnTo>
                    <a:pt x="186" y="21"/>
                  </a:lnTo>
                  <a:lnTo>
                    <a:pt x="186" y="21"/>
                  </a:lnTo>
                  <a:lnTo>
                    <a:pt x="196" y="16"/>
                  </a:lnTo>
                  <a:lnTo>
                    <a:pt x="207" y="12"/>
                  </a:lnTo>
                  <a:lnTo>
                    <a:pt x="220" y="6"/>
                  </a:lnTo>
                  <a:lnTo>
                    <a:pt x="230" y="0"/>
                  </a:lnTo>
                  <a:lnTo>
                    <a:pt x="230" y="0"/>
                  </a:lnTo>
                  <a:lnTo>
                    <a:pt x="238" y="14"/>
                  </a:lnTo>
                  <a:lnTo>
                    <a:pt x="245" y="26"/>
                  </a:lnTo>
                  <a:lnTo>
                    <a:pt x="247" y="31"/>
                  </a:lnTo>
                  <a:lnTo>
                    <a:pt x="247" y="37"/>
                  </a:lnTo>
                  <a:lnTo>
                    <a:pt x="244" y="42"/>
                  </a:lnTo>
                  <a:lnTo>
                    <a:pt x="238" y="48"/>
                  </a:lnTo>
                  <a:lnTo>
                    <a:pt x="238" y="48"/>
                  </a:lnTo>
                  <a:lnTo>
                    <a:pt x="231" y="52"/>
                  </a:lnTo>
                  <a:lnTo>
                    <a:pt x="224" y="56"/>
                  </a:lnTo>
                  <a:lnTo>
                    <a:pt x="224" y="56"/>
                  </a:lnTo>
                  <a:lnTo>
                    <a:pt x="202" y="71"/>
                  </a:lnTo>
                  <a:lnTo>
                    <a:pt x="181" y="85"/>
                  </a:lnTo>
                  <a:lnTo>
                    <a:pt x="181" y="85"/>
                  </a:lnTo>
                  <a:lnTo>
                    <a:pt x="160" y="89"/>
                  </a:lnTo>
                  <a:lnTo>
                    <a:pt x="147" y="90"/>
                  </a:lnTo>
                  <a:lnTo>
                    <a:pt x="134" y="92"/>
                  </a:lnTo>
                  <a:lnTo>
                    <a:pt x="134" y="92"/>
                  </a:lnTo>
                  <a:lnTo>
                    <a:pt x="116" y="92"/>
                  </a:lnTo>
                  <a:lnTo>
                    <a:pt x="97" y="89"/>
                  </a:lnTo>
                  <a:lnTo>
                    <a:pt x="80" y="89"/>
                  </a:lnTo>
                  <a:lnTo>
                    <a:pt x="67" y="89"/>
                  </a:lnTo>
                  <a:lnTo>
                    <a:pt x="67" y="89"/>
                  </a:lnTo>
                  <a:lnTo>
                    <a:pt x="54" y="86"/>
                  </a:lnTo>
                  <a:lnTo>
                    <a:pt x="40" y="85"/>
                  </a:lnTo>
                  <a:lnTo>
                    <a:pt x="24" y="83"/>
                  </a:lnTo>
                  <a:lnTo>
                    <a:pt x="7" y="82"/>
                  </a:lnTo>
                  <a:lnTo>
                    <a:pt x="7" y="82"/>
                  </a:lnTo>
                  <a:lnTo>
                    <a:pt x="2" y="76"/>
                  </a:lnTo>
                  <a:lnTo>
                    <a:pt x="1" y="69"/>
                  </a:lnTo>
                  <a:lnTo>
                    <a:pt x="0" y="62"/>
                  </a:lnTo>
                  <a:lnTo>
                    <a:pt x="1" y="55"/>
                  </a:lnTo>
                  <a:lnTo>
                    <a:pt x="7" y="40"/>
                  </a:lnTo>
                  <a:lnTo>
                    <a:pt x="12" y="28"/>
                  </a:lnTo>
                  <a:lnTo>
                    <a:pt x="12" y="28"/>
                  </a:lnTo>
                  <a:close/>
                  <a:moveTo>
                    <a:pt x="109" y="75"/>
                  </a:moveTo>
                  <a:lnTo>
                    <a:pt x="109" y="75"/>
                  </a:lnTo>
                  <a:lnTo>
                    <a:pt x="116" y="78"/>
                  </a:lnTo>
                  <a:lnTo>
                    <a:pt x="125" y="79"/>
                  </a:lnTo>
                  <a:lnTo>
                    <a:pt x="140" y="79"/>
                  </a:lnTo>
                  <a:lnTo>
                    <a:pt x="155" y="76"/>
                  </a:lnTo>
                  <a:lnTo>
                    <a:pt x="172" y="72"/>
                  </a:lnTo>
                  <a:lnTo>
                    <a:pt x="188" y="65"/>
                  </a:lnTo>
                  <a:lnTo>
                    <a:pt x="203" y="58"/>
                  </a:lnTo>
                  <a:lnTo>
                    <a:pt x="217" y="49"/>
                  </a:lnTo>
                  <a:lnTo>
                    <a:pt x="228" y="40"/>
                  </a:lnTo>
                  <a:lnTo>
                    <a:pt x="228" y="40"/>
                  </a:lnTo>
                  <a:lnTo>
                    <a:pt x="230" y="34"/>
                  </a:lnTo>
                  <a:lnTo>
                    <a:pt x="233" y="28"/>
                  </a:lnTo>
                  <a:lnTo>
                    <a:pt x="233" y="28"/>
                  </a:lnTo>
                  <a:lnTo>
                    <a:pt x="230" y="27"/>
                  </a:lnTo>
                  <a:lnTo>
                    <a:pt x="227" y="24"/>
                  </a:lnTo>
                  <a:lnTo>
                    <a:pt x="226" y="20"/>
                  </a:lnTo>
                  <a:lnTo>
                    <a:pt x="223" y="17"/>
                  </a:lnTo>
                  <a:lnTo>
                    <a:pt x="223" y="17"/>
                  </a:lnTo>
                  <a:lnTo>
                    <a:pt x="221" y="21"/>
                  </a:lnTo>
                  <a:lnTo>
                    <a:pt x="220" y="23"/>
                  </a:lnTo>
                  <a:lnTo>
                    <a:pt x="214" y="26"/>
                  </a:lnTo>
                  <a:lnTo>
                    <a:pt x="214" y="26"/>
                  </a:lnTo>
                  <a:lnTo>
                    <a:pt x="203" y="31"/>
                  </a:lnTo>
                  <a:lnTo>
                    <a:pt x="189" y="35"/>
                  </a:lnTo>
                  <a:lnTo>
                    <a:pt x="161" y="41"/>
                  </a:lnTo>
                  <a:lnTo>
                    <a:pt x="161" y="41"/>
                  </a:lnTo>
                  <a:lnTo>
                    <a:pt x="143" y="44"/>
                  </a:lnTo>
                  <a:lnTo>
                    <a:pt x="123" y="45"/>
                  </a:lnTo>
                  <a:lnTo>
                    <a:pt x="105" y="47"/>
                  </a:lnTo>
                  <a:lnTo>
                    <a:pt x="90" y="49"/>
                  </a:lnTo>
                  <a:lnTo>
                    <a:pt x="90" y="49"/>
                  </a:lnTo>
                  <a:lnTo>
                    <a:pt x="80" y="48"/>
                  </a:lnTo>
                  <a:lnTo>
                    <a:pt x="70" y="47"/>
                  </a:lnTo>
                  <a:lnTo>
                    <a:pt x="52" y="44"/>
                  </a:lnTo>
                  <a:lnTo>
                    <a:pt x="43" y="42"/>
                  </a:lnTo>
                  <a:lnTo>
                    <a:pt x="35" y="42"/>
                  </a:lnTo>
                  <a:lnTo>
                    <a:pt x="25" y="45"/>
                  </a:lnTo>
                  <a:lnTo>
                    <a:pt x="15" y="48"/>
                  </a:lnTo>
                  <a:lnTo>
                    <a:pt x="15" y="48"/>
                  </a:lnTo>
                  <a:lnTo>
                    <a:pt x="15" y="49"/>
                  </a:lnTo>
                  <a:lnTo>
                    <a:pt x="14" y="51"/>
                  </a:lnTo>
                  <a:lnTo>
                    <a:pt x="14" y="51"/>
                  </a:lnTo>
                  <a:lnTo>
                    <a:pt x="15" y="61"/>
                  </a:lnTo>
                  <a:lnTo>
                    <a:pt x="17" y="64"/>
                  </a:lnTo>
                  <a:lnTo>
                    <a:pt x="18" y="66"/>
                  </a:lnTo>
                  <a:lnTo>
                    <a:pt x="18" y="66"/>
                  </a:lnTo>
                  <a:lnTo>
                    <a:pt x="39" y="71"/>
                  </a:lnTo>
                  <a:lnTo>
                    <a:pt x="61" y="73"/>
                  </a:lnTo>
                  <a:lnTo>
                    <a:pt x="85" y="75"/>
                  </a:lnTo>
                  <a:lnTo>
                    <a:pt x="109" y="75"/>
                  </a:lnTo>
                  <a:lnTo>
                    <a:pt x="109" y="7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4" name="Freeform 123"/>
            <p:cNvSpPr>
              <a:spLocks noEditPoints="1"/>
            </p:cNvSpPr>
            <p:nvPr/>
          </p:nvSpPr>
          <p:spPr bwMode="auto">
            <a:xfrm>
              <a:off x="2506663" y="233363"/>
              <a:ext cx="92075" cy="69850"/>
            </a:xfrm>
            <a:custGeom>
              <a:avLst/>
              <a:gdLst/>
              <a:ahLst/>
              <a:cxnLst>
                <a:cxn ang="0">
                  <a:pos x="84" y="0"/>
                </a:cxn>
                <a:cxn ang="0">
                  <a:pos x="97" y="4"/>
                </a:cxn>
                <a:cxn ang="0">
                  <a:pos x="127" y="5"/>
                </a:cxn>
                <a:cxn ang="0">
                  <a:pos x="139" y="10"/>
                </a:cxn>
                <a:cxn ang="0">
                  <a:pos x="141" y="15"/>
                </a:cxn>
                <a:cxn ang="0">
                  <a:pos x="146" y="21"/>
                </a:cxn>
                <a:cxn ang="0">
                  <a:pos x="154" y="28"/>
                </a:cxn>
                <a:cxn ang="0">
                  <a:pos x="163" y="34"/>
                </a:cxn>
                <a:cxn ang="0">
                  <a:pos x="168" y="42"/>
                </a:cxn>
                <a:cxn ang="0">
                  <a:pos x="174" y="59"/>
                </a:cxn>
                <a:cxn ang="0">
                  <a:pos x="171" y="74"/>
                </a:cxn>
                <a:cxn ang="0">
                  <a:pos x="163" y="91"/>
                </a:cxn>
                <a:cxn ang="0">
                  <a:pos x="157" y="98"/>
                </a:cxn>
                <a:cxn ang="0">
                  <a:pos x="144" y="109"/>
                </a:cxn>
                <a:cxn ang="0">
                  <a:pos x="129" y="119"/>
                </a:cxn>
                <a:cxn ang="0">
                  <a:pos x="88" y="129"/>
                </a:cxn>
                <a:cxn ang="0">
                  <a:pos x="67" y="132"/>
                </a:cxn>
                <a:cxn ang="0">
                  <a:pos x="49" y="132"/>
                </a:cxn>
                <a:cxn ang="0">
                  <a:pos x="46" y="130"/>
                </a:cxn>
                <a:cxn ang="0">
                  <a:pos x="36" y="123"/>
                </a:cxn>
                <a:cxn ang="0">
                  <a:pos x="25" y="118"/>
                </a:cxn>
                <a:cxn ang="0">
                  <a:pos x="8" y="107"/>
                </a:cxn>
                <a:cxn ang="0">
                  <a:pos x="1" y="97"/>
                </a:cxn>
                <a:cxn ang="0">
                  <a:pos x="0" y="91"/>
                </a:cxn>
                <a:cxn ang="0">
                  <a:pos x="0" y="74"/>
                </a:cxn>
                <a:cxn ang="0">
                  <a:pos x="5" y="59"/>
                </a:cxn>
                <a:cxn ang="0">
                  <a:pos x="15" y="45"/>
                </a:cxn>
                <a:cxn ang="0">
                  <a:pos x="42" y="22"/>
                </a:cxn>
                <a:cxn ang="0">
                  <a:pos x="84" y="0"/>
                </a:cxn>
                <a:cxn ang="0">
                  <a:pos x="52" y="32"/>
                </a:cxn>
                <a:cxn ang="0">
                  <a:pos x="42" y="39"/>
                </a:cxn>
                <a:cxn ang="0">
                  <a:pos x="21" y="59"/>
                </a:cxn>
                <a:cxn ang="0">
                  <a:pos x="15" y="67"/>
                </a:cxn>
                <a:cxn ang="0">
                  <a:pos x="14" y="77"/>
                </a:cxn>
                <a:cxn ang="0">
                  <a:pos x="18" y="94"/>
                </a:cxn>
                <a:cxn ang="0">
                  <a:pos x="28" y="107"/>
                </a:cxn>
                <a:cxn ang="0">
                  <a:pos x="42" y="116"/>
                </a:cxn>
                <a:cxn ang="0">
                  <a:pos x="47" y="118"/>
                </a:cxn>
                <a:cxn ang="0">
                  <a:pos x="74" y="119"/>
                </a:cxn>
                <a:cxn ang="0">
                  <a:pos x="105" y="112"/>
                </a:cxn>
                <a:cxn ang="0">
                  <a:pos x="134" y="101"/>
                </a:cxn>
                <a:cxn ang="0">
                  <a:pos x="153" y="87"/>
                </a:cxn>
                <a:cxn ang="0">
                  <a:pos x="157" y="81"/>
                </a:cxn>
                <a:cxn ang="0">
                  <a:pos x="161" y="70"/>
                </a:cxn>
                <a:cxn ang="0">
                  <a:pos x="161" y="60"/>
                </a:cxn>
                <a:cxn ang="0">
                  <a:pos x="156" y="48"/>
                </a:cxn>
                <a:cxn ang="0">
                  <a:pos x="141" y="32"/>
                </a:cxn>
                <a:cxn ang="0">
                  <a:pos x="122" y="18"/>
                </a:cxn>
                <a:cxn ang="0">
                  <a:pos x="102" y="18"/>
                </a:cxn>
                <a:cxn ang="0">
                  <a:pos x="66" y="25"/>
                </a:cxn>
                <a:cxn ang="0">
                  <a:pos x="52" y="32"/>
                </a:cxn>
              </a:cxnLst>
              <a:rect l="0" t="0" r="r" b="b"/>
              <a:pathLst>
                <a:path w="174" h="133">
                  <a:moveTo>
                    <a:pt x="84" y="0"/>
                  </a:moveTo>
                  <a:lnTo>
                    <a:pt x="84" y="0"/>
                  </a:lnTo>
                  <a:lnTo>
                    <a:pt x="90" y="3"/>
                  </a:lnTo>
                  <a:lnTo>
                    <a:pt x="97" y="4"/>
                  </a:lnTo>
                  <a:lnTo>
                    <a:pt x="113" y="4"/>
                  </a:lnTo>
                  <a:lnTo>
                    <a:pt x="127" y="5"/>
                  </a:lnTo>
                  <a:lnTo>
                    <a:pt x="134" y="7"/>
                  </a:lnTo>
                  <a:lnTo>
                    <a:pt x="139" y="10"/>
                  </a:lnTo>
                  <a:lnTo>
                    <a:pt x="139" y="10"/>
                  </a:lnTo>
                  <a:lnTo>
                    <a:pt x="141" y="15"/>
                  </a:lnTo>
                  <a:lnTo>
                    <a:pt x="146" y="21"/>
                  </a:lnTo>
                  <a:lnTo>
                    <a:pt x="146" y="21"/>
                  </a:lnTo>
                  <a:lnTo>
                    <a:pt x="150" y="25"/>
                  </a:lnTo>
                  <a:lnTo>
                    <a:pt x="154" y="28"/>
                  </a:lnTo>
                  <a:lnTo>
                    <a:pt x="158" y="31"/>
                  </a:lnTo>
                  <a:lnTo>
                    <a:pt x="163" y="34"/>
                  </a:lnTo>
                  <a:lnTo>
                    <a:pt x="163" y="34"/>
                  </a:lnTo>
                  <a:lnTo>
                    <a:pt x="168" y="42"/>
                  </a:lnTo>
                  <a:lnTo>
                    <a:pt x="172" y="50"/>
                  </a:lnTo>
                  <a:lnTo>
                    <a:pt x="174" y="59"/>
                  </a:lnTo>
                  <a:lnTo>
                    <a:pt x="174" y="66"/>
                  </a:lnTo>
                  <a:lnTo>
                    <a:pt x="171" y="74"/>
                  </a:lnTo>
                  <a:lnTo>
                    <a:pt x="168" y="83"/>
                  </a:lnTo>
                  <a:lnTo>
                    <a:pt x="163" y="91"/>
                  </a:lnTo>
                  <a:lnTo>
                    <a:pt x="157" y="98"/>
                  </a:lnTo>
                  <a:lnTo>
                    <a:pt x="157" y="98"/>
                  </a:lnTo>
                  <a:lnTo>
                    <a:pt x="151" y="105"/>
                  </a:lnTo>
                  <a:lnTo>
                    <a:pt x="144" y="109"/>
                  </a:lnTo>
                  <a:lnTo>
                    <a:pt x="137" y="115"/>
                  </a:lnTo>
                  <a:lnTo>
                    <a:pt x="129" y="119"/>
                  </a:lnTo>
                  <a:lnTo>
                    <a:pt x="109" y="125"/>
                  </a:lnTo>
                  <a:lnTo>
                    <a:pt x="88" y="129"/>
                  </a:lnTo>
                  <a:lnTo>
                    <a:pt x="88" y="129"/>
                  </a:lnTo>
                  <a:lnTo>
                    <a:pt x="67" y="132"/>
                  </a:lnTo>
                  <a:lnTo>
                    <a:pt x="57" y="133"/>
                  </a:lnTo>
                  <a:lnTo>
                    <a:pt x="49" y="132"/>
                  </a:lnTo>
                  <a:lnTo>
                    <a:pt x="49" y="132"/>
                  </a:lnTo>
                  <a:lnTo>
                    <a:pt x="46" y="130"/>
                  </a:lnTo>
                  <a:lnTo>
                    <a:pt x="43" y="129"/>
                  </a:lnTo>
                  <a:lnTo>
                    <a:pt x="36" y="123"/>
                  </a:lnTo>
                  <a:lnTo>
                    <a:pt x="36" y="123"/>
                  </a:lnTo>
                  <a:lnTo>
                    <a:pt x="25" y="118"/>
                  </a:lnTo>
                  <a:lnTo>
                    <a:pt x="14" y="111"/>
                  </a:lnTo>
                  <a:lnTo>
                    <a:pt x="8" y="107"/>
                  </a:lnTo>
                  <a:lnTo>
                    <a:pt x="5" y="102"/>
                  </a:lnTo>
                  <a:lnTo>
                    <a:pt x="1" y="97"/>
                  </a:lnTo>
                  <a:lnTo>
                    <a:pt x="0" y="91"/>
                  </a:lnTo>
                  <a:lnTo>
                    <a:pt x="0" y="91"/>
                  </a:lnTo>
                  <a:lnTo>
                    <a:pt x="0" y="83"/>
                  </a:lnTo>
                  <a:lnTo>
                    <a:pt x="0" y="74"/>
                  </a:lnTo>
                  <a:lnTo>
                    <a:pt x="3" y="66"/>
                  </a:lnTo>
                  <a:lnTo>
                    <a:pt x="5" y="59"/>
                  </a:lnTo>
                  <a:lnTo>
                    <a:pt x="10" y="52"/>
                  </a:lnTo>
                  <a:lnTo>
                    <a:pt x="15" y="45"/>
                  </a:lnTo>
                  <a:lnTo>
                    <a:pt x="28" y="34"/>
                  </a:lnTo>
                  <a:lnTo>
                    <a:pt x="42" y="22"/>
                  </a:lnTo>
                  <a:lnTo>
                    <a:pt x="57" y="14"/>
                  </a:lnTo>
                  <a:lnTo>
                    <a:pt x="84" y="0"/>
                  </a:lnTo>
                  <a:lnTo>
                    <a:pt x="84" y="0"/>
                  </a:lnTo>
                  <a:close/>
                  <a:moveTo>
                    <a:pt x="52" y="32"/>
                  </a:moveTo>
                  <a:lnTo>
                    <a:pt x="52" y="32"/>
                  </a:lnTo>
                  <a:lnTo>
                    <a:pt x="42" y="39"/>
                  </a:lnTo>
                  <a:lnTo>
                    <a:pt x="31" y="49"/>
                  </a:lnTo>
                  <a:lnTo>
                    <a:pt x="21" y="59"/>
                  </a:lnTo>
                  <a:lnTo>
                    <a:pt x="18" y="63"/>
                  </a:lnTo>
                  <a:lnTo>
                    <a:pt x="15" y="67"/>
                  </a:lnTo>
                  <a:lnTo>
                    <a:pt x="15" y="67"/>
                  </a:lnTo>
                  <a:lnTo>
                    <a:pt x="14" y="77"/>
                  </a:lnTo>
                  <a:lnTo>
                    <a:pt x="15" y="86"/>
                  </a:lnTo>
                  <a:lnTo>
                    <a:pt x="18" y="94"/>
                  </a:lnTo>
                  <a:lnTo>
                    <a:pt x="22" y="101"/>
                  </a:lnTo>
                  <a:lnTo>
                    <a:pt x="28" y="107"/>
                  </a:lnTo>
                  <a:lnTo>
                    <a:pt x="35" y="112"/>
                  </a:lnTo>
                  <a:lnTo>
                    <a:pt x="42" y="116"/>
                  </a:lnTo>
                  <a:lnTo>
                    <a:pt x="47" y="118"/>
                  </a:lnTo>
                  <a:lnTo>
                    <a:pt x="47" y="118"/>
                  </a:lnTo>
                  <a:lnTo>
                    <a:pt x="60" y="119"/>
                  </a:lnTo>
                  <a:lnTo>
                    <a:pt x="74" y="119"/>
                  </a:lnTo>
                  <a:lnTo>
                    <a:pt x="90" y="116"/>
                  </a:lnTo>
                  <a:lnTo>
                    <a:pt x="105" y="112"/>
                  </a:lnTo>
                  <a:lnTo>
                    <a:pt x="120" y="108"/>
                  </a:lnTo>
                  <a:lnTo>
                    <a:pt x="134" y="101"/>
                  </a:lnTo>
                  <a:lnTo>
                    <a:pt x="146" y="94"/>
                  </a:lnTo>
                  <a:lnTo>
                    <a:pt x="153" y="87"/>
                  </a:lnTo>
                  <a:lnTo>
                    <a:pt x="153" y="87"/>
                  </a:lnTo>
                  <a:lnTo>
                    <a:pt x="157" y="81"/>
                  </a:lnTo>
                  <a:lnTo>
                    <a:pt x="160" y="76"/>
                  </a:lnTo>
                  <a:lnTo>
                    <a:pt x="161" y="70"/>
                  </a:lnTo>
                  <a:lnTo>
                    <a:pt x="163" y="66"/>
                  </a:lnTo>
                  <a:lnTo>
                    <a:pt x="161" y="60"/>
                  </a:lnTo>
                  <a:lnTo>
                    <a:pt x="161" y="56"/>
                  </a:lnTo>
                  <a:lnTo>
                    <a:pt x="156" y="48"/>
                  </a:lnTo>
                  <a:lnTo>
                    <a:pt x="150" y="39"/>
                  </a:lnTo>
                  <a:lnTo>
                    <a:pt x="141" y="32"/>
                  </a:lnTo>
                  <a:lnTo>
                    <a:pt x="122" y="18"/>
                  </a:lnTo>
                  <a:lnTo>
                    <a:pt x="122" y="18"/>
                  </a:lnTo>
                  <a:lnTo>
                    <a:pt x="112" y="18"/>
                  </a:lnTo>
                  <a:lnTo>
                    <a:pt x="102" y="18"/>
                  </a:lnTo>
                  <a:lnTo>
                    <a:pt x="83" y="21"/>
                  </a:lnTo>
                  <a:lnTo>
                    <a:pt x="66" y="25"/>
                  </a:lnTo>
                  <a:lnTo>
                    <a:pt x="52" y="32"/>
                  </a:lnTo>
                  <a:lnTo>
                    <a:pt x="52" y="3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5" name="Freeform 124"/>
            <p:cNvSpPr>
              <a:spLocks noEditPoints="1"/>
            </p:cNvSpPr>
            <p:nvPr/>
          </p:nvSpPr>
          <p:spPr bwMode="auto">
            <a:xfrm>
              <a:off x="2528888" y="247650"/>
              <a:ext cx="53975" cy="41275"/>
            </a:xfrm>
            <a:custGeom>
              <a:avLst/>
              <a:gdLst/>
              <a:ahLst/>
              <a:cxnLst>
                <a:cxn ang="0">
                  <a:pos x="90" y="7"/>
                </a:cxn>
                <a:cxn ang="0">
                  <a:pos x="99" y="24"/>
                </a:cxn>
                <a:cxn ang="0">
                  <a:pos x="102" y="38"/>
                </a:cxn>
                <a:cxn ang="0">
                  <a:pos x="99" y="49"/>
                </a:cxn>
                <a:cxn ang="0">
                  <a:pos x="92" y="60"/>
                </a:cxn>
                <a:cxn ang="0">
                  <a:pos x="81" y="67"/>
                </a:cxn>
                <a:cxn ang="0">
                  <a:pos x="52" y="77"/>
                </a:cxn>
                <a:cxn ang="0">
                  <a:pos x="38" y="77"/>
                </a:cxn>
                <a:cxn ang="0">
                  <a:pos x="24" y="76"/>
                </a:cxn>
                <a:cxn ang="0">
                  <a:pos x="12" y="69"/>
                </a:cxn>
                <a:cxn ang="0">
                  <a:pos x="5" y="60"/>
                </a:cxn>
                <a:cxn ang="0">
                  <a:pos x="1" y="50"/>
                </a:cxn>
                <a:cxn ang="0">
                  <a:pos x="0" y="39"/>
                </a:cxn>
                <a:cxn ang="0">
                  <a:pos x="4" y="28"/>
                </a:cxn>
                <a:cxn ang="0">
                  <a:pos x="11" y="17"/>
                </a:cxn>
                <a:cxn ang="0">
                  <a:pos x="21" y="8"/>
                </a:cxn>
                <a:cxn ang="0">
                  <a:pos x="35" y="4"/>
                </a:cxn>
                <a:cxn ang="0">
                  <a:pos x="57" y="0"/>
                </a:cxn>
                <a:cxn ang="0">
                  <a:pos x="71" y="3"/>
                </a:cxn>
                <a:cxn ang="0">
                  <a:pos x="78" y="7"/>
                </a:cxn>
                <a:cxn ang="0">
                  <a:pos x="85" y="7"/>
                </a:cxn>
                <a:cxn ang="0">
                  <a:pos x="90" y="7"/>
                </a:cxn>
                <a:cxn ang="0">
                  <a:pos x="88" y="25"/>
                </a:cxn>
                <a:cxn ang="0">
                  <a:pos x="84" y="21"/>
                </a:cxn>
                <a:cxn ang="0">
                  <a:pos x="71" y="15"/>
                </a:cxn>
                <a:cxn ang="0">
                  <a:pos x="57" y="14"/>
                </a:cxn>
                <a:cxn ang="0">
                  <a:pos x="45" y="17"/>
                </a:cxn>
                <a:cxn ang="0">
                  <a:pos x="38" y="21"/>
                </a:cxn>
                <a:cxn ang="0">
                  <a:pos x="29" y="21"/>
                </a:cxn>
                <a:cxn ang="0">
                  <a:pos x="24" y="25"/>
                </a:cxn>
                <a:cxn ang="0">
                  <a:pos x="12" y="35"/>
                </a:cxn>
                <a:cxn ang="0">
                  <a:pos x="12" y="43"/>
                </a:cxn>
                <a:cxn ang="0">
                  <a:pos x="18" y="56"/>
                </a:cxn>
                <a:cxn ang="0">
                  <a:pos x="31" y="62"/>
                </a:cxn>
                <a:cxn ang="0">
                  <a:pos x="48" y="63"/>
                </a:cxn>
                <a:cxn ang="0">
                  <a:pos x="64" y="60"/>
                </a:cxn>
                <a:cxn ang="0">
                  <a:pos x="80" y="55"/>
                </a:cxn>
                <a:cxn ang="0">
                  <a:pos x="90" y="45"/>
                </a:cxn>
                <a:cxn ang="0">
                  <a:pos x="91" y="32"/>
                </a:cxn>
                <a:cxn ang="0">
                  <a:pos x="88" y="25"/>
                </a:cxn>
              </a:cxnLst>
              <a:rect l="0" t="0" r="r" b="b"/>
              <a:pathLst>
                <a:path w="102" h="77">
                  <a:moveTo>
                    <a:pt x="90" y="7"/>
                  </a:moveTo>
                  <a:lnTo>
                    <a:pt x="90" y="7"/>
                  </a:lnTo>
                  <a:lnTo>
                    <a:pt x="95" y="15"/>
                  </a:lnTo>
                  <a:lnTo>
                    <a:pt x="99" y="24"/>
                  </a:lnTo>
                  <a:lnTo>
                    <a:pt x="102" y="31"/>
                  </a:lnTo>
                  <a:lnTo>
                    <a:pt x="102" y="38"/>
                  </a:lnTo>
                  <a:lnTo>
                    <a:pt x="102" y="43"/>
                  </a:lnTo>
                  <a:lnTo>
                    <a:pt x="99" y="49"/>
                  </a:lnTo>
                  <a:lnTo>
                    <a:pt x="97" y="55"/>
                  </a:lnTo>
                  <a:lnTo>
                    <a:pt x="92" y="60"/>
                  </a:lnTo>
                  <a:lnTo>
                    <a:pt x="87" y="65"/>
                  </a:lnTo>
                  <a:lnTo>
                    <a:pt x="81" y="67"/>
                  </a:lnTo>
                  <a:lnTo>
                    <a:pt x="67" y="73"/>
                  </a:lnTo>
                  <a:lnTo>
                    <a:pt x="52" y="77"/>
                  </a:lnTo>
                  <a:lnTo>
                    <a:pt x="38" y="77"/>
                  </a:lnTo>
                  <a:lnTo>
                    <a:pt x="38" y="77"/>
                  </a:lnTo>
                  <a:lnTo>
                    <a:pt x="31" y="77"/>
                  </a:lnTo>
                  <a:lnTo>
                    <a:pt x="24" y="76"/>
                  </a:lnTo>
                  <a:lnTo>
                    <a:pt x="18" y="73"/>
                  </a:lnTo>
                  <a:lnTo>
                    <a:pt x="12" y="69"/>
                  </a:lnTo>
                  <a:lnTo>
                    <a:pt x="8" y="65"/>
                  </a:lnTo>
                  <a:lnTo>
                    <a:pt x="5" y="60"/>
                  </a:lnTo>
                  <a:lnTo>
                    <a:pt x="3" y="56"/>
                  </a:lnTo>
                  <a:lnTo>
                    <a:pt x="1" y="50"/>
                  </a:lnTo>
                  <a:lnTo>
                    <a:pt x="0" y="45"/>
                  </a:lnTo>
                  <a:lnTo>
                    <a:pt x="0" y="39"/>
                  </a:lnTo>
                  <a:lnTo>
                    <a:pt x="1" y="34"/>
                  </a:lnTo>
                  <a:lnTo>
                    <a:pt x="4" y="28"/>
                  </a:lnTo>
                  <a:lnTo>
                    <a:pt x="7" y="22"/>
                  </a:lnTo>
                  <a:lnTo>
                    <a:pt x="11" y="17"/>
                  </a:lnTo>
                  <a:lnTo>
                    <a:pt x="15" y="13"/>
                  </a:lnTo>
                  <a:lnTo>
                    <a:pt x="21" y="8"/>
                  </a:lnTo>
                  <a:lnTo>
                    <a:pt x="21" y="8"/>
                  </a:lnTo>
                  <a:lnTo>
                    <a:pt x="35" y="4"/>
                  </a:lnTo>
                  <a:lnTo>
                    <a:pt x="50" y="1"/>
                  </a:lnTo>
                  <a:lnTo>
                    <a:pt x="57" y="0"/>
                  </a:lnTo>
                  <a:lnTo>
                    <a:pt x="64" y="1"/>
                  </a:lnTo>
                  <a:lnTo>
                    <a:pt x="71" y="3"/>
                  </a:lnTo>
                  <a:lnTo>
                    <a:pt x="78" y="7"/>
                  </a:lnTo>
                  <a:lnTo>
                    <a:pt x="78" y="7"/>
                  </a:lnTo>
                  <a:lnTo>
                    <a:pt x="83" y="7"/>
                  </a:lnTo>
                  <a:lnTo>
                    <a:pt x="85" y="7"/>
                  </a:lnTo>
                  <a:lnTo>
                    <a:pt x="87" y="7"/>
                  </a:lnTo>
                  <a:lnTo>
                    <a:pt x="90" y="7"/>
                  </a:lnTo>
                  <a:lnTo>
                    <a:pt x="90" y="7"/>
                  </a:lnTo>
                  <a:close/>
                  <a:moveTo>
                    <a:pt x="88" y="25"/>
                  </a:moveTo>
                  <a:lnTo>
                    <a:pt x="88" y="25"/>
                  </a:lnTo>
                  <a:lnTo>
                    <a:pt x="84" y="21"/>
                  </a:lnTo>
                  <a:lnTo>
                    <a:pt x="78" y="17"/>
                  </a:lnTo>
                  <a:lnTo>
                    <a:pt x="71" y="15"/>
                  </a:lnTo>
                  <a:lnTo>
                    <a:pt x="64" y="14"/>
                  </a:lnTo>
                  <a:lnTo>
                    <a:pt x="57" y="14"/>
                  </a:lnTo>
                  <a:lnTo>
                    <a:pt x="50" y="15"/>
                  </a:lnTo>
                  <a:lnTo>
                    <a:pt x="45" y="17"/>
                  </a:lnTo>
                  <a:lnTo>
                    <a:pt x="38" y="21"/>
                  </a:lnTo>
                  <a:lnTo>
                    <a:pt x="38" y="21"/>
                  </a:lnTo>
                  <a:lnTo>
                    <a:pt x="34" y="21"/>
                  </a:lnTo>
                  <a:lnTo>
                    <a:pt x="29" y="21"/>
                  </a:lnTo>
                  <a:lnTo>
                    <a:pt x="26" y="22"/>
                  </a:lnTo>
                  <a:lnTo>
                    <a:pt x="24" y="25"/>
                  </a:lnTo>
                  <a:lnTo>
                    <a:pt x="18" y="29"/>
                  </a:lnTo>
                  <a:lnTo>
                    <a:pt x="12" y="35"/>
                  </a:lnTo>
                  <a:lnTo>
                    <a:pt x="12" y="35"/>
                  </a:lnTo>
                  <a:lnTo>
                    <a:pt x="12" y="43"/>
                  </a:lnTo>
                  <a:lnTo>
                    <a:pt x="14" y="50"/>
                  </a:lnTo>
                  <a:lnTo>
                    <a:pt x="18" y="56"/>
                  </a:lnTo>
                  <a:lnTo>
                    <a:pt x="24" y="59"/>
                  </a:lnTo>
                  <a:lnTo>
                    <a:pt x="31" y="62"/>
                  </a:lnTo>
                  <a:lnTo>
                    <a:pt x="39" y="63"/>
                  </a:lnTo>
                  <a:lnTo>
                    <a:pt x="48" y="63"/>
                  </a:lnTo>
                  <a:lnTo>
                    <a:pt x="56" y="63"/>
                  </a:lnTo>
                  <a:lnTo>
                    <a:pt x="64" y="60"/>
                  </a:lnTo>
                  <a:lnTo>
                    <a:pt x="73" y="58"/>
                  </a:lnTo>
                  <a:lnTo>
                    <a:pt x="80" y="55"/>
                  </a:lnTo>
                  <a:lnTo>
                    <a:pt x="85" y="49"/>
                  </a:lnTo>
                  <a:lnTo>
                    <a:pt x="90" y="45"/>
                  </a:lnTo>
                  <a:lnTo>
                    <a:pt x="92" y="39"/>
                  </a:lnTo>
                  <a:lnTo>
                    <a:pt x="91" y="32"/>
                  </a:lnTo>
                  <a:lnTo>
                    <a:pt x="88" y="25"/>
                  </a:lnTo>
                  <a:lnTo>
                    <a:pt x="88" y="2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6" name="Freeform 125"/>
            <p:cNvSpPr>
              <a:spLocks noEditPoints="1"/>
            </p:cNvSpPr>
            <p:nvPr/>
          </p:nvSpPr>
          <p:spPr bwMode="auto">
            <a:xfrm>
              <a:off x="2065338" y="11113"/>
              <a:ext cx="704850" cy="876300"/>
            </a:xfrm>
            <a:custGeom>
              <a:avLst/>
              <a:gdLst/>
              <a:ahLst/>
              <a:cxnLst>
                <a:cxn ang="0">
                  <a:pos x="607" y="1"/>
                </a:cxn>
                <a:cxn ang="0">
                  <a:pos x="1109" y="376"/>
                </a:cxn>
                <a:cxn ang="0">
                  <a:pos x="1175" y="1529"/>
                </a:cxn>
                <a:cxn ang="0">
                  <a:pos x="292" y="1646"/>
                </a:cxn>
                <a:cxn ang="0">
                  <a:pos x="77" y="1126"/>
                </a:cxn>
                <a:cxn ang="0">
                  <a:pos x="1304" y="896"/>
                </a:cxn>
                <a:cxn ang="0">
                  <a:pos x="598" y="1610"/>
                </a:cxn>
                <a:cxn ang="0">
                  <a:pos x="1035" y="355"/>
                </a:cxn>
                <a:cxn ang="0">
                  <a:pos x="503" y="1525"/>
                </a:cxn>
                <a:cxn ang="0">
                  <a:pos x="698" y="774"/>
                </a:cxn>
                <a:cxn ang="0">
                  <a:pos x="643" y="873"/>
                </a:cxn>
                <a:cxn ang="0">
                  <a:pos x="732" y="817"/>
                </a:cxn>
                <a:cxn ang="0">
                  <a:pos x="600" y="1589"/>
                </a:cxn>
                <a:cxn ang="0">
                  <a:pos x="1210" y="733"/>
                </a:cxn>
                <a:cxn ang="0">
                  <a:pos x="360" y="482"/>
                </a:cxn>
                <a:cxn ang="0">
                  <a:pos x="434" y="1369"/>
                </a:cxn>
                <a:cxn ang="0">
                  <a:pos x="681" y="352"/>
                </a:cxn>
                <a:cxn ang="0">
                  <a:pos x="567" y="243"/>
                </a:cxn>
                <a:cxn ang="0">
                  <a:pos x="287" y="520"/>
                </a:cxn>
                <a:cxn ang="0">
                  <a:pos x="180" y="861"/>
                </a:cxn>
                <a:cxn ang="0">
                  <a:pos x="636" y="164"/>
                </a:cxn>
                <a:cxn ang="0">
                  <a:pos x="121" y="1074"/>
                </a:cxn>
                <a:cxn ang="0">
                  <a:pos x="417" y="174"/>
                </a:cxn>
                <a:cxn ang="0">
                  <a:pos x="702" y="138"/>
                </a:cxn>
                <a:cxn ang="0">
                  <a:pos x="486" y="1039"/>
                </a:cxn>
                <a:cxn ang="0">
                  <a:pos x="499" y="107"/>
                </a:cxn>
                <a:cxn ang="0">
                  <a:pos x="313" y="225"/>
                </a:cxn>
                <a:cxn ang="0">
                  <a:pos x="447" y="882"/>
                </a:cxn>
                <a:cxn ang="0">
                  <a:pos x="605" y="1488"/>
                </a:cxn>
                <a:cxn ang="0">
                  <a:pos x="574" y="1480"/>
                </a:cxn>
                <a:cxn ang="0">
                  <a:pos x="466" y="1613"/>
                </a:cxn>
                <a:cxn ang="0">
                  <a:pos x="483" y="1332"/>
                </a:cxn>
                <a:cxn ang="0">
                  <a:pos x="438" y="1626"/>
                </a:cxn>
                <a:cxn ang="0">
                  <a:pos x="469" y="1047"/>
                </a:cxn>
                <a:cxn ang="0">
                  <a:pos x="458" y="1151"/>
                </a:cxn>
                <a:cxn ang="0">
                  <a:pos x="455" y="1501"/>
                </a:cxn>
                <a:cxn ang="0">
                  <a:pos x="458" y="1052"/>
                </a:cxn>
                <a:cxn ang="0">
                  <a:pos x="400" y="295"/>
                </a:cxn>
                <a:cxn ang="0">
                  <a:pos x="273" y="459"/>
                </a:cxn>
                <a:cxn ang="0">
                  <a:pos x="215" y="685"/>
                </a:cxn>
                <a:cxn ang="0">
                  <a:pos x="218" y="890"/>
                </a:cxn>
                <a:cxn ang="0">
                  <a:pos x="367" y="1219"/>
                </a:cxn>
                <a:cxn ang="0">
                  <a:pos x="350" y="1351"/>
                </a:cxn>
                <a:cxn ang="0">
                  <a:pos x="268" y="1478"/>
                </a:cxn>
                <a:cxn ang="0">
                  <a:pos x="350" y="1474"/>
                </a:cxn>
                <a:cxn ang="0">
                  <a:pos x="348" y="350"/>
                </a:cxn>
                <a:cxn ang="0">
                  <a:pos x="310" y="1302"/>
                </a:cxn>
                <a:cxn ang="0">
                  <a:pos x="306" y="1140"/>
                </a:cxn>
                <a:cxn ang="0">
                  <a:pos x="295" y="1310"/>
                </a:cxn>
                <a:cxn ang="0">
                  <a:pos x="257" y="1135"/>
                </a:cxn>
                <a:cxn ang="0">
                  <a:pos x="235" y="1394"/>
                </a:cxn>
                <a:cxn ang="0">
                  <a:pos x="216" y="595"/>
                </a:cxn>
                <a:cxn ang="0">
                  <a:pos x="209" y="1146"/>
                </a:cxn>
                <a:cxn ang="0">
                  <a:pos x="225" y="966"/>
                </a:cxn>
                <a:cxn ang="0">
                  <a:pos x="111" y="1591"/>
                </a:cxn>
                <a:cxn ang="0">
                  <a:pos x="194" y="1019"/>
                </a:cxn>
                <a:cxn ang="0">
                  <a:pos x="201" y="750"/>
                </a:cxn>
                <a:cxn ang="0">
                  <a:pos x="143" y="1147"/>
                </a:cxn>
                <a:cxn ang="0">
                  <a:pos x="148" y="1181"/>
                </a:cxn>
                <a:cxn ang="0">
                  <a:pos x="28" y="1386"/>
                </a:cxn>
                <a:cxn ang="0">
                  <a:pos x="118" y="1189"/>
                </a:cxn>
                <a:cxn ang="0">
                  <a:pos x="100" y="1327"/>
                </a:cxn>
                <a:cxn ang="0">
                  <a:pos x="41" y="1537"/>
                </a:cxn>
              </a:cxnLst>
              <a:rect l="0" t="0" r="r" b="b"/>
              <a:pathLst>
                <a:path w="1331" h="1657">
                  <a:moveTo>
                    <a:pt x="111" y="1050"/>
                  </a:moveTo>
                  <a:lnTo>
                    <a:pt x="111" y="1050"/>
                  </a:lnTo>
                  <a:lnTo>
                    <a:pt x="118" y="1021"/>
                  </a:lnTo>
                  <a:lnTo>
                    <a:pt x="122" y="991"/>
                  </a:lnTo>
                  <a:lnTo>
                    <a:pt x="129" y="932"/>
                  </a:lnTo>
                  <a:lnTo>
                    <a:pt x="129" y="932"/>
                  </a:lnTo>
                  <a:lnTo>
                    <a:pt x="127" y="849"/>
                  </a:lnTo>
                  <a:lnTo>
                    <a:pt x="124" y="754"/>
                  </a:lnTo>
                  <a:lnTo>
                    <a:pt x="122" y="705"/>
                  </a:lnTo>
                  <a:lnTo>
                    <a:pt x="122" y="654"/>
                  </a:lnTo>
                  <a:lnTo>
                    <a:pt x="122" y="604"/>
                  </a:lnTo>
                  <a:lnTo>
                    <a:pt x="125" y="556"/>
                  </a:lnTo>
                  <a:lnTo>
                    <a:pt x="125" y="556"/>
                  </a:lnTo>
                  <a:lnTo>
                    <a:pt x="128" y="517"/>
                  </a:lnTo>
                  <a:lnTo>
                    <a:pt x="131" y="497"/>
                  </a:lnTo>
                  <a:lnTo>
                    <a:pt x="135" y="476"/>
                  </a:lnTo>
                  <a:lnTo>
                    <a:pt x="135" y="476"/>
                  </a:lnTo>
                  <a:lnTo>
                    <a:pt x="143" y="448"/>
                  </a:lnTo>
                  <a:lnTo>
                    <a:pt x="153" y="420"/>
                  </a:lnTo>
                  <a:lnTo>
                    <a:pt x="164" y="392"/>
                  </a:lnTo>
                  <a:lnTo>
                    <a:pt x="179" y="365"/>
                  </a:lnTo>
                  <a:lnTo>
                    <a:pt x="179" y="365"/>
                  </a:lnTo>
                  <a:lnTo>
                    <a:pt x="198" y="331"/>
                  </a:lnTo>
                  <a:lnTo>
                    <a:pt x="218" y="299"/>
                  </a:lnTo>
                  <a:lnTo>
                    <a:pt x="229" y="284"/>
                  </a:lnTo>
                  <a:lnTo>
                    <a:pt x="240" y="270"/>
                  </a:lnTo>
                  <a:lnTo>
                    <a:pt x="253" y="257"/>
                  </a:lnTo>
                  <a:lnTo>
                    <a:pt x="267" y="244"/>
                  </a:lnTo>
                  <a:lnTo>
                    <a:pt x="267" y="244"/>
                  </a:lnTo>
                  <a:lnTo>
                    <a:pt x="281" y="230"/>
                  </a:lnTo>
                  <a:lnTo>
                    <a:pt x="289" y="226"/>
                  </a:lnTo>
                  <a:lnTo>
                    <a:pt x="294" y="225"/>
                  </a:lnTo>
                  <a:lnTo>
                    <a:pt x="299" y="225"/>
                  </a:lnTo>
                  <a:lnTo>
                    <a:pt x="299" y="225"/>
                  </a:lnTo>
                  <a:lnTo>
                    <a:pt x="296" y="209"/>
                  </a:lnTo>
                  <a:lnTo>
                    <a:pt x="296" y="195"/>
                  </a:lnTo>
                  <a:lnTo>
                    <a:pt x="298" y="181"/>
                  </a:lnTo>
                  <a:lnTo>
                    <a:pt x="301" y="169"/>
                  </a:lnTo>
                  <a:lnTo>
                    <a:pt x="305" y="155"/>
                  </a:lnTo>
                  <a:lnTo>
                    <a:pt x="309" y="143"/>
                  </a:lnTo>
                  <a:lnTo>
                    <a:pt x="316" y="131"/>
                  </a:lnTo>
                  <a:lnTo>
                    <a:pt x="323" y="119"/>
                  </a:lnTo>
                  <a:lnTo>
                    <a:pt x="323" y="119"/>
                  </a:lnTo>
                  <a:lnTo>
                    <a:pt x="334" y="104"/>
                  </a:lnTo>
                  <a:lnTo>
                    <a:pt x="347" y="89"/>
                  </a:lnTo>
                  <a:lnTo>
                    <a:pt x="360" y="76"/>
                  </a:lnTo>
                  <a:lnTo>
                    <a:pt x="375" y="65"/>
                  </a:lnTo>
                  <a:lnTo>
                    <a:pt x="392" y="53"/>
                  </a:lnTo>
                  <a:lnTo>
                    <a:pt x="409" y="44"/>
                  </a:lnTo>
                  <a:lnTo>
                    <a:pt x="428" y="35"/>
                  </a:lnTo>
                  <a:lnTo>
                    <a:pt x="449" y="28"/>
                  </a:lnTo>
                  <a:lnTo>
                    <a:pt x="449" y="28"/>
                  </a:lnTo>
                  <a:lnTo>
                    <a:pt x="479" y="20"/>
                  </a:lnTo>
                  <a:lnTo>
                    <a:pt x="510" y="13"/>
                  </a:lnTo>
                  <a:lnTo>
                    <a:pt x="510" y="13"/>
                  </a:lnTo>
                  <a:lnTo>
                    <a:pt x="541" y="4"/>
                  </a:lnTo>
                  <a:lnTo>
                    <a:pt x="556" y="1"/>
                  </a:lnTo>
                  <a:lnTo>
                    <a:pt x="572" y="0"/>
                  </a:lnTo>
                  <a:lnTo>
                    <a:pt x="572" y="0"/>
                  </a:lnTo>
                  <a:lnTo>
                    <a:pt x="576" y="0"/>
                  </a:lnTo>
                  <a:lnTo>
                    <a:pt x="580" y="1"/>
                  </a:lnTo>
                  <a:lnTo>
                    <a:pt x="590" y="3"/>
                  </a:lnTo>
                  <a:lnTo>
                    <a:pt x="590" y="3"/>
                  </a:lnTo>
                  <a:lnTo>
                    <a:pt x="607" y="1"/>
                  </a:lnTo>
                  <a:lnTo>
                    <a:pt x="615" y="1"/>
                  </a:lnTo>
                  <a:lnTo>
                    <a:pt x="624" y="3"/>
                  </a:lnTo>
                  <a:lnTo>
                    <a:pt x="624" y="3"/>
                  </a:lnTo>
                  <a:lnTo>
                    <a:pt x="645" y="7"/>
                  </a:lnTo>
                  <a:lnTo>
                    <a:pt x="666" y="16"/>
                  </a:lnTo>
                  <a:lnTo>
                    <a:pt x="687" y="25"/>
                  </a:lnTo>
                  <a:lnTo>
                    <a:pt x="705" y="37"/>
                  </a:lnTo>
                  <a:lnTo>
                    <a:pt x="705" y="37"/>
                  </a:lnTo>
                  <a:lnTo>
                    <a:pt x="716" y="44"/>
                  </a:lnTo>
                  <a:lnTo>
                    <a:pt x="726" y="51"/>
                  </a:lnTo>
                  <a:lnTo>
                    <a:pt x="733" y="59"/>
                  </a:lnTo>
                  <a:lnTo>
                    <a:pt x="736" y="63"/>
                  </a:lnTo>
                  <a:lnTo>
                    <a:pt x="739" y="70"/>
                  </a:lnTo>
                  <a:lnTo>
                    <a:pt x="739" y="70"/>
                  </a:lnTo>
                  <a:lnTo>
                    <a:pt x="748" y="74"/>
                  </a:lnTo>
                  <a:lnTo>
                    <a:pt x="757" y="81"/>
                  </a:lnTo>
                  <a:lnTo>
                    <a:pt x="772" y="94"/>
                  </a:lnTo>
                  <a:lnTo>
                    <a:pt x="786" y="110"/>
                  </a:lnTo>
                  <a:lnTo>
                    <a:pt x="800" y="126"/>
                  </a:lnTo>
                  <a:lnTo>
                    <a:pt x="800" y="126"/>
                  </a:lnTo>
                  <a:lnTo>
                    <a:pt x="809" y="136"/>
                  </a:lnTo>
                  <a:lnTo>
                    <a:pt x="817" y="147"/>
                  </a:lnTo>
                  <a:lnTo>
                    <a:pt x="823" y="159"/>
                  </a:lnTo>
                  <a:lnTo>
                    <a:pt x="827" y="171"/>
                  </a:lnTo>
                  <a:lnTo>
                    <a:pt x="827" y="171"/>
                  </a:lnTo>
                  <a:lnTo>
                    <a:pt x="844" y="174"/>
                  </a:lnTo>
                  <a:lnTo>
                    <a:pt x="859" y="177"/>
                  </a:lnTo>
                  <a:lnTo>
                    <a:pt x="873" y="178"/>
                  </a:lnTo>
                  <a:lnTo>
                    <a:pt x="886" y="183"/>
                  </a:lnTo>
                  <a:lnTo>
                    <a:pt x="886" y="183"/>
                  </a:lnTo>
                  <a:lnTo>
                    <a:pt x="890" y="184"/>
                  </a:lnTo>
                  <a:lnTo>
                    <a:pt x="894" y="187"/>
                  </a:lnTo>
                  <a:lnTo>
                    <a:pt x="897" y="191"/>
                  </a:lnTo>
                  <a:lnTo>
                    <a:pt x="901" y="194"/>
                  </a:lnTo>
                  <a:lnTo>
                    <a:pt x="901" y="194"/>
                  </a:lnTo>
                  <a:lnTo>
                    <a:pt x="911" y="197"/>
                  </a:lnTo>
                  <a:lnTo>
                    <a:pt x="917" y="198"/>
                  </a:lnTo>
                  <a:lnTo>
                    <a:pt x="923" y="201"/>
                  </a:lnTo>
                  <a:lnTo>
                    <a:pt x="923" y="201"/>
                  </a:lnTo>
                  <a:lnTo>
                    <a:pt x="937" y="209"/>
                  </a:lnTo>
                  <a:lnTo>
                    <a:pt x="944" y="212"/>
                  </a:lnTo>
                  <a:lnTo>
                    <a:pt x="955" y="213"/>
                  </a:lnTo>
                  <a:lnTo>
                    <a:pt x="955" y="213"/>
                  </a:lnTo>
                  <a:lnTo>
                    <a:pt x="959" y="218"/>
                  </a:lnTo>
                  <a:lnTo>
                    <a:pt x="959" y="220"/>
                  </a:lnTo>
                  <a:lnTo>
                    <a:pt x="958" y="225"/>
                  </a:lnTo>
                  <a:lnTo>
                    <a:pt x="958" y="225"/>
                  </a:lnTo>
                  <a:lnTo>
                    <a:pt x="972" y="230"/>
                  </a:lnTo>
                  <a:lnTo>
                    <a:pt x="987" y="235"/>
                  </a:lnTo>
                  <a:lnTo>
                    <a:pt x="1001" y="240"/>
                  </a:lnTo>
                  <a:lnTo>
                    <a:pt x="1014" y="247"/>
                  </a:lnTo>
                  <a:lnTo>
                    <a:pt x="1014" y="247"/>
                  </a:lnTo>
                  <a:lnTo>
                    <a:pt x="1019" y="250"/>
                  </a:lnTo>
                  <a:lnTo>
                    <a:pt x="1026" y="257"/>
                  </a:lnTo>
                  <a:lnTo>
                    <a:pt x="1040" y="271"/>
                  </a:lnTo>
                  <a:lnTo>
                    <a:pt x="1055" y="286"/>
                  </a:lnTo>
                  <a:lnTo>
                    <a:pt x="1064" y="301"/>
                  </a:lnTo>
                  <a:lnTo>
                    <a:pt x="1064" y="301"/>
                  </a:lnTo>
                  <a:lnTo>
                    <a:pt x="1071" y="315"/>
                  </a:lnTo>
                  <a:lnTo>
                    <a:pt x="1078" y="330"/>
                  </a:lnTo>
                  <a:lnTo>
                    <a:pt x="1090" y="358"/>
                  </a:lnTo>
                  <a:lnTo>
                    <a:pt x="1090" y="358"/>
                  </a:lnTo>
                  <a:lnTo>
                    <a:pt x="1102" y="371"/>
                  </a:lnTo>
                  <a:lnTo>
                    <a:pt x="1109" y="376"/>
                  </a:lnTo>
                  <a:lnTo>
                    <a:pt x="1118" y="381"/>
                  </a:lnTo>
                  <a:lnTo>
                    <a:pt x="1118" y="381"/>
                  </a:lnTo>
                  <a:lnTo>
                    <a:pt x="1132" y="400"/>
                  </a:lnTo>
                  <a:lnTo>
                    <a:pt x="1146" y="418"/>
                  </a:lnTo>
                  <a:lnTo>
                    <a:pt x="1158" y="438"/>
                  </a:lnTo>
                  <a:lnTo>
                    <a:pt x="1170" y="459"/>
                  </a:lnTo>
                  <a:lnTo>
                    <a:pt x="1181" y="480"/>
                  </a:lnTo>
                  <a:lnTo>
                    <a:pt x="1192" y="501"/>
                  </a:lnTo>
                  <a:lnTo>
                    <a:pt x="1210" y="548"/>
                  </a:lnTo>
                  <a:lnTo>
                    <a:pt x="1227" y="594"/>
                  </a:lnTo>
                  <a:lnTo>
                    <a:pt x="1241" y="643"/>
                  </a:lnTo>
                  <a:lnTo>
                    <a:pt x="1252" y="695"/>
                  </a:lnTo>
                  <a:lnTo>
                    <a:pt x="1264" y="748"/>
                  </a:lnTo>
                  <a:lnTo>
                    <a:pt x="1264" y="748"/>
                  </a:lnTo>
                  <a:lnTo>
                    <a:pt x="1268" y="757"/>
                  </a:lnTo>
                  <a:lnTo>
                    <a:pt x="1272" y="765"/>
                  </a:lnTo>
                  <a:lnTo>
                    <a:pt x="1274" y="774"/>
                  </a:lnTo>
                  <a:lnTo>
                    <a:pt x="1274" y="779"/>
                  </a:lnTo>
                  <a:lnTo>
                    <a:pt x="1272" y="784"/>
                  </a:lnTo>
                  <a:lnTo>
                    <a:pt x="1272" y="784"/>
                  </a:lnTo>
                  <a:lnTo>
                    <a:pt x="1282" y="798"/>
                  </a:lnTo>
                  <a:lnTo>
                    <a:pt x="1290" y="814"/>
                  </a:lnTo>
                  <a:lnTo>
                    <a:pt x="1297" y="833"/>
                  </a:lnTo>
                  <a:lnTo>
                    <a:pt x="1304" y="851"/>
                  </a:lnTo>
                  <a:lnTo>
                    <a:pt x="1309" y="872"/>
                  </a:lnTo>
                  <a:lnTo>
                    <a:pt x="1313" y="893"/>
                  </a:lnTo>
                  <a:lnTo>
                    <a:pt x="1320" y="935"/>
                  </a:lnTo>
                  <a:lnTo>
                    <a:pt x="1320" y="935"/>
                  </a:lnTo>
                  <a:lnTo>
                    <a:pt x="1323" y="969"/>
                  </a:lnTo>
                  <a:lnTo>
                    <a:pt x="1324" y="1007"/>
                  </a:lnTo>
                  <a:lnTo>
                    <a:pt x="1324" y="1046"/>
                  </a:lnTo>
                  <a:lnTo>
                    <a:pt x="1327" y="1088"/>
                  </a:lnTo>
                  <a:lnTo>
                    <a:pt x="1327" y="1088"/>
                  </a:lnTo>
                  <a:lnTo>
                    <a:pt x="1328" y="1116"/>
                  </a:lnTo>
                  <a:lnTo>
                    <a:pt x="1331" y="1144"/>
                  </a:lnTo>
                  <a:lnTo>
                    <a:pt x="1331" y="1144"/>
                  </a:lnTo>
                  <a:lnTo>
                    <a:pt x="1330" y="1158"/>
                  </a:lnTo>
                  <a:lnTo>
                    <a:pt x="1328" y="1172"/>
                  </a:lnTo>
                  <a:lnTo>
                    <a:pt x="1325" y="1186"/>
                  </a:lnTo>
                  <a:lnTo>
                    <a:pt x="1324" y="1200"/>
                  </a:lnTo>
                  <a:lnTo>
                    <a:pt x="1324" y="1200"/>
                  </a:lnTo>
                  <a:lnTo>
                    <a:pt x="1318" y="1257"/>
                  </a:lnTo>
                  <a:lnTo>
                    <a:pt x="1311" y="1311"/>
                  </a:lnTo>
                  <a:lnTo>
                    <a:pt x="1307" y="1338"/>
                  </a:lnTo>
                  <a:lnTo>
                    <a:pt x="1303" y="1365"/>
                  </a:lnTo>
                  <a:lnTo>
                    <a:pt x="1296" y="1390"/>
                  </a:lnTo>
                  <a:lnTo>
                    <a:pt x="1290" y="1414"/>
                  </a:lnTo>
                  <a:lnTo>
                    <a:pt x="1290" y="1414"/>
                  </a:lnTo>
                  <a:lnTo>
                    <a:pt x="1285" y="1431"/>
                  </a:lnTo>
                  <a:lnTo>
                    <a:pt x="1278" y="1445"/>
                  </a:lnTo>
                  <a:lnTo>
                    <a:pt x="1269" y="1459"/>
                  </a:lnTo>
                  <a:lnTo>
                    <a:pt x="1261" y="1473"/>
                  </a:lnTo>
                  <a:lnTo>
                    <a:pt x="1251" y="1486"/>
                  </a:lnTo>
                  <a:lnTo>
                    <a:pt x="1241" y="1497"/>
                  </a:lnTo>
                  <a:lnTo>
                    <a:pt x="1230" y="1507"/>
                  </a:lnTo>
                  <a:lnTo>
                    <a:pt x="1217" y="1515"/>
                  </a:lnTo>
                  <a:lnTo>
                    <a:pt x="1217" y="1515"/>
                  </a:lnTo>
                  <a:lnTo>
                    <a:pt x="1213" y="1521"/>
                  </a:lnTo>
                  <a:lnTo>
                    <a:pt x="1210" y="1526"/>
                  </a:lnTo>
                  <a:lnTo>
                    <a:pt x="1210" y="1526"/>
                  </a:lnTo>
                  <a:lnTo>
                    <a:pt x="1193" y="1526"/>
                  </a:lnTo>
                  <a:lnTo>
                    <a:pt x="1184" y="1528"/>
                  </a:lnTo>
                  <a:lnTo>
                    <a:pt x="1175" y="1529"/>
                  </a:lnTo>
                  <a:lnTo>
                    <a:pt x="1175" y="1529"/>
                  </a:lnTo>
                  <a:lnTo>
                    <a:pt x="1149" y="1528"/>
                  </a:lnTo>
                  <a:lnTo>
                    <a:pt x="1123" y="1528"/>
                  </a:lnTo>
                  <a:lnTo>
                    <a:pt x="1073" y="1529"/>
                  </a:lnTo>
                  <a:lnTo>
                    <a:pt x="1025" y="1532"/>
                  </a:lnTo>
                  <a:lnTo>
                    <a:pt x="977" y="1533"/>
                  </a:lnTo>
                  <a:lnTo>
                    <a:pt x="977" y="1533"/>
                  </a:lnTo>
                  <a:lnTo>
                    <a:pt x="956" y="1535"/>
                  </a:lnTo>
                  <a:lnTo>
                    <a:pt x="935" y="1536"/>
                  </a:lnTo>
                  <a:lnTo>
                    <a:pt x="935" y="1536"/>
                  </a:lnTo>
                  <a:lnTo>
                    <a:pt x="892" y="1543"/>
                  </a:lnTo>
                  <a:lnTo>
                    <a:pt x="848" y="1554"/>
                  </a:lnTo>
                  <a:lnTo>
                    <a:pt x="806" y="1567"/>
                  </a:lnTo>
                  <a:lnTo>
                    <a:pt x="765" y="1581"/>
                  </a:lnTo>
                  <a:lnTo>
                    <a:pt x="765" y="1581"/>
                  </a:lnTo>
                  <a:lnTo>
                    <a:pt x="718" y="1601"/>
                  </a:lnTo>
                  <a:lnTo>
                    <a:pt x="694" y="1610"/>
                  </a:lnTo>
                  <a:lnTo>
                    <a:pt x="668" y="1617"/>
                  </a:lnTo>
                  <a:lnTo>
                    <a:pt x="643" y="1625"/>
                  </a:lnTo>
                  <a:lnTo>
                    <a:pt x="618" y="1629"/>
                  </a:lnTo>
                  <a:lnTo>
                    <a:pt x="604" y="1629"/>
                  </a:lnTo>
                  <a:lnTo>
                    <a:pt x="591" y="1629"/>
                  </a:lnTo>
                  <a:lnTo>
                    <a:pt x="577" y="1627"/>
                  </a:lnTo>
                  <a:lnTo>
                    <a:pt x="565" y="1626"/>
                  </a:lnTo>
                  <a:lnTo>
                    <a:pt x="565" y="1626"/>
                  </a:lnTo>
                  <a:lnTo>
                    <a:pt x="560" y="1626"/>
                  </a:lnTo>
                  <a:lnTo>
                    <a:pt x="558" y="1629"/>
                  </a:lnTo>
                  <a:lnTo>
                    <a:pt x="556" y="1630"/>
                  </a:lnTo>
                  <a:lnTo>
                    <a:pt x="553" y="1632"/>
                  </a:lnTo>
                  <a:lnTo>
                    <a:pt x="553" y="1632"/>
                  </a:lnTo>
                  <a:lnTo>
                    <a:pt x="551" y="1627"/>
                  </a:lnTo>
                  <a:lnTo>
                    <a:pt x="548" y="1625"/>
                  </a:lnTo>
                  <a:lnTo>
                    <a:pt x="542" y="1622"/>
                  </a:lnTo>
                  <a:lnTo>
                    <a:pt x="535" y="1622"/>
                  </a:lnTo>
                  <a:lnTo>
                    <a:pt x="528" y="1623"/>
                  </a:lnTo>
                  <a:lnTo>
                    <a:pt x="521" y="1626"/>
                  </a:lnTo>
                  <a:lnTo>
                    <a:pt x="514" y="1630"/>
                  </a:lnTo>
                  <a:lnTo>
                    <a:pt x="503" y="1637"/>
                  </a:lnTo>
                  <a:lnTo>
                    <a:pt x="503" y="1637"/>
                  </a:lnTo>
                  <a:lnTo>
                    <a:pt x="492" y="1640"/>
                  </a:lnTo>
                  <a:lnTo>
                    <a:pt x="482" y="1643"/>
                  </a:lnTo>
                  <a:lnTo>
                    <a:pt x="461" y="1648"/>
                  </a:lnTo>
                  <a:lnTo>
                    <a:pt x="461" y="1648"/>
                  </a:lnTo>
                  <a:lnTo>
                    <a:pt x="440" y="1654"/>
                  </a:lnTo>
                  <a:lnTo>
                    <a:pt x="430" y="1657"/>
                  </a:lnTo>
                  <a:lnTo>
                    <a:pt x="420" y="1657"/>
                  </a:lnTo>
                  <a:lnTo>
                    <a:pt x="420" y="1657"/>
                  </a:lnTo>
                  <a:lnTo>
                    <a:pt x="410" y="1654"/>
                  </a:lnTo>
                  <a:lnTo>
                    <a:pt x="398" y="1647"/>
                  </a:lnTo>
                  <a:lnTo>
                    <a:pt x="385" y="1640"/>
                  </a:lnTo>
                  <a:lnTo>
                    <a:pt x="375" y="1633"/>
                  </a:lnTo>
                  <a:lnTo>
                    <a:pt x="375" y="1633"/>
                  </a:lnTo>
                  <a:lnTo>
                    <a:pt x="369" y="1627"/>
                  </a:lnTo>
                  <a:lnTo>
                    <a:pt x="367" y="1622"/>
                  </a:lnTo>
                  <a:lnTo>
                    <a:pt x="362" y="1616"/>
                  </a:lnTo>
                  <a:lnTo>
                    <a:pt x="357" y="1612"/>
                  </a:lnTo>
                  <a:lnTo>
                    <a:pt x="357" y="1612"/>
                  </a:lnTo>
                  <a:lnTo>
                    <a:pt x="353" y="1619"/>
                  </a:lnTo>
                  <a:lnTo>
                    <a:pt x="346" y="1625"/>
                  </a:lnTo>
                  <a:lnTo>
                    <a:pt x="340" y="1630"/>
                  </a:lnTo>
                  <a:lnTo>
                    <a:pt x="332" y="1634"/>
                  </a:lnTo>
                  <a:lnTo>
                    <a:pt x="315" y="1641"/>
                  </a:lnTo>
                  <a:lnTo>
                    <a:pt x="299" y="1648"/>
                  </a:lnTo>
                  <a:lnTo>
                    <a:pt x="299" y="1648"/>
                  </a:lnTo>
                  <a:lnTo>
                    <a:pt x="292" y="1646"/>
                  </a:lnTo>
                  <a:lnTo>
                    <a:pt x="284" y="1644"/>
                  </a:lnTo>
                  <a:lnTo>
                    <a:pt x="264" y="1643"/>
                  </a:lnTo>
                  <a:lnTo>
                    <a:pt x="245" y="1643"/>
                  </a:lnTo>
                  <a:lnTo>
                    <a:pt x="230" y="1643"/>
                  </a:lnTo>
                  <a:lnTo>
                    <a:pt x="230" y="1643"/>
                  </a:lnTo>
                  <a:lnTo>
                    <a:pt x="226" y="1641"/>
                  </a:lnTo>
                  <a:lnTo>
                    <a:pt x="223" y="1640"/>
                  </a:lnTo>
                  <a:lnTo>
                    <a:pt x="221" y="1639"/>
                  </a:lnTo>
                  <a:lnTo>
                    <a:pt x="218" y="1637"/>
                  </a:lnTo>
                  <a:lnTo>
                    <a:pt x="218" y="1637"/>
                  </a:lnTo>
                  <a:lnTo>
                    <a:pt x="214" y="1637"/>
                  </a:lnTo>
                  <a:lnTo>
                    <a:pt x="209" y="1637"/>
                  </a:lnTo>
                  <a:lnTo>
                    <a:pt x="207" y="1637"/>
                  </a:lnTo>
                  <a:lnTo>
                    <a:pt x="202" y="1637"/>
                  </a:lnTo>
                  <a:lnTo>
                    <a:pt x="202" y="1637"/>
                  </a:lnTo>
                  <a:lnTo>
                    <a:pt x="197" y="1634"/>
                  </a:lnTo>
                  <a:lnTo>
                    <a:pt x="193" y="1632"/>
                  </a:lnTo>
                  <a:lnTo>
                    <a:pt x="188" y="1629"/>
                  </a:lnTo>
                  <a:lnTo>
                    <a:pt x="183" y="1626"/>
                  </a:lnTo>
                  <a:lnTo>
                    <a:pt x="183" y="1626"/>
                  </a:lnTo>
                  <a:lnTo>
                    <a:pt x="173" y="1623"/>
                  </a:lnTo>
                  <a:lnTo>
                    <a:pt x="163" y="1622"/>
                  </a:lnTo>
                  <a:lnTo>
                    <a:pt x="153" y="1620"/>
                  </a:lnTo>
                  <a:lnTo>
                    <a:pt x="143" y="1617"/>
                  </a:lnTo>
                  <a:lnTo>
                    <a:pt x="143" y="1617"/>
                  </a:lnTo>
                  <a:lnTo>
                    <a:pt x="134" y="1612"/>
                  </a:lnTo>
                  <a:lnTo>
                    <a:pt x="122" y="1606"/>
                  </a:lnTo>
                  <a:lnTo>
                    <a:pt x="122" y="1606"/>
                  </a:lnTo>
                  <a:lnTo>
                    <a:pt x="110" y="1602"/>
                  </a:lnTo>
                  <a:lnTo>
                    <a:pt x="104" y="1601"/>
                  </a:lnTo>
                  <a:lnTo>
                    <a:pt x="99" y="1599"/>
                  </a:lnTo>
                  <a:lnTo>
                    <a:pt x="99" y="1599"/>
                  </a:lnTo>
                  <a:lnTo>
                    <a:pt x="93" y="1595"/>
                  </a:lnTo>
                  <a:lnTo>
                    <a:pt x="87" y="1589"/>
                  </a:lnTo>
                  <a:lnTo>
                    <a:pt x="75" y="1578"/>
                  </a:lnTo>
                  <a:lnTo>
                    <a:pt x="75" y="1578"/>
                  </a:lnTo>
                  <a:lnTo>
                    <a:pt x="58" y="1567"/>
                  </a:lnTo>
                  <a:lnTo>
                    <a:pt x="41" y="1554"/>
                  </a:lnTo>
                  <a:lnTo>
                    <a:pt x="34" y="1549"/>
                  </a:lnTo>
                  <a:lnTo>
                    <a:pt x="26" y="1542"/>
                  </a:lnTo>
                  <a:lnTo>
                    <a:pt x="20" y="1533"/>
                  </a:lnTo>
                  <a:lnTo>
                    <a:pt x="14" y="1525"/>
                  </a:lnTo>
                  <a:lnTo>
                    <a:pt x="14" y="1525"/>
                  </a:lnTo>
                  <a:lnTo>
                    <a:pt x="14" y="1498"/>
                  </a:lnTo>
                  <a:lnTo>
                    <a:pt x="13" y="1470"/>
                  </a:lnTo>
                  <a:lnTo>
                    <a:pt x="9" y="1442"/>
                  </a:lnTo>
                  <a:lnTo>
                    <a:pt x="7" y="1414"/>
                  </a:lnTo>
                  <a:lnTo>
                    <a:pt x="7" y="1414"/>
                  </a:lnTo>
                  <a:lnTo>
                    <a:pt x="9" y="1398"/>
                  </a:lnTo>
                  <a:lnTo>
                    <a:pt x="10" y="1383"/>
                  </a:lnTo>
                  <a:lnTo>
                    <a:pt x="9" y="1375"/>
                  </a:lnTo>
                  <a:lnTo>
                    <a:pt x="7" y="1368"/>
                  </a:lnTo>
                  <a:lnTo>
                    <a:pt x="4" y="1362"/>
                  </a:lnTo>
                  <a:lnTo>
                    <a:pt x="0" y="1355"/>
                  </a:lnTo>
                  <a:lnTo>
                    <a:pt x="0" y="1355"/>
                  </a:lnTo>
                  <a:lnTo>
                    <a:pt x="7" y="1328"/>
                  </a:lnTo>
                  <a:lnTo>
                    <a:pt x="14" y="1302"/>
                  </a:lnTo>
                  <a:lnTo>
                    <a:pt x="24" y="1275"/>
                  </a:lnTo>
                  <a:lnTo>
                    <a:pt x="34" y="1248"/>
                  </a:lnTo>
                  <a:lnTo>
                    <a:pt x="54" y="1195"/>
                  </a:lnTo>
                  <a:lnTo>
                    <a:pt x="63" y="1168"/>
                  </a:lnTo>
                  <a:lnTo>
                    <a:pt x="72" y="1143"/>
                  </a:lnTo>
                  <a:lnTo>
                    <a:pt x="72" y="1143"/>
                  </a:lnTo>
                  <a:lnTo>
                    <a:pt x="77" y="1126"/>
                  </a:lnTo>
                  <a:lnTo>
                    <a:pt x="82" y="1112"/>
                  </a:lnTo>
                  <a:lnTo>
                    <a:pt x="82" y="1112"/>
                  </a:lnTo>
                  <a:lnTo>
                    <a:pt x="83" y="1098"/>
                  </a:lnTo>
                  <a:lnTo>
                    <a:pt x="84" y="1084"/>
                  </a:lnTo>
                  <a:lnTo>
                    <a:pt x="86" y="1073"/>
                  </a:lnTo>
                  <a:lnTo>
                    <a:pt x="87" y="1067"/>
                  </a:lnTo>
                  <a:lnTo>
                    <a:pt x="90" y="1063"/>
                  </a:lnTo>
                  <a:lnTo>
                    <a:pt x="90" y="1063"/>
                  </a:lnTo>
                  <a:lnTo>
                    <a:pt x="94" y="1057"/>
                  </a:lnTo>
                  <a:lnTo>
                    <a:pt x="100" y="1053"/>
                  </a:lnTo>
                  <a:lnTo>
                    <a:pt x="106" y="1050"/>
                  </a:lnTo>
                  <a:lnTo>
                    <a:pt x="111" y="1050"/>
                  </a:lnTo>
                  <a:lnTo>
                    <a:pt x="111" y="1050"/>
                  </a:lnTo>
                  <a:close/>
                  <a:moveTo>
                    <a:pt x="736" y="1584"/>
                  </a:moveTo>
                  <a:lnTo>
                    <a:pt x="736" y="1584"/>
                  </a:lnTo>
                  <a:lnTo>
                    <a:pt x="770" y="1570"/>
                  </a:lnTo>
                  <a:lnTo>
                    <a:pt x="803" y="1559"/>
                  </a:lnTo>
                  <a:lnTo>
                    <a:pt x="837" y="1549"/>
                  </a:lnTo>
                  <a:lnTo>
                    <a:pt x="873" y="1539"/>
                  </a:lnTo>
                  <a:lnTo>
                    <a:pt x="873" y="1539"/>
                  </a:lnTo>
                  <a:lnTo>
                    <a:pt x="893" y="1535"/>
                  </a:lnTo>
                  <a:lnTo>
                    <a:pt x="911" y="1530"/>
                  </a:lnTo>
                  <a:lnTo>
                    <a:pt x="951" y="1526"/>
                  </a:lnTo>
                  <a:lnTo>
                    <a:pt x="989" y="1523"/>
                  </a:lnTo>
                  <a:lnTo>
                    <a:pt x="1028" y="1522"/>
                  </a:lnTo>
                  <a:lnTo>
                    <a:pt x="1028" y="1522"/>
                  </a:lnTo>
                  <a:lnTo>
                    <a:pt x="1064" y="1519"/>
                  </a:lnTo>
                  <a:lnTo>
                    <a:pt x="1101" y="1516"/>
                  </a:lnTo>
                  <a:lnTo>
                    <a:pt x="1101" y="1516"/>
                  </a:lnTo>
                  <a:lnTo>
                    <a:pt x="1120" y="1516"/>
                  </a:lnTo>
                  <a:lnTo>
                    <a:pt x="1142" y="1516"/>
                  </a:lnTo>
                  <a:lnTo>
                    <a:pt x="1163" y="1518"/>
                  </a:lnTo>
                  <a:lnTo>
                    <a:pt x="1184" y="1516"/>
                  </a:lnTo>
                  <a:lnTo>
                    <a:pt x="1184" y="1516"/>
                  </a:lnTo>
                  <a:lnTo>
                    <a:pt x="1196" y="1514"/>
                  </a:lnTo>
                  <a:lnTo>
                    <a:pt x="1208" y="1509"/>
                  </a:lnTo>
                  <a:lnTo>
                    <a:pt x="1219" y="1504"/>
                  </a:lnTo>
                  <a:lnTo>
                    <a:pt x="1229" y="1495"/>
                  </a:lnTo>
                  <a:lnTo>
                    <a:pt x="1238" y="1487"/>
                  </a:lnTo>
                  <a:lnTo>
                    <a:pt x="1247" y="1477"/>
                  </a:lnTo>
                  <a:lnTo>
                    <a:pt x="1254" y="1467"/>
                  </a:lnTo>
                  <a:lnTo>
                    <a:pt x="1261" y="1457"/>
                  </a:lnTo>
                  <a:lnTo>
                    <a:pt x="1261" y="1457"/>
                  </a:lnTo>
                  <a:lnTo>
                    <a:pt x="1268" y="1442"/>
                  </a:lnTo>
                  <a:lnTo>
                    <a:pt x="1275" y="1425"/>
                  </a:lnTo>
                  <a:lnTo>
                    <a:pt x="1281" y="1405"/>
                  </a:lnTo>
                  <a:lnTo>
                    <a:pt x="1286" y="1386"/>
                  </a:lnTo>
                  <a:lnTo>
                    <a:pt x="1286" y="1386"/>
                  </a:lnTo>
                  <a:lnTo>
                    <a:pt x="1295" y="1347"/>
                  </a:lnTo>
                  <a:lnTo>
                    <a:pt x="1303" y="1306"/>
                  </a:lnTo>
                  <a:lnTo>
                    <a:pt x="1309" y="1265"/>
                  </a:lnTo>
                  <a:lnTo>
                    <a:pt x="1314" y="1222"/>
                  </a:lnTo>
                  <a:lnTo>
                    <a:pt x="1314" y="1222"/>
                  </a:lnTo>
                  <a:lnTo>
                    <a:pt x="1318" y="1172"/>
                  </a:lnTo>
                  <a:lnTo>
                    <a:pt x="1320" y="1150"/>
                  </a:lnTo>
                  <a:lnTo>
                    <a:pt x="1320" y="1130"/>
                  </a:lnTo>
                  <a:lnTo>
                    <a:pt x="1320" y="1130"/>
                  </a:lnTo>
                  <a:lnTo>
                    <a:pt x="1318" y="1080"/>
                  </a:lnTo>
                  <a:lnTo>
                    <a:pt x="1317" y="1036"/>
                  </a:lnTo>
                  <a:lnTo>
                    <a:pt x="1316" y="996"/>
                  </a:lnTo>
                  <a:lnTo>
                    <a:pt x="1314" y="976"/>
                  </a:lnTo>
                  <a:lnTo>
                    <a:pt x="1313" y="956"/>
                  </a:lnTo>
                  <a:lnTo>
                    <a:pt x="1313" y="956"/>
                  </a:lnTo>
                  <a:lnTo>
                    <a:pt x="1304" y="896"/>
                  </a:lnTo>
                  <a:lnTo>
                    <a:pt x="1299" y="868"/>
                  </a:lnTo>
                  <a:lnTo>
                    <a:pt x="1292" y="841"/>
                  </a:lnTo>
                  <a:lnTo>
                    <a:pt x="1286" y="828"/>
                  </a:lnTo>
                  <a:lnTo>
                    <a:pt x="1282" y="817"/>
                  </a:lnTo>
                  <a:lnTo>
                    <a:pt x="1275" y="807"/>
                  </a:lnTo>
                  <a:lnTo>
                    <a:pt x="1268" y="798"/>
                  </a:lnTo>
                  <a:lnTo>
                    <a:pt x="1259" y="789"/>
                  </a:lnTo>
                  <a:lnTo>
                    <a:pt x="1251" y="782"/>
                  </a:lnTo>
                  <a:lnTo>
                    <a:pt x="1240" y="776"/>
                  </a:lnTo>
                  <a:lnTo>
                    <a:pt x="1229" y="772"/>
                  </a:lnTo>
                  <a:lnTo>
                    <a:pt x="1229" y="772"/>
                  </a:lnTo>
                  <a:lnTo>
                    <a:pt x="1198" y="774"/>
                  </a:lnTo>
                  <a:lnTo>
                    <a:pt x="1168" y="774"/>
                  </a:lnTo>
                  <a:lnTo>
                    <a:pt x="1139" y="771"/>
                  </a:lnTo>
                  <a:lnTo>
                    <a:pt x="1111" y="768"/>
                  </a:lnTo>
                  <a:lnTo>
                    <a:pt x="1083" y="764"/>
                  </a:lnTo>
                  <a:lnTo>
                    <a:pt x="1055" y="762"/>
                  </a:lnTo>
                  <a:lnTo>
                    <a:pt x="1028" y="761"/>
                  </a:lnTo>
                  <a:lnTo>
                    <a:pt x="1001" y="764"/>
                  </a:lnTo>
                  <a:lnTo>
                    <a:pt x="1001" y="764"/>
                  </a:lnTo>
                  <a:lnTo>
                    <a:pt x="934" y="774"/>
                  </a:lnTo>
                  <a:lnTo>
                    <a:pt x="866" y="786"/>
                  </a:lnTo>
                  <a:lnTo>
                    <a:pt x="866" y="786"/>
                  </a:lnTo>
                  <a:lnTo>
                    <a:pt x="851" y="791"/>
                  </a:lnTo>
                  <a:lnTo>
                    <a:pt x="834" y="795"/>
                  </a:lnTo>
                  <a:lnTo>
                    <a:pt x="819" y="802"/>
                  </a:lnTo>
                  <a:lnTo>
                    <a:pt x="803" y="810"/>
                  </a:lnTo>
                  <a:lnTo>
                    <a:pt x="803" y="810"/>
                  </a:lnTo>
                  <a:lnTo>
                    <a:pt x="774" y="826"/>
                  </a:lnTo>
                  <a:lnTo>
                    <a:pt x="760" y="834"/>
                  </a:lnTo>
                  <a:lnTo>
                    <a:pt x="747" y="842"/>
                  </a:lnTo>
                  <a:lnTo>
                    <a:pt x="747" y="842"/>
                  </a:lnTo>
                  <a:lnTo>
                    <a:pt x="736" y="854"/>
                  </a:lnTo>
                  <a:lnTo>
                    <a:pt x="726" y="865"/>
                  </a:lnTo>
                  <a:lnTo>
                    <a:pt x="719" y="879"/>
                  </a:lnTo>
                  <a:lnTo>
                    <a:pt x="712" y="893"/>
                  </a:lnTo>
                  <a:lnTo>
                    <a:pt x="706" y="908"/>
                  </a:lnTo>
                  <a:lnTo>
                    <a:pt x="702" y="925"/>
                  </a:lnTo>
                  <a:lnTo>
                    <a:pt x="694" y="962"/>
                  </a:lnTo>
                  <a:lnTo>
                    <a:pt x="694" y="962"/>
                  </a:lnTo>
                  <a:lnTo>
                    <a:pt x="688" y="997"/>
                  </a:lnTo>
                  <a:lnTo>
                    <a:pt x="685" y="1015"/>
                  </a:lnTo>
                  <a:lnTo>
                    <a:pt x="682" y="1033"/>
                  </a:lnTo>
                  <a:lnTo>
                    <a:pt x="682" y="1033"/>
                  </a:lnTo>
                  <a:lnTo>
                    <a:pt x="681" y="1069"/>
                  </a:lnTo>
                  <a:lnTo>
                    <a:pt x="681" y="1106"/>
                  </a:lnTo>
                  <a:lnTo>
                    <a:pt x="681" y="1143"/>
                  </a:lnTo>
                  <a:lnTo>
                    <a:pt x="680" y="1179"/>
                  </a:lnTo>
                  <a:lnTo>
                    <a:pt x="680" y="1179"/>
                  </a:lnTo>
                  <a:lnTo>
                    <a:pt x="677" y="1248"/>
                  </a:lnTo>
                  <a:lnTo>
                    <a:pt x="671" y="1314"/>
                  </a:lnTo>
                  <a:lnTo>
                    <a:pt x="671" y="1314"/>
                  </a:lnTo>
                  <a:lnTo>
                    <a:pt x="664" y="1394"/>
                  </a:lnTo>
                  <a:lnTo>
                    <a:pt x="660" y="1434"/>
                  </a:lnTo>
                  <a:lnTo>
                    <a:pt x="654" y="1473"/>
                  </a:lnTo>
                  <a:lnTo>
                    <a:pt x="646" y="1509"/>
                  </a:lnTo>
                  <a:lnTo>
                    <a:pt x="642" y="1526"/>
                  </a:lnTo>
                  <a:lnTo>
                    <a:pt x="636" y="1543"/>
                  </a:lnTo>
                  <a:lnTo>
                    <a:pt x="631" y="1560"/>
                  </a:lnTo>
                  <a:lnTo>
                    <a:pt x="624" y="1574"/>
                  </a:lnTo>
                  <a:lnTo>
                    <a:pt x="615" y="1588"/>
                  </a:lnTo>
                  <a:lnTo>
                    <a:pt x="605" y="1601"/>
                  </a:lnTo>
                  <a:lnTo>
                    <a:pt x="605" y="1601"/>
                  </a:lnTo>
                  <a:lnTo>
                    <a:pt x="598" y="1610"/>
                  </a:lnTo>
                  <a:lnTo>
                    <a:pt x="595" y="1615"/>
                  </a:lnTo>
                  <a:lnTo>
                    <a:pt x="595" y="1617"/>
                  </a:lnTo>
                  <a:lnTo>
                    <a:pt x="595" y="1620"/>
                  </a:lnTo>
                  <a:lnTo>
                    <a:pt x="595" y="1620"/>
                  </a:lnTo>
                  <a:lnTo>
                    <a:pt x="633" y="1615"/>
                  </a:lnTo>
                  <a:lnTo>
                    <a:pt x="668" y="1608"/>
                  </a:lnTo>
                  <a:lnTo>
                    <a:pt x="704" y="1596"/>
                  </a:lnTo>
                  <a:lnTo>
                    <a:pt x="736" y="1584"/>
                  </a:lnTo>
                  <a:lnTo>
                    <a:pt x="736" y="1584"/>
                  </a:lnTo>
                  <a:close/>
                  <a:moveTo>
                    <a:pt x="1161" y="754"/>
                  </a:moveTo>
                  <a:lnTo>
                    <a:pt x="1161" y="754"/>
                  </a:lnTo>
                  <a:lnTo>
                    <a:pt x="1139" y="754"/>
                  </a:lnTo>
                  <a:lnTo>
                    <a:pt x="1120" y="755"/>
                  </a:lnTo>
                  <a:lnTo>
                    <a:pt x="1120" y="755"/>
                  </a:lnTo>
                  <a:lnTo>
                    <a:pt x="1115" y="755"/>
                  </a:lnTo>
                  <a:lnTo>
                    <a:pt x="1112" y="755"/>
                  </a:lnTo>
                  <a:lnTo>
                    <a:pt x="1112" y="757"/>
                  </a:lnTo>
                  <a:lnTo>
                    <a:pt x="1112" y="757"/>
                  </a:lnTo>
                  <a:lnTo>
                    <a:pt x="1118" y="757"/>
                  </a:lnTo>
                  <a:lnTo>
                    <a:pt x="1118" y="757"/>
                  </a:lnTo>
                  <a:lnTo>
                    <a:pt x="1182" y="760"/>
                  </a:lnTo>
                  <a:lnTo>
                    <a:pt x="1215" y="761"/>
                  </a:lnTo>
                  <a:lnTo>
                    <a:pt x="1245" y="761"/>
                  </a:lnTo>
                  <a:lnTo>
                    <a:pt x="1245" y="761"/>
                  </a:lnTo>
                  <a:lnTo>
                    <a:pt x="1252" y="768"/>
                  </a:lnTo>
                  <a:lnTo>
                    <a:pt x="1257" y="769"/>
                  </a:lnTo>
                  <a:lnTo>
                    <a:pt x="1258" y="769"/>
                  </a:lnTo>
                  <a:lnTo>
                    <a:pt x="1259" y="768"/>
                  </a:lnTo>
                  <a:lnTo>
                    <a:pt x="1259" y="768"/>
                  </a:lnTo>
                  <a:lnTo>
                    <a:pt x="1257" y="762"/>
                  </a:lnTo>
                  <a:lnTo>
                    <a:pt x="1254" y="758"/>
                  </a:lnTo>
                  <a:lnTo>
                    <a:pt x="1250" y="754"/>
                  </a:lnTo>
                  <a:lnTo>
                    <a:pt x="1245" y="751"/>
                  </a:lnTo>
                  <a:lnTo>
                    <a:pt x="1240" y="750"/>
                  </a:lnTo>
                  <a:lnTo>
                    <a:pt x="1234" y="748"/>
                  </a:lnTo>
                  <a:lnTo>
                    <a:pt x="1222" y="748"/>
                  </a:lnTo>
                  <a:lnTo>
                    <a:pt x="1208" y="750"/>
                  </a:lnTo>
                  <a:lnTo>
                    <a:pt x="1192" y="751"/>
                  </a:lnTo>
                  <a:lnTo>
                    <a:pt x="1177" y="753"/>
                  </a:lnTo>
                  <a:lnTo>
                    <a:pt x="1161" y="754"/>
                  </a:lnTo>
                  <a:lnTo>
                    <a:pt x="1161" y="754"/>
                  </a:lnTo>
                  <a:close/>
                  <a:moveTo>
                    <a:pt x="1229" y="642"/>
                  </a:moveTo>
                  <a:lnTo>
                    <a:pt x="1229" y="642"/>
                  </a:lnTo>
                  <a:lnTo>
                    <a:pt x="1216" y="597"/>
                  </a:lnTo>
                  <a:lnTo>
                    <a:pt x="1209" y="576"/>
                  </a:lnTo>
                  <a:lnTo>
                    <a:pt x="1202" y="555"/>
                  </a:lnTo>
                  <a:lnTo>
                    <a:pt x="1202" y="555"/>
                  </a:lnTo>
                  <a:lnTo>
                    <a:pt x="1198" y="545"/>
                  </a:lnTo>
                  <a:lnTo>
                    <a:pt x="1192" y="535"/>
                  </a:lnTo>
                  <a:lnTo>
                    <a:pt x="1182" y="515"/>
                  </a:lnTo>
                  <a:lnTo>
                    <a:pt x="1182" y="515"/>
                  </a:lnTo>
                  <a:lnTo>
                    <a:pt x="1172" y="493"/>
                  </a:lnTo>
                  <a:lnTo>
                    <a:pt x="1161" y="470"/>
                  </a:lnTo>
                  <a:lnTo>
                    <a:pt x="1150" y="448"/>
                  </a:lnTo>
                  <a:lnTo>
                    <a:pt x="1136" y="427"/>
                  </a:lnTo>
                  <a:lnTo>
                    <a:pt x="1122" y="409"/>
                  </a:lnTo>
                  <a:lnTo>
                    <a:pt x="1106" y="390"/>
                  </a:lnTo>
                  <a:lnTo>
                    <a:pt x="1088" y="376"/>
                  </a:lnTo>
                  <a:lnTo>
                    <a:pt x="1080" y="369"/>
                  </a:lnTo>
                  <a:lnTo>
                    <a:pt x="1070" y="364"/>
                  </a:lnTo>
                  <a:lnTo>
                    <a:pt x="1070" y="364"/>
                  </a:lnTo>
                  <a:lnTo>
                    <a:pt x="1059" y="359"/>
                  </a:lnTo>
                  <a:lnTo>
                    <a:pt x="1047" y="357"/>
                  </a:lnTo>
                  <a:lnTo>
                    <a:pt x="1035" y="355"/>
                  </a:lnTo>
                  <a:lnTo>
                    <a:pt x="1022" y="354"/>
                  </a:lnTo>
                  <a:lnTo>
                    <a:pt x="996" y="354"/>
                  </a:lnTo>
                  <a:lnTo>
                    <a:pt x="967" y="352"/>
                  </a:lnTo>
                  <a:lnTo>
                    <a:pt x="967" y="352"/>
                  </a:lnTo>
                  <a:lnTo>
                    <a:pt x="935" y="352"/>
                  </a:lnTo>
                  <a:lnTo>
                    <a:pt x="906" y="351"/>
                  </a:lnTo>
                  <a:lnTo>
                    <a:pt x="906" y="351"/>
                  </a:lnTo>
                  <a:lnTo>
                    <a:pt x="886" y="351"/>
                  </a:lnTo>
                  <a:lnTo>
                    <a:pt x="865" y="351"/>
                  </a:lnTo>
                  <a:lnTo>
                    <a:pt x="844" y="351"/>
                  </a:lnTo>
                  <a:lnTo>
                    <a:pt x="821" y="351"/>
                  </a:lnTo>
                  <a:lnTo>
                    <a:pt x="821" y="351"/>
                  </a:lnTo>
                  <a:lnTo>
                    <a:pt x="795" y="357"/>
                  </a:lnTo>
                  <a:lnTo>
                    <a:pt x="767" y="364"/>
                  </a:lnTo>
                  <a:lnTo>
                    <a:pt x="741" y="372"/>
                  </a:lnTo>
                  <a:lnTo>
                    <a:pt x="716" y="382"/>
                  </a:lnTo>
                  <a:lnTo>
                    <a:pt x="716" y="382"/>
                  </a:lnTo>
                  <a:lnTo>
                    <a:pt x="694" y="395"/>
                  </a:lnTo>
                  <a:lnTo>
                    <a:pt x="671" y="407"/>
                  </a:lnTo>
                  <a:lnTo>
                    <a:pt x="650" y="421"/>
                  </a:lnTo>
                  <a:lnTo>
                    <a:pt x="629" y="435"/>
                  </a:lnTo>
                  <a:lnTo>
                    <a:pt x="629" y="435"/>
                  </a:lnTo>
                  <a:lnTo>
                    <a:pt x="624" y="444"/>
                  </a:lnTo>
                  <a:lnTo>
                    <a:pt x="618" y="452"/>
                  </a:lnTo>
                  <a:lnTo>
                    <a:pt x="610" y="459"/>
                  </a:lnTo>
                  <a:lnTo>
                    <a:pt x="601" y="465"/>
                  </a:lnTo>
                  <a:lnTo>
                    <a:pt x="601" y="465"/>
                  </a:lnTo>
                  <a:lnTo>
                    <a:pt x="591" y="482"/>
                  </a:lnTo>
                  <a:lnTo>
                    <a:pt x="580" y="497"/>
                  </a:lnTo>
                  <a:lnTo>
                    <a:pt x="569" y="514"/>
                  </a:lnTo>
                  <a:lnTo>
                    <a:pt x="563" y="522"/>
                  </a:lnTo>
                  <a:lnTo>
                    <a:pt x="560" y="531"/>
                  </a:lnTo>
                  <a:lnTo>
                    <a:pt x="560" y="531"/>
                  </a:lnTo>
                  <a:lnTo>
                    <a:pt x="556" y="545"/>
                  </a:lnTo>
                  <a:lnTo>
                    <a:pt x="552" y="560"/>
                  </a:lnTo>
                  <a:lnTo>
                    <a:pt x="546" y="590"/>
                  </a:lnTo>
                  <a:lnTo>
                    <a:pt x="546" y="590"/>
                  </a:lnTo>
                  <a:lnTo>
                    <a:pt x="538" y="619"/>
                  </a:lnTo>
                  <a:lnTo>
                    <a:pt x="531" y="647"/>
                  </a:lnTo>
                  <a:lnTo>
                    <a:pt x="531" y="647"/>
                  </a:lnTo>
                  <a:lnTo>
                    <a:pt x="525" y="674"/>
                  </a:lnTo>
                  <a:lnTo>
                    <a:pt x="522" y="701"/>
                  </a:lnTo>
                  <a:lnTo>
                    <a:pt x="517" y="754"/>
                  </a:lnTo>
                  <a:lnTo>
                    <a:pt x="517" y="754"/>
                  </a:lnTo>
                  <a:lnTo>
                    <a:pt x="508" y="807"/>
                  </a:lnTo>
                  <a:lnTo>
                    <a:pt x="503" y="861"/>
                  </a:lnTo>
                  <a:lnTo>
                    <a:pt x="499" y="913"/>
                  </a:lnTo>
                  <a:lnTo>
                    <a:pt x="499" y="938"/>
                  </a:lnTo>
                  <a:lnTo>
                    <a:pt x="500" y="965"/>
                  </a:lnTo>
                  <a:lnTo>
                    <a:pt x="500" y="965"/>
                  </a:lnTo>
                  <a:lnTo>
                    <a:pt x="501" y="988"/>
                  </a:lnTo>
                  <a:lnTo>
                    <a:pt x="504" y="1014"/>
                  </a:lnTo>
                  <a:lnTo>
                    <a:pt x="507" y="1038"/>
                  </a:lnTo>
                  <a:lnTo>
                    <a:pt x="510" y="1063"/>
                  </a:lnTo>
                  <a:lnTo>
                    <a:pt x="510" y="1063"/>
                  </a:lnTo>
                  <a:lnTo>
                    <a:pt x="511" y="1108"/>
                  </a:lnTo>
                  <a:lnTo>
                    <a:pt x="514" y="1151"/>
                  </a:lnTo>
                  <a:lnTo>
                    <a:pt x="515" y="1237"/>
                  </a:lnTo>
                  <a:lnTo>
                    <a:pt x="515" y="1410"/>
                  </a:lnTo>
                  <a:lnTo>
                    <a:pt x="515" y="1410"/>
                  </a:lnTo>
                  <a:lnTo>
                    <a:pt x="514" y="1439"/>
                  </a:lnTo>
                  <a:lnTo>
                    <a:pt x="511" y="1467"/>
                  </a:lnTo>
                  <a:lnTo>
                    <a:pt x="508" y="1497"/>
                  </a:lnTo>
                  <a:lnTo>
                    <a:pt x="503" y="1525"/>
                  </a:lnTo>
                  <a:lnTo>
                    <a:pt x="496" y="1553"/>
                  </a:lnTo>
                  <a:lnTo>
                    <a:pt x="489" y="1580"/>
                  </a:lnTo>
                  <a:lnTo>
                    <a:pt x="480" y="1606"/>
                  </a:lnTo>
                  <a:lnTo>
                    <a:pt x="472" y="1633"/>
                  </a:lnTo>
                  <a:lnTo>
                    <a:pt x="472" y="1633"/>
                  </a:lnTo>
                  <a:lnTo>
                    <a:pt x="479" y="1632"/>
                  </a:lnTo>
                  <a:lnTo>
                    <a:pt x="486" y="1629"/>
                  </a:lnTo>
                  <a:lnTo>
                    <a:pt x="499" y="1622"/>
                  </a:lnTo>
                  <a:lnTo>
                    <a:pt x="511" y="1615"/>
                  </a:lnTo>
                  <a:lnTo>
                    <a:pt x="525" y="1609"/>
                  </a:lnTo>
                  <a:lnTo>
                    <a:pt x="525" y="1609"/>
                  </a:lnTo>
                  <a:lnTo>
                    <a:pt x="529" y="1585"/>
                  </a:lnTo>
                  <a:lnTo>
                    <a:pt x="535" y="1563"/>
                  </a:lnTo>
                  <a:lnTo>
                    <a:pt x="541" y="1540"/>
                  </a:lnTo>
                  <a:lnTo>
                    <a:pt x="546" y="1516"/>
                  </a:lnTo>
                  <a:lnTo>
                    <a:pt x="546" y="1516"/>
                  </a:lnTo>
                  <a:lnTo>
                    <a:pt x="541" y="1512"/>
                  </a:lnTo>
                  <a:lnTo>
                    <a:pt x="537" y="1505"/>
                  </a:lnTo>
                  <a:lnTo>
                    <a:pt x="534" y="1498"/>
                  </a:lnTo>
                  <a:lnTo>
                    <a:pt x="534" y="1491"/>
                  </a:lnTo>
                  <a:lnTo>
                    <a:pt x="532" y="1474"/>
                  </a:lnTo>
                  <a:lnTo>
                    <a:pt x="534" y="1459"/>
                  </a:lnTo>
                  <a:lnTo>
                    <a:pt x="534" y="1459"/>
                  </a:lnTo>
                  <a:lnTo>
                    <a:pt x="537" y="1450"/>
                  </a:lnTo>
                  <a:lnTo>
                    <a:pt x="541" y="1442"/>
                  </a:lnTo>
                  <a:lnTo>
                    <a:pt x="552" y="1427"/>
                  </a:lnTo>
                  <a:lnTo>
                    <a:pt x="563" y="1411"/>
                  </a:lnTo>
                  <a:lnTo>
                    <a:pt x="567" y="1403"/>
                  </a:lnTo>
                  <a:lnTo>
                    <a:pt x="572" y="1394"/>
                  </a:lnTo>
                  <a:lnTo>
                    <a:pt x="572" y="1394"/>
                  </a:lnTo>
                  <a:lnTo>
                    <a:pt x="573" y="1384"/>
                  </a:lnTo>
                  <a:lnTo>
                    <a:pt x="574" y="1375"/>
                  </a:lnTo>
                  <a:lnTo>
                    <a:pt x="579" y="1351"/>
                  </a:lnTo>
                  <a:lnTo>
                    <a:pt x="579" y="1351"/>
                  </a:lnTo>
                  <a:lnTo>
                    <a:pt x="583" y="1330"/>
                  </a:lnTo>
                  <a:lnTo>
                    <a:pt x="587" y="1309"/>
                  </a:lnTo>
                  <a:lnTo>
                    <a:pt x="587" y="1309"/>
                  </a:lnTo>
                  <a:lnTo>
                    <a:pt x="595" y="1266"/>
                  </a:lnTo>
                  <a:lnTo>
                    <a:pt x="601" y="1223"/>
                  </a:lnTo>
                  <a:lnTo>
                    <a:pt x="605" y="1178"/>
                  </a:lnTo>
                  <a:lnTo>
                    <a:pt x="607" y="1133"/>
                  </a:lnTo>
                  <a:lnTo>
                    <a:pt x="607" y="1133"/>
                  </a:lnTo>
                  <a:lnTo>
                    <a:pt x="610" y="1109"/>
                  </a:lnTo>
                  <a:lnTo>
                    <a:pt x="612" y="1088"/>
                  </a:lnTo>
                  <a:lnTo>
                    <a:pt x="615" y="1067"/>
                  </a:lnTo>
                  <a:lnTo>
                    <a:pt x="617" y="1046"/>
                  </a:lnTo>
                  <a:lnTo>
                    <a:pt x="617" y="1046"/>
                  </a:lnTo>
                  <a:lnTo>
                    <a:pt x="618" y="1022"/>
                  </a:lnTo>
                  <a:lnTo>
                    <a:pt x="617" y="997"/>
                  </a:lnTo>
                  <a:lnTo>
                    <a:pt x="617" y="972"/>
                  </a:lnTo>
                  <a:lnTo>
                    <a:pt x="617" y="946"/>
                  </a:lnTo>
                  <a:lnTo>
                    <a:pt x="617" y="946"/>
                  </a:lnTo>
                  <a:lnTo>
                    <a:pt x="621" y="920"/>
                  </a:lnTo>
                  <a:lnTo>
                    <a:pt x="625" y="893"/>
                  </a:lnTo>
                  <a:lnTo>
                    <a:pt x="632" y="868"/>
                  </a:lnTo>
                  <a:lnTo>
                    <a:pt x="642" y="844"/>
                  </a:lnTo>
                  <a:lnTo>
                    <a:pt x="652" y="823"/>
                  </a:lnTo>
                  <a:lnTo>
                    <a:pt x="659" y="813"/>
                  </a:lnTo>
                  <a:lnTo>
                    <a:pt x="666" y="803"/>
                  </a:lnTo>
                  <a:lnTo>
                    <a:pt x="673" y="795"/>
                  </a:lnTo>
                  <a:lnTo>
                    <a:pt x="681" y="786"/>
                  </a:lnTo>
                  <a:lnTo>
                    <a:pt x="690" y="779"/>
                  </a:lnTo>
                  <a:lnTo>
                    <a:pt x="698" y="774"/>
                  </a:lnTo>
                  <a:lnTo>
                    <a:pt x="698" y="774"/>
                  </a:lnTo>
                  <a:lnTo>
                    <a:pt x="720" y="765"/>
                  </a:lnTo>
                  <a:lnTo>
                    <a:pt x="743" y="758"/>
                  </a:lnTo>
                  <a:lnTo>
                    <a:pt x="765" y="753"/>
                  </a:lnTo>
                  <a:lnTo>
                    <a:pt x="789" y="747"/>
                  </a:lnTo>
                  <a:lnTo>
                    <a:pt x="789" y="747"/>
                  </a:lnTo>
                  <a:lnTo>
                    <a:pt x="827" y="741"/>
                  </a:lnTo>
                  <a:lnTo>
                    <a:pt x="864" y="737"/>
                  </a:lnTo>
                  <a:lnTo>
                    <a:pt x="901" y="733"/>
                  </a:lnTo>
                  <a:lnTo>
                    <a:pt x="939" y="730"/>
                  </a:lnTo>
                  <a:lnTo>
                    <a:pt x="1014" y="727"/>
                  </a:lnTo>
                  <a:lnTo>
                    <a:pt x="1087" y="727"/>
                  </a:lnTo>
                  <a:lnTo>
                    <a:pt x="1087" y="727"/>
                  </a:lnTo>
                  <a:lnTo>
                    <a:pt x="1106" y="726"/>
                  </a:lnTo>
                  <a:lnTo>
                    <a:pt x="1128" y="723"/>
                  </a:lnTo>
                  <a:lnTo>
                    <a:pt x="1128" y="723"/>
                  </a:lnTo>
                  <a:lnTo>
                    <a:pt x="1146" y="720"/>
                  </a:lnTo>
                  <a:lnTo>
                    <a:pt x="1154" y="719"/>
                  </a:lnTo>
                  <a:lnTo>
                    <a:pt x="1163" y="718"/>
                  </a:lnTo>
                  <a:lnTo>
                    <a:pt x="1163" y="718"/>
                  </a:lnTo>
                  <a:lnTo>
                    <a:pt x="1172" y="713"/>
                  </a:lnTo>
                  <a:lnTo>
                    <a:pt x="1181" y="709"/>
                  </a:lnTo>
                  <a:lnTo>
                    <a:pt x="1189" y="706"/>
                  </a:lnTo>
                  <a:lnTo>
                    <a:pt x="1199" y="705"/>
                  </a:lnTo>
                  <a:lnTo>
                    <a:pt x="1199" y="705"/>
                  </a:lnTo>
                  <a:lnTo>
                    <a:pt x="1206" y="706"/>
                  </a:lnTo>
                  <a:lnTo>
                    <a:pt x="1213" y="709"/>
                  </a:lnTo>
                  <a:lnTo>
                    <a:pt x="1227" y="715"/>
                  </a:lnTo>
                  <a:lnTo>
                    <a:pt x="1227" y="715"/>
                  </a:lnTo>
                  <a:lnTo>
                    <a:pt x="1230" y="723"/>
                  </a:lnTo>
                  <a:lnTo>
                    <a:pt x="1234" y="730"/>
                  </a:lnTo>
                  <a:lnTo>
                    <a:pt x="1237" y="734"/>
                  </a:lnTo>
                  <a:lnTo>
                    <a:pt x="1241" y="736"/>
                  </a:lnTo>
                  <a:lnTo>
                    <a:pt x="1245" y="739"/>
                  </a:lnTo>
                  <a:lnTo>
                    <a:pt x="1251" y="739"/>
                  </a:lnTo>
                  <a:lnTo>
                    <a:pt x="1251" y="739"/>
                  </a:lnTo>
                  <a:lnTo>
                    <a:pt x="1247" y="713"/>
                  </a:lnTo>
                  <a:lnTo>
                    <a:pt x="1241" y="689"/>
                  </a:lnTo>
                  <a:lnTo>
                    <a:pt x="1229" y="642"/>
                  </a:lnTo>
                  <a:lnTo>
                    <a:pt x="1229" y="642"/>
                  </a:lnTo>
                  <a:close/>
                  <a:moveTo>
                    <a:pt x="1149" y="734"/>
                  </a:moveTo>
                  <a:lnTo>
                    <a:pt x="1149" y="734"/>
                  </a:lnTo>
                  <a:lnTo>
                    <a:pt x="1123" y="737"/>
                  </a:lnTo>
                  <a:lnTo>
                    <a:pt x="1098" y="740"/>
                  </a:lnTo>
                  <a:lnTo>
                    <a:pt x="1043" y="741"/>
                  </a:lnTo>
                  <a:lnTo>
                    <a:pt x="987" y="741"/>
                  </a:lnTo>
                  <a:lnTo>
                    <a:pt x="959" y="743"/>
                  </a:lnTo>
                  <a:lnTo>
                    <a:pt x="932" y="744"/>
                  </a:lnTo>
                  <a:lnTo>
                    <a:pt x="932" y="744"/>
                  </a:lnTo>
                  <a:lnTo>
                    <a:pt x="893" y="747"/>
                  </a:lnTo>
                  <a:lnTo>
                    <a:pt x="854" y="750"/>
                  </a:lnTo>
                  <a:lnTo>
                    <a:pt x="854" y="750"/>
                  </a:lnTo>
                  <a:lnTo>
                    <a:pt x="814" y="755"/>
                  </a:lnTo>
                  <a:lnTo>
                    <a:pt x="778" y="761"/>
                  </a:lnTo>
                  <a:lnTo>
                    <a:pt x="743" y="771"/>
                  </a:lnTo>
                  <a:lnTo>
                    <a:pt x="727" y="776"/>
                  </a:lnTo>
                  <a:lnTo>
                    <a:pt x="712" y="782"/>
                  </a:lnTo>
                  <a:lnTo>
                    <a:pt x="712" y="782"/>
                  </a:lnTo>
                  <a:lnTo>
                    <a:pt x="695" y="791"/>
                  </a:lnTo>
                  <a:lnTo>
                    <a:pt x="681" y="802"/>
                  </a:lnTo>
                  <a:lnTo>
                    <a:pt x="670" y="816"/>
                  </a:lnTo>
                  <a:lnTo>
                    <a:pt x="660" y="830"/>
                  </a:lnTo>
                  <a:lnTo>
                    <a:pt x="660" y="830"/>
                  </a:lnTo>
                  <a:lnTo>
                    <a:pt x="650" y="851"/>
                  </a:lnTo>
                  <a:lnTo>
                    <a:pt x="643" y="873"/>
                  </a:lnTo>
                  <a:lnTo>
                    <a:pt x="638" y="897"/>
                  </a:lnTo>
                  <a:lnTo>
                    <a:pt x="633" y="922"/>
                  </a:lnTo>
                  <a:lnTo>
                    <a:pt x="629" y="948"/>
                  </a:lnTo>
                  <a:lnTo>
                    <a:pt x="628" y="974"/>
                  </a:lnTo>
                  <a:lnTo>
                    <a:pt x="625" y="1029"/>
                  </a:lnTo>
                  <a:lnTo>
                    <a:pt x="625" y="1029"/>
                  </a:lnTo>
                  <a:lnTo>
                    <a:pt x="622" y="1077"/>
                  </a:lnTo>
                  <a:lnTo>
                    <a:pt x="618" y="1127"/>
                  </a:lnTo>
                  <a:lnTo>
                    <a:pt x="618" y="1127"/>
                  </a:lnTo>
                  <a:lnTo>
                    <a:pt x="614" y="1182"/>
                  </a:lnTo>
                  <a:lnTo>
                    <a:pt x="610" y="1237"/>
                  </a:lnTo>
                  <a:lnTo>
                    <a:pt x="605" y="1264"/>
                  </a:lnTo>
                  <a:lnTo>
                    <a:pt x="601" y="1290"/>
                  </a:lnTo>
                  <a:lnTo>
                    <a:pt x="597" y="1314"/>
                  </a:lnTo>
                  <a:lnTo>
                    <a:pt x="590" y="1338"/>
                  </a:lnTo>
                  <a:lnTo>
                    <a:pt x="590" y="1338"/>
                  </a:lnTo>
                  <a:lnTo>
                    <a:pt x="597" y="1339"/>
                  </a:lnTo>
                  <a:lnTo>
                    <a:pt x="602" y="1341"/>
                  </a:lnTo>
                  <a:lnTo>
                    <a:pt x="610" y="1344"/>
                  </a:lnTo>
                  <a:lnTo>
                    <a:pt x="618" y="1345"/>
                  </a:lnTo>
                  <a:lnTo>
                    <a:pt x="618" y="1345"/>
                  </a:lnTo>
                  <a:lnTo>
                    <a:pt x="622" y="1299"/>
                  </a:lnTo>
                  <a:lnTo>
                    <a:pt x="626" y="1250"/>
                  </a:lnTo>
                  <a:lnTo>
                    <a:pt x="631" y="1202"/>
                  </a:lnTo>
                  <a:lnTo>
                    <a:pt x="633" y="1151"/>
                  </a:lnTo>
                  <a:lnTo>
                    <a:pt x="633" y="1151"/>
                  </a:lnTo>
                  <a:lnTo>
                    <a:pt x="638" y="1102"/>
                  </a:lnTo>
                  <a:lnTo>
                    <a:pt x="645" y="1053"/>
                  </a:lnTo>
                  <a:lnTo>
                    <a:pt x="652" y="1005"/>
                  </a:lnTo>
                  <a:lnTo>
                    <a:pt x="656" y="958"/>
                  </a:lnTo>
                  <a:lnTo>
                    <a:pt x="656" y="958"/>
                  </a:lnTo>
                  <a:lnTo>
                    <a:pt x="659" y="925"/>
                  </a:lnTo>
                  <a:lnTo>
                    <a:pt x="661" y="908"/>
                  </a:lnTo>
                  <a:lnTo>
                    <a:pt x="664" y="893"/>
                  </a:lnTo>
                  <a:lnTo>
                    <a:pt x="664" y="893"/>
                  </a:lnTo>
                  <a:lnTo>
                    <a:pt x="670" y="878"/>
                  </a:lnTo>
                  <a:lnTo>
                    <a:pt x="675" y="865"/>
                  </a:lnTo>
                  <a:lnTo>
                    <a:pt x="688" y="838"/>
                  </a:lnTo>
                  <a:lnTo>
                    <a:pt x="688" y="838"/>
                  </a:lnTo>
                  <a:lnTo>
                    <a:pt x="701" y="826"/>
                  </a:lnTo>
                  <a:lnTo>
                    <a:pt x="716" y="816"/>
                  </a:lnTo>
                  <a:lnTo>
                    <a:pt x="732" y="806"/>
                  </a:lnTo>
                  <a:lnTo>
                    <a:pt x="748" y="799"/>
                  </a:lnTo>
                  <a:lnTo>
                    <a:pt x="767" y="792"/>
                  </a:lnTo>
                  <a:lnTo>
                    <a:pt x="785" y="786"/>
                  </a:lnTo>
                  <a:lnTo>
                    <a:pt x="820" y="775"/>
                  </a:lnTo>
                  <a:lnTo>
                    <a:pt x="820" y="775"/>
                  </a:lnTo>
                  <a:lnTo>
                    <a:pt x="833" y="769"/>
                  </a:lnTo>
                  <a:lnTo>
                    <a:pt x="840" y="767"/>
                  </a:lnTo>
                  <a:lnTo>
                    <a:pt x="843" y="767"/>
                  </a:lnTo>
                  <a:lnTo>
                    <a:pt x="845" y="768"/>
                  </a:lnTo>
                  <a:lnTo>
                    <a:pt x="845" y="768"/>
                  </a:lnTo>
                  <a:lnTo>
                    <a:pt x="845" y="771"/>
                  </a:lnTo>
                  <a:lnTo>
                    <a:pt x="843" y="774"/>
                  </a:lnTo>
                  <a:lnTo>
                    <a:pt x="838" y="776"/>
                  </a:lnTo>
                  <a:lnTo>
                    <a:pt x="833" y="779"/>
                  </a:lnTo>
                  <a:lnTo>
                    <a:pt x="830" y="781"/>
                  </a:lnTo>
                  <a:lnTo>
                    <a:pt x="828" y="784"/>
                  </a:lnTo>
                  <a:lnTo>
                    <a:pt x="828" y="784"/>
                  </a:lnTo>
                  <a:lnTo>
                    <a:pt x="800" y="792"/>
                  </a:lnTo>
                  <a:lnTo>
                    <a:pt x="772" y="802"/>
                  </a:lnTo>
                  <a:lnTo>
                    <a:pt x="772" y="802"/>
                  </a:lnTo>
                  <a:lnTo>
                    <a:pt x="744" y="812"/>
                  </a:lnTo>
                  <a:lnTo>
                    <a:pt x="732" y="817"/>
                  </a:lnTo>
                  <a:lnTo>
                    <a:pt x="719" y="824"/>
                  </a:lnTo>
                  <a:lnTo>
                    <a:pt x="719" y="824"/>
                  </a:lnTo>
                  <a:lnTo>
                    <a:pt x="711" y="831"/>
                  </a:lnTo>
                  <a:lnTo>
                    <a:pt x="702" y="840"/>
                  </a:lnTo>
                  <a:lnTo>
                    <a:pt x="695" y="851"/>
                  </a:lnTo>
                  <a:lnTo>
                    <a:pt x="688" y="862"/>
                  </a:lnTo>
                  <a:lnTo>
                    <a:pt x="681" y="875"/>
                  </a:lnTo>
                  <a:lnTo>
                    <a:pt x="677" y="887"/>
                  </a:lnTo>
                  <a:lnTo>
                    <a:pt x="673" y="900"/>
                  </a:lnTo>
                  <a:lnTo>
                    <a:pt x="668" y="913"/>
                  </a:lnTo>
                  <a:lnTo>
                    <a:pt x="668" y="913"/>
                  </a:lnTo>
                  <a:lnTo>
                    <a:pt x="666" y="938"/>
                  </a:lnTo>
                  <a:lnTo>
                    <a:pt x="663" y="965"/>
                  </a:lnTo>
                  <a:lnTo>
                    <a:pt x="660" y="1018"/>
                  </a:lnTo>
                  <a:lnTo>
                    <a:pt x="660" y="1018"/>
                  </a:lnTo>
                  <a:lnTo>
                    <a:pt x="657" y="1045"/>
                  </a:lnTo>
                  <a:lnTo>
                    <a:pt x="654" y="1071"/>
                  </a:lnTo>
                  <a:lnTo>
                    <a:pt x="646" y="1127"/>
                  </a:lnTo>
                  <a:lnTo>
                    <a:pt x="646" y="1127"/>
                  </a:lnTo>
                  <a:lnTo>
                    <a:pt x="642" y="1168"/>
                  </a:lnTo>
                  <a:lnTo>
                    <a:pt x="639" y="1209"/>
                  </a:lnTo>
                  <a:lnTo>
                    <a:pt x="633" y="1292"/>
                  </a:lnTo>
                  <a:lnTo>
                    <a:pt x="633" y="1292"/>
                  </a:lnTo>
                  <a:lnTo>
                    <a:pt x="632" y="1320"/>
                  </a:lnTo>
                  <a:lnTo>
                    <a:pt x="631" y="1334"/>
                  </a:lnTo>
                  <a:lnTo>
                    <a:pt x="626" y="1347"/>
                  </a:lnTo>
                  <a:lnTo>
                    <a:pt x="626" y="1347"/>
                  </a:lnTo>
                  <a:lnTo>
                    <a:pt x="632" y="1349"/>
                  </a:lnTo>
                  <a:lnTo>
                    <a:pt x="636" y="1352"/>
                  </a:lnTo>
                  <a:lnTo>
                    <a:pt x="639" y="1356"/>
                  </a:lnTo>
                  <a:lnTo>
                    <a:pt x="642" y="1362"/>
                  </a:lnTo>
                  <a:lnTo>
                    <a:pt x="643" y="1369"/>
                  </a:lnTo>
                  <a:lnTo>
                    <a:pt x="643" y="1376"/>
                  </a:lnTo>
                  <a:lnTo>
                    <a:pt x="642" y="1390"/>
                  </a:lnTo>
                  <a:lnTo>
                    <a:pt x="642" y="1390"/>
                  </a:lnTo>
                  <a:lnTo>
                    <a:pt x="640" y="1396"/>
                  </a:lnTo>
                  <a:lnTo>
                    <a:pt x="636" y="1401"/>
                  </a:lnTo>
                  <a:lnTo>
                    <a:pt x="633" y="1407"/>
                  </a:lnTo>
                  <a:lnTo>
                    <a:pt x="629" y="1412"/>
                  </a:lnTo>
                  <a:lnTo>
                    <a:pt x="629" y="1412"/>
                  </a:lnTo>
                  <a:lnTo>
                    <a:pt x="626" y="1427"/>
                  </a:lnTo>
                  <a:lnTo>
                    <a:pt x="626" y="1442"/>
                  </a:lnTo>
                  <a:lnTo>
                    <a:pt x="626" y="1473"/>
                  </a:lnTo>
                  <a:lnTo>
                    <a:pt x="628" y="1487"/>
                  </a:lnTo>
                  <a:lnTo>
                    <a:pt x="626" y="1501"/>
                  </a:lnTo>
                  <a:lnTo>
                    <a:pt x="624" y="1514"/>
                  </a:lnTo>
                  <a:lnTo>
                    <a:pt x="621" y="1519"/>
                  </a:lnTo>
                  <a:lnTo>
                    <a:pt x="617" y="1523"/>
                  </a:lnTo>
                  <a:lnTo>
                    <a:pt x="617" y="1523"/>
                  </a:lnTo>
                  <a:lnTo>
                    <a:pt x="604" y="1523"/>
                  </a:lnTo>
                  <a:lnTo>
                    <a:pt x="593" y="1525"/>
                  </a:lnTo>
                  <a:lnTo>
                    <a:pt x="593" y="1525"/>
                  </a:lnTo>
                  <a:lnTo>
                    <a:pt x="587" y="1549"/>
                  </a:lnTo>
                  <a:lnTo>
                    <a:pt x="580" y="1571"/>
                  </a:lnTo>
                  <a:lnTo>
                    <a:pt x="565" y="1615"/>
                  </a:lnTo>
                  <a:lnTo>
                    <a:pt x="565" y="1615"/>
                  </a:lnTo>
                  <a:lnTo>
                    <a:pt x="569" y="1617"/>
                  </a:lnTo>
                  <a:lnTo>
                    <a:pt x="574" y="1617"/>
                  </a:lnTo>
                  <a:lnTo>
                    <a:pt x="577" y="1616"/>
                  </a:lnTo>
                  <a:lnTo>
                    <a:pt x="581" y="1615"/>
                  </a:lnTo>
                  <a:lnTo>
                    <a:pt x="587" y="1608"/>
                  </a:lnTo>
                  <a:lnTo>
                    <a:pt x="591" y="1601"/>
                  </a:lnTo>
                  <a:lnTo>
                    <a:pt x="591" y="1601"/>
                  </a:lnTo>
                  <a:lnTo>
                    <a:pt x="600" y="1589"/>
                  </a:lnTo>
                  <a:lnTo>
                    <a:pt x="607" y="1577"/>
                  </a:lnTo>
                  <a:lnTo>
                    <a:pt x="612" y="1564"/>
                  </a:lnTo>
                  <a:lnTo>
                    <a:pt x="618" y="1551"/>
                  </a:lnTo>
                  <a:lnTo>
                    <a:pt x="626" y="1525"/>
                  </a:lnTo>
                  <a:lnTo>
                    <a:pt x="633" y="1494"/>
                  </a:lnTo>
                  <a:lnTo>
                    <a:pt x="633" y="1494"/>
                  </a:lnTo>
                  <a:lnTo>
                    <a:pt x="645" y="1453"/>
                  </a:lnTo>
                  <a:lnTo>
                    <a:pt x="650" y="1434"/>
                  </a:lnTo>
                  <a:lnTo>
                    <a:pt x="653" y="1412"/>
                  </a:lnTo>
                  <a:lnTo>
                    <a:pt x="653" y="1412"/>
                  </a:lnTo>
                  <a:lnTo>
                    <a:pt x="656" y="1391"/>
                  </a:lnTo>
                  <a:lnTo>
                    <a:pt x="659" y="1369"/>
                  </a:lnTo>
                  <a:lnTo>
                    <a:pt x="660" y="1324"/>
                  </a:lnTo>
                  <a:lnTo>
                    <a:pt x="660" y="1324"/>
                  </a:lnTo>
                  <a:lnTo>
                    <a:pt x="664" y="1281"/>
                  </a:lnTo>
                  <a:lnTo>
                    <a:pt x="667" y="1236"/>
                  </a:lnTo>
                  <a:lnTo>
                    <a:pt x="667" y="1236"/>
                  </a:lnTo>
                  <a:lnTo>
                    <a:pt x="671" y="1146"/>
                  </a:lnTo>
                  <a:lnTo>
                    <a:pt x="673" y="1057"/>
                  </a:lnTo>
                  <a:lnTo>
                    <a:pt x="673" y="1057"/>
                  </a:lnTo>
                  <a:lnTo>
                    <a:pt x="674" y="1035"/>
                  </a:lnTo>
                  <a:lnTo>
                    <a:pt x="677" y="1012"/>
                  </a:lnTo>
                  <a:lnTo>
                    <a:pt x="682" y="970"/>
                  </a:lnTo>
                  <a:lnTo>
                    <a:pt x="691" y="928"/>
                  </a:lnTo>
                  <a:lnTo>
                    <a:pt x="698" y="886"/>
                  </a:lnTo>
                  <a:lnTo>
                    <a:pt x="698" y="886"/>
                  </a:lnTo>
                  <a:lnTo>
                    <a:pt x="705" y="873"/>
                  </a:lnTo>
                  <a:lnTo>
                    <a:pt x="713" y="861"/>
                  </a:lnTo>
                  <a:lnTo>
                    <a:pt x="722" y="851"/>
                  </a:lnTo>
                  <a:lnTo>
                    <a:pt x="730" y="842"/>
                  </a:lnTo>
                  <a:lnTo>
                    <a:pt x="741" y="834"/>
                  </a:lnTo>
                  <a:lnTo>
                    <a:pt x="753" y="826"/>
                  </a:lnTo>
                  <a:lnTo>
                    <a:pt x="777" y="812"/>
                  </a:lnTo>
                  <a:lnTo>
                    <a:pt x="777" y="812"/>
                  </a:lnTo>
                  <a:lnTo>
                    <a:pt x="799" y="799"/>
                  </a:lnTo>
                  <a:lnTo>
                    <a:pt x="809" y="793"/>
                  </a:lnTo>
                  <a:lnTo>
                    <a:pt x="819" y="788"/>
                  </a:lnTo>
                  <a:lnTo>
                    <a:pt x="819" y="788"/>
                  </a:lnTo>
                  <a:lnTo>
                    <a:pt x="833" y="782"/>
                  </a:lnTo>
                  <a:lnTo>
                    <a:pt x="848" y="778"/>
                  </a:lnTo>
                  <a:lnTo>
                    <a:pt x="878" y="771"/>
                  </a:lnTo>
                  <a:lnTo>
                    <a:pt x="911" y="765"/>
                  </a:lnTo>
                  <a:lnTo>
                    <a:pt x="944" y="761"/>
                  </a:lnTo>
                  <a:lnTo>
                    <a:pt x="944" y="761"/>
                  </a:lnTo>
                  <a:lnTo>
                    <a:pt x="1008" y="753"/>
                  </a:lnTo>
                  <a:lnTo>
                    <a:pt x="1040" y="751"/>
                  </a:lnTo>
                  <a:lnTo>
                    <a:pt x="1057" y="751"/>
                  </a:lnTo>
                  <a:lnTo>
                    <a:pt x="1073" y="753"/>
                  </a:lnTo>
                  <a:lnTo>
                    <a:pt x="1073" y="753"/>
                  </a:lnTo>
                  <a:lnTo>
                    <a:pt x="1083" y="750"/>
                  </a:lnTo>
                  <a:lnTo>
                    <a:pt x="1092" y="748"/>
                  </a:lnTo>
                  <a:lnTo>
                    <a:pt x="1115" y="746"/>
                  </a:lnTo>
                  <a:lnTo>
                    <a:pt x="1128" y="746"/>
                  </a:lnTo>
                  <a:lnTo>
                    <a:pt x="1139" y="744"/>
                  </a:lnTo>
                  <a:lnTo>
                    <a:pt x="1149" y="741"/>
                  </a:lnTo>
                  <a:lnTo>
                    <a:pt x="1158" y="737"/>
                  </a:lnTo>
                  <a:lnTo>
                    <a:pt x="1158" y="737"/>
                  </a:lnTo>
                  <a:lnTo>
                    <a:pt x="1170" y="739"/>
                  </a:lnTo>
                  <a:lnTo>
                    <a:pt x="1182" y="740"/>
                  </a:lnTo>
                  <a:lnTo>
                    <a:pt x="1196" y="740"/>
                  </a:lnTo>
                  <a:lnTo>
                    <a:pt x="1203" y="739"/>
                  </a:lnTo>
                  <a:lnTo>
                    <a:pt x="1210" y="736"/>
                  </a:lnTo>
                  <a:lnTo>
                    <a:pt x="1210" y="736"/>
                  </a:lnTo>
                  <a:lnTo>
                    <a:pt x="1210" y="733"/>
                  </a:lnTo>
                  <a:lnTo>
                    <a:pt x="1209" y="730"/>
                  </a:lnTo>
                  <a:lnTo>
                    <a:pt x="1210" y="727"/>
                  </a:lnTo>
                  <a:lnTo>
                    <a:pt x="1210" y="726"/>
                  </a:lnTo>
                  <a:lnTo>
                    <a:pt x="1213" y="725"/>
                  </a:lnTo>
                  <a:lnTo>
                    <a:pt x="1213" y="725"/>
                  </a:lnTo>
                  <a:lnTo>
                    <a:pt x="1210" y="722"/>
                  </a:lnTo>
                  <a:lnTo>
                    <a:pt x="1208" y="719"/>
                  </a:lnTo>
                  <a:lnTo>
                    <a:pt x="1201" y="718"/>
                  </a:lnTo>
                  <a:lnTo>
                    <a:pt x="1192" y="718"/>
                  </a:lnTo>
                  <a:lnTo>
                    <a:pt x="1184" y="720"/>
                  </a:lnTo>
                  <a:lnTo>
                    <a:pt x="1167" y="729"/>
                  </a:lnTo>
                  <a:lnTo>
                    <a:pt x="1157" y="732"/>
                  </a:lnTo>
                  <a:lnTo>
                    <a:pt x="1149" y="734"/>
                  </a:lnTo>
                  <a:lnTo>
                    <a:pt x="1149" y="734"/>
                  </a:lnTo>
                  <a:close/>
                  <a:moveTo>
                    <a:pt x="1081" y="753"/>
                  </a:moveTo>
                  <a:lnTo>
                    <a:pt x="1081" y="753"/>
                  </a:lnTo>
                  <a:lnTo>
                    <a:pt x="1084" y="753"/>
                  </a:lnTo>
                  <a:lnTo>
                    <a:pt x="1088" y="754"/>
                  </a:lnTo>
                  <a:lnTo>
                    <a:pt x="1091" y="754"/>
                  </a:lnTo>
                  <a:lnTo>
                    <a:pt x="1094" y="753"/>
                  </a:lnTo>
                  <a:lnTo>
                    <a:pt x="1094" y="753"/>
                  </a:lnTo>
                  <a:lnTo>
                    <a:pt x="1090" y="753"/>
                  </a:lnTo>
                  <a:lnTo>
                    <a:pt x="1087" y="751"/>
                  </a:lnTo>
                  <a:lnTo>
                    <a:pt x="1084" y="751"/>
                  </a:lnTo>
                  <a:lnTo>
                    <a:pt x="1081" y="753"/>
                  </a:lnTo>
                  <a:lnTo>
                    <a:pt x="1081" y="753"/>
                  </a:lnTo>
                  <a:close/>
                  <a:moveTo>
                    <a:pt x="1015" y="263"/>
                  </a:moveTo>
                  <a:lnTo>
                    <a:pt x="1015" y="263"/>
                  </a:lnTo>
                  <a:lnTo>
                    <a:pt x="989" y="250"/>
                  </a:lnTo>
                  <a:lnTo>
                    <a:pt x="959" y="240"/>
                  </a:lnTo>
                  <a:lnTo>
                    <a:pt x="925" y="232"/>
                  </a:lnTo>
                  <a:lnTo>
                    <a:pt x="886" y="228"/>
                  </a:lnTo>
                  <a:lnTo>
                    <a:pt x="886" y="228"/>
                  </a:lnTo>
                  <a:lnTo>
                    <a:pt x="861" y="223"/>
                  </a:lnTo>
                  <a:lnTo>
                    <a:pt x="848" y="222"/>
                  </a:lnTo>
                  <a:lnTo>
                    <a:pt x="836" y="222"/>
                  </a:lnTo>
                  <a:lnTo>
                    <a:pt x="836" y="222"/>
                  </a:lnTo>
                  <a:lnTo>
                    <a:pt x="824" y="222"/>
                  </a:lnTo>
                  <a:lnTo>
                    <a:pt x="812" y="223"/>
                  </a:lnTo>
                  <a:lnTo>
                    <a:pt x="786" y="226"/>
                  </a:lnTo>
                  <a:lnTo>
                    <a:pt x="786" y="226"/>
                  </a:lnTo>
                  <a:lnTo>
                    <a:pt x="750" y="226"/>
                  </a:lnTo>
                  <a:lnTo>
                    <a:pt x="713" y="229"/>
                  </a:lnTo>
                  <a:lnTo>
                    <a:pt x="680" y="232"/>
                  </a:lnTo>
                  <a:lnTo>
                    <a:pt x="646" y="237"/>
                  </a:lnTo>
                  <a:lnTo>
                    <a:pt x="646" y="237"/>
                  </a:lnTo>
                  <a:lnTo>
                    <a:pt x="601" y="247"/>
                  </a:lnTo>
                  <a:lnTo>
                    <a:pt x="559" y="258"/>
                  </a:lnTo>
                  <a:lnTo>
                    <a:pt x="517" y="274"/>
                  </a:lnTo>
                  <a:lnTo>
                    <a:pt x="479" y="291"/>
                  </a:lnTo>
                  <a:lnTo>
                    <a:pt x="479" y="291"/>
                  </a:lnTo>
                  <a:lnTo>
                    <a:pt x="458" y="313"/>
                  </a:lnTo>
                  <a:lnTo>
                    <a:pt x="438" y="336"/>
                  </a:lnTo>
                  <a:lnTo>
                    <a:pt x="438" y="336"/>
                  </a:lnTo>
                  <a:lnTo>
                    <a:pt x="420" y="361"/>
                  </a:lnTo>
                  <a:lnTo>
                    <a:pt x="405" y="386"/>
                  </a:lnTo>
                  <a:lnTo>
                    <a:pt x="405" y="386"/>
                  </a:lnTo>
                  <a:lnTo>
                    <a:pt x="395" y="399"/>
                  </a:lnTo>
                  <a:lnTo>
                    <a:pt x="386" y="411"/>
                  </a:lnTo>
                  <a:lnTo>
                    <a:pt x="386" y="411"/>
                  </a:lnTo>
                  <a:lnTo>
                    <a:pt x="381" y="423"/>
                  </a:lnTo>
                  <a:lnTo>
                    <a:pt x="375" y="435"/>
                  </a:lnTo>
                  <a:lnTo>
                    <a:pt x="367" y="458"/>
                  </a:lnTo>
                  <a:lnTo>
                    <a:pt x="360" y="482"/>
                  </a:lnTo>
                  <a:lnTo>
                    <a:pt x="351" y="506"/>
                  </a:lnTo>
                  <a:lnTo>
                    <a:pt x="351" y="506"/>
                  </a:lnTo>
                  <a:lnTo>
                    <a:pt x="350" y="522"/>
                  </a:lnTo>
                  <a:lnTo>
                    <a:pt x="347" y="538"/>
                  </a:lnTo>
                  <a:lnTo>
                    <a:pt x="341" y="570"/>
                  </a:lnTo>
                  <a:lnTo>
                    <a:pt x="339" y="587"/>
                  </a:lnTo>
                  <a:lnTo>
                    <a:pt x="337" y="604"/>
                  </a:lnTo>
                  <a:lnTo>
                    <a:pt x="337" y="621"/>
                  </a:lnTo>
                  <a:lnTo>
                    <a:pt x="339" y="639"/>
                  </a:lnTo>
                  <a:lnTo>
                    <a:pt x="339" y="639"/>
                  </a:lnTo>
                  <a:lnTo>
                    <a:pt x="341" y="656"/>
                  </a:lnTo>
                  <a:lnTo>
                    <a:pt x="346" y="673"/>
                  </a:lnTo>
                  <a:lnTo>
                    <a:pt x="355" y="706"/>
                  </a:lnTo>
                  <a:lnTo>
                    <a:pt x="355" y="706"/>
                  </a:lnTo>
                  <a:lnTo>
                    <a:pt x="362" y="740"/>
                  </a:lnTo>
                  <a:lnTo>
                    <a:pt x="367" y="758"/>
                  </a:lnTo>
                  <a:lnTo>
                    <a:pt x="368" y="775"/>
                  </a:lnTo>
                  <a:lnTo>
                    <a:pt x="368" y="775"/>
                  </a:lnTo>
                  <a:lnTo>
                    <a:pt x="372" y="842"/>
                  </a:lnTo>
                  <a:lnTo>
                    <a:pt x="376" y="910"/>
                  </a:lnTo>
                  <a:lnTo>
                    <a:pt x="381" y="976"/>
                  </a:lnTo>
                  <a:lnTo>
                    <a:pt x="383" y="1045"/>
                  </a:lnTo>
                  <a:lnTo>
                    <a:pt x="383" y="1045"/>
                  </a:lnTo>
                  <a:lnTo>
                    <a:pt x="385" y="1123"/>
                  </a:lnTo>
                  <a:lnTo>
                    <a:pt x="385" y="1163"/>
                  </a:lnTo>
                  <a:lnTo>
                    <a:pt x="383" y="1202"/>
                  </a:lnTo>
                  <a:lnTo>
                    <a:pt x="383" y="1202"/>
                  </a:lnTo>
                  <a:lnTo>
                    <a:pt x="378" y="1285"/>
                  </a:lnTo>
                  <a:lnTo>
                    <a:pt x="376" y="1324"/>
                  </a:lnTo>
                  <a:lnTo>
                    <a:pt x="376" y="1363"/>
                  </a:lnTo>
                  <a:lnTo>
                    <a:pt x="376" y="1363"/>
                  </a:lnTo>
                  <a:lnTo>
                    <a:pt x="372" y="1384"/>
                  </a:lnTo>
                  <a:lnTo>
                    <a:pt x="369" y="1407"/>
                  </a:lnTo>
                  <a:lnTo>
                    <a:pt x="369" y="1429"/>
                  </a:lnTo>
                  <a:lnTo>
                    <a:pt x="371" y="1439"/>
                  </a:lnTo>
                  <a:lnTo>
                    <a:pt x="374" y="1448"/>
                  </a:lnTo>
                  <a:lnTo>
                    <a:pt x="374" y="1448"/>
                  </a:lnTo>
                  <a:lnTo>
                    <a:pt x="371" y="1452"/>
                  </a:lnTo>
                  <a:lnTo>
                    <a:pt x="369" y="1455"/>
                  </a:lnTo>
                  <a:lnTo>
                    <a:pt x="369" y="1463"/>
                  </a:lnTo>
                  <a:lnTo>
                    <a:pt x="369" y="1463"/>
                  </a:lnTo>
                  <a:lnTo>
                    <a:pt x="368" y="1493"/>
                  </a:lnTo>
                  <a:lnTo>
                    <a:pt x="368" y="1508"/>
                  </a:lnTo>
                  <a:lnTo>
                    <a:pt x="367" y="1523"/>
                  </a:lnTo>
                  <a:lnTo>
                    <a:pt x="367" y="1523"/>
                  </a:lnTo>
                  <a:lnTo>
                    <a:pt x="361" y="1553"/>
                  </a:lnTo>
                  <a:lnTo>
                    <a:pt x="358" y="1567"/>
                  </a:lnTo>
                  <a:lnTo>
                    <a:pt x="358" y="1578"/>
                  </a:lnTo>
                  <a:lnTo>
                    <a:pt x="358" y="1578"/>
                  </a:lnTo>
                  <a:lnTo>
                    <a:pt x="360" y="1588"/>
                  </a:lnTo>
                  <a:lnTo>
                    <a:pt x="362" y="1598"/>
                  </a:lnTo>
                  <a:lnTo>
                    <a:pt x="367" y="1606"/>
                  </a:lnTo>
                  <a:lnTo>
                    <a:pt x="372" y="1613"/>
                  </a:lnTo>
                  <a:lnTo>
                    <a:pt x="379" y="1620"/>
                  </a:lnTo>
                  <a:lnTo>
                    <a:pt x="386" y="1626"/>
                  </a:lnTo>
                  <a:lnTo>
                    <a:pt x="405" y="1636"/>
                  </a:lnTo>
                  <a:lnTo>
                    <a:pt x="405" y="1636"/>
                  </a:lnTo>
                  <a:lnTo>
                    <a:pt x="410" y="1615"/>
                  </a:lnTo>
                  <a:lnTo>
                    <a:pt x="414" y="1594"/>
                  </a:lnTo>
                  <a:lnTo>
                    <a:pt x="423" y="1550"/>
                  </a:lnTo>
                  <a:lnTo>
                    <a:pt x="427" y="1505"/>
                  </a:lnTo>
                  <a:lnTo>
                    <a:pt x="431" y="1460"/>
                  </a:lnTo>
                  <a:lnTo>
                    <a:pt x="433" y="1414"/>
                  </a:lnTo>
                  <a:lnTo>
                    <a:pt x="434" y="1369"/>
                  </a:lnTo>
                  <a:lnTo>
                    <a:pt x="437" y="1283"/>
                  </a:lnTo>
                  <a:lnTo>
                    <a:pt x="437" y="1283"/>
                  </a:lnTo>
                  <a:lnTo>
                    <a:pt x="438" y="1248"/>
                  </a:lnTo>
                  <a:lnTo>
                    <a:pt x="438" y="1210"/>
                  </a:lnTo>
                  <a:lnTo>
                    <a:pt x="437" y="1177"/>
                  </a:lnTo>
                  <a:lnTo>
                    <a:pt x="434" y="1147"/>
                  </a:lnTo>
                  <a:lnTo>
                    <a:pt x="434" y="1147"/>
                  </a:lnTo>
                  <a:lnTo>
                    <a:pt x="431" y="1127"/>
                  </a:lnTo>
                  <a:lnTo>
                    <a:pt x="428" y="1118"/>
                  </a:lnTo>
                  <a:lnTo>
                    <a:pt x="427" y="1112"/>
                  </a:lnTo>
                  <a:lnTo>
                    <a:pt x="427" y="1112"/>
                  </a:lnTo>
                  <a:lnTo>
                    <a:pt x="423" y="1106"/>
                  </a:lnTo>
                  <a:lnTo>
                    <a:pt x="417" y="1104"/>
                  </a:lnTo>
                  <a:lnTo>
                    <a:pt x="412" y="1099"/>
                  </a:lnTo>
                  <a:lnTo>
                    <a:pt x="407" y="1094"/>
                  </a:lnTo>
                  <a:lnTo>
                    <a:pt x="407" y="1094"/>
                  </a:lnTo>
                  <a:lnTo>
                    <a:pt x="405" y="1083"/>
                  </a:lnTo>
                  <a:lnTo>
                    <a:pt x="403" y="1071"/>
                  </a:lnTo>
                  <a:lnTo>
                    <a:pt x="403" y="1071"/>
                  </a:lnTo>
                  <a:lnTo>
                    <a:pt x="403" y="1050"/>
                  </a:lnTo>
                  <a:lnTo>
                    <a:pt x="405" y="1029"/>
                  </a:lnTo>
                  <a:lnTo>
                    <a:pt x="407" y="1010"/>
                  </a:lnTo>
                  <a:lnTo>
                    <a:pt x="413" y="993"/>
                  </a:lnTo>
                  <a:lnTo>
                    <a:pt x="413" y="993"/>
                  </a:lnTo>
                  <a:lnTo>
                    <a:pt x="410" y="987"/>
                  </a:lnTo>
                  <a:lnTo>
                    <a:pt x="407" y="979"/>
                  </a:lnTo>
                  <a:lnTo>
                    <a:pt x="405" y="959"/>
                  </a:lnTo>
                  <a:lnTo>
                    <a:pt x="405" y="939"/>
                  </a:lnTo>
                  <a:lnTo>
                    <a:pt x="405" y="932"/>
                  </a:lnTo>
                  <a:lnTo>
                    <a:pt x="407" y="927"/>
                  </a:lnTo>
                  <a:lnTo>
                    <a:pt x="407" y="927"/>
                  </a:lnTo>
                  <a:lnTo>
                    <a:pt x="410" y="922"/>
                  </a:lnTo>
                  <a:lnTo>
                    <a:pt x="414" y="921"/>
                  </a:lnTo>
                  <a:lnTo>
                    <a:pt x="419" y="921"/>
                  </a:lnTo>
                  <a:lnTo>
                    <a:pt x="423" y="918"/>
                  </a:lnTo>
                  <a:lnTo>
                    <a:pt x="423" y="918"/>
                  </a:lnTo>
                  <a:lnTo>
                    <a:pt x="421" y="882"/>
                  </a:lnTo>
                  <a:lnTo>
                    <a:pt x="423" y="845"/>
                  </a:lnTo>
                  <a:lnTo>
                    <a:pt x="428" y="807"/>
                  </a:lnTo>
                  <a:lnTo>
                    <a:pt x="434" y="771"/>
                  </a:lnTo>
                  <a:lnTo>
                    <a:pt x="449" y="696"/>
                  </a:lnTo>
                  <a:lnTo>
                    <a:pt x="465" y="622"/>
                  </a:lnTo>
                  <a:lnTo>
                    <a:pt x="465" y="622"/>
                  </a:lnTo>
                  <a:lnTo>
                    <a:pt x="469" y="600"/>
                  </a:lnTo>
                  <a:lnTo>
                    <a:pt x="478" y="579"/>
                  </a:lnTo>
                  <a:lnTo>
                    <a:pt x="486" y="557"/>
                  </a:lnTo>
                  <a:lnTo>
                    <a:pt x="494" y="538"/>
                  </a:lnTo>
                  <a:lnTo>
                    <a:pt x="513" y="498"/>
                  </a:lnTo>
                  <a:lnTo>
                    <a:pt x="521" y="479"/>
                  </a:lnTo>
                  <a:lnTo>
                    <a:pt x="528" y="459"/>
                  </a:lnTo>
                  <a:lnTo>
                    <a:pt x="528" y="459"/>
                  </a:lnTo>
                  <a:lnTo>
                    <a:pt x="532" y="454"/>
                  </a:lnTo>
                  <a:lnTo>
                    <a:pt x="537" y="448"/>
                  </a:lnTo>
                  <a:lnTo>
                    <a:pt x="545" y="435"/>
                  </a:lnTo>
                  <a:lnTo>
                    <a:pt x="552" y="423"/>
                  </a:lnTo>
                  <a:lnTo>
                    <a:pt x="556" y="417"/>
                  </a:lnTo>
                  <a:lnTo>
                    <a:pt x="562" y="411"/>
                  </a:lnTo>
                  <a:lnTo>
                    <a:pt x="562" y="411"/>
                  </a:lnTo>
                  <a:lnTo>
                    <a:pt x="579" y="399"/>
                  </a:lnTo>
                  <a:lnTo>
                    <a:pt x="597" y="386"/>
                  </a:lnTo>
                  <a:lnTo>
                    <a:pt x="617" y="376"/>
                  </a:lnTo>
                  <a:lnTo>
                    <a:pt x="636" y="367"/>
                  </a:lnTo>
                  <a:lnTo>
                    <a:pt x="659" y="359"/>
                  </a:lnTo>
                  <a:lnTo>
                    <a:pt x="681" y="352"/>
                  </a:lnTo>
                  <a:lnTo>
                    <a:pt x="706" y="347"/>
                  </a:lnTo>
                  <a:lnTo>
                    <a:pt x="732" y="341"/>
                  </a:lnTo>
                  <a:lnTo>
                    <a:pt x="732" y="341"/>
                  </a:lnTo>
                  <a:lnTo>
                    <a:pt x="744" y="340"/>
                  </a:lnTo>
                  <a:lnTo>
                    <a:pt x="755" y="336"/>
                  </a:lnTo>
                  <a:lnTo>
                    <a:pt x="767" y="333"/>
                  </a:lnTo>
                  <a:lnTo>
                    <a:pt x="778" y="330"/>
                  </a:lnTo>
                  <a:lnTo>
                    <a:pt x="778" y="330"/>
                  </a:lnTo>
                  <a:lnTo>
                    <a:pt x="803" y="329"/>
                  </a:lnTo>
                  <a:lnTo>
                    <a:pt x="830" y="329"/>
                  </a:lnTo>
                  <a:lnTo>
                    <a:pt x="855" y="330"/>
                  </a:lnTo>
                  <a:lnTo>
                    <a:pt x="879" y="333"/>
                  </a:lnTo>
                  <a:lnTo>
                    <a:pt x="879" y="333"/>
                  </a:lnTo>
                  <a:lnTo>
                    <a:pt x="885" y="337"/>
                  </a:lnTo>
                  <a:lnTo>
                    <a:pt x="892" y="338"/>
                  </a:lnTo>
                  <a:lnTo>
                    <a:pt x="906" y="340"/>
                  </a:lnTo>
                  <a:lnTo>
                    <a:pt x="921" y="341"/>
                  </a:lnTo>
                  <a:lnTo>
                    <a:pt x="938" y="340"/>
                  </a:lnTo>
                  <a:lnTo>
                    <a:pt x="938" y="340"/>
                  </a:lnTo>
                  <a:lnTo>
                    <a:pt x="974" y="340"/>
                  </a:lnTo>
                  <a:lnTo>
                    <a:pt x="1011" y="340"/>
                  </a:lnTo>
                  <a:lnTo>
                    <a:pt x="1029" y="341"/>
                  </a:lnTo>
                  <a:lnTo>
                    <a:pt x="1046" y="343"/>
                  </a:lnTo>
                  <a:lnTo>
                    <a:pt x="1062" y="347"/>
                  </a:lnTo>
                  <a:lnTo>
                    <a:pt x="1076" y="351"/>
                  </a:lnTo>
                  <a:lnTo>
                    <a:pt x="1076" y="351"/>
                  </a:lnTo>
                  <a:lnTo>
                    <a:pt x="1077" y="351"/>
                  </a:lnTo>
                  <a:lnTo>
                    <a:pt x="1077" y="350"/>
                  </a:lnTo>
                  <a:lnTo>
                    <a:pt x="1077" y="350"/>
                  </a:lnTo>
                  <a:lnTo>
                    <a:pt x="1063" y="324"/>
                  </a:lnTo>
                  <a:lnTo>
                    <a:pt x="1049" y="302"/>
                  </a:lnTo>
                  <a:lnTo>
                    <a:pt x="1033" y="281"/>
                  </a:lnTo>
                  <a:lnTo>
                    <a:pt x="1015" y="263"/>
                  </a:lnTo>
                  <a:lnTo>
                    <a:pt x="1015" y="263"/>
                  </a:lnTo>
                  <a:close/>
                  <a:moveTo>
                    <a:pt x="858" y="205"/>
                  </a:moveTo>
                  <a:lnTo>
                    <a:pt x="858" y="205"/>
                  </a:lnTo>
                  <a:lnTo>
                    <a:pt x="828" y="202"/>
                  </a:lnTo>
                  <a:lnTo>
                    <a:pt x="798" y="201"/>
                  </a:lnTo>
                  <a:lnTo>
                    <a:pt x="798" y="201"/>
                  </a:lnTo>
                  <a:lnTo>
                    <a:pt x="754" y="199"/>
                  </a:lnTo>
                  <a:lnTo>
                    <a:pt x="733" y="201"/>
                  </a:lnTo>
                  <a:lnTo>
                    <a:pt x="715" y="204"/>
                  </a:lnTo>
                  <a:lnTo>
                    <a:pt x="715" y="204"/>
                  </a:lnTo>
                  <a:lnTo>
                    <a:pt x="602" y="223"/>
                  </a:lnTo>
                  <a:lnTo>
                    <a:pt x="602" y="223"/>
                  </a:lnTo>
                  <a:lnTo>
                    <a:pt x="574" y="228"/>
                  </a:lnTo>
                  <a:lnTo>
                    <a:pt x="548" y="232"/>
                  </a:lnTo>
                  <a:lnTo>
                    <a:pt x="534" y="235"/>
                  </a:lnTo>
                  <a:lnTo>
                    <a:pt x="521" y="239"/>
                  </a:lnTo>
                  <a:lnTo>
                    <a:pt x="510" y="243"/>
                  </a:lnTo>
                  <a:lnTo>
                    <a:pt x="499" y="249"/>
                  </a:lnTo>
                  <a:lnTo>
                    <a:pt x="499" y="249"/>
                  </a:lnTo>
                  <a:lnTo>
                    <a:pt x="501" y="249"/>
                  </a:lnTo>
                  <a:lnTo>
                    <a:pt x="506" y="249"/>
                  </a:lnTo>
                  <a:lnTo>
                    <a:pt x="513" y="247"/>
                  </a:lnTo>
                  <a:lnTo>
                    <a:pt x="520" y="243"/>
                  </a:lnTo>
                  <a:lnTo>
                    <a:pt x="528" y="242"/>
                  </a:lnTo>
                  <a:lnTo>
                    <a:pt x="528" y="242"/>
                  </a:lnTo>
                  <a:lnTo>
                    <a:pt x="535" y="240"/>
                  </a:lnTo>
                  <a:lnTo>
                    <a:pt x="544" y="242"/>
                  </a:lnTo>
                  <a:lnTo>
                    <a:pt x="553" y="243"/>
                  </a:lnTo>
                  <a:lnTo>
                    <a:pt x="563" y="244"/>
                  </a:lnTo>
                  <a:lnTo>
                    <a:pt x="563" y="244"/>
                  </a:lnTo>
                  <a:lnTo>
                    <a:pt x="567" y="243"/>
                  </a:lnTo>
                  <a:lnTo>
                    <a:pt x="574" y="240"/>
                  </a:lnTo>
                  <a:lnTo>
                    <a:pt x="586" y="237"/>
                  </a:lnTo>
                  <a:lnTo>
                    <a:pt x="586" y="237"/>
                  </a:lnTo>
                  <a:lnTo>
                    <a:pt x="625" y="228"/>
                  </a:lnTo>
                  <a:lnTo>
                    <a:pt x="645" y="225"/>
                  </a:lnTo>
                  <a:lnTo>
                    <a:pt x="663" y="222"/>
                  </a:lnTo>
                  <a:lnTo>
                    <a:pt x="663" y="222"/>
                  </a:lnTo>
                  <a:lnTo>
                    <a:pt x="701" y="218"/>
                  </a:lnTo>
                  <a:lnTo>
                    <a:pt x="737" y="216"/>
                  </a:lnTo>
                  <a:lnTo>
                    <a:pt x="774" y="215"/>
                  </a:lnTo>
                  <a:lnTo>
                    <a:pt x="809" y="213"/>
                  </a:lnTo>
                  <a:lnTo>
                    <a:pt x="809" y="213"/>
                  </a:lnTo>
                  <a:lnTo>
                    <a:pt x="820" y="211"/>
                  </a:lnTo>
                  <a:lnTo>
                    <a:pt x="831" y="209"/>
                  </a:lnTo>
                  <a:lnTo>
                    <a:pt x="831" y="209"/>
                  </a:lnTo>
                  <a:lnTo>
                    <a:pt x="843" y="209"/>
                  </a:lnTo>
                  <a:lnTo>
                    <a:pt x="854" y="211"/>
                  </a:lnTo>
                  <a:lnTo>
                    <a:pt x="875" y="213"/>
                  </a:lnTo>
                  <a:lnTo>
                    <a:pt x="894" y="216"/>
                  </a:lnTo>
                  <a:lnTo>
                    <a:pt x="906" y="216"/>
                  </a:lnTo>
                  <a:lnTo>
                    <a:pt x="916" y="216"/>
                  </a:lnTo>
                  <a:lnTo>
                    <a:pt x="916" y="216"/>
                  </a:lnTo>
                  <a:lnTo>
                    <a:pt x="887" y="211"/>
                  </a:lnTo>
                  <a:lnTo>
                    <a:pt x="858" y="205"/>
                  </a:lnTo>
                  <a:lnTo>
                    <a:pt x="858" y="205"/>
                  </a:lnTo>
                  <a:close/>
                  <a:moveTo>
                    <a:pt x="869" y="195"/>
                  </a:moveTo>
                  <a:lnTo>
                    <a:pt x="869" y="195"/>
                  </a:lnTo>
                  <a:lnTo>
                    <a:pt x="875" y="195"/>
                  </a:lnTo>
                  <a:lnTo>
                    <a:pt x="880" y="197"/>
                  </a:lnTo>
                  <a:lnTo>
                    <a:pt x="885" y="198"/>
                  </a:lnTo>
                  <a:lnTo>
                    <a:pt x="889" y="198"/>
                  </a:lnTo>
                  <a:lnTo>
                    <a:pt x="889" y="198"/>
                  </a:lnTo>
                  <a:lnTo>
                    <a:pt x="879" y="194"/>
                  </a:lnTo>
                  <a:lnTo>
                    <a:pt x="875" y="194"/>
                  </a:lnTo>
                  <a:lnTo>
                    <a:pt x="869" y="195"/>
                  </a:lnTo>
                  <a:lnTo>
                    <a:pt x="869" y="195"/>
                  </a:lnTo>
                  <a:close/>
                  <a:moveTo>
                    <a:pt x="354" y="762"/>
                  </a:moveTo>
                  <a:lnTo>
                    <a:pt x="354" y="762"/>
                  </a:lnTo>
                  <a:lnTo>
                    <a:pt x="353" y="746"/>
                  </a:lnTo>
                  <a:lnTo>
                    <a:pt x="348" y="729"/>
                  </a:lnTo>
                  <a:lnTo>
                    <a:pt x="340" y="696"/>
                  </a:lnTo>
                  <a:lnTo>
                    <a:pt x="332" y="664"/>
                  </a:lnTo>
                  <a:lnTo>
                    <a:pt x="327" y="646"/>
                  </a:lnTo>
                  <a:lnTo>
                    <a:pt x="326" y="629"/>
                  </a:lnTo>
                  <a:lnTo>
                    <a:pt x="326" y="629"/>
                  </a:lnTo>
                  <a:lnTo>
                    <a:pt x="325" y="607"/>
                  </a:lnTo>
                  <a:lnTo>
                    <a:pt x="326" y="583"/>
                  </a:lnTo>
                  <a:lnTo>
                    <a:pt x="333" y="538"/>
                  </a:lnTo>
                  <a:lnTo>
                    <a:pt x="333" y="538"/>
                  </a:lnTo>
                  <a:lnTo>
                    <a:pt x="337" y="514"/>
                  </a:lnTo>
                  <a:lnTo>
                    <a:pt x="343" y="490"/>
                  </a:lnTo>
                  <a:lnTo>
                    <a:pt x="351" y="466"/>
                  </a:lnTo>
                  <a:lnTo>
                    <a:pt x="358" y="442"/>
                  </a:lnTo>
                  <a:lnTo>
                    <a:pt x="376" y="399"/>
                  </a:lnTo>
                  <a:lnTo>
                    <a:pt x="393" y="359"/>
                  </a:lnTo>
                  <a:lnTo>
                    <a:pt x="393" y="359"/>
                  </a:lnTo>
                  <a:lnTo>
                    <a:pt x="383" y="369"/>
                  </a:lnTo>
                  <a:lnTo>
                    <a:pt x="374" y="379"/>
                  </a:lnTo>
                  <a:lnTo>
                    <a:pt x="357" y="400"/>
                  </a:lnTo>
                  <a:lnTo>
                    <a:pt x="326" y="445"/>
                  </a:lnTo>
                  <a:lnTo>
                    <a:pt x="326" y="445"/>
                  </a:lnTo>
                  <a:lnTo>
                    <a:pt x="310" y="469"/>
                  </a:lnTo>
                  <a:lnTo>
                    <a:pt x="298" y="493"/>
                  </a:lnTo>
                  <a:lnTo>
                    <a:pt x="287" y="520"/>
                  </a:lnTo>
                  <a:lnTo>
                    <a:pt x="277" y="545"/>
                  </a:lnTo>
                  <a:lnTo>
                    <a:pt x="277" y="545"/>
                  </a:lnTo>
                  <a:lnTo>
                    <a:pt x="266" y="577"/>
                  </a:lnTo>
                  <a:lnTo>
                    <a:pt x="257" y="611"/>
                  </a:lnTo>
                  <a:lnTo>
                    <a:pt x="250" y="646"/>
                  </a:lnTo>
                  <a:lnTo>
                    <a:pt x="246" y="681"/>
                  </a:lnTo>
                  <a:lnTo>
                    <a:pt x="243" y="718"/>
                  </a:lnTo>
                  <a:lnTo>
                    <a:pt x="240" y="754"/>
                  </a:lnTo>
                  <a:lnTo>
                    <a:pt x="240" y="791"/>
                  </a:lnTo>
                  <a:lnTo>
                    <a:pt x="242" y="826"/>
                  </a:lnTo>
                  <a:lnTo>
                    <a:pt x="242" y="826"/>
                  </a:lnTo>
                  <a:lnTo>
                    <a:pt x="242" y="842"/>
                  </a:lnTo>
                  <a:lnTo>
                    <a:pt x="240" y="859"/>
                  </a:lnTo>
                  <a:lnTo>
                    <a:pt x="240" y="859"/>
                  </a:lnTo>
                  <a:lnTo>
                    <a:pt x="242" y="876"/>
                  </a:lnTo>
                  <a:lnTo>
                    <a:pt x="242" y="885"/>
                  </a:lnTo>
                  <a:lnTo>
                    <a:pt x="242" y="894"/>
                  </a:lnTo>
                  <a:lnTo>
                    <a:pt x="242" y="894"/>
                  </a:lnTo>
                  <a:lnTo>
                    <a:pt x="239" y="904"/>
                  </a:lnTo>
                  <a:lnTo>
                    <a:pt x="237" y="911"/>
                  </a:lnTo>
                  <a:lnTo>
                    <a:pt x="236" y="917"/>
                  </a:lnTo>
                  <a:lnTo>
                    <a:pt x="236" y="917"/>
                  </a:lnTo>
                  <a:lnTo>
                    <a:pt x="236" y="953"/>
                  </a:lnTo>
                  <a:lnTo>
                    <a:pt x="236" y="953"/>
                  </a:lnTo>
                  <a:lnTo>
                    <a:pt x="237" y="966"/>
                  </a:lnTo>
                  <a:lnTo>
                    <a:pt x="240" y="979"/>
                  </a:lnTo>
                  <a:lnTo>
                    <a:pt x="247" y="1004"/>
                  </a:lnTo>
                  <a:lnTo>
                    <a:pt x="250" y="1015"/>
                  </a:lnTo>
                  <a:lnTo>
                    <a:pt x="253" y="1026"/>
                  </a:lnTo>
                  <a:lnTo>
                    <a:pt x="253" y="1038"/>
                  </a:lnTo>
                  <a:lnTo>
                    <a:pt x="250" y="1047"/>
                  </a:lnTo>
                  <a:lnTo>
                    <a:pt x="250" y="1047"/>
                  </a:lnTo>
                  <a:lnTo>
                    <a:pt x="246" y="1054"/>
                  </a:lnTo>
                  <a:lnTo>
                    <a:pt x="239" y="1060"/>
                  </a:lnTo>
                  <a:lnTo>
                    <a:pt x="230" y="1066"/>
                  </a:lnTo>
                  <a:lnTo>
                    <a:pt x="221" y="1069"/>
                  </a:lnTo>
                  <a:lnTo>
                    <a:pt x="209" y="1070"/>
                  </a:lnTo>
                  <a:lnTo>
                    <a:pt x="200" y="1071"/>
                  </a:lnTo>
                  <a:lnTo>
                    <a:pt x="188" y="1070"/>
                  </a:lnTo>
                  <a:lnTo>
                    <a:pt x="179" y="1069"/>
                  </a:lnTo>
                  <a:lnTo>
                    <a:pt x="179" y="1069"/>
                  </a:lnTo>
                  <a:lnTo>
                    <a:pt x="170" y="1064"/>
                  </a:lnTo>
                  <a:lnTo>
                    <a:pt x="164" y="1060"/>
                  </a:lnTo>
                  <a:lnTo>
                    <a:pt x="159" y="1054"/>
                  </a:lnTo>
                  <a:lnTo>
                    <a:pt x="156" y="1047"/>
                  </a:lnTo>
                  <a:lnTo>
                    <a:pt x="153" y="1040"/>
                  </a:lnTo>
                  <a:lnTo>
                    <a:pt x="152" y="1032"/>
                  </a:lnTo>
                  <a:lnTo>
                    <a:pt x="152" y="1024"/>
                  </a:lnTo>
                  <a:lnTo>
                    <a:pt x="153" y="1015"/>
                  </a:lnTo>
                  <a:lnTo>
                    <a:pt x="157" y="997"/>
                  </a:lnTo>
                  <a:lnTo>
                    <a:pt x="163" y="980"/>
                  </a:lnTo>
                  <a:lnTo>
                    <a:pt x="172" y="965"/>
                  </a:lnTo>
                  <a:lnTo>
                    <a:pt x="181" y="953"/>
                  </a:lnTo>
                  <a:lnTo>
                    <a:pt x="181" y="953"/>
                  </a:lnTo>
                  <a:lnTo>
                    <a:pt x="179" y="946"/>
                  </a:lnTo>
                  <a:lnTo>
                    <a:pt x="179" y="941"/>
                  </a:lnTo>
                  <a:lnTo>
                    <a:pt x="179" y="935"/>
                  </a:lnTo>
                  <a:lnTo>
                    <a:pt x="180" y="928"/>
                  </a:lnTo>
                  <a:lnTo>
                    <a:pt x="183" y="917"/>
                  </a:lnTo>
                  <a:lnTo>
                    <a:pt x="186" y="904"/>
                  </a:lnTo>
                  <a:lnTo>
                    <a:pt x="186" y="904"/>
                  </a:lnTo>
                  <a:lnTo>
                    <a:pt x="184" y="890"/>
                  </a:lnTo>
                  <a:lnTo>
                    <a:pt x="183" y="876"/>
                  </a:lnTo>
                  <a:lnTo>
                    <a:pt x="180" y="861"/>
                  </a:lnTo>
                  <a:lnTo>
                    <a:pt x="179" y="847"/>
                  </a:lnTo>
                  <a:lnTo>
                    <a:pt x="179" y="847"/>
                  </a:lnTo>
                  <a:lnTo>
                    <a:pt x="179" y="796"/>
                  </a:lnTo>
                  <a:lnTo>
                    <a:pt x="179" y="796"/>
                  </a:lnTo>
                  <a:lnTo>
                    <a:pt x="179" y="765"/>
                  </a:lnTo>
                  <a:lnTo>
                    <a:pt x="181" y="736"/>
                  </a:lnTo>
                  <a:lnTo>
                    <a:pt x="186" y="705"/>
                  </a:lnTo>
                  <a:lnTo>
                    <a:pt x="190" y="675"/>
                  </a:lnTo>
                  <a:lnTo>
                    <a:pt x="201" y="615"/>
                  </a:lnTo>
                  <a:lnTo>
                    <a:pt x="214" y="557"/>
                  </a:lnTo>
                  <a:lnTo>
                    <a:pt x="214" y="557"/>
                  </a:lnTo>
                  <a:lnTo>
                    <a:pt x="221" y="529"/>
                  </a:lnTo>
                  <a:lnTo>
                    <a:pt x="229" y="503"/>
                  </a:lnTo>
                  <a:lnTo>
                    <a:pt x="240" y="476"/>
                  </a:lnTo>
                  <a:lnTo>
                    <a:pt x="253" y="452"/>
                  </a:lnTo>
                  <a:lnTo>
                    <a:pt x="266" y="428"/>
                  </a:lnTo>
                  <a:lnTo>
                    <a:pt x="280" y="406"/>
                  </a:lnTo>
                  <a:lnTo>
                    <a:pt x="308" y="364"/>
                  </a:lnTo>
                  <a:lnTo>
                    <a:pt x="308" y="364"/>
                  </a:lnTo>
                  <a:lnTo>
                    <a:pt x="326" y="348"/>
                  </a:lnTo>
                  <a:lnTo>
                    <a:pt x="343" y="331"/>
                  </a:lnTo>
                  <a:lnTo>
                    <a:pt x="378" y="299"/>
                  </a:lnTo>
                  <a:lnTo>
                    <a:pt x="396" y="282"/>
                  </a:lnTo>
                  <a:lnTo>
                    <a:pt x="416" y="268"/>
                  </a:lnTo>
                  <a:lnTo>
                    <a:pt x="437" y="256"/>
                  </a:lnTo>
                  <a:lnTo>
                    <a:pt x="461" y="244"/>
                  </a:lnTo>
                  <a:lnTo>
                    <a:pt x="461" y="244"/>
                  </a:lnTo>
                  <a:lnTo>
                    <a:pt x="482" y="236"/>
                  </a:lnTo>
                  <a:lnTo>
                    <a:pt x="504" y="229"/>
                  </a:lnTo>
                  <a:lnTo>
                    <a:pt x="528" y="223"/>
                  </a:lnTo>
                  <a:lnTo>
                    <a:pt x="553" y="219"/>
                  </a:lnTo>
                  <a:lnTo>
                    <a:pt x="605" y="211"/>
                  </a:lnTo>
                  <a:lnTo>
                    <a:pt x="657" y="205"/>
                  </a:lnTo>
                  <a:lnTo>
                    <a:pt x="657" y="205"/>
                  </a:lnTo>
                  <a:lnTo>
                    <a:pt x="674" y="202"/>
                  </a:lnTo>
                  <a:lnTo>
                    <a:pt x="690" y="198"/>
                  </a:lnTo>
                  <a:lnTo>
                    <a:pt x="705" y="194"/>
                  </a:lnTo>
                  <a:lnTo>
                    <a:pt x="720" y="191"/>
                  </a:lnTo>
                  <a:lnTo>
                    <a:pt x="720" y="191"/>
                  </a:lnTo>
                  <a:lnTo>
                    <a:pt x="739" y="188"/>
                  </a:lnTo>
                  <a:lnTo>
                    <a:pt x="755" y="188"/>
                  </a:lnTo>
                  <a:lnTo>
                    <a:pt x="789" y="188"/>
                  </a:lnTo>
                  <a:lnTo>
                    <a:pt x="789" y="188"/>
                  </a:lnTo>
                  <a:lnTo>
                    <a:pt x="809" y="188"/>
                  </a:lnTo>
                  <a:lnTo>
                    <a:pt x="828" y="191"/>
                  </a:lnTo>
                  <a:lnTo>
                    <a:pt x="848" y="191"/>
                  </a:lnTo>
                  <a:lnTo>
                    <a:pt x="868" y="192"/>
                  </a:lnTo>
                  <a:lnTo>
                    <a:pt x="868" y="192"/>
                  </a:lnTo>
                  <a:lnTo>
                    <a:pt x="850" y="188"/>
                  </a:lnTo>
                  <a:lnTo>
                    <a:pt x="831" y="184"/>
                  </a:lnTo>
                  <a:lnTo>
                    <a:pt x="813" y="178"/>
                  </a:lnTo>
                  <a:lnTo>
                    <a:pt x="795" y="176"/>
                  </a:lnTo>
                  <a:lnTo>
                    <a:pt x="795" y="176"/>
                  </a:lnTo>
                  <a:lnTo>
                    <a:pt x="772" y="173"/>
                  </a:lnTo>
                  <a:lnTo>
                    <a:pt x="748" y="170"/>
                  </a:lnTo>
                  <a:lnTo>
                    <a:pt x="748" y="170"/>
                  </a:lnTo>
                  <a:lnTo>
                    <a:pt x="739" y="167"/>
                  </a:lnTo>
                  <a:lnTo>
                    <a:pt x="729" y="164"/>
                  </a:lnTo>
                  <a:lnTo>
                    <a:pt x="729" y="164"/>
                  </a:lnTo>
                  <a:lnTo>
                    <a:pt x="715" y="163"/>
                  </a:lnTo>
                  <a:lnTo>
                    <a:pt x="699" y="163"/>
                  </a:lnTo>
                  <a:lnTo>
                    <a:pt x="667" y="164"/>
                  </a:lnTo>
                  <a:lnTo>
                    <a:pt x="667" y="164"/>
                  </a:lnTo>
                  <a:lnTo>
                    <a:pt x="636" y="164"/>
                  </a:lnTo>
                  <a:lnTo>
                    <a:pt x="604" y="166"/>
                  </a:lnTo>
                  <a:lnTo>
                    <a:pt x="573" y="169"/>
                  </a:lnTo>
                  <a:lnTo>
                    <a:pt x="542" y="174"/>
                  </a:lnTo>
                  <a:lnTo>
                    <a:pt x="511" y="180"/>
                  </a:lnTo>
                  <a:lnTo>
                    <a:pt x="482" y="187"/>
                  </a:lnTo>
                  <a:lnTo>
                    <a:pt x="452" y="195"/>
                  </a:lnTo>
                  <a:lnTo>
                    <a:pt x="424" y="206"/>
                  </a:lnTo>
                  <a:lnTo>
                    <a:pt x="424" y="206"/>
                  </a:lnTo>
                  <a:lnTo>
                    <a:pt x="423" y="213"/>
                  </a:lnTo>
                  <a:lnTo>
                    <a:pt x="423" y="219"/>
                  </a:lnTo>
                  <a:lnTo>
                    <a:pt x="426" y="232"/>
                  </a:lnTo>
                  <a:lnTo>
                    <a:pt x="428" y="242"/>
                  </a:lnTo>
                  <a:lnTo>
                    <a:pt x="428" y="247"/>
                  </a:lnTo>
                  <a:lnTo>
                    <a:pt x="427" y="251"/>
                  </a:lnTo>
                  <a:lnTo>
                    <a:pt x="427" y="251"/>
                  </a:lnTo>
                  <a:lnTo>
                    <a:pt x="423" y="253"/>
                  </a:lnTo>
                  <a:lnTo>
                    <a:pt x="416" y="256"/>
                  </a:lnTo>
                  <a:lnTo>
                    <a:pt x="402" y="258"/>
                  </a:lnTo>
                  <a:lnTo>
                    <a:pt x="402" y="258"/>
                  </a:lnTo>
                  <a:lnTo>
                    <a:pt x="375" y="257"/>
                  </a:lnTo>
                  <a:lnTo>
                    <a:pt x="360" y="256"/>
                  </a:lnTo>
                  <a:lnTo>
                    <a:pt x="346" y="253"/>
                  </a:lnTo>
                  <a:lnTo>
                    <a:pt x="332" y="250"/>
                  </a:lnTo>
                  <a:lnTo>
                    <a:pt x="319" y="244"/>
                  </a:lnTo>
                  <a:lnTo>
                    <a:pt x="308" y="239"/>
                  </a:lnTo>
                  <a:lnTo>
                    <a:pt x="301" y="233"/>
                  </a:lnTo>
                  <a:lnTo>
                    <a:pt x="301" y="233"/>
                  </a:lnTo>
                  <a:lnTo>
                    <a:pt x="292" y="240"/>
                  </a:lnTo>
                  <a:lnTo>
                    <a:pt x="282" y="246"/>
                  </a:lnTo>
                  <a:lnTo>
                    <a:pt x="273" y="251"/>
                  </a:lnTo>
                  <a:lnTo>
                    <a:pt x="264" y="260"/>
                  </a:lnTo>
                  <a:lnTo>
                    <a:pt x="264" y="260"/>
                  </a:lnTo>
                  <a:lnTo>
                    <a:pt x="250" y="277"/>
                  </a:lnTo>
                  <a:lnTo>
                    <a:pt x="236" y="293"/>
                  </a:lnTo>
                  <a:lnTo>
                    <a:pt x="211" y="330"/>
                  </a:lnTo>
                  <a:lnTo>
                    <a:pt x="190" y="367"/>
                  </a:lnTo>
                  <a:lnTo>
                    <a:pt x="170" y="404"/>
                  </a:lnTo>
                  <a:lnTo>
                    <a:pt x="170" y="404"/>
                  </a:lnTo>
                  <a:lnTo>
                    <a:pt x="162" y="425"/>
                  </a:lnTo>
                  <a:lnTo>
                    <a:pt x="155" y="447"/>
                  </a:lnTo>
                  <a:lnTo>
                    <a:pt x="149" y="469"/>
                  </a:lnTo>
                  <a:lnTo>
                    <a:pt x="145" y="491"/>
                  </a:lnTo>
                  <a:lnTo>
                    <a:pt x="141" y="515"/>
                  </a:lnTo>
                  <a:lnTo>
                    <a:pt x="138" y="539"/>
                  </a:lnTo>
                  <a:lnTo>
                    <a:pt x="135" y="590"/>
                  </a:lnTo>
                  <a:lnTo>
                    <a:pt x="135" y="590"/>
                  </a:lnTo>
                  <a:lnTo>
                    <a:pt x="134" y="663"/>
                  </a:lnTo>
                  <a:lnTo>
                    <a:pt x="135" y="740"/>
                  </a:lnTo>
                  <a:lnTo>
                    <a:pt x="139" y="894"/>
                  </a:lnTo>
                  <a:lnTo>
                    <a:pt x="139" y="894"/>
                  </a:lnTo>
                  <a:lnTo>
                    <a:pt x="139" y="922"/>
                  </a:lnTo>
                  <a:lnTo>
                    <a:pt x="139" y="949"/>
                  </a:lnTo>
                  <a:lnTo>
                    <a:pt x="138" y="976"/>
                  </a:lnTo>
                  <a:lnTo>
                    <a:pt x="134" y="1001"/>
                  </a:lnTo>
                  <a:lnTo>
                    <a:pt x="134" y="1001"/>
                  </a:lnTo>
                  <a:lnTo>
                    <a:pt x="129" y="1011"/>
                  </a:lnTo>
                  <a:lnTo>
                    <a:pt x="128" y="1017"/>
                  </a:lnTo>
                  <a:lnTo>
                    <a:pt x="127" y="1022"/>
                  </a:lnTo>
                  <a:lnTo>
                    <a:pt x="127" y="1022"/>
                  </a:lnTo>
                  <a:lnTo>
                    <a:pt x="127" y="1033"/>
                  </a:lnTo>
                  <a:lnTo>
                    <a:pt x="127" y="1047"/>
                  </a:lnTo>
                  <a:lnTo>
                    <a:pt x="125" y="1060"/>
                  </a:lnTo>
                  <a:lnTo>
                    <a:pt x="124" y="1067"/>
                  </a:lnTo>
                  <a:lnTo>
                    <a:pt x="121" y="1074"/>
                  </a:lnTo>
                  <a:lnTo>
                    <a:pt x="121" y="1074"/>
                  </a:lnTo>
                  <a:lnTo>
                    <a:pt x="135" y="1080"/>
                  </a:lnTo>
                  <a:lnTo>
                    <a:pt x="149" y="1084"/>
                  </a:lnTo>
                  <a:lnTo>
                    <a:pt x="164" y="1088"/>
                  </a:lnTo>
                  <a:lnTo>
                    <a:pt x="180" y="1091"/>
                  </a:lnTo>
                  <a:lnTo>
                    <a:pt x="212" y="1095"/>
                  </a:lnTo>
                  <a:lnTo>
                    <a:pt x="245" y="1097"/>
                  </a:lnTo>
                  <a:lnTo>
                    <a:pt x="278" y="1094"/>
                  </a:lnTo>
                  <a:lnTo>
                    <a:pt x="310" y="1090"/>
                  </a:lnTo>
                  <a:lnTo>
                    <a:pt x="343" y="1083"/>
                  </a:lnTo>
                  <a:lnTo>
                    <a:pt x="372" y="1073"/>
                  </a:lnTo>
                  <a:lnTo>
                    <a:pt x="372" y="1073"/>
                  </a:lnTo>
                  <a:lnTo>
                    <a:pt x="372" y="1029"/>
                  </a:lnTo>
                  <a:lnTo>
                    <a:pt x="371" y="988"/>
                  </a:lnTo>
                  <a:lnTo>
                    <a:pt x="365" y="911"/>
                  </a:lnTo>
                  <a:lnTo>
                    <a:pt x="358" y="837"/>
                  </a:lnTo>
                  <a:lnTo>
                    <a:pt x="354" y="762"/>
                  </a:lnTo>
                  <a:lnTo>
                    <a:pt x="354" y="762"/>
                  </a:lnTo>
                  <a:close/>
                  <a:moveTo>
                    <a:pt x="812" y="163"/>
                  </a:moveTo>
                  <a:lnTo>
                    <a:pt x="812" y="163"/>
                  </a:lnTo>
                  <a:lnTo>
                    <a:pt x="800" y="143"/>
                  </a:lnTo>
                  <a:lnTo>
                    <a:pt x="785" y="124"/>
                  </a:lnTo>
                  <a:lnTo>
                    <a:pt x="768" y="105"/>
                  </a:lnTo>
                  <a:lnTo>
                    <a:pt x="748" y="87"/>
                  </a:lnTo>
                  <a:lnTo>
                    <a:pt x="727" y="73"/>
                  </a:lnTo>
                  <a:lnTo>
                    <a:pt x="705" y="59"/>
                  </a:lnTo>
                  <a:lnTo>
                    <a:pt x="681" y="49"/>
                  </a:lnTo>
                  <a:lnTo>
                    <a:pt x="670" y="46"/>
                  </a:lnTo>
                  <a:lnTo>
                    <a:pt x="657" y="44"/>
                  </a:lnTo>
                  <a:lnTo>
                    <a:pt x="657" y="44"/>
                  </a:lnTo>
                  <a:lnTo>
                    <a:pt x="638" y="41"/>
                  </a:lnTo>
                  <a:lnTo>
                    <a:pt x="619" y="41"/>
                  </a:lnTo>
                  <a:lnTo>
                    <a:pt x="601" y="41"/>
                  </a:lnTo>
                  <a:lnTo>
                    <a:pt x="586" y="44"/>
                  </a:lnTo>
                  <a:lnTo>
                    <a:pt x="586" y="44"/>
                  </a:lnTo>
                  <a:lnTo>
                    <a:pt x="544" y="51"/>
                  </a:lnTo>
                  <a:lnTo>
                    <a:pt x="524" y="56"/>
                  </a:lnTo>
                  <a:lnTo>
                    <a:pt x="504" y="60"/>
                  </a:lnTo>
                  <a:lnTo>
                    <a:pt x="485" y="67"/>
                  </a:lnTo>
                  <a:lnTo>
                    <a:pt x="466" y="76"/>
                  </a:lnTo>
                  <a:lnTo>
                    <a:pt x="449" y="86"/>
                  </a:lnTo>
                  <a:lnTo>
                    <a:pt x="435" y="98"/>
                  </a:lnTo>
                  <a:lnTo>
                    <a:pt x="435" y="98"/>
                  </a:lnTo>
                  <a:lnTo>
                    <a:pt x="424" y="119"/>
                  </a:lnTo>
                  <a:lnTo>
                    <a:pt x="413" y="142"/>
                  </a:lnTo>
                  <a:lnTo>
                    <a:pt x="409" y="155"/>
                  </a:lnTo>
                  <a:lnTo>
                    <a:pt x="405" y="167"/>
                  </a:lnTo>
                  <a:lnTo>
                    <a:pt x="402" y="180"/>
                  </a:lnTo>
                  <a:lnTo>
                    <a:pt x="400" y="192"/>
                  </a:lnTo>
                  <a:lnTo>
                    <a:pt x="400" y="192"/>
                  </a:lnTo>
                  <a:lnTo>
                    <a:pt x="400" y="206"/>
                  </a:lnTo>
                  <a:lnTo>
                    <a:pt x="402" y="222"/>
                  </a:lnTo>
                  <a:lnTo>
                    <a:pt x="406" y="233"/>
                  </a:lnTo>
                  <a:lnTo>
                    <a:pt x="407" y="237"/>
                  </a:lnTo>
                  <a:lnTo>
                    <a:pt x="412" y="242"/>
                  </a:lnTo>
                  <a:lnTo>
                    <a:pt x="412" y="242"/>
                  </a:lnTo>
                  <a:lnTo>
                    <a:pt x="413" y="240"/>
                  </a:lnTo>
                  <a:lnTo>
                    <a:pt x="414" y="237"/>
                  </a:lnTo>
                  <a:lnTo>
                    <a:pt x="414" y="233"/>
                  </a:lnTo>
                  <a:lnTo>
                    <a:pt x="414" y="226"/>
                  </a:lnTo>
                  <a:lnTo>
                    <a:pt x="414" y="226"/>
                  </a:lnTo>
                  <a:lnTo>
                    <a:pt x="413" y="204"/>
                  </a:lnTo>
                  <a:lnTo>
                    <a:pt x="414" y="184"/>
                  </a:lnTo>
                  <a:lnTo>
                    <a:pt x="417" y="174"/>
                  </a:lnTo>
                  <a:lnTo>
                    <a:pt x="420" y="166"/>
                  </a:lnTo>
                  <a:lnTo>
                    <a:pt x="423" y="156"/>
                  </a:lnTo>
                  <a:lnTo>
                    <a:pt x="428" y="147"/>
                  </a:lnTo>
                  <a:lnTo>
                    <a:pt x="428" y="147"/>
                  </a:lnTo>
                  <a:lnTo>
                    <a:pt x="435" y="135"/>
                  </a:lnTo>
                  <a:lnTo>
                    <a:pt x="444" y="125"/>
                  </a:lnTo>
                  <a:lnTo>
                    <a:pt x="452" y="117"/>
                  </a:lnTo>
                  <a:lnTo>
                    <a:pt x="462" y="110"/>
                  </a:lnTo>
                  <a:lnTo>
                    <a:pt x="472" y="103"/>
                  </a:lnTo>
                  <a:lnTo>
                    <a:pt x="483" y="97"/>
                  </a:lnTo>
                  <a:lnTo>
                    <a:pt x="508" y="87"/>
                  </a:lnTo>
                  <a:lnTo>
                    <a:pt x="508" y="87"/>
                  </a:lnTo>
                  <a:lnTo>
                    <a:pt x="521" y="86"/>
                  </a:lnTo>
                  <a:lnTo>
                    <a:pt x="534" y="81"/>
                  </a:lnTo>
                  <a:lnTo>
                    <a:pt x="558" y="73"/>
                  </a:lnTo>
                  <a:lnTo>
                    <a:pt x="581" y="65"/>
                  </a:lnTo>
                  <a:lnTo>
                    <a:pt x="593" y="60"/>
                  </a:lnTo>
                  <a:lnTo>
                    <a:pt x="604" y="59"/>
                  </a:lnTo>
                  <a:lnTo>
                    <a:pt x="604" y="59"/>
                  </a:lnTo>
                  <a:lnTo>
                    <a:pt x="617" y="58"/>
                  </a:lnTo>
                  <a:lnTo>
                    <a:pt x="628" y="59"/>
                  </a:lnTo>
                  <a:lnTo>
                    <a:pt x="638" y="60"/>
                  </a:lnTo>
                  <a:lnTo>
                    <a:pt x="649" y="62"/>
                  </a:lnTo>
                  <a:lnTo>
                    <a:pt x="668" y="69"/>
                  </a:lnTo>
                  <a:lnTo>
                    <a:pt x="688" y="76"/>
                  </a:lnTo>
                  <a:lnTo>
                    <a:pt x="688" y="76"/>
                  </a:lnTo>
                  <a:lnTo>
                    <a:pt x="706" y="81"/>
                  </a:lnTo>
                  <a:lnTo>
                    <a:pt x="715" y="84"/>
                  </a:lnTo>
                  <a:lnTo>
                    <a:pt x="722" y="89"/>
                  </a:lnTo>
                  <a:lnTo>
                    <a:pt x="722" y="89"/>
                  </a:lnTo>
                  <a:lnTo>
                    <a:pt x="730" y="93"/>
                  </a:lnTo>
                  <a:lnTo>
                    <a:pt x="737" y="98"/>
                  </a:lnTo>
                  <a:lnTo>
                    <a:pt x="750" y="111"/>
                  </a:lnTo>
                  <a:lnTo>
                    <a:pt x="772" y="138"/>
                  </a:lnTo>
                  <a:lnTo>
                    <a:pt x="772" y="138"/>
                  </a:lnTo>
                  <a:lnTo>
                    <a:pt x="784" y="147"/>
                  </a:lnTo>
                  <a:lnTo>
                    <a:pt x="788" y="155"/>
                  </a:lnTo>
                  <a:lnTo>
                    <a:pt x="789" y="157"/>
                  </a:lnTo>
                  <a:lnTo>
                    <a:pt x="789" y="163"/>
                  </a:lnTo>
                  <a:lnTo>
                    <a:pt x="789" y="163"/>
                  </a:lnTo>
                  <a:lnTo>
                    <a:pt x="796" y="163"/>
                  </a:lnTo>
                  <a:lnTo>
                    <a:pt x="802" y="166"/>
                  </a:lnTo>
                  <a:lnTo>
                    <a:pt x="807" y="167"/>
                  </a:lnTo>
                  <a:lnTo>
                    <a:pt x="810" y="166"/>
                  </a:lnTo>
                  <a:lnTo>
                    <a:pt x="812" y="164"/>
                  </a:lnTo>
                  <a:lnTo>
                    <a:pt x="812" y="164"/>
                  </a:lnTo>
                  <a:lnTo>
                    <a:pt x="812" y="163"/>
                  </a:lnTo>
                  <a:lnTo>
                    <a:pt x="812" y="163"/>
                  </a:lnTo>
                  <a:close/>
                  <a:moveTo>
                    <a:pt x="744" y="124"/>
                  </a:moveTo>
                  <a:lnTo>
                    <a:pt x="744" y="124"/>
                  </a:lnTo>
                  <a:lnTo>
                    <a:pt x="732" y="117"/>
                  </a:lnTo>
                  <a:lnTo>
                    <a:pt x="719" y="108"/>
                  </a:lnTo>
                  <a:lnTo>
                    <a:pt x="694" y="94"/>
                  </a:lnTo>
                  <a:lnTo>
                    <a:pt x="681" y="87"/>
                  </a:lnTo>
                  <a:lnTo>
                    <a:pt x="667" y="81"/>
                  </a:lnTo>
                  <a:lnTo>
                    <a:pt x="652" y="77"/>
                  </a:lnTo>
                  <a:lnTo>
                    <a:pt x="633" y="74"/>
                  </a:lnTo>
                  <a:lnTo>
                    <a:pt x="633" y="74"/>
                  </a:lnTo>
                  <a:lnTo>
                    <a:pt x="657" y="87"/>
                  </a:lnTo>
                  <a:lnTo>
                    <a:pt x="667" y="96"/>
                  </a:lnTo>
                  <a:lnTo>
                    <a:pt x="678" y="104"/>
                  </a:lnTo>
                  <a:lnTo>
                    <a:pt x="688" y="114"/>
                  </a:lnTo>
                  <a:lnTo>
                    <a:pt x="697" y="125"/>
                  </a:lnTo>
                  <a:lnTo>
                    <a:pt x="702" y="138"/>
                  </a:lnTo>
                  <a:lnTo>
                    <a:pt x="706" y="153"/>
                  </a:lnTo>
                  <a:lnTo>
                    <a:pt x="706" y="153"/>
                  </a:lnTo>
                  <a:lnTo>
                    <a:pt x="741" y="155"/>
                  </a:lnTo>
                  <a:lnTo>
                    <a:pt x="757" y="157"/>
                  </a:lnTo>
                  <a:lnTo>
                    <a:pt x="774" y="160"/>
                  </a:lnTo>
                  <a:lnTo>
                    <a:pt x="774" y="160"/>
                  </a:lnTo>
                  <a:lnTo>
                    <a:pt x="775" y="159"/>
                  </a:lnTo>
                  <a:lnTo>
                    <a:pt x="775" y="157"/>
                  </a:lnTo>
                  <a:lnTo>
                    <a:pt x="775" y="157"/>
                  </a:lnTo>
                  <a:lnTo>
                    <a:pt x="761" y="139"/>
                  </a:lnTo>
                  <a:lnTo>
                    <a:pt x="744" y="124"/>
                  </a:lnTo>
                  <a:lnTo>
                    <a:pt x="744" y="124"/>
                  </a:lnTo>
                  <a:close/>
                  <a:moveTo>
                    <a:pt x="657" y="389"/>
                  </a:moveTo>
                  <a:lnTo>
                    <a:pt x="657" y="389"/>
                  </a:lnTo>
                  <a:lnTo>
                    <a:pt x="635" y="406"/>
                  </a:lnTo>
                  <a:lnTo>
                    <a:pt x="612" y="420"/>
                  </a:lnTo>
                  <a:lnTo>
                    <a:pt x="612" y="420"/>
                  </a:lnTo>
                  <a:lnTo>
                    <a:pt x="602" y="430"/>
                  </a:lnTo>
                  <a:lnTo>
                    <a:pt x="594" y="438"/>
                  </a:lnTo>
                  <a:lnTo>
                    <a:pt x="579" y="458"/>
                  </a:lnTo>
                  <a:lnTo>
                    <a:pt x="579" y="458"/>
                  </a:lnTo>
                  <a:lnTo>
                    <a:pt x="567" y="473"/>
                  </a:lnTo>
                  <a:lnTo>
                    <a:pt x="559" y="487"/>
                  </a:lnTo>
                  <a:lnTo>
                    <a:pt x="551" y="501"/>
                  </a:lnTo>
                  <a:lnTo>
                    <a:pt x="544" y="518"/>
                  </a:lnTo>
                  <a:lnTo>
                    <a:pt x="544" y="518"/>
                  </a:lnTo>
                  <a:lnTo>
                    <a:pt x="534" y="535"/>
                  </a:lnTo>
                  <a:lnTo>
                    <a:pt x="527" y="552"/>
                  </a:lnTo>
                  <a:lnTo>
                    <a:pt x="527" y="552"/>
                  </a:lnTo>
                  <a:lnTo>
                    <a:pt x="522" y="562"/>
                  </a:lnTo>
                  <a:lnTo>
                    <a:pt x="521" y="573"/>
                  </a:lnTo>
                  <a:lnTo>
                    <a:pt x="518" y="583"/>
                  </a:lnTo>
                  <a:lnTo>
                    <a:pt x="515" y="594"/>
                  </a:lnTo>
                  <a:lnTo>
                    <a:pt x="515" y="594"/>
                  </a:lnTo>
                  <a:lnTo>
                    <a:pt x="508" y="615"/>
                  </a:lnTo>
                  <a:lnTo>
                    <a:pt x="503" y="636"/>
                  </a:lnTo>
                  <a:lnTo>
                    <a:pt x="503" y="636"/>
                  </a:lnTo>
                  <a:lnTo>
                    <a:pt x="486" y="702"/>
                  </a:lnTo>
                  <a:lnTo>
                    <a:pt x="479" y="734"/>
                  </a:lnTo>
                  <a:lnTo>
                    <a:pt x="473" y="767"/>
                  </a:lnTo>
                  <a:lnTo>
                    <a:pt x="473" y="767"/>
                  </a:lnTo>
                  <a:lnTo>
                    <a:pt x="464" y="828"/>
                  </a:lnTo>
                  <a:lnTo>
                    <a:pt x="461" y="858"/>
                  </a:lnTo>
                  <a:lnTo>
                    <a:pt x="459" y="887"/>
                  </a:lnTo>
                  <a:lnTo>
                    <a:pt x="459" y="887"/>
                  </a:lnTo>
                  <a:lnTo>
                    <a:pt x="458" y="920"/>
                  </a:lnTo>
                  <a:lnTo>
                    <a:pt x="458" y="934"/>
                  </a:lnTo>
                  <a:lnTo>
                    <a:pt x="459" y="946"/>
                  </a:lnTo>
                  <a:lnTo>
                    <a:pt x="459" y="946"/>
                  </a:lnTo>
                  <a:lnTo>
                    <a:pt x="461" y="952"/>
                  </a:lnTo>
                  <a:lnTo>
                    <a:pt x="464" y="958"/>
                  </a:lnTo>
                  <a:lnTo>
                    <a:pt x="466" y="963"/>
                  </a:lnTo>
                  <a:lnTo>
                    <a:pt x="468" y="970"/>
                  </a:lnTo>
                  <a:lnTo>
                    <a:pt x="468" y="970"/>
                  </a:lnTo>
                  <a:lnTo>
                    <a:pt x="468" y="976"/>
                  </a:lnTo>
                  <a:lnTo>
                    <a:pt x="466" y="983"/>
                  </a:lnTo>
                  <a:lnTo>
                    <a:pt x="465" y="990"/>
                  </a:lnTo>
                  <a:lnTo>
                    <a:pt x="466" y="997"/>
                  </a:lnTo>
                  <a:lnTo>
                    <a:pt x="466" y="997"/>
                  </a:lnTo>
                  <a:lnTo>
                    <a:pt x="468" y="1004"/>
                  </a:lnTo>
                  <a:lnTo>
                    <a:pt x="472" y="1012"/>
                  </a:lnTo>
                  <a:lnTo>
                    <a:pt x="482" y="1031"/>
                  </a:lnTo>
                  <a:lnTo>
                    <a:pt x="482" y="1031"/>
                  </a:lnTo>
                  <a:lnTo>
                    <a:pt x="486" y="1039"/>
                  </a:lnTo>
                  <a:lnTo>
                    <a:pt x="490" y="1047"/>
                  </a:lnTo>
                  <a:lnTo>
                    <a:pt x="490" y="1047"/>
                  </a:lnTo>
                  <a:lnTo>
                    <a:pt x="492" y="1057"/>
                  </a:lnTo>
                  <a:lnTo>
                    <a:pt x="493" y="1061"/>
                  </a:lnTo>
                  <a:lnTo>
                    <a:pt x="494" y="1063"/>
                  </a:lnTo>
                  <a:lnTo>
                    <a:pt x="497" y="1064"/>
                  </a:lnTo>
                  <a:lnTo>
                    <a:pt x="497" y="1064"/>
                  </a:lnTo>
                  <a:lnTo>
                    <a:pt x="492" y="1038"/>
                  </a:lnTo>
                  <a:lnTo>
                    <a:pt x="489" y="1012"/>
                  </a:lnTo>
                  <a:lnTo>
                    <a:pt x="487" y="986"/>
                  </a:lnTo>
                  <a:lnTo>
                    <a:pt x="486" y="960"/>
                  </a:lnTo>
                  <a:lnTo>
                    <a:pt x="486" y="935"/>
                  </a:lnTo>
                  <a:lnTo>
                    <a:pt x="486" y="910"/>
                  </a:lnTo>
                  <a:lnTo>
                    <a:pt x="490" y="859"/>
                  </a:lnTo>
                  <a:lnTo>
                    <a:pt x="496" y="810"/>
                  </a:lnTo>
                  <a:lnTo>
                    <a:pt x="503" y="761"/>
                  </a:lnTo>
                  <a:lnTo>
                    <a:pt x="510" y="712"/>
                  </a:lnTo>
                  <a:lnTo>
                    <a:pt x="517" y="664"/>
                  </a:lnTo>
                  <a:lnTo>
                    <a:pt x="517" y="664"/>
                  </a:lnTo>
                  <a:lnTo>
                    <a:pt x="520" y="645"/>
                  </a:lnTo>
                  <a:lnTo>
                    <a:pt x="524" y="625"/>
                  </a:lnTo>
                  <a:lnTo>
                    <a:pt x="535" y="586"/>
                  </a:lnTo>
                  <a:lnTo>
                    <a:pt x="535" y="586"/>
                  </a:lnTo>
                  <a:lnTo>
                    <a:pt x="544" y="545"/>
                  </a:lnTo>
                  <a:lnTo>
                    <a:pt x="549" y="527"/>
                  </a:lnTo>
                  <a:lnTo>
                    <a:pt x="556" y="507"/>
                  </a:lnTo>
                  <a:lnTo>
                    <a:pt x="556" y="507"/>
                  </a:lnTo>
                  <a:lnTo>
                    <a:pt x="574" y="480"/>
                  </a:lnTo>
                  <a:lnTo>
                    <a:pt x="595" y="456"/>
                  </a:lnTo>
                  <a:lnTo>
                    <a:pt x="619" y="432"/>
                  </a:lnTo>
                  <a:lnTo>
                    <a:pt x="645" y="413"/>
                  </a:lnTo>
                  <a:lnTo>
                    <a:pt x="671" y="393"/>
                  </a:lnTo>
                  <a:lnTo>
                    <a:pt x="699" y="378"/>
                  </a:lnTo>
                  <a:lnTo>
                    <a:pt x="730" y="364"/>
                  </a:lnTo>
                  <a:lnTo>
                    <a:pt x="747" y="358"/>
                  </a:lnTo>
                  <a:lnTo>
                    <a:pt x="763" y="352"/>
                  </a:lnTo>
                  <a:lnTo>
                    <a:pt x="763" y="352"/>
                  </a:lnTo>
                  <a:lnTo>
                    <a:pt x="748" y="354"/>
                  </a:lnTo>
                  <a:lnTo>
                    <a:pt x="734" y="355"/>
                  </a:lnTo>
                  <a:lnTo>
                    <a:pt x="720" y="358"/>
                  </a:lnTo>
                  <a:lnTo>
                    <a:pt x="706" y="364"/>
                  </a:lnTo>
                  <a:lnTo>
                    <a:pt x="692" y="368"/>
                  </a:lnTo>
                  <a:lnTo>
                    <a:pt x="680" y="375"/>
                  </a:lnTo>
                  <a:lnTo>
                    <a:pt x="668" y="382"/>
                  </a:lnTo>
                  <a:lnTo>
                    <a:pt x="657" y="389"/>
                  </a:lnTo>
                  <a:lnTo>
                    <a:pt x="657" y="389"/>
                  </a:lnTo>
                  <a:close/>
                  <a:moveTo>
                    <a:pt x="650" y="100"/>
                  </a:moveTo>
                  <a:lnTo>
                    <a:pt x="650" y="100"/>
                  </a:lnTo>
                  <a:lnTo>
                    <a:pt x="643" y="94"/>
                  </a:lnTo>
                  <a:lnTo>
                    <a:pt x="636" y="89"/>
                  </a:lnTo>
                  <a:lnTo>
                    <a:pt x="636" y="89"/>
                  </a:lnTo>
                  <a:lnTo>
                    <a:pt x="631" y="84"/>
                  </a:lnTo>
                  <a:lnTo>
                    <a:pt x="624" y="81"/>
                  </a:lnTo>
                  <a:lnTo>
                    <a:pt x="617" y="81"/>
                  </a:lnTo>
                  <a:lnTo>
                    <a:pt x="611" y="81"/>
                  </a:lnTo>
                  <a:lnTo>
                    <a:pt x="598" y="83"/>
                  </a:lnTo>
                  <a:lnTo>
                    <a:pt x="586" y="86"/>
                  </a:lnTo>
                  <a:lnTo>
                    <a:pt x="586" y="86"/>
                  </a:lnTo>
                  <a:lnTo>
                    <a:pt x="551" y="90"/>
                  </a:lnTo>
                  <a:lnTo>
                    <a:pt x="531" y="93"/>
                  </a:lnTo>
                  <a:lnTo>
                    <a:pt x="514" y="98"/>
                  </a:lnTo>
                  <a:lnTo>
                    <a:pt x="514" y="98"/>
                  </a:lnTo>
                  <a:lnTo>
                    <a:pt x="506" y="103"/>
                  </a:lnTo>
                  <a:lnTo>
                    <a:pt x="499" y="107"/>
                  </a:lnTo>
                  <a:lnTo>
                    <a:pt x="499" y="107"/>
                  </a:lnTo>
                  <a:lnTo>
                    <a:pt x="480" y="112"/>
                  </a:lnTo>
                  <a:lnTo>
                    <a:pt x="464" y="121"/>
                  </a:lnTo>
                  <a:lnTo>
                    <a:pt x="464" y="121"/>
                  </a:lnTo>
                  <a:lnTo>
                    <a:pt x="451" y="136"/>
                  </a:lnTo>
                  <a:lnTo>
                    <a:pt x="438" y="155"/>
                  </a:lnTo>
                  <a:lnTo>
                    <a:pt x="434" y="163"/>
                  </a:lnTo>
                  <a:lnTo>
                    <a:pt x="430" y="173"/>
                  </a:lnTo>
                  <a:lnTo>
                    <a:pt x="427" y="183"/>
                  </a:lnTo>
                  <a:lnTo>
                    <a:pt x="427" y="194"/>
                  </a:lnTo>
                  <a:lnTo>
                    <a:pt x="427" y="194"/>
                  </a:lnTo>
                  <a:lnTo>
                    <a:pt x="455" y="181"/>
                  </a:lnTo>
                  <a:lnTo>
                    <a:pt x="485" y="173"/>
                  </a:lnTo>
                  <a:lnTo>
                    <a:pt x="515" y="166"/>
                  </a:lnTo>
                  <a:lnTo>
                    <a:pt x="549" y="160"/>
                  </a:lnTo>
                  <a:lnTo>
                    <a:pt x="583" y="157"/>
                  </a:lnTo>
                  <a:lnTo>
                    <a:pt x="618" y="155"/>
                  </a:lnTo>
                  <a:lnTo>
                    <a:pt x="692" y="152"/>
                  </a:lnTo>
                  <a:lnTo>
                    <a:pt x="692" y="152"/>
                  </a:lnTo>
                  <a:lnTo>
                    <a:pt x="691" y="142"/>
                  </a:lnTo>
                  <a:lnTo>
                    <a:pt x="687" y="133"/>
                  </a:lnTo>
                  <a:lnTo>
                    <a:pt x="682" y="126"/>
                  </a:lnTo>
                  <a:lnTo>
                    <a:pt x="678" y="121"/>
                  </a:lnTo>
                  <a:lnTo>
                    <a:pt x="666" y="110"/>
                  </a:lnTo>
                  <a:lnTo>
                    <a:pt x="650" y="100"/>
                  </a:lnTo>
                  <a:lnTo>
                    <a:pt x="650" y="100"/>
                  </a:lnTo>
                  <a:close/>
                  <a:moveTo>
                    <a:pt x="640" y="24"/>
                  </a:moveTo>
                  <a:lnTo>
                    <a:pt x="640" y="24"/>
                  </a:lnTo>
                  <a:lnTo>
                    <a:pt x="636" y="21"/>
                  </a:lnTo>
                  <a:lnTo>
                    <a:pt x="631" y="18"/>
                  </a:lnTo>
                  <a:lnTo>
                    <a:pt x="631" y="18"/>
                  </a:lnTo>
                  <a:lnTo>
                    <a:pt x="619" y="16"/>
                  </a:lnTo>
                  <a:lnTo>
                    <a:pt x="608" y="16"/>
                  </a:lnTo>
                  <a:lnTo>
                    <a:pt x="597" y="16"/>
                  </a:lnTo>
                  <a:lnTo>
                    <a:pt x="586" y="16"/>
                  </a:lnTo>
                  <a:lnTo>
                    <a:pt x="586" y="16"/>
                  </a:lnTo>
                  <a:lnTo>
                    <a:pt x="573" y="14"/>
                  </a:lnTo>
                  <a:lnTo>
                    <a:pt x="562" y="14"/>
                  </a:lnTo>
                  <a:lnTo>
                    <a:pt x="551" y="16"/>
                  </a:lnTo>
                  <a:lnTo>
                    <a:pt x="539" y="18"/>
                  </a:lnTo>
                  <a:lnTo>
                    <a:pt x="517" y="24"/>
                  </a:lnTo>
                  <a:lnTo>
                    <a:pt x="493" y="30"/>
                  </a:lnTo>
                  <a:lnTo>
                    <a:pt x="493" y="30"/>
                  </a:lnTo>
                  <a:lnTo>
                    <a:pt x="472" y="34"/>
                  </a:lnTo>
                  <a:lnTo>
                    <a:pt x="452" y="39"/>
                  </a:lnTo>
                  <a:lnTo>
                    <a:pt x="434" y="46"/>
                  </a:lnTo>
                  <a:lnTo>
                    <a:pt x="417" y="53"/>
                  </a:lnTo>
                  <a:lnTo>
                    <a:pt x="400" y="62"/>
                  </a:lnTo>
                  <a:lnTo>
                    <a:pt x="385" y="72"/>
                  </a:lnTo>
                  <a:lnTo>
                    <a:pt x="369" y="81"/>
                  </a:lnTo>
                  <a:lnTo>
                    <a:pt x="357" y="93"/>
                  </a:lnTo>
                  <a:lnTo>
                    <a:pt x="357" y="93"/>
                  </a:lnTo>
                  <a:lnTo>
                    <a:pt x="347" y="105"/>
                  </a:lnTo>
                  <a:lnTo>
                    <a:pt x="337" y="119"/>
                  </a:lnTo>
                  <a:lnTo>
                    <a:pt x="327" y="135"/>
                  </a:lnTo>
                  <a:lnTo>
                    <a:pt x="319" y="150"/>
                  </a:lnTo>
                  <a:lnTo>
                    <a:pt x="312" y="167"/>
                  </a:lnTo>
                  <a:lnTo>
                    <a:pt x="309" y="176"/>
                  </a:lnTo>
                  <a:lnTo>
                    <a:pt x="308" y="185"/>
                  </a:lnTo>
                  <a:lnTo>
                    <a:pt x="308" y="194"/>
                  </a:lnTo>
                  <a:lnTo>
                    <a:pt x="308" y="204"/>
                  </a:lnTo>
                  <a:lnTo>
                    <a:pt x="309" y="213"/>
                  </a:lnTo>
                  <a:lnTo>
                    <a:pt x="313" y="225"/>
                  </a:lnTo>
                  <a:lnTo>
                    <a:pt x="313" y="225"/>
                  </a:lnTo>
                  <a:lnTo>
                    <a:pt x="322" y="230"/>
                  </a:lnTo>
                  <a:lnTo>
                    <a:pt x="332" y="236"/>
                  </a:lnTo>
                  <a:lnTo>
                    <a:pt x="341" y="239"/>
                  </a:lnTo>
                  <a:lnTo>
                    <a:pt x="353" y="242"/>
                  </a:lnTo>
                  <a:lnTo>
                    <a:pt x="374" y="244"/>
                  </a:lnTo>
                  <a:lnTo>
                    <a:pt x="396" y="244"/>
                  </a:lnTo>
                  <a:lnTo>
                    <a:pt x="396" y="244"/>
                  </a:lnTo>
                  <a:lnTo>
                    <a:pt x="393" y="233"/>
                  </a:lnTo>
                  <a:lnTo>
                    <a:pt x="391" y="222"/>
                  </a:lnTo>
                  <a:lnTo>
                    <a:pt x="391" y="211"/>
                  </a:lnTo>
                  <a:lnTo>
                    <a:pt x="391" y="198"/>
                  </a:lnTo>
                  <a:lnTo>
                    <a:pt x="392" y="176"/>
                  </a:lnTo>
                  <a:lnTo>
                    <a:pt x="398" y="153"/>
                  </a:lnTo>
                  <a:lnTo>
                    <a:pt x="405" y="132"/>
                  </a:lnTo>
                  <a:lnTo>
                    <a:pt x="414" y="112"/>
                  </a:lnTo>
                  <a:lnTo>
                    <a:pt x="424" y="94"/>
                  </a:lnTo>
                  <a:lnTo>
                    <a:pt x="437" y="80"/>
                  </a:lnTo>
                  <a:lnTo>
                    <a:pt x="437" y="80"/>
                  </a:lnTo>
                  <a:lnTo>
                    <a:pt x="448" y="73"/>
                  </a:lnTo>
                  <a:lnTo>
                    <a:pt x="459" y="66"/>
                  </a:lnTo>
                  <a:lnTo>
                    <a:pt x="487" y="53"/>
                  </a:lnTo>
                  <a:lnTo>
                    <a:pt x="517" y="44"/>
                  </a:lnTo>
                  <a:lnTo>
                    <a:pt x="549" y="37"/>
                  </a:lnTo>
                  <a:lnTo>
                    <a:pt x="581" y="31"/>
                  </a:lnTo>
                  <a:lnTo>
                    <a:pt x="612" y="28"/>
                  </a:lnTo>
                  <a:lnTo>
                    <a:pt x="643" y="28"/>
                  </a:lnTo>
                  <a:lnTo>
                    <a:pt x="656" y="30"/>
                  </a:lnTo>
                  <a:lnTo>
                    <a:pt x="668" y="32"/>
                  </a:lnTo>
                  <a:lnTo>
                    <a:pt x="668" y="32"/>
                  </a:lnTo>
                  <a:lnTo>
                    <a:pt x="663" y="28"/>
                  </a:lnTo>
                  <a:lnTo>
                    <a:pt x="656" y="27"/>
                  </a:lnTo>
                  <a:lnTo>
                    <a:pt x="640" y="24"/>
                  </a:lnTo>
                  <a:lnTo>
                    <a:pt x="640" y="24"/>
                  </a:lnTo>
                  <a:close/>
                  <a:moveTo>
                    <a:pt x="587" y="406"/>
                  </a:moveTo>
                  <a:lnTo>
                    <a:pt x="587" y="406"/>
                  </a:lnTo>
                  <a:lnTo>
                    <a:pt x="579" y="417"/>
                  </a:lnTo>
                  <a:lnTo>
                    <a:pt x="570" y="431"/>
                  </a:lnTo>
                  <a:lnTo>
                    <a:pt x="555" y="459"/>
                  </a:lnTo>
                  <a:lnTo>
                    <a:pt x="555" y="459"/>
                  </a:lnTo>
                  <a:lnTo>
                    <a:pt x="538" y="487"/>
                  </a:lnTo>
                  <a:lnTo>
                    <a:pt x="522" y="514"/>
                  </a:lnTo>
                  <a:lnTo>
                    <a:pt x="508" y="542"/>
                  </a:lnTo>
                  <a:lnTo>
                    <a:pt x="496" y="573"/>
                  </a:lnTo>
                  <a:lnTo>
                    <a:pt x="496" y="573"/>
                  </a:lnTo>
                  <a:lnTo>
                    <a:pt x="490" y="588"/>
                  </a:lnTo>
                  <a:lnTo>
                    <a:pt x="486" y="605"/>
                  </a:lnTo>
                  <a:lnTo>
                    <a:pt x="482" y="622"/>
                  </a:lnTo>
                  <a:lnTo>
                    <a:pt x="478" y="639"/>
                  </a:lnTo>
                  <a:lnTo>
                    <a:pt x="478" y="639"/>
                  </a:lnTo>
                  <a:lnTo>
                    <a:pt x="466" y="670"/>
                  </a:lnTo>
                  <a:lnTo>
                    <a:pt x="458" y="703"/>
                  </a:lnTo>
                  <a:lnTo>
                    <a:pt x="451" y="739"/>
                  </a:lnTo>
                  <a:lnTo>
                    <a:pt x="444" y="775"/>
                  </a:lnTo>
                  <a:lnTo>
                    <a:pt x="440" y="812"/>
                  </a:lnTo>
                  <a:lnTo>
                    <a:pt x="435" y="848"/>
                  </a:lnTo>
                  <a:lnTo>
                    <a:pt x="434" y="885"/>
                  </a:lnTo>
                  <a:lnTo>
                    <a:pt x="434" y="921"/>
                  </a:lnTo>
                  <a:lnTo>
                    <a:pt x="434" y="921"/>
                  </a:lnTo>
                  <a:lnTo>
                    <a:pt x="441" y="924"/>
                  </a:lnTo>
                  <a:lnTo>
                    <a:pt x="451" y="925"/>
                  </a:lnTo>
                  <a:lnTo>
                    <a:pt x="451" y="925"/>
                  </a:lnTo>
                  <a:lnTo>
                    <a:pt x="448" y="910"/>
                  </a:lnTo>
                  <a:lnTo>
                    <a:pt x="447" y="896"/>
                  </a:lnTo>
                  <a:lnTo>
                    <a:pt x="447" y="882"/>
                  </a:lnTo>
                  <a:lnTo>
                    <a:pt x="448" y="869"/>
                  </a:lnTo>
                  <a:lnTo>
                    <a:pt x="451" y="842"/>
                  </a:lnTo>
                  <a:lnTo>
                    <a:pt x="455" y="816"/>
                  </a:lnTo>
                  <a:lnTo>
                    <a:pt x="455" y="816"/>
                  </a:lnTo>
                  <a:lnTo>
                    <a:pt x="461" y="768"/>
                  </a:lnTo>
                  <a:lnTo>
                    <a:pt x="469" y="723"/>
                  </a:lnTo>
                  <a:lnTo>
                    <a:pt x="479" y="678"/>
                  </a:lnTo>
                  <a:lnTo>
                    <a:pt x="490" y="635"/>
                  </a:lnTo>
                  <a:lnTo>
                    <a:pt x="503" y="593"/>
                  </a:lnTo>
                  <a:lnTo>
                    <a:pt x="517" y="550"/>
                  </a:lnTo>
                  <a:lnTo>
                    <a:pt x="534" y="510"/>
                  </a:lnTo>
                  <a:lnTo>
                    <a:pt x="552" y="469"/>
                  </a:lnTo>
                  <a:lnTo>
                    <a:pt x="552" y="469"/>
                  </a:lnTo>
                  <a:lnTo>
                    <a:pt x="570" y="448"/>
                  </a:lnTo>
                  <a:lnTo>
                    <a:pt x="580" y="437"/>
                  </a:lnTo>
                  <a:lnTo>
                    <a:pt x="587" y="424"/>
                  </a:lnTo>
                  <a:lnTo>
                    <a:pt x="587" y="424"/>
                  </a:lnTo>
                  <a:lnTo>
                    <a:pt x="607" y="410"/>
                  </a:lnTo>
                  <a:lnTo>
                    <a:pt x="626" y="397"/>
                  </a:lnTo>
                  <a:lnTo>
                    <a:pt x="646" y="383"/>
                  </a:lnTo>
                  <a:lnTo>
                    <a:pt x="654" y="376"/>
                  </a:lnTo>
                  <a:lnTo>
                    <a:pt x="661" y="369"/>
                  </a:lnTo>
                  <a:lnTo>
                    <a:pt x="661" y="369"/>
                  </a:lnTo>
                  <a:lnTo>
                    <a:pt x="653" y="375"/>
                  </a:lnTo>
                  <a:lnTo>
                    <a:pt x="643" y="379"/>
                  </a:lnTo>
                  <a:lnTo>
                    <a:pt x="624" y="386"/>
                  </a:lnTo>
                  <a:lnTo>
                    <a:pt x="604" y="395"/>
                  </a:lnTo>
                  <a:lnTo>
                    <a:pt x="595" y="400"/>
                  </a:lnTo>
                  <a:lnTo>
                    <a:pt x="587" y="406"/>
                  </a:lnTo>
                  <a:lnTo>
                    <a:pt x="587" y="406"/>
                  </a:lnTo>
                  <a:close/>
                  <a:moveTo>
                    <a:pt x="605" y="1401"/>
                  </a:moveTo>
                  <a:lnTo>
                    <a:pt x="605" y="1401"/>
                  </a:lnTo>
                  <a:lnTo>
                    <a:pt x="610" y="1401"/>
                  </a:lnTo>
                  <a:lnTo>
                    <a:pt x="617" y="1400"/>
                  </a:lnTo>
                  <a:lnTo>
                    <a:pt x="622" y="1398"/>
                  </a:lnTo>
                  <a:lnTo>
                    <a:pt x="626" y="1396"/>
                  </a:lnTo>
                  <a:lnTo>
                    <a:pt x="626" y="1396"/>
                  </a:lnTo>
                  <a:lnTo>
                    <a:pt x="629" y="1393"/>
                  </a:lnTo>
                  <a:lnTo>
                    <a:pt x="631" y="1389"/>
                  </a:lnTo>
                  <a:lnTo>
                    <a:pt x="631" y="1377"/>
                  </a:lnTo>
                  <a:lnTo>
                    <a:pt x="631" y="1372"/>
                  </a:lnTo>
                  <a:lnTo>
                    <a:pt x="629" y="1366"/>
                  </a:lnTo>
                  <a:lnTo>
                    <a:pt x="628" y="1362"/>
                  </a:lnTo>
                  <a:lnTo>
                    <a:pt x="624" y="1358"/>
                  </a:lnTo>
                  <a:lnTo>
                    <a:pt x="624" y="1358"/>
                  </a:lnTo>
                  <a:lnTo>
                    <a:pt x="618" y="1355"/>
                  </a:lnTo>
                  <a:lnTo>
                    <a:pt x="611" y="1355"/>
                  </a:lnTo>
                  <a:lnTo>
                    <a:pt x="604" y="1355"/>
                  </a:lnTo>
                  <a:lnTo>
                    <a:pt x="597" y="1354"/>
                  </a:lnTo>
                  <a:lnTo>
                    <a:pt x="597" y="1354"/>
                  </a:lnTo>
                  <a:lnTo>
                    <a:pt x="595" y="1361"/>
                  </a:lnTo>
                  <a:lnTo>
                    <a:pt x="591" y="1368"/>
                  </a:lnTo>
                  <a:lnTo>
                    <a:pt x="587" y="1376"/>
                  </a:lnTo>
                  <a:lnTo>
                    <a:pt x="586" y="1382"/>
                  </a:lnTo>
                  <a:lnTo>
                    <a:pt x="586" y="1387"/>
                  </a:lnTo>
                  <a:lnTo>
                    <a:pt x="586" y="1387"/>
                  </a:lnTo>
                  <a:lnTo>
                    <a:pt x="593" y="1390"/>
                  </a:lnTo>
                  <a:lnTo>
                    <a:pt x="597" y="1394"/>
                  </a:lnTo>
                  <a:lnTo>
                    <a:pt x="601" y="1398"/>
                  </a:lnTo>
                  <a:lnTo>
                    <a:pt x="605" y="1401"/>
                  </a:lnTo>
                  <a:lnTo>
                    <a:pt x="605" y="1401"/>
                  </a:lnTo>
                  <a:close/>
                  <a:moveTo>
                    <a:pt x="607" y="1484"/>
                  </a:moveTo>
                  <a:lnTo>
                    <a:pt x="607" y="1484"/>
                  </a:lnTo>
                  <a:lnTo>
                    <a:pt x="605" y="1488"/>
                  </a:lnTo>
                  <a:lnTo>
                    <a:pt x="602" y="1491"/>
                  </a:lnTo>
                  <a:lnTo>
                    <a:pt x="595" y="1495"/>
                  </a:lnTo>
                  <a:lnTo>
                    <a:pt x="587" y="1497"/>
                  </a:lnTo>
                  <a:lnTo>
                    <a:pt x="579" y="1495"/>
                  </a:lnTo>
                  <a:lnTo>
                    <a:pt x="570" y="1493"/>
                  </a:lnTo>
                  <a:lnTo>
                    <a:pt x="565" y="1487"/>
                  </a:lnTo>
                  <a:lnTo>
                    <a:pt x="560" y="1480"/>
                  </a:lnTo>
                  <a:lnTo>
                    <a:pt x="559" y="1476"/>
                  </a:lnTo>
                  <a:lnTo>
                    <a:pt x="559" y="1470"/>
                  </a:lnTo>
                  <a:lnTo>
                    <a:pt x="559" y="1470"/>
                  </a:lnTo>
                  <a:lnTo>
                    <a:pt x="559" y="1469"/>
                  </a:lnTo>
                  <a:lnTo>
                    <a:pt x="560" y="1466"/>
                  </a:lnTo>
                  <a:lnTo>
                    <a:pt x="563" y="1463"/>
                  </a:lnTo>
                  <a:lnTo>
                    <a:pt x="563" y="1463"/>
                  </a:lnTo>
                  <a:lnTo>
                    <a:pt x="567" y="1443"/>
                  </a:lnTo>
                  <a:lnTo>
                    <a:pt x="573" y="1421"/>
                  </a:lnTo>
                  <a:lnTo>
                    <a:pt x="573" y="1421"/>
                  </a:lnTo>
                  <a:lnTo>
                    <a:pt x="566" y="1428"/>
                  </a:lnTo>
                  <a:lnTo>
                    <a:pt x="560" y="1436"/>
                  </a:lnTo>
                  <a:lnTo>
                    <a:pt x="553" y="1446"/>
                  </a:lnTo>
                  <a:lnTo>
                    <a:pt x="549" y="1456"/>
                  </a:lnTo>
                  <a:lnTo>
                    <a:pt x="545" y="1466"/>
                  </a:lnTo>
                  <a:lnTo>
                    <a:pt x="544" y="1477"/>
                  </a:lnTo>
                  <a:lnTo>
                    <a:pt x="544" y="1488"/>
                  </a:lnTo>
                  <a:lnTo>
                    <a:pt x="546" y="1500"/>
                  </a:lnTo>
                  <a:lnTo>
                    <a:pt x="546" y="1500"/>
                  </a:lnTo>
                  <a:lnTo>
                    <a:pt x="551" y="1498"/>
                  </a:lnTo>
                  <a:lnTo>
                    <a:pt x="556" y="1497"/>
                  </a:lnTo>
                  <a:lnTo>
                    <a:pt x="556" y="1497"/>
                  </a:lnTo>
                  <a:lnTo>
                    <a:pt x="559" y="1501"/>
                  </a:lnTo>
                  <a:lnTo>
                    <a:pt x="562" y="1504"/>
                  </a:lnTo>
                  <a:lnTo>
                    <a:pt x="572" y="1508"/>
                  </a:lnTo>
                  <a:lnTo>
                    <a:pt x="577" y="1509"/>
                  </a:lnTo>
                  <a:lnTo>
                    <a:pt x="583" y="1509"/>
                  </a:lnTo>
                  <a:lnTo>
                    <a:pt x="587" y="1509"/>
                  </a:lnTo>
                  <a:lnTo>
                    <a:pt x="591" y="1507"/>
                  </a:lnTo>
                  <a:lnTo>
                    <a:pt x="591" y="1507"/>
                  </a:lnTo>
                  <a:lnTo>
                    <a:pt x="593" y="1509"/>
                  </a:lnTo>
                  <a:lnTo>
                    <a:pt x="594" y="1511"/>
                  </a:lnTo>
                  <a:lnTo>
                    <a:pt x="598" y="1512"/>
                  </a:lnTo>
                  <a:lnTo>
                    <a:pt x="608" y="1509"/>
                  </a:lnTo>
                  <a:lnTo>
                    <a:pt x="608" y="1509"/>
                  </a:lnTo>
                  <a:lnTo>
                    <a:pt x="611" y="1501"/>
                  </a:lnTo>
                  <a:lnTo>
                    <a:pt x="614" y="1493"/>
                  </a:lnTo>
                  <a:lnTo>
                    <a:pt x="615" y="1474"/>
                  </a:lnTo>
                  <a:lnTo>
                    <a:pt x="615" y="1436"/>
                  </a:lnTo>
                  <a:lnTo>
                    <a:pt x="615" y="1436"/>
                  </a:lnTo>
                  <a:lnTo>
                    <a:pt x="614" y="1443"/>
                  </a:lnTo>
                  <a:lnTo>
                    <a:pt x="612" y="1450"/>
                  </a:lnTo>
                  <a:lnTo>
                    <a:pt x="611" y="1462"/>
                  </a:lnTo>
                  <a:lnTo>
                    <a:pt x="611" y="1473"/>
                  </a:lnTo>
                  <a:lnTo>
                    <a:pt x="610" y="1478"/>
                  </a:lnTo>
                  <a:lnTo>
                    <a:pt x="607" y="1484"/>
                  </a:lnTo>
                  <a:lnTo>
                    <a:pt x="607" y="1484"/>
                  </a:lnTo>
                  <a:close/>
                  <a:moveTo>
                    <a:pt x="586" y="1405"/>
                  </a:moveTo>
                  <a:lnTo>
                    <a:pt x="586" y="1405"/>
                  </a:lnTo>
                  <a:lnTo>
                    <a:pt x="587" y="1414"/>
                  </a:lnTo>
                  <a:lnTo>
                    <a:pt x="586" y="1422"/>
                  </a:lnTo>
                  <a:lnTo>
                    <a:pt x="579" y="1442"/>
                  </a:lnTo>
                  <a:lnTo>
                    <a:pt x="572" y="1460"/>
                  </a:lnTo>
                  <a:lnTo>
                    <a:pt x="570" y="1469"/>
                  </a:lnTo>
                  <a:lnTo>
                    <a:pt x="572" y="1476"/>
                  </a:lnTo>
                  <a:lnTo>
                    <a:pt x="572" y="1476"/>
                  </a:lnTo>
                  <a:lnTo>
                    <a:pt x="574" y="1480"/>
                  </a:lnTo>
                  <a:lnTo>
                    <a:pt x="580" y="1484"/>
                  </a:lnTo>
                  <a:lnTo>
                    <a:pt x="586" y="1484"/>
                  </a:lnTo>
                  <a:lnTo>
                    <a:pt x="591" y="1483"/>
                  </a:lnTo>
                  <a:lnTo>
                    <a:pt x="591" y="1483"/>
                  </a:lnTo>
                  <a:lnTo>
                    <a:pt x="595" y="1478"/>
                  </a:lnTo>
                  <a:lnTo>
                    <a:pt x="598" y="1471"/>
                  </a:lnTo>
                  <a:lnTo>
                    <a:pt x="602" y="1456"/>
                  </a:lnTo>
                  <a:lnTo>
                    <a:pt x="602" y="1456"/>
                  </a:lnTo>
                  <a:lnTo>
                    <a:pt x="605" y="1446"/>
                  </a:lnTo>
                  <a:lnTo>
                    <a:pt x="605" y="1435"/>
                  </a:lnTo>
                  <a:lnTo>
                    <a:pt x="607" y="1425"/>
                  </a:lnTo>
                  <a:lnTo>
                    <a:pt x="608" y="1414"/>
                  </a:lnTo>
                  <a:lnTo>
                    <a:pt x="608" y="1414"/>
                  </a:lnTo>
                  <a:lnTo>
                    <a:pt x="602" y="1412"/>
                  </a:lnTo>
                  <a:lnTo>
                    <a:pt x="597" y="1408"/>
                  </a:lnTo>
                  <a:lnTo>
                    <a:pt x="591" y="1407"/>
                  </a:lnTo>
                  <a:lnTo>
                    <a:pt x="586" y="1405"/>
                  </a:lnTo>
                  <a:lnTo>
                    <a:pt x="586" y="1405"/>
                  </a:lnTo>
                  <a:close/>
                  <a:moveTo>
                    <a:pt x="558" y="1518"/>
                  </a:moveTo>
                  <a:lnTo>
                    <a:pt x="558" y="1518"/>
                  </a:lnTo>
                  <a:lnTo>
                    <a:pt x="551" y="1540"/>
                  </a:lnTo>
                  <a:lnTo>
                    <a:pt x="545" y="1564"/>
                  </a:lnTo>
                  <a:lnTo>
                    <a:pt x="541" y="1588"/>
                  </a:lnTo>
                  <a:lnTo>
                    <a:pt x="535" y="1612"/>
                  </a:lnTo>
                  <a:lnTo>
                    <a:pt x="535" y="1612"/>
                  </a:lnTo>
                  <a:lnTo>
                    <a:pt x="539" y="1610"/>
                  </a:lnTo>
                  <a:lnTo>
                    <a:pt x="544" y="1610"/>
                  </a:lnTo>
                  <a:lnTo>
                    <a:pt x="553" y="1612"/>
                  </a:lnTo>
                  <a:lnTo>
                    <a:pt x="553" y="1612"/>
                  </a:lnTo>
                  <a:lnTo>
                    <a:pt x="562" y="1591"/>
                  </a:lnTo>
                  <a:lnTo>
                    <a:pt x="570" y="1570"/>
                  </a:lnTo>
                  <a:lnTo>
                    <a:pt x="576" y="1547"/>
                  </a:lnTo>
                  <a:lnTo>
                    <a:pt x="583" y="1523"/>
                  </a:lnTo>
                  <a:lnTo>
                    <a:pt x="583" y="1523"/>
                  </a:lnTo>
                  <a:lnTo>
                    <a:pt x="569" y="1519"/>
                  </a:lnTo>
                  <a:lnTo>
                    <a:pt x="563" y="1518"/>
                  </a:lnTo>
                  <a:lnTo>
                    <a:pt x="558" y="1518"/>
                  </a:lnTo>
                  <a:lnTo>
                    <a:pt x="558" y="1518"/>
                  </a:lnTo>
                  <a:close/>
                  <a:moveTo>
                    <a:pt x="494" y="263"/>
                  </a:moveTo>
                  <a:lnTo>
                    <a:pt x="494" y="263"/>
                  </a:lnTo>
                  <a:lnTo>
                    <a:pt x="492" y="267"/>
                  </a:lnTo>
                  <a:lnTo>
                    <a:pt x="489" y="272"/>
                  </a:lnTo>
                  <a:lnTo>
                    <a:pt x="489" y="272"/>
                  </a:lnTo>
                  <a:lnTo>
                    <a:pt x="499" y="267"/>
                  </a:lnTo>
                  <a:lnTo>
                    <a:pt x="507" y="263"/>
                  </a:lnTo>
                  <a:lnTo>
                    <a:pt x="507" y="263"/>
                  </a:lnTo>
                  <a:lnTo>
                    <a:pt x="494" y="263"/>
                  </a:lnTo>
                  <a:lnTo>
                    <a:pt x="494" y="263"/>
                  </a:lnTo>
                  <a:close/>
                  <a:moveTo>
                    <a:pt x="441" y="1641"/>
                  </a:moveTo>
                  <a:lnTo>
                    <a:pt x="441" y="1641"/>
                  </a:lnTo>
                  <a:lnTo>
                    <a:pt x="445" y="1640"/>
                  </a:lnTo>
                  <a:lnTo>
                    <a:pt x="451" y="1639"/>
                  </a:lnTo>
                  <a:lnTo>
                    <a:pt x="456" y="1637"/>
                  </a:lnTo>
                  <a:lnTo>
                    <a:pt x="461" y="1634"/>
                  </a:lnTo>
                  <a:lnTo>
                    <a:pt x="461" y="1634"/>
                  </a:lnTo>
                  <a:lnTo>
                    <a:pt x="458" y="1630"/>
                  </a:lnTo>
                  <a:lnTo>
                    <a:pt x="459" y="1625"/>
                  </a:lnTo>
                  <a:lnTo>
                    <a:pt x="461" y="1615"/>
                  </a:lnTo>
                  <a:lnTo>
                    <a:pt x="461" y="1615"/>
                  </a:lnTo>
                  <a:lnTo>
                    <a:pt x="462" y="1615"/>
                  </a:lnTo>
                  <a:lnTo>
                    <a:pt x="464" y="1616"/>
                  </a:lnTo>
                  <a:lnTo>
                    <a:pt x="465" y="1616"/>
                  </a:lnTo>
                  <a:lnTo>
                    <a:pt x="466" y="1613"/>
                  </a:lnTo>
                  <a:lnTo>
                    <a:pt x="466" y="1613"/>
                  </a:lnTo>
                  <a:lnTo>
                    <a:pt x="471" y="1605"/>
                  </a:lnTo>
                  <a:lnTo>
                    <a:pt x="472" y="1595"/>
                  </a:lnTo>
                  <a:lnTo>
                    <a:pt x="478" y="1575"/>
                  </a:lnTo>
                  <a:lnTo>
                    <a:pt x="478" y="1575"/>
                  </a:lnTo>
                  <a:lnTo>
                    <a:pt x="492" y="1523"/>
                  </a:lnTo>
                  <a:lnTo>
                    <a:pt x="499" y="1497"/>
                  </a:lnTo>
                  <a:lnTo>
                    <a:pt x="503" y="1471"/>
                  </a:lnTo>
                  <a:lnTo>
                    <a:pt x="503" y="1471"/>
                  </a:lnTo>
                  <a:lnTo>
                    <a:pt x="503" y="1456"/>
                  </a:lnTo>
                  <a:lnTo>
                    <a:pt x="503" y="1441"/>
                  </a:lnTo>
                  <a:lnTo>
                    <a:pt x="503" y="1407"/>
                  </a:lnTo>
                  <a:lnTo>
                    <a:pt x="503" y="1407"/>
                  </a:lnTo>
                  <a:lnTo>
                    <a:pt x="503" y="1323"/>
                  </a:lnTo>
                  <a:lnTo>
                    <a:pt x="501" y="1238"/>
                  </a:lnTo>
                  <a:lnTo>
                    <a:pt x="497" y="1070"/>
                  </a:lnTo>
                  <a:lnTo>
                    <a:pt x="497" y="1070"/>
                  </a:lnTo>
                  <a:lnTo>
                    <a:pt x="496" y="1077"/>
                  </a:lnTo>
                  <a:lnTo>
                    <a:pt x="493" y="1083"/>
                  </a:lnTo>
                  <a:lnTo>
                    <a:pt x="489" y="1088"/>
                  </a:lnTo>
                  <a:lnTo>
                    <a:pt x="485" y="1092"/>
                  </a:lnTo>
                  <a:lnTo>
                    <a:pt x="476" y="1101"/>
                  </a:lnTo>
                  <a:lnTo>
                    <a:pt x="472" y="1106"/>
                  </a:lnTo>
                  <a:lnTo>
                    <a:pt x="471" y="1112"/>
                  </a:lnTo>
                  <a:lnTo>
                    <a:pt x="471" y="1112"/>
                  </a:lnTo>
                  <a:lnTo>
                    <a:pt x="469" y="1125"/>
                  </a:lnTo>
                  <a:lnTo>
                    <a:pt x="469" y="1140"/>
                  </a:lnTo>
                  <a:lnTo>
                    <a:pt x="471" y="1156"/>
                  </a:lnTo>
                  <a:lnTo>
                    <a:pt x="473" y="1164"/>
                  </a:lnTo>
                  <a:lnTo>
                    <a:pt x="473" y="1164"/>
                  </a:lnTo>
                  <a:lnTo>
                    <a:pt x="475" y="1170"/>
                  </a:lnTo>
                  <a:lnTo>
                    <a:pt x="478" y="1174"/>
                  </a:lnTo>
                  <a:lnTo>
                    <a:pt x="480" y="1178"/>
                  </a:lnTo>
                  <a:lnTo>
                    <a:pt x="482" y="1182"/>
                  </a:lnTo>
                  <a:lnTo>
                    <a:pt x="482" y="1182"/>
                  </a:lnTo>
                  <a:lnTo>
                    <a:pt x="480" y="1186"/>
                  </a:lnTo>
                  <a:lnTo>
                    <a:pt x="479" y="1189"/>
                  </a:lnTo>
                  <a:lnTo>
                    <a:pt x="473" y="1196"/>
                  </a:lnTo>
                  <a:lnTo>
                    <a:pt x="468" y="1203"/>
                  </a:lnTo>
                  <a:lnTo>
                    <a:pt x="466" y="1206"/>
                  </a:lnTo>
                  <a:lnTo>
                    <a:pt x="466" y="1209"/>
                  </a:lnTo>
                  <a:lnTo>
                    <a:pt x="466" y="1209"/>
                  </a:lnTo>
                  <a:lnTo>
                    <a:pt x="466" y="1212"/>
                  </a:lnTo>
                  <a:lnTo>
                    <a:pt x="468" y="1215"/>
                  </a:lnTo>
                  <a:lnTo>
                    <a:pt x="472" y="1219"/>
                  </a:lnTo>
                  <a:lnTo>
                    <a:pt x="476" y="1224"/>
                  </a:lnTo>
                  <a:lnTo>
                    <a:pt x="480" y="1230"/>
                  </a:lnTo>
                  <a:lnTo>
                    <a:pt x="480" y="1230"/>
                  </a:lnTo>
                  <a:lnTo>
                    <a:pt x="480" y="1237"/>
                  </a:lnTo>
                  <a:lnTo>
                    <a:pt x="480" y="1244"/>
                  </a:lnTo>
                  <a:lnTo>
                    <a:pt x="476" y="1255"/>
                  </a:lnTo>
                  <a:lnTo>
                    <a:pt x="476" y="1255"/>
                  </a:lnTo>
                  <a:lnTo>
                    <a:pt x="480" y="1261"/>
                  </a:lnTo>
                  <a:lnTo>
                    <a:pt x="483" y="1268"/>
                  </a:lnTo>
                  <a:lnTo>
                    <a:pt x="485" y="1275"/>
                  </a:lnTo>
                  <a:lnTo>
                    <a:pt x="485" y="1282"/>
                  </a:lnTo>
                  <a:lnTo>
                    <a:pt x="485" y="1289"/>
                  </a:lnTo>
                  <a:lnTo>
                    <a:pt x="482" y="1296"/>
                  </a:lnTo>
                  <a:lnTo>
                    <a:pt x="479" y="1303"/>
                  </a:lnTo>
                  <a:lnTo>
                    <a:pt x="476" y="1309"/>
                  </a:lnTo>
                  <a:lnTo>
                    <a:pt x="476" y="1309"/>
                  </a:lnTo>
                  <a:lnTo>
                    <a:pt x="479" y="1314"/>
                  </a:lnTo>
                  <a:lnTo>
                    <a:pt x="482" y="1320"/>
                  </a:lnTo>
                  <a:lnTo>
                    <a:pt x="483" y="1325"/>
                  </a:lnTo>
                  <a:lnTo>
                    <a:pt x="483" y="1332"/>
                  </a:lnTo>
                  <a:lnTo>
                    <a:pt x="482" y="1338"/>
                  </a:lnTo>
                  <a:lnTo>
                    <a:pt x="480" y="1342"/>
                  </a:lnTo>
                  <a:lnTo>
                    <a:pt x="478" y="1347"/>
                  </a:lnTo>
                  <a:lnTo>
                    <a:pt x="475" y="1348"/>
                  </a:lnTo>
                  <a:lnTo>
                    <a:pt x="475" y="1348"/>
                  </a:lnTo>
                  <a:lnTo>
                    <a:pt x="476" y="1356"/>
                  </a:lnTo>
                  <a:lnTo>
                    <a:pt x="479" y="1363"/>
                  </a:lnTo>
                  <a:lnTo>
                    <a:pt x="482" y="1370"/>
                  </a:lnTo>
                  <a:lnTo>
                    <a:pt x="483" y="1373"/>
                  </a:lnTo>
                  <a:lnTo>
                    <a:pt x="483" y="1377"/>
                  </a:lnTo>
                  <a:lnTo>
                    <a:pt x="483" y="1377"/>
                  </a:lnTo>
                  <a:lnTo>
                    <a:pt x="482" y="1382"/>
                  </a:lnTo>
                  <a:lnTo>
                    <a:pt x="480" y="1384"/>
                  </a:lnTo>
                  <a:lnTo>
                    <a:pt x="475" y="1391"/>
                  </a:lnTo>
                  <a:lnTo>
                    <a:pt x="471" y="1397"/>
                  </a:lnTo>
                  <a:lnTo>
                    <a:pt x="469" y="1400"/>
                  </a:lnTo>
                  <a:lnTo>
                    <a:pt x="469" y="1403"/>
                  </a:lnTo>
                  <a:lnTo>
                    <a:pt x="469" y="1403"/>
                  </a:lnTo>
                  <a:lnTo>
                    <a:pt x="469" y="1405"/>
                  </a:lnTo>
                  <a:lnTo>
                    <a:pt x="471" y="1410"/>
                  </a:lnTo>
                  <a:lnTo>
                    <a:pt x="473" y="1414"/>
                  </a:lnTo>
                  <a:lnTo>
                    <a:pt x="478" y="1420"/>
                  </a:lnTo>
                  <a:lnTo>
                    <a:pt x="480" y="1424"/>
                  </a:lnTo>
                  <a:lnTo>
                    <a:pt x="480" y="1424"/>
                  </a:lnTo>
                  <a:lnTo>
                    <a:pt x="480" y="1428"/>
                  </a:lnTo>
                  <a:lnTo>
                    <a:pt x="479" y="1432"/>
                  </a:lnTo>
                  <a:lnTo>
                    <a:pt x="476" y="1438"/>
                  </a:lnTo>
                  <a:lnTo>
                    <a:pt x="473" y="1445"/>
                  </a:lnTo>
                  <a:lnTo>
                    <a:pt x="471" y="1453"/>
                  </a:lnTo>
                  <a:lnTo>
                    <a:pt x="471" y="1453"/>
                  </a:lnTo>
                  <a:lnTo>
                    <a:pt x="471" y="1460"/>
                  </a:lnTo>
                  <a:lnTo>
                    <a:pt x="473" y="1470"/>
                  </a:lnTo>
                  <a:lnTo>
                    <a:pt x="475" y="1480"/>
                  </a:lnTo>
                  <a:lnTo>
                    <a:pt x="475" y="1486"/>
                  </a:lnTo>
                  <a:lnTo>
                    <a:pt x="475" y="1490"/>
                  </a:lnTo>
                  <a:lnTo>
                    <a:pt x="475" y="1490"/>
                  </a:lnTo>
                  <a:lnTo>
                    <a:pt x="472" y="1495"/>
                  </a:lnTo>
                  <a:lnTo>
                    <a:pt x="469" y="1501"/>
                  </a:lnTo>
                  <a:lnTo>
                    <a:pt x="466" y="1507"/>
                  </a:lnTo>
                  <a:lnTo>
                    <a:pt x="465" y="1512"/>
                  </a:lnTo>
                  <a:lnTo>
                    <a:pt x="465" y="1512"/>
                  </a:lnTo>
                  <a:lnTo>
                    <a:pt x="465" y="1521"/>
                  </a:lnTo>
                  <a:lnTo>
                    <a:pt x="468" y="1528"/>
                  </a:lnTo>
                  <a:lnTo>
                    <a:pt x="475" y="1540"/>
                  </a:lnTo>
                  <a:lnTo>
                    <a:pt x="475" y="1540"/>
                  </a:lnTo>
                  <a:lnTo>
                    <a:pt x="473" y="1546"/>
                  </a:lnTo>
                  <a:lnTo>
                    <a:pt x="471" y="1550"/>
                  </a:lnTo>
                  <a:lnTo>
                    <a:pt x="464" y="1556"/>
                  </a:lnTo>
                  <a:lnTo>
                    <a:pt x="456" y="1561"/>
                  </a:lnTo>
                  <a:lnTo>
                    <a:pt x="454" y="1566"/>
                  </a:lnTo>
                  <a:lnTo>
                    <a:pt x="452" y="1570"/>
                  </a:lnTo>
                  <a:lnTo>
                    <a:pt x="452" y="1570"/>
                  </a:lnTo>
                  <a:lnTo>
                    <a:pt x="452" y="1574"/>
                  </a:lnTo>
                  <a:lnTo>
                    <a:pt x="452" y="1578"/>
                  </a:lnTo>
                  <a:lnTo>
                    <a:pt x="456" y="1588"/>
                  </a:lnTo>
                  <a:lnTo>
                    <a:pt x="459" y="1596"/>
                  </a:lnTo>
                  <a:lnTo>
                    <a:pt x="459" y="1602"/>
                  </a:lnTo>
                  <a:lnTo>
                    <a:pt x="459" y="1608"/>
                  </a:lnTo>
                  <a:lnTo>
                    <a:pt x="459" y="1608"/>
                  </a:lnTo>
                  <a:lnTo>
                    <a:pt x="448" y="1613"/>
                  </a:lnTo>
                  <a:lnTo>
                    <a:pt x="444" y="1616"/>
                  </a:lnTo>
                  <a:lnTo>
                    <a:pt x="440" y="1620"/>
                  </a:lnTo>
                  <a:lnTo>
                    <a:pt x="440" y="1620"/>
                  </a:lnTo>
                  <a:lnTo>
                    <a:pt x="438" y="1626"/>
                  </a:lnTo>
                  <a:lnTo>
                    <a:pt x="440" y="1632"/>
                  </a:lnTo>
                  <a:lnTo>
                    <a:pt x="441" y="1641"/>
                  </a:lnTo>
                  <a:lnTo>
                    <a:pt x="441" y="1641"/>
                  </a:lnTo>
                  <a:close/>
                  <a:moveTo>
                    <a:pt x="486" y="251"/>
                  </a:moveTo>
                  <a:lnTo>
                    <a:pt x="486" y="251"/>
                  </a:lnTo>
                  <a:lnTo>
                    <a:pt x="478" y="253"/>
                  </a:lnTo>
                  <a:lnTo>
                    <a:pt x="469" y="254"/>
                  </a:lnTo>
                  <a:lnTo>
                    <a:pt x="452" y="261"/>
                  </a:lnTo>
                  <a:lnTo>
                    <a:pt x="438" y="270"/>
                  </a:lnTo>
                  <a:lnTo>
                    <a:pt x="424" y="279"/>
                  </a:lnTo>
                  <a:lnTo>
                    <a:pt x="424" y="279"/>
                  </a:lnTo>
                  <a:lnTo>
                    <a:pt x="428" y="279"/>
                  </a:lnTo>
                  <a:lnTo>
                    <a:pt x="433" y="281"/>
                  </a:lnTo>
                  <a:lnTo>
                    <a:pt x="434" y="284"/>
                  </a:lnTo>
                  <a:lnTo>
                    <a:pt x="438" y="286"/>
                  </a:lnTo>
                  <a:lnTo>
                    <a:pt x="438" y="286"/>
                  </a:lnTo>
                  <a:lnTo>
                    <a:pt x="442" y="284"/>
                  </a:lnTo>
                  <a:lnTo>
                    <a:pt x="445" y="281"/>
                  </a:lnTo>
                  <a:lnTo>
                    <a:pt x="449" y="274"/>
                  </a:lnTo>
                  <a:lnTo>
                    <a:pt x="454" y="265"/>
                  </a:lnTo>
                  <a:lnTo>
                    <a:pt x="456" y="263"/>
                  </a:lnTo>
                  <a:lnTo>
                    <a:pt x="461" y="261"/>
                  </a:lnTo>
                  <a:lnTo>
                    <a:pt x="461" y="261"/>
                  </a:lnTo>
                  <a:lnTo>
                    <a:pt x="466" y="260"/>
                  </a:lnTo>
                  <a:lnTo>
                    <a:pt x="472" y="261"/>
                  </a:lnTo>
                  <a:lnTo>
                    <a:pt x="478" y="261"/>
                  </a:lnTo>
                  <a:lnTo>
                    <a:pt x="485" y="263"/>
                  </a:lnTo>
                  <a:lnTo>
                    <a:pt x="485" y="263"/>
                  </a:lnTo>
                  <a:lnTo>
                    <a:pt x="486" y="257"/>
                  </a:lnTo>
                  <a:lnTo>
                    <a:pt x="487" y="253"/>
                  </a:lnTo>
                  <a:lnTo>
                    <a:pt x="486" y="251"/>
                  </a:lnTo>
                  <a:lnTo>
                    <a:pt x="486" y="251"/>
                  </a:lnTo>
                  <a:close/>
                  <a:moveTo>
                    <a:pt x="462" y="274"/>
                  </a:moveTo>
                  <a:lnTo>
                    <a:pt x="462" y="274"/>
                  </a:lnTo>
                  <a:lnTo>
                    <a:pt x="459" y="277"/>
                  </a:lnTo>
                  <a:lnTo>
                    <a:pt x="456" y="281"/>
                  </a:lnTo>
                  <a:lnTo>
                    <a:pt x="454" y="291"/>
                  </a:lnTo>
                  <a:lnTo>
                    <a:pt x="454" y="291"/>
                  </a:lnTo>
                  <a:lnTo>
                    <a:pt x="468" y="282"/>
                  </a:lnTo>
                  <a:lnTo>
                    <a:pt x="482" y="275"/>
                  </a:lnTo>
                  <a:lnTo>
                    <a:pt x="482" y="275"/>
                  </a:lnTo>
                  <a:lnTo>
                    <a:pt x="476" y="275"/>
                  </a:lnTo>
                  <a:lnTo>
                    <a:pt x="472" y="275"/>
                  </a:lnTo>
                  <a:lnTo>
                    <a:pt x="468" y="274"/>
                  </a:lnTo>
                  <a:lnTo>
                    <a:pt x="462" y="274"/>
                  </a:lnTo>
                  <a:lnTo>
                    <a:pt x="462" y="274"/>
                  </a:lnTo>
                  <a:close/>
                  <a:moveTo>
                    <a:pt x="466" y="1097"/>
                  </a:moveTo>
                  <a:lnTo>
                    <a:pt x="466" y="1097"/>
                  </a:lnTo>
                  <a:lnTo>
                    <a:pt x="473" y="1087"/>
                  </a:lnTo>
                  <a:lnTo>
                    <a:pt x="482" y="1077"/>
                  </a:lnTo>
                  <a:lnTo>
                    <a:pt x="482" y="1077"/>
                  </a:lnTo>
                  <a:lnTo>
                    <a:pt x="480" y="1061"/>
                  </a:lnTo>
                  <a:lnTo>
                    <a:pt x="478" y="1049"/>
                  </a:lnTo>
                  <a:lnTo>
                    <a:pt x="473" y="1038"/>
                  </a:lnTo>
                  <a:lnTo>
                    <a:pt x="469" y="1026"/>
                  </a:lnTo>
                  <a:lnTo>
                    <a:pt x="469" y="1026"/>
                  </a:lnTo>
                  <a:lnTo>
                    <a:pt x="462" y="1011"/>
                  </a:lnTo>
                  <a:lnTo>
                    <a:pt x="458" y="1005"/>
                  </a:lnTo>
                  <a:lnTo>
                    <a:pt x="454" y="1001"/>
                  </a:lnTo>
                  <a:lnTo>
                    <a:pt x="454" y="1001"/>
                  </a:lnTo>
                  <a:lnTo>
                    <a:pt x="459" y="1011"/>
                  </a:lnTo>
                  <a:lnTo>
                    <a:pt x="464" y="1022"/>
                  </a:lnTo>
                  <a:lnTo>
                    <a:pt x="468" y="1035"/>
                  </a:lnTo>
                  <a:lnTo>
                    <a:pt x="469" y="1047"/>
                  </a:lnTo>
                  <a:lnTo>
                    <a:pt x="469" y="1060"/>
                  </a:lnTo>
                  <a:lnTo>
                    <a:pt x="468" y="1066"/>
                  </a:lnTo>
                  <a:lnTo>
                    <a:pt x="466" y="1070"/>
                  </a:lnTo>
                  <a:lnTo>
                    <a:pt x="462" y="1074"/>
                  </a:lnTo>
                  <a:lnTo>
                    <a:pt x="459" y="1078"/>
                  </a:lnTo>
                  <a:lnTo>
                    <a:pt x="454" y="1081"/>
                  </a:lnTo>
                  <a:lnTo>
                    <a:pt x="448" y="1084"/>
                  </a:lnTo>
                  <a:lnTo>
                    <a:pt x="448" y="1084"/>
                  </a:lnTo>
                  <a:lnTo>
                    <a:pt x="444" y="1084"/>
                  </a:lnTo>
                  <a:lnTo>
                    <a:pt x="438" y="1083"/>
                  </a:lnTo>
                  <a:lnTo>
                    <a:pt x="431" y="1081"/>
                  </a:lnTo>
                  <a:lnTo>
                    <a:pt x="426" y="1078"/>
                  </a:lnTo>
                  <a:lnTo>
                    <a:pt x="426" y="1078"/>
                  </a:lnTo>
                  <a:lnTo>
                    <a:pt x="421" y="1061"/>
                  </a:lnTo>
                  <a:lnTo>
                    <a:pt x="420" y="1043"/>
                  </a:lnTo>
                  <a:lnTo>
                    <a:pt x="420" y="1026"/>
                  </a:lnTo>
                  <a:lnTo>
                    <a:pt x="419" y="1011"/>
                  </a:lnTo>
                  <a:lnTo>
                    <a:pt x="419" y="1011"/>
                  </a:lnTo>
                  <a:lnTo>
                    <a:pt x="419" y="1019"/>
                  </a:lnTo>
                  <a:lnTo>
                    <a:pt x="417" y="1031"/>
                  </a:lnTo>
                  <a:lnTo>
                    <a:pt x="414" y="1053"/>
                  </a:lnTo>
                  <a:lnTo>
                    <a:pt x="414" y="1064"/>
                  </a:lnTo>
                  <a:lnTo>
                    <a:pt x="416" y="1076"/>
                  </a:lnTo>
                  <a:lnTo>
                    <a:pt x="419" y="1085"/>
                  </a:lnTo>
                  <a:lnTo>
                    <a:pt x="421" y="1091"/>
                  </a:lnTo>
                  <a:lnTo>
                    <a:pt x="426" y="1095"/>
                  </a:lnTo>
                  <a:lnTo>
                    <a:pt x="426" y="1095"/>
                  </a:lnTo>
                  <a:lnTo>
                    <a:pt x="430" y="1094"/>
                  </a:lnTo>
                  <a:lnTo>
                    <a:pt x="435" y="1094"/>
                  </a:lnTo>
                  <a:lnTo>
                    <a:pt x="445" y="1095"/>
                  </a:lnTo>
                  <a:lnTo>
                    <a:pt x="455" y="1097"/>
                  </a:lnTo>
                  <a:lnTo>
                    <a:pt x="461" y="1097"/>
                  </a:lnTo>
                  <a:lnTo>
                    <a:pt x="466" y="1097"/>
                  </a:lnTo>
                  <a:lnTo>
                    <a:pt x="466" y="1097"/>
                  </a:lnTo>
                  <a:close/>
                  <a:moveTo>
                    <a:pt x="475" y="1275"/>
                  </a:moveTo>
                  <a:lnTo>
                    <a:pt x="475" y="1275"/>
                  </a:lnTo>
                  <a:lnTo>
                    <a:pt x="472" y="1272"/>
                  </a:lnTo>
                  <a:lnTo>
                    <a:pt x="469" y="1268"/>
                  </a:lnTo>
                  <a:lnTo>
                    <a:pt x="466" y="1264"/>
                  </a:lnTo>
                  <a:lnTo>
                    <a:pt x="465" y="1258"/>
                  </a:lnTo>
                  <a:lnTo>
                    <a:pt x="465" y="1258"/>
                  </a:lnTo>
                  <a:lnTo>
                    <a:pt x="465" y="1252"/>
                  </a:lnTo>
                  <a:lnTo>
                    <a:pt x="466" y="1247"/>
                  </a:lnTo>
                  <a:lnTo>
                    <a:pt x="471" y="1236"/>
                  </a:lnTo>
                  <a:lnTo>
                    <a:pt x="471" y="1236"/>
                  </a:lnTo>
                  <a:lnTo>
                    <a:pt x="466" y="1230"/>
                  </a:lnTo>
                  <a:lnTo>
                    <a:pt x="462" y="1226"/>
                  </a:lnTo>
                  <a:lnTo>
                    <a:pt x="458" y="1222"/>
                  </a:lnTo>
                  <a:lnTo>
                    <a:pt x="456" y="1216"/>
                  </a:lnTo>
                  <a:lnTo>
                    <a:pt x="456" y="1216"/>
                  </a:lnTo>
                  <a:lnTo>
                    <a:pt x="455" y="1210"/>
                  </a:lnTo>
                  <a:lnTo>
                    <a:pt x="456" y="1206"/>
                  </a:lnTo>
                  <a:lnTo>
                    <a:pt x="461" y="1196"/>
                  </a:lnTo>
                  <a:lnTo>
                    <a:pt x="466" y="1188"/>
                  </a:lnTo>
                  <a:lnTo>
                    <a:pt x="468" y="1184"/>
                  </a:lnTo>
                  <a:lnTo>
                    <a:pt x="469" y="1179"/>
                  </a:lnTo>
                  <a:lnTo>
                    <a:pt x="469" y="1179"/>
                  </a:lnTo>
                  <a:lnTo>
                    <a:pt x="468" y="1175"/>
                  </a:lnTo>
                  <a:lnTo>
                    <a:pt x="464" y="1171"/>
                  </a:lnTo>
                  <a:lnTo>
                    <a:pt x="461" y="1168"/>
                  </a:lnTo>
                  <a:lnTo>
                    <a:pt x="459" y="1163"/>
                  </a:lnTo>
                  <a:lnTo>
                    <a:pt x="459" y="1163"/>
                  </a:lnTo>
                  <a:lnTo>
                    <a:pt x="458" y="1157"/>
                  </a:lnTo>
                  <a:lnTo>
                    <a:pt x="458" y="1151"/>
                  </a:lnTo>
                  <a:lnTo>
                    <a:pt x="459" y="1137"/>
                  </a:lnTo>
                  <a:lnTo>
                    <a:pt x="461" y="1123"/>
                  </a:lnTo>
                  <a:lnTo>
                    <a:pt x="459" y="1116"/>
                  </a:lnTo>
                  <a:lnTo>
                    <a:pt x="458" y="1111"/>
                  </a:lnTo>
                  <a:lnTo>
                    <a:pt x="458" y="1111"/>
                  </a:lnTo>
                  <a:lnTo>
                    <a:pt x="448" y="1109"/>
                  </a:lnTo>
                  <a:lnTo>
                    <a:pt x="440" y="1109"/>
                  </a:lnTo>
                  <a:lnTo>
                    <a:pt x="440" y="1109"/>
                  </a:lnTo>
                  <a:lnTo>
                    <a:pt x="444" y="1139"/>
                  </a:lnTo>
                  <a:lnTo>
                    <a:pt x="447" y="1170"/>
                  </a:lnTo>
                  <a:lnTo>
                    <a:pt x="448" y="1199"/>
                  </a:lnTo>
                  <a:lnTo>
                    <a:pt x="448" y="1227"/>
                  </a:lnTo>
                  <a:lnTo>
                    <a:pt x="447" y="1288"/>
                  </a:lnTo>
                  <a:lnTo>
                    <a:pt x="447" y="1349"/>
                  </a:lnTo>
                  <a:lnTo>
                    <a:pt x="447" y="1349"/>
                  </a:lnTo>
                  <a:lnTo>
                    <a:pt x="445" y="1380"/>
                  </a:lnTo>
                  <a:lnTo>
                    <a:pt x="444" y="1412"/>
                  </a:lnTo>
                  <a:lnTo>
                    <a:pt x="441" y="1477"/>
                  </a:lnTo>
                  <a:lnTo>
                    <a:pt x="441" y="1477"/>
                  </a:lnTo>
                  <a:lnTo>
                    <a:pt x="438" y="1508"/>
                  </a:lnTo>
                  <a:lnTo>
                    <a:pt x="434" y="1537"/>
                  </a:lnTo>
                  <a:lnTo>
                    <a:pt x="426" y="1592"/>
                  </a:lnTo>
                  <a:lnTo>
                    <a:pt x="426" y="1592"/>
                  </a:lnTo>
                  <a:lnTo>
                    <a:pt x="421" y="1609"/>
                  </a:lnTo>
                  <a:lnTo>
                    <a:pt x="417" y="1625"/>
                  </a:lnTo>
                  <a:lnTo>
                    <a:pt x="417" y="1632"/>
                  </a:lnTo>
                  <a:lnTo>
                    <a:pt x="419" y="1637"/>
                  </a:lnTo>
                  <a:lnTo>
                    <a:pt x="423" y="1640"/>
                  </a:lnTo>
                  <a:lnTo>
                    <a:pt x="430" y="1643"/>
                  </a:lnTo>
                  <a:lnTo>
                    <a:pt x="430" y="1643"/>
                  </a:lnTo>
                  <a:lnTo>
                    <a:pt x="430" y="1636"/>
                  </a:lnTo>
                  <a:lnTo>
                    <a:pt x="428" y="1630"/>
                  </a:lnTo>
                  <a:lnTo>
                    <a:pt x="428" y="1626"/>
                  </a:lnTo>
                  <a:lnTo>
                    <a:pt x="430" y="1619"/>
                  </a:lnTo>
                  <a:lnTo>
                    <a:pt x="430" y="1619"/>
                  </a:lnTo>
                  <a:lnTo>
                    <a:pt x="431" y="1616"/>
                  </a:lnTo>
                  <a:lnTo>
                    <a:pt x="434" y="1612"/>
                  </a:lnTo>
                  <a:lnTo>
                    <a:pt x="440" y="1608"/>
                  </a:lnTo>
                  <a:lnTo>
                    <a:pt x="445" y="1602"/>
                  </a:lnTo>
                  <a:lnTo>
                    <a:pt x="448" y="1599"/>
                  </a:lnTo>
                  <a:lnTo>
                    <a:pt x="449" y="1596"/>
                  </a:lnTo>
                  <a:lnTo>
                    <a:pt x="449" y="1596"/>
                  </a:lnTo>
                  <a:lnTo>
                    <a:pt x="449" y="1594"/>
                  </a:lnTo>
                  <a:lnTo>
                    <a:pt x="448" y="1589"/>
                  </a:lnTo>
                  <a:lnTo>
                    <a:pt x="445" y="1581"/>
                  </a:lnTo>
                  <a:lnTo>
                    <a:pt x="442" y="1573"/>
                  </a:lnTo>
                  <a:lnTo>
                    <a:pt x="441" y="1570"/>
                  </a:lnTo>
                  <a:lnTo>
                    <a:pt x="442" y="1566"/>
                  </a:lnTo>
                  <a:lnTo>
                    <a:pt x="442" y="1566"/>
                  </a:lnTo>
                  <a:lnTo>
                    <a:pt x="444" y="1563"/>
                  </a:lnTo>
                  <a:lnTo>
                    <a:pt x="445" y="1559"/>
                  </a:lnTo>
                  <a:lnTo>
                    <a:pt x="452" y="1553"/>
                  </a:lnTo>
                  <a:lnTo>
                    <a:pt x="458" y="1547"/>
                  </a:lnTo>
                  <a:lnTo>
                    <a:pt x="461" y="1543"/>
                  </a:lnTo>
                  <a:lnTo>
                    <a:pt x="462" y="1540"/>
                  </a:lnTo>
                  <a:lnTo>
                    <a:pt x="462" y="1540"/>
                  </a:lnTo>
                  <a:lnTo>
                    <a:pt x="462" y="1536"/>
                  </a:lnTo>
                  <a:lnTo>
                    <a:pt x="461" y="1533"/>
                  </a:lnTo>
                  <a:lnTo>
                    <a:pt x="458" y="1525"/>
                  </a:lnTo>
                  <a:lnTo>
                    <a:pt x="454" y="1516"/>
                  </a:lnTo>
                  <a:lnTo>
                    <a:pt x="454" y="1512"/>
                  </a:lnTo>
                  <a:lnTo>
                    <a:pt x="454" y="1508"/>
                  </a:lnTo>
                  <a:lnTo>
                    <a:pt x="454" y="1508"/>
                  </a:lnTo>
                  <a:lnTo>
                    <a:pt x="455" y="1501"/>
                  </a:lnTo>
                  <a:lnTo>
                    <a:pt x="459" y="1495"/>
                  </a:lnTo>
                  <a:lnTo>
                    <a:pt x="462" y="1488"/>
                  </a:lnTo>
                  <a:lnTo>
                    <a:pt x="465" y="1481"/>
                  </a:lnTo>
                  <a:lnTo>
                    <a:pt x="465" y="1481"/>
                  </a:lnTo>
                  <a:lnTo>
                    <a:pt x="464" y="1473"/>
                  </a:lnTo>
                  <a:lnTo>
                    <a:pt x="461" y="1466"/>
                  </a:lnTo>
                  <a:lnTo>
                    <a:pt x="459" y="1459"/>
                  </a:lnTo>
                  <a:lnTo>
                    <a:pt x="458" y="1450"/>
                  </a:lnTo>
                  <a:lnTo>
                    <a:pt x="458" y="1450"/>
                  </a:lnTo>
                  <a:lnTo>
                    <a:pt x="461" y="1446"/>
                  </a:lnTo>
                  <a:lnTo>
                    <a:pt x="464" y="1442"/>
                  </a:lnTo>
                  <a:lnTo>
                    <a:pt x="466" y="1436"/>
                  </a:lnTo>
                  <a:lnTo>
                    <a:pt x="469" y="1431"/>
                  </a:lnTo>
                  <a:lnTo>
                    <a:pt x="469" y="1431"/>
                  </a:lnTo>
                  <a:lnTo>
                    <a:pt x="468" y="1428"/>
                  </a:lnTo>
                  <a:lnTo>
                    <a:pt x="468" y="1424"/>
                  </a:lnTo>
                  <a:lnTo>
                    <a:pt x="464" y="1417"/>
                  </a:lnTo>
                  <a:lnTo>
                    <a:pt x="459" y="1410"/>
                  </a:lnTo>
                  <a:lnTo>
                    <a:pt x="458" y="1405"/>
                  </a:lnTo>
                  <a:lnTo>
                    <a:pt x="458" y="1401"/>
                  </a:lnTo>
                  <a:lnTo>
                    <a:pt x="458" y="1401"/>
                  </a:lnTo>
                  <a:lnTo>
                    <a:pt x="458" y="1398"/>
                  </a:lnTo>
                  <a:lnTo>
                    <a:pt x="459" y="1394"/>
                  </a:lnTo>
                  <a:lnTo>
                    <a:pt x="465" y="1387"/>
                  </a:lnTo>
                  <a:lnTo>
                    <a:pt x="469" y="1382"/>
                  </a:lnTo>
                  <a:lnTo>
                    <a:pt x="471" y="1377"/>
                  </a:lnTo>
                  <a:lnTo>
                    <a:pt x="472" y="1375"/>
                  </a:lnTo>
                  <a:lnTo>
                    <a:pt x="472" y="1375"/>
                  </a:lnTo>
                  <a:lnTo>
                    <a:pt x="471" y="1369"/>
                  </a:lnTo>
                  <a:lnTo>
                    <a:pt x="466" y="1362"/>
                  </a:lnTo>
                  <a:lnTo>
                    <a:pt x="464" y="1356"/>
                  </a:lnTo>
                  <a:lnTo>
                    <a:pt x="462" y="1349"/>
                  </a:lnTo>
                  <a:lnTo>
                    <a:pt x="462" y="1349"/>
                  </a:lnTo>
                  <a:lnTo>
                    <a:pt x="468" y="1339"/>
                  </a:lnTo>
                  <a:lnTo>
                    <a:pt x="473" y="1330"/>
                  </a:lnTo>
                  <a:lnTo>
                    <a:pt x="473" y="1330"/>
                  </a:lnTo>
                  <a:lnTo>
                    <a:pt x="468" y="1323"/>
                  </a:lnTo>
                  <a:lnTo>
                    <a:pt x="466" y="1316"/>
                  </a:lnTo>
                  <a:lnTo>
                    <a:pt x="466" y="1309"/>
                  </a:lnTo>
                  <a:lnTo>
                    <a:pt x="468" y="1302"/>
                  </a:lnTo>
                  <a:lnTo>
                    <a:pt x="473" y="1288"/>
                  </a:lnTo>
                  <a:lnTo>
                    <a:pt x="475" y="1282"/>
                  </a:lnTo>
                  <a:lnTo>
                    <a:pt x="475" y="1275"/>
                  </a:lnTo>
                  <a:lnTo>
                    <a:pt x="475" y="1275"/>
                  </a:lnTo>
                  <a:close/>
                  <a:moveTo>
                    <a:pt x="438" y="997"/>
                  </a:moveTo>
                  <a:lnTo>
                    <a:pt x="438" y="997"/>
                  </a:lnTo>
                  <a:lnTo>
                    <a:pt x="431" y="997"/>
                  </a:lnTo>
                  <a:lnTo>
                    <a:pt x="430" y="997"/>
                  </a:lnTo>
                  <a:lnTo>
                    <a:pt x="428" y="1000"/>
                  </a:lnTo>
                  <a:lnTo>
                    <a:pt x="428" y="1000"/>
                  </a:lnTo>
                  <a:lnTo>
                    <a:pt x="430" y="1008"/>
                  </a:lnTo>
                  <a:lnTo>
                    <a:pt x="431" y="1018"/>
                  </a:lnTo>
                  <a:lnTo>
                    <a:pt x="431" y="1038"/>
                  </a:lnTo>
                  <a:lnTo>
                    <a:pt x="431" y="1046"/>
                  </a:lnTo>
                  <a:lnTo>
                    <a:pt x="431" y="1056"/>
                  </a:lnTo>
                  <a:lnTo>
                    <a:pt x="434" y="1064"/>
                  </a:lnTo>
                  <a:lnTo>
                    <a:pt x="438" y="1071"/>
                  </a:lnTo>
                  <a:lnTo>
                    <a:pt x="438" y="1071"/>
                  </a:lnTo>
                  <a:lnTo>
                    <a:pt x="444" y="1070"/>
                  </a:lnTo>
                  <a:lnTo>
                    <a:pt x="449" y="1069"/>
                  </a:lnTo>
                  <a:lnTo>
                    <a:pt x="454" y="1066"/>
                  </a:lnTo>
                  <a:lnTo>
                    <a:pt x="456" y="1061"/>
                  </a:lnTo>
                  <a:lnTo>
                    <a:pt x="458" y="1057"/>
                  </a:lnTo>
                  <a:lnTo>
                    <a:pt x="458" y="1052"/>
                  </a:lnTo>
                  <a:lnTo>
                    <a:pt x="458" y="1039"/>
                  </a:lnTo>
                  <a:lnTo>
                    <a:pt x="454" y="1026"/>
                  </a:lnTo>
                  <a:lnTo>
                    <a:pt x="449" y="1014"/>
                  </a:lnTo>
                  <a:lnTo>
                    <a:pt x="444" y="1004"/>
                  </a:lnTo>
                  <a:lnTo>
                    <a:pt x="438" y="997"/>
                  </a:lnTo>
                  <a:lnTo>
                    <a:pt x="438" y="997"/>
                  </a:lnTo>
                  <a:close/>
                  <a:moveTo>
                    <a:pt x="419" y="939"/>
                  </a:moveTo>
                  <a:lnTo>
                    <a:pt x="419" y="939"/>
                  </a:lnTo>
                  <a:lnTo>
                    <a:pt x="417" y="953"/>
                  </a:lnTo>
                  <a:lnTo>
                    <a:pt x="417" y="966"/>
                  </a:lnTo>
                  <a:lnTo>
                    <a:pt x="419" y="976"/>
                  </a:lnTo>
                  <a:lnTo>
                    <a:pt x="424" y="987"/>
                  </a:lnTo>
                  <a:lnTo>
                    <a:pt x="424" y="987"/>
                  </a:lnTo>
                  <a:lnTo>
                    <a:pt x="431" y="984"/>
                  </a:lnTo>
                  <a:lnTo>
                    <a:pt x="437" y="984"/>
                  </a:lnTo>
                  <a:lnTo>
                    <a:pt x="442" y="984"/>
                  </a:lnTo>
                  <a:lnTo>
                    <a:pt x="448" y="983"/>
                  </a:lnTo>
                  <a:lnTo>
                    <a:pt x="448" y="983"/>
                  </a:lnTo>
                  <a:lnTo>
                    <a:pt x="448" y="980"/>
                  </a:lnTo>
                  <a:lnTo>
                    <a:pt x="449" y="977"/>
                  </a:lnTo>
                  <a:lnTo>
                    <a:pt x="449" y="977"/>
                  </a:lnTo>
                  <a:lnTo>
                    <a:pt x="452" y="980"/>
                  </a:lnTo>
                  <a:lnTo>
                    <a:pt x="452" y="980"/>
                  </a:lnTo>
                  <a:lnTo>
                    <a:pt x="454" y="970"/>
                  </a:lnTo>
                  <a:lnTo>
                    <a:pt x="454" y="960"/>
                  </a:lnTo>
                  <a:lnTo>
                    <a:pt x="451" y="952"/>
                  </a:lnTo>
                  <a:lnTo>
                    <a:pt x="447" y="945"/>
                  </a:lnTo>
                  <a:lnTo>
                    <a:pt x="441" y="939"/>
                  </a:lnTo>
                  <a:lnTo>
                    <a:pt x="435" y="937"/>
                  </a:lnTo>
                  <a:lnTo>
                    <a:pt x="427" y="937"/>
                  </a:lnTo>
                  <a:lnTo>
                    <a:pt x="419" y="939"/>
                  </a:lnTo>
                  <a:lnTo>
                    <a:pt x="419" y="939"/>
                  </a:lnTo>
                  <a:close/>
                  <a:moveTo>
                    <a:pt x="428" y="295"/>
                  </a:moveTo>
                  <a:lnTo>
                    <a:pt x="428" y="295"/>
                  </a:lnTo>
                  <a:lnTo>
                    <a:pt x="428" y="299"/>
                  </a:lnTo>
                  <a:lnTo>
                    <a:pt x="427" y="303"/>
                  </a:lnTo>
                  <a:lnTo>
                    <a:pt x="427" y="308"/>
                  </a:lnTo>
                  <a:lnTo>
                    <a:pt x="428" y="310"/>
                  </a:lnTo>
                  <a:lnTo>
                    <a:pt x="428" y="310"/>
                  </a:lnTo>
                  <a:lnTo>
                    <a:pt x="435" y="305"/>
                  </a:lnTo>
                  <a:lnTo>
                    <a:pt x="444" y="298"/>
                  </a:lnTo>
                  <a:lnTo>
                    <a:pt x="444" y="298"/>
                  </a:lnTo>
                  <a:lnTo>
                    <a:pt x="434" y="296"/>
                  </a:lnTo>
                  <a:lnTo>
                    <a:pt x="431" y="296"/>
                  </a:lnTo>
                  <a:lnTo>
                    <a:pt x="428" y="295"/>
                  </a:lnTo>
                  <a:lnTo>
                    <a:pt x="428" y="295"/>
                  </a:lnTo>
                  <a:close/>
                  <a:moveTo>
                    <a:pt x="385" y="312"/>
                  </a:moveTo>
                  <a:lnTo>
                    <a:pt x="385" y="312"/>
                  </a:lnTo>
                  <a:lnTo>
                    <a:pt x="391" y="313"/>
                  </a:lnTo>
                  <a:lnTo>
                    <a:pt x="396" y="313"/>
                  </a:lnTo>
                  <a:lnTo>
                    <a:pt x="400" y="312"/>
                  </a:lnTo>
                  <a:lnTo>
                    <a:pt x="405" y="310"/>
                  </a:lnTo>
                  <a:lnTo>
                    <a:pt x="409" y="305"/>
                  </a:lnTo>
                  <a:lnTo>
                    <a:pt x="412" y="299"/>
                  </a:lnTo>
                  <a:lnTo>
                    <a:pt x="412" y="299"/>
                  </a:lnTo>
                  <a:lnTo>
                    <a:pt x="414" y="301"/>
                  </a:lnTo>
                  <a:lnTo>
                    <a:pt x="417" y="301"/>
                  </a:lnTo>
                  <a:lnTo>
                    <a:pt x="417" y="301"/>
                  </a:lnTo>
                  <a:lnTo>
                    <a:pt x="420" y="291"/>
                  </a:lnTo>
                  <a:lnTo>
                    <a:pt x="420" y="285"/>
                  </a:lnTo>
                  <a:lnTo>
                    <a:pt x="420" y="281"/>
                  </a:lnTo>
                  <a:lnTo>
                    <a:pt x="420" y="281"/>
                  </a:lnTo>
                  <a:lnTo>
                    <a:pt x="410" y="288"/>
                  </a:lnTo>
                  <a:lnTo>
                    <a:pt x="400" y="295"/>
                  </a:lnTo>
                  <a:lnTo>
                    <a:pt x="392" y="303"/>
                  </a:lnTo>
                  <a:lnTo>
                    <a:pt x="385" y="312"/>
                  </a:lnTo>
                  <a:lnTo>
                    <a:pt x="385" y="312"/>
                  </a:lnTo>
                  <a:close/>
                  <a:moveTo>
                    <a:pt x="228" y="868"/>
                  </a:moveTo>
                  <a:lnTo>
                    <a:pt x="228" y="868"/>
                  </a:lnTo>
                  <a:lnTo>
                    <a:pt x="229" y="830"/>
                  </a:lnTo>
                  <a:lnTo>
                    <a:pt x="229" y="793"/>
                  </a:lnTo>
                  <a:lnTo>
                    <a:pt x="229" y="755"/>
                  </a:lnTo>
                  <a:lnTo>
                    <a:pt x="230" y="716"/>
                  </a:lnTo>
                  <a:lnTo>
                    <a:pt x="230" y="716"/>
                  </a:lnTo>
                  <a:lnTo>
                    <a:pt x="233" y="685"/>
                  </a:lnTo>
                  <a:lnTo>
                    <a:pt x="236" y="654"/>
                  </a:lnTo>
                  <a:lnTo>
                    <a:pt x="242" y="623"/>
                  </a:lnTo>
                  <a:lnTo>
                    <a:pt x="247" y="594"/>
                  </a:lnTo>
                  <a:lnTo>
                    <a:pt x="247" y="594"/>
                  </a:lnTo>
                  <a:lnTo>
                    <a:pt x="256" y="564"/>
                  </a:lnTo>
                  <a:lnTo>
                    <a:pt x="267" y="535"/>
                  </a:lnTo>
                  <a:lnTo>
                    <a:pt x="291" y="477"/>
                  </a:lnTo>
                  <a:lnTo>
                    <a:pt x="291" y="477"/>
                  </a:lnTo>
                  <a:lnTo>
                    <a:pt x="298" y="462"/>
                  </a:lnTo>
                  <a:lnTo>
                    <a:pt x="308" y="447"/>
                  </a:lnTo>
                  <a:lnTo>
                    <a:pt x="318" y="432"/>
                  </a:lnTo>
                  <a:lnTo>
                    <a:pt x="327" y="418"/>
                  </a:lnTo>
                  <a:lnTo>
                    <a:pt x="350" y="392"/>
                  </a:lnTo>
                  <a:lnTo>
                    <a:pt x="360" y="378"/>
                  </a:lnTo>
                  <a:lnTo>
                    <a:pt x="369" y="364"/>
                  </a:lnTo>
                  <a:lnTo>
                    <a:pt x="369" y="364"/>
                  </a:lnTo>
                  <a:lnTo>
                    <a:pt x="381" y="354"/>
                  </a:lnTo>
                  <a:lnTo>
                    <a:pt x="393" y="343"/>
                  </a:lnTo>
                  <a:lnTo>
                    <a:pt x="405" y="330"/>
                  </a:lnTo>
                  <a:lnTo>
                    <a:pt x="413" y="319"/>
                  </a:lnTo>
                  <a:lnTo>
                    <a:pt x="413" y="319"/>
                  </a:lnTo>
                  <a:lnTo>
                    <a:pt x="402" y="322"/>
                  </a:lnTo>
                  <a:lnTo>
                    <a:pt x="393" y="326"/>
                  </a:lnTo>
                  <a:lnTo>
                    <a:pt x="386" y="331"/>
                  </a:lnTo>
                  <a:lnTo>
                    <a:pt x="381" y="338"/>
                  </a:lnTo>
                  <a:lnTo>
                    <a:pt x="369" y="352"/>
                  </a:lnTo>
                  <a:lnTo>
                    <a:pt x="362" y="359"/>
                  </a:lnTo>
                  <a:lnTo>
                    <a:pt x="355" y="364"/>
                  </a:lnTo>
                  <a:lnTo>
                    <a:pt x="355" y="364"/>
                  </a:lnTo>
                  <a:lnTo>
                    <a:pt x="353" y="372"/>
                  </a:lnTo>
                  <a:lnTo>
                    <a:pt x="350" y="378"/>
                  </a:lnTo>
                  <a:lnTo>
                    <a:pt x="344" y="383"/>
                  </a:lnTo>
                  <a:lnTo>
                    <a:pt x="339" y="386"/>
                  </a:lnTo>
                  <a:lnTo>
                    <a:pt x="339" y="386"/>
                  </a:lnTo>
                  <a:lnTo>
                    <a:pt x="330" y="388"/>
                  </a:lnTo>
                  <a:lnTo>
                    <a:pt x="326" y="388"/>
                  </a:lnTo>
                  <a:lnTo>
                    <a:pt x="320" y="389"/>
                  </a:lnTo>
                  <a:lnTo>
                    <a:pt x="320" y="389"/>
                  </a:lnTo>
                  <a:lnTo>
                    <a:pt x="323" y="402"/>
                  </a:lnTo>
                  <a:lnTo>
                    <a:pt x="323" y="407"/>
                  </a:lnTo>
                  <a:lnTo>
                    <a:pt x="322" y="410"/>
                  </a:lnTo>
                  <a:lnTo>
                    <a:pt x="320" y="413"/>
                  </a:lnTo>
                  <a:lnTo>
                    <a:pt x="316" y="416"/>
                  </a:lnTo>
                  <a:lnTo>
                    <a:pt x="312" y="417"/>
                  </a:lnTo>
                  <a:lnTo>
                    <a:pt x="306" y="418"/>
                  </a:lnTo>
                  <a:lnTo>
                    <a:pt x="306" y="418"/>
                  </a:lnTo>
                  <a:lnTo>
                    <a:pt x="301" y="432"/>
                  </a:lnTo>
                  <a:lnTo>
                    <a:pt x="294" y="444"/>
                  </a:lnTo>
                  <a:lnTo>
                    <a:pt x="289" y="449"/>
                  </a:lnTo>
                  <a:lnTo>
                    <a:pt x="285" y="454"/>
                  </a:lnTo>
                  <a:lnTo>
                    <a:pt x="278" y="456"/>
                  </a:lnTo>
                  <a:lnTo>
                    <a:pt x="273" y="459"/>
                  </a:lnTo>
                  <a:lnTo>
                    <a:pt x="273" y="459"/>
                  </a:lnTo>
                  <a:lnTo>
                    <a:pt x="274" y="468"/>
                  </a:lnTo>
                  <a:lnTo>
                    <a:pt x="274" y="473"/>
                  </a:lnTo>
                  <a:lnTo>
                    <a:pt x="273" y="479"/>
                  </a:lnTo>
                  <a:lnTo>
                    <a:pt x="271" y="483"/>
                  </a:lnTo>
                  <a:lnTo>
                    <a:pt x="266" y="491"/>
                  </a:lnTo>
                  <a:lnTo>
                    <a:pt x="259" y="497"/>
                  </a:lnTo>
                  <a:lnTo>
                    <a:pt x="259" y="497"/>
                  </a:lnTo>
                  <a:lnTo>
                    <a:pt x="261" y="501"/>
                  </a:lnTo>
                  <a:lnTo>
                    <a:pt x="263" y="507"/>
                  </a:lnTo>
                  <a:lnTo>
                    <a:pt x="266" y="515"/>
                  </a:lnTo>
                  <a:lnTo>
                    <a:pt x="266" y="515"/>
                  </a:lnTo>
                  <a:lnTo>
                    <a:pt x="264" y="518"/>
                  </a:lnTo>
                  <a:lnTo>
                    <a:pt x="263" y="520"/>
                  </a:lnTo>
                  <a:lnTo>
                    <a:pt x="259" y="522"/>
                  </a:lnTo>
                  <a:lnTo>
                    <a:pt x="254" y="524"/>
                  </a:lnTo>
                  <a:lnTo>
                    <a:pt x="253" y="525"/>
                  </a:lnTo>
                  <a:lnTo>
                    <a:pt x="252" y="528"/>
                  </a:lnTo>
                  <a:lnTo>
                    <a:pt x="252" y="528"/>
                  </a:lnTo>
                  <a:lnTo>
                    <a:pt x="252" y="534"/>
                  </a:lnTo>
                  <a:lnTo>
                    <a:pt x="254" y="536"/>
                  </a:lnTo>
                  <a:lnTo>
                    <a:pt x="256" y="541"/>
                  </a:lnTo>
                  <a:lnTo>
                    <a:pt x="257" y="545"/>
                  </a:lnTo>
                  <a:lnTo>
                    <a:pt x="257" y="545"/>
                  </a:lnTo>
                  <a:lnTo>
                    <a:pt x="253" y="552"/>
                  </a:lnTo>
                  <a:lnTo>
                    <a:pt x="249" y="557"/>
                  </a:lnTo>
                  <a:lnTo>
                    <a:pt x="242" y="562"/>
                  </a:lnTo>
                  <a:lnTo>
                    <a:pt x="237" y="567"/>
                  </a:lnTo>
                  <a:lnTo>
                    <a:pt x="237" y="567"/>
                  </a:lnTo>
                  <a:lnTo>
                    <a:pt x="239" y="571"/>
                  </a:lnTo>
                  <a:lnTo>
                    <a:pt x="242" y="577"/>
                  </a:lnTo>
                  <a:lnTo>
                    <a:pt x="243" y="581"/>
                  </a:lnTo>
                  <a:lnTo>
                    <a:pt x="243" y="588"/>
                  </a:lnTo>
                  <a:lnTo>
                    <a:pt x="243" y="588"/>
                  </a:lnTo>
                  <a:lnTo>
                    <a:pt x="236" y="593"/>
                  </a:lnTo>
                  <a:lnTo>
                    <a:pt x="230" y="597"/>
                  </a:lnTo>
                  <a:lnTo>
                    <a:pt x="230" y="597"/>
                  </a:lnTo>
                  <a:lnTo>
                    <a:pt x="230" y="600"/>
                  </a:lnTo>
                  <a:lnTo>
                    <a:pt x="230" y="602"/>
                  </a:lnTo>
                  <a:lnTo>
                    <a:pt x="232" y="607"/>
                  </a:lnTo>
                  <a:lnTo>
                    <a:pt x="235" y="611"/>
                  </a:lnTo>
                  <a:lnTo>
                    <a:pt x="235" y="614"/>
                  </a:lnTo>
                  <a:lnTo>
                    <a:pt x="235" y="616"/>
                  </a:lnTo>
                  <a:lnTo>
                    <a:pt x="235" y="616"/>
                  </a:lnTo>
                  <a:lnTo>
                    <a:pt x="233" y="619"/>
                  </a:lnTo>
                  <a:lnTo>
                    <a:pt x="230" y="621"/>
                  </a:lnTo>
                  <a:lnTo>
                    <a:pt x="225" y="625"/>
                  </a:lnTo>
                  <a:lnTo>
                    <a:pt x="219" y="628"/>
                  </a:lnTo>
                  <a:lnTo>
                    <a:pt x="216" y="630"/>
                  </a:lnTo>
                  <a:lnTo>
                    <a:pt x="216" y="635"/>
                  </a:lnTo>
                  <a:lnTo>
                    <a:pt x="216" y="635"/>
                  </a:lnTo>
                  <a:lnTo>
                    <a:pt x="216" y="637"/>
                  </a:lnTo>
                  <a:lnTo>
                    <a:pt x="218" y="640"/>
                  </a:lnTo>
                  <a:lnTo>
                    <a:pt x="222" y="643"/>
                  </a:lnTo>
                  <a:lnTo>
                    <a:pt x="225" y="649"/>
                  </a:lnTo>
                  <a:lnTo>
                    <a:pt x="226" y="652"/>
                  </a:lnTo>
                  <a:lnTo>
                    <a:pt x="228" y="656"/>
                  </a:lnTo>
                  <a:lnTo>
                    <a:pt x="228" y="656"/>
                  </a:lnTo>
                  <a:lnTo>
                    <a:pt x="223" y="663"/>
                  </a:lnTo>
                  <a:lnTo>
                    <a:pt x="218" y="668"/>
                  </a:lnTo>
                  <a:lnTo>
                    <a:pt x="214" y="674"/>
                  </a:lnTo>
                  <a:lnTo>
                    <a:pt x="214" y="678"/>
                  </a:lnTo>
                  <a:lnTo>
                    <a:pt x="214" y="682"/>
                  </a:lnTo>
                  <a:lnTo>
                    <a:pt x="214" y="682"/>
                  </a:lnTo>
                  <a:lnTo>
                    <a:pt x="215" y="685"/>
                  </a:lnTo>
                  <a:lnTo>
                    <a:pt x="218" y="687"/>
                  </a:lnTo>
                  <a:lnTo>
                    <a:pt x="225" y="691"/>
                  </a:lnTo>
                  <a:lnTo>
                    <a:pt x="226" y="692"/>
                  </a:lnTo>
                  <a:lnTo>
                    <a:pt x="228" y="695"/>
                  </a:lnTo>
                  <a:lnTo>
                    <a:pt x="229" y="699"/>
                  </a:lnTo>
                  <a:lnTo>
                    <a:pt x="228" y="703"/>
                  </a:lnTo>
                  <a:lnTo>
                    <a:pt x="228" y="703"/>
                  </a:lnTo>
                  <a:lnTo>
                    <a:pt x="219" y="709"/>
                  </a:lnTo>
                  <a:lnTo>
                    <a:pt x="215" y="712"/>
                  </a:lnTo>
                  <a:lnTo>
                    <a:pt x="212" y="715"/>
                  </a:lnTo>
                  <a:lnTo>
                    <a:pt x="212" y="715"/>
                  </a:lnTo>
                  <a:lnTo>
                    <a:pt x="215" y="719"/>
                  </a:lnTo>
                  <a:lnTo>
                    <a:pt x="216" y="723"/>
                  </a:lnTo>
                  <a:lnTo>
                    <a:pt x="219" y="733"/>
                  </a:lnTo>
                  <a:lnTo>
                    <a:pt x="219" y="733"/>
                  </a:lnTo>
                  <a:lnTo>
                    <a:pt x="218" y="737"/>
                  </a:lnTo>
                  <a:lnTo>
                    <a:pt x="215" y="740"/>
                  </a:lnTo>
                  <a:lnTo>
                    <a:pt x="212" y="743"/>
                  </a:lnTo>
                  <a:lnTo>
                    <a:pt x="211" y="747"/>
                  </a:lnTo>
                  <a:lnTo>
                    <a:pt x="211" y="747"/>
                  </a:lnTo>
                  <a:lnTo>
                    <a:pt x="214" y="751"/>
                  </a:lnTo>
                  <a:lnTo>
                    <a:pt x="218" y="755"/>
                  </a:lnTo>
                  <a:lnTo>
                    <a:pt x="221" y="760"/>
                  </a:lnTo>
                  <a:lnTo>
                    <a:pt x="222" y="764"/>
                  </a:lnTo>
                  <a:lnTo>
                    <a:pt x="222" y="764"/>
                  </a:lnTo>
                  <a:lnTo>
                    <a:pt x="222" y="767"/>
                  </a:lnTo>
                  <a:lnTo>
                    <a:pt x="221" y="768"/>
                  </a:lnTo>
                  <a:lnTo>
                    <a:pt x="216" y="771"/>
                  </a:lnTo>
                  <a:lnTo>
                    <a:pt x="212" y="772"/>
                  </a:lnTo>
                  <a:lnTo>
                    <a:pt x="209" y="775"/>
                  </a:lnTo>
                  <a:lnTo>
                    <a:pt x="209" y="775"/>
                  </a:lnTo>
                  <a:lnTo>
                    <a:pt x="208" y="781"/>
                  </a:lnTo>
                  <a:lnTo>
                    <a:pt x="209" y="786"/>
                  </a:lnTo>
                  <a:lnTo>
                    <a:pt x="212" y="791"/>
                  </a:lnTo>
                  <a:lnTo>
                    <a:pt x="214" y="795"/>
                  </a:lnTo>
                  <a:lnTo>
                    <a:pt x="219" y="803"/>
                  </a:lnTo>
                  <a:lnTo>
                    <a:pt x="221" y="807"/>
                  </a:lnTo>
                  <a:lnTo>
                    <a:pt x="221" y="813"/>
                  </a:lnTo>
                  <a:lnTo>
                    <a:pt x="221" y="813"/>
                  </a:lnTo>
                  <a:lnTo>
                    <a:pt x="212" y="817"/>
                  </a:lnTo>
                  <a:lnTo>
                    <a:pt x="208" y="820"/>
                  </a:lnTo>
                  <a:lnTo>
                    <a:pt x="205" y="823"/>
                  </a:lnTo>
                  <a:lnTo>
                    <a:pt x="205" y="823"/>
                  </a:lnTo>
                  <a:lnTo>
                    <a:pt x="205" y="827"/>
                  </a:lnTo>
                  <a:lnTo>
                    <a:pt x="208" y="830"/>
                  </a:lnTo>
                  <a:lnTo>
                    <a:pt x="214" y="834"/>
                  </a:lnTo>
                  <a:lnTo>
                    <a:pt x="219" y="838"/>
                  </a:lnTo>
                  <a:lnTo>
                    <a:pt x="221" y="841"/>
                  </a:lnTo>
                  <a:lnTo>
                    <a:pt x="222" y="844"/>
                  </a:lnTo>
                  <a:lnTo>
                    <a:pt x="222" y="844"/>
                  </a:lnTo>
                  <a:lnTo>
                    <a:pt x="222" y="847"/>
                  </a:lnTo>
                  <a:lnTo>
                    <a:pt x="221" y="849"/>
                  </a:lnTo>
                  <a:lnTo>
                    <a:pt x="218" y="854"/>
                  </a:lnTo>
                  <a:lnTo>
                    <a:pt x="214" y="858"/>
                  </a:lnTo>
                  <a:lnTo>
                    <a:pt x="209" y="864"/>
                  </a:lnTo>
                  <a:lnTo>
                    <a:pt x="209" y="864"/>
                  </a:lnTo>
                  <a:lnTo>
                    <a:pt x="212" y="869"/>
                  </a:lnTo>
                  <a:lnTo>
                    <a:pt x="216" y="873"/>
                  </a:lnTo>
                  <a:lnTo>
                    <a:pt x="219" y="878"/>
                  </a:lnTo>
                  <a:lnTo>
                    <a:pt x="222" y="883"/>
                  </a:lnTo>
                  <a:lnTo>
                    <a:pt x="222" y="883"/>
                  </a:lnTo>
                  <a:lnTo>
                    <a:pt x="221" y="886"/>
                  </a:lnTo>
                  <a:lnTo>
                    <a:pt x="219" y="889"/>
                  </a:lnTo>
                  <a:lnTo>
                    <a:pt x="218" y="890"/>
                  </a:lnTo>
                  <a:lnTo>
                    <a:pt x="221" y="893"/>
                  </a:lnTo>
                  <a:lnTo>
                    <a:pt x="221" y="893"/>
                  </a:lnTo>
                  <a:lnTo>
                    <a:pt x="222" y="892"/>
                  </a:lnTo>
                  <a:lnTo>
                    <a:pt x="223" y="889"/>
                  </a:lnTo>
                  <a:lnTo>
                    <a:pt x="226" y="883"/>
                  </a:lnTo>
                  <a:lnTo>
                    <a:pt x="228" y="868"/>
                  </a:lnTo>
                  <a:lnTo>
                    <a:pt x="228" y="868"/>
                  </a:lnTo>
                  <a:close/>
                  <a:moveTo>
                    <a:pt x="360" y="336"/>
                  </a:moveTo>
                  <a:lnTo>
                    <a:pt x="360" y="336"/>
                  </a:lnTo>
                  <a:lnTo>
                    <a:pt x="365" y="334"/>
                  </a:lnTo>
                  <a:lnTo>
                    <a:pt x="369" y="331"/>
                  </a:lnTo>
                  <a:lnTo>
                    <a:pt x="374" y="326"/>
                  </a:lnTo>
                  <a:lnTo>
                    <a:pt x="376" y="319"/>
                  </a:lnTo>
                  <a:lnTo>
                    <a:pt x="376" y="319"/>
                  </a:lnTo>
                  <a:lnTo>
                    <a:pt x="371" y="323"/>
                  </a:lnTo>
                  <a:lnTo>
                    <a:pt x="365" y="327"/>
                  </a:lnTo>
                  <a:lnTo>
                    <a:pt x="361" y="331"/>
                  </a:lnTo>
                  <a:lnTo>
                    <a:pt x="360" y="336"/>
                  </a:lnTo>
                  <a:lnTo>
                    <a:pt x="360" y="336"/>
                  </a:lnTo>
                  <a:close/>
                  <a:moveTo>
                    <a:pt x="372" y="1090"/>
                  </a:moveTo>
                  <a:lnTo>
                    <a:pt x="372" y="1090"/>
                  </a:lnTo>
                  <a:lnTo>
                    <a:pt x="330" y="1098"/>
                  </a:lnTo>
                  <a:lnTo>
                    <a:pt x="291" y="1106"/>
                  </a:lnTo>
                  <a:lnTo>
                    <a:pt x="291" y="1106"/>
                  </a:lnTo>
                  <a:lnTo>
                    <a:pt x="294" y="1112"/>
                  </a:lnTo>
                  <a:lnTo>
                    <a:pt x="298" y="1116"/>
                  </a:lnTo>
                  <a:lnTo>
                    <a:pt x="303" y="1120"/>
                  </a:lnTo>
                  <a:lnTo>
                    <a:pt x="306" y="1127"/>
                  </a:lnTo>
                  <a:lnTo>
                    <a:pt x="306" y="1127"/>
                  </a:lnTo>
                  <a:lnTo>
                    <a:pt x="325" y="1123"/>
                  </a:lnTo>
                  <a:lnTo>
                    <a:pt x="340" y="1118"/>
                  </a:lnTo>
                  <a:lnTo>
                    <a:pt x="355" y="1112"/>
                  </a:lnTo>
                  <a:lnTo>
                    <a:pt x="372" y="1108"/>
                  </a:lnTo>
                  <a:lnTo>
                    <a:pt x="372" y="1108"/>
                  </a:lnTo>
                  <a:lnTo>
                    <a:pt x="372" y="1097"/>
                  </a:lnTo>
                  <a:lnTo>
                    <a:pt x="372" y="1090"/>
                  </a:lnTo>
                  <a:lnTo>
                    <a:pt x="372" y="1090"/>
                  </a:lnTo>
                  <a:close/>
                  <a:moveTo>
                    <a:pt x="360" y="1126"/>
                  </a:moveTo>
                  <a:lnTo>
                    <a:pt x="360" y="1126"/>
                  </a:lnTo>
                  <a:lnTo>
                    <a:pt x="362" y="1129"/>
                  </a:lnTo>
                  <a:lnTo>
                    <a:pt x="365" y="1133"/>
                  </a:lnTo>
                  <a:lnTo>
                    <a:pt x="368" y="1137"/>
                  </a:lnTo>
                  <a:lnTo>
                    <a:pt x="372" y="1142"/>
                  </a:lnTo>
                  <a:lnTo>
                    <a:pt x="372" y="1142"/>
                  </a:lnTo>
                  <a:lnTo>
                    <a:pt x="372" y="1129"/>
                  </a:lnTo>
                  <a:lnTo>
                    <a:pt x="372" y="1123"/>
                  </a:lnTo>
                  <a:lnTo>
                    <a:pt x="371" y="1119"/>
                  </a:lnTo>
                  <a:lnTo>
                    <a:pt x="371" y="1119"/>
                  </a:lnTo>
                  <a:lnTo>
                    <a:pt x="368" y="1120"/>
                  </a:lnTo>
                  <a:lnTo>
                    <a:pt x="365" y="1122"/>
                  </a:lnTo>
                  <a:lnTo>
                    <a:pt x="360" y="1126"/>
                  </a:lnTo>
                  <a:lnTo>
                    <a:pt x="360" y="1126"/>
                  </a:lnTo>
                  <a:close/>
                  <a:moveTo>
                    <a:pt x="367" y="1163"/>
                  </a:moveTo>
                  <a:lnTo>
                    <a:pt x="367" y="1163"/>
                  </a:lnTo>
                  <a:lnTo>
                    <a:pt x="362" y="1171"/>
                  </a:lnTo>
                  <a:lnTo>
                    <a:pt x="358" y="1177"/>
                  </a:lnTo>
                  <a:lnTo>
                    <a:pt x="353" y="1184"/>
                  </a:lnTo>
                  <a:lnTo>
                    <a:pt x="348" y="1189"/>
                  </a:lnTo>
                  <a:lnTo>
                    <a:pt x="348" y="1189"/>
                  </a:lnTo>
                  <a:lnTo>
                    <a:pt x="353" y="1198"/>
                  </a:lnTo>
                  <a:lnTo>
                    <a:pt x="357" y="1205"/>
                  </a:lnTo>
                  <a:lnTo>
                    <a:pt x="361" y="1212"/>
                  </a:lnTo>
                  <a:lnTo>
                    <a:pt x="367" y="1219"/>
                  </a:lnTo>
                  <a:lnTo>
                    <a:pt x="367" y="1219"/>
                  </a:lnTo>
                  <a:lnTo>
                    <a:pt x="369" y="1205"/>
                  </a:lnTo>
                  <a:lnTo>
                    <a:pt x="372" y="1191"/>
                  </a:lnTo>
                  <a:lnTo>
                    <a:pt x="372" y="1184"/>
                  </a:lnTo>
                  <a:lnTo>
                    <a:pt x="371" y="1177"/>
                  </a:lnTo>
                  <a:lnTo>
                    <a:pt x="369" y="1170"/>
                  </a:lnTo>
                  <a:lnTo>
                    <a:pt x="367" y="1163"/>
                  </a:lnTo>
                  <a:lnTo>
                    <a:pt x="367" y="1163"/>
                  </a:lnTo>
                  <a:close/>
                  <a:moveTo>
                    <a:pt x="365" y="1240"/>
                  </a:moveTo>
                  <a:lnTo>
                    <a:pt x="365" y="1240"/>
                  </a:lnTo>
                  <a:lnTo>
                    <a:pt x="354" y="1252"/>
                  </a:lnTo>
                  <a:lnTo>
                    <a:pt x="350" y="1258"/>
                  </a:lnTo>
                  <a:lnTo>
                    <a:pt x="346" y="1265"/>
                  </a:lnTo>
                  <a:lnTo>
                    <a:pt x="346" y="1265"/>
                  </a:lnTo>
                  <a:lnTo>
                    <a:pt x="353" y="1276"/>
                  </a:lnTo>
                  <a:lnTo>
                    <a:pt x="357" y="1282"/>
                  </a:lnTo>
                  <a:lnTo>
                    <a:pt x="361" y="1286"/>
                  </a:lnTo>
                  <a:lnTo>
                    <a:pt x="361" y="1286"/>
                  </a:lnTo>
                  <a:lnTo>
                    <a:pt x="365" y="1276"/>
                  </a:lnTo>
                  <a:lnTo>
                    <a:pt x="368" y="1265"/>
                  </a:lnTo>
                  <a:lnTo>
                    <a:pt x="369" y="1254"/>
                  </a:lnTo>
                  <a:lnTo>
                    <a:pt x="371" y="1241"/>
                  </a:lnTo>
                  <a:lnTo>
                    <a:pt x="371" y="1241"/>
                  </a:lnTo>
                  <a:lnTo>
                    <a:pt x="368" y="1241"/>
                  </a:lnTo>
                  <a:lnTo>
                    <a:pt x="365" y="1240"/>
                  </a:lnTo>
                  <a:lnTo>
                    <a:pt x="365" y="1240"/>
                  </a:lnTo>
                  <a:close/>
                  <a:moveTo>
                    <a:pt x="361" y="1304"/>
                  </a:moveTo>
                  <a:lnTo>
                    <a:pt x="361" y="1304"/>
                  </a:lnTo>
                  <a:lnTo>
                    <a:pt x="353" y="1317"/>
                  </a:lnTo>
                  <a:lnTo>
                    <a:pt x="344" y="1328"/>
                  </a:lnTo>
                  <a:lnTo>
                    <a:pt x="344" y="1328"/>
                  </a:lnTo>
                  <a:lnTo>
                    <a:pt x="354" y="1339"/>
                  </a:lnTo>
                  <a:lnTo>
                    <a:pt x="364" y="1351"/>
                  </a:lnTo>
                  <a:lnTo>
                    <a:pt x="364" y="1351"/>
                  </a:lnTo>
                  <a:lnTo>
                    <a:pt x="364" y="1339"/>
                  </a:lnTo>
                  <a:lnTo>
                    <a:pt x="367" y="1327"/>
                  </a:lnTo>
                  <a:lnTo>
                    <a:pt x="367" y="1320"/>
                  </a:lnTo>
                  <a:lnTo>
                    <a:pt x="367" y="1314"/>
                  </a:lnTo>
                  <a:lnTo>
                    <a:pt x="365" y="1309"/>
                  </a:lnTo>
                  <a:lnTo>
                    <a:pt x="361" y="1304"/>
                  </a:lnTo>
                  <a:lnTo>
                    <a:pt x="361" y="1304"/>
                  </a:lnTo>
                  <a:close/>
                  <a:moveTo>
                    <a:pt x="365" y="1151"/>
                  </a:moveTo>
                  <a:lnTo>
                    <a:pt x="365" y="1151"/>
                  </a:lnTo>
                  <a:lnTo>
                    <a:pt x="362" y="1146"/>
                  </a:lnTo>
                  <a:lnTo>
                    <a:pt x="358" y="1140"/>
                  </a:lnTo>
                  <a:lnTo>
                    <a:pt x="355" y="1135"/>
                  </a:lnTo>
                  <a:lnTo>
                    <a:pt x="354" y="1129"/>
                  </a:lnTo>
                  <a:lnTo>
                    <a:pt x="354" y="1129"/>
                  </a:lnTo>
                  <a:lnTo>
                    <a:pt x="348" y="1130"/>
                  </a:lnTo>
                  <a:lnTo>
                    <a:pt x="344" y="1133"/>
                  </a:lnTo>
                  <a:lnTo>
                    <a:pt x="337" y="1139"/>
                  </a:lnTo>
                  <a:lnTo>
                    <a:pt x="326" y="1154"/>
                  </a:lnTo>
                  <a:lnTo>
                    <a:pt x="326" y="1154"/>
                  </a:lnTo>
                  <a:lnTo>
                    <a:pt x="334" y="1167"/>
                  </a:lnTo>
                  <a:lnTo>
                    <a:pt x="343" y="1179"/>
                  </a:lnTo>
                  <a:lnTo>
                    <a:pt x="343" y="1179"/>
                  </a:lnTo>
                  <a:lnTo>
                    <a:pt x="348" y="1174"/>
                  </a:lnTo>
                  <a:lnTo>
                    <a:pt x="354" y="1167"/>
                  </a:lnTo>
                  <a:lnTo>
                    <a:pt x="360" y="1158"/>
                  </a:lnTo>
                  <a:lnTo>
                    <a:pt x="365" y="1151"/>
                  </a:lnTo>
                  <a:lnTo>
                    <a:pt x="365" y="1151"/>
                  </a:lnTo>
                  <a:close/>
                  <a:moveTo>
                    <a:pt x="362" y="1366"/>
                  </a:moveTo>
                  <a:lnTo>
                    <a:pt x="362" y="1366"/>
                  </a:lnTo>
                  <a:lnTo>
                    <a:pt x="355" y="1359"/>
                  </a:lnTo>
                  <a:lnTo>
                    <a:pt x="350" y="1351"/>
                  </a:lnTo>
                  <a:lnTo>
                    <a:pt x="344" y="1342"/>
                  </a:lnTo>
                  <a:lnTo>
                    <a:pt x="341" y="1338"/>
                  </a:lnTo>
                  <a:lnTo>
                    <a:pt x="337" y="1335"/>
                  </a:lnTo>
                  <a:lnTo>
                    <a:pt x="337" y="1335"/>
                  </a:lnTo>
                  <a:lnTo>
                    <a:pt x="325" y="1354"/>
                  </a:lnTo>
                  <a:lnTo>
                    <a:pt x="312" y="1370"/>
                  </a:lnTo>
                  <a:lnTo>
                    <a:pt x="312" y="1370"/>
                  </a:lnTo>
                  <a:lnTo>
                    <a:pt x="319" y="1380"/>
                  </a:lnTo>
                  <a:lnTo>
                    <a:pt x="326" y="1390"/>
                  </a:lnTo>
                  <a:lnTo>
                    <a:pt x="332" y="1400"/>
                  </a:lnTo>
                  <a:lnTo>
                    <a:pt x="340" y="1408"/>
                  </a:lnTo>
                  <a:lnTo>
                    <a:pt x="340" y="1408"/>
                  </a:lnTo>
                  <a:lnTo>
                    <a:pt x="353" y="1390"/>
                  </a:lnTo>
                  <a:lnTo>
                    <a:pt x="358" y="1379"/>
                  </a:lnTo>
                  <a:lnTo>
                    <a:pt x="362" y="1366"/>
                  </a:lnTo>
                  <a:lnTo>
                    <a:pt x="362" y="1366"/>
                  </a:lnTo>
                  <a:close/>
                  <a:moveTo>
                    <a:pt x="344" y="1417"/>
                  </a:moveTo>
                  <a:lnTo>
                    <a:pt x="344" y="1417"/>
                  </a:lnTo>
                  <a:lnTo>
                    <a:pt x="347" y="1421"/>
                  </a:lnTo>
                  <a:lnTo>
                    <a:pt x="351" y="1424"/>
                  </a:lnTo>
                  <a:lnTo>
                    <a:pt x="354" y="1428"/>
                  </a:lnTo>
                  <a:lnTo>
                    <a:pt x="358" y="1431"/>
                  </a:lnTo>
                  <a:lnTo>
                    <a:pt x="358" y="1431"/>
                  </a:lnTo>
                  <a:lnTo>
                    <a:pt x="360" y="1412"/>
                  </a:lnTo>
                  <a:lnTo>
                    <a:pt x="361" y="1403"/>
                  </a:lnTo>
                  <a:lnTo>
                    <a:pt x="360" y="1394"/>
                  </a:lnTo>
                  <a:lnTo>
                    <a:pt x="360" y="1394"/>
                  </a:lnTo>
                  <a:lnTo>
                    <a:pt x="355" y="1400"/>
                  </a:lnTo>
                  <a:lnTo>
                    <a:pt x="351" y="1405"/>
                  </a:lnTo>
                  <a:lnTo>
                    <a:pt x="344" y="1417"/>
                  </a:lnTo>
                  <a:lnTo>
                    <a:pt x="344" y="1417"/>
                  </a:lnTo>
                  <a:close/>
                  <a:moveTo>
                    <a:pt x="360" y="1229"/>
                  </a:moveTo>
                  <a:lnTo>
                    <a:pt x="360" y="1229"/>
                  </a:lnTo>
                  <a:lnTo>
                    <a:pt x="351" y="1215"/>
                  </a:lnTo>
                  <a:lnTo>
                    <a:pt x="344" y="1198"/>
                  </a:lnTo>
                  <a:lnTo>
                    <a:pt x="344" y="1198"/>
                  </a:lnTo>
                  <a:lnTo>
                    <a:pt x="337" y="1203"/>
                  </a:lnTo>
                  <a:lnTo>
                    <a:pt x="332" y="1210"/>
                  </a:lnTo>
                  <a:lnTo>
                    <a:pt x="326" y="1217"/>
                  </a:lnTo>
                  <a:lnTo>
                    <a:pt x="320" y="1223"/>
                  </a:lnTo>
                  <a:lnTo>
                    <a:pt x="320" y="1223"/>
                  </a:lnTo>
                  <a:lnTo>
                    <a:pt x="330" y="1241"/>
                  </a:lnTo>
                  <a:lnTo>
                    <a:pt x="341" y="1257"/>
                  </a:lnTo>
                  <a:lnTo>
                    <a:pt x="341" y="1257"/>
                  </a:lnTo>
                  <a:lnTo>
                    <a:pt x="346" y="1250"/>
                  </a:lnTo>
                  <a:lnTo>
                    <a:pt x="351" y="1244"/>
                  </a:lnTo>
                  <a:lnTo>
                    <a:pt x="355" y="1237"/>
                  </a:lnTo>
                  <a:lnTo>
                    <a:pt x="360" y="1229"/>
                  </a:lnTo>
                  <a:lnTo>
                    <a:pt x="360" y="1229"/>
                  </a:lnTo>
                  <a:close/>
                  <a:moveTo>
                    <a:pt x="350" y="1474"/>
                  </a:moveTo>
                  <a:lnTo>
                    <a:pt x="350" y="1474"/>
                  </a:lnTo>
                  <a:lnTo>
                    <a:pt x="347" y="1474"/>
                  </a:lnTo>
                  <a:lnTo>
                    <a:pt x="344" y="1474"/>
                  </a:lnTo>
                  <a:lnTo>
                    <a:pt x="343" y="1473"/>
                  </a:lnTo>
                  <a:lnTo>
                    <a:pt x="340" y="1473"/>
                  </a:lnTo>
                  <a:lnTo>
                    <a:pt x="340" y="1473"/>
                  </a:lnTo>
                  <a:lnTo>
                    <a:pt x="334" y="1477"/>
                  </a:lnTo>
                  <a:lnTo>
                    <a:pt x="327" y="1481"/>
                  </a:lnTo>
                  <a:lnTo>
                    <a:pt x="320" y="1484"/>
                  </a:lnTo>
                  <a:lnTo>
                    <a:pt x="312" y="1486"/>
                  </a:lnTo>
                  <a:lnTo>
                    <a:pt x="295" y="1487"/>
                  </a:lnTo>
                  <a:lnTo>
                    <a:pt x="278" y="1486"/>
                  </a:lnTo>
                  <a:lnTo>
                    <a:pt x="278" y="1486"/>
                  </a:lnTo>
                  <a:lnTo>
                    <a:pt x="268" y="1478"/>
                  </a:lnTo>
                  <a:lnTo>
                    <a:pt x="259" y="1471"/>
                  </a:lnTo>
                  <a:lnTo>
                    <a:pt x="247" y="1467"/>
                  </a:lnTo>
                  <a:lnTo>
                    <a:pt x="242" y="1464"/>
                  </a:lnTo>
                  <a:lnTo>
                    <a:pt x="236" y="1464"/>
                  </a:lnTo>
                  <a:lnTo>
                    <a:pt x="236" y="1464"/>
                  </a:lnTo>
                  <a:lnTo>
                    <a:pt x="239" y="1486"/>
                  </a:lnTo>
                  <a:lnTo>
                    <a:pt x="240" y="1507"/>
                  </a:lnTo>
                  <a:lnTo>
                    <a:pt x="240" y="1529"/>
                  </a:lnTo>
                  <a:lnTo>
                    <a:pt x="240" y="1550"/>
                  </a:lnTo>
                  <a:lnTo>
                    <a:pt x="237" y="1591"/>
                  </a:lnTo>
                  <a:lnTo>
                    <a:pt x="236" y="1609"/>
                  </a:lnTo>
                  <a:lnTo>
                    <a:pt x="237" y="1626"/>
                  </a:lnTo>
                  <a:lnTo>
                    <a:pt x="237" y="1626"/>
                  </a:lnTo>
                  <a:lnTo>
                    <a:pt x="245" y="1629"/>
                  </a:lnTo>
                  <a:lnTo>
                    <a:pt x="252" y="1632"/>
                  </a:lnTo>
                  <a:lnTo>
                    <a:pt x="259" y="1633"/>
                  </a:lnTo>
                  <a:lnTo>
                    <a:pt x="267" y="1634"/>
                  </a:lnTo>
                  <a:lnTo>
                    <a:pt x="274" y="1633"/>
                  </a:lnTo>
                  <a:lnTo>
                    <a:pt x="281" y="1632"/>
                  </a:lnTo>
                  <a:lnTo>
                    <a:pt x="288" y="1629"/>
                  </a:lnTo>
                  <a:lnTo>
                    <a:pt x="294" y="1623"/>
                  </a:lnTo>
                  <a:lnTo>
                    <a:pt x="294" y="1623"/>
                  </a:lnTo>
                  <a:lnTo>
                    <a:pt x="296" y="1608"/>
                  </a:lnTo>
                  <a:lnTo>
                    <a:pt x="299" y="1594"/>
                  </a:lnTo>
                  <a:lnTo>
                    <a:pt x="302" y="1561"/>
                  </a:lnTo>
                  <a:lnTo>
                    <a:pt x="305" y="1532"/>
                  </a:lnTo>
                  <a:lnTo>
                    <a:pt x="308" y="1519"/>
                  </a:lnTo>
                  <a:lnTo>
                    <a:pt x="310" y="1507"/>
                  </a:lnTo>
                  <a:lnTo>
                    <a:pt x="310" y="1507"/>
                  </a:lnTo>
                  <a:lnTo>
                    <a:pt x="313" y="1521"/>
                  </a:lnTo>
                  <a:lnTo>
                    <a:pt x="315" y="1535"/>
                  </a:lnTo>
                  <a:lnTo>
                    <a:pt x="313" y="1550"/>
                  </a:lnTo>
                  <a:lnTo>
                    <a:pt x="312" y="1567"/>
                  </a:lnTo>
                  <a:lnTo>
                    <a:pt x="308" y="1599"/>
                  </a:lnTo>
                  <a:lnTo>
                    <a:pt x="303" y="1632"/>
                  </a:lnTo>
                  <a:lnTo>
                    <a:pt x="303" y="1632"/>
                  </a:lnTo>
                  <a:lnTo>
                    <a:pt x="309" y="1630"/>
                  </a:lnTo>
                  <a:lnTo>
                    <a:pt x="316" y="1629"/>
                  </a:lnTo>
                  <a:lnTo>
                    <a:pt x="322" y="1626"/>
                  </a:lnTo>
                  <a:lnTo>
                    <a:pt x="327" y="1623"/>
                  </a:lnTo>
                  <a:lnTo>
                    <a:pt x="337" y="1613"/>
                  </a:lnTo>
                  <a:lnTo>
                    <a:pt x="346" y="1603"/>
                  </a:lnTo>
                  <a:lnTo>
                    <a:pt x="346" y="1603"/>
                  </a:lnTo>
                  <a:lnTo>
                    <a:pt x="344" y="1599"/>
                  </a:lnTo>
                  <a:lnTo>
                    <a:pt x="343" y="1596"/>
                  </a:lnTo>
                  <a:lnTo>
                    <a:pt x="341" y="1594"/>
                  </a:lnTo>
                  <a:lnTo>
                    <a:pt x="340" y="1591"/>
                  </a:lnTo>
                  <a:lnTo>
                    <a:pt x="340" y="1591"/>
                  </a:lnTo>
                  <a:lnTo>
                    <a:pt x="344" y="1587"/>
                  </a:lnTo>
                  <a:lnTo>
                    <a:pt x="346" y="1584"/>
                  </a:lnTo>
                  <a:lnTo>
                    <a:pt x="347" y="1581"/>
                  </a:lnTo>
                  <a:lnTo>
                    <a:pt x="347" y="1581"/>
                  </a:lnTo>
                  <a:lnTo>
                    <a:pt x="351" y="1551"/>
                  </a:lnTo>
                  <a:lnTo>
                    <a:pt x="355" y="1526"/>
                  </a:lnTo>
                  <a:lnTo>
                    <a:pt x="358" y="1498"/>
                  </a:lnTo>
                  <a:lnTo>
                    <a:pt x="360" y="1483"/>
                  </a:lnTo>
                  <a:lnTo>
                    <a:pt x="360" y="1466"/>
                  </a:lnTo>
                  <a:lnTo>
                    <a:pt x="360" y="1466"/>
                  </a:lnTo>
                  <a:lnTo>
                    <a:pt x="360" y="1464"/>
                  </a:lnTo>
                  <a:lnTo>
                    <a:pt x="358" y="1464"/>
                  </a:lnTo>
                  <a:lnTo>
                    <a:pt x="358" y="1464"/>
                  </a:lnTo>
                  <a:lnTo>
                    <a:pt x="355" y="1466"/>
                  </a:lnTo>
                  <a:lnTo>
                    <a:pt x="353" y="1469"/>
                  </a:lnTo>
                  <a:lnTo>
                    <a:pt x="350" y="1474"/>
                  </a:lnTo>
                  <a:lnTo>
                    <a:pt x="350" y="1474"/>
                  </a:lnTo>
                  <a:close/>
                  <a:moveTo>
                    <a:pt x="358" y="1446"/>
                  </a:moveTo>
                  <a:lnTo>
                    <a:pt x="358" y="1446"/>
                  </a:lnTo>
                  <a:lnTo>
                    <a:pt x="347" y="1435"/>
                  </a:lnTo>
                  <a:lnTo>
                    <a:pt x="339" y="1422"/>
                  </a:lnTo>
                  <a:lnTo>
                    <a:pt x="339" y="1422"/>
                  </a:lnTo>
                  <a:lnTo>
                    <a:pt x="327" y="1435"/>
                  </a:lnTo>
                  <a:lnTo>
                    <a:pt x="322" y="1441"/>
                  </a:lnTo>
                  <a:lnTo>
                    <a:pt x="318" y="1448"/>
                  </a:lnTo>
                  <a:lnTo>
                    <a:pt x="318" y="1448"/>
                  </a:lnTo>
                  <a:lnTo>
                    <a:pt x="329" y="1455"/>
                  </a:lnTo>
                  <a:lnTo>
                    <a:pt x="340" y="1462"/>
                  </a:lnTo>
                  <a:lnTo>
                    <a:pt x="340" y="1462"/>
                  </a:lnTo>
                  <a:lnTo>
                    <a:pt x="346" y="1459"/>
                  </a:lnTo>
                  <a:lnTo>
                    <a:pt x="351" y="1456"/>
                  </a:lnTo>
                  <a:lnTo>
                    <a:pt x="355" y="1452"/>
                  </a:lnTo>
                  <a:lnTo>
                    <a:pt x="358" y="1446"/>
                  </a:lnTo>
                  <a:lnTo>
                    <a:pt x="358" y="1446"/>
                  </a:lnTo>
                  <a:close/>
                  <a:moveTo>
                    <a:pt x="355" y="1296"/>
                  </a:moveTo>
                  <a:lnTo>
                    <a:pt x="355" y="1296"/>
                  </a:lnTo>
                  <a:lnTo>
                    <a:pt x="351" y="1290"/>
                  </a:lnTo>
                  <a:lnTo>
                    <a:pt x="347" y="1285"/>
                  </a:lnTo>
                  <a:lnTo>
                    <a:pt x="344" y="1278"/>
                  </a:lnTo>
                  <a:lnTo>
                    <a:pt x="341" y="1271"/>
                  </a:lnTo>
                  <a:lnTo>
                    <a:pt x="341" y="1271"/>
                  </a:lnTo>
                  <a:lnTo>
                    <a:pt x="329" y="1283"/>
                  </a:lnTo>
                  <a:lnTo>
                    <a:pt x="323" y="1290"/>
                  </a:lnTo>
                  <a:lnTo>
                    <a:pt x="319" y="1297"/>
                  </a:lnTo>
                  <a:lnTo>
                    <a:pt x="319" y="1297"/>
                  </a:lnTo>
                  <a:lnTo>
                    <a:pt x="325" y="1303"/>
                  </a:lnTo>
                  <a:lnTo>
                    <a:pt x="329" y="1310"/>
                  </a:lnTo>
                  <a:lnTo>
                    <a:pt x="333" y="1316"/>
                  </a:lnTo>
                  <a:lnTo>
                    <a:pt x="340" y="1320"/>
                  </a:lnTo>
                  <a:lnTo>
                    <a:pt x="340" y="1320"/>
                  </a:lnTo>
                  <a:lnTo>
                    <a:pt x="348" y="1309"/>
                  </a:lnTo>
                  <a:lnTo>
                    <a:pt x="351" y="1303"/>
                  </a:lnTo>
                  <a:lnTo>
                    <a:pt x="355" y="1296"/>
                  </a:lnTo>
                  <a:lnTo>
                    <a:pt x="355" y="1296"/>
                  </a:lnTo>
                  <a:close/>
                  <a:moveTo>
                    <a:pt x="270" y="447"/>
                  </a:moveTo>
                  <a:lnTo>
                    <a:pt x="270" y="447"/>
                  </a:lnTo>
                  <a:lnTo>
                    <a:pt x="277" y="445"/>
                  </a:lnTo>
                  <a:lnTo>
                    <a:pt x="282" y="441"/>
                  </a:lnTo>
                  <a:lnTo>
                    <a:pt x="287" y="435"/>
                  </a:lnTo>
                  <a:lnTo>
                    <a:pt x="289" y="430"/>
                  </a:lnTo>
                  <a:lnTo>
                    <a:pt x="294" y="417"/>
                  </a:lnTo>
                  <a:lnTo>
                    <a:pt x="296" y="410"/>
                  </a:lnTo>
                  <a:lnTo>
                    <a:pt x="299" y="403"/>
                  </a:lnTo>
                  <a:lnTo>
                    <a:pt x="299" y="403"/>
                  </a:lnTo>
                  <a:lnTo>
                    <a:pt x="301" y="403"/>
                  </a:lnTo>
                  <a:lnTo>
                    <a:pt x="303" y="402"/>
                  </a:lnTo>
                  <a:lnTo>
                    <a:pt x="309" y="402"/>
                  </a:lnTo>
                  <a:lnTo>
                    <a:pt x="309" y="402"/>
                  </a:lnTo>
                  <a:lnTo>
                    <a:pt x="308" y="395"/>
                  </a:lnTo>
                  <a:lnTo>
                    <a:pt x="309" y="389"/>
                  </a:lnTo>
                  <a:lnTo>
                    <a:pt x="312" y="385"/>
                  </a:lnTo>
                  <a:lnTo>
                    <a:pt x="318" y="382"/>
                  </a:lnTo>
                  <a:lnTo>
                    <a:pt x="329" y="378"/>
                  </a:lnTo>
                  <a:lnTo>
                    <a:pt x="334" y="376"/>
                  </a:lnTo>
                  <a:lnTo>
                    <a:pt x="340" y="372"/>
                  </a:lnTo>
                  <a:lnTo>
                    <a:pt x="340" y="372"/>
                  </a:lnTo>
                  <a:lnTo>
                    <a:pt x="343" y="369"/>
                  </a:lnTo>
                  <a:lnTo>
                    <a:pt x="346" y="365"/>
                  </a:lnTo>
                  <a:lnTo>
                    <a:pt x="347" y="358"/>
                  </a:lnTo>
                  <a:lnTo>
                    <a:pt x="348" y="350"/>
                  </a:lnTo>
                  <a:lnTo>
                    <a:pt x="350" y="345"/>
                  </a:lnTo>
                  <a:lnTo>
                    <a:pt x="353" y="341"/>
                  </a:lnTo>
                  <a:lnTo>
                    <a:pt x="353" y="341"/>
                  </a:lnTo>
                  <a:lnTo>
                    <a:pt x="340" y="352"/>
                  </a:lnTo>
                  <a:lnTo>
                    <a:pt x="327" y="364"/>
                  </a:lnTo>
                  <a:lnTo>
                    <a:pt x="316" y="376"/>
                  </a:lnTo>
                  <a:lnTo>
                    <a:pt x="305" y="389"/>
                  </a:lnTo>
                  <a:lnTo>
                    <a:pt x="295" y="402"/>
                  </a:lnTo>
                  <a:lnTo>
                    <a:pt x="285" y="416"/>
                  </a:lnTo>
                  <a:lnTo>
                    <a:pt x="277" y="431"/>
                  </a:lnTo>
                  <a:lnTo>
                    <a:pt x="270" y="447"/>
                  </a:lnTo>
                  <a:lnTo>
                    <a:pt x="270" y="447"/>
                  </a:lnTo>
                  <a:close/>
                  <a:moveTo>
                    <a:pt x="337" y="1188"/>
                  </a:moveTo>
                  <a:lnTo>
                    <a:pt x="337" y="1188"/>
                  </a:lnTo>
                  <a:lnTo>
                    <a:pt x="337" y="1185"/>
                  </a:lnTo>
                  <a:lnTo>
                    <a:pt x="336" y="1181"/>
                  </a:lnTo>
                  <a:lnTo>
                    <a:pt x="330" y="1174"/>
                  </a:lnTo>
                  <a:lnTo>
                    <a:pt x="325" y="1168"/>
                  </a:lnTo>
                  <a:lnTo>
                    <a:pt x="320" y="1160"/>
                  </a:lnTo>
                  <a:lnTo>
                    <a:pt x="320" y="1160"/>
                  </a:lnTo>
                  <a:lnTo>
                    <a:pt x="315" y="1168"/>
                  </a:lnTo>
                  <a:lnTo>
                    <a:pt x="309" y="1175"/>
                  </a:lnTo>
                  <a:lnTo>
                    <a:pt x="302" y="1182"/>
                  </a:lnTo>
                  <a:lnTo>
                    <a:pt x="298" y="1189"/>
                  </a:lnTo>
                  <a:lnTo>
                    <a:pt x="298" y="1189"/>
                  </a:lnTo>
                  <a:lnTo>
                    <a:pt x="306" y="1203"/>
                  </a:lnTo>
                  <a:lnTo>
                    <a:pt x="315" y="1216"/>
                  </a:lnTo>
                  <a:lnTo>
                    <a:pt x="315" y="1216"/>
                  </a:lnTo>
                  <a:lnTo>
                    <a:pt x="320" y="1210"/>
                  </a:lnTo>
                  <a:lnTo>
                    <a:pt x="327" y="1203"/>
                  </a:lnTo>
                  <a:lnTo>
                    <a:pt x="334" y="1196"/>
                  </a:lnTo>
                  <a:lnTo>
                    <a:pt x="336" y="1192"/>
                  </a:lnTo>
                  <a:lnTo>
                    <a:pt x="337" y="1188"/>
                  </a:lnTo>
                  <a:lnTo>
                    <a:pt x="337" y="1188"/>
                  </a:lnTo>
                  <a:close/>
                  <a:moveTo>
                    <a:pt x="313" y="1230"/>
                  </a:moveTo>
                  <a:lnTo>
                    <a:pt x="313" y="1230"/>
                  </a:lnTo>
                  <a:lnTo>
                    <a:pt x="312" y="1234"/>
                  </a:lnTo>
                  <a:lnTo>
                    <a:pt x="308" y="1237"/>
                  </a:lnTo>
                  <a:lnTo>
                    <a:pt x="299" y="1245"/>
                  </a:lnTo>
                  <a:lnTo>
                    <a:pt x="291" y="1252"/>
                  </a:lnTo>
                  <a:lnTo>
                    <a:pt x="288" y="1257"/>
                  </a:lnTo>
                  <a:lnTo>
                    <a:pt x="287" y="1259"/>
                  </a:lnTo>
                  <a:lnTo>
                    <a:pt x="287" y="1259"/>
                  </a:lnTo>
                  <a:lnTo>
                    <a:pt x="288" y="1264"/>
                  </a:lnTo>
                  <a:lnTo>
                    <a:pt x="292" y="1268"/>
                  </a:lnTo>
                  <a:lnTo>
                    <a:pt x="299" y="1275"/>
                  </a:lnTo>
                  <a:lnTo>
                    <a:pt x="299" y="1275"/>
                  </a:lnTo>
                  <a:lnTo>
                    <a:pt x="306" y="1283"/>
                  </a:lnTo>
                  <a:lnTo>
                    <a:pt x="313" y="1289"/>
                  </a:lnTo>
                  <a:lnTo>
                    <a:pt x="313" y="1289"/>
                  </a:lnTo>
                  <a:lnTo>
                    <a:pt x="336" y="1262"/>
                  </a:lnTo>
                  <a:lnTo>
                    <a:pt x="336" y="1262"/>
                  </a:lnTo>
                  <a:lnTo>
                    <a:pt x="330" y="1255"/>
                  </a:lnTo>
                  <a:lnTo>
                    <a:pt x="325" y="1247"/>
                  </a:lnTo>
                  <a:lnTo>
                    <a:pt x="319" y="1238"/>
                  </a:lnTo>
                  <a:lnTo>
                    <a:pt x="313" y="1230"/>
                  </a:lnTo>
                  <a:lnTo>
                    <a:pt x="313" y="1230"/>
                  </a:lnTo>
                  <a:close/>
                  <a:moveTo>
                    <a:pt x="333" y="1325"/>
                  </a:moveTo>
                  <a:lnTo>
                    <a:pt x="333" y="1325"/>
                  </a:lnTo>
                  <a:lnTo>
                    <a:pt x="327" y="1320"/>
                  </a:lnTo>
                  <a:lnTo>
                    <a:pt x="322" y="1313"/>
                  </a:lnTo>
                  <a:lnTo>
                    <a:pt x="316" y="1307"/>
                  </a:lnTo>
                  <a:lnTo>
                    <a:pt x="310" y="1302"/>
                  </a:lnTo>
                  <a:lnTo>
                    <a:pt x="310" y="1302"/>
                  </a:lnTo>
                  <a:lnTo>
                    <a:pt x="305" y="1310"/>
                  </a:lnTo>
                  <a:lnTo>
                    <a:pt x="298" y="1317"/>
                  </a:lnTo>
                  <a:lnTo>
                    <a:pt x="291" y="1323"/>
                  </a:lnTo>
                  <a:lnTo>
                    <a:pt x="287" y="1331"/>
                  </a:lnTo>
                  <a:lnTo>
                    <a:pt x="287" y="1331"/>
                  </a:lnTo>
                  <a:lnTo>
                    <a:pt x="296" y="1347"/>
                  </a:lnTo>
                  <a:lnTo>
                    <a:pt x="306" y="1362"/>
                  </a:lnTo>
                  <a:lnTo>
                    <a:pt x="306" y="1362"/>
                  </a:lnTo>
                  <a:lnTo>
                    <a:pt x="320" y="1345"/>
                  </a:lnTo>
                  <a:lnTo>
                    <a:pt x="327" y="1337"/>
                  </a:lnTo>
                  <a:lnTo>
                    <a:pt x="333" y="1325"/>
                  </a:lnTo>
                  <a:lnTo>
                    <a:pt x="333" y="1325"/>
                  </a:lnTo>
                  <a:close/>
                  <a:moveTo>
                    <a:pt x="333" y="1414"/>
                  </a:moveTo>
                  <a:lnTo>
                    <a:pt x="333" y="1414"/>
                  </a:lnTo>
                  <a:lnTo>
                    <a:pt x="320" y="1397"/>
                  </a:lnTo>
                  <a:lnTo>
                    <a:pt x="315" y="1387"/>
                  </a:lnTo>
                  <a:lnTo>
                    <a:pt x="309" y="1377"/>
                  </a:lnTo>
                  <a:lnTo>
                    <a:pt x="309" y="1377"/>
                  </a:lnTo>
                  <a:lnTo>
                    <a:pt x="301" y="1384"/>
                  </a:lnTo>
                  <a:lnTo>
                    <a:pt x="294" y="1391"/>
                  </a:lnTo>
                  <a:lnTo>
                    <a:pt x="282" y="1408"/>
                  </a:lnTo>
                  <a:lnTo>
                    <a:pt x="282" y="1408"/>
                  </a:lnTo>
                  <a:lnTo>
                    <a:pt x="296" y="1425"/>
                  </a:lnTo>
                  <a:lnTo>
                    <a:pt x="310" y="1441"/>
                  </a:lnTo>
                  <a:lnTo>
                    <a:pt x="310" y="1441"/>
                  </a:lnTo>
                  <a:lnTo>
                    <a:pt x="318" y="1435"/>
                  </a:lnTo>
                  <a:lnTo>
                    <a:pt x="323" y="1429"/>
                  </a:lnTo>
                  <a:lnTo>
                    <a:pt x="333" y="1414"/>
                  </a:lnTo>
                  <a:lnTo>
                    <a:pt x="333" y="1414"/>
                  </a:lnTo>
                  <a:close/>
                  <a:moveTo>
                    <a:pt x="318" y="1144"/>
                  </a:moveTo>
                  <a:lnTo>
                    <a:pt x="318" y="1144"/>
                  </a:lnTo>
                  <a:lnTo>
                    <a:pt x="319" y="1144"/>
                  </a:lnTo>
                  <a:lnTo>
                    <a:pt x="320" y="1144"/>
                  </a:lnTo>
                  <a:lnTo>
                    <a:pt x="322" y="1147"/>
                  </a:lnTo>
                  <a:lnTo>
                    <a:pt x="322" y="1147"/>
                  </a:lnTo>
                  <a:lnTo>
                    <a:pt x="326" y="1140"/>
                  </a:lnTo>
                  <a:lnTo>
                    <a:pt x="327" y="1137"/>
                  </a:lnTo>
                  <a:lnTo>
                    <a:pt x="327" y="1136"/>
                  </a:lnTo>
                  <a:lnTo>
                    <a:pt x="327" y="1136"/>
                  </a:lnTo>
                  <a:lnTo>
                    <a:pt x="326" y="1137"/>
                  </a:lnTo>
                  <a:lnTo>
                    <a:pt x="325" y="1139"/>
                  </a:lnTo>
                  <a:lnTo>
                    <a:pt x="322" y="1139"/>
                  </a:lnTo>
                  <a:lnTo>
                    <a:pt x="319" y="1140"/>
                  </a:lnTo>
                  <a:lnTo>
                    <a:pt x="318" y="1142"/>
                  </a:lnTo>
                  <a:lnTo>
                    <a:pt x="318" y="1144"/>
                  </a:lnTo>
                  <a:lnTo>
                    <a:pt x="318" y="1144"/>
                  </a:lnTo>
                  <a:close/>
                  <a:moveTo>
                    <a:pt x="310" y="1453"/>
                  </a:moveTo>
                  <a:lnTo>
                    <a:pt x="310" y="1453"/>
                  </a:lnTo>
                  <a:lnTo>
                    <a:pt x="306" y="1457"/>
                  </a:lnTo>
                  <a:lnTo>
                    <a:pt x="302" y="1462"/>
                  </a:lnTo>
                  <a:lnTo>
                    <a:pt x="296" y="1466"/>
                  </a:lnTo>
                  <a:lnTo>
                    <a:pt x="294" y="1470"/>
                  </a:lnTo>
                  <a:lnTo>
                    <a:pt x="294" y="1470"/>
                  </a:lnTo>
                  <a:lnTo>
                    <a:pt x="302" y="1473"/>
                  </a:lnTo>
                  <a:lnTo>
                    <a:pt x="312" y="1473"/>
                  </a:lnTo>
                  <a:lnTo>
                    <a:pt x="322" y="1470"/>
                  </a:lnTo>
                  <a:lnTo>
                    <a:pt x="329" y="1466"/>
                  </a:lnTo>
                  <a:lnTo>
                    <a:pt x="329" y="1466"/>
                  </a:lnTo>
                  <a:lnTo>
                    <a:pt x="323" y="1463"/>
                  </a:lnTo>
                  <a:lnTo>
                    <a:pt x="319" y="1460"/>
                  </a:lnTo>
                  <a:lnTo>
                    <a:pt x="315" y="1456"/>
                  </a:lnTo>
                  <a:lnTo>
                    <a:pt x="310" y="1453"/>
                  </a:lnTo>
                  <a:lnTo>
                    <a:pt x="310" y="1453"/>
                  </a:lnTo>
                  <a:close/>
                  <a:moveTo>
                    <a:pt x="306" y="1140"/>
                  </a:moveTo>
                  <a:lnTo>
                    <a:pt x="306" y="1140"/>
                  </a:lnTo>
                  <a:lnTo>
                    <a:pt x="298" y="1142"/>
                  </a:lnTo>
                  <a:lnTo>
                    <a:pt x="289" y="1142"/>
                  </a:lnTo>
                  <a:lnTo>
                    <a:pt x="281" y="1143"/>
                  </a:lnTo>
                  <a:lnTo>
                    <a:pt x="273" y="1144"/>
                  </a:lnTo>
                  <a:lnTo>
                    <a:pt x="273" y="1144"/>
                  </a:lnTo>
                  <a:lnTo>
                    <a:pt x="277" y="1154"/>
                  </a:lnTo>
                  <a:lnTo>
                    <a:pt x="282" y="1163"/>
                  </a:lnTo>
                  <a:lnTo>
                    <a:pt x="287" y="1171"/>
                  </a:lnTo>
                  <a:lnTo>
                    <a:pt x="292" y="1179"/>
                  </a:lnTo>
                  <a:lnTo>
                    <a:pt x="292" y="1179"/>
                  </a:lnTo>
                  <a:lnTo>
                    <a:pt x="302" y="1171"/>
                  </a:lnTo>
                  <a:lnTo>
                    <a:pt x="306" y="1167"/>
                  </a:lnTo>
                  <a:lnTo>
                    <a:pt x="310" y="1161"/>
                  </a:lnTo>
                  <a:lnTo>
                    <a:pt x="313" y="1156"/>
                  </a:lnTo>
                  <a:lnTo>
                    <a:pt x="313" y="1150"/>
                  </a:lnTo>
                  <a:lnTo>
                    <a:pt x="312" y="1144"/>
                  </a:lnTo>
                  <a:lnTo>
                    <a:pt x="306" y="1140"/>
                  </a:lnTo>
                  <a:lnTo>
                    <a:pt x="306" y="1140"/>
                  </a:lnTo>
                  <a:close/>
                  <a:moveTo>
                    <a:pt x="309" y="1220"/>
                  </a:moveTo>
                  <a:lnTo>
                    <a:pt x="309" y="1220"/>
                  </a:lnTo>
                  <a:lnTo>
                    <a:pt x="301" y="1209"/>
                  </a:lnTo>
                  <a:lnTo>
                    <a:pt x="294" y="1195"/>
                  </a:lnTo>
                  <a:lnTo>
                    <a:pt x="294" y="1195"/>
                  </a:lnTo>
                  <a:lnTo>
                    <a:pt x="287" y="1203"/>
                  </a:lnTo>
                  <a:lnTo>
                    <a:pt x="277" y="1210"/>
                  </a:lnTo>
                  <a:lnTo>
                    <a:pt x="268" y="1219"/>
                  </a:lnTo>
                  <a:lnTo>
                    <a:pt x="267" y="1223"/>
                  </a:lnTo>
                  <a:lnTo>
                    <a:pt x="266" y="1227"/>
                  </a:lnTo>
                  <a:lnTo>
                    <a:pt x="266" y="1227"/>
                  </a:lnTo>
                  <a:lnTo>
                    <a:pt x="266" y="1231"/>
                  </a:lnTo>
                  <a:lnTo>
                    <a:pt x="267" y="1234"/>
                  </a:lnTo>
                  <a:lnTo>
                    <a:pt x="273" y="1240"/>
                  </a:lnTo>
                  <a:lnTo>
                    <a:pt x="278" y="1247"/>
                  </a:lnTo>
                  <a:lnTo>
                    <a:pt x="282" y="1252"/>
                  </a:lnTo>
                  <a:lnTo>
                    <a:pt x="282" y="1252"/>
                  </a:lnTo>
                  <a:lnTo>
                    <a:pt x="289" y="1245"/>
                  </a:lnTo>
                  <a:lnTo>
                    <a:pt x="296" y="1238"/>
                  </a:lnTo>
                  <a:lnTo>
                    <a:pt x="303" y="1230"/>
                  </a:lnTo>
                  <a:lnTo>
                    <a:pt x="306" y="1226"/>
                  </a:lnTo>
                  <a:lnTo>
                    <a:pt x="309" y="1220"/>
                  </a:lnTo>
                  <a:lnTo>
                    <a:pt x="309" y="1220"/>
                  </a:lnTo>
                  <a:close/>
                  <a:moveTo>
                    <a:pt x="281" y="1264"/>
                  </a:moveTo>
                  <a:lnTo>
                    <a:pt x="281" y="1264"/>
                  </a:lnTo>
                  <a:lnTo>
                    <a:pt x="273" y="1274"/>
                  </a:lnTo>
                  <a:lnTo>
                    <a:pt x="268" y="1278"/>
                  </a:lnTo>
                  <a:lnTo>
                    <a:pt x="264" y="1281"/>
                  </a:lnTo>
                  <a:lnTo>
                    <a:pt x="264" y="1281"/>
                  </a:lnTo>
                  <a:lnTo>
                    <a:pt x="266" y="1274"/>
                  </a:lnTo>
                  <a:lnTo>
                    <a:pt x="270" y="1268"/>
                  </a:lnTo>
                  <a:lnTo>
                    <a:pt x="278" y="1258"/>
                  </a:lnTo>
                  <a:lnTo>
                    <a:pt x="278" y="1258"/>
                  </a:lnTo>
                  <a:lnTo>
                    <a:pt x="274" y="1252"/>
                  </a:lnTo>
                  <a:lnTo>
                    <a:pt x="270" y="1245"/>
                  </a:lnTo>
                  <a:lnTo>
                    <a:pt x="266" y="1238"/>
                  </a:lnTo>
                  <a:lnTo>
                    <a:pt x="261" y="1231"/>
                  </a:lnTo>
                  <a:lnTo>
                    <a:pt x="261" y="1231"/>
                  </a:lnTo>
                  <a:lnTo>
                    <a:pt x="256" y="1275"/>
                  </a:lnTo>
                  <a:lnTo>
                    <a:pt x="256" y="1275"/>
                  </a:lnTo>
                  <a:lnTo>
                    <a:pt x="268" y="1299"/>
                  </a:lnTo>
                  <a:lnTo>
                    <a:pt x="281" y="1323"/>
                  </a:lnTo>
                  <a:lnTo>
                    <a:pt x="281" y="1323"/>
                  </a:lnTo>
                  <a:lnTo>
                    <a:pt x="288" y="1317"/>
                  </a:lnTo>
                  <a:lnTo>
                    <a:pt x="295" y="1310"/>
                  </a:lnTo>
                  <a:lnTo>
                    <a:pt x="308" y="1295"/>
                  </a:lnTo>
                  <a:lnTo>
                    <a:pt x="308" y="1295"/>
                  </a:lnTo>
                  <a:lnTo>
                    <a:pt x="301" y="1288"/>
                  </a:lnTo>
                  <a:lnTo>
                    <a:pt x="294" y="1281"/>
                  </a:lnTo>
                  <a:lnTo>
                    <a:pt x="281" y="1264"/>
                  </a:lnTo>
                  <a:lnTo>
                    <a:pt x="281" y="1264"/>
                  </a:lnTo>
                  <a:close/>
                  <a:moveTo>
                    <a:pt x="305" y="1445"/>
                  </a:moveTo>
                  <a:lnTo>
                    <a:pt x="305" y="1445"/>
                  </a:lnTo>
                  <a:lnTo>
                    <a:pt x="301" y="1442"/>
                  </a:lnTo>
                  <a:lnTo>
                    <a:pt x="296" y="1438"/>
                  </a:lnTo>
                  <a:lnTo>
                    <a:pt x="289" y="1429"/>
                  </a:lnTo>
                  <a:lnTo>
                    <a:pt x="284" y="1420"/>
                  </a:lnTo>
                  <a:lnTo>
                    <a:pt x="280" y="1415"/>
                  </a:lnTo>
                  <a:lnTo>
                    <a:pt x="275" y="1412"/>
                  </a:lnTo>
                  <a:lnTo>
                    <a:pt x="275" y="1412"/>
                  </a:lnTo>
                  <a:lnTo>
                    <a:pt x="273" y="1418"/>
                  </a:lnTo>
                  <a:lnTo>
                    <a:pt x="268" y="1422"/>
                  </a:lnTo>
                  <a:lnTo>
                    <a:pt x="260" y="1431"/>
                  </a:lnTo>
                  <a:lnTo>
                    <a:pt x="260" y="1431"/>
                  </a:lnTo>
                  <a:lnTo>
                    <a:pt x="266" y="1441"/>
                  </a:lnTo>
                  <a:lnTo>
                    <a:pt x="273" y="1449"/>
                  </a:lnTo>
                  <a:lnTo>
                    <a:pt x="280" y="1457"/>
                  </a:lnTo>
                  <a:lnTo>
                    <a:pt x="288" y="1464"/>
                  </a:lnTo>
                  <a:lnTo>
                    <a:pt x="288" y="1464"/>
                  </a:lnTo>
                  <a:lnTo>
                    <a:pt x="292" y="1460"/>
                  </a:lnTo>
                  <a:lnTo>
                    <a:pt x="298" y="1456"/>
                  </a:lnTo>
                  <a:lnTo>
                    <a:pt x="302" y="1452"/>
                  </a:lnTo>
                  <a:lnTo>
                    <a:pt x="303" y="1449"/>
                  </a:lnTo>
                  <a:lnTo>
                    <a:pt x="305" y="1445"/>
                  </a:lnTo>
                  <a:lnTo>
                    <a:pt x="305" y="1445"/>
                  </a:lnTo>
                  <a:close/>
                  <a:moveTo>
                    <a:pt x="302" y="1368"/>
                  </a:moveTo>
                  <a:lnTo>
                    <a:pt x="302" y="1368"/>
                  </a:lnTo>
                  <a:lnTo>
                    <a:pt x="296" y="1361"/>
                  </a:lnTo>
                  <a:lnTo>
                    <a:pt x="291" y="1352"/>
                  </a:lnTo>
                  <a:lnTo>
                    <a:pt x="287" y="1344"/>
                  </a:lnTo>
                  <a:lnTo>
                    <a:pt x="281" y="1337"/>
                  </a:lnTo>
                  <a:lnTo>
                    <a:pt x="281" y="1337"/>
                  </a:lnTo>
                  <a:lnTo>
                    <a:pt x="275" y="1345"/>
                  </a:lnTo>
                  <a:lnTo>
                    <a:pt x="268" y="1354"/>
                  </a:lnTo>
                  <a:lnTo>
                    <a:pt x="261" y="1361"/>
                  </a:lnTo>
                  <a:lnTo>
                    <a:pt x="256" y="1369"/>
                  </a:lnTo>
                  <a:lnTo>
                    <a:pt x="256" y="1369"/>
                  </a:lnTo>
                  <a:lnTo>
                    <a:pt x="260" y="1377"/>
                  </a:lnTo>
                  <a:lnTo>
                    <a:pt x="264" y="1386"/>
                  </a:lnTo>
                  <a:lnTo>
                    <a:pt x="275" y="1400"/>
                  </a:lnTo>
                  <a:lnTo>
                    <a:pt x="275" y="1400"/>
                  </a:lnTo>
                  <a:lnTo>
                    <a:pt x="284" y="1393"/>
                  </a:lnTo>
                  <a:lnTo>
                    <a:pt x="291" y="1386"/>
                  </a:lnTo>
                  <a:lnTo>
                    <a:pt x="296" y="1377"/>
                  </a:lnTo>
                  <a:lnTo>
                    <a:pt x="302" y="1368"/>
                  </a:lnTo>
                  <a:lnTo>
                    <a:pt x="302" y="1368"/>
                  </a:lnTo>
                  <a:close/>
                  <a:moveTo>
                    <a:pt x="101" y="1099"/>
                  </a:moveTo>
                  <a:lnTo>
                    <a:pt x="101" y="1099"/>
                  </a:lnTo>
                  <a:lnTo>
                    <a:pt x="100" y="1102"/>
                  </a:lnTo>
                  <a:lnTo>
                    <a:pt x="101" y="1105"/>
                  </a:lnTo>
                  <a:lnTo>
                    <a:pt x="103" y="1108"/>
                  </a:lnTo>
                  <a:lnTo>
                    <a:pt x="106" y="1111"/>
                  </a:lnTo>
                  <a:lnTo>
                    <a:pt x="111" y="1115"/>
                  </a:lnTo>
                  <a:lnTo>
                    <a:pt x="115" y="1120"/>
                  </a:lnTo>
                  <a:lnTo>
                    <a:pt x="115" y="1120"/>
                  </a:lnTo>
                  <a:lnTo>
                    <a:pt x="152" y="1127"/>
                  </a:lnTo>
                  <a:lnTo>
                    <a:pt x="186" y="1132"/>
                  </a:lnTo>
                  <a:lnTo>
                    <a:pt x="219" y="1135"/>
                  </a:lnTo>
                  <a:lnTo>
                    <a:pt x="257" y="1135"/>
                  </a:lnTo>
                  <a:lnTo>
                    <a:pt x="257" y="1135"/>
                  </a:lnTo>
                  <a:lnTo>
                    <a:pt x="259" y="1133"/>
                  </a:lnTo>
                  <a:lnTo>
                    <a:pt x="259" y="1132"/>
                  </a:lnTo>
                  <a:lnTo>
                    <a:pt x="257" y="1129"/>
                  </a:lnTo>
                  <a:lnTo>
                    <a:pt x="256" y="1127"/>
                  </a:lnTo>
                  <a:lnTo>
                    <a:pt x="259" y="1126"/>
                  </a:lnTo>
                  <a:lnTo>
                    <a:pt x="259" y="1126"/>
                  </a:lnTo>
                  <a:lnTo>
                    <a:pt x="260" y="1129"/>
                  </a:lnTo>
                  <a:lnTo>
                    <a:pt x="261" y="1130"/>
                  </a:lnTo>
                  <a:lnTo>
                    <a:pt x="267" y="1135"/>
                  </a:lnTo>
                  <a:lnTo>
                    <a:pt x="267" y="1135"/>
                  </a:lnTo>
                  <a:lnTo>
                    <a:pt x="274" y="1132"/>
                  </a:lnTo>
                  <a:lnTo>
                    <a:pt x="282" y="1130"/>
                  </a:lnTo>
                  <a:lnTo>
                    <a:pt x="291" y="1130"/>
                  </a:lnTo>
                  <a:lnTo>
                    <a:pt x="299" y="1129"/>
                  </a:lnTo>
                  <a:lnTo>
                    <a:pt x="299" y="1129"/>
                  </a:lnTo>
                  <a:lnTo>
                    <a:pt x="296" y="1123"/>
                  </a:lnTo>
                  <a:lnTo>
                    <a:pt x="294" y="1118"/>
                  </a:lnTo>
                  <a:lnTo>
                    <a:pt x="291" y="1113"/>
                  </a:lnTo>
                  <a:lnTo>
                    <a:pt x="288" y="1108"/>
                  </a:lnTo>
                  <a:lnTo>
                    <a:pt x="288" y="1108"/>
                  </a:lnTo>
                  <a:lnTo>
                    <a:pt x="266" y="1109"/>
                  </a:lnTo>
                  <a:lnTo>
                    <a:pt x="245" y="1109"/>
                  </a:lnTo>
                  <a:lnTo>
                    <a:pt x="223" y="1109"/>
                  </a:lnTo>
                  <a:lnTo>
                    <a:pt x="201" y="1106"/>
                  </a:lnTo>
                  <a:lnTo>
                    <a:pt x="159" y="1099"/>
                  </a:lnTo>
                  <a:lnTo>
                    <a:pt x="120" y="1094"/>
                  </a:lnTo>
                  <a:lnTo>
                    <a:pt x="120" y="1094"/>
                  </a:lnTo>
                  <a:lnTo>
                    <a:pt x="117" y="1088"/>
                  </a:lnTo>
                  <a:lnTo>
                    <a:pt x="111" y="1085"/>
                  </a:lnTo>
                  <a:lnTo>
                    <a:pt x="99" y="1080"/>
                  </a:lnTo>
                  <a:lnTo>
                    <a:pt x="99" y="1080"/>
                  </a:lnTo>
                  <a:lnTo>
                    <a:pt x="97" y="1085"/>
                  </a:lnTo>
                  <a:lnTo>
                    <a:pt x="94" y="1092"/>
                  </a:lnTo>
                  <a:lnTo>
                    <a:pt x="94" y="1092"/>
                  </a:lnTo>
                  <a:lnTo>
                    <a:pt x="97" y="1094"/>
                  </a:lnTo>
                  <a:lnTo>
                    <a:pt x="99" y="1097"/>
                  </a:lnTo>
                  <a:lnTo>
                    <a:pt x="100" y="1098"/>
                  </a:lnTo>
                  <a:lnTo>
                    <a:pt x="101" y="1099"/>
                  </a:lnTo>
                  <a:lnTo>
                    <a:pt x="101" y="1099"/>
                  </a:lnTo>
                  <a:close/>
                  <a:moveTo>
                    <a:pt x="288" y="1189"/>
                  </a:moveTo>
                  <a:lnTo>
                    <a:pt x="288" y="1189"/>
                  </a:lnTo>
                  <a:lnTo>
                    <a:pt x="280" y="1170"/>
                  </a:lnTo>
                  <a:lnTo>
                    <a:pt x="274" y="1161"/>
                  </a:lnTo>
                  <a:lnTo>
                    <a:pt x="268" y="1151"/>
                  </a:lnTo>
                  <a:lnTo>
                    <a:pt x="268" y="1151"/>
                  </a:lnTo>
                  <a:lnTo>
                    <a:pt x="268" y="1167"/>
                  </a:lnTo>
                  <a:lnTo>
                    <a:pt x="267" y="1184"/>
                  </a:lnTo>
                  <a:lnTo>
                    <a:pt x="266" y="1200"/>
                  </a:lnTo>
                  <a:lnTo>
                    <a:pt x="266" y="1217"/>
                  </a:lnTo>
                  <a:lnTo>
                    <a:pt x="266" y="1217"/>
                  </a:lnTo>
                  <a:lnTo>
                    <a:pt x="270" y="1210"/>
                  </a:lnTo>
                  <a:lnTo>
                    <a:pt x="275" y="1203"/>
                  </a:lnTo>
                  <a:lnTo>
                    <a:pt x="288" y="1189"/>
                  </a:lnTo>
                  <a:lnTo>
                    <a:pt x="288" y="1189"/>
                  </a:lnTo>
                  <a:close/>
                  <a:moveTo>
                    <a:pt x="277" y="1324"/>
                  </a:moveTo>
                  <a:lnTo>
                    <a:pt x="277" y="1324"/>
                  </a:lnTo>
                  <a:lnTo>
                    <a:pt x="266" y="1303"/>
                  </a:lnTo>
                  <a:lnTo>
                    <a:pt x="254" y="1282"/>
                  </a:lnTo>
                  <a:lnTo>
                    <a:pt x="254" y="1282"/>
                  </a:lnTo>
                  <a:lnTo>
                    <a:pt x="250" y="1311"/>
                  </a:lnTo>
                  <a:lnTo>
                    <a:pt x="245" y="1341"/>
                  </a:lnTo>
                  <a:lnTo>
                    <a:pt x="239" y="1369"/>
                  </a:lnTo>
                  <a:lnTo>
                    <a:pt x="235" y="1394"/>
                  </a:lnTo>
                  <a:lnTo>
                    <a:pt x="235" y="1394"/>
                  </a:lnTo>
                  <a:lnTo>
                    <a:pt x="240" y="1400"/>
                  </a:lnTo>
                  <a:lnTo>
                    <a:pt x="245" y="1408"/>
                  </a:lnTo>
                  <a:lnTo>
                    <a:pt x="249" y="1417"/>
                  </a:lnTo>
                  <a:lnTo>
                    <a:pt x="254" y="1425"/>
                  </a:lnTo>
                  <a:lnTo>
                    <a:pt x="254" y="1425"/>
                  </a:lnTo>
                  <a:lnTo>
                    <a:pt x="264" y="1417"/>
                  </a:lnTo>
                  <a:lnTo>
                    <a:pt x="270" y="1411"/>
                  </a:lnTo>
                  <a:lnTo>
                    <a:pt x="273" y="1404"/>
                  </a:lnTo>
                  <a:lnTo>
                    <a:pt x="273" y="1404"/>
                  </a:lnTo>
                  <a:lnTo>
                    <a:pt x="263" y="1389"/>
                  </a:lnTo>
                  <a:lnTo>
                    <a:pt x="252" y="1373"/>
                  </a:lnTo>
                  <a:lnTo>
                    <a:pt x="252" y="1373"/>
                  </a:lnTo>
                  <a:lnTo>
                    <a:pt x="247" y="1377"/>
                  </a:lnTo>
                  <a:lnTo>
                    <a:pt x="246" y="1379"/>
                  </a:lnTo>
                  <a:lnTo>
                    <a:pt x="243" y="1377"/>
                  </a:lnTo>
                  <a:lnTo>
                    <a:pt x="243" y="1377"/>
                  </a:lnTo>
                  <a:lnTo>
                    <a:pt x="247" y="1369"/>
                  </a:lnTo>
                  <a:lnTo>
                    <a:pt x="250" y="1359"/>
                  </a:lnTo>
                  <a:lnTo>
                    <a:pt x="250" y="1359"/>
                  </a:lnTo>
                  <a:lnTo>
                    <a:pt x="252" y="1361"/>
                  </a:lnTo>
                  <a:lnTo>
                    <a:pt x="252" y="1361"/>
                  </a:lnTo>
                  <a:lnTo>
                    <a:pt x="253" y="1362"/>
                  </a:lnTo>
                  <a:lnTo>
                    <a:pt x="254" y="1362"/>
                  </a:lnTo>
                  <a:lnTo>
                    <a:pt x="254" y="1362"/>
                  </a:lnTo>
                  <a:lnTo>
                    <a:pt x="256" y="1358"/>
                  </a:lnTo>
                  <a:lnTo>
                    <a:pt x="260" y="1352"/>
                  </a:lnTo>
                  <a:lnTo>
                    <a:pt x="268" y="1344"/>
                  </a:lnTo>
                  <a:lnTo>
                    <a:pt x="273" y="1338"/>
                  </a:lnTo>
                  <a:lnTo>
                    <a:pt x="275" y="1334"/>
                  </a:lnTo>
                  <a:lnTo>
                    <a:pt x="277" y="1330"/>
                  </a:lnTo>
                  <a:lnTo>
                    <a:pt x="277" y="1324"/>
                  </a:lnTo>
                  <a:lnTo>
                    <a:pt x="277" y="1324"/>
                  </a:lnTo>
                  <a:close/>
                  <a:moveTo>
                    <a:pt x="257" y="1438"/>
                  </a:moveTo>
                  <a:lnTo>
                    <a:pt x="257" y="1438"/>
                  </a:lnTo>
                  <a:lnTo>
                    <a:pt x="254" y="1439"/>
                  </a:lnTo>
                  <a:lnTo>
                    <a:pt x="252" y="1441"/>
                  </a:lnTo>
                  <a:lnTo>
                    <a:pt x="247" y="1445"/>
                  </a:lnTo>
                  <a:lnTo>
                    <a:pt x="246" y="1446"/>
                  </a:lnTo>
                  <a:lnTo>
                    <a:pt x="243" y="1448"/>
                  </a:lnTo>
                  <a:lnTo>
                    <a:pt x="242" y="1448"/>
                  </a:lnTo>
                  <a:lnTo>
                    <a:pt x="239" y="1445"/>
                  </a:lnTo>
                  <a:lnTo>
                    <a:pt x="239" y="1445"/>
                  </a:lnTo>
                  <a:lnTo>
                    <a:pt x="245" y="1438"/>
                  </a:lnTo>
                  <a:lnTo>
                    <a:pt x="252" y="1431"/>
                  </a:lnTo>
                  <a:lnTo>
                    <a:pt x="252" y="1431"/>
                  </a:lnTo>
                  <a:lnTo>
                    <a:pt x="242" y="1415"/>
                  </a:lnTo>
                  <a:lnTo>
                    <a:pt x="233" y="1398"/>
                  </a:lnTo>
                  <a:lnTo>
                    <a:pt x="233" y="1398"/>
                  </a:lnTo>
                  <a:lnTo>
                    <a:pt x="232" y="1412"/>
                  </a:lnTo>
                  <a:lnTo>
                    <a:pt x="232" y="1427"/>
                  </a:lnTo>
                  <a:lnTo>
                    <a:pt x="236" y="1452"/>
                  </a:lnTo>
                  <a:lnTo>
                    <a:pt x="236" y="1452"/>
                  </a:lnTo>
                  <a:lnTo>
                    <a:pt x="246" y="1453"/>
                  </a:lnTo>
                  <a:lnTo>
                    <a:pt x="257" y="1456"/>
                  </a:lnTo>
                  <a:lnTo>
                    <a:pt x="266" y="1462"/>
                  </a:lnTo>
                  <a:lnTo>
                    <a:pt x="275" y="1466"/>
                  </a:lnTo>
                  <a:lnTo>
                    <a:pt x="275" y="1466"/>
                  </a:lnTo>
                  <a:lnTo>
                    <a:pt x="271" y="1457"/>
                  </a:lnTo>
                  <a:lnTo>
                    <a:pt x="267" y="1452"/>
                  </a:lnTo>
                  <a:lnTo>
                    <a:pt x="261" y="1445"/>
                  </a:lnTo>
                  <a:lnTo>
                    <a:pt x="257" y="1438"/>
                  </a:lnTo>
                  <a:lnTo>
                    <a:pt x="257" y="1438"/>
                  </a:lnTo>
                  <a:close/>
                  <a:moveTo>
                    <a:pt x="216" y="595"/>
                  </a:moveTo>
                  <a:lnTo>
                    <a:pt x="216" y="595"/>
                  </a:lnTo>
                  <a:lnTo>
                    <a:pt x="223" y="590"/>
                  </a:lnTo>
                  <a:lnTo>
                    <a:pt x="226" y="581"/>
                  </a:lnTo>
                  <a:lnTo>
                    <a:pt x="228" y="573"/>
                  </a:lnTo>
                  <a:lnTo>
                    <a:pt x="226" y="562"/>
                  </a:lnTo>
                  <a:lnTo>
                    <a:pt x="226" y="562"/>
                  </a:lnTo>
                  <a:lnTo>
                    <a:pt x="229" y="559"/>
                  </a:lnTo>
                  <a:lnTo>
                    <a:pt x="232" y="556"/>
                  </a:lnTo>
                  <a:lnTo>
                    <a:pt x="236" y="553"/>
                  </a:lnTo>
                  <a:lnTo>
                    <a:pt x="240" y="552"/>
                  </a:lnTo>
                  <a:lnTo>
                    <a:pt x="240" y="552"/>
                  </a:lnTo>
                  <a:lnTo>
                    <a:pt x="240" y="541"/>
                  </a:lnTo>
                  <a:lnTo>
                    <a:pt x="242" y="528"/>
                  </a:lnTo>
                  <a:lnTo>
                    <a:pt x="243" y="522"/>
                  </a:lnTo>
                  <a:lnTo>
                    <a:pt x="246" y="518"/>
                  </a:lnTo>
                  <a:lnTo>
                    <a:pt x="249" y="514"/>
                  </a:lnTo>
                  <a:lnTo>
                    <a:pt x="253" y="510"/>
                  </a:lnTo>
                  <a:lnTo>
                    <a:pt x="253" y="510"/>
                  </a:lnTo>
                  <a:lnTo>
                    <a:pt x="249" y="501"/>
                  </a:lnTo>
                  <a:lnTo>
                    <a:pt x="249" y="496"/>
                  </a:lnTo>
                  <a:lnTo>
                    <a:pt x="252" y="490"/>
                  </a:lnTo>
                  <a:lnTo>
                    <a:pt x="254" y="484"/>
                  </a:lnTo>
                  <a:lnTo>
                    <a:pt x="259" y="479"/>
                  </a:lnTo>
                  <a:lnTo>
                    <a:pt x="261" y="473"/>
                  </a:lnTo>
                  <a:lnTo>
                    <a:pt x="263" y="466"/>
                  </a:lnTo>
                  <a:lnTo>
                    <a:pt x="263" y="458"/>
                  </a:lnTo>
                  <a:lnTo>
                    <a:pt x="263" y="458"/>
                  </a:lnTo>
                  <a:lnTo>
                    <a:pt x="254" y="473"/>
                  </a:lnTo>
                  <a:lnTo>
                    <a:pt x="247" y="489"/>
                  </a:lnTo>
                  <a:lnTo>
                    <a:pt x="240" y="506"/>
                  </a:lnTo>
                  <a:lnTo>
                    <a:pt x="235" y="522"/>
                  </a:lnTo>
                  <a:lnTo>
                    <a:pt x="225" y="559"/>
                  </a:lnTo>
                  <a:lnTo>
                    <a:pt x="216" y="595"/>
                  </a:lnTo>
                  <a:lnTo>
                    <a:pt x="216" y="595"/>
                  </a:lnTo>
                  <a:close/>
                  <a:moveTo>
                    <a:pt x="135" y="1462"/>
                  </a:moveTo>
                  <a:lnTo>
                    <a:pt x="135" y="1462"/>
                  </a:lnTo>
                  <a:lnTo>
                    <a:pt x="153" y="1467"/>
                  </a:lnTo>
                  <a:lnTo>
                    <a:pt x="174" y="1473"/>
                  </a:lnTo>
                  <a:lnTo>
                    <a:pt x="184" y="1474"/>
                  </a:lnTo>
                  <a:lnTo>
                    <a:pt x="194" y="1476"/>
                  </a:lnTo>
                  <a:lnTo>
                    <a:pt x="204" y="1474"/>
                  </a:lnTo>
                  <a:lnTo>
                    <a:pt x="212" y="1471"/>
                  </a:lnTo>
                  <a:lnTo>
                    <a:pt x="212" y="1471"/>
                  </a:lnTo>
                  <a:lnTo>
                    <a:pt x="218" y="1466"/>
                  </a:lnTo>
                  <a:lnTo>
                    <a:pt x="221" y="1460"/>
                  </a:lnTo>
                  <a:lnTo>
                    <a:pt x="222" y="1455"/>
                  </a:lnTo>
                  <a:lnTo>
                    <a:pt x="222" y="1449"/>
                  </a:lnTo>
                  <a:lnTo>
                    <a:pt x="221" y="1438"/>
                  </a:lnTo>
                  <a:lnTo>
                    <a:pt x="219" y="1424"/>
                  </a:lnTo>
                  <a:lnTo>
                    <a:pt x="219" y="1424"/>
                  </a:lnTo>
                  <a:lnTo>
                    <a:pt x="219" y="1412"/>
                  </a:lnTo>
                  <a:lnTo>
                    <a:pt x="221" y="1400"/>
                  </a:lnTo>
                  <a:lnTo>
                    <a:pt x="225" y="1373"/>
                  </a:lnTo>
                  <a:lnTo>
                    <a:pt x="225" y="1373"/>
                  </a:lnTo>
                  <a:lnTo>
                    <a:pt x="230" y="1348"/>
                  </a:lnTo>
                  <a:lnTo>
                    <a:pt x="237" y="1321"/>
                  </a:lnTo>
                  <a:lnTo>
                    <a:pt x="237" y="1321"/>
                  </a:lnTo>
                  <a:lnTo>
                    <a:pt x="245" y="1278"/>
                  </a:lnTo>
                  <a:lnTo>
                    <a:pt x="252" y="1236"/>
                  </a:lnTo>
                  <a:lnTo>
                    <a:pt x="256" y="1192"/>
                  </a:lnTo>
                  <a:lnTo>
                    <a:pt x="256" y="1170"/>
                  </a:lnTo>
                  <a:lnTo>
                    <a:pt x="256" y="1147"/>
                  </a:lnTo>
                  <a:lnTo>
                    <a:pt x="256" y="1147"/>
                  </a:lnTo>
                  <a:lnTo>
                    <a:pt x="209" y="1146"/>
                  </a:lnTo>
                  <a:lnTo>
                    <a:pt x="187" y="1144"/>
                  </a:lnTo>
                  <a:lnTo>
                    <a:pt x="163" y="1143"/>
                  </a:lnTo>
                  <a:lnTo>
                    <a:pt x="163" y="1143"/>
                  </a:lnTo>
                  <a:lnTo>
                    <a:pt x="163" y="1175"/>
                  </a:lnTo>
                  <a:lnTo>
                    <a:pt x="163" y="1209"/>
                  </a:lnTo>
                  <a:lnTo>
                    <a:pt x="163" y="1227"/>
                  </a:lnTo>
                  <a:lnTo>
                    <a:pt x="164" y="1244"/>
                  </a:lnTo>
                  <a:lnTo>
                    <a:pt x="166" y="1259"/>
                  </a:lnTo>
                  <a:lnTo>
                    <a:pt x="170" y="1275"/>
                  </a:lnTo>
                  <a:lnTo>
                    <a:pt x="170" y="1275"/>
                  </a:lnTo>
                  <a:lnTo>
                    <a:pt x="169" y="1278"/>
                  </a:lnTo>
                  <a:lnTo>
                    <a:pt x="166" y="1278"/>
                  </a:lnTo>
                  <a:lnTo>
                    <a:pt x="164" y="1279"/>
                  </a:lnTo>
                  <a:lnTo>
                    <a:pt x="164" y="1282"/>
                  </a:lnTo>
                  <a:lnTo>
                    <a:pt x="164" y="1282"/>
                  </a:lnTo>
                  <a:lnTo>
                    <a:pt x="164" y="1290"/>
                  </a:lnTo>
                  <a:lnTo>
                    <a:pt x="163" y="1299"/>
                  </a:lnTo>
                  <a:lnTo>
                    <a:pt x="159" y="1316"/>
                  </a:lnTo>
                  <a:lnTo>
                    <a:pt x="155" y="1334"/>
                  </a:lnTo>
                  <a:lnTo>
                    <a:pt x="155" y="1342"/>
                  </a:lnTo>
                  <a:lnTo>
                    <a:pt x="155" y="1349"/>
                  </a:lnTo>
                  <a:lnTo>
                    <a:pt x="155" y="1349"/>
                  </a:lnTo>
                  <a:lnTo>
                    <a:pt x="153" y="1351"/>
                  </a:lnTo>
                  <a:lnTo>
                    <a:pt x="150" y="1351"/>
                  </a:lnTo>
                  <a:lnTo>
                    <a:pt x="148" y="1351"/>
                  </a:lnTo>
                  <a:lnTo>
                    <a:pt x="146" y="1352"/>
                  </a:lnTo>
                  <a:lnTo>
                    <a:pt x="146" y="1352"/>
                  </a:lnTo>
                  <a:lnTo>
                    <a:pt x="142" y="1366"/>
                  </a:lnTo>
                  <a:lnTo>
                    <a:pt x="136" y="1377"/>
                  </a:lnTo>
                  <a:lnTo>
                    <a:pt x="129" y="1389"/>
                  </a:lnTo>
                  <a:lnTo>
                    <a:pt x="122" y="1398"/>
                  </a:lnTo>
                  <a:lnTo>
                    <a:pt x="107" y="1418"/>
                  </a:lnTo>
                  <a:lnTo>
                    <a:pt x="100" y="1429"/>
                  </a:lnTo>
                  <a:lnTo>
                    <a:pt x="94" y="1441"/>
                  </a:lnTo>
                  <a:lnTo>
                    <a:pt x="94" y="1441"/>
                  </a:lnTo>
                  <a:lnTo>
                    <a:pt x="104" y="1445"/>
                  </a:lnTo>
                  <a:lnTo>
                    <a:pt x="114" y="1450"/>
                  </a:lnTo>
                  <a:lnTo>
                    <a:pt x="124" y="1457"/>
                  </a:lnTo>
                  <a:lnTo>
                    <a:pt x="135" y="1462"/>
                  </a:lnTo>
                  <a:lnTo>
                    <a:pt x="135" y="1462"/>
                  </a:lnTo>
                  <a:close/>
                  <a:moveTo>
                    <a:pt x="162" y="1035"/>
                  </a:moveTo>
                  <a:lnTo>
                    <a:pt x="162" y="1035"/>
                  </a:lnTo>
                  <a:lnTo>
                    <a:pt x="163" y="1039"/>
                  </a:lnTo>
                  <a:lnTo>
                    <a:pt x="166" y="1045"/>
                  </a:lnTo>
                  <a:lnTo>
                    <a:pt x="170" y="1049"/>
                  </a:lnTo>
                  <a:lnTo>
                    <a:pt x="174" y="1052"/>
                  </a:lnTo>
                  <a:lnTo>
                    <a:pt x="187" y="1057"/>
                  </a:lnTo>
                  <a:lnTo>
                    <a:pt x="200" y="1059"/>
                  </a:lnTo>
                  <a:lnTo>
                    <a:pt x="212" y="1059"/>
                  </a:lnTo>
                  <a:lnTo>
                    <a:pt x="219" y="1057"/>
                  </a:lnTo>
                  <a:lnTo>
                    <a:pt x="225" y="1056"/>
                  </a:lnTo>
                  <a:lnTo>
                    <a:pt x="229" y="1053"/>
                  </a:lnTo>
                  <a:lnTo>
                    <a:pt x="233" y="1049"/>
                  </a:lnTo>
                  <a:lnTo>
                    <a:pt x="236" y="1045"/>
                  </a:lnTo>
                  <a:lnTo>
                    <a:pt x="239" y="1040"/>
                  </a:lnTo>
                  <a:lnTo>
                    <a:pt x="239" y="1040"/>
                  </a:lnTo>
                  <a:lnTo>
                    <a:pt x="240" y="1031"/>
                  </a:lnTo>
                  <a:lnTo>
                    <a:pt x="240" y="1019"/>
                  </a:lnTo>
                  <a:lnTo>
                    <a:pt x="237" y="1008"/>
                  </a:lnTo>
                  <a:lnTo>
                    <a:pt x="235" y="997"/>
                  </a:lnTo>
                  <a:lnTo>
                    <a:pt x="229" y="976"/>
                  </a:lnTo>
                  <a:lnTo>
                    <a:pt x="225" y="959"/>
                  </a:lnTo>
                  <a:lnTo>
                    <a:pt x="225" y="959"/>
                  </a:lnTo>
                  <a:lnTo>
                    <a:pt x="225" y="966"/>
                  </a:lnTo>
                  <a:lnTo>
                    <a:pt x="225" y="976"/>
                  </a:lnTo>
                  <a:lnTo>
                    <a:pt x="228" y="994"/>
                  </a:lnTo>
                  <a:lnTo>
                    <a:pt x="229" y="1011"/>
                  </a:lnTo>
                  <a:lnTo>
                    <a:pt x="228" y="1019"/>
                  </a:lnTo>
                  <a:lnTo>
                    <a:pt x="226" y="1026"/>
                  </a:lnTo>
                  <a:lnTo>
                    <a:pt x="226" y="1026"/>
                  </a:lnTo>
                  <a:lnTo>
                    <a:pt x="222" y="1032"/>
                  </a:lnTo>
                  <a:lnTo>
                    <a:pt x="216" y="1035"/>
                  </a:lnTo>
                  <a:lnTo>
                    <a:pt x="211" y="1038"/>
                  </a:lnTo>
                  <a:lnTo>
                    <a:pt x="205" y="1038"/>
                  </a:lnTo>
                  <a:lnTo>
                    <a:pt x="198" y="1036"/>
                  </a:lnTo>
                  <a:lnTo>
                    <a:pt x="193" y="1033"/>
                  </a:lnTo>
                  <a:lnTo>
                    <a:pt x="187" y="1029"/>
                  </a:lnTo>
                  <a:lnTo>
                    <a:pt x="184" y="1024"/>
                  </a:lnTo>
                  <a:lnTo>
                    <a:pt x="184" y="1024"/>
                  </a:lnTo>
                  <a:lnTo>
                    <a:pt x="183" y="1017"/>
                  </a:lnTo>
                  <a:lnTo>
                    <a:pt x="181" y="1010"/>
                  </a:lnTo>
                  <a:lnTo>
                    <a:pt x="183" y="996"/>
                  </a:lnTo>
                  <a:lnTo>
                    <a:pt x="183" y="981"/>
                  </a:lnTo>
                  <a:lnTo>
                    <a:pt x="183" y="974"/>
                  </a:lnTo>
                  <a:lnTo>
                    <a:pt x="181" y="969"/>
                  </a:lnTo>
                  <a:lnTo>
                    <a:pt x="181" y="969"/>
                  </a:lnTo>
                  <a:lnTo>
                    <a:pt x="179" y="976"/>
                  </a:lnTo>
                  <a:lnTo>
                    <a:pt x="176" y="984"/>
                  </a:lnTo>
                  <a:lnTo>
                    <a:pt x="167" y="998"/>
                  </a:lnTo>
                  <a:lnTo>
                    <a:pt x="164" y="1007"/>
                  </a:lnTo>
                  <a:lnTo>
                    <a:pt x="162" y="1015"/>
                  </a:lnTo>
                  <a:lnTo>
                    <a:pt x="160" y="1025"/>
                  </a:lnTo>
                  <a:lnTo>
                    <a:pt x="162" y="1035"/>
                  </a:lnTo>
                  <a:lnTo>
                    <a:pt x="162" y="1035"/>
                  </a:lnTo>
                  <a:close/>
                  <a:moveTo>
                    <a:pt x="232" y="1523"/>
                  </a:moveTo>
                  <a:lnTo>
                    <a:pt x="232" y="1523"/>
                  </a:lnTo>
                  <a:lnTo>
                    <a:pt x="232" y="1501"/>
                  </a:lnTo>
                  <a:lnTo>
                    <a:pt x="230" y="1490"/>
                  </a:lnTo>
                  <a:lnTo>
                    <a:pt x="229" y="1484"/>
                  </a:lnTo>
                  <a:lnTo>
                    <a:pt x="226" y="1478"/>
                  </a:lnTo>
                  <a:lnTo>
                    <a:pt x="226" y="1478"/>
                  </a:lnTo>
                  <a:lnTo>
                    <a:pt x="221" y="1481"/>
                  </a:lnTo>
                  <a:lnTo>
                    <a:pt x="216" y="1486"/>
                  </a:lnTo>
                  <a:lnTo>
                    <a:pt x="211" y="1490"/>
                  </a:lnTo>
                  <a:lnTo>
                    <a:pt x="205" y="1491"/>
                  </a:lnTo>
                  <a:lnTo>
                    <a:pt x="205" y="1491"/>
                  </a:lnTo>
                  <a:lnTo>
                    <a:pt x="198" y="1491"/>
                  </a:lnTo>
                  <a:lnTo>
                    <a:pt x="191" y="1491"/>
                  </a:lnTo>
                  <a:lnTo>
                    <a:pt x="179" y="1487"/>
                  </a:lnTo>
                  <a:lnTo>
                    <a:pt x="157" y="1478"/>
                  </a:lnTo>
                  <a:lnTo>
                    <a:pt x="157" y="1478"/>
                  </a:lnTo>
                  <a:lnTo>
                    <a:pt x="129" y="1471"/>
                  </a:lnTo>
                  <a:lnTo>
                    <a:pt x="117" y="1467"/>
                  </a:lnTo>
                  <a:lnTo>
                    <a:pt x="106" y="1463"/>
                  </a:lnTo>
                  <a:lnTo>
                    <a:pt x="106" y="1463"/>
                  </a:lnTo>
                  <a:lnTo>
                    <a:pt x="101" y="1460"/>
                  </a:lnTo>
                  <a:lnTo>
                    <a:pt x="97" y="1457"/>
                  </a:lnTo>
                  <a:lnTo>
                    <a:pt x="94" y="1455"/>
                  </a:lnTo>
                  <a:lnTo>
                    <a:pt x="90" y="1453"/>
                  </a:lnTo>
                  <a:lnTo>
                    <a:pt x="90" y="1453"/>
                  </a:lnTo>
                  <a:lnTo>
                    <a:pt x="87" y="1471"/>
                  </a:lnTo>
                  <a:lnTo>
                    <a:pt x="87" y="1488"/>
                  </a:lnTo>
                  <a:lnTo>
                    <a:pt x="87" y="1504"/>
                  </a:lnTo>
                  <a:lnTo>
                    <a:pt x="89" y="1521"/>
                  </a:lnTo>
                  <a:lnTo>
                    <a:pt x="93" y="1550"/>
                  </a:lnTo>
                  <a:lnTo>
                    <a:pt x="100" y="1582"/>
                  </a:lnTo>
                  <a:lnTo>
                    <a:pt x="100" y="1582"/>
                  </a:lnTo>
                  <a:lnTo>
                    <a:pt x="111" y="1591"/>
                  </a:lnTo>
                  <a:lnTo>
                    <a:pt x="122" y="1596"/>
                  </a:lnTo>
                  <a:lnTo>
                    <a:pt x="136" y="1602"/>
                  </a:lnTo>
                  <a:lnTo>
                    <a:pt x="152" y="1606"/>
                  </a:lnTo>
                  <a:lnTo>
                    <a:pt x="180" y="1615"/>
                  </a:lnTo>
                  <a:lnTo>
                    <a:pt x="194" y="1619"/>
                  </a:lnTo>
                  <a:lnTo>
                    <a:pt x="207" y="1626"/>
                  </a:lnTo>
                  <a:lnTo>
                    <a:pt x="207" y="1626"/>
                  </a:lnTo>
                  <a:lnTo>
                    <a:pt x="211" y="1625"/>
                  </a:lnTo>
                  <a:lnTo>
                    <a:pt x="215" y="1625"/>
                  </a:lnTo>
                  <a:lnTo>
                    <a:pt x="218" y="1625"/>
                  </a:lnTo>
                  <a:lnTo>
                    <a:pt x="223" y="1625"/>
                  </a:lnTo>
                  <a:lnTo>
                    <a:pt x="223" y="1625"/>
                  </a:lnTo>
                  <a:lnTo>
                    <a:pt x="226" y="1599"/>
                  </a:lnTo>
                  <a:lnTo>
                    <a:pt x="229" y="1574"/>
                  </a:lnTo>
                  <a:lnTo>
                    <a:pt x="232" y="1549"/>
                  </a:lnTo>
                  <a:lnTo>
                    <a:pt x="232" y="1523"/>
                  </a:lnTo>
                  <a:lnTo>
                    <a:pt x="232" y="1523"/>
                  </a:lnTo>
                  <a:close/>
                  <a:moveTo>
                    <a:pt x="197" y="907"/>
                  </a:moveTo>
                  <a:lnTo>
                    <a:pt x="197" y="907"/>
                  </a:lnTo>
                  <a:lnTo>
                    <a:pt x="193" y="915"/>
                  </a:lnTo>
                  <a:lnTo>
                    <a:pt x="190" y="930"/>
                  </a:lnTo>
                  <a:lnTo>
                    <a:pt x="190" y="935"/>
                  </a:lnTo>
                  <a:lnTo>
                    <a:pt x="190" y="939"/>
                  </a:lnTo>
                  <a:lnTo>
                    <a:pt x="191" y="944"/>
                  </a:lnTo>
                  <a:lnTo>
                    <a:pt x="194" y="945"/>
                  </a:lnTo>
                  <a:lnTo>
                    <a:pt x="194" y="945"/>
                  </a:lnTo>
                  <a:lnTo>
                    <a:pt x="195" y="946"/>
                  </a:lnTo>
                  <a:lnTo>
                    <a:pt x="200" y="946"/>
                  </a:lnTo>
                  <a:lnTo>
                    <a:pt x="208" y="945"/>
                  </a:lnTo>
                  <a:lnTo>
                    <a:pt x="222" y="942"/>
                  </a:lnTo>
                  <a:lnTo>
                    <a:pt x="222" y="942"/>
                  </a:lnTo>
                  <a:lnTo>
                    <a:pt x="225" y="934"/>
                  </a:lnTo>
                  <a:lnTo>
                    <a:pt x="225" y="925"/>
                  </a:lnTo>
                  <a:lnTo>
                    <a:pt x="222" y="906"/>
                  </a:lnTo>
                  <a:lnTo>
                    <a:pt x="222" y="906"/>
                  </a:lnTo>
                  <a:lnTo>
                    <a:pt x="215" y="903"/>
                  </a:lnTo>
                  <a:lnTo>
                    <a:pt x="209" y="903"/>
                  </a:lnTo>
                  <a:lnTo>
                    <a:pt x="197" y="907"/>
                  </a:lnTo>
                  <a:lnTo>
                    <a:pt x="197" y="907"/>
                  </a:lnTo>
                  <a:close/>
                  <a:moveTo>
                    <a:pt x="216" y="597"/>
                  </a:moveTo>
                  <a:lnTo>
                    <a:pt x="216" y="597"/>
                  </a:lnTo>
                  <a:lnTo>
                    <a:pt x="215" y="604"/>
                  </a:lnTo>
                  <a:lnTo>
                    <a:pt x="214" y="609"/>
                  </a:lnTo>
                  <a:lnTo>
                    <a:pt x="212" y="615"/>
                  </a:lnTo>
                  <a:lnTo>
                    <a:pt x="212" y="618"/>
                  </a:lnTo>
                  <a:lnTo>
                    <a:pt x="214" y="621"/>
                  </a:lnTo>
                  <a:lnTo>
                    <a:pt x="214" y="621"/>
                  </a:lnTo>
                  <a:lnTo>
                    <a:pt x="215" y="618"/>
                  </a:lnTo>
                  <a:lnTo>
                    <a:pt x="218" y="616"/>
                  </a:lnTo>
                  <a:lnTo>
                    <a:pt x="219" y="615"/>
                  </a:lnTo>
                  <a:lnTo>
                    <a:pt x="221" y="612"/>
                  </a:lnTo>
                  <a:lnTo>
                    <a:pt x="221" y="612"/>
                  </a:lnTo>
                  <a:lnTo>
                    <a:pt x="219" y="608"/>
                  </a:lnTo>
                  <a:lnTo>
                    <a:pt x="219" y="604"/>
                  </a:lnTo>
                  <a:lnTo>
                    <a:pt x="218" y="600"/>
                  </a:lnTo>
                  <a:lnTo>
                    <a:pt x="216" y="597"/>
                  </a:lnTo>
                  <a:lnTo>
                    <a:pt x="216" y="597"/>
                  </a:lnTo>
                  <a:close/>
                  <a:moveTo>
                    <a:pt x="195" y="960"/>
                  </a:moveTo>
                  <a:lnTo>
                    <a:pt x="195" y="960"/>
                  </a:lnTo>
                  <a:lnTo>
                    <a:pt x="194" y="966"/>
                  </a:lnTo>
                  <a:lnTo>
                    <a:pt x="193" y="974"/>
                  </a:lnTo>
                  <a:lnTo>
                    <a:pt x="193" y="990"/>
                  </a:lnTo>
                  <a:lnTo>
                    <a:pt x="194" y="1019"/>
                  </a:lnTo>
                  <a:lnTo>
                    <a:pt x="194" y="1019"/>
                  </a:lnTo>
                  <a:lnTo>
                    <a:pt x="201" y="1024"/>
                  </a:lnTo>
                  <a:lnTo>
                    <a:pt x="204" y="1025"/>
                  </a:lnTo>
                  <a:lnTo>
                    <a:pt x="209" y="1026"/>
                  </a:lnTo>
                  <a:lnTo>
                    <a:pt x="209" y="1026"/>
                  </a:lnTo>
                  <a:lnTo>
                    <a:pt x="214" y="1019"/>
                  </a:lnTo>
                  <a:lnTo>
                    <a:pt x="216" y="1008"/>
                  </a:lnTo>
                  <a:lnTo>
                    <a:pt x="218" y="997"/>
                  </a:lnTo>
                  <a:lnTo>
                    <a:pt x="216" y="984"/>
                  </a:lnTo>
                  <a:lnTo>
                    <a:pt x="215" y="973"/>
                  </a:lnTo>
                  <a:lnTo>
                    <a:pt x="214" y="969"/>
                  </a:lnTo>
                  <a:lnTo>
                    <a:pt x="211" y="965"/>
                  </a:lnTo>
                  <a:lnTo>
                    <a:pt x="208" y="962"/>
                  </a:lnTo>
                  <a:lnTo>
                    <a:pt x="204" y="959"/>
                  </a:lnTo>
                  <a:lnTo>
                    <a:pt x="200" y="959"/>
                  </a:lnTo>
                  <a:lnTo>
                    <a:pt x="195" y="960"/>
                  </a:lnTo>
                  <a:lnTo>
                    <a:pt x="195" y="960"/>
                  </a:lnTo>
                  <a:close/>
                  <a:moveTo>
                    <a:pt x="208" y="642"/>
                  </a:moveTo>
                  <a:lnTo>
                    <a:pt x="208" y="642"/>
                  </a:lnTo>
                  <a:lnTo>
                    <a:pt x="207" y="647"/>
                  </a:lnTo>
                  <a:lnTo>
                    <a:pt x="205" y="652"/>
                  </a:lnTo>
                  <a:lnTo>
                    <a:pt x="205" y="657"/>
                  </a:lnTo>
                  <a:lnTo>
                    <a:pt x="207" y="661"/>
                  </a:lnTo>
                  <a:lnTo>
                    <a:pt x="207" y="661"/>
                  </a:lnTo>
                  <a:lnTo>
                    <a:pt x="211" y="657"/>
                  </a:lnTo>
                  <a:lnTo>
                    <a:pt x="214" y="653"/>
                  </a:lnTo>
                  <a:lnTo>
                    <a:pt x="212" y="647"/>
                  </a:lnTo>
                  <a:lnTo>
                    <a:pt x="208" y="642"/>
                  </a:lnTo>
                  <a:lnTo>
                    <a:pt x="208" y="642"/>
                  </a:lnTo>
                  <a:close/>
                  <a:moveTo>
                    <a:pt x="195" y="892"/>
                  </a:moveTo>
                  <a:lnTo>
                    <a:pt x="195" y="892"/>
                  </a:lnTo>
                  <a:lnTo>
                    <a:pt x="201" y="890"/>
                  </a:lnTo>
                  <a:lnTo>
                    <a:pt x="205" y="887"/>
                  </a:lnTo>
                  <a:lnTo>
                    <a:pt x="209" y="885"/>
                  </a:lnTo>
                  <a:lnTo>
                    <a:pt x="211" y="882"/>
                  </a:lnTo>
                  <a:lnTo>
                    <a:pt x="211" y="882"/>
                  </a:lnTo>
                  <a:lnTo>
                    <a:pt x="207" y="876"/>
                  </a:lnTo>
                  <a:lnTo>
                    <a:pt x="202" y="872"/>
                  </a:lnTo>
                  <a:lnTo>
                    <a:pt x="201" y="869"/>
                  </a:lnTo>
                  <a:lnTo>
                    <a:pt x="201" y="869"/>
                  </a:lnTo>
                  <a:lnTo>
                    <a:pt x="200" y="861"/>
                  </a:lnTo>
                  <a:lnTo>
                    <a:pt x="201" y="855"/>
                  </a:lnTo>
                  <a:lnTo>
                    <a:pt x="204" y="851"/>
                  </a:lnTo>
                  <a:lnTo>
                    <a:pt x="208" y="844"/>
                  </a:lnTo>
                  <a:lnTo>
                    <a:pt x="208" y="844"/>
                  </a:lnTo>
                  <a:lnTo>
                    <a:pt x="204" y="841"/>
                  </a:lnTo>
                  <a:lnTo>
                    <a:pt x="200" y="835"/>
                  </a:lnTo>
                  <a:lnTo>
                    <a:pt x="197" y="831"/>
                  </a:lnTo>
                  <a:lnTo>
                    <a:pt x="195" y="826"/>
                  </a:lnTo>
                  <a:lnTo>
                    <a:pt x="195" y="820"/>
                  </a:lnTo>
                  <a:lnTo>
                    <a:pt x="197" y="814"/>
                  </a:lnTo>
                  <a:lnTo>
                    <a:pt x="201" y="812"/>
                  </a:lnTo>
                  <a:lnTo>
                    <a:pt x="208" y="809"/>
                  </a:lnTo>
                  <a:lnTo>
                    <a:pt x="208" y="809"/>
                  </a:lnTo>
                  <a:lnTo>
                    <a:pt x="202" y="798"/>
                  </a:lnTo>
                  <a:lnTo>
                    <a:pt x="200" y="791"/>
                  </a:lnTo>
                  <a:lnTo>
                    <a:pt x="198" y="785"/>
                  </a:lnTo>
                  <a:lnTo>
                    <a:pt x="198" y="779"/>
                  </a:lnTo>
                  <a:lnTo>
                    <a:pt x="200" y="774"/>
                  </a:lnTo>
                  <a:lnTo>
                    <a:pt x="202" y="768"/>
                  </a:lnTo>
                  <a:lnTo>
                    <a:pt x="208" y="762"/>
                  </a:lnTo>
                  <a:lnTo>
                    <a:pt x="208" y="762"/>
                  </a:lnTo>
                  <a:lnTo>
                    <a:pt x="205" y="758"/>
                  </a:lnTo>
                  <a:lnTo>
                    <a:pt x="202" y="754"/>
                  </a:lnTo>
                  <a:lnTo>
                    <a:pt x="201" y="750"/>
                  </a:lnTo>
                  <a:lnTo>
                    <a:pt x="200" y="744"/>
                  </a:lnTo>
                  <a:lnTo>
                    <a:pt x="200" y="744"/>
                  </a:lnTo>
                  <a:lnTo>
                    <a:pt x="201" y="740"/>
                  </a:lnTo>
                  <a:lnTo>
                    <a:pt x="202" y="737"/>
                  </a:lnTo>
                  <a:lnTo>
                    <a:pt x="205" y="733"/>
                  </a:lnTo>
                  <a:lnTo>
                    <a:pt x="207" y="729"/>
                  </a:lnTo>
                  <a:lnTo>
                    <a:pt x="207" y="729"/>
                  </a:lnTo>
                  <a:lnTo>
                    <a:pt x="207" y="720"/>
                  </a:lnTo>
                  <a:lnTo>
                    <a:pt x="207" y="710"/>
                  </a:lnTo>
                  <a:lnTo>
                    <a:pt x="208" y="703"/>
                  </a:lnTo>
                  <a:lnTo>
                    <a:pt x="209" y="701"/>
                  </a:lnTo>
                  <a:lnTo>
                    <a:pt x="212" y="698"/>
                  </a:lnTo>
                  <a:lnTo>
                    <a:pt x="212" y="698"/>
                  </a:lnTo>
                  <a:lnTo>
                    <a:pt x="208" y="692"/>
                  </a:lnTo>
                  <a:lnTo>
                    <a:pt x="205" y="684"/>
                  </a:lnTo>
                  <a:lnTo>
                    <a:pt x="204" y="677"/>
                  </a:lnTo>
                  <a:lnTo>
                    <a:pt x="204" y="671"/>
                  </a:lnTo>
                  <a:lnTo>
                    <a:pt x="204" y="671"/>
                  </a:lnTo>
                  <a:lnTo>
                    <a:pt x="200" y="694"/>
                  </a:lnTo>
                  <a:lnTo>
                    <a:pt x="195" y="719"/>
                  </a:lnTo>
                  <a:lnTo>
                    <a:pt x="193" y="747"/>
                  </a:lnTo>
                  <a:lnTo>
                    <a:pt x="191" y="776"/>
                  </a:lnTo>
                  <a:lnTo>
                    <a:pt x="191" y="806"/>
                  </a:lnTo>
                  <a:lnTo>
                    <a:pt x="191" y="835"/>
                  </a:lnTo>
                  <a:lnTo>
                    <a:pt x="193" y="865"/>
                  </a:lnTo>
                  <a:lnTo>
                    <a:pt x="195" y="892"/>
                  </a:lnTo>
                  <a:lnTo>
                    <a:pt x="195" y="892"/>
                  </a:lnTo>
                  <a:close/>
                  <a:moveTo>
                    <a:pt x="149" y="1254"/>
                  </a:moveTo>
                  <a:lnTo>
                    <a:pt x="149" y="1254"/>
                  </a:lnTo>
                  <a:lnTo>
                    <a:pt x="136" y="1259"/>
                  </a:lnTo>
                  <a:lnTo>
                    <a:pt x="131" y="1262"/>
                  </a:lnTo>
                  <a:lnTo>
                    <a:pt x="124" y="1264"/>
                  </a:lnTo>
                  <a:lnTo>
                    <a:pt x="124" y="1264"/>
                  </a:lnTo>
                  <a:lnTo>
                    <a:pt x="129" y="1283"/>
                  </a:lnTo>
                  <a:lnTo>
                    <a:pt x="132" y="1293"/>
                  </a:lnTo>
                  <a:lnTo>
                    <a:pt x="136" y="1300"/>
                  </a:lnTo>
                  <a:lnTo>
                    <a:pt x="136" y="1300"/>
                  </a:lnTo>
                  <a:lnTo>
                    <a:pt x="142" y="1297"/>
                  </a:lnTo>
                  <a:lnTo>
                    <a:pt x="148" y="1293"/>
                  </a:lnTo>
                  <a:lnTo>
                    <a:pt x="152" y="1288"/>
                  </a:lnTo>
                  <a:lnTo>
                    <a:pt x="155" y="1282"/>
                  </a:lnTo>
                  <a:lnTo>
                    <a:pt x="155" y="1275"/>
                  </a:lnTo>
                  <a:lnTo>
                    <a:pt x="155" y="1268"/>
                  </a:lnTo>
                  <a:lnTo>
                    <a:pt x="153" y="1261"/>
                  </a:lnTo>
                  <a:lnTo>
                    <a:pt x="149" y="1254"/>
                  </a:lnTo>
                  <a:lnTo>
                    <a:pt x="149" y="1254"/>
                  </a:lnTo>
                  <a:close/>
                  <a:moveTo>
                    <a:pt x="150" y="1210"/>
                  </a:moveTo>
                  <a:lnTo>
                    <a:pt x="150" y="1210"/>
                  </a:lnTo>
                  <a:lnTo>
                    <a:pt x="148" y="1215"/>
                  </a:lnTo>
                  <a:lnTo>
                    <a:pt x="143" y="1216"/>
                  </a:lnTo>
                  <a:lnTo>
                    <a:pt x="139" y="1217"/>
                  </a:lnTo>
                  <a:lnTo>
                    <a:pt x="136" y="1220"/>
                  </a:lnTo>
                  <a:lnTo>
                    <a:pt x="136" y="1220"/>
                  </a:lnTo>
                  <a:lnTo>
                    <a:pt x="141" y="1226"/>
                  </a:lnTo>
                  <a:lnTo>
                    <a:pt x="143" y="1231"/>
                  </a:lnTo>
                  <a:lnTo>
                    <a:pt x="148" y="1237"/>
                  </a:lnTo>
                  <a:lnTo>
                    <a:pt x="152" y="1241"/>
                  </a:lnTo>
                  <a:lnTo>
                    <a:pt x="152" y="1241"/>
                  </a:lnTo>
                  <a:lnTo>
                    <a:pt x="153" y="1234"/>
                  </a:lnTo>
                  <a:lnTo>
                    <a:pt x="153" y="1226"/>
                  </a:lnTo>
                  <a:lnTo>
                    <a:pt x="152" y="1219"/>
                  </a:lnTo>
                  <a:lnTo>
                    <a:pt x="150" y="1210"/>
                  </a:lnTo>
                  <a:lnTo>
                    <a:pt x="150" y="1210"/>
                  </a:lnTo>
                  <a:close/>
                  <a:moveTo>
                    <a:pt x="143" y="1147"/>
                  </a:moveTo>
                  <a:lnTo>
                    <a:pt x="143" y="1147"/>
                  </a:lnTo>
                  <a:lnTo>
                    <a:pt x="131" y="1164"/>
                  </a:lnTo>
                  <a:lnTo>
                    <a:pt x="127" y="1174"/>
                  </a:lnTo>
                  <a:lnTo>
                    <a:pt x="124" y="1178"/>
                  </a:lnTo>
                  <a:lnTo>
                    <a:pt x="124" y="1182"/>
                  </a:lnTo>
                  <a:lnTo>
                    <a:pt x="124" y="1182"/>
                  </a:lnTo>
                  <a:lnTo>
                    <a:pt x="132" y="1179"/>
                  </a:lnTo>
                  <a:lnTo>
                    <a:pt x="141" y="1174"/>
                  </a:lnTo>
                  <a:lnTo>
                    <a:pt x="141" y="1174"/>
                  </a:lnTo>
                  <a:lnTo>
                    <a:pt x="141" y="1171"/>
                  </a:lnTo>
                  <a:lnTo>
                    <a:pt x="139" y="1167"/>
                  </a:lnTo>
                  <a:lnTo>
                    <a:pt x="138" y="1164"/>
                  </a:lnTo>
                  <a:lnTo>
                    <a:pt x="139" y="1160"/>
                  </a:lnTo>
                  <a:lnTo>
                    <a:pt x="139" y="1160"/>
                  </a:lnTo>
                  <a:lnTo>
                    <a:pt x="142" y="1165"/>
                  </a:lnTo>
                  <a:lnTo>
                    <a:pt x="145" y="1167"/>
                  </a:lnTo>
                  <a:lnTo>
                    <a:pt x="148" y="1167"/>
                  </a:lnTo>
                  <a:lnTo>
                    <a:pt x="148" y="1167"/>
                  </a:lnTo>
                  <a:lnTo>
                    <a:pt x="150" y="1163"/>
                  </a:lnTo>
                  <a:lnTo>
                    <a:pt x="152" y="1154"/>
                  </a:lnTo>
                  <a:lnTo>
                    <a:pt x="152" y="1151"/>
                  </a:lnTo>
                  <a:lnTo>
                    <a:pt x="150" y="1149"/>
                  </a:lnTo>
                  <a:lnTo>
                    <a:pt x="148" y="1147"/>
                  </a:lnTo>
                  <a:lnTo>
                    <a:pt x="143" y="1147"/>
                  </a:lnTo>
                  <a:lnTo>
                    <a:pt x="143" y="1147"/>
                  </a:lnTo>
                  <a:close/>
                  <a:moveTo>
                    <a:pt x="139" y="1309"/>
                  </a:moveTo>
                  <a:lnTo>
                    <a:pt x="139" y="1309"/>
                  </a:lnTo>
                  <a:lnTo>
                    <a:pt x="142" y="1317"/>
                  </a:lnTo>
                  <a:lnTo>
                    <a:pt x="146" y="1323"/>
                  </a:lnTo>
                  <a:lnTo>
                    <a:pt x="146" y="1323"/>
                  </a:lnTo>
                  <a:lnTo>
                    <a:pt x="148" y="1317"/>
                  </a:lnTo>
                  <a:lnTo>
                    <a:pt x="150" y="1311"/>
                  </a:lnTo>
                  <a:lnTo>
                    <a:pt x="152" y="1307"/>
                  </a:lnTo>
                  <a:lnTo>
                    <a:pt x="150" y="1303"/>
                  </a:lnTo>
                  <a:lnTo>
                    <a:pt x="150" y="1303"/>
                  </a:lnTo>
                  <a:lnTo>
                    <a:pt x="149" y="1306"/>
                  </a:lnTo>
                  <a:lnTo>
                    <a:pt x="145" y="1307"/>
                  </a:lnTo>
                  <a:lnTo>
                    <a:pt x="142" y="1307"/>
                  </a:lnTo>
                  <a:lnTo>
                    <a:pt x="139" y="1309"/>
                  </a:lnTo>
                  <a:lnTo>
                    <a:pt x="139" y="1309"/>
                  </a:lnTo>
                  <a:close/>
                  <a:moveTo>
                    <a:pt x="148" y="1181"/>
                  </a:moveTo>
                  <a:lnTo>
                    <a:pt x="148" y="1181"/>
                  </a:lnTo>
                  <a:lnTo>
                    <a:pt x="127" y="1188"/>
                  </a:lnTo>
                  <a:lnTo>
                    <a:pt x="127" y="1188"/>
                  </a:lnTo>
                  <a:lnTo>
                    <a:pt x="129" y="1189"/>
                  </a:lnTo>
                  <a:lnTo>
                    <a:pt x="131" y="1191"/>
                  </a:lnTo>
                  <a:lnTo>
                    <a:pt x="132" y="1193"/>
                  </a:lnTo>
                  <a:lnTo>
                    <a:pt x="131" y="1195"/>
                  </a:lnTo>
                  <a:lnTo>
                    <a:pt x="128" y="1203"/>
                  </a:lnTo>
                  <a:lnTo>
                    <a:pt x="128" y="1203"/>
                  </a:lnTo>
                  <a:lnTo>
                    <a:pt x="128" y="1206"/>
                  </a:lnTo>
                  <a:lnTo>
                    <a:pt x="129" y="1206"/>
                  </a:lnTo>
                  <a:lnTo>
                    <a:pt x="131" y="1208"/>
                  </a:lnTo>
                  <a:lnTo>
                    <a:pt x="131" y="1209"/>
                  </a:lnTo>
                  <a:lnTo>
                    <a:pt x="131" y="1209"/>
                  </a:lnTo>
                  <a:lnTo>
                    <a:pt x="136" y="1209"/>
                  </a:lnTo>
                  <a:lnTo>
                    <a:pt x="141" y="1206"/>
                  </a:lnTo>
                  <a:lnTo>
                    <a:pt x="145" y="1203"/>
                  </a:lnTo>
                  <a:lnTo>
                    <a:pt x="148" y="1200"/>
                  </a:lnTo>
                  <a:lnTo>
                    <a:pt x="149" y="1196"/>
                  </a:lnTo>
                  <a:lnTo>
                    <a:pt x="150" y="1192"/>
                  </a:lnTo>
                  <a:lnTo>
                    <a:pt x="149" y="1186"/>
                  </a:lnTo>
                  <a:lnTo>
                    <a:pt x="148" y="1181"/>
                  </a:lnTo>
                  <a:lnTo>
                    <a:pt x="148" y="1181"/>
                  </a:lnTo>
                  <a:close/>
                  <a:moveTo>
                    <a:pt x="143" y="1244"/>
                  </a:moveTo>
                  <a:lnTo>
                    <a:pt x="143" y="1244"/>
                  </a:lnTo>
                  <a:lnTo>
                    <a:pt x="138" y="1231"/>
                  </a:lnTo>
                  <a:lnTo>
                    <a:pt x="134" y="1226"/>
                  </a:lnTo>
                  <a:lnTo>
                    <a:pt x="131" y="1224"/>
                  </a:lnTo>
                  <a:lnTo>
                    <a:pt x="128" y="1222"/>
                  </a:lnTo>
                  <a:lnTo>
                    <a:pt x="128" y="1222"/>
                  </a:lnTo>
                  <a:lnTo>
                    <a:pt x="111" y="1227"/>
                  </a:lnTo>
                  <a:lnTo>
                    <a:pt x="111" y="1227"/>
                  </a:lnTo>
                  <a:lnTo>
                    <a:pt x="115" y="1243"/>
                  </a:lnTo>
                  <a:lnTo>
                    <a:pt x="121" y="1257"/>
                  </a:lnTo>
                  <a:lnTo>
                    <a:pt x="121" y="1257"/>
                  </a:lnTo>
                  <a:lnTo>
                    <a:pt x="134" y="1252"/>
                  </a:lnTo>
                  <a:lnTo>
                    <a:pt x="139" y="1250"/>
                  </a:lnTo>
                  <a:lnTo>
                    <a:pt x="143" y="1244"/>
                  </a:lnTo>
                  <a:lnTo>
                    <a:pt x="143" y="1244"/>
                  </a:lnTo>
                  <a:close/>
                  <a:moveTo>
                    <a:pt x="131" y="1313"/>
                  </a:moveTo>
                  <a:lnTo>
                    <a:pt x="131" y="1313"/>
                  </a:lnTo>
                  <a:lnTo>
                    <a:pt x="125" y="1317"/>
                  </a:lnTo>
                  <a:lnTo>
                    <a:pt x="120" y="1320"/>
                  </a:lnTo>
                  <a:lnTo>
                    <a:pt x="114" y="1323"/>
                  </a:lnTo>
                  <a:lnTo>
                    <a:pt x="108" y="1325"/>
                  </a:lnTo>
                  <a:lnTo>
                    <a:pt x="108" y="1325"/>
                  </a:lnTo>
                  <a:lnTo>
                    <a:pt x="111" y="1331"/>
                  </a:lnTo>
                  <a:lnTo>
                    <a:pt x="114" y="1337"/>
                  </a:lnTo>
                  <a:lnTo>
                    <a:pt x="120" y="1349"/>
                  </a:lnTo>
                  <a:lnTo>
                    <a:pt x="120" y="1349"/>
                  </a:lnTo>
                  <a:lnTo>
                    <a:pt x="127" y="1348"/>
                  </a:lnTo>
                  <a:lnTo>
                    <a:pt x="132" y="1345"/>
                  </a:lnTo>
                  <a:lnTo>
                    <a:pt x="136" y="1341"/>
                  </a:lnTo>
                  <a:lnTo>
                    <a:pt x="141" y="1337"/>
                  </a:lnTo>
                  <a:lnTo>
                    <a:pt x="141" y="1337"/>
                  </a:lnTo>
                  <a:lnTo>
                    <a:pt x="139" y="1331"/>
                  </a:lnTo>
                  <a:lnTo>
                    <a:pt x="136" y="1324"/>
                  </a:lnTo>
                  <a:lnTo>
                    <a:pt x="131" y="1313"/>
                  </a:lnTo>
                  <a:lnTo>
                    <a:pt x="131" y="1313"/>
                  </a:lnTo>
                  <a:close/>
                  <a:moveTo>
                    <a:pt x="125" y="1358"/>
                  </a:moveTo>
                  <a:lnTo>
                    <a:pt x="125" y="1358"/>
                  </a:lnTo>
                  <a:lnTo>
                    <a:pt x="125" y="1361"/>
                  </a:lnTo>
                  <a:lnTo>
                    <a:pt x="127" y="1363"/>
                  </a:lnTo>
                  <a:lnTo>
                    <a:pt x="129" y="1366"/>
                  </a:lnTo>
                  <a:lnTo>
                    <a:pt x="129" y="1366"/>
                  </a:lnTo>
                  <a:lnTo>
                    <a:pt x="131" y="1363"/>
                  </a:lnTo>
                  <a:lnTo>
                    <a:pt x="132" y="1361"/>
                  </a:lnTo>
                  <a:lnTo>
                    <a:pt x="134" y="1358"/>
                  </a:lnTo>
                  <a:lnTo>
                    <a:pt x="135" y="1355"/>
                  </a:lnTo>
                  <a:lnTo>
                    <a:pt x="135" y="1355"/>
                  </a:lnTo>
                  <a:lnTo>
                    <a:pt x="132" y="1355"/>
                  </a:lnTo>
                  <a:lnTo>
                    <a:pt x="129" y="1356"/>
                  </a:lnTo>
                  <a:lnTo>
                    <a:pt x="128" y="1358"/>
                  </a:lnTo>
                  <a:lnTo>
                    <a:pt x="125" y="1358"/>
                  </a:lnTo>
                  <a:lnTo>
                    <a:pt x="125" y="1358"/>
                  </a:lnTo>
                  <a:close/>
                  <a:moveTo>
                    <a:pt x="91" y="1119"/>
                  </a:moveTo>
                  <a:lnTo>
                    <a:pt x="91" y="1119"/>
                  </a:lnTo>
                  <a:lnTo>
                    <a:pt x="54" y="1226"/>
                  </a:lnTo>
                  <a:lnTo>
                    <a:pt x="34" y="1282"/>
                  </a:lnTo>
                  <a:lnTo>
                    <a:pt x="16" y="1339"/>
                  </a:lnTo>
                  <a:lnTo>
                    <a:pt x="16" y="1339"/>
                  </a:lnTo>
                  <a:lnTo>
                    <a:pt x="16" y="1349"/>
                  </a:lnTo>
                  <a:lnTo>
                    <a:pt x="17" y="1358"/>
                  </a:lnTo>
                  <a:lnTo>
                    <a:pt x="18" y="1366"/>
                  </a:lnTo>
                  <a:lnTo>
                    <a:pt x="21" y="1373"/>
                  </a:lnTo>
                  <a:lnTo>
                    <a:pt x="24" y="1380"/>
                  </a:lnTo>
                  <a:lnTo>
                    <a:pt x="28" y="1386"/>
                  </a:lnTo>
                  <a:lnTo>
                    <a:pt x="37" y="1396"/>
                  </a:lnTo>
                  <a:lnTo>
                    <a:pt x="47" y="1404"/>
                  </a:lnTo>
                  <a:lnTo>
                    <a:pt x="58" y="1412"/>
                  </a:lnTo>
                  <a:lnTo>
                    <a:pt x="69" y="1420"/>
                  </a:lnTo>
                  <a:lnTo>
                    <a:pt x="80" y="1428"/>
                  </a:lnTo>
                  <a:lnTo>
                    <a:pt x="80" y="1428"/>
                  </a:lnTo>
                  <a:lnTo>
                    <a:pt x="76" y="1408"/>
                  </a:lnTo>
                  <a:lnTo>
                    <a:pt x="72" y="1386"/>
                  </a:lnTo>
                  <a:lnTo>
                    <a:pt x="66" y="1342"/>
                  </a:lnTo>
                  <a:lnTo>
                    <a:pt x="66" y="1342"/>
                  </a:lnTo>
                  <a:lnTo>
                    <a:pt x="58" y="1339"/>
                  </a:lnTo>
                  <a:lnTo>
                    <a:pt x="55" y="1337"/>
                  </a:lnTo>
                  <a:lnTo>
                    <a:pt x="55" y="1335"/>
                  </a:lnTo>
                  <a:lnTo>
                    <a:pt x="55" y="1332"/>
                  </a:lnTo>
                  <a:lnTo>
                    <a:pt x="55" y="1332"/>
                  </a:lnTo>
                  <a:lnTo>
                    <a:pt x="56" y="1332"/>
                  </a:lnTo>
                  <a:lnTo>
                    <a:pt x="58" y="1332"/>
                  </a:lnTo>
                  <a:lnTo>
                    <a:pt x="59" y="1334"/>
                  </a:lnTo>
                  <a:lnTo>
                    <a:pt x="62" y="1335"/>
                  </a:lnTo>
                  <a:lnTo>
                    <a:pt x="63" y="1335"/>
                  </a:lnTo>
                  <a:lnTo>
                    <a:pt x="65" y="1334"/>
                  </a:lnTo>
                  <a:lnTo>
                    <a:pt x="65" y="1334"/>
                  </a:lnTo>
                  <a:lnTo>
                    <a:pt x="65" y="1318"/>
                  </a:lnTo>
                  <a:lnTo>
                    <a:pt x="66" y="1303"/>
                  </a:lnTo>
                  <a:lnTo>
                    <a:pt x="68" y="1289"/>
                  </a:lnTo>
                  <a:lnTo>
                    <a:pt x="70" y="1275"/>
                  </a:lnTo>
                  <a:lnTo>
                    <a:pt x="79" y="1248"/>
                  </a:lnTo>
                  <a:lnTo>
                    <a:pt x="89" y="1224"/>
                  </a:lnTo>
                  <a:lnTo>
                    <a:pt x="100" y="1200"/>
                  </a:lnTo>
                  <a:lnTo>
                    <a:pt x="111" y="1179"/>
                  </a:lnTo>
                  <a:lnTo>
                    <a:pt x="122" y="1157"/>
                  </a:lnTo>
                  <a:lnTo>
                    <a:pt x="134" y="1137"/>
                  </a:lnTo>
                  <a:lnTo>
                    <a:pt x="134" y="1137"/>
                  </a:lnTo>
                  <a:lnTo>
                    <a:pt x="122" y="1135"/>
                  </a:lnTo>
                  <a:lnTo>
                    <a:pt x="113" y="1130"/>
                  </a:lnTo>
                  <a:lnTo>
                    <a:pt x="91" y="1119"/>
                  </a:lnTo>
                  <a:lnTo>
                    <a:pt x="91" y="1119"/>
                  </a:lnTo>
                  <a:close/>
                  <a:moveTo>
                    <a:pt x="118" y="1268"/>
                  </a:moveTo>
                  <a:lnTo>
                    <a:pt x="118" y="1268"/>
                  </a:lnTo>
                  <a:lnTo>
                    <a:pt x="111" y="1271"/>
                  </a:lnTo>
                  <a:lnTo>
                    <a:pt x="103" y="1274"/>
                  </a:lnTo>
                  <a:lnTo>
                    <a:pt x="89" y="1279"/>
                  </a:lnTo>
                  <a:lnTo>
                    <a:pt x="89" y="1279"/>
                  </a:lnTo>
                  <a:lnTo>
                    <a:pt x="91" y="1289"/>
                  </a:lnTo>
                  <a:lnTo>
                    <a:pt x="96" y="1297"/>
                  </a:lnTo>
                  <a:lnTo>
                    <a:pt x="104" y="1316"/>
                  </a:lnTo>
                  <a:lnTo>
                    <a:pt x="104" y="1316"/>
                  </a:lnTo>
                  <a:lnTo>
                    <a:pt x="117" y="1310"/>
                  </a:lnTo>
                  <a:lnTo>
                    <a:pt x="128" y="1303"/>
                  </a:lnTo>
                  <a:lnTo>
                    <a:pt x="128" y="1303"/>
                  </a:lnTo>
                  <a:lnTo>
                    <a:pt x="121" y="1286"/>
                  </a:lnTo>
                  <a:lnTo>
                    <a:pt x="120" y="1276"/>
                  </a:lnTo>
                  <a:lnTo>
                    <a:pt x="118" y="1268"/>
                  </a:lnTo>
                  <a:lnTo>
                    <a:pt x="118" y="1268"/>
                  </a:lnTo>
                  <a:close/>
                  <a:moveTo>
                    <a:pt x="104" y="1223"/>
                  </a:moveTo>
                  <a:lnTo>
                    <a:pt x="104" y="1223"/>
                  </a:lnTo>
                  <a:lnTo>
                    <a:pt x="108" y="1220"/>
                  </a:lnTo>
                  <a:lnTo>
                    <a:pt x="114" y="1217"/>
                  </a:lnTo>
                  <a:lnTo>
                    <a:pt x="125" y="1213"/>
                  </a:lnTo>
                  <a:lnTo>
                    <a:pt x="125" y="1213"/>
                  </a:lnTo>
                  <a:lnTo>
                    <a:pt x="124" y="1206"/>
                  </a:lnTo>
                  <a:lnTo>
                    <a:pt x="122" y="1200"/>
                  </a:lnTo>
                  <a:lnTo>
                    <a:pt x="118" y="1189"/>
                  </a:lnTo>
                  <a:lnTo>
                    <a:pt x="118" y="1189"/>
                  </a:lnTo>
                  <a:lnTo>
                    <a:pt x="115" y="1199"/>
                  </a:lnTo>
                  <a:lnTo>
                    <a:pt x="110" y="1208"/>
                  </a:lnTo>
                  <a:lnTo>
                    <a:pt x="106" y="1216"/>
                  </a:lnTo>
                  <a:lnTo>
                    <a:pt x="104" y="1223"/>
                  </a:lnTo>
                  <a:lnTo>
                    <a:pt x="104" y="1223"/>
                  </a:lnTo>
                  <a:close/>
                  <a:moveTo>
                    <a:pt x="115" y="1362"/>
                  </a:moveTo>
                  <a:lnTo>
                    <a:pt x="115" y="1362"/>
                  </a:lnTo>
                  <a:lnTo>
                    <a:pt x="111" y="1363"/>
                  </a:lnTo>
                  <a:lnTo>
                    <a:pt x="107" y="1366"/>
                  </a:lnTo>
                  <a:lnTo>
                    <a:pt x="103" y="1368"/>
                  </a:lnTo>
                  <a:lnTo>
                    <a:pt x="99" y="1369"/>
                  </a:lnTo>
                  <a:lnTo>
                    <a:pt x="99" y="1369"/>
                  </a:lnTo>
                  <a:lnTo>
                    <a:pt x="101" y="1377"/>
                  </a:lnTo>
                  <a:lnTo>
                    <a:pt x="104" y="1383"/>
                  </a:lnTo>
                  <a:lnTo>
                    <a:pt x="108" y="1390"/>
                  </a:lnTo>
                  <a:lnTo>
                    <a:pt x="113" y="1394"/>
                  </a:lnTo>
                  <a:lnTo>
                    <a:pt x="113" y="1394"/>
                  </a:lnTo>
                  <a:lnTo>
                    <a:pt x="118" y="1387"/>
                  </a:lnTo>
                  <a:lnTo>
                    <a:pt x="121" y="1379"/>
                  </a:lnTo>
                  <a:lnTo>
                    <a:pt x="122" y="1375"/>
                  </a:lnTo>
                  <a:lnTo>
                    <a:pt x="121" y="1370"/>
                  </a:lnTo>
                  <a:lnTo>
                    <a:pt x="120" y="1366"/>
                  </a:lnTo>
                  <a:lnTo>
                    <a:pt x="115" y="1362"/>
                  </a:lnTo>
                  <a:lnTo>
                    <a:pt x="115" y="1362"/>
                  </a:lnTo>
                  <a:close/>
                  <a:moveTo>
                    <a:pt x="108" y="1229"/>
                  </a:moveTo>
                  <a:lnTo>
                    <a:pt x="108" y="1229"/>
                  </a:lnTo>
                  <a:lnTo>
                    <a:pt x="103" y="1231"/>
                  </a:lnTo>
                  <a:lnTo>
                    <a:pt x="97" y="1236"/>
                  </a:lnTo>
                  <a:lnTo>
                    <a:pt x="93" y="1241"/>
                  </a:lnTo>
                  <a:lnTo>
                    <a:pt x="90" y="1247"/>
                  </a:lnTo>
                  <a:lnTo>
                    <a:pt x="86" y="1261"/>
                  </a:lnTo>
                  <a:lnTo>
                    <a:pt x="83" y="1274"/>
                  </a:lnTo>
                  <a:lnTo>
                    <a:pt x="83" y="1274"/>
                  </a:lnTo>
                  <a:lnTo>
                    <a:pt x="83" y="1269"/>
                  </a:lnTo>
                  <a:lnTo>
                    <a:pt x="83" y="1269"/>
                  </a:lnTo>
                  <a:lnTo>
                    <a:pt x="87" y="1271"/>
                  </a:lnTo>
                  <a:lnTo>
                    <a:pt x="90" y="1271"/>
                  </a:lnTo>
                  <a:lnTo>
                    <a:pt x="99" y="1268"/>
                  </a:lnTo>
                  <a:lnTo>
                    <a:pt x="107" y="1264"/>
                  </a:lnTo>
                  <a:lnTo>
                    <a:pt x="111" y="1261"/>
                  </a:lnTo>
                  <a:lnTo>
                    <a:pt x="115" y="1259"/>
                  </a:lnTo>
                  <a:lnTo>
                    <a:pt x="115" y="1259"/>
                  </a:lnTo>
                  <a:lnTo>
                    <a:pt x="114" y="1252"/>
                  </a:lnTo>
                  <a:lnTo>
                    <a:pt x="111" y="1245"/>
                  </a:lnTo>
                  <a:lnTo>
                    <a:pt x="110" y="1237"/>
                  </a:lnTo>
                  <a:lnTo>
                    <a:pt x="108" y="1229"/>
                  </a:lnTo>
                  <a:lnTo>
                    <a:pt x="108" y="1229"/>
                  </a:lnTo>
                  <a:close/>
                  <a:moveTo>
                    <a:pt x="100" y="1327"/>
                  </a:moveTo>
                  <a:lnTo>
                    <a:pt x="100" y="1327"/>
                  </a:lnTo>
                  <a:lnTo>
                    <a:pt x="96" y="1330"/>
                  </a:lnTo>
                  <a:lnTo>
                    <a:pt x="91" y="1332"/>
                  </a:lnTo>
                  <a:lnTo>
                    <a:pt x="82" y="1335"/>
                  </a:lnTo>
                  <a:lnTo>
                    <a:pt x="82" y="1335"/>
                  </a:lnTo>
                  <a:lnTo>
                    <a:pt x="84" y="1344"/>
                  </a:lnTo>
                  <a:lnTo>
                    <a:pt x="87" y="1349"/>
                  </a:lnTo>
                  <a:lnTo>
                    <a:pt x="93" y="1363"/>
                  </a:lnTo>
                  <a:lnTo>
                    <a:pt x="93" y="1363"/>
                  </a:lnTo>
                  <a:lnTo>
                    <a:pt x="103" y="1359"/>
                  </a:lnTo>
                  <a:lnTo>
                    <a:pt x="107" y="1356"/>
                  </a:lnTo>
                  <a:lnTo>
                    <a:pt x="113" y="1355"/>
                  </a:lnTo>
                  <a:lnTo>
                    <a:pt x="113" y="1355"/>
                  </a:lnTo>
                  <a:lnTo>
                    <a:pt x="107" y="1341"/>
                  </a:lnTo>
                  <a:lnTo>
                    <a:pt x="104" y="1334"/>
                  </a:lnTo>
                  <a:lnTo>
                    <a:pt x="100" y="1327"/>
                  </a:lnTo>
                  <a:lnTo>
                    <a:pt x="100" y="1327"/>
                  </a:lnTo>
                  <a:close/>
                  <a:moveTo>
                    <a:pt x="91" y="1373"/>
                  </a:moveTo>
                  <a:lnTo>
                    <a:pt x="91" y="1373"/>
                  </a:lnTo>
                  <a:lnTo>
                    <a:pt x="86" y="1375"/>
                  </a:lnTo>
                  <a:lnTo>
                    <a:pt x="83" y="1373"/>
                  </a:lnTo>
                  <a:lnTo>
                    <a:pt x="82" y="1370"/>
                  </a:lnTo>
                  <a:lnTo>
                    <a:pt x="82" y="1370"/>
                  </a:lnTo>
                  <a:lnTo>
                    <a:pt x="83" y="1369"/>
                  </a:lnTo>
                  <a:lnTo>
                    <a:pt x="84" y="1369"/>
                  </a:lnTo>
                  <a:lnTo>
                    <a:pt x="87" y="1368"/>
                  </a:lnTo>
                  <a:lnTo>
                    <a:pt x="87" y="1365"/>
                  </a:lnTo>
                  <a:lnTo>
                    <a:pt x="87" y="1365"/>
                  </a:lnTo>
                  <a:lnTo>
                    <a:pt x="82" y="1352"/>
                  </a:lnTo>
                  <a:lnTo>
                    <a:pt x="80" y="1345"/>
                  </a:lnTo>
                  <a:lnTo>
                    <a:pt x="76" y="1339"/>
                  </a:lnTo>
                  <a:lnTo>
                    <a:pt x="76" y="1339"/>
                  </a:lnTo>
                  <a:lnTo>
                    <a:pt x="77" y="1361"/>
                  </a:lnTo>
                  <a:lnTo>
                    <a:pt x="82" y="1382"/>
                  </a:lnTo>
                  <a:lnTo>
                    <a:pt x="86" y="1400"/>
                  </a:lnTo>
                  <a:lnTo>
                    <a:pt x="89" y="1420"/>
                  </a:lnTo>
                  <a:lnTo>
                    <a:pt x="89" y="1420"/>
                  </a:lnTo>
                  <a:lnTo>
                    <a:pt x="96" y="1417"/>
                  </a:lnTo>
                  <a:lnTo>
                    <a:pt x="100" y="1411"/>
                  </a:lnTo>
                  <a:lnTo>
                    <a:pt x="101" y="1405"/>
                  </a:lnTo>
                  <a:lnTo>
                    <a:pt x="101" y="1400"/>
                  </a:lnTo>
                  <a:lnTo>
                    <a:pt x="100" y="1393"/>
                  </a:lnTo>
                  <a:lnTo>
                    <a:pt x="97" y="1387"/>
                  </a:lnTo>
                  <a:lnTo>
                    <a:pt x="91" y="1373"/>
                  </a:lnTo>
                  <a:lnTo>
                    <a:pt x="91" y="1373"/>
                  </a:lnTo>
                  <a:close/>
                  <a:moveTo>
                    <a:pt x="99" y="1320"/>
                  </a:moveTo>
                  <a:lnTo>
                    <a:pt x="99" y="1320"/>
                  </a:lnTo>
                  <a:lnTo>
                    <a:pt x="91" y="1300"/>
                  </a:lnTo>
                  <a:lnTo>
                    <a:pt x="83" y="1281"/>
                  </a:lnTo>
                  <a:lnTo>
                    <a:pt x="83" y="1281"/>
                  </a:lnTo>
                  <a:lnTo>
                    <a:pt x="80" y="1286"/>
                  </a:lnTo>
                  <a:lnTo>
                    <a:pt x="77" y="1290"/>
                  </a:lnTo>
                  <a:lnTo>
                    <a:pt x="76" y="1297"/>
                  </a:lnTo>
                  <a:lnTo>
                    <a:pt x="76" y="1304"/>
                  </a:lnTo>
                  <a:lnTo>
                    <a:pt x="76" y="1317"/>
                  </a:lnTo>
                  <a:lnTo>
                    <a:pt x="80" y="1328"/>
                  </a:lnTo>
                  <a:lnTo>
                    <a:pt x="80" y="1328"/>
                  </a:lnTo>
                  <a:lnTo>
                    <a:pt x="99" y="1320"/>
                  </a:lnTo>
                  <a:lnTo>
                    <a:pt x="99" y="1320"/>
                  </a:lnTo>
                  <a:close/>
                  <a:moveTo>
                    <a:pt x="83" y="1450"/>
                  </a:moveTo>
                  <a:lnTo>
                    <a:pt x="83" y="1450"/>
                  </a:lnTo>
                  <a:lnTo>
                    <a:pt x="76" y="1442"/>
                  </a:lnTo>
                  <a:lnTo>
                    <a:pt x="69" y="1435"/>
                  </a:lnTo>
                  <a:lnTo>
                    <a:pt x="52" y="1422"/>
                  </a:lnTo>
                  <a:lnTo>
                    <a:pt x="34" y="1410"/>
                  </a:lnTo>
                  <a:lnTo>
                    <a:pt x="27" y="1403"/>
                  </a:lnTo>
                  <a:lnTo>
                    <a:pt x="18" y="1396"/>
                  </a:lnTo>
                  <a:lnTo>
                    <a:pt x="18" y="1396"/>
                  </a:lnTo>
                  <a:lnTo>
                    <a:pt x="18" y="1418"/>
                  </a:lnTo>
                  <a:lnTo>
                    <a:pt x="21" y="1441"/>
                  </a:lnTo>
                  <a:lnTo>
                    <a:pt x="24" y="1460"/>
                  </a:lnTo>
                  <a:lnTo>
                    <a:pt x="26" y="1480"/>
                  </a:lnTo>
                  <a:lnTo>
                    <a:pt x="26" y="1480"/>
                  </a:lnTo>
                  <a:lnTo>
                    <a:pt x="26" y="1494"/>
                  </a:lnTo>
                  <a:lnTo>
                    <a:pt x="24" y="1507"/>
                  </a:lnTo>
                  <a:lnTo>
                    <a:pt x="24" y="1507"/>
                  </a:lnTo>
                  <a:lnTo>
                    <a:pt x="26" y="1514"/>
                  </a:lnTo>
                  <a:lnTo>
                    <a:pt x="27" y="1519"/>
                  </a:lnTo>
                  <a:lnTo>
                    <a:pt x="34" y="1529"/>
                  </a:lnTo>
                  <a:lnTo>
                    <a:pt x="41" y="1537"/>
                  </a:lnTo>
                  <a:lnTo>
                    <a:pt x="48" y="1547"/>
                  </a:lnTo>
                  <a:lnTo>
                    <a:pt x="48" y="1547"/>
                  </a:lnTo>
                  <a:lnTo>
                    <a:pt x="58" y="1553"/>
                  </a:lnTo>
                  <a:lnTo>
                    <a:pt x="68" y="1560"/>
                  </a:lnTo>
                  <a:lnTo>
                    <a:pt x="77" y="1566"/>
                  </a:lnTo>
                  <a:lnTo>
                    <a:pt x="83" y="1568"/>
                  </a:lnTo>
                  <a:lnTo>
                    <a:pt x="87" y="1570"/>
                  </a:lnTo>
                  <a:lnTo>
                    <a:pt x="87" y="1570"/>
                  </a:lnTo>
                  <a:lnTo>
                    <a:pt x="83" y="1554"/>
                  </a:lnTo>
                  <a:lnTo>
                    <a:pt x="82" y="1539"/>
                  </a:lnTo>
                  <a:lnTo>
                    <a:pt x="80" y="1523"/>
                  </a:lnTo>
                  <a:lnTo>
                    <a:pt x="79" y="1508"/>
                  </a:lnTo>
                  <a:lnTo>
                    <a:pt x="80" y="1480"/>
                  </a:lnTo>
                  <a:lnTo>
                    <a:pt x="83" y="1450"/>
                  </a:lnTo>
                  <a:lnTo>
                    <a:pt x="83" y="145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7" name="Freeform 126"/>
            <p:cNvSpPr>
              <a:spLocks noEditPoints="1"/>
            </p:cNvSpPr>
            <p:nvPr/>
          </p:nvSpPr>
          <p:spPr bwMode="auto">
            <a:xfrm>
              <a:off x="2552701" y="657225"/>
              <a:ext cx="125413" cy="58738"/>
            </a:xfrm>
            <a:custGeom>
              <a:avLst/>
              <a:gdLst/>
              <a:ahLst/>
              <a:cxnLst>
                <a:cxn ang="0">
                  <a:pos x="212" y="102"/>
                </a:cxn>
                <a:cxn ang="0">
                  <a:pos x="190" y="103"/>
                </a:cxn>
                <a:cxn ang="0">
                  <a:pos x="141" y="98"/>
                </a:cxn>
                <a:cxn ang="0">
                  <a:pos x="115" y="98"/>
                </a:cxn>
                <a:cxn ang="0">
                  <a:pos x="108" y="99"/>
                </a:cxn>
                <a:cxn ang="0">
                  <a:pos x="93" y="103"/>
                </a:cxn>
                <a:cxn ang="0">
                  <a:pos x="86" y="105"/>
                </a:cxn>
                <a:cxn ang="0">
                  <a:pos x="49" y="106"/>
                </a:cxn>
                <a:cxn ang="0">
                  <a:pos x="38" y="109"/>
                </a:cxn>
                <a:cxn ang="0">
                  <a:pos x="25" y="95"/>
                </a:cxn>
                <a:cxn ang="0">
                  <a:pos x="10" y="77"/>
                </a:cxn>
                <a:cxn ang="0">
                  <a:pos x="0" y="57"/>
                </a:cxn>
                <a:cxn ang="0">
                  <a:pos x="0" y="46"/>
                </a:cxn>
                <a:cxn ang="0">
                  <a:pos x="4" y="35"/>
                </a:cxn>
                <a:cxn ang="0">
                  <a:pos x="21" y="25"/>
                </a:cxn>
                <a:cxn ang="0">
                  <a:pos x="59" y="11"/>
                </a:cxn>
                <a:cxn ang="0">
                  <a:pos x="100" y="2"/>
                </a:cxn>
                <a:cxn ang="0">
                  <a:pos x="143" y="0"/>
                </a:cxn>
                <a:cxn ang="0">
                  <a:pos x="164" y="1"/>
                </a:cxn>
                <a:cxn ang="0">
                  <a:pos x="181" y="7"/>
                </a:cxn>
                <a:cxn ang="0">
                  <a:pos x="197" y="12"/>
                </a:cxn>
                <a:cxn ang="0">
                  <a:pos x="218" y="16"/>
                </a:cxn>
                <a:cxn ang="0">
                  <a:pos x="230" y="23"/>
                </a:cxn>
                <a:cxn ang="0">
                  <a:pos x="235" y="26"/>
                </a:cxn>
                <a:cxn ang="0">
                  <a:pos x="235" y="47"/>
                </a:cxn>
                <a:cxn ang="0">
                  <a:pos x="229" y="67"/>
                </a:cxn>
                <a:cxn ang="0">
                  <a:pos x="212" y="102"/>
                </a:cxn>
                <a:cxn ang="0">
                  <a:pos x="148" y="23"/>
                </a:cxn>
                <a:cxn ang="0">
                  <a:pos x="132" y="25"/>
                </a:cxn>
                <a:cxn ang="0">
                  <a:pos x="100" y="28"/>
                </a:cxn>
                <a:cxn ang="0">
                  <a:pos x="84" y="29"/>
                </a:cxn>
                <a:cxn ang="0">
                  <a:pos x="72" y="28"/>
                </a:cxn>
                <a:cxn ang="0">
                  <a:pos x="62" y="30"/>
                </a:cxn>
                <a:cxn ang="0">
                  <a:pos x="42" y="40"/>
                </a:cxn>
                <a:cxn ang="0">
                  <a:pos x="35" y="43"/>
                </a:cxn>
                <a:cxn ang="0">
                  <a:pos x="38" y="57"/>
                </a:cxn>
                <a:cxn ang="0">
                  <a:pos x="45" y="70"/>
                </a:cxn>
                <a:cxn ang="0">
                  <a:pos x="84" y="67"/>
                </a:cxn>
                <a:cxn ang="0">
                  <a:pos x="157" y="66"/>
                </a:cxn>
                <a:cxn ang="0">
                  <a:pos x="194" y="68"/>
                </a:cxn>
                <a:cxn ang="0">
                  <a:pos x="199" y="61"/>
                </a:cxn>
                <a:cxn ang="0">
                  <a:pos x="204" y="43"/>
                </a:cxn>
                <a:cxn ang="0">
                  <a:pos x="201" y="33"/>
                </a:cxn>
                <a:cxn ang="0">
                  <a:pos x="162" y="26"/>
                </a:cxn>
                <a:cxn ang="0">
                  <a:pos x="148" y="23"/>
                </a:cxn>
              </a:cxnLst>
              <a:rect l="0" t="0" r="r" b="b"/>
              <a:pathLst>
                <a:path w="235" h="109">
                  <a:moveTo>
                    <a:pt x="212" y="102"/>
                  </a:moveTo>
                  <a:lnTo>
                    <a:pt x="212" y="102"/>
                  </a:lnTo>
                  <a:lnTo>
                    <a:pt x="201" y="103"/>
                  </a:lnTo>
                  <a:lnTo>
                    <a:pt x="190" y="103"/>
                  </a:lnTo>
                  <a:lnTo>
                    <a:pt x="166" y="101"/>
                  </a:lnTo>
                  <a:lnTo>
                    <a:pt x="141" y="98"/>
                  </a:lnTo>
                  <a:lnTo>
                    <a:pt x="128" y="98"/>
                  </a:lnTo>
                  <a:lnTo>
                    <a:pt x="115" y="98"/>
                  </a:lnTo>
                  <a:lnTo>
                    <a:pt x="115" y="98"/>
                  </a:lnTo>
                  <a:lnTo>
                    <a:pt x="108" y="99"/>
                  </a:lnTo>
                  <a:lnTo>
                    <a:pt x="100" y="102"/>
                  </a:lnTo>
                  <a:lnTo>
                    <a:pt x="93" y="103"/>
                  </a:lnTo>
                  <a:lnTo>
                    <a:pt x="86" y="105"/>
                  </a:lnTo>
                  <a:lnTo>
                    <a:pt x="86" y="105"/>
                  </a:lnTo>
                  <a:lnTo>
                    <a:pt x="61" y="106"/>
                  </a:lnTo>
                  <a:lnTo>
                    <a:pt x="49" y="106"/>
                  </a:lnTo>
                  <a:lnTo>
                    <a:pt x="38" y="109"/>
                  </a:lnTo>
                  <a:lnTo>
                    <a:pt x="38" y="109"/>
                  </a:lnTo>
                  <a:lnTo>
                    <a:pt x="32" y="102"/>
                  </a:lnTo>
                  <a:lnTo>
                    <a:pt x="25" y="95"/>
                  </a:lnTo>
                  <a:lnTo>
                    <a:pt x="17" y="87"/>
                  </a:lnTo>
                  <a:lnTo>
                    <a:pt x="10" y="77"/>
                  </a:lnTo>
                  <a:lnTo>
                    <a:pt x="4" y="67"/>
                  </a:lnTo>
                  <a:lnTo>
                    <a:pt x="0" y="57"/>
                  </a:lnTo>
                  <a:lnTo>
                    <a:pt x="0" y="52"/>
                  </a:lnTo>
                  <a:lnTo>
                    <a:pt x="0" y="46"/>
                  </a:lnTo>
                  <a:lnTo>
                    <a:pt x="2" y="40"/>
                  </a:lnTo>
                  <a:lnTo>
                    <a:pt x="4" y="35"/>
                  </a:lnTo>
                  <a:lnTo>
                    <a:pt x="4" y="35"/>
                  </a:lnTo>
                  <a:lnTo>
                    <a:pt x="21" y="25"/>
                  </a:lnTo>
                  <a:lnTo>
                    <a:pt x="39" y="16"/>
                  </a:lnTo>
                  <a:lnTo>
                    <a:pt x="59" y="11"/>
                  </a:lnTo>
                  <a:lnTo>
                    <a:pt x="79" y="5"/>
                  </a:lnTo>
                  <a:lnTo>
                    <a:pt x="100" y="2"/>
                  </a:lnTo>
                  <a:lnTo>
                    <a:pt x="121" y="0"/>
                  </a:lnTo>
                  <a:lnTo>
                    <a:pt x="143" y="0"/>
                  </a:lnTo>
                  <a:lnTo>
                    <a:pt x="164" y="1"/>
                  </a:lnTo>
                  <a:lnTo>
                    <a:pt x="164" y="1"/>
                  </a:lnTo>
                  <a:lnTo>
                    <a:pt x="174" y="4"/>
                  </a:lnTo>
                  <a:lnTo>
                    <a:pt x="181" y="7"/>
                  </a:lnTo>
                  <a:lnTo>
                    <a:pt x="197" y="12"/>
                  </a:lnTo>
                  <a:lnTo>
                    <a:pt x="197" y="12"/>
                  </a:lnTo>
                  <a:lnTo>
                    <a:pt x="207" y="15"/>
                  </a:lnTo>
                  <a:lnTo>
                    <a:pt x="218" y="16"/>
                  </a:lnTo>
                  <a:lnTo>
                    <a:pt x="226" y="21"/>
                  </a:lnTo>
                  <a:lnTo>
                    <a:pt x="230" y="23"/>
                  </a:lnTo>
                  <a:lnTo>
                    <a:pt x="235" y="26"/>
                  </a:lnTo>
                  <a:lnTo>
                    <a:pt x="235" y="26"/>
                  </a:lnTo>
                  <a:lnTo>
                    <a:pt x="235" y="37"/>
                  </a:lnTo>
                  <a:lnTo>
                    <a:pt x="235" y="47"/>
                  </a:lnTo>
                  <a:lnTo>
                    <a:pt x="232" y="57"/>
                  </a:lnTo>
                  <a:lnTo>
                    <a:pt x="229" y="67"/>
                  </a:lnTo>
                  <a:lnTo>
                    <a:pt x="221" y="85"/>
                  </a:lnTo>
                  <a:lnTo>
                    <a:pt x="212" y="102"/>
                  </a:lnTo>
                  <a:lnTo>
                    <a:pt x="212" y="102"/>
                  </a:lnTo>
                  <a:close/>
                  <a:moveTo>
                    <a:pt x="148" y="23"/>
                  </a:moveTo>
                  <a:lnTo>
                    <a:pt x="148" y="23"/>
                  </a:lnTo>
                  <a:lnTo>
                    <a:pt x="132" y="25"/>
                  </a:lnTo>
                  <a:lnTo>
                    <a:pt x="117" y="26"/>
                  </a:lnTo>
                  <a:lnTo>
                    <a:pt x="100" y="28"/>
                  </a:lnTo>
                  <a:lnTo>
                    <a:pt x="84" y="29"/>
                  </a:lnTo>
                  <a:lnTo>
                    <a:pt x="84" y="29"/>
                  </a:lnTo>
                  <a:lnTo>
                    <a:pt x="77" y="29"/>
                  </a:lnTo>
                  <a:lnTo>
                    <a:pt x="72" y="28"/>
                  </a:lnTo>
                  <a:lnTo>
                    <a:pt x="72" y="28"/>
                  </a:lnTo>
                  <a:lnTo>
                    <a:pt x="62" y="30"/>
                  </a:lnTo>
                  <a:lnTo>
                    <a:pt x="51" y="36"/>
                  </a:lnTo>
                  <a:lnTo>
                    <a:pt x="42" y="40"/>
                  </a:lnTo>
                  <a:lnTo>
                    <a:pt x="35" y="43"/>
                  </a:lnTo>
                  <a:lnTo>
                    <a:pt x="35" y="43"/>
                  </a:lnTo>
                  <a:lnTo>
                    <a:pt x="35" y="50"/>
                  </a:lnTo>
                  <a:lnTo>
                    <a:pt x="38" y="57"/>
                  </a:lnTo>
                  <a:lnTo>
                    <a:pt x="41" y="64"/>
                  </a:lnTo>
                  <a:lnTo>
                    <a:pt x="45" y="70"/>
                  </a:lnTo>
                  <a:lnTo>
                    <a:pt x="45" y="70"/>
                  </a:lnTo>
                  <a:lnTo>
                    <a:pt x="84" y="67"/>
                  </a:lnTo>
                  <a:lnTo>
                    <a:pt x="121" y="66"/>
                  </a:lnTo>
                  <a:lnTo>
                    <a:pt x="157" y="66"/>
                  </a:lnTo>
                  <a:lnTo>
                    <a:pt x="176" y="67"/>
                  </a:lnTo>
                  <a:lnTo>
                    <a:pt x="194" y="68"/>
                  </a:lnTo>
                  <a:lnTo>
                    <a:pt x="194" y="68"/>
                  </a:lnTo>
                  <a:lnTo>
                    <a:pt x="199" y="61"/>
                  </a:lnTo>
                  <a:lnTo>
                    <a:pt x="202" y="53"/>
                  </a:lnTo>
                  <a:lnTo>
                    <a:pt x="204" y="43"/>
                  </a:lnTo>
                  <a:lnTo>
                    <a:pt x="201" y="33"/>
                  </a:lnTo>
                  <a:lnTo>
                    <a:pt x="201" y="33"/>
                  </a:lnTo>
                  <a:lnTo>
                    <a:pt x="176" y="29"/>
                  </a:lnTo>
                  <a:lnTo>
                    <a:pt x="162" y="26"/>
                  </a:lnTo>
                  <a:lnTo>
                    <a:pt x="148" y="23"/>
                  </a:lnTo>
                  <a:lnTo>
                    <a:pt x="148" y="2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
        <p:nvSpPr>
          <p:cNvPr id="38" name="Freeform 127"/>
          <p:cNvSpPr>
            <a:spLocks noEditPoints="1"/>
          </p:cNvSpPr>
          <p:nvPr/>
        </p:nvSpPr>
        <p:spPr bwMode="auto">
          <a:xfrm>
            <a:off x="9428747" y="2733541"/>
            <a:ext cx="1237877" cy="857257"/>
          </a:xfrm>
          <a:custGeom>
            <a:avLst/>
            <a:gdLst/>
            <a:ahLst/>
            <a:cxnLst>
              <a:cxn ang="0">
                <a:pos x="4" y="455"/>
              </a:cxn>
              <a:cxn ang="0">
                <a:pos x="782" y="3"/>
              </a:cxn>
              <a:cxn ang="0">
                <a:pos x="1721" y="189"/>
              </a:cxn>
              <a:cxn ang="0">
                <a:pos x="1600" y="407"/>
              </a:cxn>
              <a:cxn ang="0">
                <a:pos x="1620" y="823"/>
              </a:cxn>
              <a:cxn ang="0">
                <a:pos x="2082" y="841"/>
              </a:cxn>
              <a:cxn ang="0">
                <a:pos x="1746" y="1082"/>
              </a:cxn>
              <a:cxn ang="0">
                <a:pos x="1260" y="1259"/>
              </a:cxn>
              <a:cxn ang="0">
                <a:pos x="880" y="1195"/>
              </a:cxn>
              <a:cxn ang="0">
                <a:pos x="207" y="1096"/>
              </a:cxn>
              <a:cxn ang="0">
                <a:pos x="127" y="750"/>
              </a:cxn>
              <a:cxn ang="0">
                <a:pos x="1976" y="722"/>
              </a:cxn>
              <a:cxn ang="0">
                <a:pos x="1611" y="941"/>
              </a:cxn>
              <a:cxn ang="0">
                <a:pos x="499" y="441"/>
              </a:cxn>
              <a:cxn ang="0">
                <a:pos x="893" y="782"/>
              </a:cxn>
              <a:cxn ang="0">
                <a:pos x="1849" y="241"/>
              </a:cxn>
              <a:cxn ang="0">
                <a:pos x="820" y="20"/>
              </a:cxn>
              <a:cxn ang="0">
                <a:pos x="28" y="477"/>
              </a:cxn>
              <a:cxn ang="0">
                <a:pos x="480" y="386"/>
              </a:cxn>
              <a:cxn ang="0">
                <a:pos x="946" y="295"/>
              </a:cxn>
              <a:cxn ang="0">
                <a:pos x="1533" y="1064"/>
              </a:cxn>
              <a:cxn ang="0">
                <a:pos x="1604" y="1117"/>
              </a:cxn>
              <a:cxn ang="0">
                <a:pos x="1630" y="995"/>
              </a:cxn>
              <a:cxn ang="0">
                <a:pos x="1526" y="750"/>
              </a:cxn>
              <a:cxn ang="0">
                <a:pos x="1551" y="835"/>
              </a:cxn>
              <a:cxn ang="0">
                <a:pos x="1535" y="848"/>
              </a:cxn>
              <a:cxn ang="0">
                <a:pos x="1485" y="978"/>
              </a:cxn>
              <a:cxn ang="0">
                <a:pos x="1281" y="1082"/>
              </a:cxn>
              <a:cxn ang="0">
                <a:pos x="1071" y="1165"/>
              </a:cxn>
              <a:cxn ang="0">
                <a:pos x="1526" y="1018"/>
              </a:cxn>
              <a:cxn ang="0">
                <a:pos x="1517" y="1059"/>
              </a:cxn>
              <a:cxn ang="0">
                <a:pos x="887" y="792"/>
              </a:cxn>
              <a:cxn ang="0">
                <a:pos x="339" y="865"/>
              </a:cxn>
              <a:cxn ang="0">
                <a:pos x="855" y="1160"/>
              </a:cxn>
              <a:cxn ang="0">
                <a:pos x="1017" y="1042"/>
              </a:cxn>
              <a:cxn ang="0">
                <a:pos x="1265" y="793"/>
              </a:cxn>
              <a:cxn ang="0">
                <a:pos x="1467" y="827"/>
              </a:cxn>
              <a:cxn ang="0">
                <a:pos x="1462" y="901"/>
              </a:cxn>
              <a:cxn ang="0">
                <a:pos x="1423" y="790"/>
              </a:cxn>
              <a:cxn ang="0">
                <a:pos x="1402" y="752"/>
              </a:cxn>
              <a:cxn ang="0">
                <a:pos x="1304" y="883"/>
              </a:cxn>
              <a:cxn ang="0">
                <a:pos x="1371" y="1001"/>
              </a:cxn>
              <a:cxn ang="0">
                <a:pos x="1307" y="1101"/>
              </a:cxn>
              <a:cxn ang="0">
                <a:pos x="1079" y="1254"/>
              </a:cxn>
              <a:cxn ang="0">
                <a:pos x="992" y="1129"/>
              </a:cxn>
              <a:cxn ang="0">
                <a:pos x="1039" y="1190"/>
              </a:cxn>
              <a:cxn ang="0">
                <a:pos x="1001" y="1202"/>
              </a:cxn>
              <a:cxn ang="0">
                <a:pos x="852" y="326"/>
              </a:cxn>
              <a:cxn ang="0">
                <a:pos x="835" y="223"/>
              </a:cxn>
              <a:cxn ang="0">
                <a:pos x="738" y="289"/>
              </a:cxn>
              <a:cxn ang="0">
                <a:pos x="240" y="556"/>
              </a:cxn>
              <a:cxn ang="0">
                <a:pos x="377" y="500"/>
              </a:cxn>
              <a:cxn ang="0">
                <a:pos x="255" y="585"/>
              </a:cxn>
              <a:cxn ang="0">
                <a:pos x="389" y="731"/>
              </a:cxn>
              <a:cxn ang="0">
                <a:pos x="193" y="755"/>
              </a:cxn>
              <a:cxn ang="0">
                <a:pos x="115" y="796"/>
              </a:cxn>
              <a:cxn ang="0">
                <a:pos x="126" y="983"/>
              </a:cxn>
              <a:cxn ang="0">
                <a:pos x="168" y="1040"/>
              </a:cxn>
              <a:cxn ang="0">
                <a:pos x="282" y="1009"/>
              </a:cxn>
              <a:cxn ang="0">
                <a:pos x="226" y="729"/>
              </a:cxn>
              <a:cxn ang="0">
                <a:pos x="193" y="733"/>
              </a:cxn>
              <a:cxn ang="0">
                <a:pos x="168" y="705"/>
              </a:cxn>
            </a:cxnLst>
            <a:rect l="0" t="0" r="r" b="b"/>
            <a:pathLst>
              <a:path w="2100" h="1388">
                <a:moveTo>
                  <a:pt x="153" y="731"/>
                </a:moveTo>
                <a:lnTo>
                  <a:pt x="153" y="731"/>
                </a:lnTo>
                <a:lnTo>
                  <a:pt x="146" y="715"/>
                </a:lnTo>
                <a:lnTo>
                  <a:pt x="139" y="696"/>
                </a:lnTo>
                <a:lnTo>
                  <a:pt x="137" y="688"/>
                </a:lnTo>
                <a:lnTo>
                  <a:pt x="136" y="678"/>
                </a:lnTo>
                <a:lnTo>
                  <a:pt x="137" y="668"/>
                </a:lnTo>
                <a:lnTo>
                  <a:pt x="139" y="658"/>
                </a:lnTo>
                <a:lnTo>
                  <a:pt x="139" y="658"/>
                </a:lnTo>
                <a:lnTo>
                  <a:pt x="143" y="650"/>
                </a:lnTo>
                <a:lnTo>
                  <a:pt x="147" y="643"/>
                </a:lnTo>
                <a:lnTo>
                  <a:pt x="153" y="639"/>
                </a:lnTo>
                <a:lnTo>
                  <a:pt x="160" y="633"/>
                </a:lnTo>
                <a:lnTo>
                  <a:pt x="167" y="630"/>
                </a:lnTo>
                <a:lnTo>
                  <a:pt x="175" y="626"/>
                </a:lnTo>
                <a:lnTo>
                  <a:pt x="193" y="622"/>
                </a:lnTo>
                <a:lnTo>
                  <a:pt x="193" y="622"/>
                </a:lnTo>
                <a:lnTo>
                  <a:pt x="193" y="616"/>
                </a:lnTo>
                <a:lnTo>
                  <a:pt x="193" y="609"/>
                </a:lnTo>
                <a:lnTo>
                  <a:pt x="193" y="594"/>
                </a:lnTo>
                <a:lnTo>
                  <a:pt x="192" y="578"/>
                </a:lnTo>
                <a:lnTo>
                  <a:pt x="192" y="570"/>
                </a:lnTo>
                <a:lnTo>
                  <a:pt x="193" y="563"/>
                </a:lnTo>
                <a:lnTo>
                  <a:pt x="193" y="563"/>
                </a:lnTo>
                <a:lnTo>
                  <a:pt x="171" y="553"/>
                </a:lnTo>
                <a:lnTo>
                  <a:pt x="147" y="543"/>
                </a:lnTo>
                <a:lnTo>
                  <a:pt x="99" y="524"/>
                </a:lnTo>
                <a:lnTo>
                  <a:pt x="52" y="505"/>
                </a:lnTo>
                <a:lnTo>
                  <a:pt x="4" y="484"/>
                </a:lnTo>
                <a:lnTo>
                  <a:pt x="4" y="484"/>
                </a:lnTo>
                <a:lnTo>
                  <a:pt x="1" y="479"/>
                </a:lnTo>
                <a:lnTo>
                  <a:pt x="0" y="473"/>
                </a:lnTo>
                <a:lnTo>
                  <a:pt x="0" y="467"/>
                </a:lnTo>
                <a:lnTo>
                  <a:pt x="0" y="463"/>
                </a:lnTo>
                <a:lnTo>
                  <a:pt x="4" y="455"/>
                </a:lnTo>
                <a:lnTo>
                  <a:pt x="10" y="446"/>
                </a:lnTo>
                <a:lnTo>
                  <a:pt x="21" y="432"/>
                </a:lnTo>
                <a:lnTo>
                  <a:pt x="26" y="425"/>
                </a:lnTo>
                <a:lnTo>
                  <a:pt x="28" y="421"/>
                </a:lnTo>
                <a:lnTo>
                  <a:pt x="29" y="417"/>
                </a:lnTo>
                <a:lnTo>
                  <a:pt x="29" y="417"/>
                </a:lnTo>
                <a:lnTo>
                  <a:pt x="36" y="410"/>
                </a:lnTo>
                <a:lnTo>
                  <a:pt x="43" y="404"/>
                </a:lnTo>
                <a:lnTo>
                  <a:pt x="52" y="399"/>
                </a:lnTo>
                <a:lnTo>
                  <a:pt x="59" y="392"/>
                </a:lnTo>
                <a:lnTo>
                  <a:pt x="59" y="392"/>
                </a:lnTo>
                <a:lnTo>
                  <a:pt x="68" y="389"/>
                </a:lnTo>
                <a:lnTo>
                  <a:pt x="78" y="385"/>
                </a:lnTo>
                <a:lnTo>
                  <a:pt x="87" y="380"/>
                </a:lnTo>
                <a:lnTo>
                  <a:pt x="95" y="375"/>
                </a:lnTo>
                <a:lnTo>
                  <a:pt x="95" y="375"/>
                </a:lnTo>
                <a:lnTo>
                  <a:pt x="150" y="352"/>
                </a:lnTo>
                <a:lnTo>
                  <a:pt x="203" y="328"/>
                </a:lnTo>
                <a:lnTo>
                  <a:pt x="257" y="300"/>
                </a:lnTo>
                <a:lnTo>
                  <a:pt x="310" y="272"/>
                </a:lnTo>
                <a:lnTo>
                  <a:pt x="360" y="243"/>
                </a:lnTo>
                <a:lnTo>
                  <a:pt x="412" y="212"/>
                </a:lnTo>
                <a:lnTo>
                  <a:pt x="514" y="153"/>
                </a:lnTo>
                <a:lnTo>
                  <a:pt x="514" y="153"/>
                </a:lnTo>
                <a:lnTo>
                  <a:pt x="581" y="114"/>
                </a:lnTo>
                <a:lnTo>
                  <a:pt x="581" y="114"/>
                </a:lnTo>
                <a:lnTo>
                  <a:pt x="615" y="94"/>
                </a:lnTo>
                <a:lnTo>
                  <a:pt x="645" y="74"/>
                </a:lnTo>
                <a:lnTo>
                  <a:pt x="678" y="53"/>
                </a:lnTo>
                <a:lnTo>
                  <a:pt x="713" y="34"/>
                </a:lnTo>
                <a:lnTo>
                  <a:pt x="713" y="34"/>
                </a:lnTo>
                <a:lnTo>
                  <a:pt x="734" y="22"/>
                </a:lnTo>
                <a:lnTo>
                  <a:pt x="758" y="11"/>
                </a:lnTo>
                <a:lnTo>
                  <a:pt x="769" y="7"/>
                </a:lnTo>
                <a:lnTo>
                  <a:pt x="782" y="3"/>
                </a:lnTo>
                <a:lnTo>
                  <a:pt x="794" y="1"/>
                </a:lnTo>
                <a:lnTo>
                  <a:pt x="807" y="0"/>
                </a:lnTo>
                <a:lnTo>
                  <a:pt x="807" y="0"/>
                </a:lnTo>
                <a:lnTo>
                  <a:pt x="825" y="3"/>
                </a:lnTo>
                <a:lnTo>
                  <a:pt x="843" y="5"/>
                </a:lnTo>
                <a:lnTo>
                  <a:pt x="862" y="10"/>
                </a:lnTo>
                <a:lnTo>
                  <a:pt x="878" y="13"/>
                </a:lnTo>
                <a:lnTo>
                  <a:pt x="878" y="13"/>
                </a:lnTo>
                <a:lnTo>
                  <a:pt x="919" y="27"/>
                </a:lnTo>
                <a:lnTo>
                  <a:pt x="960" y="39"/>
                </a:lnTo>
                <a:lnTo>
                  <a:pt x="1003" y="50"/>
                </a:lnTo>
                <a:lnTo>
                  <a:pt x="1046" y="62"/>
                </a:lnTo>
                <a:lnTo>
                  <a:pt x="1090" y="71"/>
                </a:lnTo>
                <a:lnTo>
                  <a:pt x="1134" y="81"/>
                </a:lnTo>
                <a:lnTo>
                  <a:pt x="1179" y="88"/>
                </a:lnTo>
                <a:lnTo>
                  <a:pt x="1224" y="95"/>
                </a:lnTo>
                <a:lnTo>
                  <a:pt x="1224" y="95"/>
                </a:lnTo>
                <a:lnTo>
                  <a:pt x="1263" y="101"/>
                </a:lnTo>
                <a:lnTo>
                  <a:pt x="1281" y="101"/>
                </a:lnTo>
                <a:lnTo>
                  <a:pt x="1300" y="100"/>
                </a:lnTo>
                <a:lnTo>
                  <a:pt x="1300" y="100"/>
                </a:lnTo>
                <a:lnTo>
                  <a:pt x="1302" y="102"/>
                </a:lnTo>
                <a:lnTo>
                  <a:pt x="1308" y="104"/>
                </a:lnTo>
                <a:lnTo>
                  <a:pt x="1312" y="105"/>
                </a:lnTo>
                <a:lnTo>
                  <a:pt x="1315" y="107"/>
                </a:lnTo>
                <a:lnTo>
                  <a:pt x="1315" y="107"/>
                </a:lnTo>
                <a:lnTo>
                  <a:pt x="1406" y="119"/>
                </a:lnTo>
                <a:lnTo>
                  <a:pt x="1496" y="133"/>
                </a:lnTo>
                <a:lnTo>
                  <a:pt x="1583" y="149"/>
                </a:lnTo>
                <a:lnTo>
                  <a:pt x="1624" y="159"/>
                </a:lnTo>
                <a:lnTo>
                  <a:pt x="1665" y="168"/>
                </a:lnTo>
                <a:lnTo>
                  <a:pt x="1665" y="168"/>
                </a:lnTo>
                <a:lnTo>
                  <a:pt x="1684" y="174"/>
                </a:lnTo>
                <a:lnTo>
                  <a:pt x="1703" y="182"/>
                </a:lnTo>
                <a:lnTo>
                  <a:pt x="1721" y="189"/>
                </a:lnTo>
                <a:lnTo>
                  <a:pt x="1740" y="195"/>
                </a:lnTo>
                <a:lnTo>
                  <a:pt x="1740" y="195"/>
                </a:lnTo>
                <a:lnTo>
                  <a:pt x="1754" y="198"/>
                </a:lnTo>
                <a:lnTo>
                  <a:pt x="1770" y="199"/>
                </a:lnTo>
                <a:lnTo>
                  <a:pt x="1787" y="201"/>
                </a:lnTo>
                <a:lnTo>
                  <a:pt x="1804" y="203"/>
                </a:lnTo>
                <a:lnTo>
                  <a:pt x="1804" y="203"/>
                </a:lnTo>
                <a:lnTo>
                  <a:pt x="1819" y="208"/>
                </a:lnTo>
                <a:lnTo>
                  <a:pt x="1834" y="212"/>
                </a:lnTo>
                <a:lnTo>
                  <a:pt x="1864" y="223"/>
                </a:lnTo>
                <a:lnTo>
                  <a:pt x="1864" y="223"/>
                </a:lnTo>
                <a:lnTo>
                  <a:pt x="1871" y="233"/>
                </a:lnTo>
                <a:lnTo>
                  <a:pt x="1872" y="239"/>
                </a:lnTo>
                <a:lnTo>
                  <a:pt x="1872" y="243"/>
                </a:lnTo>
                <a:lnTo>
                  <a:pt x="1871" y="253"/>
                </a:lnTo>
                <a:lnTo>
                  <a:pt x="1868" y="260"/>
                </a:lnTo>
                <a:lnTo>
                  <a:pt x="1863" y="267"/>
                </a:lnTo>
                <a:lnTo>
                  <a:pt x="1856" y="274"/>
                </a:lnTo>
                <a:lnTo>
                  <a:pt x="1842" y="285"/>
                </a:lnTo>
                <a:lnTo>
                  <a:pt x="1842" y="285"/>
                </a:lnTo>
                <a:lnTo>
                  <a:pt x="1832" y="289"/>
                </a:lnTo>
                <a:lnTo>
                  <a:pt x="1822" y="293"/>
                </a:lnTo>
                <a:lnTo>
                  <a:pt x="1804" y="306"/>
                </a:lnTo>
                <a:lnTo>
                  <a:pt x="1785" y="319"/>
                </a:lnTo>
                <a:lnTo>
                  <a:pt x="1767" y="330"/>
                </a:lnTo>
                <a:lnTo>
                  <a:pt x="1767" y="330"/>
                </a:lnTo>
                <a:lnTo>
                  <a:pt x="1756" y="334"/>
                </a:lnTo>
                <a:lnTo>
                  <a:pt x="1746" y="337"/>
                </a:lnTo>
                <a:lnTo>
                  <a:pt x="1735" y="341"/>
                </a:lnTo>
                <a:lnTo>
                  <a:pt x="1725" y="345"/>
                </a:lnTo>
                <a:lnTo>
                  <a:pt x="1725" y="345"/>
                </a:lnTo>
                <a:lnTo>
                  <a:pt x="1680" y="369"/>
                </a:lnTo>
                <a:lnTo>
                  <a:pt x="1634" y="390"/>
                </a:lnTo>
                <a:lnTo>
                  <a:pt x="1634" y="390"/>
                </a:lnTo>
                <a:lnTo>
                  <a:pt x="1600" y="407"/>
                </a:lnTo>
                <a:lnTo>
                  <a:pt x="1568" y="424"/>
                </a:lnTo>
                <a:lnTo>
                  <a:pt x="1503" y="462"/>
                </a:lnTo>
                <a:lnTo>
                  <a:pt x="1439" y="500"/>
                </a:lnTo>
                <a:lnTo>
                  <a:pt x="1375" y="538"/>
                </a:lnTo>
                <a:lnTo>
                  <a:pt x="1375" y="538"/>
                </a:lnTo>
                <a:lnTo>
                  <a:pt x="1415" y="584"/>
                </a:lnTo>
                <a:lnTo>
                  <a:pt x="1434" y="609"/>
                </a:lnTo>
                <a:lnTo>
                  <a:pt x="1453" y="634"/>
                </a:lnTo>
                <a:lnTo>
                  <a:pt x="1469" y="661"/>
                </a:lnTo>
                <a:lnTo>
                  <a:pt x="1484" y="688"/>
                </a:lnTo>
                <a:lnTo>
                  <a:pt x="1498" y="717"/>
                </a:lnTo>
                <a:lnTo>
                  <a:pt x="1507" y="748"/>
                </a:lnTo>
                <a:lnTo>
                  <a:pt x="1507" y="748"/>
                </a:lnTo>
                <a:lnTo>
                  <a:pt x="1521" y="738"/>
                </a:lnTo>
                <a:lnTo>
                  <a:pt x="1535" y="729"/>
                </a:lnTo>
                <a:lnTo>
                  <a:pt x="1542" y="724"/>
                </a:lnTo>
                <a:lnTo>
                  <a:pt x="1551" y="722"/>
                </a:lnTo>
                <a:lnTo>
                  <a:pt x="1559" y="720"/>
                </a:lnTo>
                <a:lnTo>
                  <a:pt x="1569" y="722"/>
                </a:lnTo>
                <a:lnTo>
                  <a:pt x="1569" y="722"/>
                </a:lnTo>
                <a:lnTo>
                  <a:pt x="1576" y="722"/>
                </a:lnTo>
                <a:lnTo>
                  <a:pt x="1580" y="724"/>
                </a:lnTo>
                <a:lnTo>
                  <a:pt x="1585" y="727"/>
                </a:lnTo>
                <a:lnTo>
                  <a:pt x="1587" y="731"/>
                </a:lnTo>
                <a:lnTo>
                  <a:pt x="1590" y="736"/>
                </a:lnTo>
                <a:lnTo>
                  <a:pt x="1590" y="740"/>
                </a:lnTo>
                <a:lnTo>
                  <a:pt x="1590" y="751"/>
                </a:lnTo>
                <a:lnTo>
                  <a:pt x="1587" y="775"/>
                </a:lnTo>
                <a:lnTo>
                  <a:pt x="1587" y="786"/>
                </a:lnTo>
                <a:lnTo>
                  <a:pt x="1589" y="792"/>
                </a:lnTo>
                <a:lnTo>
                  <a:pt x="1590" y="796"/>
                </a:lnTo>
                <a:lnTo>
                  <a:pt x="1590" y="796"/>
                </a:lnTo>
                <a:lnTo>
                  <a:pt x="1594" y="804"/>
                </a:lnTo>
                <a:lnTo>
                  <a:pt x="1603" y="811"/>
                </a:lnTo>
                <a:lnTo>
                  <a:pt x="1620" y="823"/>
                </a:lnTo>
                <a:lnTo>
                  <a:pt x="1628" y="830"/>
                </a:lnTo>
                <a:lnTo>
                  <a:pt x="1635" y="837"/>
                </a:lnTo>
                <a:lnTo>
                  <a:pt x="1638" y="841"/>
                </a:lnTo>
                <a:lnTo>
                  <a:pt x="1641" y="845"/>
                </a:lnTo>
                <a:lnTo>
                  <a:pt x="1642" y="851"/>
                </a:lnTo>
                <a:lnTo>
                  <a:pt x="1642" y="858"/>
                </a:lnTo>
                <a:lnTo>
                  <a:pt x="1642" y="858"/>
                </a:lnTo>
                <a:lnTo>
                  <a:pt x="1660" y="851"/>
                </a:lnTo>
                <a:lnTo>
                  <a:pt x="1679" y="842"/>
                </a:lnTo>
                <a:lnTo>
                  <a:pt x="1696" y="834"/>
                </a:lnTo>
                <a:lnTo>
                  <a:pt x="1712" y="825"/>
                </a:lnTo>
                <a:lnTo>
                  <a:pt x="1743" y="804"/>
                </a:lnTo>
                <a:lnTo>
                  <a:pt x="1773" y="782"/>
                </a:lnTo>
                <a:lnTo>
                  <a:pt x="1773" y="782"/>
                </a:lnTo>
                <a:lnTo>
                  <a:pt x="1804" y="761"/>
                </a:lnTo>
                <a:lnTo>
                  <a:pt x="1836" y="740"/>
                </a:lnTo>
                <a:lnTo>
                  <a:pt x="1851" y="729"/>
                </a:lnTo>
                <a:lnTo>
                  <a:pt x="1867" y="716"/>
                </a:lnTo>
                <a:lnTo>
                  <a:pt x="1881" y="705"/>
                </a:lnTo>
                <a:lnTo>
                  <a:pt x="1893" y="691"/>
                </a:lnTo>
                <a:lnTo>
                  <a:pt x="1893" y="691"/>
                </a:lnTo>
                <a:lnTo>
                  <a:pt x="1910" y="691"/>
                </a:lnTo>
                <a:lnTo>
                  <a:pt x="1927" y="692"/>
                </a:lnTo>
                <a:lnTo>
                  <a:pt x="1944" y="695"/>
                </a:lnTo>
                <a:lnTo>
                  <a:pt x="1961" y="700"/>
                </a:lnTo>
                <a:lnTo>
                  <a:pt x="1976" y="706"/>
                </a:lnTo>
                <a:lnTo>
                  <a:pt x="1992" y="715"/>
                </a:lnTo>
                <a:lnTo>
                  <a:pt x="2007" y="723"/>
                </a:lnTo>
                <a:lnTo>
                  <a:pt x="2020" y="733"/>
                </a:lnTo>
                <a:lnTo>
                  <a:pt x="2020" y="733"/>
                </a:lnTo>
                <a:lnTo>
                  <a:pt x="2034" y="751"/>
                </a:lnTo>
                <a:lnTo>
                  <a:pt x="2048" y="772"/>
                </a:lnTo>
                <a:lnTo>
                  <a:pt x="2061" y="793"/>
                </a:lnTo>
                <a:lnTo>
                  <a:pt x="2072" y="817"/>
                </a:lnTo>
                <a:lnTo>
                  <a:pt x="2082" y="841"/>
                </a:lnTo>
                <a:lnTo>
                  <a:pt x="2089" y="868"/>
                </a:lnTo>
                <a:lnTo>
                  <a:pt x="2094" y="893"/>
                </a:lnTo>
                <a:lnTo>
                  <a:pt x="2098" y="921"/>
                </a:lnTo>
                <a:lnTo>
                  <a:pt x="2098" y="921"/>
                </a:lnTo>
                <a:lnTo>
                  <a:pt x="2100" y="935"/>
                </a:lnTo>
                <a:lnTo>
                  <a:pt x="2100" y="946"/>
                </a:lnTo>
                <a:lnTo>
                  <a:pt x="2098" y="956"/>
                </a:lnTo>
                <a:lnTo>
                  <a:pt x="2096" y="964"/>
                </a:lnTo>
                <a:lnTo>
                  <a:pt x="2096" y="964"/>
                </a:lnTo>
                <a:lnTo>
                  <a:pt x="2097" y="971"/>
                </a:lnTo>
                <a:lnTo>
                  <a:pt x="2098" y="978"/>
                </a:lnTo>
                <a:lnTo>
                  <a:pt x="2097" y="983"/>
                </a:lnTo>
                <a:lnTo>
                  <a:pt x="2094" y="987"/>
                </a:lnTo>
                <a:lnTo>
                  <a:pt x="2090" y="990"/>
                </a:lnTo>
                <a:lnTo>
                  <a:pt x="2086" y="993"/>
                </a:lnTo>
                <a:lnTo>
                  <a:pt x="2076" y="995"/>
                </a:lnTo>
                <a:lnTo>
                  <a:pt x="2076" y="995"/>
                </a:lnTo>
                <a:lnTo>
                  <a:pt x="2051" y="998"/>
                </a:lnTo>
                <a:lnTo>
                  <a:pt x="2028" y="1002"/>
                </a:lnTo>
                <a:lnTo>
                  <a:pt x="1983" y="1012"/>
                </a:lnTo>
                <a:lnTo>
                  <a:pt x="1940" y="1023"/>
                </a:lnTo>
                <a:lnTo>
                  <a:pt x="1893" y="1036"/>
                </a:lnTo>
                <a:lnTo>
                  <a:pt x="1893" y="1036"/>
                </a:lnTo>
                <a:lnTo>
                  <a:pt x="1849" y="1047"/>
                </a:lnTo>
                <a:lnTo>
                  <a:pt x="1849" y="1047"/>
                </a:lnTo>
                <a:lnTo>
                  <a:pt x="1833" y="1053"/>
                </a:lnTo>
                <a:lnTo>
                  <a:pt x="1818" y="1059"/>
                </a:lnTo>
                <a:lnTo>
                  <a:pt x="1802" y="1064"/>
                </a:lnTo>
                <a:lnTo>
                  <a:pt x="1784" y="1068"/>
                </a:lnTo>
                <a:lnTo>
                  <a:pt x="1784" y="1068"/>
                </a:lnTo>
                <a:lnTo>
                  <a:pt x="1776" y="1071"/>
                </a:lnTo>
                <a:lnTo>
                  <a:pt x="1767" y="1075"/>
                </a:lnTo>
                <a:lnTo>
                  <a:pt x="1756" y="1080"/>
                </a:lnTo>
                <a:lnTo>
                  <a:pt x="1746" y="1082"/>
                </a:lnTo>
                <a:lnTo>
                  <a:pt x="1746" y="1082"/>
                </a:lnTo>
                <a:lnTo>
                  <a:pt x="1724" y="1088"/>
                </a:lnTo>
                <a:lnTo>
                  <a:pt x="1703" y="1092"/>
                </a:lnTo>
                <a:lnTo>
                  <a:pt x="1683" y="1098"/>
                </a:lnTo>
                <a:lnTo>
                  <a:pt x="1674" y="1101"/>
                </a:lnTo>
                <a:lnTo>
                  <a:pt x="1667" y="1103"/>
                </a:lnTo>
                <a:lnTo>
                  <a:pt x="1667" y="1103"/>
                </a:lnTo>
                <a:lnTo>
                  <a:pt x="1656" y="1110"/>
                </a:lnTo>
                <a:lnTo>
                  <a:pt x="1646" y="1115"/>
                </a:lnTo>
                <a:lnTo>
                  <a:pt x="1642" y="1116"/>
                </a:lnTo>
                <a:lnTo>
                  <a:pt x="1638" y="1115"/>
                </a:lnTo>
                <a:lnTo>
                  <a:pt x="1632" y="1113"/>
                </a:lnTo>
                <a:lnTo>
                  <a:pt x="1627" y="1109"/>
                </a:lnTo>
                <a:lnTo>
                  <a:pt x="1627" y="1109"/>
                </a:lnTo>
                <a:lnTo>
                  <a:pt x="1623" y="1115"/>
                </a:lnTo>
                <a:lnTo>
                  <a:pt x="1620" y="1120"/>
                </a:lnTo>
                <a:lnTo>
                  <a:pt x="1617" y="1126"/>
                </a:lnTo>
                <a:lnTo>
                  <a:pt x="1613" y="1132"/>
                </a:lnTo>
                <a:lnTo>
                  <a:pt x="1613" y="1132"/>
                </a:lnTo>
                <a:lnTo>
                  <a:pt x="1600" y="1133"/>
                </a:lnTo>
                <a:lnTo>
                  <a:pt x="1589" y="1137"/>
                </a:lnTo>
                <a:lnTo>
                  <a:pt x="1566" y="1148"/>
                </a:lnTo>
                <a:lnTo>
                  <a:pt x="1557" y="1153"/>
                </a:lnTo>
                <a:lnTo>
                  <a:pt x="1547" y="1155"/>
                </a:lnTo>
                <a:lnTo>
                  <a:pt x="1541" y="1155"/>
                </a:lnTo>
                <a:lnTo>
                  <a:pt x="1537" y="1155"/>
                </a:lnTo>
                <a:lnTo>
                  <a:pt x="1533" y="1154"/>
                </a:lnTo>
                <a:lnTo>
                  <a:pt x="1528" y="1151"/>
                </a:lnTo>
                <a:lnTo>
                  <a:pt x="1528" y="1151"/>
                </a:lnTo>
                <a:lnTo>
                  <a:pt x="1472" y="1169"/>
                </a:lnTo>
                <a:lnTo>
                  <a:pt x="1416" y="1190"/>
                </a:lnTo>
                <a:lnTo>
                  <a:pt x="1359" y="1213"/>
                </a:lnTo>
                <a:lnTo>
                  <a:pt x="1331" y="1226"/>
                </a:lnTo>
                <a:lnTo>
                  <a:pt x="1302" y="1238"/>
                </a:lnTo>
                <a:lnTo>
                  <a:pt x="1302" y="1238"/>
                </a:lnTo>
                <a:lnTo>
                  <a:pt x="1260" y="1259"/>
                </a:lnTo>
                <a:lnTo>
                  <a:pt x="1220" y="1283"/>
                </a:lnTo>
                <a:lnTo>
                  <a:pt x="1179" y="1307"/>
                </a:lnTo>
                <a:lnTo>
                  <a:pt x="1138" y="1331"/>
                </a:lnTo>
                <a:lnTo>
                  <a:pt x="1138" y="1331"/>
                </a:lnTo>
                <a:lnTo>
                  <a:pt x="1112" y="1346"/>
                </a:lnTo>
                <a:lnTo>
                  <a:pt x="1097" y="1355"/>
                </a:lnTo>
                <a:lnTo>
                  <a:pt x="1085" y="1363"/>
                </a:lnTo>
                <a:lnTo>
                  <a:pt x="1085" y="1363"/>
                </a:lnTo>
                <a:lnTo>
                  <a:pt x="1078" y="1367"/>
                </a:lnTo>
                <a:lnTo>
                  <a:pt x="1072" y="1374"/>
                </a:lnTo>
                <a:lnTo>
                  <a:pt x="1067" y="1380"/>
                </a:lnTo>
                <a:lnTo>
                  <a:pt x="1060" y="1384"/>
                </a:lnTo>
                <a:lnTo>
                  <a:pt x="1060" y="1384"/>
                </a:lnTo>
                <a:lnTo>
                  <a:pt x="1051" y="1387"/>
                </a:lnTo>
                <a:lnTo>
                  <a:pt x="1043" y="1387"/>
                </a:lnTo>
                <a:lnTo>
                  <a:pt x="1033" y="1388"/>
                </a:lnTo>
                <a:lnTo>
                  <a:pt x="1024" y="1387"/>
                </a:lnTo>
                <a:lnTo>
                  <a:pt x="1015" y="1384"/>
                </a:lnTo>
                <a:lnTo>
                  <a:pt x="1006" y="1381"/>
                </a:lnTo>
                <a:lnTo>
                  <a:pt x="989" y="1374"/>
                </a:lnTo>
                <a:lnTo>
                  <a:pt x="973" y="1365"/>
                </a:lnTo>
                <a:lnTo>
                  <a:pt x="957" y="1353"/>
                </a:lnTo>
                <a:lnTo>
                  <a:pt x="944" y="1342"/>
                </a:lnTo>
                <a:lnTo>
                  <a:pt x="935" y="1332"/>
                </a:lnTo>
                <a:lnTo>
                  <a:pt x="935" y="1332"/>
                </a:lnTo>
                <a:lnTo>
                  <a:pt x="925" y="1324"/>
                </a:lnTo>
                <a:lnTo>
                  <a:pt x="918" y="1314"/>
                </a:lnTo>
                <a:lnTo>
                  <a:pt x="912" y="1304"/>
                </a:lnTo>
                <a:lnTo>
                  <a:pt x="907" y="1293"/>
                </a:lnTo>
                <a:lnTo>
                  <a:pt x="897" y="1268"/>
                </a:lnTo>
                <a:lnTo>
                  <a:pt x="888" y="1238"/>
                </a:lnTo>
                <a:lnTo>
                  <a:pt x="888" y="1238"/>
                </a:lnTo>
                <a:lnTo>
                  <a:pt x="886" y="1226"/>
                </a:lnTo>
                <a:lnTo>
                  <a:pt x="883" y="1210"/>
                </a:lnTo>
                <a:lnTo>
                  <a:pt x="880" y="1195"/>
                </a:lnTo>
                <a:lnTo>
                  <a:pt x="880" y="1178"/>
                </a:lnTo>
                <a:lnTo>
                  <a:pt x="880" y="1178"/>
                </a:lnTo>
                <a:lnTo>
                  <a:pt x="822" y="1169"/>
                </a:lnTo>
                <a:lnTo>
                  <a:pt x="765" y="1162"/>
                </a:lnTo>
                <a:lnTo>
                  <a:pt x="709" y="1153"/>
                </a:lnTo>
                <a:lnTo>
                  <a:pt x="651" y="1140"/>
                </a:lnTo>
                <a:lnTo>
                  <a:pt x="651" y="1140"/>
                </a:lnTo>
                <a:lnTo>
                  <a:pt x="606" y="1129"/>
                </a:lnTo>
                <a:lnTo>
                  <a:pt x="564" y="1113"/>
                </a:lnTo>
                <a:lnTo>
                  <a:pt x="522" y="1096"/>
                </a:lnTo>
                <a:lnTo>
                  <a:pt x="481" y="1077"/>
                </a:lnTo>
                <a:lnTo>
                  <a:pt x="442" y="1057"/>
                </a:lnTo>
                <a:lnTo>
                  <a:pt x="404" y="1035"/>
                </a:lnTo>
                <a:lnTo>
                  <a:pt x="368" y="1012"/>
                </a:lnTo>
                <a:lnTo>
                  <a:pt x="332" y="990"/>
                </a:lnTo>
                <a:lnTo>
                  <a:pt x="332" y="990"/>
                </a:lnTo>
                <a:lnTo>
                  <a:pt x="331" y="994"/>
                </a:lnTo>
                <a:lnTo>
                  <a:pt x="331" y="998"/>
                </a:lnTo>
                <a:lnTo>
                  <a:pt x="331" y="1002"/>
                </a:lnTo>
                <a:lnTo>
                  <a:pt x="330" y="1007"/>
                </a:lnTo>
                <a:lnTo>
                  <a:pt x="330" y="1007"/>
                </a:lnTo>
                <a:lnTo>
                  <a:pt x="323" y="1009"/>
                </a:lnTo>
                <a:lnTo>
                  <a:pt x="316" y="1012"/>
                </a:lnTo>
                <a:lnTo>
                  <a:pt x="300" y="1018"/>
                </a:lnTo>
                <a:lnTo>
                  <a:pt x="300" y="1018"/>
                </a:lnTo>
                <a:lnTo>
                  <a:pt x="304" y="1035"/>
                </a:lnTo>
                <a:lnTo>
                  <a:pt x="307" y="1042"/>
                </a:lnTo>
                <a:lnTo>
                  <a:pt x="307" y="1047"/>
                </a:lnTo>
                <a:lnTo>
                  <a:pt x="307" y="1047"/>
                </a:lnTo>
                <a:lnTo>
                  <a:pt x="293" y="1060"/>
                </a:lnTo>
                <a:lnTo>
                  <a:pt x="279" y="1071"/>
                </a:lnTo>
                <a:lnTo>
                  <a:pt x="262" y="1081"/>
                </a:lnTo>
                <a:lnTo>
                  <a:pt x="245" y="1088"/>
                </a:lnTo>
                <a:lnTo>
                  <a:pt x="227" y="1094"/>
                </a:lnTo>
                <a:lnTo>
                  <a:pt x="207" y="1096"/>
                </a:lnTo>
                <a:lnTo>
                  <a:pt x="186" y="1095"/>
                </a:lnTo>
                <a:lnTo>
                  <a:pt x="175" y="1094"/>
                </a:lnTo>
                <a:lnTo>
                  <a:pt x="165" y="1092"/>
                </a:lnTo>
                <a:lnTo>
                  <a:pt x="165" y="1092"/>
                </a:lnTo>
                <a:lnTo>
                  <a:pt x="157" y="1087"/>
                </a:lnTo>
                <a:lnTo>
                  <a:pt x="153" y="1084"/>
                </a:lnTo>
                <a:lnTo>
                  <a:pt x="147" y="1082"/>
                </a:lnTo>
                <a:lnTo>
                  <a:pt x="147" y="1082"/>
                </a:lnTo>
                <a:lnTo>
                  <a:pt x="144" y="1082"/>
                </a:lnTo>
                <a:lnTo>
                  <a:pt x="140" y="1085"/>
                </a:lnTo>
                <a:lnTo>
                  <a:pt x="137" y="1085"/>
                </a:lnTo>
                <a:lnTo>
                  <a:pt x="133" y="1085"/>
                </a:lnTo>
                <a:lnTo>
                  <a:pt x="133" y="1085"/>
                </a:lnTo>
                <a:lnTo>
                  <a:pt x="116" y="1077"/>
                </a:lnTo>
                <a:lnTo>
                  <a:pt x="101" y="1067"/>
                </a:lnTo>
                <a:lnTo>
                  <a:pt x="85" y="1056"/>
                </a:lnTo>
                <a:lnTo>
                  <a:pt x="73" y="1043"/>
                </a:lnTo>
                <a:lnTo>
                  <a:pt x="60" y="1030"/>
                </a:lnTo>
                <a:lnTo>
                  <a:pt x="49" y="1018"/>
                </a:lnTo>
                <a:lnTo>
                  <a:pt x="38" y="1004"/>
                </a:lnTo>
                <a:lnTo>
                  <a:pt x="29" y="988"/>
                </a:lnTo>
                <a:lnTo>
                  <a:pt x="29" y="988"/>
                </a:lnTo>
                <a:lnTo>
                  <a:pt x="36" y="978"/>
                </a:lnTo>
                <a:lnTo>
                  <a:pt x="43" y="967"/>
                </a:lnTo>
                <a:lnTo>
                  <a:pt x="49" y="955"/>
                </a:lnTo>
                <a:lnTo>
                  <a:pt x="54" y="941"/>
                </a:lnTo>
                <a:lnTo>
                  <a:pt x="66" y="911"/>
                </a:lnTo>
                <a:lnTo>
                  <a:pt x="74" y="879"/>
                </a:lnTo>
                <a:lnTo>
                  <a:pt x="84" y="847"/>
                </a:lnTo>
                <a:lnTo>
                  <a:pt x="94" y="816"/>
                </a:lnTo>
                <a:lnTo>
                  <a:pt x="105" y="786"/>
                </a:lnTo>
                <a:lnTo>
                  <a:pt x="112" y="772"/>
                </a:lnTo>
                <a:lnTo>
                  <a:pt x="119" y="759"/>
                </a:lnTo>
                <a:lnTo>
                  <a:pt x="119" y="759"/>
                </a:lnTo>
                <a:lnTo>
                  <a:pt x="127" y="750"/>
                </a:lnTo>
                <a:lnTo>
                  <a:pt x="137" y="740"/>
                </a:lnTo>
                <a:lnTo>
                  <a:pt x="147" y="733"/>
                </a:lnTo>
                <a:lnTo>
                  <a:pt x="151" y="731"/>
                </a:lnTo>
                <a:lnTo>
                  <a:pt x="153" y="731"/>
                </a:lnTo>
                <a:lnTo>
                  <a:pt x="153" y="731"/>
                </a:lnTo>
                <a:close/>
                <a:moveTo>
                  <a:pt x="1818" y="1044"/>
                </a:moveTo>
                <a:lnTo>
                  <a:pt x="1818" y="1044"/>
                </a:lnTo>
                <a:lnTo>
                  <a:pt x="1861" y="1030"/>
                </a:lnTo>
                <a:lnTo>
                  <a:pt x="1909" y="1016"/>
                </a:lnTo>
                <a:lnTo>
                  <a:pt x="1957" y="1004"/>
                </a:lnTo>
                <a:lnTo>
                  <a:pt x="2003" y="993"/>
                </a:lnTo>
                <a:lnTo>
                  <a:pt x="2003" y="993"/>
                </a:lnTo>
                <a:lnTo>
                  <a:pt x="2024" y="988"/>
                </a:lnTo>
                <a:lnTo>
                  <a:pt x="2046" y="984"/>
                </a:lnTo>
                <a:lnTo>
                  <a:pt x="2056" y="981"/>
                </a:lnTo>
                <a:lnTo>
                  <a:pt x="2065" y="977"/>
                </a:lnTo>
                <a:lnTo>
                  <a:pt x="2072" y="973"/>
                </a:lnTo>
                <a:lnTo>
                  <a:pt x="2077" y="966"/>
                </a:lnTo>
                <a:lnTo>
                  <a:pt x="2077" y="966"/>
                </a:lnTo>
                <a:lnTo>
                  <a:pt x="2082" y="948"/>
                </a:lnTo>
                <a:lnTo>
                  <a:pt x="2083" y="929"/>
                </a:lnTo>
                <a:lnTo>
                  <a:pt x="2082" y="910"/>
                </a:lnTo>
                <a:lnTo>
                  <a:pt x="2079" y="890"/>
                </a:lnTo>
                <a:lnTo>
                  <a:pt x="2075" y="870"/>
                </a:lnTo>
                <a:lnTo>
                  <a:pt x="2069" y="852"/>
                </a:lnTo>
                <a:lnTo>
                  <a:pt x="2062" y="835"/>
                </a:lnTo>
                <a:lnTo>
                  <a:pt x="2055" y="818"/>
                </a:lnTo>
                <a:lnTo>
                  <a:pt x="2055" y="818"/>
                </a:lnTo>
                <a:lnTo>
                  <a:pt x="2032" y="775"/>
                </a:lnTo>
                <a:lnTo>
                  <a:pt x="2020" y="755"/>
                </a:lnTo>
                <a:lnTo>
                  <a:pt x="2013" y="747"/>
                </a:lnTo>
                <a:lnTo>
                  <a:pt x="2007" y="741"/>
                </a:lnTo>
                <a:lnTo>
                  <a:pt x="2007" y="741"/>
                </a:lnTo>
                <a:lnTo>
                  <a:pt x="1986" y="727"/>
                </a:lnTo>
                <a:lnTo>
                  <a:pt x="1976" y="722"/>
                </a:lnTo>
                <a:lnTo>
                  <a:pt x="1965" y="717"/>
                </a:lnTo>
                <a:lnTo>
                  <a:pt x="1955" y="713"/>
                </a:lnTo>
                <a:lnTo>
                  <a:pt x="1944" y="710"/>
                </a:lnTo>
                <a:lnTo>
                  <a:pt x="1933" y="708"/>
                </a:lnTo>
                <a:lnTo>
                  <a:pt x="1920" y="708"/>
                </a:lnTo>
                <a:lnTo>
                  <a:pt x="1920" y="708"/>
                </a:lnTo>
                <a:lnTo>
                  <a:pt x="1893" y="720"/>
                </a:lnTo>
                <a:lnTo>
                  <a:pt x="1867" y="736"/>
                </a:lnTo>
                <a:lnTo>
                  <a:pt x="1842" y="751"/>
                </a:lnTo>
                <a:lnTo>
                  <a:pt x="1816" y="769"/>
                </a:lnTo>
                <a:lnTo>
                  <a:pt x="1766" y="806"/>
                </a:lnTo>
                <a:lnTo>
                  <a:pt x="1715" y="841"/>
                </a:lnTo>
                <a:lnTo>
                  <a:pt x="1715" y="841"/>
                </a:lnTo>
                <a:lnTo>
                  <a:pt x="1701" y="849"/>
                </a:lnTo>
                <a:lnTo>
                  <a:pt x="1687" y="856"/>
                </a:lnTo>
                <a:lnTo>
                  <a:pt x="1658" y="868"/>
                </a:lnTo>
                <a:lnTo>
                  <a:pt x="1658" y="868"/>
                </a:lnTo>
                <a:lnTo>
                  <a:pt x="1651" y="875"/>
                </a:lnTo>
                <a:lnTo>
                  <a:pt x="1648" y="879"/>
                </a:lnTo>
                <a:lnTo>
                  <a:pt x="1646" y="879"/>
                </a:lnTo>
                <a:lnTo>
                  <a:pt x="1644" y="879"/>
                </a:lnTo>
                <a:lnTo>
                  <a:pt x="1644" y="879"/>
                </a:lnTo>
                <a:lnTo>
                  <a:pt x="1646" y="884"/>
                </a:lnTo>
                <a:lnTo>
                  <a:pt x="1646" y="891"/>
                </a:lnTo>
                <a:lnTo>
                  <a:pt x="1646" y="897"/>
                </a:lnTo>
                <a:lnTo>
                  <a:pt x="1646" y="901"/>
                </a:lnTo>
                <a:lnTo>
                  <a:pt x="1645" y="905"/>
                </a:lnTo>
                <a:lnTo>
                  <a:pt x="1642" y="910"/>
                </a:lnTo>
                <a:lnTo>
                  <a:pt x="1635" y="917"/>
                </a:lnTo>
                <a:lnTo>
                  <a:pt x="1627" y="921"/>
                </a:lnTo>
                <a:lnTo>
                  <a:pt x="1618" y="925"/>
                </a:lnTo>
                <a:lnTo>
                  <a:pt x="1607" y="927"/>
                </a:lnTo>
                <a:lnTo>
                  <a:pt x="1597" y="927"/>
                </a:lnTo>
                <a:lnTo>
                  <a:pt x="1597" y="927"/>
                </a:lnTo>
                <a:lnTo>
                  <a:pt x="1611" y="941"/>
                </a:lnTo>
                <a:lnTo>
                  <a:pt x="1624" y="957"/>
                </a:lnTo>
                <a:lnTo>
                  <a:pt x="1637" y="976"/>
                </a:lnTo>
                <a:lnTo>
                  <a:pt x="1646" y="995"/>
                </a:lnTo>
                <a:lnTo>
                  <a:pt x="1655" y="1016"/>
                </a:lnTo>
                <a:lnTo>
                  <a:pt x="1662" y="1039"/>
                </a:lnTo>
                <a:lnTo>
                  <a:pt x="1666" y="1061"/>
                </a:lnTo>
                <a:lnTo>
                  <a:pt x="1667" y="1085"/>
                </a:lnTo>
                <a:lnTo>
                  <a:pt x="1667" y="1085"/>
                </a:lnTo>
                <a:lnTo>
                  <a:pt x="1704" y="1074"/>
                </a:lnTo>
                <a:lnTo>
                  <a:pt x="1742" y="1064"/>
                </a:lnTo>
                <a:lnTo>
                  <a:pt x="1780" y="1056"/>
                </a:lnTo>
                <a:lnTo>
                  <a:pt x="1818" y="1044"/>
                </a:lnTo>
                <a:lnTo>
                  <a:pt x="1818" y="1044"/>
                </a:lnTo>
                <a:close/>
                <a:moveTo>
                  <a:pt x="821" y="334"/>
                </a:moveTo>
                <a:lnTo>
                  <a:pt x="821" y="334"/>
                </a:lnTo>
                <a:lnTo>
                  <a:pt x="801" y="331"/>
                </a:lnTo>
                <a:lnTo>
                  <a:pt x="786" y="328"/>
                </a:lnTo>
                <a:lnTo>
                  <a:pt x="772" y="326"/>
                </a:lnTo>
                <a:lnTo>
                  <a:pt x="765" y="323"/>
                </a:lnTo>
                <a:lnTo>
                  <a:pt x="759" y="319"/>
                </a:lnTo>
                <a:lnTo>
                  <a:pt x="759" y="319"/>
                </a:lnTo>
                <a:lnTo>
                  <a:pt x="755" y="316"/>
                </a:lnTo>
                <a:lnTo>
                  <a:pt x="751" y="314"/>
                </a:lnTo>
                <a:lnTo>
                  <a:pt x="747" y="314"/>
                </a:lnTo>
                <a:lnTo>
                  <a:pt x="742" y="314"/>
                </a:lnTo>
                <a:lnTo>
                  <a:pt x="732" y="319"/>
                </a:lnTo>
                <a:lnTo>
                  <a:pt x="720" y="324"/>
                </a:lnTo>
                <a:lnTo>
                  <a:pt x="720" y="324"/>
                </a:lnTo>
                <a:lnTo>
                  <a:pt x="695" y="335"/>
                </a:lnTo>
                <a:lnTo>
                  <a:pt x="669" y="348"/>
                </a:lnTo>
                <a:lnTo>
                  <a:pt x="624" y="371"/>
                </a:lnTo>
                <a:lnTo>
                  <a:pt x="624" y="371"/>
                </a:lnTo>
                <a:lnTo>
                  <a:pt x="582" y="392"/>
                </a:lnTo>
                <a:lnTo>
                  <a:pt x="542" y="415"/>
                </a:lnTo>
                <a:lnTo>
                  <a:pt x="499" y="441"/>
                </a:lnTo>
                <a:lnTo>
                  <a:pt x="457" y="466"/>
                </a:lnTo>
                <a:lnTo>
                  <a:pt x="375" y="518"/>
                </a:lnTo>
                <a:lnTo>
                  <a:pt x="332" y="542"/>
                </a:lnTo>
                <a:lnTo>
                  <a:pt x="290" y="566"/>
                </a:lnTo>
                <a:lnTo>
                  <a:pt x="290" y="566"/>
                </a:lnTo>
                <a:lnTo>
                  <a:pt x="289" y="567"/>
                </a:lnTo>
                <a:lnTo>
                  <a:pt x="289" y="569"/>
                </a:lnTo>
                <a:lnTo>
                  <a:pt x="289" y="569"/>
                </a:lnTo>
                <a:lnTo>
                  <a:pt x="289" y="569"/>
                </a:lnTo>
                <a:lnTo>
                  <a:pt x="289" y="567"/>
                </a:lnTo>
                <a:lnTo>
                  <a:pt x="290" y="567"/>
                </a:lnTo>
                <a:lnTo>
                  <a:pt x="290" y="567"/>
                </a:lnTo>
                <a:lnTo>
                  <a:pt x="338" y="577"/>
                </a:lnTo>
                <a:lnTo>
                  <a:pt x="380" y="590"/>
                </a:lnTo>
                <a:lnTo>
                  <a:pt x="421" y="605"/>
                </a:lnTo>
                <a:lnTo>
                  <a:pt x="463" y="623"/>
                </a:lnTo>
                <a:lnTo>
                  <a:pt x="463" y="623"/>
                </a:lnTo>
                <a:lnTo>
                  <a:pt x="490" y="634"/>
                </a:lnTo>
                <a:lnTo>
                  <a:pt x="519" y="646"/>
                </a:lnTo>
                <a:lnTo>
                  <a:pt x="549" y="654"/>
                </a:lnTo>
                <a:lnTo>
                  <a:pt x="578" y="663"/>
                </a:lnTo>
                <a:lnTo>
                  <a:pt x="578" y="663"/>
                </a:lnTo>
                <a:lnTo>
                  <a:pt x="623" y="677"/>
                </a:lnTo>
                <a:lnTo>
                  <a:pt x="667" y="691"/>
                </a:lnTo>
                <a:lnTo>
                  <a:pt x="710" y="705"/>
                </a:lnTo>
                <a:lnTo>
                  <a:pt x="749" y="719"/>
                </a:lnTo>
                <a:lnTo>
                  <a:pt x="749" y="719"/>
                </a:lnTo>
                <a:lnTo>
                  <a:pt x="777" y="729"/>
                </a:lnTo>
                <a:lnTo>
                  <a:pt x="805" y="738"/>
                </a:lnTo>
                <a:lnTo>
                  <a:pt x="805" y="738"/>
                </a:lnTo>
                <a:lnTo>
                  <a:pt x="818" y="744"/>
                </a:lnTo>
                <a:lnTo>
                  <a:pt x="831" y="751"/>
                </a:lnTo>
                <a:lnTo>
                  <a:pt x="862" y="768"/>
                </a:lnTo>
                <a:lnTo>
                  <a:pt x="877" y="775"/>
                </a:lnTo>
                <a:lnTo>
                  <a:pt x="893" y="782"/>
                </a:lnTo>
                <a:lnTo>
                  <a:pt x="908" y="786"/>
                </a:lnTo>
                <a:lnTo>
                  <a:pt x="922" y="788"/>
                </a:lnTo>
                <a:lnTo>
                  <a:pt x="922" y="788"/>
                </a:lnTo>
                <a:lnTo>
                  <a:pt x="932" y="786"/>
                </a:lnTo>
                <a:lnTo>
                  <a:pt x="939" y="783"/>
                </a:lnTo>
                <a:lnTo>
                  <a:pt x="947" y="781"/>
                </a:lnTo>
                <a:lnTo>
                  <a:pt x="953" y="781"/>
                </a:lnTo>
                <a:lnTo>
                  <a:pt x="957" y="782"/>
                </a:lnTo>
                <a:lnTo>
                  <a:pt x="957" y="782"/>
                </a:lnTo>
                <a:lnTo>
                  <a:pt x="1005" y="748"/>
                </a:lnTo>
                <a:lnTo>
                  <a:pt x="1055" y="716"/>
                </a:lnTo>
                <a:lnTo>
                  <a:pt x="1107" y="686"/>
                </a:lnTo>
                <a:lnTo>
                  <a:pt x="1159" y="656"/>
                </a:lnTo>
                <a:lnTo>
                  <a:pt x="1211" y="626"/>
                </a:lnTo>
                <a:lnTo>
                  <a:pt x="1263" y="595"/>
                </a:lnTo>
                <a:lnTo>
                  <a:pt x="1312" y="563"/>
                </a:lnTo>
                <a:lnTo>
                  <a:pt x="1338" y="546"/>
                </a:lnTo>
                <a:lnTo>
                  <a:pt x="1361" y="529"/>
                </a:lnTo>
                <a:lnTo>
                  <a:pt x="1361" y="529"/>
                </a:lnTo>
                <a:lnTo>
                  <a:pt x="1422" y="494"/>
                </a:lnTo>
                <a:lnTo>
                  <a:pt x="1482" y="459"/>
                </a:lnTo>
                <a:lnTo>
                  <a:pt x="1542" y="422"/>
                </a:lnTo>
                <a:lnTo>
                  <a:pt x="1573" y="406"/>
                </a:lnTo>
                <a:lnTo>
                  <a:pt x="1606" y="389"/>
                </a:lnTo>
                <a:lnTo>
                  <a:pt x="1606" y="389"/>
                </a:lnTo>
                <a:lnTo>
                  <a:pt x="1638" y="373"/>
                </a:lnTo>
                <a:lnTo>
                  <a:pt x="1670" y="358"/>
                </a:lnTo>
                <a:lnTo>
                  <a:pt x="1735" y="327"/>
                </a:lnTo>
                <a:lnTo>
                  <a:pt x="1767" y="310"/>
                </a:lnTo>
                <a:lnTo>
                  <a:pt x="1798" y="292"/>
                </a:lnTo>
                <a:lnTo>
                  <a:pt x="1826" y="272"/>
                </a:lnTo>
                <a:lnTo>
                  <a:pt x="1840" y="262"/>
                </a:lnTo>
                <a:lnTo>
                  <a:pt x="1854" y="251"/>
                </a:lnTo>
                <a:lnTo>
                  <a:pt x="1854" y="251"/>
                </a:lnTo>
                <a:lnTo>
                  <a:pt x="1849" y="241"/>
                </a:lnTo>
                <a:lnTo>
                  <a:pt x="1842" y="234"/>
                </a:lnTo>
                <a:lnTo>
                  <a:pt x="1833" y="229"/>
                </a:lnTo>
                <a:lnTo>
                  <a:pt x="1825" y="225"/>
                </a:lnTo>
                <a:lnTo>
                  <a:pt x="1815" y="222"/>
                </a:lnTo>
                <a:lnTo>
                  <a:pt x="1805" y="219"/>
                </a:lnTo>
                <a:lnTo>
                  <a:pt x="1785" y="216"/>
                </a:lnTo>
                <a:lnTo>
                  <a:pt x="1785" y="216"/>
                </a:lnTo>
                <a:lnTo>
                  <a:pt x="1745" y="208"/>
                </a:lnTo>
                <a:lnTo>
                  <a:pt x="1724" y="203"/>
                </a:lnTo>
                <a:lnTo>
                  <a:pt x="1704" y="196"/>
                </a:lnTo>
                <a:lnTo>
                  <a:pt x="1704" y="196"/>
                </a:lnTo>
                <a:lnTo>
                  <a:pt x="1673" y="185"/>
                </a:lnTo>
                <a:lnTo>
                  <a:pt x="1642" y="177"/>
                </a:lnTo>
                <a:lnTo>
                  <a:pt x="1611" y="168"/>
                </a:lnTo>
                <a:lnTo>
                  <a:pt x="1580" y="161"/>
                </a:lnTo>
                <a:lnTo>
                  <a:pt x="1516" y="149"/>
                </a:lnTo>
                <a:lnTo>
                  <a:pt x="1450" y="139"/>
                </a:lnTo>
                <a:lnTo>
                  <a:pt x="1450" y="139"/>
                </a:lnTo>
                <a:lnTo>
                  <a:pt x="1378" y="128"/>
                </a:lnTo>
                <a:lnTo>
                  <a:pt x="1311" y="118"/>
                </a:lnTo>
                <a:lnTo>
                  <a:pt x="1243" y="111"/>
                </a:lnTo>
                <a:lnTo>
                  <a:pt x="1176" y="105"/>
                </a:lnTo>
                <a:lnTo>
                  <a:pt x="1176" y="105"/>
                </a:lnTo>
                <a:lnTo>
                  <a:pt x="1147" y="97"/>
                </a:lnTo>
                <a:lnTo>
                  <a:pt x="1119" y="91"/>
                </a:lnTo>
                <a:lnTo>
                  <a:pt x="1060" y="80"/>
                </a:lnTo>
                <a:lnTo>
                  <a:pt x="1060" y="80"/>
                </a:lnTo>
                <a:lnTo>
                  <a:pt x="1005" y="66"/>
                </a:lnTo>
                <a:lnTo>
                  <a:pt x="978" y="59"/>
                </a:lnTo>
                <a:lnTo>
                  <a:pt x="953" y="49"/>
                </a:lnTo>
                <a:lnTo>
                  <a:pt x="953" y="49"/>
                </a:lnTo>
                <a:lnTo>
                  <a:pt x="900" y="34"/>
                </a:lnTo>
                <a:lnTo>
                  <a:pt x="873" y="28"/>
                </a:lnTo>
                <a:lnTo>
                  <a:pt x="846" y="22"/>
                </a:lnTo>
                <a:lnTo>
                  <a:pt x="820" y="20"/>
                </a:lnTo>
                <a:lnTo>
                  <a:pt x="807" y="20"/>
                </a:lnTo>
                <a:lnTo>
                  <a:pt x="793" y="20"/>
                </a:lnTo>
                <a:lnTo>
                  <a:pt x="780" y="21"/>
                </a:lnTo>
                <a:lnTo>
                  <a:pt x="768" y="24"/>
                </a:lnTo>
                <a:lnTo>
                  <a:pt x="755" y="28"/>
                </a:lnTo>
                <a:lnTo>
                  <a:pt x="742" y="34"/>
                </a:lnTo>
                <a:lnTo>
                  <a:pt x="742" y="34"/>
                </a:lnTo>
                <a:lnTo>
                  <a:pt x="713" y="49"/>
                </a:lnTo>
                <a:lnTo>
                  <a:pt x="685" y="64"/>
                </a:lnTo>
                <a:lnTo>
                  <a:pt x="629" y="100"/>
                </a:lnTo>
                <a:lnTo>
                  <a:pt x="629" y="100"/>
                </a:lnTo>
                <a:lnTo>
                  <a:pt x="571" y="135"/>
                </a:lnTo>
                <a:lnTo>
                  <a:pt x="515" y="168"/>
                </a:lnTo>
                <a:lnTo>
                  <a:pt x="403" y="233"/>
                </a:lnTo>
                <a:lnTo>
                  <a:pt x="403" y="233"/>
                </a:lnTo>
                <a:lnTo>
                  <a:pt x="348" y="267"/>
                </a:lnTo>
                <a:lnTo>
                  <a:pt x="320" y="283"/>
                </a:lnTo>
                <a:lnTo>
                  <a:pt x="293" y="298"/>
                </a:lnTo>
                <a:lnTo>
                  <a:pt x="293" y="298"/>
                </a:lnTo>
                <a:lnTo>
                  <a:pt x="179" y="354"/>
                </a:lnTo>
                <a:lnTo>
                  <a:pt x="120" y="382"/>
                </a:lnTo>
                <a:lnTo>
                  <a:pt x="61" y="408"/>
                </a:lnTo>
                <a:lnTo>
                  <a:pt x="61" y="408"/>
                </a:lnTo>
                <a:lnTo>
                  <a:pt x="59" y="415"/>
                </a:lnTo>
                <a:lnTo>
                  <a:pt x="54" y="422"/>
                </a:lnTo>
                <a:lnTo>
                  <a:pt x="49" y="428"/>
                </a:lnTo>
                <a:lnTo>
                  <a:pt x="42" y="434"/>
                </a:lnTo>
                <a:lnTo>
                  <a:pt x="35" y="439"/>
                </a:lnTo>
                <a:lnTo>
                  <a:pt x="29" y="446"/>
                </a:lnTo>
                <a:lnTo>
                  <a:pt x="25" y="453"/>
                </a:lnTo>
                <a:lnTo>
                  <a:pt x="22" y="460"/>
                </a:lnTo>
                <a:lnTo>
                  <a:pt x="22" y="460"/>
                </a:lnTo>
                <a:lnTo>
                  <a:pt x="22" y="466"/>
                </a:lnTo>
                <a:lnTo>
                  <a:pt x="24" y="473"/>
                </a:lnTo>
                <a:lnTo>
                  <a:pt x="28" y="477"/>
                </a:lnTo>
                <a:lnTo>
                  <a:pt x="33" y="481"/>
                </a:lnTo>
                <a:lnTo>
                  <a:pt x="39" y="486"/>
                </a:lnTo>
                <a:lnTo>
                  <a:pt x="46" y="488"/>
                </a:lnTo>
                <a:lnTo>
                  <a:pt x="54" y="490"/>
                </a:lnTo>
                <a:lnTo>
                  <a:pt x="61" y="490"/>
                </a:lnTo>
                <a:lnTo>
                  <a:pt x="61" y="490"/>
                </a:lnTo>
                <a:lnTo>
                  <a:pt x="80" y="500"/>
                </a:lnTo>
                <a:lnTo>
                  <a:pt x="99" y="508"/>
                </a:lnTo>
                <a:lnTo>
                  <a:pt x="119" y="515"/>
                </a:lnTo>
                <a:lnTo>
                  <a:pt x="137" y="519"/>
                </a:lnTo>
                <a:lnTo>
                  <a:pt x="137" y="519"/>
                </a:lnTo>
                <a:lnTo>
                  <a:pt x="153" y="531"/>
                </a:lnTo>
                <a:lnTo>
                  <a:pt x="171" y="539"/>
                </a:lnTo>
                <a:lnTo>
                  <a:pt x="191" y="546"/>
                </a:lnTo>
                <a:lnTo>
                  <a:pt x="200" y="549"/>
                </a:lnTo>
                <a:lnTo>
                  <a:pt x="210" y="550"/>
                </a:lnTo>
                <a:lnTo>
                  <a:pt x="210" y="550"/>
                </a:lnTo>
                <a:lnTo>
                  <a:pt x="222" y="542"/>
                </a:lnTo>
                <a:lnTo>
                  <a:pt x="231" y="536"/>
                </a:lnTo>
                <a:lnTo>
                  <a:pt x="255" y="526"/>
                </a:lnTo>
                <a:lnTo>
                  <a:pt x="279" y="518"/>
                </a:lnTo>
                <a:lnTo>
                  <a:pt x="290" y="512"/>
                </a:lnTo>
                <a:lnTo>
                  <a:pt x="302" y="505"/>
                </a:lnTo>
                <a:lnTo>
                  <a:pt x="302" y="505"/>
                </a:lnTo>
                <a:lnTo>
                  <a:pt x="313" y="497"/>
                </a:lnTo>
                <a:lnTo>
                  <a:pt x="324" y="487"/>
                </a:lnTo>
                <a:lnTo>
                  <a:pt x="335" y="476"/>
                </a:lnTo>
                <a:lnTo>
                  <a:pt x="346" y="467"/>
                </a:lnTo>
                <a:lnTo>
                  <a:pt x="346" y="467"/>
                </a:lnTo>
                <a:lnTo>
                  <a:pt x="373" y="452"/>
                </a:lnTo>
                <a:lnTo>
                  <a:pt x="401" y="437"/>
                </a:lnTo>
                <a:lnTo>
                  <a:pt x="401" y="437"/>
                </a:lnTo>
                <a:lnTo>
                  <a:pt x="428" y="418"/>
                </a:lnTo>
                <a:lnTo>
                  <a:pt x="453" y="401"/>
                </a:lnTo>
                <a:lnTo>
                  <a:pt x="480" y="386"/>
                </a:lnTo>
                <a:lnTo>
                  <a:pt x="494" y="378"/>
                </a:lnTo>
                <a:lnTo>
                  <a:pt x="508" y="371"/>
                </a:lnTo>
                <a:lnTo>
                  <a:pt x="508" y="371"/>
                </a:lnTo>
                <a:lnTo>
                  <a:pt x="565" y="345"/>
                </a:lnTo>
                <a:lnTo>
                  <a:pt x="623" y="319"/>
                </a:lnTo>
                <a:lnTo>
                  <a:pt x="682" y="293"/>
                </a:lnTo>
                <a:lnTo>
                  <a:pt x="711" y="281"/>
                </a:lnTo>
                <a:lnTo>
                  <a:pt x="742" y="269"/>
                </a:lnTo>
                <a:lnTo>
                  <a:pt x="742" y="269"/>
                </a:lnTo>
                <a:lnTo>
                  <a:pt x="749" y="258"/>
                </a:lnTo>
                <a:lnTo>
                  <a:pt x="758" y="248"/>
                </a:lnTo>
                <a:lnTo>
                  <a:pt x="766" y="239"/>
                </a:lnTo>
                <a:lnTo>
                  <a:pt x="776" y="229"/>
                </a:lnTo>
                <a:lnTo>
                  <a:pt x="787" y="222"/>
                </a:lnTo>
                <a:lnTo>
                  <a:pt x="800" y="215"/>
                </a:lnTo>
                <a:lnTo>
                  <a:pt x="814" y="210"/>
                </a:lnTo>
                <a:lnTo>
                  <a:pt x="829" y="206"/>
                </a:lnTo>
                <a:lnTo>
                  <a:pt x="829" y="206"/>
                </a:lnTo>
                <a:lnTo>
                  <a:pt x="842" y="205"/>
                </a:lnTo>
                <a:lnTo>
                  <a:pt x="849" y="205"/>
                </a:lnTo>
                <a:lnTo>
                  <a:pt x="866" y="206"/>
                </a:lnTo>
                <a:lnTo>
                  <a:pt x="866" y="206"/>
                </a:lnTo>
                <a:lnTo>
                  <a:pt x="884" y="209"/>
                </a:lnTo>
                <a:lnTo>
                  <a:pt x="898" y="213"/>
                </a:lnTo>
                <a:lnTo>
                  <a:pt x="911" y="218"/>
                </a:lnTo>
                <a:lnTo>
                  <a:pt x="921" y="223"/>
                </a:lnTo>
                <a:lnTo>
                  <a:pt x="921" y="223"/>
                </a:lnTo>
                <a:lnTo>
                  <a:pt x="925" y="227"/>
                </a:lnTo>
                <a:lnTo>
                  <a:pt x="930" y="232"/>
                </a:lnTo>
                <a:lnTo>
                  <a:pt x="937" y="244"/>
                </a:lnTo>
                <a:lnTo>
                  <a:pt x="951" y="268"/>
                </a:lnTo>
                <a:lnTo>
                  <a:pt x="951" y="268"/>
                </a:lnTo>
                <a:lnTo>
                  <a:pt x="950" y="278"/>
                </a:lnTo>
                <a:lnTo>
                  <a:pt x="949" y="288"/>
                </a:lnTo>
                <a:lnTo>
                  <a:pt x="946" y="295"/>
                </a:lnTo>
                <a:lnTo>
                  <a:pt x="942" y="303"/>
                </a:lnTo>
                <a:lnTo>
                  <a:pt x="937" y="309"/>
                </a:lnTo>
                <a:lnTo>
                  <a:pt x="932" y="316"/>
                </a:lnTo>
                <a:lnTo>
                  <a:pt x="921" y="326"/>
                </a:lnTo>
                <a:lnTo>
                  <a:pt x="921" y="326"/>
                </a:lnTo>
                <a:lnTo>
                  <a:pt x="908" y="331"/>
                </a:lnTo>
                <a:lnTo>
                  <a:pt x="895" y="335"/>
                </a:lnTo>
                <a:lnTo>
                  <a:pt x="883" y="338"/>
                </a:lnTo>
                <a:lnTo>
                  <a:pt x="871" y="340"/>
                </a:lnTo>
                <a:lnTo>
                  <a:pt x="859" y="338"/>
                </a:lnTo>
                <a:lnTo>
                  <a:pt x="846" y="338"/>
                </a:lnTo>
                <a:lnTo>
                  <a:pt x="821" y="334"/>
                </a:lnTo>
                <a:lnTo>
                  <a:pt x="821" y="334"/>
                </a:lnTo>
                <a:close/>
                <a:moveTo>
                  <a:pt x="1618" y="966"/>
                </a:moveTo>
                <a:lnTo>
                  <a:pt x="1618" y="966"/>
                </a:lnTo>
                <a:lnTo>
                  <a:pt x="1596" y="948"/>
                </a:lnTo>
                <a:lnTo>
                  <a:pt x="1576" y="927"/>
                </a:lnTo>
                <a:lnTo>
                  <a:pt x="1576" y="927"/>
                </a:lnTo>
                <a:lnTo>
                  <a:pt x="1545" y="931"/>
                </a:lnTo>
                <a:lnTo>
                  <a:pt x="1516" y="936"/>
                </a:lnTo>
                <a:lnTo>
                  <a:pt x="1516" y="936"/>
                </a:lnTo>
                <a:lnTo>
                  <a:pt x="1520" y="948"/>
                </a:lnTo>
                <a:lnTo>
                  <a:pt x="1526" y="957"/>
                </a:lnTo>
                <a:lnTo>
                  <a:pt x="1537" y="978"/>
                </a:lnTo>
                <a:lnTo>
                  <a:pt x="1537" y="978"/>
                </a:lnTo>
                <a:lnTo>
                  <a:pt x="1537" y="993"/>
                </a:lnTo>
                <a:lnTo>
                  <a:pt x="1538" y="1007"/>
                </a:lnTo>
                <a:lnTo>
                  <a:pt x="1538" y="1021"/>
                </a:lnTo>
                <a:lnTo>
                  <a:pt x="1537" y="1036"/>
                </a:lnTo>
                <a:lnTo>
                  <a:pt x="1537" y="1036"/>
                </a:lnTo>
                <a:lnTo>
                  <a:pt x="1535" y="1043"/>
                </a:lnTo>
                <a:lnTo>
                  <a:pt x="1534" y="1050"/>
                </a:lnTo>
                <a:lnTo>
                  <a:pt x="1533" y="1056"/>
                </a:lnTo>
                <a:lnTo>
                  <a:pt x="1533" y="1064"/>
                </a:lnTo>
                <a:lnTo>
                  <a:pt x="1533" y="1064"/>
                </a:lnTo>
                <a:lnTo>
                  <a:pt x="1534" y="1071"/>
                </a:lnTo>
                <a:lnTo>
                  <a:pt x="1538" y="1080"/>
                </a:lnTo>
                <a:lnTo>
                  <a:pt x="1544" y="1089"/>
                </a:lnTo>
                <a:lnTo>
                  <a:pt x="1547" y="1099"/>
                </a:lnTo>
                <a:lnTo>
                  <a:pt x="1547" y="1099"/>
                </a:lnTo>
                <a:lnTo>
                  <a:pt x="1547" y="1108"/>
                </a:lnTo>
                <a:lnTo>
                  <a:pt x="1547" y="1117"/>
                </a:lnTo>
                <a:lnTo>
                  <a:pt x="1547" y="1127"/>
                </a:lnTo>
                <a:lnTo>
                  <a:pt x="1548" y="1137"/>
                </a:lnTo>
                <a:lnTo>
                  <a:pt x="1548" y="1137"/>
                </a:lnTo>
                <a:lnTo>
                  <a:pt x="1552" y="1137"/>
                </a:lnTo>
                <a:lnTo>
                  <a:pt x="1557" y="1136"/>
                </a:lnTo>
                <a:lnTo>
                  <a:pt x="1562" y="1132"/>
                </a:lnTo>
                <a:lnTo>
                  <a:pt x="1568" y="1126"/>
                </a:lnTo>
                <a:lnTo>
                  <a:pt x="1571" y="1124"/>
                </a:lnTo>
                <a:lnTo>
                  <a:pt x="1575" y="1123"/>
                </a:lnTo>
                <a:lnTo>
                  <a:pt x="1575" y="1123"/>
                </a:lnTo>
                <a:lnTo>
                  <a:pt x="1576" y="1103"/>
                </a:lnTo>
                <a:lnTo>
                  <a:pt x="1576" y="1082"/>
                </a:lnTo>
                <a:lnTo>
                  <a:pt x="1576" y="1082"/>
                </a:lnTo>
                <a:lnTo>
                  <a:pt x="1573" y="1073"/>
                </a:lnTo>
                <a:lnTo>
                  <a:pt x="1571" y="1061"/>
                </a:lnTo>
                <a:lnTo>
                  <a:pt x="1571" y="1056"/>
                </a:lnTo>
                <a:lnTo>
                  <a:pt x="1571" y="1050"/>
                </a:lnTo>
                <a:lnTo>
                  <a:pt x="1572" y="1046"/>
                </a:lnTo>
                <a:lnTo>
                  <a:pt x="1575" y="1043"/>
                </a:lnTo>
                <a:lnTo>
                  <a:pt x="1575" y="1043"/>
                </a:lnTo>
                <a:lnTo>
                  <a:pt x="1578" y="1051"/>
                </a:lnTo>
                <a:lnTo>
                  <a:pt x="1580" y="1061"/>
                </a:lnTo>
                <a:lnTo>
                  <a:pt x="1583" y="1081"/>
                </a:lnTo>
                <a:lnTo>
                  <a:pt x="1587" y="1122"/>
                </a:lnTo>
                <a:lnTo>
                  <a:pt x="1587" y="1122"/>
                </a:lnTo>
                <a:lnTo>
                  <a:pt x="1596" y="1120"/>
                </a:lnTo>
                <a:lnTo>
                  <a:pt x="1604" y="1117"/>
                </a:lnTo>
                <a:lnTo>
                  <a:pt x="1604" y="1117"/>
                </a:lnTo>
                <a:lnTo>
                  <a:pt x="1606" y="1094"/>
                </a:lnTo>
                <a:lnTo>
                  <a:pt x="1607" y="1071"/>
                </a:lnTo>
                <a:lnTo>
                  <a:pt x="1607" y="1071"/>
                </a:lnTo>
                <a:lnTo>
                  <a:pt x="1603" y="1063"/>
                </a:lnTo>
                <a:lnTo>
                  <a:pt x="1601" y="1054"/>
                </a:lnTo>
                <a:lnTo>
                  <a:pt x="1600" y="1046"/>
                </a:lnTo>
                <a:lnTo>
                  <a:pt x="1599" y="1037"/>
                </a:lnTo>
                <a:lnTo>
                  <a:pt x="1599" y="1037"/>
                </a:lnTo>
                <a:lnTo>
                  <a:pt x="1593" y="1026"/>
                </a:lnTo>
                <a:lnTo>
                  <a:pt x="1587" y="1015"/>
                </a:lnTo>
                <a:lnTo>
                  <a:pt x="1585" y="1011"/>
                </a:lnTo>
                <a:lnTo>
                  <a:pt x="1583" y="1005"/>
                </a:lnTo>
                <a:lnTo>
                  <a:pt x="1583" y="1001"/>
                </a:lnTo>
                <a:lnTo>
                  <a:pt x="1585" y="995"/>
                </a:lnTo>
                <a:lnTo>
                  <a:pt x="1585" y="995"/>
                </a:lnTo>
                <a:lnTo>
                  <a:pt x="1592" y="1004"/>
                </a:lnTo>
                <a:lnTo>
                  <a:pt x="1597" y="1015"/>
                </a:lnTo>
                <a:lnTo>
                  <a:pt x="1601" y="1026"/>
                </a:lnTo>
                <a:lnTo>
                  <a:pt x="1607" y="1037"/>
                </a:lnTo>
                <a:lnTo>
                  <a:pt x="1613" y="1063"/>
                </a:lnTo>
                <a:lnTo>
                  <a:pt x="1618" y="1087"/>
                </a:lnTo>
                <a:lnTo>
                  <a:pt x="1618" y="1087"/>
                </a:lnTo>
                <a:lnTo>
                  <a:pt x="1627" y="1088"/>
                </a:lnTo>
                <a:lnTo>
                  <a:pt x="1634" y="1091"/>
                </a:lnTo>
                <a:lnTo>
                  <a:pt x="1641" y="1095"/>
                </a:lnTo>
                <a:lnTo>
                  <a:pt x="1648" y="1095"/>
                </a:lnTo>
                <a:lnTo>
                  <a:pt x="1648" y="1095"/>
                </a:lnTo>
                <a:lnTo>
                  <a:pt x="1651" y="1087"/>
                </a:lnTo>
                <a:lnTo>
                  <a:pt x="1652" y="1078"/>
                </a:lnTo>
                <a:lnTo>
                  <a:pt x="1652" y="1070"/>
                </a:lnTo>
                <a:lnTo>
                  <a:pt x="1652" y="1061"/>
                </a:lnTo>
                <a:lnTo>
                  <a:pt x="1649" y="1044"/>
                </a:lnTo>
                <a:lnTo>
                  <a:pt x="1644" y="1028"/>
                </a:lnTo>
                <a:lnTo>
                  <a:pt x="1638" y="1011"/>
                </a:lnTo>
                <a:lnTo>
                  <a:pt x="1630" y="995"/>
                </a:lnTo>
                <a:lnTo>
                  <a:pt x="1624" y="980"/>
                </a:lnTo>
                <a:lnTo>
                  <a:pt x="1618" y="966"/>
                </a:lnTo>
                <a:lnTo>
                  <a:pt x="1618" y="966"/>
                </a:lnTo>
                <a:close/>
                <a:moveTo>
                  <a:pt x="1583" y="914"/>
                </a:moveTo>
                <a:lnTo>
                  <a:pt x="1583" y="914"/>
                </a:lnTo>
                <a:lnTo>
                  <a:pt x="1599" y="911"/>
                </a:lnTo>
                <a:lnTo>
                  <a:pt x="1614" y="908"/>
                </a:lnTo>
                <a:lnTo>
                  <a:pt x="1620" y="907"/>
                </a:lnTo>
                <a:lnTo>
                  <a:pt x="1625" y="903"/>
                </a:lnTo>
                <a:lnTo>
                  <a:pt x="1628" y="897"/>
                </a:lnTo>
                <a:lnTo>
                  <a:pt x="1630" y="890"/>
                </a:lnTo>
                <a:lnTo>
                  <a:pt x="1630" y="890"/>
                </a:lnTo>
                <a:lnTo>
                  <a:pt x="1630" y="875"/>
                </a:lnTo>
                <a:lnTo>
                  <a:pt x="1627" y="861"/>
                </a:lnTo>
                <a:lnTo>
                  <a:pt x="1623" y="849"/>
                </a:lnTo>
                <a:lnTo>
                  <a:pt x="1615" y="839"/>
                </a:lnTo>
                <a:lnTo>
                  <a:pt x="1607" y="830"/>
                </a:lnTo>
                <a:lnTo>
                  <a:pt x="1597" y="823"/>
                </a:lnTo>
                <a:lnTo>
                  <a:pt x="1579" y="809"/>
                </a:lnTo>
                <a:lnTo>
                  <a:pt x="1579" y="809"/>
                </a:lnTo>
                <a:lnTo>
                  <a:pt x="1576" y="797"/>
                </a:lnTo>
                <a:lnTo>
                  <a:pt x="1576" y="785"/>
                </a:lnTo>
                <a:lnTo>
                  <a:pt x="1579" y="759"/>
                </a:lnTo>
                <a:lnTo>
                  <a:pt x="1579" y="750"/>
                </a:lnTo>
                <a:lnTo>
                  <a:pt x="1578" y="740"/>
                </a:lnTo>
                <a:lnTo>
                  <a:pt x="1575" y="737"/>
                </a:lnTo>
                <a:lnTo>
                  <a:pt x="1572" y="734"/>
                </a:lnTo>
                <a:lnTo>
                  <a:pt x="1569" y="733"/>
                </a:lnTo>
                <a:lnTo>
                  <a:pt x="1564" y="731"/>
                </a:lnTo>
                <a:lnTo>
                  <a:pt x="1564" y="731"/>
                </a:lnTo>
                <a:lnTo>
                  <a:pt x="1552" y="734"/>
                </a:lnTo>
                <a:lnTo>
                  <a:pt x="1540" y="738"/>
                </a:lnTo>
                <a:lnTo>
                  <a:pt x="1540" y="738"/>
                </a:lnTo>
                <a:lnTo>
                  <a:pt x="1533" y="743"/>
                </a:lnTo>
                <a:lnTo>
                  <a:pt x="1526" y="750"/>
                </a:lnTo>
                <a:lnTo>
                  <a:pt x="1520" y="755"/>
                </a:lnTo>
                <a:lnTo>
                  <a:pt x="1513" y="759"/>
                </a:lnTo>
                <a:lnTo>
                  <a:pt x="1513" y="759"/>
                </a:lnTo>
                <a:lnTo>
                  <a:pt x="1513" y="765"/>
                </a:lnTo>
                <a:lnTo>
                  <a:pt x="1514" y="771"/>
                </a:lnTo>
                <a:lnTo>
                  <a:pt x="1516" y="781"/>
                </a:lnTo>
                <a:lnTo>
                  <a:pt x="1516" y="785"/>
                </a:lnTo>
                <a:lnTo>
                  <a:pt x="1514" y="789"/>
                </a:lnTo>
                <a:lnTo>
                  <a:pt x="1510" y="790"/>
                </a:lnTo>
                <a:lnTo>
                  <a:pt x="1505" y="790"/>
                </a:lnTo>
                <a:lnTo>
                  <a:pt x="1505" y="790"/>
                </a:lnTo>
                <a:lnTo>
                  <a:pt x="1503" y="782"/>
                </a:lnTo>
                <a:lnTo>
                  <a:pt x="1503" y="779"/>
                </a:lnTo>
                <a:lnTo>
                  <a:pt x="1500" y="776"/>
                </a:lnTo>
                <a:lnTo>
                  <a:pt x="1500" y="776"/>
                </a:lnTo>
                <a:lnTo>
                  <a:pt x="1489" y="799"/>
                </a:lnTo>
                <a:lnTo>
                  <a:pt x="1484" y="811"/>
                </a:lnTo>
                <a:lnTo>
                  <a:pt x="1479" y="824"/>
                </a:lnTo>
                <a:lnTo>
                  <a:pt x="1475" y="837"/>
                </a:lnTo>
                <a:lnTo>
                  <a:pt x="1474" y="849"/>
                </a:lnTo>
                <a:lnTo>
                  <a:pt x="1472" y="862"/>
                </a:lnTo>
                <a:lnTo>
                  <a:pt x="1475" y="873"/>
                </a:lnTo>
                <a:lnTo>
                  <a:pt x="1475" y="873"/>
                </a:lnTo>
                <a:lnTo>
                  <a:pt x="1482" y="865"/>
                </a:lnTo>
                <a:lnTo>
                  <a:pt x="1491" y="855"/>
                </a:lnTo>
                <a:lnTo>
                  <a:pt x="1498" y="845"/>
                </a:lnTo>
                <a:lnTo>
                  <a:pt x="1506" y="835"/>
                </a:lnTo>
                <a:lnTo>
                  <a:pt x="1514" y="828"/>
                </a:lnTo>
                <a:lnTo>
                  <a:pt x="1524" y="824"/>
                </a:lnTo>
                <a:lnTo>
                  <a:pt x="1528" y="824"/>
                </a:lnTo>
                <a:lnTo>
                  <a:pt x="1534" y="824"/>
                </a:lnTo>
                <a:lnTo>
                  <a:pt x="1538" y="825"/>
                </a:lnTo>
                <a:lnTo>
                  <a:pt x="1544" y="828"/>
                </a:lnTo>
                <a:lnTo>
                  <a:pt x="1544" y="828"/>
                </a:lnTo>
                <a:lnTo>
                  <a:pt x="1551" y="835"/>
                </a:lnTo>
                <a:lnTo>
                  <a:pt x="1554" y="844"/>
                </a:lnTo>
                <a:lnTo>
                  <a:pt x="1554" y="849"/>
                </a:lnTo>
                <a:lnTo>
                  <a:pt x="1551" y="855"/>
                </a:lnTo>
                <a:lnTo>
                  <a:pt x="1547" y="861"/>
                </a:lnTo>
                <a:lnTo>
                  <a:pt x="1541" y="865"/>
                </a:lnTo>
                <a:lnTo>
                  <a:pt x="1527" y="875"/>
                </a:lnTo>
                <a:lnTo>
                  <a:pt x="1513" y="883"/>
                </a:lnTo>
                <a:lnTo>
                  <a:pt x="1507" y="887"/>
                </a:lnTo>
                <a:lnTo>
                  <a:pt x="1502" y="893"/>
                </a:lnTo>
                <a:lnTo>
                  <a:pt x="1498" y="898"/>
                </a:lnTo>
                <a:lnTo>
                  <a:pt x="1498" y="904"/>
                </a:lnTo>
                <a:lnTo>
                  <a:pt x="1498" y="912"/>
                </a:lnTo>
                <a:lnTo>
                  <a:pt x="1502" y="921"/>
                </a:lnTo>
                <a:lnTo>
                  <a:pt x="1502" y="921"/>
                </a:lnTo>
                <a:lnTo>
                  <a:pt x="1527" y="918"/>
                </a:lnTo>
                <a:lnTo>
                  <a:pt x="1557" y="915"/>
                </a:lnTo>
                <a:lnTo>
                  <a:pt x="1557" y="915"/>
                </a:lnTo>
                <a:lnTo>
                  <a:pt x="1559" y="911"/>
                </a:lnTo>
                <a:lnTo>
                  <a:pt x="1564" y="908"/>
                </a:lnTo>
                <a:lnTo>
                  <a:pt x="1569" y="905"/>
                </a:lnTo>
                <a:lnTo>
                  <a:pt x="1575" y="904"/>
                </a:lnTo>
                <a:lnTo>
                  <a:pt x="1575" y="904"/>
                </a:lnTo>
                <a:lnTo>
                  <a:pt x="1575" y="908"/>
                </a:lnTo>
                <a:lnTo>
                  <a:pt x="1578" y="910"/>
                </a:lnTo>
                <a:lnTo>
                  <a:pt x="1583" y="914"/>
                </a:lnTo>
                <a:lnTo>
                  <a:pt x="1583" y="914"/>
                </a:lnTo>
                <a:close/>
                <a:moveTo>
                  <a:pt x="1493" y="879"/>
                </a:moveTo>
                <a:lnTo>
                  <a:pt x="1493" y="879"/>
                </a:lnTo>
                <a:lnTo>
                  <a:pt x="1499" y="875"/>
                </a:lnTo>
                <a:lnTo>
                  <a:pt x="1505" y="870"/>
                </a:lnTo>
                <a:lnTo>
                  <a:pt x="1516" y="865"/>
                </a:lnTo>
                <a:lnTo>
                  <a:pt x="1527" y="858"/>
                </a:lnTo>
                <a:lnTo>
                  <a:pt x="1531" y="854"/>
                </a:lnTo>
                <a:lnTo>
                  <a:pt x="1535" y="848"/>
                </a:lnTo>
                <a:lnTo>
                  <a:pt x="1535" y="848"/>
                </a:lnTo>
                <a:lnTo>
                  <a:pt x="1531" y="845"/>
                </a:lnTo>
                <a:lnTo>
                  <a:pt x="1528" y="844"/>
                </a:lnTo>
                <a:lnTo>
                  <a:pt x="1527" y="841"/>
                </a:lnTo>
                <a:lnTo>
                  <a:pt x="1527" y="841"/>
                </a:lnTo>
                <a:lnTo>
                  <a:pt x="1521" y="844"/>
                </a:lnTo>
                <a:lnTo>
                  <a:pt x="1514" y="848"/>
                </a:lnTo>
                <a:lnTo>
                  <a:pt x="1509" y="854"/>
                </a:lnTo>
                <a:lnTo>
                  <a:pt x="1505" y="859"/>
                </a:lnTo>
                <a:lnTo>
                  <a:pt x="1498" y="870"/>
                </a:lnTo>
                <a:lnTo>
                  <a:pt x="1493" y="879"/>
                </a:lnTo>
                <a:lnTo>
                  <a:pt x="1493" y="879"/>
                </a:lnTo>
                <a:close/>
                <a:moveTo>
                  <a:pt x="1526" y="1080"/>
                </a:moveTo>
                <a:lnTo>
                  <a:pt x="1526" y="1080"/>
                </a:lnTo>
                <a:lnTo>
                  <a:pt x="1524" y="1085"/>
                </a:lnTo>
                <a:lnTo>
                  <a:pt x="1523" y="1091"/>
                </a:lnTo>
                <a:lnTo>
                  <a:pt x="1520" y="1094"/>
                </a:lnTo>
                <a:lnTo>
                  <a:pt x="1514" y="1096"/>
                </a:lnTo>
                <a:lnTo>
                  <a:pt x="1514" y="1096"/>
                </a:lnTo>
                <a:lnTo>
                  <a:pt x="1506" y="1094"/>
                </a:lnTo>
                <a:lnTo>
                  <a:pt x="1498" y="1092"/>
                </a:lnTo>
                <a:lnTo>
                  <a:pt x="1488" y="1092"/>
                </a:lnTo>
                <a:lnTo>
                  <a:pt x="1479" y="1092"/>
                </a:lnTo>
                <a:lnTo>
                  <a:pt x="1461" y="1095"/>
                </a:lnTo>
                <a:lnTo>
                  <a:pt x="1447" y="1099"/>
                </a:lnTo>
                <a:lnTo>
                  <a:pt x="1447" y="1099"/>
                </a:lnTo>
                <a:lnTo>
                  <a:pt x="1447" y="1096"/>
                </a:lnTo>
                <a:lnTo>
                  <a:pt x="1446" y="1095"/>
                </a:lnTo>
                <a:lnTo>
                  <a:pt x="1444" y="1094"/>
                </a:lnTo>
                <a:lnTo>
                  <a:pt x="1443" y="1092"/>
                </a:lnTo>
                <a:lnTo>
                  <a:pt x="1443" y="1092"/>
                </a:lnTo>
                <a:lnTo>
                  <a:pt x="1457" y="1067"/>
                </a:lnTo>
                <a:lnTo>
                  <a:pt x="1468" y="1039"/>
                </a:lnTo>
                <a:lnTo>
                  <a:pt x="1478" y="1009"/>
                </a:lnTo>
                <a:lnTo>
                  <a:pt x="1485" y="978"/>
                </a:lnTo>
                <a:lnTo>
                  <a:pt x="1485" y="978"/>
                </a:lnTo>
                <a:lnTo>
                  <a:pt x="1479" y="973"/>
                </a:lnTo>
                <a:lnTo>
                  <a:pt x="1475" y="967"/>
                </a:lnTo>
                <a:lnTo>
                  <a:pt x="1471" y="963"/>
                </a:lnTo>
                <a:lnTo>
                  <a:pt x="1464" y="959"/>
                </a:lnTo>
                <a:lnTo>
                  <a:pt x="1464" y="959"/>
                </a:lnTo>
                <a:lnTo>
                  <a:pt x="1455" y="966"/>
                </a:lnTo>
                <a:lnTo>
                  <a:pt x="1447" y="973"/>
                </a:lnTo>
                <a:lnTo>
                  <a:pt x="1441" y="976"/>
                </a:lnTo>
                <a:lnTo>
                  <a:pt x="1436" y="977"/>
                </a:lnTo>
                <a:lnTo>
                  <a:pt x="1432" y="977"/>
                </a:lnTo>
                <a:lnTo>
                  <a:pt x="1426" y="976"/>
                </a:lnTo>
                <a:lnTo>
                  <a:pt x="1426" y="976"/>
                </a:lnTo>
                <a:lnTo>
                  <a:pt x="1409" y="987"/>
                </a:lnTo>
                <a:lnTo>
                  <a:pt x="1394" y="998"/>
                </a:lnTo>
                <a:lnTo>
                  <a:pt x="1380" y="1011"/>
                </a:lnTo>
                <a:lnTo>
                  <a:pt x="1367" y="1025"/>
                </a:lnTo>
                <a:lnTo>
                  <a:pt x="1354" y="1040"/>
                </a:lnTo>
                <a:lnTo>
                  <a:pt x="1343" y="1056"/>
                </a:lnTo>
                <a:lnTo>
                  <a:pt x="1333" y="1073"/>
                </a:lnTo>
                <a:lnTo>
                  <a:pt x="1324" y="1089"/>
                </a:lnTo>
                <a:lnTo>
                  <a:pt x="1324" y="1089"/>
                </a:lnTo>
                <a:lnTo>
                  <a:pt x="1322" y="1095"/>
                </a:lnTo>
                <a:lnTo>
                  <a:pt x="1322" y="1102"/>
                </a:lnTo>
                <a:lnTo>
                  <a:pt x="1322" y="1102"/>
                </a:lnTo>
                <a:lnTo>
                  <a:pt x="1319" y="1106"/>
                </a:lnTo>
                <a:lnTo>
                  <a:pt x="1316" y="1110"/>
                </a:lnTo>
                <a:lnTo>
                  <a:pt x="1309" y="1120"/>
                </a:lnTo>
                <a:lnTo>
                  <a:pt x="1307" y="1124"/>
                </a:lnTo>
                <a:lnTo>
                  <a:pt x="1302" y="1126"/>
                </a:lnTo>
                <a:lnTo>
                  <a:pt x="1298" y="1124"/>
                </a:lnTo>
                <a:lnTo>
                  <a:pt x="1293" y="1119"/>
                </a:lnTo>
                <a:lnTo>
                  <a:pt x="1293" y="1119"/>
                </a:lnTo>
                <a:lnTo>
                  <a:pt x="1291" y="1108"/>
                </a:lnTo>
                <a:lnTo>
                  <a:pt x="1287" y="1095"/>
                </a:lnTo>
                <a:lnTo>
                  <a:pt x="1281" y="1082"/>
                </a:lnTo>
                <a:lnTo>
                  <a:pt x="1277" y="1077"/>
                </a:lnTo>
                <a:lnTo>
                  <a:pt x="1273" y="1073"/>
                </a:lnTo>
                <a:lnTo>
                  <a:pt x="1273" y="1073"/>
                </a:lnTo>
                <a:lnTo>
                  <a:pt x="1265" y="1066"/>
                </a:lnTo>
                <a:lnTo>
                  <a:pt x="1256" y="1060"/>
                </a:lnTo>
                <a:lnTo>
                  <a:pt x="1248" y="1057"/>
                </a:lnTo>
                <a:lnTo>
                  <a:pt x="1239" y="1054"/>
                </a:lnTo>
                <a:lnTo>
                  <a:pt x="1222" y="1049"/>
                </a:lnTo>
                <a:lnTo>
                  <a:pt x="1214" y="1046"/>
                </a:lnTo>
                <a:lnTo>
                  <a:pt x="1207" y="1043"/>
                </a:lnTo>
                <a:lnTo>
                  <a:pt x="1207" y="1043"/>
                </a:lnTo>
                <a:lnTo>
                  <a:pt x="1206" y="1040"/>
                </a:lnTo>
                <a:lnTo>
                  <a:pt x="1206" y="1037"/>
                </a:lnTo>
                <a:lnTo>
                  <a:pt x="1208" y="1033"/>
                </a:lnTo>
                <a:lnTo>
                  <a:pt x="1211" y="1029"/>
                </a:lnTo>
                <a:lnTo>
                  <a:pt x="1211" y="1028"/>
                </a:lnTo>
                <a:lnTo>
                  <a:pt x="1210" y="1025"/>
                </a:lnTo>
                <a:lnTo>
                  <a:pt x="1210" y="1025"/>
                </a:lnTo>
                <a:lnTo>
                  <a:pt x="1186" y="1032"/>
                </a:lnTo>
                <a:lnTo>
                  <a:pt x="1159" y="1039"/>
                </a:lnTo>
                <a:lnTo>
                  <a:pt x="1131" y="1046"/>
                </a:lnTo>
                <a:lnTo>
                  <a:pt x="1102" y="1051"/>
                </a:lnTo>
                <a:lnTo>
                  <a:pt x="1074" y="1054"/>
                </a:lnTo>
                <a:lnTo>
                  <a:pt x="1044" y="1057"/>
                </a:lnTo>
                <a:lnTo>
                  <a:pt x="1015" y="1057"/>
                </a:lnTo>
                <a:lnTo>
                  <a:pt x="987" y="1054"/>
                </a:lnTo>
                <a:lnTo>
                  <a:pt x="987" y="1054"/>
                </a:lnTo>
                <a:lnTo>
                  <a:pt x="989" y="1060"/>
                </a:lnTo>
                <a:lnTo>
                  <a:pt x="992" y="1064"/>
                </a:lnTo>
                <a:lnTo>
                  <a:pt x="1002" y="1073"/>
                </a:lnTo>
                <a:lnTo>
                  <a:pt x="1022" y="1088"/>
                </a:lnTo>
                <a:lnTo>
                  <a:pt x="1022" y="1088"/>
                </a:lnTo>
                <a:lnTo>
                  <a:pt x="1040" y="1110"/>
                </a:lnTo>
                <a:lnTo>
                  <a:pt x="1055" y="1137"/>
                </a:lnTo>
                <a:lnTo>
                  <a:pt x="1071" y="1165"/>
                </a:lnTo>
                <a:lnTo>
                  <a:pt x="1076" y="1181"/>
                </a:lnTo>
                <a:lnTo>
                  <a:pt x="1082" y="1198"/>
                </a:lnTo>
                <a:lnTo>
                  <a:pt x="1086" y="1213"/>
                </a:lnTo>
                <a:lnTo>
                  <a:pt x="1090" y="1231"/>
                </a:lnTo>
                <a:lnTo>
                  <a:pt x="1093" y="1248"/>
                </a:lnTo>
                <a:lnTo>
                  <a:pt x="1095" y="1266"/>
                </a:lnTo>
                <a:lnTo>
                  <a:pt x="1096" y="1285"/>
                </a:lnTo>
                <a:lnTo>
                  <a:pt x="1095" y="1303"/>
                </a:lnTo>
                <a:lnTo>
                  <a:pt x="1093" y="1322"/>
                </a:lnTo>
                <a:lnTo>
                  <a:pt x="1090" y="1342"/>
                </a:lnTo>
                <a:lnTo>
                  <a:pt x="1090" y="1342"/>
                </a:lnTo>
                <a:lnTo>
                  <a:pt x="1168" y="1296"/>
                </a:lnTo>
                <a:lnTo>
                  <a:pt x="1207" y="1273"/>
                </a:lnTo>
                <a:lnTo>
                  <a:pt x="1246" y="1251"/>
                </a:lnTo>
                <a:lnTo>
                  <a:pt x="1288" y="1230"/>
                </a:lnTo>
                <a:lnTo>
                  <a:pt x="1329" y="1210"/>
                </a:lnTo>
                <a:lnTo>
                  <a:pt x="1371" y="1192"/>
                </a:lnTo>
                <a:lnTo>
                  <a:pt x="1415" y="1174"/>
                </a:lnTo>
                <a:lnTo>
                  <a:pt x="1415" y="1174"/>
                </a:lnTo>
                <a:lnTo>
                  <a:pt x="1446" y="1164"/>
                </a:lnTo>
                <a:lnTo>
                  <a:pt x="1475" y="1153"/>
                </a:lnTo>
                <a:lnTo>
                  <a:pt x="1506" y="1141"/>
                </a:lnTo>
                <a:lnTo>
                  <a:pt x="1520" y="1134"/>
                </a:lnTo>
                <a:lnTo>
                  <a:pt x="1534" y="1126"/>
                </a:lnTo>
                <a:lnTo>
                  <a:pt x="1534" y="1126"/>
                </a:lnTo>
                <a:lnTo>
                  <a:pt x="1534" y="1113"/>
                </a:lnTo>
                <a:lnTo>
                  <a:pt x="1534" y="1101"/>
                </a:lnTo>
                <a:lnTo>
                  <a:pt x="1531" y="1089"/>
                </a:lnTo>
                <a:lnTo>
                  <a:pt x="1528" y="1084"/>
                </a:lnTo>
                <a:lnTo>
                  <a:pt x="1526" y="1080"/>
                </a:lnTo>
                <a:lnTo>
                  <a:pt x="1526" y="1080"/>
                </a:lnTo>
                <a:close/>
                <a:moveTo>
                  <a:pt x="1521" y="1043"/>
                </a:moveTo>
                <a:lnTo>
                  <a:pt x="1521" y="1043"/>
                </a:lnTo>
                <a:lnTo>
                  <a:pt x="1524" y="1030"/>
                </a:lnTo>
                <a:lnTo>
                  <a:pt x="1526" y="1018"/>
                </a:lnTo>
                <a:lnTo>
                  <a:pt x="1526" y="1004"/>
                </a:lnTo>
                <a:lnTo>
                  <a:pt x="1524" y="991"/>
                </a:lnTo>
                <a:lnTo>
                  <a:pt x="1521" y="978"/>
                </a:lnTo>
                <a:lnTo>
                  <a:pt x="1517" y="967"/>
                </a:lnTo>
                <a:lnTo>
                  <a:pt x="1513" y="957"/>
                </a:lnTo>
                <a:lnTo>
                  <a:pt x="1506" y="950"/>
                </a:lnTo>
                <a:lnTo>
                  <a:pt x="1506" y="950"/>
                </a:lnTo>
                <a:lnTo>
                  <a:pt x="1506" y="955"/>
                </a:lnTo>
                <a:lnTo>
                  <a:pt x="1505" y="959"/>
                </a:lnTo>
                <a:lnTo>
                  <a:pt x="1502" y="966"/>
                </a:lnTo>
                <a:lnTo>
                  <a:pt x="1498" y="971"/>
                </a:lnTo>
                <a:lnTo>
                  <a:pt x="1495" y="976"/>
                </a:lnTo>
                <a:lnTo>
                  <a:pt x="1495" y="976"/>
                </a:lnTo>
                <a:lnTo>
                  <a:pt x="1495" y="981"/>
                </a:lnTo>
                <a:lnTo>
                  <a:pt x="1496" y="987"/>
                </a:lnTo>
                <a:lnTo>
                  <a:pt x="1496" y="993"/>
                </a:lnTo>
                <a:lnTo>
                  <a:pt x="1495" y="1000"/>
                </a:lnTo>
                <a:lnTo>
                  <a:pt x="1495" y="1000"/>
                </a:lnTo>
                <a:lnTo>
                  <a:pt x="1493" y="1009"/>
                </a:lnTo>
                <a:lnTo>
                  <a:pt x="1489" y="1019"/>
                </a:lnTo>
                <a:lnTo>
                  <a:pt x="1481" y="1037"/>
                </a:lnTo>
                <a:lnTo>
                  <a:pt x="1477" y="1047"/>
                </a:lnTo>
                <a:lnTo>
                  <a:pt x="1472" y="1057"/>
                </a:lnTo>
                <a:lnTo>
                  <a:pt x="1469" y="1067"/>
                </a:lnTo>
                <a:lnTo>
                  <a:pt x="1469" y="1078"/>
                </a:lnTo>
                <a:lnTo>
                  <a:pt x="1469" y="1078"/>
                </a:lnTo>
                <a:lnTo>
                  <a:pt x="1481" y="1078"/>
                </a:lnTo>
                <a:lnTo>
                  <a:pt x="1496" y="1078"/>
                </a:lnTo>
                <a:lnTo>
                  <a:pt x="1505" y="1078"/>
                </a:lnTo>
                <a:lnTo>
                  <a:pt x="1510" y="1075"/>
                </a:lnTo>
                <a:lnTo>
                  <a:pt x="1516" y="1070"/>
                </a:lnTo>
                <a:lnTo>
                  <a:pt x="1517" y="1067"/>
                </a:lnTo>
                <a:lnTo>
                  <a:pt x="1519" y="1064"/>
                </a:lnTo>
                <a:lnTo>
                  <a:pt x="1519" y="1064"/>
                </a:lnTo>
                <a:lnTo>
                  <a:pt x="1517" y="1059"/>
                </a:lnTo>
                <a:lnTo>
                  <a:pt x="1516" y="1056"/>
                </a:lnTo>
                <a:lnTo>
                  <a:pt x="1514" y="1051"/>
                </a:lnTo>
                <a:lnTo>
                  <a:pt x="1514" y="1046"/>
                </a:lnTo>
                <a:lnTo>
                  <a:pt x="1514" y="1046"/>
                </a:lnTo>
                <a:lnTo>
                  <a:pt x="1516" y="1044"/>
                </a:lnTo>
                <a:lnTo>
                  <a:pt x="1517" y="1044"/>
                </a:lnTo>
                <a:lnTo>
                  <a:pt x="1520" y="1046"/>
                </a:lnTo>
                <a:lnTo>
                  <a:pt x="1521" y="1046"/>
                </a:lnTo>
                <a:lnTo>
                  <a:pt x="1521" y="1043"/>
                </a:lnTo>
                <a:lnTo>
                  <a:pt x="1521" y="1043"/>
                </a:lnTo>
                <a:close/>
                <a:moveTo>
                  <a:pt x="1498" y="761"/>
                </a:moveTo>
                <a:lnTo>
                  <a:pt x="1498" y="761"/>
                </a:lnTo>
                <a:lnTo>
                  <a:pt x="1495" y="755"/>
                </a:lnTo>
                <a:lnTo>
                  <a:pt x="1495" y="755"/>
                </a:lnTo>
                <a:lnTo>
                  <a:pt x="1484" y="726"/>
                </a:lnTo>
                <a:lnTo>
                  <a:pt x="1469" y="695"/>
                </a:lnTo>
                <a:lnTo>
                  <a:pt x="1455" y="667"/>
                </a:lnTo>
                <a:lnTo>
                  <a:pt x="1440" y="640"/>
                </a:lnTo>
                <a:lnTo>
                  <a:pt x="1422" y="615"/>
                </a:lnTo>
                <a:lnTo>
                  <a:pt x="1404" y="591"/>
                </a:lnTo>
                <a:lnTo>
                  <a:pt x="1382" y="570"/>
                </a:lnTo>
                <a:lnTo>
                  <a:pt x="1359" y="550"/>
                </a:lnTo>
                <a:lnTo>
                  <a:pt x="1359" y="550"/>
                </a:lnTo>
                <a:lnTo>
                  <a:pt x="1308" y="583"/>
                </a:lnTo>
                <a:lnTo>
                  <a:pt x="1256" y="613"/>
                </a:lnTo>
                <a:lnTo>
                  <a:pt x="1152" y="675"/>
                </a:lnTo>
                <a:lnTo>
                  <a:pt x="1100" y="706"/>
                </a:lnTo>
                <a:lnTo>
                  <a:pt x="1048" y="737"/>
                </a:lnTo>
                <a:lnTo>
                  <a:pt x="998" y="771"/>
                </a:lnTo>
                <a:lnTo>
                  <a:pt x="949" y="804"/>
                </a:lnTo>
                <a:lnTo>
                  <a:pt x="949" y="804"/>
                </a:lnTo>
                <a:lnTo>
                  <a:pt x="930" y="804"/>
                </a:lnTo>
                <a:lnTo>
                  <a:pt x="915" y="802"/>
                </a:lnTo>
                <a:lnTo>
                  <a:pt x="901" y="797"/>
                </a:lnTo>
                <a:lnTo>
                  <a:pt x="887" y="792"/>
                </a:lnTo>
                <a:lnTo>
                  <a:pt x="862" y="779"/>
                </a:lnTo>
                <a:lnTo>
                  <a:pt x="835" y="766"/>
                </a:lnTo>
                <a:lnTo>
                  <a:pt x="835" y="766"/>
                </a:lnTo>
                <a:lnTo>
                  <a:pt x="831" y="765"/>
                </a:lnTo>
                <a:lnTo>
                  <a:pt x="827" y="765"/>
                </a:lnTo>
                <a:lnTo>
                  <a:pt x="821" y="764"/>
                </a:lnTo>
                <a:lnTo>
                  <a:pt x="817" y="762"/>
                </a:lnTo>
                <a:lnTo>
                  <a:pt x="817" y="762"/>
                </a:lnTo>
                <a:lnTo>
                  <a:pt x="800" y="755"/>
                </a:lnTo>
                <a:lnTo>
                  <a:pt x="783" y="747"/>
                </a:lnTo>
                <a:lnTo>
                  <a:pt x="766" y="738"/>
                </a:lnTo>
                <a:lnTo>
                  <a:pt x="749" y="731"/>
                </a:lnTo>
                <a:lnTo>
                  <a:pt x="749" y="731"/>
                </a:lnTo>
                <a:lnTo>
                  <a:pt x="730" y="724"/>
                </a:lnTo>
                <a:lnTo>
                  <a:pt x="711" y="719"/>
                </a:lnTo>
                <a:lnTo>
                  <a:pt x="672" y="709"/>
                </a:lnTo>
                <a:lnTo>
                  <a:pt x="672" y="709"/>
                </a:lnTo>
                <a:lnTo>
                  <a:pt x="648" y="700"/>
                </a:lnTo>
                <a:lnTo>
                  <a:pt x="626" y="692"/>
                </a:lnTo>
                <a:lnTo>
                  <a:pt x="579" y="675"/>
                </a:lnTo>
                <a:lnTo>
                  <a:pt x="579" y="675"/>
                </a:lnTo>
                <a:lnTo>
                  <a:pt x="528" y="660"/>
                </a:lnTo>
                <a:lnTo>
                  <a:pt x="476" y="644"/>
                </a:lnTo>
                <a:lnTo>
                  <a:pt x="476" y="644"/>
                </a:lnTo>
                <a:lnTo>
                  <a:pt x="469" y="649"/>
                </a:lnTo>
                <a:lnTo>
                  <a:pt x="463" y="656"/>
                </a:lnTo>
                <a:lnTo>
                  <a:pt x="456" y="661"/>
                </a:lnTo>
                <a:lnTo>
                  <a:pt x="449" y="667"/>
                </a:lnTo>
                <a:lnTo>
                  <a:pt x="449" y="667"/>
                </a:lnTo>
                <a:lnTo>
                  <a:pt x="426" y="696"/>
                </a:lnTo>
                <a:lnTo>
                  <a:pt x="407" y="727"/>
                </a:lnTo>
                <a:lnTo>
                  <a:pt x="389" y="759"/>
                </a:lnTo>
                <a:lnTo>
                  <a:pt x="370" y="793"/>
                </a:lnTo>
                <a:lnTo>
                  <a:pt x="355" y="828"/>
                </a:lnTo>
                <a:lnTo>
                  <a:pt x="339" y="865"/>
                </a:lnTo>
                <a:lnTo>
                  <a:pt x="325" y="901"/>
                </a:lnTo>
                <a:lnTo>
                  <a:pt x="311" y="939"/>
                </a:lnTo>
                <a:lnTo>
                  <a:pt x="311" y="939"/>
                </a:lnTo>
                <a:lnTo>
                  <a:pt x="314" y="939"/>
                </a:lnTo>
                <a:lnTo>
                  <a:pt x="316" y="941"/>
                </a:lnTo>
                <a:lnTo>
                  <a:pt x="317" y="945"/>
                </a:lnTo>
                <a:lnTo>
                  <a:pt x="317" y="949"/>
                </a:lnTo>
                <a:lnTo>
                  <a:pt x="316" y="952"/>
                </a:lnTo>
                <a:lnTo>
                  <a:pt x="316" y="952"/>
                </a:lnTo>
                <a:lnTo>
                  <a:pt x="324" y="962"/>
                </a:lnTo>
                <a:lnTo>
                  <a:pt x="328" y="966"/>
                </a:lnTo>
                <a:lnTo>
                  <a:pt x="331" y="973"/>
                </a:lnTo>
                <a:lnTo>
                  <a:pt x="331" y="973"/>
                </a:lnTo>
                <a:lnTo>
                  <a:pt x="379" y="1004"/>
                </a:lnTo>
                <a:lnTo>
                  <a:pt x="429" y="1033"/>
                </a:lnTo>
                <a:lnTo>
                  <a:pt x="456" y="1047"/>
                </a:lnTo>
                <a:lnTo>
                  <a:pt x="483" y="1061"/>
                </a:lnTo>
                <a:lnTo>
                  <a:pt x="509" y="1074"/>
                </a:lnTo>
                <a:lnTo>
                  <a:pt x="537" y="1085"/>
                </a:lnTo>
                <a:lnTo>
                  <a:pt x="565" y="1096"/>
                </a:lnTo>
                <a:lnTo>
                  <a:pt x="595" y="1106"/>
                </a:lnTo>
                <a:lnTo>
                  <a:pt x="624" y="1116"/>
                </a:lnTo>
                <a:lnTo>
                  <a:pt x="655" y="1124"/>
                </a:lnTo>
                <a:lnTo>
                  <a:pt x="686" y="1132"/>
                </a:lnTo>
                <a:lnTo>
                  <a:pt x="718" y="1137"/>
                </a:lnTo>
                <a:lnTo>
                  <a:pt x="752" y="1143"/>
                </a:lnTo>
                <a:lnTo>
                  <a:pt x="786" y="1146"/>
                </a:lnTo>
                <a:lnTo>
                  <a:pt x="786" y="1146"/>
                </a:lnTo>
                <a:lnTo>
                  <a:pt x="791" y="1150"/>
                </a:lnTo>
                <a:lnTo>
                  <a:pt x="797" y="1151"/>
                </a:lnTo>
                <a:lnTo>
                  <a:pt x="810" y="1151"/>
                </a:lnTo>
                <a:lnTo>
                  <a:pt x="810" y="1151"/>
                </a:lnTo>
                <a:lnTo>
                  <a:pt x="827" y="1154"/>
                </a:lnTo>
                <a:lnTo>
                  <a:pt x="845" y="1158"/>
                </a:lnTo>
                <a:lnTo>
                  <a:pt x="855" y="1160"/>
                </a:lnTo>
                <a:lnTo>
                  <a:pt x="864" y="1160"/>
                </a:lnTo>
                <a:lnTo>
                  <a:pt x="873" y="1160"/>
                </a:lnTo>
                <a:lnTo>
                  <a:pt x="881" y="1158"/>
                </a:lnTo>
                <a:lnTo>
                  <a:pt x="881" y="1158"/>
                </a:lnTo>
                <a:lnTo>
                  <a:pt x="884" y="1147"/>
                </a:lnTo>
                <a:lnTo>
                  <a:pt x="888" y="1139"/>
                </a:lnTo>
                <a:lnTo>
                  <a:pt x="893" y="1130"/>
                </a:lnTo>
                <a:lnTo>
                  <a:pt x="898" y="1122"/>
                </a:lnTo>
                <a:lnTo>
                  <a:pt x="911" y="1108"/>
                </a:lnTo>
                <a:lnTo>
                  <a:pt x="923" y="1095"/>
                </a:lnTo>
                <a:lnTo>
                  <a:pt x="923" y="1095"/>
                </a:lnTo>
                <a:lnTo>
                  <a:pt x="933" y="1091"/>
                </a:lnTo>
                <a:lnTo>
                  <a:pt x="943" y="1089"/>
                </a:lnTo>
                <a:lnTo>
                  <a:pt x="951" y="1089"/>
                </a:lnTo>
                <a:lnTo>
                  <a:pt x="961" y="1089"/>
                </a:lnTo>
                <a:lnTo>
                  <a:pt x="980" y="1089"/>
                </a:lnTo>
                <a:lnTo>
                  <a:pt x="989" y="1089"/>
                </a:lnTo>
                <a:lnTo>
                  <a:pt x="999" y="1087"/>
                </a:lnTo>
                <a:lnTo>
                  <a:pt x="999" y="1087"/>
                </a:lnTo>
                <a:lnTo>
                  <a:pt x="994" y="1081"/>
                </a:lnTo>
                <a:lnTo>
                  <a:pt x="988" y="1075"/>
                </a:lnTo>
                <a:lnTo>
                  <a:pt x="975" y="1068"/>
                </a:lnTo>
                <a:lnTo>
                  <a:pt x="961" y="1061"/>
                </a:lnTo>
                <a:lnTo>
                  <a:pt x="946" y="1057"/>
                </a:lnTo>
                <a:lnTo>
                  <a:pt x="946" y="1057"/>
                </a:lnTo>
                <a:lnTo>
                  <a:pt x="946" y="1053"/>
                </a:lnTo>
                <a:lnTo>
                  <a:pt x="947" y="1049"/>
                </a:lnTo>
                <a:lnTo>
                  <a:pt x="949" y="1047"/>
                </a:lnTo>
                <a:lnTo>
                  <a:pt x="951" y="1044"/>
                </a:lnTo>
                <a:lnTo>
                  <a:pt x="957" y="1042"/>
                </a:lnTo>
                <a:lnTo>
                  <a:pt x="964" y="1040"/>
                </a:lnTo>
                <a:lnTo>
                  <a:pt x="964" y="1040"/>
                </a:lnTo>
                <a:lnTo>
                  <a:pt x="977" y="1040"/>
                </a:lnTo>
                <a:lnTo>
                  <a:pt x="989" y="1040"/>
                </a:lnTo>
                <a:lnTo>
                  <a:pt x="1017" y="1042"/>
                </a:lnTo>
                <a:lnTo>
                  <a:pt x="1044" y="1043"/>
                </a:lnTo>
                <a:lnTo>
                  <a:pt x="1058" y="1043"/>
                </a:lnTo>
                <a:lnTo>
                  <a:pt x="1072" y="1043"/>
                </a:lnTo>
                <a:lnTo>
                  <a:pt x="1072" y="1043"/>
                </a:lnTo>
                <a:lnTo>
                  <a:pt x="1093" y="1040"/>
                </a:lnTo>
                <a:lnTo>
                  <a:pt x="1113" y="1036"/>
                </a:lnTo>
                <a:lnTo>
                  <a:pt x="1151" y="1028"/>
                </a:lnTo>
                <a:lnTo>
                  <a:pt x="1189" y="1018"/>
                </a:lnTo>
                <a:lnTo>
                  <a:pt x="1228" y="1008"/>
                </a:lnTo>
                <a:lnTo>
                  <a:pt x="1228" y="1008"/>
                </a:lnTo>
                <a:lnTo>
                  <a:pt x="1243" y="997"/>
                </a:lnTo>
                <a:lnTo>
                  <a:pt x="1260" y="985"/>
                </a:lnTo>
                <a:lnTo>
                  <a:pt x="1277" y="977"/>
                </a:lnTo>
                <a:lnTo>
                  <a:pt x="1295" y="967"/>
                </a:lnTo>
                <a:lnTo>
                  <a:pt x="1332" y="950"/>
                </a:lnTo>
                <a:lnTo>
                  <a:pt x="1366" y="934"/>
                </a:lnTo>
                <a:lnTo>
                  <a:pt x="1366" y="934"/>
                </a:lnTo>
                <a:lnTo>
                  <a:pt x="1345" y="925"/>
                </a:lnTo>
                <a:lnTo>
                  <a:pt x="1326" y="915"/>
                </a:lnTo>
                <a:lnTo>
                  <a:pt x="1308" y="904"/>
                </a:lnTo>
                <a:lnTo>
                  <a:pt x="1291" y="889"/>
                </a:lnTo>
                <a:lnTo>
                  <a:pt x="1291" y="889"/>
                </a:lnTo>
                <a:lnTo>
                  <a:pt x="1280" y="879"/>
                </a:lnTo>
                <a:lnTo>
                  <a:pt x="1270" y="868"/>
                </a:lnTo>
                <a:lnTo>
                  <a:pt x="1260" y="855"/>
                </a:lnTo>
                <a:lnTo>
                  <a:pt x="1253" y="842"/>
                </a:lnTo>
                <a:lnTo>
                  <a:pt x="1251" y="837"/>
                </a:lnTo>
                <a:lnTo>
                  <a:pt x="1249" y="830"/>
                </a:lnTo>
                <a:lnTo>
                  <a:pt x="1249" y="824"/>
                </a:lnTo>
                <a:lnTo>
                  <a:pt x="1249" y="817"/>
                </a:lnTo>
                <a:lnTo>
                  <a:pt x="1251" y="811"/>
                </a:lnTo>
                <a:lnTo>
                  <a:pt x="1255" y="804"/>
                </a:lnTo>
                <a:lnTo>
                  <a:pt x="1259" y="799"/>
                </a:lnTo>
                <a:lnTo>
                  <a:pt x="1265" y="793"/>
                </a:lnTo>
                <a:lnTo>
                  <a:pt x="1265" y="793"/>
                </a:lnTo>
                <a:lnTo>
                  <a:pt x="1273" y="790"/>
                </a:lnTo>
                <a:lnTo>
                  <a:pt x="1280" y="789"/>
                </a:lnTo>
                <a:lnTo>
                  <a:pt x="1294" y="788"/>
                </a:lnTo>
                <a:lnTo>
                  <a:pt x="1300" y="788"/>
                </a:lnTo>
                <a:lnTo>
                  <a:pt x="1305" y="786"/>
                </a:lnTo>
                <a:lnTo>
                  <a:pt x="1311" y="783"/>
                </a:lnTo>
                <a:lnTo>
                  <a:pt x="1315" y="779"/>
                </a:lnTo>
                <a:lnTo>
                  <a:pt x="1315" y="779"/>
                </a:lnTo>
                <a:lnTo>
                  <a:pt x="1319" y="773"/>
                </a:lnTo>
                <a:lnTo>
                  <a:pt x="1321" y="766"/>
                </a:lnTo>
                <a:lnTo>
                  <a:pt x="1322" y="752"/>
                </a:lnTo>
                <a:lnTo>
                  <a:pt x="1324" y="738"/>
                </a:lnTo>
                <a:lnTo>
                  <a:pt x="1324" y="731"/>
                </a:lnTo>
                <a:lnTo>
                  <a:pt x="1326" y="724"/>
                </a:lnTo>
                <a:lnTo>
                  <a:pt x="1326" y="724"/>
                </a:lnTo>
                <a:lnTo>
                  <a:pt x="1331" y="717"/>
                </a:lnTo>
                <a:lnTo>
                  <a:pt x="1336" y="710"/>
                </a:lnTo>
                <a:lnTo>
                  <a:pt x="1343" y="706"/>
                </a:lnTo>
                <a:lnTo>
                  <a:pt x="1350" y="703"/>
                </a:lnTo>
                <a:lnTo>
                  <a:pt x="1350" y="703"/>
                </a:lnTo>
                <a:lnTo>
                  <a:pt x="1363" y="708"/>
                </a:lnTo>
                <a:lnTo>
                  <a:pt x="1374" y="712"/>
                </a:lnTo>
                <a:lnTo>
                  <a:pt x="1384" y="719"/>
                </a:lnTo>
                <a:lnTo>
                  <a:pt x="1394" y="726"/>
                </a:lnTo>
                <a:lnTo>
                  <a:pt x="1402" y="733"/>
                </a:lnTo>
                <a:lnTo>
                  <a:pt x="1411" y="741"/>
                </a:lnTo>
                <a:lnTo>
                  <a:pt x="1418" y="751"/>
                </a:lnTo>
                <a:lnTo>
                  <a:pt x="1425" y="761"/>
                </a:lnTo>
                <a:lnTo>
                  <a:pt x="1436" y="782"/>
                </a:lnTo>
                <a:lnTo>
                  <a:pt x="1446" y="804"/>
                </a:lnTo>
                <a:lnTo>
                  <a:pt x="1454" y="828"/>
                </a:lnTo>
                <a:lnTo>
                  <a:pt x="1462" y="854"/>
                </a:lnTo>
                <a:lnTo>
                  <a:pt x="1462" y="854"/>
                </a:lnTo>
                <a:lnTo>
                  <a:pt x="1464" y="839"/>
                </a:lnTo>
                <a:lnTo>
                  <a:pt x="1467" y="827"/>
                </a:lnTo>
                <a:lnTo>
                  <a:pt x="1469" y="816"/>
                </a:lnTo>
                <a:lnTo>
                  <a:pt x="1474" y="804"/>
                </a:lnTo>
                <a:lnTo>
                  <a:pt x="1485" y="782"/>
                </a:lnTo>
                <a:lnTo>
                  <a:pt x="1498" y="761"/>
                </a:lnTo>
                <a:lnTo>
                  <a:pt x="1498" y="761"/>
                </a:lnTo>
                <a:close/>
                <a:moveTo>
                  <a:pt x="1440" y="897"/>
                </a:moveTo>
                <a:lnTo>
                  <a:pt x="1440" y="897"/>
                </a:lnTo>
                <a:lnTo>
                  <a:pt x="1436" y="905"/>
                </a:lnTo>
                <a:lnTo>
                  <a:pt x="1433" y="912"/>
                </a:lnTo>
                <a:lnTo>
                  <a:pt x="1430" y="920"/>
                </a:lnTo>
                <a:lnTo>
                  <a:pt x="1429" y="928"/>
                </a:lnTo>
                <a:lnTo>
                  <a:pt x="1430" y="945"/>
                </a:lnTo>
                <a:lnTo>
                  <a:pt x="1433" y="962"/>
                </a:lnTo>
                <a:lnTo>
                  <a:pt x="1433" y="962"/>
                </a:lnTo>
                <a:lnTo>
                  <a:pt x="1439" y="962"/>
                </a:lnTo>
                <a:lnTo>
                  <a:pt x="1443" y="959"/>
                </a:lnTo>
                <a:lnTo>
                  <a:pt x="1447" y="956"/>
                </a:lnTo>
                <a:lnTo>
                  <a:pt x="1450" y="952"/>
                </a:lnTo>
                <a:lnTo>
                  <a:pt x="1455" y="943"/>
                </a:lnTo>
                <a:lnTo>
                  <a:pt x="1460" y="941"/>
                </a:lnTo>
                <a:lnTo>
                  <a:pt x="1464" y="938"/>
                </a:lnTo>
                <a:lnTo>
                  <a:pt x="1464" y="938"/>
                </a:lnTo>
                <a:lnTo>
                  <a:pt x="1468" y="939"/>
                </a:lnTo>
                <a:lnTo>
                  <a:pt x="1471" y="942"/>
                </a:lnTo>
                <a:lnTo>
                  <a:pt x="1475" y="948"/>
                </a:lnTo>
                <a:lnTo>
                  <a:pt x="1481" y="953"/>
                </a:lnTo>
                <a:lnTo>
                  <a:pt x="1484" y="956"/>
                </a:lnTo>
                <a:lnTo>
                  <a:pt x="1489" y="957"/>
                </a:lnTo>
                <a:lnTo>
                  <a:pt x="1489" y="957"/>
                </a:lnTo>
                <a:lnTo>
                  <a:pt x="1489" y="943"/>
                </a:lnTo>
                <a:lnTo>
                  <a:pt x="1489" y="931"/>
                </a:lnTo>
                <a:lnTo>
                  <a:pt x="1485" y="921"/>
                </a:lnTo>
                <a:lnTo>
                  <a:pt x="1479" y="912"/>
                </a:lnTo>
                <a:lnTo>
                  <a:pt x="1471" y="905"/>
                </a:lnTo>
                <a:lnTo>
                  <a:pt x="1462" y="901"/>
                </a:lnTo>
                <a:lnTo>
                  <a:pt x="1451" y="898"/>
                </a:lnTo>
                <a:lnTo>
                  <a:pt x="1440" y="897"/>
                </a:lnTo>
                <a:lnTo>
                  <a:pt x="1440" y="897"/>
                </a:lnTo>
                <a:close/>
                <a:moveTo>
                  <a:pt x="1423" y="790"/>
                </a:moveTo>
                <a:lnTo>
                  <a:pt x="1423" y="790"/>
                </a:lnTo>
                <a:lnTo>
                  <a:pt x="1416" y="785"/>
                </a:lnTo>
                <a:lnTo>
                  <a:pt x="1411" y="781"/>
                </a:lnTo>
                <a:lnTo>
                  <a:pt x="1404" y="779"/>
                </a:lnTo>
                <a:lnTo>
                  <a:pt x="1396" y="779"/>
                </a:lnTo>
                <a:lnTo>
                  <a:pt x="1391" y="782"/>
                </a:lnTo>
                <a:lnTo>
                  <a:pt x="1385" y="785"/>
                </a:lnTo>
                <a:lnTo>
                  <a:pt x="1380" y="789"/>
                </a:lnTo>
                <a:lnTo>
                  <a:pt x="1373" y="795"/>
                </a:lnTo>
                <a:lnTo>
                  <a:pt x="1373" y="795"/>
                </a:lnTo>
                <a:lnTo>
                  <a:pt x="1389" y="807"/>
                </a:lnTo>
                <a:lnTo>
                  <a:pt x="1404" y="823"/>
                </a:lnTo>
                <a:lnTo>
                  <a:pt x="1418" y="839"/>
                </a:lnTo>
                <a:lnTo>
                  <a:pt x="1422" y="848"/>
                </a:lnTo>
                <a:lnTo>
                  <a:pt x="1427" y="858"/>
                </a:lnTo>
                <a:lnTo>
                  <a:pt x="1427" y="858"/>
                </a:lnTo>
                <a:lnTo>
                  <a:pt x="1429" y="865"/>
                </a:lnTo>
                <a:lnTo>
                  <a:pt x="1430" y="872"/>
                </a:lnTo>
                <a:lnTo>
                  <a:pt x="1432" y="876"/>
                </a:lnTo>
                <a:lnTo>
                  <a:pt x="1434" y="879"/>
                </a:lnTo>
                <a:lnTo>
                  <a:pt x="1437" y="880"/>
                </a:lnTo>
                <a:lnTo>
                  <a:pt x="1441" y="882"/>
                </a:lnTo>
                <a:lnTo>
                  <a:pt x="1441" y="882"/>
                </a:lnTo>
                <a:lnTo>
                  <a:pt x="1444" y="873"/>
                </a:lnTo>
                <a:lnTo>
                  <a:pt x="1446" y="863"/>
                </a:lnTo>
                <a:lnTo>
                  <a:pt x="1446" y="851"/>
                </a:lnTo>
                <a:lnTo>
                  <a:pt x="1443" y="837"/>
                </a:lnTo>
                <a:lnTo>
                  <a:pt x="1440" y="824"/>
                </a:lnTo>
                <a:lnTo>
                  <a:pt x="1436" y="811"/>
                </a:lnTo>
                <a:lnTo>
                  <a:pt x="1430" y="800"/>
                </a:lnTo>
                <a:lnTo>
                  <a:pt x="1423" y="790"/>
                </a:lnTo>
                <a:lnTo>
                  <a:pt x="1423" y="790"/>
                </a:lnTo>
                <a:close/>
                <a:moveTo>
                  <a:pt x="1370" y="804"/>
                </a:moveTo>
                <a:lnTo>
                  <a:pt x="1370" y="804"/>
                </a:lnTo>
                <a:lnTo>
                  <a:pt x="1371" y="818"/>
                </a:lnTo>
                <a:lnTo>
                  <a:pt x="1375" y="831"/>
                </a:lnTo>
                <a:lnTo>
                  <a:pt x="1381" y="841"/>
                </a:lnTo>
                <a:lnTo>
                  <a:pt x="1388" y="851"/>
                </a:lnTo>
                <a:lnTo>
                  <a:pt x="1396" y="859"/>
                </a:lnTo>
                <a:lnTo>
                  <a:pt x="1405" y="868"/>
                </a:lnTo>
                <a:lnTo>
                  <a:pt x="1420" y="880"/>
                </a:lnTo>
                <a:lnTo>
                  <a:pt x="1420" y="880"/>
                </a:lnTo>
                <a:lnTo>
                  <a:pt x="1416" y="868"/>
                </a:lnTo>
                <a:lnTo>
                  <a:pt x="1412" y="858"/>
                </a:lnTo>
                <a:lnTo>
                  <a:pt x="1406" y="847"/>
                </a:lnTo>
                <a:lnTo>
                  <a:pt x="1401" y="837"/>
                </a:lnTo>
                <a:lnTo>
                  <a:pt x="1394" y="828"/>
                </a:lnTo>
                <a:lnTo>
                  <a:pt x="1387" y="820"/>
                </a:lnTo>
                <a:lnTo>
                  <a:pt x="1378" y="811"/>
                </a:lnTo>
                <a:lnTo>
                  <a:pt x="1370" y="804"/>
                </a:lnTo>
                <a:lnTo>
                  <a:pt x="1370" y="804"/>
                </a:lnTo>
                <a:close/>
                <a:moveTo>
                  <a:pt x="1370" y="775"/>
                </a:moveTo>
                <a:lnTo>
                  <a:pt x="1370" y="775"/>
                </a:lnTo>
                <a:lnTo>
                  <a:pt x="1375" y="769"/>
                </a:lnTo>
                <a:lnTo>
                  <a:pt x="1384" y="765"/>
                </a:lnTo>
                <a:lnTo>
                  <a:pt x="1392" y="761"/>
                </a:lnTo>
                <a:lnTo>
                  <a:pt x="1398" y="761"/>
                </a:lnTo>
                <a:lnTo>
                  <a:pt x="1402" y="761"/>
                </a:lnTo>
                <a:lnTo>
                  <a:pt x="1402" y="761"/>
                </a:lnTo>
                <a:lnTo>
                  <a:pt x="1406" y="764"/>
                </a:lnTo>
                <a:lnTo>
                  <a:pt x="1411" y="766"/>
                </a:lnTo>
                <a:lnTo>
                  <a:pt x="1413" y="769"/>
                </a:lnTo>
                <a:lnTo>
                  <a:pt x="1413" y="768"/>
                </a:lnTo>
                <a:lnTo>
                  <a:pt x="1413" y="766"/>
                </a:lnTo>
                <a:lnTo>
                  <a:pt x="1413" y="766"/>
                </a:lnTo>
                <a:lnTo>
                  <a:pt x="1402" y="752"/>
                </a:lnTo>
                <a:lnTo>
                  <a:pt x="1387" y="737"/>
                </a:lnTo>
                <a:lnTo>
                  <a:pt x="1378" y="730"/>
                </a:lnTo>
                <a:lnTo>
                  <a:pt x="1370" y="724"/>
                </a:lnTo>
                <a:lnTo>
                  <a:pt x="1361" y="720"/>
                </a:lnTo>
                <a:lnTo>
                  <a:pt x="1354" y="719"/>
                </a:lnTo>
                <a:lnTo>
                  <a:pt x="1354" y="719"/>
                </a:lnTo>
                <a:lnTo>
                  <a:pt x="1349" y="720"/>
                </a:lnTo>
                <a:lnTo>
                  <a:pt x="1346" y="722"/>
                </a:lnTo>
                <a:lnTo>
                  <a:pt x="1343" y="724"/>
                </a:lnTo>
                <a:lnTo>
                  <a:pt x="1340" y="729"/>
                </a:lnTo>
                <a:lnTo>
                  <a:pt x="1338" y="737"/>
                </a:lnTo>
                <a:lnTo>
                  <a:pt x="1336" y="748"/>
                </a:lnTo>
                <a:lnTo>
                  <a:pt x="1333" y="771"/>
                </a:lnTo>
                <a:lnTo>
                  <a:pt x="1331" y="781"/>
                </a:lnTo>
                <a:lnTo>
                  <a:pt x="1329" y="785"/>
                </a:lnTo>
                <a:lnTo>
                  <a:pt x="1326" y="789"/>
                </a:lnTo>
                <a:lnTo>
                  <a:pt x="1326" y="789"/>
                </a:lnTo>
                <a:lnTo>
                  <a:pt x="1319" y="795"/>
                </a:lnTo>
                <a:lnTo>
                  <a:pt x="1312" y="799"/>
                </a:lnTo>
                <a:lnTo>
                  <a:pt x="1307" y="800"/>
                </a:lnTo>
                <a:lnTo>
                  <a:pt x="1300" y="800"/>
                </a:lnTo>
                <a:lnTo>
                  <a:pt x="1286" y="802"/>
                </a:lnTo>
                <a:lnTo>
                  <a:pt x="1277" y="803"/>
                </a:lnTo>
                <a:lnTo>
                  <a:pt x="1270" y="807"/>
                </a:lnTo>
                <a:lnTo>
                  <a:pt x="1270" y="807"/>
                </a:lnTo>
                <a:lnTo>
                  <a:pt x="1267" y="810"/>
                </a:lnTo>
                <a:lnTo>
                  <a:pt x="1265" y="814"/>
                </a:lnTo>
                <a:lnTo>
                  <a:pt x="1263" y="823"/>
                </a:lnTo>
                <a:lnTo>
                  <a:pt x="1265" y="832"/>
                </a:lnTo>
                <a:lnTo>
                  <a:pt x="1267" y="841"/>
                </a:lnTo>
                <a:lnTo>
                  <a:pt x="1273" y="849"/>
                </a:lnTo>
                <a:lnTo>
                  <a:pt x="1279" y="858"/>
                </a:lnTo>
                <a:lnTo>
                  <a:pt x="1293" y="873"/>
                </a:lnTo>
                <a:lnTo>
                  <a:pt x="1293" y="873"/>
                </a:lnTo>
                <a:lnTo>
                  <a:pt x="1304" y="883"/>
                </a:lnTo>
                <a:lnTo>
                  <a:pt x="1315" y="891"/>
                </a:lnTo>
                <a:lnTo>
                  <a:pt x="1326" y="900"/>
                </a:lnTo>
                <a:lnTo>
                  <a:pt x="1339" y="907"/>
                </a:lnTo>
                <a:lnTo>
                  <a:pt x="1352" y="912"/>
                </a:lnTo>
                <a:lnTo>
                  <a:pt x="1364" y="917"/>
                </a:lnTo>
                <a:lnTo>
                  <a:pt x="1391" y="925"/>
                </a:lnTo>
                <a:lnTo>
                  <a:pt x="1391" y="925"/>
                </a:lnTo>
                <a:lnTo>
                  <a:pt x="1398" y="924"/>
                </a:lnTo>
                <a:lnTo>
                  <a:pt x="1405" y="922"/>
                </a:lnTo>
                <a:lnTo>
                  <a:pt x="1411" y="924"/>
                </a:lnTo>
                <a:lnTo>
                  <a:pt x="1416" y="925"/>
                </a:lnTo>
                <a:lnTo>
                  <a:pt x="1416" y="925"/>
                </a:lnTo>
                <a:lnTo>
                  <a:pt x="1416" y="920"/>
                </a:lnTo>
                <a:lnTo>
                  <a:pt x="1418" y="914"/>
                </a:lnTo>
                <a:lnTo>
                  <a:pt x="1420" y="904"/>
                </a:lnTo>
                <a:lnTo>
                  <a:pt x="1420" y="904"/>
                </a:lnTo>
                <a:lnTo>
                  <a:pt x="1395" y="877"/>
                </a:lnTo>
                <a:lnTo>
                  <a:pt x="1382" y="862"/>
                </a:lnTo>
                <a:lnTo>
                  <a:pt x="1371" y="847"/>
                </a:lnTo>
                <a:lnTo>
                  <a:pt x="1361" y="831"/>
                </a:lnTo>
                <a:lnTo>
                  <a:pt x="1357" y="823"/>
                </a:lnTo>
                <a:lnTo>
                  <a:pt x="1356" y="813"/>
                </a:lnTo>
                <a:lnTo>
                  <a:pt x="1354" y="804"/>
                </a:lnTo>
                <a:lnTo>
                  <a:pt x="1354" y="795"/>
                </a:lnTo>
                <a:lnTo>
                  <a:pt x="1356" y="785"/>
                </a:lnTo>
                <a:lnTo>
                  <a:pt x="1359" y="775"/>
                </a:lnTo>
                <a:lnTo>
                  <a:pt x="1359" y="775"/>
                </a:lnTo>
                <a:lnTo>
                  <a:pt x="1363" y="773"/>
                </a:lnTo>
                <a:lnTo>
                  <a:pt x="1366" y="775"/>
                </a:lnTo>
                <a:lnTo>
                  <a:pt x="1367" y="776"/>
                </a:lnTo>
                <a:lnTo>
                  <a:pt x="1370" y="775"/>
                </a:lnTo>
                <a:lnTo>
                  <a:pt x="1370" y="775"/>
                </a:lnTo>
                <a:close/>
                <a:moveTo>
                  <a:pt x="1364" y="1008"/>
                </a:moveTo>
                <a:lnTo>
                  <a:pt x="1364" y="1008"/>
                </a:lnTo>
                <a:lnTo>
                  <a:pt x="1371" y="1001"/>
                </a:lnTo>
                <a:lnTo>
                  <a:pt x="1381" y="995"/>
                </a:lnTo>
                <a:lnTo>
                  <a:pt x="1401" y="980"/>
                </a:lnTo>
                <a:lnTo>
                  <a:pt x="1409" y="973"/>
                </a:lnTo>
                <a:lnTo>
                  <a:pt x="1415" y="964"/>
                </a:lnTo>
                <a:lnTo>
                  <a:pt x="1418" y="959"/>
                </a:lnTo>
                <a:lnTo>
                  <a:pt x="1418" y="955"/>
                </a:lnTo>
                <a:lnTo>
                  <a:pt x="1418" y="950"/>
                </a:lnTo>
                <a:lnTo>
                  <a:pt x="1416" y="945"/>
                </a:lnTo>
                <a:lnTo>
                  <a:pt x="1416" y="945"/>
                </a:lnTo>
                <a:lnTo>
                  <a:pt x="1411" y="943"/>
                </a:lnTo>
                <a:lnTo>
                  <a:pt x="1405" y="943"/>
                </a:lnTo>
                <a:lnTo>
                  <a:pt x="1399" y="943"/>
                </a:lnTo>
                <a:lnTo>
                  <a:pt x="1394" y="941"/>
                </a:lnTo>
                <a:lnTo>
                  <a:pt x="1394" y="941"/>
                </a:lnTo>
                <a:lnTo>
                  <a:pt x="1359" y="955"/>
                </a:lnTo>
                <a:lnTo>
                  <a:pt x="1322" y="970"/>
                </a:lnTo>
                <a:lnTo>
                  <a:pt x="1286" y="987"/>
                </a:lnTo>
                <a:lnTo>
                  <a:pt x="1252" y="1004"/>
                </a:lnTo>
                <a:lnTo>
                  <a:pt x="1252" y="1004"/>
                </a:lnTo>
                <a:lnTo>
                  <a:pt x="1252" y="1009"/>
                </a:lnTo>
                <a:lnTo>
                  <a:pt x="1249" y="1014"/>
                </a:lnTo>
                <a:lnTo>
                  <a:pt x="1249" y="1014"/>
                </a:lnTo>
                <a:lnTo>
                  <a:pt x="1235" y="1021"/>
                </a:lnTo>
                <a:lnTo>
                  <a:pt x="1229" y="1026"/>
                </a:lnTo>
                <a:lnTo>
                  <a:pt x="1228" y="1029"/>
                </a:lnTo>
                <a:lnTo>
                  <a:pt x="1227" y="1033"/>
                </a:lnTo>
                <a:lnTo>
                  <a:pt x="1227" y="1033"/>
                </a:lnTo>
                <a:lnTo>
                  <a:pt x="1243" y="1039"/>
                </a:lnTo>
                <a:lnTo>
                  <a:pt x="1258" y="1047"/>
                </a:lnTo>
                <a:lnTo>
                  <a:pt x="1286" y="1066"/>
                </a:lnTo>
                <a:lnTo>
                  <a:pt x="1286" y="1066"/>
                </a:lnTo>
                <a:lnTo>
                  <a:pt x="1294" y="1084"/>
                </a:lnTo>
                <a:lnTo>
                  <a:pt x="1300" y="1094"/>
                </a:lnTo>
                <a:lnTo>
                  <a:pt x="1307" y="1101"/>
                </a:lnTo>
                <a:lnTo>
                  <a:pt x="1307" y="1101"/>
                </a:lnTo>
                <a:lnTo>
                  <a:pt x="1318" y="1077"/>
                </a:lnTo>
                <a:lnTo>
                  <a:pt x="1332" y="1053"/>
                </a:lnTo>
                <a:lnTo>
                  <a:pt x="1346" y="1029"/>
                </a:lnTo>
                <a:lnTo>
                  <a:pt x="1354" y="1018"/>
                </a:lnTo>
                <a:lnTo>
                  <a:pt x="1364" y="1008"/>
                </a:lnTo>
                <a:lnTo>
                  <a:pt x="1364" y="1008"/>
                </a:lnTo>
                <a:close/>
                <a:moveTo>
                  <a:pt x="894" y="1178"/>
                </a:moveTo>
                <a:lnTo>
                  <a:pt x="894" y="1178"/>
                </a:lnTo>
                <a:lnTo>
                  <a:pt x="900" y="1217"/>
                </a:lnTo>
                <a:lnTo>
                  <a:pt x="902" y="1237"/>
                </a:lnTo>
                <a:lnTo>
                  <a:pt x="908" y="1256"/>
                </a:lnTo>
                <a:lnTo>
                  <a:pt x="914" y="1275"/>
                </a:lnTo>
                <a:lnTo>
                  <a:pt x="921" y="1292"/>
                </a:lnTo>
                <a:lnTo>
                  <a:pt x="929" y="1307"/>
                </a:lnTo>
                <a:lnTo>
                  <a:pt x="939" y="1321"/>
                </a:lnTo>
                <a:lnTo>
                  <a:pt x="939" y="1321"/>
                </a:lnTo>
                <a:lnTo>
                  <a:pt x="953" y="1334"/>
                </a:lnTo>
                <a:lnTo>
                  <a:pt x="970" y="1346"/>
                </a:lnTo>
                <a:lnTo>
                  <a:pt x="987" y="1358"/>
                </a:lnTo>
                <a:lnTo>
                  <a:pt x="996" y="1362"/>
                </a:lnTo>
                <a:lnTo>
                  <a:pt x="1006" y="1365"/>
                </a:lnTo>
                <a:lnTo>
                  <a:pt x="1015" y="1367"/>
                </a:lnTo>
                <a:lnTo>
                  <a:pt x="1024" y="1369"/>
                </a:lnTo>
                <a:lnTo>
                  <a:pt x="1033" y="1369"/>
                </a:lnTo>
                <a:lnTo>
                  <a:pt x="1043" y="1369"/>
                </a:lnTo>
                <a:lnTo>
                  <a:pt x="1051" y="1366"/>
                </a:lnTo>
                <a:lnTo>
                  <a:pt x="1060" y="1362"/>
                </a:lnTo>
                <a:lnTo>
                  <a:pt x="1067" y="1355"/>
                </a:lnTo>
                <a:lnTo>
                  <a:pt x="1074" y="1346"/>
                </a:lnTo>
                <a:lnTo>
                  <a:pt x="1074" y="1346"/>
                </a:lnTo>
                <a:lnTo>
                  <a:pt x="1079" y="1324"/>
                </a:lnTo>
                <a:lnTo>
                  <a:pt x="1082" y="1299"/>
                </a:lnTo>
                <a:lnTo>
                  <a:pt x="1082" y="1275"/>
                </a:lnTo>
                <a:lnTo>
                  <a:pt x="1079" y="1254"/>
                </a:lnTo>
                <a:lnTo>
                  <a:pt x="1079" y="1254"/>
                </a:lnTo>
                <a:lnTo>
                  <a:pt x="1068" y="1258"/>
                </a:lnTo>
                <a:lnTo>
                  <a:pt x="1058" y="1263"/>
                </a:lnTo>
                <a:lnTo>
                  <a:pt x="1041" y="1275"/>
                </a:lnTo>
                <a:lnTo>
                  <a:pt x="1032" y="1279"/>
                </a:lnTo>
                <a:lnTo>
                  <a:pt x="1022" y="1283"/>
                </a:lnTo>
                <a:lnTo>
                  <a:pt x="1010" y="1287"/>
                </a:lnTo>
                <a:lnTo>
                  <a:pt x="998" y="1289"/>
                </a:lnTo>
                <a:lnTo>
                  <a:pt x="998" y="1289"/>
                </a:lnTo>
                <a:lnTo>
                  <a:pt x="987" y="1285"/>
                </a:lnTo>
                <a:lnTo>
                  <a:pt x="978" y="1279"/>
                </a:lnTo>
                <a:lnTo>
                  <a:pt x="971" y="1271"/>
                </a:lnTo>
                <a:lnTo>
                  <a:pt x="964" y="1262"/>
                </a:lnTo>
                <a:lnTo>
                  <a:pt x="960" y="1252"/>
                </a:lnTo>
                <a:lnTo>
                  <a:pt x="954" y="1242"/>
                </a:lnTo>
                <a:lnTo>
                  <a:pt x="946" y="1223"/>
                </a:lnTo>
                <a:lnTo>
                  <a:pt x="946" y="1223"/>
                </a:lnTo>
                <a:lnTo>
                  <a:pt x="940" y="1210"/>
                </a:lnTo>
                <a:lnTo>
                  <a:pt x="935" y="1199"/>
                </a:lnTo>
                <a:lnTo>
                  <a:pt x="933" y="1195"/>
                </a:lnTo>
                <a:lnTo>
                  <a:pt x="933" y="1190"/>
                </a:lnTo>
                <a:lnTo>
                  <a:pt x="936" y="1186"/>
                </a:lnTo>
                <a:lnTo>
                  <a:pt x="939" y="1182"/>
                </a:lnTo>
                <a:lnTo>
                  <a:pt x="939" y="1182"/>
                </a:lnTo>
                <a:lnTo>
                  <a:pt x="949" y="1186"/>
                </a:lnTo>
                <a:lnTo>
                  <a:pt x="957" y="1189"/>
                </a:lnTo>
                <a:lnTo>
                  <a:pt x="968" y="1190"/>
                </a:lnTo>
                <a:lnTo>
                  <a:pt x="978" y="1189"/>
                </a:lnTo>
                <a:lnTo>
                  <a:pt x="989" y="1188"/>
                </a:lnTo>
                <a:lnTo>
                  <a:pt x="999" y="1185"/>
                </a:lnTo>
                <a:lnTo>
                  <a:pt x="1020" y="1178"/>
                </a:lnTo>
                <a:lnTo>
                  <a:pt x="1020" y="1178"/>
                </a:lnTo>
                <a:lnTo>
                  <a:pt x="1015" y="1164"/>
                </a:lnTo>
                <a:lnTo>
                  <a:pt x="1008" y="1151"/>
                </a:lnTo>
                <a:lnTo>
                  <a:pt x="1001" y="1140"/>
                </a:lnTo>
                <a:lnTo>
                  <a:pt x="992" y="1129"/>
                </a:lnTo>
                <a:lnTo>
                  <a:pt x="982" y="1120"/>
                </a:lnTo>
                <a:lnTo>
                  <a:pt x="971" y="1112"/>
                </a:lnTo>
                <a:lnTo>
                  <a:pt x="959" y="1106"/>
                </a:lnTo>
                <a:lnTo>
                  <a:pt x="944" y="1103"/>
                </a:lnTo>
                <a:lnTo>
                  <a:pt x="944" y="1103"/>
                </a:lnTo>
                <a:lnTo>
                  <a:pt x="936" y="1108"/>
                </a:lnTo>
                <a:lnTo>
                  <a:pt x="929" y="1113"/>
                </a:lnTo>
                <a:lnTo>
                  <a:pt x="922" y="1119"/>
                </a:lnTo>
                <a:lnTo>
                  <a:pt x="915" y="1124"/>
                </a:lnTo>
                <a:lnTo>
                  <a:pt x="909" y="1133"/>
                </a:lnTo>
                <a:lnTo>
                  <a:pt x="905" y="1140"/>
                </a:lnTo>
                <a:lnTo>
                  <a:pt x="898" y="1158"/>
                </a:lnTo>
                <a:lnTo>
                  <a:pt x="898" y="1158"/>
                </a:lnTo>
                <a:lnTo>
                  <a:pt x="900" y="1160"/>
                </a:lnTo>
                <a:lnTo>
                  <a:pt x="902" y="1162"/>
                </a:lnTo>
                <a:lnTo>
                  <a:pt x="902" y="1167"/>
                </a:lnTo>
                <a:lnTo>
                  <a:pt x="902" y="1171"/>
                </a:lnTo>
                <a:lnTo>
                  <a:pt x="902" y="1171"/>
                </a:lnTo>
                <a:lnTo>
                  <a:pt x="900" y="1175"/>
                </a:lnTo>
                <a:lnTo>
                  <a:pt x="894" y="1178"/>
                </a:lnTo>
                <a:lnTo>
                  <a:pt x="894" y="1178"/>
                </a:lnTo>
                <a:close/>
                <a:moveTo>
                  <a:pt x="1009" y="1101"/>
                </a:moveTo>
                <a:lnTo>
                  <a:pt x="1009" y="1101"/>
                </a:lnTo>
                <a:lnTo>
                  <a:pt x="1003" y="1102"/>
                </a:lnTo>
                <a:lnTo>
                  <a:pt x="998" y="1103"/>
                </a:lnTo>
                <a:lnTo>
                  <a:pt x="992" y="1105"/>
                </a:lnTo>
                <a:lnTo>
                  <a:pt x="987" y="1108"/>
                </a:lnTo>
                <a:lnTo>
                  <a:pt x="987" y="1108"/>
                </a:lnTo>
                <a:lnTo>
                  <a:pt x="994" y="1112"/>
                </a:lnTo>
                <a:lnTo>
                  <a:pt x="1002" y="1119"/>
                </a:lnTo>
                <a:lnTo>
                  <a:pt x="1008" y="1126"/>
                </a:lnTo>
                <a:lnTo>
                  <a:pt x="1015" y="1133"/>
                </a:lnTo>
                <a:lnTo>
                  <a:pt x="1024" y="1150"/>
                </a:lnTo>
                <a:lnTo>
                  <a:pt x="1033" y="1169"/>
                </a:lnTo>
                <a:lnTo>
                  <a:pt x="1039" y="1190"/>
                </a:lnTo>
                <a:lnTo>
                  <a:pt x="1041" y="1213"/>
                </a:lnTo>
                <a:lnTo>
                  <a:pt x="1041" y="1235"/>
                </a:lnTo>
                <a:lnTo>
                  <a:pt x="1040" y="1247"/>
                </a:lnTo>
                <a:lnTo>
                  <a:pt x="1037" y="1258"/>
                </a:lnTo>
                <a:lnTo>
                  <a:pt x="1037" y="1258"/>
                </a:lnTo>
                <a:lnTo>
                  <a:pt x="1050" y="1252"/>
                </a:lnTo>
                <a:lnTo>
                  <a:pt x="1060" y="1245"/>
                </a:lnTo>
                <a:lnTo>
                  <a:pt x="1069" y="1238"/>
                </a:lnTo>
                <a:lnTo>
                  <a:pt x="1078" y="1230"/>
                </a:lnTo>
                <a:lnTo>
                  <a:pt x="1078" y="1230"/>
                </a:lnTo>
                <a:lnTo>
                  <a:pt x="1074" y="1210"/>
                </a:lnTo>
                <a:lnTo>
                  <a:pt x="1068" y="1192"/>
                </a:lnTo>
                <a:lnTo>
                  <a:pt x="1061" y="1175"/>
                </a:lnTo>
                <a:lnTo>
                  <a:pt x="1053" y="1158"/>
                </a:lnTo>
                <a:lnTo>
                  <a:pt x="1043" y="1141"/>
                </a:lnTo>
                <a:lnTo>
                  <a:pt x="1033" y="1127"/>
                </a:lnTo>
                <a:lnTo>
                  <a:pt x="1022" y="1113"/>
                </a:lnTo>
                <a:lnTo>
                  <a:pt x="1009" y="1101"/>
                </a:lnTo>
                <a:lnTo>
                  <a:pt x="1009" y="1101"/>
                </a:lnTo>
                <a:close/>
                <a:moveTo>
                  <a:pt x="999" y="1273"/>
                </a:moveTo>
                <a:lnTo>
                  <a:pt x="999" y="1273"/>
                </a:lnTo>
                <a:lnTo>
                  <a:pt x="1005" y="1273"/>
                </a:lnTo>
                <a:lnTo>
                  <a:pt x="1009" y="1271"/>
                </a:lnTo>
                <a:lnTo>
                  <a:pt x="1013" y="1268"/>
                </a:lnTo>
                <a:lnTo>
                  <a:pt x="1016" y="1263"/>
                </a:lnTo>
                <a:lnTo>
                  <a:pt x="1022" y="1254"/>
                </a:lnTo>
                <a:lnTo>
                  <a:pt x="1026" y="1241"/>
                </a:lnTo>
                <a:lnTo>
                  <a:pt x="1027" y="1227"/>
                </a:lnTo>
                <a:lnTo>
                  <a:pt x="1027" y="1213"/>
                </a:lnTo>
                <a:lnTo>
                  <a:pt x="1026" y="1202"/>
                </a:lnTo>
                <a:lnTo>
                  <a:pt x="1023" y="1192"/>
                </a:lnTo>
                <a:lnTo>
                  <a:pt x="1023" y="1192"/>
                </a:lnTo>
                <a:lnTo>
                  <a:pt x="1017" y="1196"/>
                </a:lnTo>
                <a:lnTo>
                  <a:pt x="1009" y="1199"/>
                </a:lnTo>
                <a:lnTo>
                  <a:pt x="1001" y="1202"/>
                </a:lnTo>
                <a:lnTo>
                  <a:pt x="991" y="1203"/>
                </a:lnTo>
                <a:lnTo>
                  <a:pt x="971" y="1206"/>
                </a:lnTo>
                <a:lnTo>
                  <a:pt x="953" y="1207"/>
                </a:lnTo>
                <a:lnTo>
                  <a:pt x="953" y="1207"/>
                </a:lnTo>
                <a:lnTo>
                  <a:pt x="957" y="1214"/>
                </a:lnTo>
                <a:lnTo>
                  <a:pt x="961" y="1224"/>
                </a:lnTo>
                <a:lnTo>
                  <a:pt x="971" y="1247"/>
                </a:lnTo>
                <a:lnTo>
                  <a:pt x="977" y="1256"/>
                </a:lnTo>
                <a:lnTo>
                  <a:pt x="982" y="1265"/>
                </a:lnTo>
                <a:lnTo>
                  <a:pt x="987" y="1269"/>
                </a:lnTo>
                <a:lnTo>
                  <a:pt x="991" y="1271"/>
                </a:lnTo>
                <a:lnTo>
                  <a:pt x="995" y="1273"/>
                </a:lnTo>
                <a:lnTo>
                  <a:pt x="999" y="1273"/>
                </a:lnTo>
                <a:lnTo>
                  <a:pt x="999" y="1273"/>
                </a:lnTo>
                <a:close/>
                <a:moveTo>
                  <a:pt x="770" y="291"/>
                </a:moveTo>
                <a:lnTo>
                  <a:pt x="770" y="291"/>
                </a:lnTo>
                <a:lnTo>
                  <a:pt x="768" y="283"/>
                </a:lnTo>
                <a:lnTo>
                  <a:pt x="766" y="275"/>
                </a:lnTo>
                <a:lnTo>
                  <a:pt x="763" y="262"/>
                </a:lnTo>
                <a:lnTo>
                  <a:pt x="763" y="262"/>
                </a:lnTo>
                <a:lnTo>
                  <a:pt x="759" y="267"/>
                </a:lnTo>
                <a:lnTo>
                  <a:pt x="756" y="272"/>
                </a:lnTo>
                <a:lnTo>
                  <a:pt x="755" y="278"/>
                </a:lnTo>
                <a:lnTo>
                  <a:pt x="754" y="283"/>
                </a:lnTo>
                <a:lnTo>
                  <a:pt x="754" y="283"/>
                </a:lnTo>
                <a:lnTo>
                  <a:pt x="759" y="288"/>
                </a:lnTo>
                <a:lnTo>
                  <a:pt x="765" y="292"/>
                </a:lnTo>
                <a:lnTo>
                  <a:pt x="769" y="298"/>
                </a:lnTo>
                <a:lnTo>
                  <a:pt x="770" y="302"/>
                </a:lnTo>
                <a:lnTo>
                  <a:pt x="770" y="306"/>
                </a:lnTo>
                <a:lnTo>
                  <a:pt x="770" y="306"/>
                </a:lnTo>
                <a:lnTo>
                  <a:pt x="790" y="314"/>
                </a:lnTo>
                <a:lnTo>
                  <a:pt x="813" y="320"/>
                </a:lnTo>
                <a:lnTo>
                  <a:pt x="839" y="324"/>
                </a:lnTo>
                <a:lnTo>
                  <a:pt x="852" y="326"/>
                </a:lnTo>
                <a:lnTo>
                  <a:pt x="864" y="326"/>
                </a:lnTo>
                <a:lnTo>
                  <a:pt x="877" y="324"/>
                </a:lnTo>
                <a:lnTo>
                  <a:pt x="890" y="321"/>
                </a:lnTo>
                <a:lnTo>
                  <a:pt x="900" y="319"/>
                </a:lnTo>
                <a:lnTo>
                  <a:pt x="909" y="313"/>
                </a:lnTo>
                <a:lnTo>
                  <a:pt x="918" y="307"/>
                </a:lnTo>
                <a:lnTo>
                  <a:pt x="925" y="299"/>
                </a:lnTo>
                <a:lnTo>
                  <a:pt x="930" y="289"/>
                </a:lnTo>
                <a:lnTo>
                  <a:pt x="932" y="276"/>
                </a:lnTo>
                <a:lnTo>
                  <a:pt x="932" y="276"/>
                </a:lnTo>
                <a:lnTo>
                  <a:pt x="926" y="285"/>
                </a:lnTo>
                <a:lnTo>
                  <a:pt x="919" y="292"/>
                </a:lnTo>
                <a:lnTo>
                  <a:pt x="909" y="298"/>
                </a:lnTo>
                <a:lnTo>
                  <a:pt x="901" y="303"/>
                </a:lnTo>
                <a:lnTo>
                  <a:pt x="890" y="306"/>
                </a:lnTo>
                <a:lnTo>
                  <a:pt x="878" y="310"/>
                </a:lnTo>
                <a:lnTo>
                  <a:pt x="867" y="312"/>
                </a:lnTo>
                <a:lnTo>
                  <a:pt x="856" y="313"/>
                </a:lnTo>
                <a:lnTo>
                  <a:pt x="845" y="313"/>
                </a:lnTo>
                <a:lnTo>
                  <a:pt x="832" y="312"/>
                </a:lnTo>
                <a:lnTo>
                  <a:pt x="821" y="310"/>
                </a:lnTo>
                <a:lnTo>
                  <a:pt x="810" y="309"/>
                </a:lnTo>
                <a:lnTo>
                  <a:pt x="798" y="305"/>
                </a:lnTo>
                <a:lnTo>
                  <a:pt x="789" y="300"/>
                </a:lnTo>
                <a:lnTo>
                  <a:pt x="779" y="296"/>
                </a:lnTo>
                <a:lnTo>
                  <a:pt x="770" y="291"/>
                </a:lnTo>
                <a:lnTo>
                  <a:pt x="770" y="291"/>
                </a:lnTo>
                <a:close/>
                <a:moveTo>
                  <a:pt x="907" y="240"/>
                </a:moveTo>
                <a:lnTo>
                  <a:pt x="907" y="240"/>
                </a:lnTo>
                <a:lnTo>
                  <a:pt x="901" y="233"/>
                </a:lnTo>
                <a:lnTo>
                  <a:pt x="895" y="227"/>
                </a:lnTo>
                <a:lnTo>
                  <a:pt x="895" y="227"/>
                </a:lnTo>
                <a:lnTo>
                  <a:pt x="878" y="225"/>
                </a:lnTo>
                <a:lnTo>
                  <a:pt x="857" y="222"/>
                </a:lnTo>
                <a:lnTo>
                  <a:pt x="835" y="223"/>
                </a:lnTo>
                <a:lnTo>
                  <a:pt x="824" y="225"/>
                </a:lnTo>
                <a:lnTo>
                  <a:pt x="813" y="227"/>
                </a:lnTo>
                <a:lnTo>
                  <a:pt x="803" y="230"/>
                </a:lnTo>
                <a:lnTo>
                  <a:pt x="794" y="234"/>
                </a:lnTo>
                <a:lnTo>
                  <a:pt x="787" y="240"/>
                </a:lnTo>
                <a:lnTo>
                  <a:pt x="783" y="247"/>
                </a:lnTo>
                <a:lnTo>
                  <a:pt x="780" y="254"/>
                </a:lnTo>
                <a:lnTo>
                  <a:pt x="780" y="264"/>
                </a:lnTo>
                <a:lnTo>
                  <a:pt x="783" y="274"/>
                </a:lnTo>
                <a:lnTo>
                  <a:pt x="789" y="285"/>
                </a:lnTo>
                <a:lnTo>
                  <a:pt x="789" y="285"/>
                </a:lnTo>
                <a:lnTo>
                  <a:pt x="796" y="289"/>
                </a:lnTo>
                <a:lnTo>
                  <a:pt x="804" y="293"/>
                </a:lnTo>
                <a:lnTo>
                  <a:pt x="824" y="298"/>
                </a:lnTo>
                <a:lnTo>
                  <a:pt x="845" y="299"/>
                </a:lnTo>
                <a:lnTo>
                  <a:pt x="856" y="299"/>
                </a:lnTo>
                <a:lnTo>
                  <a:pt x="867" y="299"/>
                </a:lnTo>
                <a:lnTo>
                  <a:pt x="878" y="298"/>
                </a:lnTo>
                <a:lnTo>
                  <a:pt x="888" y="295"/>
                </a:lnTo>
                <a:lnTo>
                  <a:pt x="898" y="291"/>
                </a:lnTo>
                <a:lnTo>
                  <a:pt x="905" y="286"/>
                </a:lnTo>
                <a:lnTo>
                  <a:pt x="912" y="281"/>
                </a:lnTo>
                <a:lnTo>
                  <a:pt x="916" y="274"/>
                </a:lnTo>
                <a:lnTo>
                  <a:pt x="919" y="265"/>
                </a:lnTo>
                <a:lnTo>
                  <a:pt x="921" y="255"/>
                </a:lnTo>
                <a:lnTo>
                  <a:pt x="921" y="255"/>
                </a:lnTo>
                <a:lnTo>
                  <a:pt x="915" y="253"/>
                </a:lnTo>
                <a:lnTo>
                  <a:pt x="911" y="247"/>
                </a:lnTo>
                <a:lnTo>
                  <a:pt x="902" y="239"/>
                </a:lnTo>
                <a:lnTo>
                  <a:pt x="902" y="239"/>
                </a:lnTo>
                <a:lnTo>
                  <a:pt x="905" y="239"/>
                </a:lnTo>
                <a:lnTo>
                  <a:pt x="907" y="240"/>
                </a:lnTo>
                <a:lnTo>
                  <a:pt x="907" y="240"/>
                </a:lnTo>
                <a:close/>
                <a:moveTo>
                  <a:pt x="738" y="289"/>
                </a:moveTo>
                <a:lnTo>
                  <a:pt x="738" y="289"/>
                </a:lnTo>
                <a:lnTo>
                  <a:pt x="721" y="295"/>
                </a:lnTo>
                <a:lnTo>
                  <a:pt x="704" y="300"/>
                </a:lnTo>
                <a:lnTo>
                  <a:pt x="689" y="307"/>
                </a:lnTo>
                <a:lnTo>
                  <a:pt x="675" y="316"/>
                </a:lnTo>
                <a:lnTo>
                  <a:pt x="675" y="316"/>
                </a:lnTo>
                <a:lnTo>
                  <a:pt x="661" y="320"/>
                </a:lnTo>
                <a:lnTo>
                  <a:pt x="650" y="326"/>
                </a:lnTo>
                <a:lnTo>
                  <a:pt x="650" y="326"/>
                </a:lnTo>
                <a:lnTo>
                  <a:pt x="631" y="331"/>
                </a:lnTo>
                <a:lnTo>
                  <a:pt x="616" y="338"/>
                </a:lnTo>
                <a:lnTo>
                  <a:pt x="584" y="354"/>
                </a:lnTo>
                <a:lnTo>
                  <a:pt x="554" y="369"/>
                </a:lnTo>
                <a:lnTo>
                  <a:pt x="522" y="383"/>
                </a:lnTo>
                <a:lnTo>
                  <a:pt x="522" y="383"/>
                </a:lnTo>
                <a:lnTo>
                  <a:pt x="508" y="387"/>
                </a:lnTo>
                <a:lnTo>
                  <a:pt x="495" y="392"/>
                </a:lnTo>
                <a:lnTo>
                  <a:pt x="484" y="399"/>
                </a:lnTo>
                <a:lnTo>
                  <a:pt x="474" y="406"/>
                </a:lnTo>
                <a:lnTo>
                  <a:pt x="453" y="420"/>
                </a:lnTo>
                <a:lnTo>
                  <a:pt x="443" y="427"/>
                </a:lnTo>
                <a:lnTo>
                  <a:pt x="431" y="432"/>
                </a:lnTo>
                <a:lnTo>
                  <a:pt x="431" y="432"/>
                </a:lnTo>
                <a:lnTo>
                  <a:pt x="422" y="441"/>
                </a:lnTo>
                <a:lnTo>
                  <a:pt x="414" y="446"/>
                </a:lnTo>
                <a:lnTo>
                  <a:pt x="394" y="458"/>
                </a:lnTo>
                <a:lnTo>
                  <a:pt x="373" y="469"/>
                </a:lnTo>
                <a:lnTo>
                  <a:pt x="363" y="473"/>
                </a:lnTo>
                <a:lnTo>
                  <a:pt x="353" y="480"/>
                </a:lnTo>
                <a:lnTo>
                  <a:pt x="353" y="480"/>
                </a:lnTo>
                <a:lnTo>
                  <a:pt x="327" y="500"/>
                </a:lnTo>
                <a:lnTo>
                  <a:pt x="299" y="522"/>
                </a:lnTo>
                <a:lnTo>
                  <a:pt x="285" y="532"/>
                </a:lnTo>
                <a:lnTo>
                  <a:pt x="271" y="542"/>
                </a:lnTo>
                <a:lnTo>
                  <a:pt x="255" y="550"/>
                </a:lnTo>
                <a:lnTo>
                  <a:pt x="240" y="556"/>
                </a:lnTo>
                <a:lnTo>
                  <a:pt x="240" y="556"/>
                </a:lnTo>
                <a:lnTo>
                  <a:pt x="234" y="556"/>
                </a:lnTo>
                <a:lnTo>
                  <a:pt x="230" y="554"/>
                </a:lnTo>
                <a:lnTo>
                  <a:pt x="230" y="554"/>
                </a:lnTo>
                <a:lnTo>
                  <a:pt x="223" y="560"/>
                </a:lnTo>
                <a:lnTo>
                  <a:pt x="217" y="567"/>
                </a:lnTo>
                <a:lnTo>
                  <a:pt x="213" y="574"/>
                </a:lnTo>
                <a:lnTo>
                  <a:pt x="209" y="583"/>
                </a:lnTo>
                <a:lnTo>
                  <a:pt x="205" y="601"/>
                </a:lnTo>
                <a:lnTo>
                  <a:pt x="202" y="622"/>
                </a:lnTo>
                <a:lnTo>
                  <a:pt x="202" y="622"/>
                </a:lnTo>
                <a:lnTo>
                  <a:pt x="216" y="627"/>
                </a:lnTo>
                <a:lnTo>
                  <a:pt x="230" y="633"/>
                </a:lnTo>
                <a:lnTo>
                  <a:pt x="230" y="633"/>
                </a:lnTo>
                <a:lnTo>
                  <a:pt x="231" y="626"/>
                </a:lnTo>
                <a:lnTo>
                  <a:pt x="233" y="619"/>
                </a:lnTo>
                <a:lnTo>
                  <a:pt x="234" y="604"/>
                </a:lnTo>
                <a:lnTo>
                  <a:pt x="236" y="588"/>
                </a:lnTo>
                <a:lnTo>
                  <a:pt x="237" y="581"/>
                </a:lnTo>
                <a:lnTo>
                  <a:pt x="238" y="576"/>
                </a:lnTo>
                <a:lnTo>
                  <a:pt x="238" y="576"/>
                </a:lnTo>
                <a:lnTo>
                  <a:pt x="245" y="571"/>
                </a:lnTo>
                <a:lnTo>
                  <a:pt x="251" y="567"/>
                </a:lnTo>
                <a:lnTo>
                  <a:pt x="257" y="561"/>
                </a:lnTo>
                <a:lnTo>
                  <a:pt x="264" y="556"/>
                </a:lnTo>
                <a:lnTo>
                  <a:pt x="264" y="556"/>
                </a:lnTo>
                <a:lnTo>
                  <a:pt x="269" y="554"/>
                </a:lnTo>
                <a:lnTo>
                  <a:pt x="275" y="553"/>
                </a:lnTo>
                <a:lnTo>
                  <a:pt x="282" y="552"/>
                </a:lnTo>
                <a:lnTo>
                  <a:pt x="287" y="550"/>
                </a:lnTo>
                <a:lnTo>
                  <a:pt x="287" y="550"/>
                </a:lnTo>
                <a:lnTo>
                  <a:pt x="296" y="543"/>
                </a:lnTo>
                <a:lnTo>
                  <a:pt x="304" y="538"/>
                </a:lnTo>
                <a:lnTo>
                  <a:pt x="304" y="538"/>
                </a:lnTo>
                <a:lnTo>
                  <a:pt x="377" y="500"/>
                </a:lnTo>
                <a:lnTo>
                  <a:pt x="411" y="479"/>
                </a:lnTo>
                <a:lnTo>
                  <a:pt x="428" y="469"/>
                </a:lnTo>
                <a:lnTo>
                  <a:pt x="443" y="458"/>
                </a:lnTo>
                <a:lnTo>
                  <a:pt x="443" y="458"/>
                </a:lnTo>
                <a:lnTo>
                  <a:pt x="448" y="455"/>
                </a:lnTo>
                <a:lnTo>
                  <a:pt x="452" y="453"/>
                </a:lnTo>
                <a:lnTo>
                  <a:pt x="456" y="451"/>
                </a:lnTo>
                <a:lnTo>
                  <a:pt x="460" y="451"/>
                </a:lnTo>
                <a:lnTo>
                  <a:pt x="460" y="451"/>
                </a:lnTo>
                <a:lnTo>
                  <a:pt x="492" y="428"/>
                </a:lnTo>
                <a:lnTo>
                  <a:pt x="526" y="407"/>
                </a:lnTo>
                <a:lnTo>
                  <a:pt x="560" y="387"/>
                </a:lnTo>
                <a:lnTo>
                  <a:pt x="595" y="369"/>
                </a:lnTo>
                <a:lnTo>
                  <a:pt x="668" y="333"/>
                </a:lnTo>
                <a:lnTo>
                  <a:pt x="741" y="298"/>
                </a:lnTo>
                <a:lnTo>
                  <a:pt x="741" y="298"/>
                </a:lnTo>
                <a:lnTo>
                  <a:pt x="742" y="298"/>
                </a:lnTo>
                <a:lnTo>
                  <a:pt x="742" y="296"/>
                </a:lnTo>
                <a:lnTo>
                  <a:pt x="742" y="296"/>
                </a:lnTo>
                <a:lnTo>
                  <a:pt x="740" y="296"/>
                </a:lnTo>
                <a:lnTo>
                  <a:pt x="738" y="295"/>
                </a:lnTo>
                <a:lnTo>
                  <a:pt x="738" y="289"/>
                </a:lnTo>
                <a:lnTo>
                  <a:pt x="738" y="289"/>
                </a:lnTo>
                <a:close/>
                <a:moveTo>
                  <a:pt x="457" y="637"/>
                </a:moveTo>
                <a:lnTo>
                  <a:pt x="457" y="637"/>
                </a:lnTo>
                <a:lnTo>
                  <a:pt x="457" y="633"/>
                </a:lnTo>
                <a:lnTo>
                  <a:pt x="457" y="633"/>
                </a:lnTo>
                <a:lnTo>
                  <a:pt x="410" y="615"/>
                </a:lnTo>
                <a:lnTo>
                  <a:pt x="362" y="599"/>
                </a:lnTo>
                <a:lnTo>
                  <a:pt x="338" y="594"/>
                </a:lnTo>
                <a:lnTo>
                  <a:pt x="313" y="587"/>
                </a:lnTo>
                <a:lnTo>
                  <a:pt x="286" y="583"/>
                </a:lnTo>
                <a:lnTo>
                  <a:pt x="259" y="580"/>
                </a:lnTo>
                <a:lnTo>
                  <a:pt x="259" y="580"/>
                </a:lnTo>
                <a:lnTo>
                  <a:pt x="255" y="585"/>
                </a:lnTo>
                <a:lnTo>
                  <a:pt x="251" y="591"/>
                </a:lnTo>
                <a:lnTo>
                  <a:pt x="248" y="598"/>
                </a:lnTo>
                <a:lnTo>
                  <a:pt x="247" y="606"/>
                </a:lnTo>
                <a:lnTo>
                  <a:pt x="243" y="623"/>
                </a:lnTo>
                <a:lnTo>
                  <a:pt x="240" y="640"/>
                </a:lnTo>
                <a:lnTo>
                  <a:pt x="240" y="640"/>
                </a:lnTo>
                <a:lnTo>
                  <a:pt x="250" y="646"/>
                </a:lnTo>
                <a:lnTo>
                  <a:pt x="258" y="653"/>
                </a:lnTo>
                <a:lnTo>
                  <a:pt x="265" y="661"/>
                </a:lnTo>
                <a:lnTo>
                  <a:pt x="271" y="671"/>
                </a:lnTo>
                <a:lnTo>
                  <a:pt x="273" y="682"/>
                </a:lnTo>
                <a:lnTo>
                  <a:pt x="273" y="693"/>
                </a:lnTo>
                <a:lnTo>
                  <a:pt x="272" y="705"/>
                </a:lnTo>
                <a:lnTo>
                  <a:pt x="268" y="717"/>
                </a:lnTo>
                <a:lnTo>
                  <a:pt x="268" y="717"/>
                </a:lnTo>
                <a:lnTo>
                  <a:pt x="264" y="724"/>
                </a:lnTo>
                <a:lnTo>
                  <a:pt x="257" y="730"/>
                </a:lnTo>
                <a:lnTo>
                  <a:pt x="251" y="736"/>
                </a:lnTo>
                <a:lnTo>
                  <a:pt x="245" y="741"/>
                </a:lnTo>
                <a:lnTo>
                  <a:pt x="245" y="741"/>
                </a:lnTo>
                <a:lnTo>
                  <a:pt x="254" y="750"/>
                </a:lnTo>
                <a:lnTo>
                  <a:pt x="259" y="758"/>
                </a:lnTo>
                <a:lnTo>
                  <a:pt x="266" y="766"/>
                </a:lnTo>
                <a:lnTo>
                  <a:pt x="271" y="776"/>
                </a:lnTo>
                <a:lnTo>
                  <a:pt x="279" y="799"/>
                </a:lnTo>
                <a:lnTo>
                  <a:pt x="285" y="823"/>
                </a:lnTo>
                <a:lnTo>
                  <a:pt x="295" y="873"/>
                </a:lnTo>
                <a:lnTo>
                  <a:pt x="299" y="897"/>
                </a:lnTo>
                <a:lnTo>
                  <a:pt x="304" y="921"/>
                </a:lnTo>
                <a:lnTo>
                  <a:pt x="304" y="921"/>
                </a:lnTo>
                <a:lnTo>
                  <a:pt x="318" y="879"/>
                </a:lnTo>
                <a:lnTo>
                  <a:pt x="334" y="839"/>
                </a:lnTo>
                <a:lnTo>
                  <a:pt x="351" y="802"/>
                </a:lnTo>
                <a:lnTo>
                  <a:pt x="369" y="766"/>
                </a:lnTo>
                <a:lnTo>
                  <a:pt x="389" y="731"/>
                </a:lnTo>
                <a:lnTo>
                  <a:pt x="410" y="698"/>
                </a:lnTo>
                <a:lnTo>
                  <a:pt x="432" y="667"/>
                </a:lnTo>
                <a:lnTo>
                  <a:pt x="457" y="637"/>
                </a:lnTo>
                <a:lnTo>
                  <a:pt x="457" y="637"/>
                </a:lnTo>
                <a:close/>
                <a:moveTo>
                  <a:pt x="286" y="901"/>
                </a:moveTo>
                <a:lnTo>
                  <a:pt x="286" y="901"/>
                </a:lnTo>
                <a:lnTo>
                  <a:pt x="276" y="848"/>
                </a:lnTo>
                <a:lnTo>
                  <a:pt x="271" y="823"/>
                </a:lnTo>
                <a:lnTo>
                  <a:pt x="265" y="800"/>
                </a:lnTo>
                <a:lnTo>
                  <a:pt x="265" y="800"/>
                </a:lnTo>
                <a:lnTo>
                  <a:pt x="261" y="789"/>
                </a:lnTo>
                <a:lnTo>
                  <a:pt x="257" y="779"/>
                </a:lnTo>
                <a:lnTo>
                  <a:pt x="251" y="769"/>
                </a:lnTo>
                <a:lnTo>
                  <a:pt x="244" y="761"/>
                </a:lnTo>
                <a:lnTo>
                  <a:pt x="237" y="754"/>
                </a:lnTo>
                <a:lnTo>
                  <a:pt x="229" y="750"/>
                </a:lnTo>
                <a:lnTo>
                  <a:pt x="224" y="750"/>
                </a:lnTo>
                <a:lnTo>
                  <a:pt x="219" y="750"/>
                </a:lnTo>
                <a:lnTo>
                  <a:pt x="214" y="750"/>
                </a:lnTo>
                <a:lnTo>
                  <a:pt x="209" y="752"/>
                </a:lnTo>
                <a:lnTo>
                  <a:pt x="209" y="752"/>
                </a:lnTo>
                <a:lnTo>
                  <a:pt x="209" y="768"/>
                </a:lnTo>
                <a:lnTo>
                  <a:pt x="210" y="782"/>
                </a:lnTo>
                <a:lnTo>
                  <a:pt x="214" y="811"/>
                </a:lnTo>
                <a:lnTo>
                  <a:pt x="216" y="824"/>
                </a:lnTo>
                <a:lnTo>
                  <a:pt x="216" y="838"/>
                </a:lnTo>
                <a:lnTo>
                  <a:pt x="214" y="851"/>
                </a:lnTo>
                <a:lnTo>
                  <a:pt x="210" y="862"/>
                </a:lnTo>
                <a:lnTo>
                  <a:pt x="210" y="862"/>
                </a:lnTo>
                <a:lnTo>
                  <a:pt x="206" y="835"/>
                </a:lnTo>
                <a:lnTo>
                  <a:pt x="203" y="809"/>
                </a:lnTo>
                <a:lnTo>
                  <a:pt x="200" y="783"/>
                </a:lnTo>
                <a:lnTo>
                  <a:pt x="198" y="769"/>
                </a:lnTo>
                <a:lnTo>
                  <a:pt x="193" y="755"/>
                </a:lnTo>
                <a:lnTo>
                  <a:pt x="193" y="755"/>
                </a:lnTo>
                <a:lnTo>
                  <a:pt x="191" y="768"/>
                </a:lnTo>
                <a:lnTo>
                  <a:pt x="191" y="781"/>
                </a:lnTo>
                <a:lnTo>
                  <a:pt x="191" y="807"/>
                </a:lnTo>
                <a:lnTo>
                  <a:pt x="189" y="820"/>
                </a:lnTo>
                <a:lnTo>
                  <a:pt x="189" y="832"/>
                </a:lnTo>
                <a:lnTo>
                  <a:pt x="186" y="844"/>
                </a:lnTo>
                <a:lnTo>
                  <a:pt x="182" y="854"/>
                </a:lnTo>
                <a:lnTo>
                  <a:pt x="182" y="854"/>
                </a:lnTo>
                <a:lnTo>
                  <a:pt x="179" y="821"/>
                </a:lnTo>
                <a:lnTo>
                  <a:pt x="179" y="793"/>
                </a:lnTo>
                <a:lnTo>
                  <a:pt x="179" y="793"/>
                </a:lnTo>
                <a:lnTo>
                  <a:pt x="181" y="776"/>
                </a:lnTo>
                <a:lnTo>
                  <a:pt x="182" y="761"/>
                </a:lnTo>
                <a:lnTo>
                  <a:pt x="181" y="754"/>
                </a:lnTo>
                <a:lnTo>
                  <a:pt x="179" y="750"/>
                </a:lnTo>
                <a:lnTo>
                  <a:pt x="175" y="747"/>
                </a:lnTo>
                <a:lnTo>
                  <a:pt x="168" y="745"/>
                </a:lnTo>
                <a:lnTo>
                  <a:pt x="168" y="745"/>
                </a:lnTo>
                <a:lnTo>
                  <a:pt x="161" y="758"/>
                </a:lnTo>
                <a:lnTo>
                  <a:pt x="154" y="772"/>
                </a:lnTo>
                <a:lnTo>
                  <a:pt x="147" y="786"/>
                </a:lnTo>
                <a:lnTo>
                  <a:pt x="139" y="797"/>
                </a:lnTo>
                <a:lnTo>
                  <a:pt x="139" y="797"/>
                </a:lnTo>
                <a:lnTo>
                  <a:pt x="137" y="789"/>
                </a:lnTo>
                <a:lnTo>
                  <a:pt x="139" y="782"/>
                </a:lnTo>
                <a:lnTo>
                  <a:pt x="140" y="776"/>
                </a:lnTo>
                <a:lnTo>
                  <a:pt x="143" y="771"/>
                </a:lnTo>
                <a:lnTo>
                  <a:pt x="149" y="759"/>
                </a:lnTo>
                <a:lnTo>
                  <a:pt x="151" y="752"/>
                </a:lnTo>
                <a:lnTo>
                  <a:pt x="153" y="745"/>
                </a:lnTo>
                <a:lnTo>
                  <a:pt x="153" y="745"/>
                </a:lnTo>
                <a:lnTo>
                  <a:pt x="141" y="755"/>
                </a:lnTo>
                <a:lnTo>
                  <a:pt x="132" y="768"/>
                </a:lnTo>
                <a:lnTo>
                  <a:pt x="122" y="781"/>
                </a:lnTo>
                <a:lnTo>
                  <a:pt x="115" y="796"/>
                </a:lnTo>
                <a:lnTo>
                  <a:pt x="108" y="810"/>
                </a:lnTo>
                <a:lnTo>
                  <a:pt x="102" y="827"/>
                </a:lnTo>
                <a:lnTo>
                  <a:pt x="91" y="861"/>
                </a:lnTo>
                <a:lnTo>
                  <a:pt x="73" y="929"/>
                </a:lnTo>
                <a:lnTo>
                  <a:pt x="61" y="963"/>
                </a:lnTo>
                <a:lnTo>
                  <a:pt x="56" y="978"/>
                </a:lnTo>
                <a:lnTo>
                  <a:pt x="47" y="994"/>
                </a:lnTo>
                <a:lnTo>
                  <a:pt x="47" y="994"/>
                </a:lnTo>
                <a:lnTo>
                  <a:pt x="56" y="1001"/>
                </a:lnTo>
                <a:lnTo>
                  <a:pt x="63" y="1009"/>
                </a:lnTo>
                <a:lnTo>
                  <a:pt x="76" y="1028"/>
                </a:lnTo>
                <a:lnTo>
                  <a:pt x="83" y="1036"/>
                </a:lnTo>
                <a:lnTo>
                  <a:pt x="90" y="1043"/>
                </a:lnTo>
                <a:lnTo>
                  <a:pt x="98" y="1049"/>
                </a:lnTo>
                <a:lnTo>
                  <a:pt x="108" y="1051"/>
                </a:lnTo>
                <a:lnTo>
                  <a:pt x="108" y="1051"/>
                </a:lnTo>
                <a:lnTo>
                  <a:pt x="111" y="1028"/>
                </a:lnTo>
                <a:lnTo>
                  <a:pt x="113" y="1004"/>
                </a:lnTo>
                <a:lnTo>
                  <a:pt x="119" y="955"/>
                </a:lnTo>
                <a:lnTo>
                  <a:pt x="123" y="905"/>
                </a:lnTo>
                <a:lnTo>
                  <a:pt x="127" y="882"/>
                </a:lnTo>
                <a:lnTo>
                  <a:pt x="132" y="859"/>
                </a:lnTo>
                <a:lnTo>
                  <a:pt x="132" y="859"/>
                </a:lnTo>
                <a:lnTo>
                  <a:pt x="133" y="851"/>
                </a:lnTo>
                <a:lnTo>
                  <a:pt x="136" y="841"/>
                </a:lnTo>
                <a:lnTo>
                  <a:pt x="139" y="837"/>
                </a:lnTo>
                <a:lnTo>
                  <a:pt x="141" y="832"/>
                </a:lnTo>
                <a:lnTo>
                  <a:pt x="144" y="830"/>
                </a:lnTo>
                <a:lnTo>
                  <a:pt x="150" y="830"/>
                </a:lnTo>
                <a:lnTo>
                  <a:pt x="150" y="830"/>
                </a:lnTo>
                <a:lnTo>
                  <a:pt x="143" y="856"/>
                </a:lnTo>
                <a:lnTo>
                  <a:pt x="137" y="882"/>
                </a:lnTo>
                <a:lnTo>
                  <a:pt x="133" y="907"/>
                </a:lnTo>
                <a:lnTo>
                  <a:pt x="130" y="932"/>
                </a:lnTo>
                <a:lnTo>
                  <a:pt x="126" y="983"/>
                </a:lnTo>
                <a:lnTo>
                  <a:pt x="125" y="1033"/>
                </a:lnTo>
                <a:lnTo>
                  <a:pt x="125" y="1033"/>
                </a:lnTo>
                <a:lnTo>
                  <a:pt x="122" y="1037"/>
                </a:lnTo>
                <a:lnTo>
                  <a:pt x="120" y="1042"/>
                </a:lnTo>
                <a:lnTo>
                  <a:pt x="119" y="1046"/>
                </a:lnTo>
                <a:lnTo>
                  <a:pt x="120" y="1051"/>
                </a:lnTo>
                <a:lnTo>
                  <a:pt x="120" y="1056"/>
                </a:lnTo>
                <a:lnTo>
                  <a:pt x="123" y="1060"/>
                </a:lnTo>
                <a:lnTo>
                  <a:pt x="126" y="1063"/>
                </a:lnTo>
                <a:lnTo>
                  <a:pt x="130" y="1064"/>
                </a:lnTo>
                <a:lnTo>
                  <a:pt x="130" y="1064"/>
                </a:lnTo>
                <a:lnTo>
                  <a:pt x="137" y="1018"/>
                </a:lnTo>
                <a:lnTo>
                  <a:pt x="141" y="995"/>
                </a:lnTo>
                <a:lnTo>
                  <a:pt x="144" y="984"/>
                </a:lnTo>
                <a:lnTo>
                  <a:pt x="147" y="974"/>
                </a:lnTo>
                <a:lnTo>
                  <a:pt x="147" y="974"/>
                </a:lnTo>
                <a:lnTo>
                  <a:pt x="149" y="985"/>
                </a:lnTo>
                <a:lnTo>
                  <a:pt x="149" y="998"/>
                </a:lnTo>
                <a:lnTo>
                  <a:pt x="146" y="1025"/>
                </a:lnTo>
                <a:lnTo>
                  <a:pt x="143" y="1049"/>
                </a:lnTo>
                <a:lnTo>
                  <a:pt x="143" y="1060"/>
                </a:lnTo>
                <a:lnTo>
                  <a:pt x="144" y="1071"/>
                </a:lnTo>
                <a:lnTo>
                  <a:pt x="144" y="1071"/>
                </a:lnTo>
                <a:lnTo>
                  <a:pt x="147" y="1071"/>
                </a:lnTo>
                <a:lnTo>
                  <a:pt x="151" y="1071"/>
                </a:lnTo>
                <a:lnTo>
                  <a:pt x="154" y="1073"/>
                </a:lnTo>
                <a:lnTo>
                  <a:pt x="158" y="1073"/>
                </a:lnTo>
                <a:lnTo>
                  <a:pt x="158" y="1073"/>
                </a:lnTo>
                <a:lnTo>
                  <a:pt x="160" y="1056"/>
                </a:lnTo>
                <a:lnTo>
                  <a:pt x="160" y="1037"/>
                </a:lnTo>
                <a:lnTo>
                  <a:pt x="161" y="1019"/>
                </a:lnTo>
                <a:lnTo>
                  <a:pt x="163" y="1012"/>
                </a:lnTo>
                <a:lnTo>
                  <a:pt x="165" y="1007"/>
                </a:lnTo>
                <a:lnTo>
                  <a:pt x="165" y="1007"/>
                </a:lnTo>
                <a:lnTo>
                  <a:pt x="168" y="1040"/>
                </a:lnTo>
                <a:lnTo>
                  <a:pt x="170" y="1059"/>
                </a:lnTo>
                <a:lnTo>
                  <a:pt x="171" y="1075"/>
                </a:lnTo>
                <a:lnTo>
                  <a:pt x="171" y="1075"/>
                </a:lnTo>
                <a:lnTo>
                  <a:pt x="181" y="1078"/>
                </a:lnTo>
                <a:lnTo>
                  <a:pt x="193" y="1081"/>
                </a:lnTo>
                <a:lnTo>
                  <a:pt x="202" y="1081"/>
                </a:lnTo>
                <a:lnTo>
                  <a:pt x="209" y="1081"/>
                </a:lnTo>
                <a:lnTo>
                  <a:pt x="214" y="1080"/>
                </a:lnTo>
                <a:lnTo>
                  <a:pt x="222" y="1078"/>
                </a:lnTo>
                <a:lnTo>
                  <a:pt x="222" y="1078"/>
                </a:lnTo>
                <a:lnTo>
                  <a:pt x="223" y="1066"/>
                </a:lnTo>
                <a:lnTo>
                  <a:pt x="223" y="1054"/>
                </a:lnTo>
                <a:lnTo>
                  <a:pt x="222" y="1030"/>
                </a:lnTo>
                <a:lnTo>
                  <a:pt x="220" y="1008"/>
                </a:lnTo>
                <a:lnTo>
                  <a:pt x="220" y="998"/>
                </a:lnTo>
                <a:lnTo>
                  <a:pt x="223" y="988"/>
                </a:lnTo>
                <a:lnTo>
                  <a:pt x="223" y="988"/>
                </a:lnTo>
                <a:lnTo>
                  <a:pt x="230" y="1032"/>
                </a:lnTo>
                <a:lnTo>
                  <a:pt x="233" y="1054"/>
                </a:lnTo>
                <a:lnTo>
                  <a:pt x="236" y="1075"/>
                </a:lnTo>
                <a:lnTo>
                  <a:pt x="236" y="1075"/>
                </a:lnTo>
                <a:lnTo>
                  <a:pt x="243" y="1074"/>
                </a:lnTo>
                <a:lnTo>
                  <a:pt x="251" y="1071"/>
                </a:lnTo>
                <a:lnTo>
                  <a:pt x="257" y="1067"/>
                </a:lnTo>
                <a:lnTo>
                  <a:pt x="262" y="1063"/>
                </a:lnTo>
                <a:lnTo>
                  <a:pt x="273" y="1053"/>
                </a:lnTo>
                <a:lnTo>
                  <a:pt x="283" y="1043"/>
                </a:lnTo>
                <a:lnTo>
                  <a:pt x="283" y="1043"/>
                </a:lnTo>
                <a:lnTo>
                  <a:pt x="285" y="1028"/>
                </a:lnTo>
                <a:lnTo>
                  <a:pt x="283" y="1022"/>
                </a:lnTo>
                <a:lnTo>
                  <a:pt x="282" y="1019"/>
                </a:lnTo>
                <a:lnTo>
                  <a:pt x="279" y="1018"/>
                </a:lnTo>
                <a:lnTo>
                  <a:pt x="279" y="1018"/>
                </a:lnTo>
                <a:lnTo>
                  <a:pt x="282" y="1012"/>
                </a:lnTo>
                <a:lnTo>
                  <a:pt x="282" y="1009"/>
                </a:lnTo>
                <a:lnTo>
                  <a:pt x="282" y="1004"/>
                </a:lnTo>
                <a:lnTo>
                  <a:pt x="282" y="1004"/>
                </a:lnTo>
                <a:lnTo>
                  <a:pt x="262" y="924"/>
                </a:lnTo>
                <a:lnTo>
                  <a:pt x="245" y="844"/>
                </a:lnTo>
                <a:lnTo>
                  <a:pt x="245" y="844"/>
                </a:lnTo>
                <a:lnTo>
                  <a:pt x="243" y="838"/>
                </a:lnTo>
                <a:lnTo>
                  <a:pt x="241" y="831"/>
                </a:lnTo>
                <a:lnTo>
                  <a:pt x="240" y="828"/>
                </a:lnTo>
                <a:lnTo>
                  <a:pt x="241" y="825"/>
                </a:lnTo>
                <a:lnTo>
                  <a:pt x="243" y="823"/>
                </a:lnTo>
                <a:lnTo>
                  <a:pt x="247" y="821"/>
                </a:lnTo>
                <a:lnTo>
                  <a:pt x="247" y="821"/>
                </a:lnTo>
                <a:lnTo>
                  <a:pt x="251" y="827"/>
                </a:lnTo>
                <a:lnTo>
                  <a:pt x="255" y="835"/>
                </a:lnTo>
                <a:lnTo>
                  <a:pt x="257" y="842"/>
                </a:lnTo>
                <a:lnTo>
                  <a:pt x="259" y="851"/>
                </a:lnTo>
                <a:lnTo>
                  <a:pt x="261" y="869"/>
                </a:lnTo>
                <a:lnTo>
                  <a:pt x="264" y="886"/>
                </a:lnTo>
                <a:lnTo>
                  <a:pt x="264" y="886"/>
                </a:lnTo>
                <a:lnTo>
                  <a:pt x="271" y="918"/>
                </a:lnTo>
                <a:lnTo>
                  <a:pt x="280" y="949"/>
                </a:lnTo>
                <a:lnTo>
                  <a:pt x="290" y="978"/>
                </a:lnTo>
                <a:lnTo>
                  <a:pt x="297" y="1007"/>
                </a:lnTo>
                <a:lnTo>
                  <a:pt x="297" y="1007"/>
                </a:lnTo>
                <a:lnTo>
                  <a:pt x="302" y="1004"/>
                </a:lnTo>
                <a:lnTo>
                  <a:pt x="304" y="1001"/>
                </a:lnTo>
                <a:lnTo>
                  <a:pt x="309" y="1000"/>
                </a:lnTo>
                <a:lnTo>
                  <a:pt x="311" y="997"/>
                </a:lnTo>
                <a:lnTo>
                  <a:pt x="311" y="997"/>
                </a:lnTo>
                <a:lnTo>
                  <a:pt x="306" y="976"/>
                </a:lnTo>
                <a:lnTo>
                  <a:pt x="299" y="950"/>
                </a:lnTo>
                <a:lnTo>
                  <a:pt x="292" y="924"/>
                </a:lnTo>
                <a:lnTo>
                  <a:pt x="286" y="901"/>
                </a:lnTo>
                <a:lnTo>
                  <a:pt x="286" y="901"/>
                </a:lnTo>
                <a:close/>
                <a:moveTo>
                  <a:pt x="226" y="729"/>
                </a:moveTo>
                <a:lnTo>
                  <a:pt x="226" y="729"/>
                </a:lnTo>
                <a:lnTo>
                  <a:pt x="230" y="730"/>
                </a:lnTo>
                <a:lnTo>
                  <a:pt x="236" y="729"/>
                </a:lnTo>
                <a:lnTo>
                  <a:pt x="241" y="726"/>
                </a:lnTo>
                <a:lnTo>
                  <a:pt x="247" y="720"/>
                </a:lnTo>
                <a:lnTo>
                  <a:pt x="251" y="715"/>
                </a:lnTo>
                <a:lnTo>
                  <a:pt x="255" y="709"/>
                </a:lnTo>
                <a:lnTo>
                  <a:pt x="257" y="702"/>
                </a:lnTo>
                <a:lnTo>
                  <a:pt x="257" y="695"/>
                </a:lnTo>
                <a:lnTo>
                  <a:pt x="257" y="695"/>
                </a:lnTo>
                <a:lnTo>
                  <a:pt x="243" y="712"/>
                </a:lnTo>
                <a:lnTo>
                  <a:pt x="234" y="720"/>
                </a:lnTo>
                <a:lnTo>
                  <a:pt x="226" y="729"/>
                </a:lnTo>
                <a:lnTo>
                  <a:pt x="226" y="729"/>
                </a:lnTo>
                <a:close/>
                <a:moveTo>
                  <a:pt x="254" y="670"/>
                </a:moveTo>
                <a:lnTo>
                  <a:pt x="254" y="670"/>
                </a:lnTo>
                <a:lnTo>
                  <a:pt x="252" y="668"/>
                </a:lnTo>
                <a:lnTo>
                  <a:pt x="250" y="664"/>
                </a:lnTo>
                <a:lnTo>
                  <a:pt x="248" y="663"/>
                </a:lnTo>
                <a:lnTo>
                  <a:pt x="247" y="661"/>
                </a:lnTo>
                <a:lnTo>
                  <a:pt x="244" y="661"/>
                </a:lnTo>
                <a:lnTo>
                  <a:pt x="244" y="661"/>
                </a:lnTo>
                <a:lnTo>
                  <a:pt x="241" y="674"/>
                </a:lnTo>
                <a:lnTo>
                  <a:pt x="236" y="685"/>
                </a:lnTo>
                <a:lnTo>
                  <a:pt x="227" y="695"/>
                </a:lnTo>
                <a:lnTo>
                  <a:pt x="217" y="702"/>
                </a:lnTo>
                <a:lnTo>
                  <a:pt x="206" y="709"/>
                </a:lnTo>
                <a:lnTo>
                  <a:pt x="193" y="715"/>
                </a:lnTo>
                <a:lnTo>
                  <a:pt x="179" y="719"/>
                </a:lnTo>
                <a:lnTo>
                  <a:pt x="165" y="722"/>
                </a:lnTo>
                <a:lnTo>
                  <a:pt x="165" y="722"/>
                </a:lnTo>
                <a:lnTo>
                  <a:pt x="172" y="727"/>
                </a:lnTo>
                <a:lnTo>
                  <a:pt x="179" y="730"/>
                </a:lnTo>
                <a:lnTo>
                  <a:pt x="186" y="733"/>
                </a:lnTo>
                <a:lnTo>
                  <a:pt x="193" y="733"/>
                </a:lnTo>
                <a:lnTo>
                  <a:pt x="199" y="731"/>
                </a:lnTo>
                <a:lnTo>
                  <a:pt x="206" y="729"/>
                </a:lnTo>
                <a:lnTo>
                  <a:pt x="213" y="726"/>
                </a:lnTo>
                <a:lnTo>
                  <a:pt x="219" y="720"/>
                </a:lnTo>
                <a:lnTo>
                  <a:pt x="230" y="709"/>
                </a:lnTo>
                <a:lnTo>
                  <a:pt x="240" y="696"/>
                </a:lnTo>
                <a:lnTo>
                  <a:pt x="248" y="682"/>
                </a:lnTo>
                <a:lnTo>
                  <a:pt x="254" y="670"/>
                </a:lnTo>
                <a:lnTo>
                  <a:pt x="254" y="670"/>
                </a:lnTo>
                <a:close/>
                <a:moveTo>
                  <a:pt x="168" y="705"/>
                </a:moveTo>
                <a:lnTo>
                  <a:pt x="168" y="705"/>
                </a:lnTo>
                <a:lnTo>
                  <a:pt x="179" y="703"/>
                </a:lnTo>
                <a:lnTo>
                  <a:pt x="192" y="700"/>
                </a:lnTo>
                <a:lnTo>
                  <a:pt x="205" y="695"/>
                </a:lnTo>
                <a:lnTo>
                  <a:pt x="214" y="688"/>
                </a:lnTo>
                <a:lnTo>
                  <a:pt x="223" y="681"/>
                </a:lnTo>
                <a:lnTo>
                  <a:pt x="226" y="675"/>
                </a:lnTo>
                <a:lnTo>
                  <a:pt x="227" y="671"/>
                </a:lnTo>
                <a:lnTo>
                  <a:pt x="227" y="667"/>
                </a:lnTo>
                <a:lnTo>
                  <a:pt x="227" y="661"/>
                </a:lnTo>
                <a:lnTo>
                  <a:pt x="224" y="656"/>
                </a:lnTo>
                <a:lnTo>
                  <a:pt x="222" y="651"/>
                </a:lnTo>
                <a:lnTo>
                  <a:pt x="222" y="651"/>
                </a:lnTo>
                <a:lnTo>
                  <a:pt x="214" y="658"/>
                </a:lnTo>
                <a:lnTo>
                  <a:pt x="206" y="665"/>
                </a:lnTo>
                <a:lnTo>
                  <a:pt x="191" y="677"/>
                </a:lnTo>
                <a:lnTo>
                  <a:pt x="172" y="688"/>
                </a:lnTo>
                <a:lnTo>
                  <a:pt x="154" y="698"/>
                </a:lnTo>
                <a:lnTo>
                  <a:pt x="154" y="698"/>
                </a:lnTo>
                <a:lnTo>
                  <a:pt x="154" y="700"/>
                </a:lnTo>
                <a:lnTo>
                  <a:pt x="156" y="702"/>
                </a:lnTo>
                <a:lnTo>
                  <a:pt x="160" y="705"/>
                </a:lnTo>
                <a:lnTo>
                  <a:pt x="164" y="705"/>
                </a:lnTo>
                <a:lnTo>
                  <a:pt x="168" y="705"/>
                </a:lnTo>
                <a:lnTo>
                  <a:pt x="168" y="705"/>
                </a:lnTo>
                <a:close/>
                <a:moveTo>
                  <a:pt x="189" y="639"/>
                </a:moveTo>
                <a:lnTo>
                  <a:pt x="189" y="639"/>
                </a:lnTo>
                <a:lnTo>
                  <a:pt x="179" y="642"/>
                </a:lnTo>
                <a:lnTo>
                  <a:pt x="171" y="646"/>
                </a:lnTo>
                <a:lnTo>
                  <a:pt x="164" y="650"/>
                </a:lnTo>
                <a:lnTo>
                  <a:pt x="160" y="657"/>
                </a:lnTo>
                <a:lnTo>
                  <a:pt x="156" y="664"/>
                </a:lnTo>
                <a:lnTo>
                  <a:pt x="153" y="671"/>
                </a:lnTo>
                <a:lnTo>
                  <a:pt x="153" y="679"/>
                </a:lnTo>
                <a:lnTo>
                  <a:pt x="153" y="686"/>
                </a:lnTo>
                <a:lnTo>
                  <a:pt x="153" y="686"/>
                </a:lnTo>
                <a:lnTo>
                  <a:pt x="161" y="682"/>
                </a:lnTo>
                <a:lnTo>
                  <a:pt x="168" y="678"/>
                </a:lnTo>
                <a:lnTo>
                  <a:pt x="181" y="670"/>
                </a:lnTo>
                <a:lnTo>
                  <a:pt x="192" y="658"/>
                </a:lnTo>
                <a:lnTo>
                  <a:pt x="205" y="649"/>
                </a:lnTo>
                <a:lnTo>
                  <a:pt x="205" y="649"/>
                </a:lnTo>
                <a:lnTo>
                  <a:pt x="205" y="649"/>
                </a:lnTo>
                <a:lnTo>
                  <a:pt x="205" y="646"/>
                </a:lnTo>
                <a:lnTo>
                  <a:pt x="205" y="643"/>
                </a:lnTo>
                <a:lnTo>
                  <a:pt x="205" y="643"/>
                </a:lnTo>
                <a:lnTo>
                  <a:pt x="200" y="643"/>
                </a:lnTo>
                <a:lnTo>
                  <a:pt x="198" y="642"/>
                </a:lnTo>
                <a:lnTo>
                  <a:pt x="193" y="640"/>
                </a:lnTo>
                <a:lnTo>
                  <a:pt x="189" y="639"/>
                </a:lnTo>
                <a:lnTo>
                  <a:pt x="189" y="639"/>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4" name="组合 38"/>
          <p:cNvGrpSpPr/>
          <p:nvPr/>
        </p:nvGrpSpPr>
        <p:grpSpPr>
          <a:xfrm>
            <a:off x="6762553" y="2619841"/>
            <a:ext cx="1189200" cy="749301"/>
            <a:chOff x="2163763" y="1033463"/>
            <a:chExt cx="892175" cy="561975"/>
          </a:xfrm>
        </p:grpSpPr>
        <p:sp>
          <p:nvSpPr>
            <p:cNvPr id="40" name="Freeform 128"/>
            <p:cNvSpPr>
              <a:spLocks noEditPoints="1"/>
            </p:cNvSpPr>
            <p:nvPr/>
          </p:nvSpPr>
          <p:spPr bwMode="auto">
            <a:xfrm>
              <a:off x="2727326" y="1279525"/>
              <a:ext cx="161925" cy="165100"/>
            </a:xfrm>
            <a:custGeom>
              <a:avLst/>
              <a:gdLst/>
              <a:ahLst/>
              <a:cxnLst>
                <a:cxn ang="0">
                  <a:pos x="252" y="126"/>
                </a:cxn>
                <a:cxn ang="0">
                  <a:pos x="233" y="126"/>
                </a:cxn>
                <a:cxn ang="0">
                  <a:pos x="203" y="105"/>
                </a:cxn>
                <a:cxn ang="0">
                  <a:pos x="175" y="98"/>
                </a:cxn>
                <a:cxn ang="0">
                  <a:pos x="137" y="116"/>
                </a:cxn>
                <a:cxn ang="0">
                  <a:pos x="120" y="151"/>
                </a:cxn>
                <a:cxn ang="0">
                  <a:pos x="125" y="186"/>
                </a:cxn>
                <a:cxn ang="0">
                  <a:pos x="144" y="206"/>
                </a:cxn>
                <a:cxn ang="0">
                  <a:pos x="167" y="210"/>
                </a:cxn>
                <a:cxn ang="0">
                  <a:pos x="212" y="209"/>
                </a:cxn>
                <a:cxn ang="0">
                  <a:pos x="231" y="224"/>
                </a:cxn>
                <a:cxn ang="0">
                  <a:pos x="242" y="259"/>
                </a:cxn>
                <a:cxn ang="0">
                  <a:pos x="228" y="288"/>
                </a:cxn>
                <a:cxn ang="0">
                  <a:pos x="185" y="309"/>
                </a:cxn>
                <a:cxn ang="0">
                  <a:pos x="130" y="310"/>
                </a:cxn>
                <a:cxn ang="0">
                  <a:pos x="57" y="288"/>
                </a:cxn>
                <a:cxn ang="0">
                  <a:pos x="9" y="210"/>
                </a:cxn>
                <a:cxn ang="0">
                  <a:pos x="0" y="161"/>
                </a:cxn>
                <a:cxn ang="0">
                  <a:pos x="8" y="112"/>
                </a:cxn>
                <a:cxn ang="0">
                  <a:pos x="18" y="98"/>
                </a:cxn>
                <a:cxn ang="0">
                  <a:pos x="22" y="81"/>
                </a:cxn>
                <a:cxn ang="0">
                  <a:pos x="57" y="38"/>
                </a:cxn>
                <a:cxn ang="0">
                  <a:pos x="126" y="3"/>
                </a:cxn>
                <a:cxn ang="0">
                  <a:pos x="160" y="1"/>
                </a:cxn>
                <a:cxn ang="0">
                  <a:pos x="219" y="22"/>
                </a:cxn>
                <a:cxn ang="0">
                  <a:pos x="255" y="21"/>
                </a:cxn>
                <a:cxn ang="0">
                  <a:pos x="286" y="12"/>
                </a:cxn>
                <a:cxn ang="0">
                  <a:pos x="304" y="28"/>
                </a:cxn>
                <a:cxn ang="0">
                  <a:pos x="306" y="59"/>
                </a:cxn>
                <a:cxn ang="0">
                  <a:pos x="271" y="122"/>
                </a:cxn>
                <a:cxn ang="0">
                  <a:pos x="279" y="26"/>
                </a:cxn>
                <a:cxn ang="0">
                  <a:pos x="241" y="50"/>
                </a:cxn>
                <a:cxn ang="0">
                  <a:pos x="213" y="39"/>
                </a:cxn>
                <a:cxn ang="0">
                  <a:pos x="186" y="24"/>
                </a:cxn>
                <a:cxn ang="0">
                  <a:pos x="119" y="22"/>
                </a:cxn>
                <a:cxn ang="0">
                  <a:pos x="61" y="56"/>
                </a:cxn>
                <a:cxn ang="0">
                  <a:pos x="24" y="112"/>
                </a:cxn>
                <a:cxn ang="0">
                  <a:pos x="16" y="163"/>
                </a:cxn>
                <a:cxn ang="0">
                  <a:pos x="39" y="238"/>
                </a:cxn>
                <a:cxn ang="0">
                  <a:pos x="78" y="279"/>
                </a:cxn>
                <a:cxn ang="0">
                  <a:pos x="106" y="290"/>
                </a:cxn>
                <a:cxn ang="0">
                  <a:pos x="168" y="295"/>
                </a:cxn>
                <a:cxn ang="0">
                  <a:pos x="210" y="281"/>
                </a:cxn>
                <a:cxn ang="0">
                  <a:pos x="223" y="251"/>
                </a:cxn>
                <a:cxn ang="0">
                  <a:pos x="205" y="226"/>
                </a:cxn>
                <a:cxn ang="0">
                  <a:pos x="161" y="227"/>
                </a:cxn>
                <a:cxn ang="0">
                  <a:pos x="132" y="217"/>
                </a:cxn>
                <a:cxn ang="0">
                  <a:pos x="108" y="185"/>
                </a:cxn>
                <a:cxn ang="0">
                  <a:pos x="104" y="146"/>
                </a:cxn>
                <a:cxn ang="0">
                  <a:pos x="120" y="109"/>
                </a:cxn>
                <a:cxn ang="0">
                  <a:pos x="147" y="91"/>
                </a:cxn>
                <a:cxn ang="0">
                  <a:pos x="189" y="85"/>
                </a:cxn>
                <a:cxn ang="0">
                  <a:pos x="223" y="98"/>
                </a:cxn>
                <a:cxn ang="0">
                  <a:pos x="251" y="111"/>
                </a:cxn>
                <a:cxn ang="0">
                  <a:pos x="273" y="94"/>
                </a:cxn>
                <a:cxn ang="0">
                  <a:pos x="293" y="52"/>
                </a:cxn>
                <a:cxn ang="0">
                  <a:pos x="285" y="31"/>
                </a:cxn>
              </a:cxnLst>
              <a:rect l="0" t="0" r="r" b="b"/>
              <a:pathLst>
                <a:path w="307" h="311">
                  <a:moveTo>
                    <a:pt x="259" y="130"/>
                  </a:moveTo>
                  <a:lnTo>
                    <a:pt x="259" y="130"/>
                  </a:lnTo>
                  <a:lnTo>
                    <a:pt x="257" y="127"/>
                  </a:lnTo>
                  <a:lnTo>
                    <a:pt x="252" y="126"/>
                  </a:lnTo>
                  <a:lnTo>
                    <a:pt x="247" y="127"/>
                  </a:lnTo>
                  <a:lnTo>
                    <a:pt x="241" y="127"/>
                  </a:lnTo>
                  <a:lnTo>
                    <a:pt x="233" y="126"/>
                  </a:lnTo>
                  <a:lnTo>
                    <a:pt x="233" y="126"/>
                  </a:lnTo>
                  <a:lnTo>
                    <a:pt x="226" y="123"/>
                  </a:lnTo>
                  <a:lnTo>
                    <a:pt x="220" y="119"/>
                  </a:lnTo>
                  <a:lnTo>
                    <a:pt x="209" y="109"/>
                  </a:lnTo>
                  <a:lnTo>
                    <a:pt x="203" y="105"/>
                  </a:lnTo>
                  <a:lnTo>
                    <a:pt x="196" y="101"/>
                  </a:lnTo>
                  <a:lnTo>
                    <a:pt x="186" y="98"/>
                  </a:lnTo>
                  <a:lnTo>
                    <a:pt x="175" y="98"/>
                  </a:lnTo>
                  <a:lnTo>
                    <a:pt x="175" y="98"/>
                  </a:lnTo>
                  <a:lnTo>
                    <a:pt x="165" y="101"/>
                  </a:lnTo>
                  <a:lnTo>
                    <a:pt x="154" y="105"/>
                  </a:lnTo>
                  <a:lnTo>
                    <a:pt x="144" y="111"/>
                  </a:lnTo>
                  <a:lnTo>
                    <a:pt x="137" y="116"/>
                  </a:lnTo>
                  <a:lnTo>
                    <a:pt x="137" y="116"/>
                  </a:lnTo>
                  <a:lnTo>
                    <a:pt x="129" y="126"/>
                  </a:lnTo>
                  <a:lnTo>
                    <a:pt x="123" y="139"/>
                  </a:lnTo>
                  <a:lnTo>
                    <a:pt x="120" y="151"/>
                  </a:lnTo>
                  <a:lnTo>
                    <a:pt x="120" y="165"/>
                  </a:lnTo>
                  <a:lnTo>
                    <a:pt x="120" y="172"/>
                  </a:lnTo>
                  <a:lnTo>
                    <a:pt x="122" y="179"/>
                  </a:lnTo>
                  <a:lnTo>
                    <a:pt x="125" y="186"/>
                  </a:lnTo>
                  <a:lnTo>
                    <a:pt x="127" y="192"/>
                  </a:lnTo>
                  <a:lnTo>
                    <a:pt x="132" y="198"/>
                  </a:lnTo>
                  <a:lnTo>
                    <a:pt x="137" y="202"/>
                  </a:lnTo>
                  <a:lnTo>
                    <a:pt x="144" y="206"/>
                  </a:lnTo>
                  <a:lnTo>
                    <a:pt x="151" y="209"/>
                  </a:lnTo>
                  <a:lnTo>
                    <a:pt x="151" y="209"/>
                  </a:lnTo>
                  <a:lnTo>
                    <a:pt x="158" y="210"/>
                  </a:lnTo>
                  <a:lnTo>
                    <a:pt x="167" y="210"/>
                  </a:lnTo>
                  <a:lnTo>
                    <a:pt x="182" y="209"/>
                  </a:lnTo>
                  <a:lnTo>
                    <a:pt x="198" y="208"/>
                  </a:lnTo>
                  <a:lnTo>
                    <a:pt x="205" y="208"/>
                  </a:lnTo>
                  <a:lnTo>
                    <a:pt x="212" y="209"/>
                  </a:lnTo>
                  <a:lnTo>
                    <a:pt x="212" y="209"/>
                  </a:lnTo>
                  <a:lnTo>
                    <a:pt x="220" y="212"/>
                  </a:lnTo>
                  <a:lnTo>
                    <a:pt x="226" y="217"/>
                  </a:lnTo>
                  <a:lnTo>
                    <a:pt x="231" y="224"/>
                  </a:lnTo>
                  <a:lnTo>
                    <a:pt x="235" y="233"/>
                  </a:lnTo>
                  <a:lnTo>
                    <a:pt x="238" y="241"/>
                  </a:lnTo>
                  <a:lnTo>
                    <a:pt x="241" y="250"/>
                  </a:lnTo>
                  <a:lnTo>
                    <a:pt x="242" y="259"/>
                  </a:lnTo>
                  <a:lnTo>
                    <a:pt x="242" y="268"/>
                  </a:lnTo>
                  <a:lnTo>
                    <a:pt x="242" y="268"/>
                  </a:lnTo>
                  <a:lnTo>
                    <a:pt x="235" y="279"/>
                  </a:lnTo>
                  <a:lnTo>
                    <a:pt x="228" y="288"/>
                  </a:lnTo>
                  <a:lnTo>
                    <a:pt x="219" y="295"/>
                  </a:lnTo>
                  <a:lnTo>
                    <a:pt x="207" y="302"/>
                  </a:lnTo>
                  <a:lnTo>
                    <a:pt x="196" y="306"/>
                  </a:lnTo>
                  <a:lnTo>
                    <a:pt x="185" y="309"/>
                  </a:lnTo>
                  <a:lnTo>
                    <a:pt x="171" y="310"/>
                  </a:lnTo>
                  <a:lnTo>
                    <a:pt x="158" y="311"/>
                  </a:lnTo>
                  <a:lnTo>
                    <a:pt x="144" y="311"/>
                  </a:lnTo>
                  <a:lnTo>
                    <a:pt x="130" y="310"/>
                  </a:lnTo>
                  <a:lnTo>
                    <a:pt x="104" y="304"/>
                  </a:lnTo>
                  <a:lnTo>
                    <a:pt x="78" y="297"/>
                  </a:lnTo>
                  <a:lnTo>
                    <a:pt x="57" y="288"/>
                  </a:lnTo>
                  <a:lnTo>
                    <a:pt x="57" y="288"/>
                  </a:lnTo>
                  <a:lnTo>
                    <a:pt x="43" y="272"/>
                  </a:lnTo>
                  <a:lnTo>
                    <a:pt x="31" y="254"/>
                  </a:lnTo>
                  <a:lnTo>
                    <a:pt x="18" y="233"/>
                  </a:lnTo>
                  <a:lnTo>
                    <a:pt x="9" y="210"/>
                  </a:lnTo>
                  <a:lnTo>
                    <a:pt x="5" y="199"/>
                  </a:lnTo>
                  <a:lnTo>
                    <a:pt x="2" y="186"/>
                  </a:lnTo>
                  <a:lnTo>
                    <a:pt x="1" y="174"/>
                  </a:lnTo>
                  <a:lnTo>
                    <a:pt x="0" y="161"/>
                  </a:lnTo>
                  <a:lnTo>
                    <a:pt x="0" y="149"/>
                  </a:lnTo>
                  <a:lnTo>
                    <a:pt x="1" y="137"/>
                  </a:lnTo>
                  <a:lnTo>
                    <a:pt x="4" y="125"/>
                  </a:lnTo>
                  <a:lnTo>
                    <a:pt x="8" y="112"/>
                  </a:lnTo>
                  <a:lnTo>
                    <a:pt x="8" y="112"/>
                  </a:lnTo>
                  <a:lnTo>
                    <a:pt x="11" y="108"/>
                  </a:lnTo>
                  <a:lnTo>
                    <a:pt x="14" y="102"/>
                  </a:lnTo>
                  <a:lnTo>
                    <a:pt x="18" y="98"/>
                  </a:lnTo>
                  <a:lnTo>
                    <a:pt x="19" y="92"/>
                  </a:lnTo>
                  <a:lnTo>
                    <a:pt x="19" y="92"/>
                  </a:lnTo>
                  <a:lnTo>
                    <a:pt x="21" y="87"/>
                  </a:lnTo>
                  <a:lnTo>
                    <a:pt x="22" y="81"/>
                  </a:lnTo>
                  <a:lnTo>
                    <a:pt x="22" y="81"/>
                  </a:lnTo>
                  <a:lnTo>
                    <a:pt x="31" y="66"/>
                  </a:lnTo>
                  <a:lnTo>
                    <a:pt x="43" y="52"/>
                  </a:lnTo>
                  <a:lnTo>
                    <a:pt x="57" y="38"/>
                  </a:lnTo>
                  <a:lnTo>
                    <a:pt x="73" y="26"/>
                  </a:lnTo>
                  <a:lnTo>
                    <a:pt x="91" y="15"/>
                  </a:lnTo>
                  <a:lnTo>
                    <a:pt x="108" y="8"/>
                  </a:lnTo>
                  <a:lnTo>
                    <a:pt x="126" y="3"/>
                  </a:lnTo>
                  <a:lnTo>
                    <a:pt x="136" y="1"/>
                  </a:lnTo>
                  <a:lnTo>
                    <a:pt x="144" y="0"/>
                  </a:lnTo>
                  <a:lnTo>
                    <a:pt x="144" y="0"/>
                  </a:lnTo>
                  <a:lnTo>
                    <a:pt x="160" y="1"/>
                  </a:lnTo>
                  <a:lnTo>
                    <a:pt x="174" y="4"/>
                  </a:lnTo>
                  <a:lnTo>
                    <a:pt x="186" y="8"/>
                  </a:lnTo>
                  <a:lnTo>
                    <a:pt x="196" y="12"/>
                  </a:lnTo>
                  <a:lnTo>
                    <a:pt x="219" y="22"/>
                  </a:lnTo>
                  <a:lnTo>
                    <a:pt x="230" y="25"/>
                  </a:lnTo>
                  <a:lnTo>
                    <a:pt x="242" y="28"/>
                  </a:lnTo>
                  <a:lnTo>
                    <a:pt x="242" y="28"/>
                  </a:lnTo>
                  <a:lnTo>
                    <a:pt x="255" y="21"/>
                  </a:lnTo>
                  <a:lnTo>
                    <a:pt x="266" y="14"/>
                  </a:lnTo>
                  <a:lnTo>
                    <a:pt x="273" y="11"/>
                  </a:lnTo>
                  <a:lnTo>
                    <a:pt x="279" y="11"/>
                  </a:lnTo>
                  <a:lnTo>
                    <a:pt x="286" y="12"/>
                  </a:lnTo>
                  <a:lnTo>
                    <a:pt x="294" y="17"/>
                  </a:lnTo>
                  <a:lnTo>
                    <a:pt x="294" y="17"/>
                  </a:lnTo>
                  <a:lnTo>
                    <a:pt x="300" y="21"/>
                  </a:lnTo>
                  <a:lnTo>
                    <a:pt x="304" y="28"/>
                  </a:lnTo>
                  <a:lnTo>
                    <a:pt x="307" y="33"/>
                  </a:lnTo>
                  <a:lnTo>
                    <a:pt x="307" y="42"/>
                  </a:lnTo>
                  <a:lnTo>
                    <a:pt x="307" y="50"/>
                  </a:lnTo>
                  <a:lnTo>
                    <a:pt x="306" y="59"/>
                  </a:lnTo>
                  <a:lnTo>
                    <a:pt x="300" y="76"/>
                  </a:lnTo>
                  <a:lnTo>
                    <a:pt x="292" y="92"/>
                  </a:lnTo>
                  <a:lnTo>
                    <a:pt x="282" y="109"/>
                  </a:lnTo>
                  <a:lnTo>
                    <a:pt x="271" y="122"/>
                  </a:lnTo>
                  <a:lnTo>
                    <a:pt x="259" y="130"/>
                  </a:lnTo>
                  <a:lnTo>
                    <a:pt x="259" y="130"/>
                  </a:lnTo>
                  <a:close/>
                  <a:moveTo>
                    <a:pt x="279" y="26"/>
                  </a:moveTo>
                  <a:lnTo>
                    <a:pt x="279" y="26"/>
                  </a:lnTo>
                  <a:lnTo>
                    <a:pt x="268" y="36"/>
                  </a:lnTo>
                  <a:lnTo>
                    <a:pt x="255" y="45"/>
                  </a:lnTo>
                  <a:lnTo>
                    <a:pt x="248" y="49"/>
                  </a:lnTo>
                  <a:lnTo>
                    <a:pt x="241" y="50"/>
                  </a:lnTo>
                  <a:lnTo>
                    <a:pt x="233" y="50"/>
                  </a:lnTo>
                  <a:lnTo>
                    <a:pt x="224" y="49"/>
                  </a:lnTo>
                  <a:lnTo>
                    <a:pt x="224" y="49"/>
                  </a:lnTo>
                  <a:lnTo>
                    <a:pt x="213" y="39"/>
                  </a:lnTo>
                  <a:lnTo>
                    <a:pt x="207" y="35"/>
                  </a:lnTo>
                  <a:lnTo>
                    <a:pt x="203" y="32"/>
                  </a:lnTo>
                  <a:lnTo>
                    <a:pt x="203" y="32"/>
                  </a:lnTo>
                  <a:lnTo>
                    <a:pt x="186" y="24"/>
                  </a:lnTo>
                  <a:lnTo>
                    <a:pt x="169" y="19"/>
                  </a:lnTo>
                  <a:lnTo>
                    <a:pt x="153" y="18"/>
                  </a:lnTo>
                  <a:lnTo>
                    <a:pt x="136" y="19"/>
                  </a:lnTo>
                  <a:lnTo>
                    <a:pt x="119" y="22"/>
                  </a:lnTo>
                  <a:lnTo>
                    <a:pt x="104" y="28"/>
                  </a:lnTo>
                  <a:lnTo>
                    <a:pt x="88" y="35"/>
                  </a:lnTo>
                  <a:lnTo>
                    <a:pt x="74" y="45"/>
                  </a:lnTo>
                  <a:lnTo>
                    <a:pt x="61" y="56"/>
                  </a:lnTo>
                  <a:lnTo>
                    <a:pt x="50" y="69"/>
                  </a:lnTo>
                  <a:lnTo>
                    <a:pt x="39" y="81"/>
                  </a:lnTo>
                  <a:lnTo>
                    <a:pt x="31" y="97"/>
                  </a:lnTo>
                  <a:lnTo>
                    <a:pt x="24" y="112"/>
                  </a:lnTo>
                  <a:lnTo>
                    <a:pt x="19" y="129"/>
                  </a:lnTo>
                  <a:lnTo>
                    <a:pt x="16" y="146"/>
                  </a:lnTo>
                  <a:lnTo>
                    <a:pt x="16" y="163"/>
                  </a:lnTo>
                  <a:lnTo>
                    <a:pt x="16" y="163"/>
                  </a:lnTo>
                  <a:lnTo>
                    <a:pt x="19" y="182"/>
                  </a:lnTo>
                  <a:lnTo>
                    <a:pt x="24" y="202"/>
                  </a:lnTo>
                  <a:lnTo>
                    <a:pt x="31" y="222"/>
                  </a:lnTo>
                  <a:lnTo>
                    <a:pt x="39" y="238"/>
                  </a:lnTo>
                  <a:lnTo>
                    <a:pt x="50" y="255"/>
                  </a:lnTo>
                  <a:lnTo>
                    <a:pt x="64" y="269"/>
                  </a:lnTo>
                  <a:lnTo>
                    <a:pt x="71" y="275"/>
                  </a:lnTo>
                  <a:lnTo>
                    <a:pt x="78" y="279"/>
                  </a:lnTo>
                  <a:lnTo>
                    <a:pt x="87" y="283"/>
                  </a:lnTo>
                  <a:lnTo>
                    <a:pt x="95" y="288"/>
                  </a:lnTo>
                  <a:lnTo>
                    <a:pt x="95" y="288"/>
                  </a:lnTo>
                  <a:lnTo>
                    <a:pt x="106" y="290"/>
                  </a:lnTo>
                  <a:lnTo>
                    <a:pt x="118" y="292"/>
                  </a:lnTo>
                  <a:lnTo>
                    <a:pt x="143" y="295"/>
                  </a:lnTo>
                  <a:lnTo>
                    <a:pt x="155" y="295"/>
                  </a:lnTo>
                  <a:lnTo>
                    <a:pt x="168" y="295"/>
                  </a:lnTo>
                  <a:lnTo>
                    <a:pt x="181" y="292"/>
                  </a:lnTo>
                  <a:lnTo>
                    <a:pt x="192" y="290"/>
                  </a:lnTo>
                  <a:lnTo>
                    <a:pt x="202" y="286"/>
                  </a:lnTo>
                  <a:lnTo>
                    <a:pt x="210" y="281"/>
                  </a:lnTo>
                  <a:lnTo>
                    <a:pt x="217" y="275"/>
                  </a:lnTo>
                  <a:lnTo>
                    <a:pt x="221" y="268"/>
                  </a:lnTo>
                  <a:lnTo>
                    <a:pt x="224" y="259"/>
                  </a:lnTo>
                  <a:lnTo>
                    <a:pt x="223" y="251"/>
                  </a:lnTo>
                  <a:lnTo>
                    <a:pt x="219" y="240"/>
                  </a:lnTo>
                  <a:lnTo>
                    <a:pt x="212" y="227"/>
                  </a:lnTo>
                  <a:lnTo>
                    <a:pt x="212" y="227"/>
                  </a:lnTo>
                  <a:lnTo>
                    <a:pt x="205" y="226"/>
                  </a:lnTo>
                  <a:lnTo>
                    <a:pt x="198" y="224"/>
                  </a:lnTo>
                  <a:lnTo>
                    <a:pt x="184" y="224"/>
                  </a:lnTo>
                  <a:lnTo>
                    <a:pt x="172" y="227"/>
                  </a:lnTo>
                  <a:lnTo>
                    <a:pt x="161" y="227"/>
                  </a:lnTo>
                  <a:lnTo>
                    <a:pt x="161" y="227"/>
                  </a:lnTo>
                  <a:lnTo>
                    <a:pt x="150" y="226"/>
                  </a:lnTo>
                  <a:lnTo>
                    <a:pt x="140" y="222"/>
                  </a:lnTo>
                  <a:lnTo>
                    <a:pt x="132" y="217"/>
                  </a:lnTo>
                  <a:lnTo>
                    <a:pt x="125" y="210"/>
                  </a:lnTo>
                  <a:lnTo>
                    <a:pt x="118" y="203"/>
                  </a:lnTo>
                  <a:lnTo>
                    <a:pt x="112" y="195"/>
                  </a:lnTo>
                  <a:lnTo>
                    <a:pt x="108" y="185"/>
                  </a:lnTo>
                  <a:lnTo>
                    <a:pt x="105" y="175"/>
                  </a:lnTo>
                  <a:lnTo>
                    <a:pt x="104" y="165"/>
                  </a:lnTo>
                  <a:lnTo>
                    <a:pt x="104" y="156"/>
                  </a:lnTo>
                  <a:lnTo>
                    <a:pt x="104" y="146"/>
                  </a:lnTo>
                  <a:lnTo>
                    <a:pt x="106" y="136"/>
                  </a:lnTo>
                  <a:lnTo>
                    <a:pt x="109" y="126"/>
                  </a:lnTo>
                  <a:lnTo>
                    <a:pt x="115" y="118"/>
                  </a:lnTo>
                  <a:lnTo>
                    <a:pt x="120" y="109"/>
                  </a:lnTo>
                  <a:lnTo>
                    <a:pt x="129" y="102"/>
                  </a:lnTo>
                  <a:lnTo>
                    <a:pt x="129" y="102"/>
                  </a:lnTo>
                  <a:lnTo>
                    <a:pt x="137" y="95"/>
                  </a:lnTo>
                  <a:lnTo>
                    <a:pt x="147" y="91"/>
                  </a:lnTo>
                  <a:lnTo>
                    <a:pt x="157" y="87"/>
                  </a:lnTo>
                  <a:lnTo>
                    <a:pt x="167" y="85"/>
                  </a:lnTo>
                  <a:lnTo>
                    <a:pt x="178" y="84"/>
                  </a:lnTo>
                  <a:lnTo>
                    <a:pt x="189" y="85"/>
                  </a:lnTo>
                  <a:lnTo>
                    <a:pt x="202" y="87"/>
                  </a:lnTo>
                  <a:lnTo>
                    <a:pt x="216" y="90"/>
                  </a:lnTo>
                  <a:lnTo>
                    <a:pt x="216" y="90"/>
                  </a:lnTo>
                  <a:lnTo>
                    <a:pt x="223" y="98"/>
                  </a:lnTo>
                  <a:lnTo>
                    <a:pt x="233" y="105"/>
                  </a:lnTo>
                  <a:lnTo>
                    <a:pt x="238" y="108"/>
                  </a:lnTo>
                  <a:lnTo>
                    <a:pt x="244" y="111"/>
                  </a:lnTo>
                  <a:lnTo>
                    <a:pt x="251" y="111"/>
                  </a:lnTo>
                  <a:lnTo>
                    <a:pt x="258" y="111"/>
                  </a:lnTo>
                  <a:lnTo>
                    <a:pt x="258" y="111"/>
                  </a:lnTo>
                  <a:lnTo>
                    <a:pt x="265" y="104"/>
                  </a:lnTo>
                  <a:lnTo>
                    <a:pt x="273" y="94"/>
                  </a:lnTo>
                  <a:lnTo>
                    <a:pt x="282" y="83"/>
                  </a:lnTo>
                  <a:lnTo>
                    <a:pt x="287" y="70"/>
                  </a:lnTo>
                  <a:lnTo>
                    <a:pt x="292" y="57"/>
                  </a:lnTo>
                  <a:lnTo>
                    <a:pt x="293" y="52"/>
                  </a:lnTo>
                  <a:lnTo>
                    <a:pt x="293" y="46"/>
                  </a:lnTo>
                  <a:lnTo>
                    <a:pt x="292" y="40"/>
                  </a:lnTo>
                  <a:lnTo>
                    <a:pt x="289" y="35"/>
                  </a:lnTo>
                  <a:lnTo>
                    <a:pt x="285" y="31"/>
                  </a:lnTo>
                  <a:lnTo>
                    <a:pt x="279" y="26"/>
                  </a:lnTo>
                  <a:lnTo>
                    <a:pt x="279" y="2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1" name="Freeform 129"/>
            <p:cNvSpPr>
              <a:spLocks noEditPoints="1"/>
            </p:cNvSpPr>
            <p:nvPr/>
          </p:nvSpPr>
          <p:spPr bwMode="auto">
            <a:xfrm>
              <a:off x="2641601" y="1249363"/>
              <a:ext cx="34925" cy="38100"/>
            </a:xfrm>
            <a:custGeom>
              <a:avLst/>
              <a:gdLst/>
              <a:ahLst/>
              <a:cxnLst>
                <a:cxn ang="0">
                  <a:pos x="65" y="35"/>
                </a:cxn>
                <a:cxn ang="0">
                  <a:pos x="65" y="35"/>
                </a:cxn>
                <a:cxn ang="0">
                  <a:pos x="65" y="44"/>
                </a:cxn>
                <a:cxn ang="0">
                  <a:pos x="63" y="51"/>
                </a:cxn>
                <a:cxn ang="0">
                  <a:pos x="61" y="56"/>
                </a:cxn>
                <a:cxn ang="0">
                  <a:pos x="56" y="62"/>
                </a:cxn>
                <a:cxn ang="0">
                  <a:pos x="51" y="66"/>
                </a:cxn>
                <a:cxn ang="0">
                  <a:pos x="44" y="70"/>
                </a:cxn>
                <a:cxn ang="0">
                  <a:pos x="35" y="72"/>
                </a:cxn>
                <a:cxn ang="0">
                  <a:pos x="27" y="70"/>
                </a:cxn>
                <a:cxn ang="0">
                  <a:pos x="27" y="70"/>
                </a:cxn>
                <a:cxn ang="0">
                  <a:pos x="21" y="69"/>
                </a:cxn>
                <a:cxn ang="0">
                  <a:pos x="17" y="66"/>
                </a:cxn>
                <a:cxn ang="0">
                  <a:pos x="13" y="63"/>
                </a:cxn>
                <a:cxn ang="0">
                  <a:pos x="9" y="58"/>
                </a:cxn>
                <a:cxn ang="0">
                  <a:pos x="3" y="48"/>
                </a:cxn>
                <a:cxn ang="0">
                  <a:pos x="0" y="35"/>
                </a:cxn>
                <a:cxn ang="0">
                  <a:pos x="0" y="24"/>
                </a:cxn>
                <a:cxn ang="0">
                  <a:pos x="2" y="18"/>
                </a:cxn>
                <a:cxn ang="0">
                  <a:pos x="3" y="13"/>
                </a:cxn>
                <a:cxn ang="0">
                  <a:pos x="7" y="9"/>
                </a:cxn>
                <a:cxn ang="0">
                  <a:pos x="10" y="4"/>
                </a:cxn>
                <a:cxn ang="0">
                  <a:pos x="16" y="2"/>
                </a:cxn>
                <a:cxn ang="0">
                  <a:pos x="21" y="0"/>
                </a:cxn>
                <a:cxn ang="0">
                  <a:pos x="21" y="0"/>
                </a:cxn>
                <a:cxn ang="0">
                  <a:pos x="30" y="0"/>
                </a:cxn>
                <a:cxn ang="0">
                  <a:pos x="37" y="3"/>
                </a:cxn>
                <a:cxn ang="0">
                  <a:pos x="44" y="6"/>
                </a:cxn>
                <a:cxn ang="0">
                  <a:pos x="51" y="10"/>
                </a:cxn>
                <a:cxn ang="0">
                  <a:pos x="55" y="16"/>
                </a:cxn>
                <a:cxn ang="0">
                  <a:pos x="59" y="21"/>
                </a:cxn>
                <a:cxn ang="0">
                  <a:pos x="63" y="28"/>
                </a:cxn>
                <a:cxn ang="0">
                  <a:pos x="65" y="35"/>
                </a:cxn>
                <a:cxn ang="0">
                  <a:pos x="65" y="35"/>
                </a:cxn>
                <a:cxn ang="0">
                  <a:pos x="20" y="17"/>
                </a:cxn>
                <a:cxn ang="0">
                  <a:pos x="20" y="17"/>
                </a:cxn>
                <a:cxn ang="0">
                  <a:pos x="16" y="21"/>
                </a:cxn>
                <a:cxn ang="0">
                  <a:pos x="14" y="25"/>
                </a:cxn>
                <a:cxn ang="0">
                  <a:pos x="13" y="30"/>
                </a:cxn>
                <a:cxn ang="0">
                  <a:pos x="13" y="34"/>
                </a:cxn>
                <a:cxn ang="0">
                  <a:pos x="16" y="42"/>
                </a:cxn>
                <a:cxn ang="0">
                  <a:pos x="21" y="49"/>
                </a:cxn>
                <a:cxn ang="0">
                  <a:pos x="27" y="55"/>
                </a:cxn>
                <a:cxn ang="0">
                  <a:pos x="31" y="56"/>
                </a:cxn>
                <a:cxn ang="0">
                  <a:pos x="35" y="56"/>
                </a:cxn>
                <a:cxn ang="0">
                  <a:pos x="40" y="56"/>
                </a:cxn>
                <a:cxn ang="0">
                  <a:pos x="44" y="55"/>
                </a:cxn>
                <a:cxn ang="0">
                  <a:pos x="47" y="52"/>
                </a:cxn>
                <a:cxn ang="0">
                  <a:pos x="51" y="48"/>
                </a:cxn>
                <a:cxn ang="0">
                  <a:pos x="51" y="48"/>
                </a:cxn>
                <a:cxn ang="0">
                  <a:pos x="51" y="39"/>
                </a:cxn>
                <a:cxn ang="0">
                  <a:pos x="49" y="32"/>
                </a:cxn>
                <a:cxn ang="0">
                  <a:pos x="45" y="27"/>
                </a:cxn>
                <a:cxn ang="0">
                  <a:pos x="40" y="23"/>
                </a:cxn>
                <a:cxn ang="0">
                  <a:pos x="34" y="20"/>
                </a:cxn>
                <a:cxn ang="0">
                  <a:pos x="28" y="18"/>
                </a:cxn>
                <a:cxn ang="0">
                  <a:pos x="20" y="17"/>
                </a:cxn>
                <a:cxn ang="0">
                  <a:pos x="20" y="17"/>
                </a:cxn>
              </a:cxnLst>
              <a:rect l="0" t="0" r="r" b="b"/>
              <a:pathLst>
                <a:path w="65" h="72">
                  <a:moveTo>
                    <a:pt x="65" y="35"/>
                  </a:moveTo>
                  <a:lnTo>
                    <a:pt x="65" y="35"/>
                  </a:lnTo>
                  <a:lnTo>
                    <a:pt x="65" y="44"/>
                  </a:lnTo>
                  <a:lnTo>
                    <a:pt x="63" y="51"/>
                  </a:lnTo>
                  <a:lnTo>
                    <a:pt x="61" y="56"/>
                  </a:lnTo>
                  <a:lnTo>
                    <a:pt x="56" y="62"/>
                  </a:lnTo>
                  <a:lnTo>
                    <a:pt x="51" y="66"/>
                  </a:lnTo>
                  <a:lnTo>
                    <a:pt x="44" y="70"/>
                  </a:lnTo>
                  <a:lnTo>
                    <a:pt x="35" y="72"/>
                  </a:lnTo>
                  <a:lnTo>
                    <a:pt x="27" y="70"/>
                  </a:lnTo>
                  <a:lnTo>
                    <a:pt x="27" y="70"/>
                  </a:lnTo>
                  <a:lnTo>
                    <a:pt x="21" y="69"/>
                  </a:lnTo>
                  <a:lnTo>
                    <a:pt x="17" y="66"/>
                  </a:lnTo>
                  <a:lnTo>
                    <a:pt x="13" y="63"/>
                  </a:lnTo>
                  <a:lnTo>
                    <a:pt x="9" y="58"/>
                  </a:lnTo>
                  <a:lnTo>
                    <a:pt x="3" y="48"/>
                  </a:lnTo>
                  <a:lnTo>
                    <a:pt x="0" y="35"/>
                  </a:lnTo>
                  <a:lnTo>
                    <a:pt x="0" y="24"/>
                  </a:lnTo>
                  <a:lnTo>
                    <a:pt x="2" y="18"/>
                  </a:lnTo>
                  <a:lnTo>
                    <a:pt x="3" y="13"/>
                  </a:lnTo>
                  <a:lnTo>
                    <a:pt x="7" y="9"/>
                  </a:lnTo>
                  <a:lnTo>
                    <a:pt x="10" y="4"/>
                  </a:lnTo>
                  <a:lnTo>
                    <a:pt x="16" y="2"/>
                  </a:lnTo>
                  <a:lnTo>
                    <a:pt x="21" y="0"/>
                  </a:lnTo>
                  <a:lnTo>
                    <a:pt x="21" y="0"/>
                  </a:lnTo>
                  <a:lnTo>
                    <a:pt x="30" y="0"/>
                  </a:lnTo>
                  <a:lnTo>
                    <a:pt x="37" y="3"/>
                  </a:lnTo>
                  <a:lnTo>
                    <a:pt x="44" y="6"/>
                  </a:lnTo>
                  <a:lnTo>
                    <a:pt x="51" y="10"/>
                  </a:lnTo>
                  <a:lnTo>
                    <a:pt x="55" y="16"/>
                  </a:lnTo>
                  <a:lnTo>
                    <a:pt x="59" y="21"/>
                  </a:lnTo>
                  <a:lnTo>
                    <a:pt x="63" y="28"/>
                  </a:lnTo>
                  <a:lnTo>
                    <a:pt x="65" y="35"/>
                  </a:lnTo>
                  <a:lnTo>
                    <a:pt x="65" y="35"/>
                  </a:lnTo>
                  <a:close/>
                  <a:moveTo>
                    <a:pt x="20" y="17"/>
                  </a:moveTo>
                  <a:lnTo>
                    <a:pt x="20" y="17"/>
                  </a:lnTo>
                  <a:lnTo>
                    <a:pt x="16" y="21"/>
                  </a:lnTo>
                  <a:lnTo>
                    <a:pt x="14" y="25"/>
                  </a:lnTo>
                  <a:lnTo>
                    <a:pt x="13" y="30"/>
                  </a:lnTo>
                  <a:lnTo>
                    <a:pt x="13" y="34"/>
                  </a:lnTo>
                  <a:lnTo>
                    <a:pt x="16" y="42"/>
                  </a:lnTo>
                  <a:lnTo>
                    <a:pt x="21" y="49"/>
                  </a:lnTo>
                  <a:lnTo>
                    <a:pt x="27" y="55"/>
                  </a:lnTo>
                  <a:lnTo>
                    <a:pt x="31" y="56"/>
                  </a:lnTo>
                  <a:lnTo>
                    <a:pt x="35" y="56"/>
                  </a:lnTo>
                  <a:lnTo>
                    <a:pt x="40" y="56"/>
                  </a:lnTo>
                  <a:lnTo>
                    <a:pt x="44" y="55"/>
                  </a:lnTo>
                  <a:lnTo>
                    <a:pt x="47" y="52"/>
                  </a:lnTo>
                  <a:lnTo>
                    <a:pt x="51" y="48"/>
                  </a:lnTo>
                  <a:lnTo>
                    <a:pt x="51" y="48"/>
                  </a:lnTo>
                  <a:lnTo>
                    <a:pt x="51" y="39"/>
                  </a:lnTo>
                  <a:lnTo>
                    <a:pt x="49" y="32"/>
                  </a:lnTo>
                  <a:lnTo>
                    <a:pt x="45" y="27"/>
                  </a:lnTo>
                  <a:lnTo>
                    <a:pt x="40" y="23"/>
                  </a:lnTo>
                  <a:lnTo>
                    <a:pt x="34" y="20"/>
                  </a:lnTo>
                  <a:lnTo>
                    <a:pt x="28" y="18"/>
                  </a:lnTo>
                  <a:lnTo>
                    <a:pt x="20" y="17"/>
                  </a:lnTo>
                  <a:lnTo>
                    <a:pt x="20" y="1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2" name="Freeform 130"/>
            <p:cNvSpPr>
              <a:spLocks noEditPoints="1"/>
            </p:cNvSpPr>
            <p:nvPr/>
          </p:nvSpPr>
          <p:spPr bwMode="auto">
            <a:xfrm>
              <a:off x="2619376" y="1327150"/>
              <a:ext cx="47625" cy="47625"/>
            </a:xfrm>
            <a:custGeom>
              <a:avLst/>
              <a:gdLst/>
              <a:ahLst/>
              <a:cxnLst>
                <a:cxn ang="0">
                  <a:pos x="85" y="74"/>
                </a:cxn>
                <a:cxn ang="0">
                  <a:pos x="69" y="87"/>
                </a:cxn>
                <a:cxn ang="0">
                  <a:pos x="51" y="91"/>
                </a:cxn>
                <a:cxn ang="0">
                  <a:pos x="31" y="88"/>
                </a:cxn>
                <a:cxn ang="0">
                  <a:pos x="13" y="80"/>
                </a:cxn>
                <a:cxn ang="0">
                  <a:pos x="8" y="71"/>
                </a:cxn>
                <a:cxn ang="0">
                  <a:pos x="2" y="52"/>
                </a:cxn>
                <a:cxn ang="0">
                  <a:pos x="2" y="32"/>
                </a:cxn>
                <a:cxn ang="0">
                  <a:pos x="10" y="14"/>
                </a:cxn>
                <a:cxn ang="0">
                  <a:pos x="16" y="7"/>
                </a:cxn>
                <a:cxn ang="0">
                  <a:pos x="40" y="0"/>
                </a:cxn>
                <a:cxn ang="0">
                  <a:pos x="68" y="2"/>
                </a:cxn>
                <a:cxn ang="0">
                  <a:pos x="73" y="9"/>
                </a:cxn>
                <a:cxn ang="0">
                  <a:pos x="83" y="26"/>
                </a:cxn>
                <a:cxn ang="0">
                  <a:pos x="89" y="46"/>
                </a:cxn>
                <a:cxn ang="0">
                  <a:pos x="88" y="66"/>
                </a:cxn>
                <a:cxn ang="0">
                  <a:pos x="85" y="74"/>
                </a:cxn>
                <a:cxn ang="0">
                  <a:pos x="37" y="78"/>
                </a:cxn>
                <a:cxn ang="0">
                  <a:pos x="51" y="78"/>
                </a:cxn>
                <a:cxn ang="0">
                  <a:pos x="61" y="73"/>
                </a:cxn>
                <a:cxn ang="0">
                  <a:pos x="69" y="64"/>
                </a:cxn>
                <a:cxn ang="0">
                  <a:pos x="72" y="53"/>
                </a:cxn>
                <a:cxn ang="0">
                  <a:pos x="73" y="40"/>
                </a:cxn>
                <a:cxn ang="0">
                  <a:pos x="69" y="28"/>
                </a:cxn>
                <a:cxn ang="0">
                  <a:pos x="62" y="18"/>
                </a:cxn>
                <a:cxn ang="0">
                  <a:pos x="50" y="9"/>
                </a:cxn>
                <a:cxn ang="0">
                  <a:pos x="43" y="11"/>
                </a:cxn>
                <a:cxn ang="0">
                  <a:pos x="31" y="18"/>
                </a:cxn>
                <a:cxn ang="0">
                  <a:pos x="23" y="26"/>
                </a:cxn>
                <a:cxn ang="0">
                  <a:pos x="17" y="37"/>
                </a:cxn>
                <a:cxn ang="0">
                  <a:pos x="16" y="49"/>
                </a:cxn>
                <a:cxn ang="0">
                  <a:pos x="17" y="60"/>
                </a:cxn>
                <a:cxn ang="0">
                  <a:pos x="23" y="70"/>
                </a:cxn>
                <a:cxn ang="0">
                  <a:pos x="31" y="77"/>
                </a:cxn>
                <a:cxn ang="0">
                  <a:pos x="37" y="78"/>
                </a:cxn>
              </a:cxnLst>
              <a:rect l="0" t="0" r="r" b="b"/>
              <a:pathLst>
                <a:path w="89" h="91">
                  <a:moveTo>
                    <a:pt x="85" y="74"/>
                  </a:moveTo>
                  <a:lnTo>
                    <a:pt x="85" y="74"/>
                  </a:lnTo>
                  <a:lnTo>
                    <a:pt x="78" y="81"/>
                  </a:lnTo>
                  <a:lnTo>
                    <a:pt x="69" y="87"/>
                  </a:lnTo>
                  <a:lnTo>
                    <a:pt x="61" y="89"/>
                  </a:lnTo>
                  <a:lnTo>
                    <a:pt x="51" y="91"/>
                  </a:lnTo>
                  <a:lnTo>
                    <a:pt x="41" y="91"/>
                  </a:lnTo>
                  <a:lnTo>
                    <a:pt x="31" y="88"/>
                  </a:lnTo>
                  <a:lnTo>
                    <a:pt x="22" y="85"/>
                  </a:lnTo>
                  <a:lnTo>
                    <a:pt x="13" y="80"/>
                  </a:lnTo>
                  <a:lnTo>
                    <a:pt x="13" y="80"/>
                  </a:lnTo>
                  <a:lnTo>
                    <a:pt x="8" y="71"/>
                  </a:lnTo>
                  <a:lnTo>
                    <a:pt x="3" y="61"/>
                  </a:lnTo>
                  <a:lnTo>
                    <a:pt x="2" y="52"/>
                  </a:lnTo>
                  <a:lnTo>
                    <a:pt x="0" y="42"/>
                  </a:lnTo>
                  <a:lnTo>
                    <a:pt x="2" y="32"/>
                  </a:lnTo>
                  <a:lnTo>
                    <a:pt x="6" y="22"/>
                  </a:lnTo>
                  <a:lnTo>
                    <a:pt x="10" y="14"/>
                  </a:lnTo>
                  <a:lnTo>
                    <a:pt x="16" y="7"/>
                  </a:lnTo>
                  <a:lnTo>
                    <a:pt x="16" y="7"/>
                  </a:lnTo>
                  <a:lnTo>
                    <a:pt x="27" y="2"/>
                  </a:lnTo>
                  <a:lnTo>
                    <a:pt x="40" y="0"/>
                  </a:lnTo>
                  <a:lnTo>
                    <a:pt x="52" y="0"/>
                  </a:lnTo>
                  <a:lnTo>
                    <a:pt x="68" y="2"/>
                  </a:lnTo>
                  <a:lnTo>
                    <a:pt x="68" y="2"/>
                  </a:lnTo>
                  <a:lnTo>
                    <a:pt x="73" y="9"/>
                  </a:lnTo>
                  <a:lnTo>
                    <a:pt x="79" y="18"/>
                  </a:lnTo>
                  <a:lnTo>
                    <a:pt x="83" y="26"/>
                  </a:lnTo>
                  <a:lnTo>
                    <a:pt x="88" y="36"/>
                  </a:lnTo>
                  <a:lnTo>
                    <a:pt x="89" y="46"/>
                  </a:lnTo>
                  <a:lnTo>
                    <a:pt x="89" y="56"/>
                  </a:lnTo>
                  <a:lnTo>
                    <a:pt x="88" y="66"/>
                  </a:lnTo>
                  <a:lnTo>
                    <a:pt x="85" y="74"/>
                  </a:lnTo>
                  <a:lnTo>
                    <a:pt x="85" y="74"/>
                  </a:lnTo>
                  <a:close/>
                  <a:moveTo>
                    <a:pt x="37" y="78"/>
                  </a:moveTo>
                  <a:lnTo>
                    <a:pt x="37" y="78"/>
                  </a:lnTo>
                  <a:lnTo>
                    <a:pt x="44" y="80"/>
                  </a:lnTo>
                  <a:lnTo>
                    <a:pt x="51" y="78"/>
                  </a:lnTo>
                  <a:lnTo>
                    <a:pt x="57" y="77"/>
                  </a:lnTo>
                  <a:lnTo>
                    <a:pt x="61" y="73"/>
                  </a:lnTo>
                  <a:lnTo>
                    <a:pt x="65" y="70"/>
                  </a:lnTo>
                  <a:lnTo>
                    <a:pt x="69" y="64"/>
                  </a:lnTo>
                  <a:lnTo>
                    <a:pt x="71" y="59"/>
                  </a:lnTo>
                  <a:lnTo>
                    <a:pt x="72" y="53"/>
                  </a:lnTo>
                  <a:lnTo>
                    <a:pt x="73" y="46"/>
                  </a:lnTo>
                  <a:lnTo>
                    <a:pt x="73" y="40"/>
                  </a:lnTo>
                  <a:lnTo>
                    <a:pt x="72" y="33"/>
                  </a:lnTo>
                  <a:lnTo>
                    <a:pt x="69" y="28"/>
                  </a:lnTo>
                  <a:lnTo>
                    <a:pt x="66" y="22"/>
                  </a:lnTo>
                  <a:lnTo>
                    <a:pt x="62" y="18"/>
                  </a:lnTo>
                  <a:lnTo>
                    <a:pt x="57" y="14"/>
                  </a:lnTo>
                  <a:lnTo>
                    <a:pt x="50" y="9"/>
                  </a:lnTo>
                  <a:lnTo>
                    <a:pt x="50" y="9"/>
                  </a:lnTo>
                  <a:lnTo>
                    <a:pt x="43" y="11"/>
                  </a:lnTo>
                  <a:lnTo>
                    <a:pt x="37" y="14"/>
                  </a:lnTo>
                  <a:lnTo>
                    <a:pt x="31" y="18"/>
                  </a:lnTo>
                  <a:lnTo>
                    <a:pt x="27" y="22"/>
                  </a:lnTo>
                  <a:lnTo>
                    <a:pt x="23" y="26"/>
                  </a:lnTo>
                  <a:lnTo>
                    <a:pt x="20" y="32"/>
                  </a:lnTo>
                  <a:lnTo>
                    <a:pt x="17" y="37"/>
                  </a:lnTo>
                  <a:lnTo>
                    <a:pt x="16" y="43"/>
                  </a:lnTo>
                  <a:lnTo>
                    <a:pt x="16" y="49"/>
                  </a:lnTo>
                  <a:lnTo>
                    <a:pt x="16" y="54"/>
                  </a:lnTo>
                  <a:lnTo>
                    <a:pt x="17" y="60"/>
                  </a:lnTo>
                  <a:lnTo>
                    <a:pt x="19" y="66"/>
                  </a:lnTo>
                  <a:lnTo>
                    <a:pt x="23" y="70"/>
                  </a:lnTo>
                  <a:lnTo>
                    <a:pt x="26" y="73"/>
                  </a:lnTo>
                  <a:lnTo>
                    <a:pt x="31" y="77"/>
                  </a:lnTo>
                  <a:lnTo>
                    <a:pt x="37" y="78"/>
                  </a:lnTo>
                  <a:lnTo>
                    <a:pt x="37" y="7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3" name="Freeform 131"/>
            <p:cNvSpPr>
              <a:spLocks noEditPoints="1"/>
            </p:cNvSpPr>
            <p:nvPr/>
          </p:nvSpPr>
          <p:spPr bwMode="auto">
            <a:xfrm>
              <a:off x="2471738" y="1239838"/>
              <a:ext cx="44450" cy="60325"/>
            </a:xfrm>
            <a:custGeom>
              <a:avLst/>
              <a:gdLst/>
              <a:ahLst/>
              <a:cxnLst>
                <a:cxn ang="0">
                  <a:pos x="28" y="114"/>
                </a:cxn>
                <a:cxn ang="0">
                  <a:pos x="28" y="114"/>
                </a:cxn>
                <a:cxn ang="0">
                  <a:pos x="21" y="102"/>
                </a:cxn>
                <a:cxn ang="0">
                  <a:pos x="17" y="93"/>
                </a:cxn>
                <a:cxn ang="0">
                  <a:pos x="12" y="80"/>
                </a:cxn>
                <a:cxn ang="0">
                  <a:pos x="10" y="69"/>
                </a:cxn>
                <a:cxn ang="0">
                  <a:pos x="5" y="45"/>
                </a:cxn>
                <a:cxn ang="0">
                  <a:pos x="0" y="21"/>
                </a:cxn>
                <a:cxn ang="0">
                  <a:pos x="0" y="21"/>
                </a:cxn>
                <a:cxn ang="0">
                  <a:pos x="3" y="15"/>
                </a:cxn>
                <a:cxn ang="0">
                  <a:pos x="4" y="8"/>
                </a:cxn>
                <a:cxn ang="0">
                  <a:pos x="8" y="3"/>
                </a:cxn>
                <a:cxn ang="0">
                  <a:pos x="11" y="0"/>
                </a:cxn>
                <a:cxn ang="0">
                  <a:pos x="14" y="0"/>
                </a:cxn>
                <a:cxn ang="0">
                  <a:pos x="14" y="0"/>
                </a:cxn>
                <a:cxn ang="0">
                  <a:pos x="19" y="0"/>
                </a:cxn>
                <a:cxn ang="0">
                  <a:pos x="25" y="3"/>
                </a:cxn>
                <a:cxn ang="0">
                  <a:pos x="29" y="7"/>
                </a:cxn>
                <a:cxn ang="0">
                  <a:pos x="35" y="13"/>
                </a:cxn>
                <a:cxn ang="0">
                  <a:pos x="46" y="27"/>
                </a:cxn>
                <a:cxn ang="0">
                  <a:pos x="59" y="43"/>
                </a:cxn>
                <a:cxn ang="0">
                  <a:pos x="59" y="43"/>
                </a:cxn>
                <a:cxn ang="0">
                  <a:pos x="70" y="53"/>
                </a:cxn>
                <a:cxn ang="0">
                  <a:pos x="76" y="59"/>
                </a:cxn>
                <a:cxn ang="0">
                  <a:pos x="80" y="66"/>
                </a:cxn>
                <a:cxn ang="0">
                  <a:pos x="80" y="66"/>
                </a:cxn>
                <a:cxn ang="0">
                  <a:pos x="83" y="73"/>
                </a:cxn>
                <a:cxn ang="0">
                  <a:pos x="84" y="79"/>
                </a:cxn>
                <a:cxn ang="0">
                  <a:pos x="84" y="84"/>
                </a:cxn>
                <a:cxn ang="0">
                  <a:pos x="83" y="90"/>
                </a:cxn>
                <a:cxn ang="0">
                  <a:pos x="81" y="94"/>
                </a:cxn>
                <a:cxn ang="0">
                  <a:pos x="80" y="98"/>
                </a:cxn>
                <a:cxn ang="0">
                  <a:pos x="73" y="105"/>
                </a:cxn>
                <a:cxn ang="0">
                  <a:pos x="63" y="111"/>
                </a:cxn>
                <a:cxn ang="0">
                  <a:pos x="52" y="114"/>
                </a:cxn>
                <a:cxn ang="0">
                  <a:pos x="40" y="115"/>
                </a:cxn>
                <a:cxn ang="0">
                  <a:pos x="28" y="114"/>
                </a:cxn>
                <a:cxn ang="0">
                  <a:pos x="28" y="114"/>
                </a:cxn>
                <a:cxn ang="0">
                  <a:pos x="67" y="73"/>
                </a:cxn>
                <a:cxn ang="0">
                  <a:pos x="67" y="73"/>
                </a:cxn>
                <a:cxn ang="0">
                  <a:pos x="64" y="66"/>
                </a:cxn>
                <a:cxn ang="0">
                  <a:pos x="59" y="57"/>
                </a:cxn>
                <a:cxn ang="0">
                  <a:pos x="45" y="42"/>
                </a:cxn>
                <a:cxn ang="0">
                  <a:pos x="31" y="28"/>
                </a:cxn>
                <a:cxn ang="0">
                  <a:pos x="18" y="18"/>
                </a:cxn>
                <a:cxn ang="0">
                  <a:pos x="18" y="18"/>
                </a:cxn>
                <a:cxn ang="0">
                  <a:pos x="18" y="29"/>
                </a:cxn>
                <a:cxn ang="0">
                  <a:pos x="18" y="39"/>
                </a:cxn>
                <a:cxn ang="0">
                  <a:pos x="19" y="49"/>
                </a:cxn>
                <a:cxn ang="0">
                  <a:pos x="21" y="60"/>
                </a:cxn>
                <a:cxn ang="0">
                  <a:pos x="32" y="100"/>
                </a:cxn>
                <a:cxn ang="0">
                  <a:pos x="32" y="100"/>
                </a:cxn>
                <a:cxn ang="0">
                  <a:pos x="40" y="101"/>
                </a:cxn>
                <a:cxn ang="0">
                  <a:pos x="49" y="101"/>
                </a:cxn>
                <a:cxn ang="0">
                  <a:pos x="56" y="100"/>
                </a:cxn>
                <a:cxn ang="0">
                  <a:pos x="61" y="97"/>
                </a:cxn>
                <a:cxn ang="0">
                  <a:pos x="66" y="93"/>
                </a:cxn>
                <a:cxn ang="0">
                  <a:pos x="69" y="87"/>
                </a:cxn>
                <a:cxn ang="0">
                  <a:pos x="69" y="81"/>
                </a:cxn>
                <a:cxn ang="0">
                  <a:pos x="67" y="73"/>
                </a:cxn>
                <a:cxn ang="0">
                  <a:pos x="67" y="73"/>
                </a:cxn>
              </a:cxnLst>
              <a:rect l="0" t="0" r="r" b="b"/>
              <a:pathLst>
                <a:path w="84" h="115">
                  <a:moveTo>
                    <a:pt x="28" y="114"/>
                  </a:moveTo>
                  <a:lnTo>
                    <a:pt x="28" y="114"/>
                  </a:lnTo>
                  <a:lnTo>
                    <a:pt x="21" y="102"/>
                  </a:lnTo>
                  <a:lnTo>
                    <a:pt x="17" y="93"/>
                  </a:lnTo>
                  <a:lnTo>
                    <a:pt x="12" y="80"/>
                  </a:lnTo>
                  <a:lnTo>
                    <a:pt x="10" y="69"/>
                  </a:lnTo>
                  <a:lnTo>
                    <a:pt x="5" y="45"/>
                  </a:lnTo>
                  <a:lnTo>
                    <a:pt x="0" y="21"/>
                  </a:lnTo>
                  <a:lnTo>
                    <a:pt x="0" y="21"/>
                  </a:lnTo>
                  <a:lnTo>
                    <a:pt x="3" y="15"/>
                  </a:lnTo>
                  <a:lnTo>
                    <a:pt x="4" y="8"/>
                  </a:lnTo>
                  <a:lnTo>
                    <a:pt x="8" y="3"/>
                  </a:lnTo>
                  <a:lnTo>
                    <a:pt x="11" y="0"/>
                  </a:lnTo>
                  <a:lnTo>
                    <a:pt x="14" y="0"/>
                  </a:lnTo>
                  <a:lnTo>
                    <a:pt x="14" y="0"/>
                  </a:lnTo>
                  <a:lnTo>
                    <a:pt x="19" y="0"/>
                  </a:lnTo>
                  <a:lnTo>
                    <a:pt x="25" y="3"/>
                  </a:lnTo>
                  <a:lnTo>
                    <a:pt x="29" y="7"/>
                  </a:lnTo>
                  <a:lnTo>
                    <a:pt x="35" y="13"/>
                  </a:lnTo>
                  <a:lnTo>
                    <a:pt x="46" y="27"/>
                  </a:lnTo>
                  <a:lnTo>
                    <a:pt x="59" y="43"/>
                  </a:lnTo>
                  <a:lnTo>
                    <a:pt x="59" y="43"/>
                  </a:lnTo>
                  <a:lnTo>
                    <a:pt x="70" y="53"/>
                  </a:lnTo>
                  <a:lnTo>
                    <a:pt x="76" y="59"/>
                  </a:lnTo>
                  <a:lnTo>
                    <a:pt x="80" y="66"/>
                  </a:lnTo>
                  <a:lnTo>
                    <a:pt x="80" y="66"/>
                  </a:lnTo>
                  <a:lnTo>
                    <a:pt x="83" y="73"/>
                  </a:lnTo>
                  <a:lnTo>
                    <a:pt x="84" y="79"/>
                  </a:lnTo>
                  <a:lnTo>
                    <a:pt x="84" y="84"/>
                  </a:lnTo>
                  <a:lnTo>
                    <a:pt x="83" y="90"/>
                  </a:lnTo>
                  <a:lnTo>
                    <a:pt x="81" y="94"/>
                  </a:lnTo>
                  <a:lnTo>
                    <a:pt x="80" y="98"/>
                  </a:lnTo>
                  <a:lnTo>
                    <a:pt x="73" y="105"/>
                  </a:lnTo>
                  <a:lnTo>
                    <a:pt x="63" y="111"/>
                  </a:lnTo>
                  <a:lnTo>
                    <a:pt x="52" y="114"/>
                  </a:lnTo>
                  <a:lnTo>
                    <a:pt x="40" y="115"/>
                  </a:lnTo>
                  <a:lnTo>
                    <a:pt x="28" y="114"/>
                  </a:lnTo>
                  <a:lnTo>
                    <a:pt x="28" y="114"/>
                  </a:lnTo>
                  <a:close/>
                  <a:moveTo>
                    <a:pt x="67" y="73"/>
                  </a:moveTo>
                  <a:lnTo>
                    <a:pt x="67" y="73"/>
                  </a:lnTo>
                  <a:lnTo>
                    <a:pt x="64" y="66"/>
                  </a:lnTo>
                  <a:lnTo>
                    <a:pt x="59" y="57"/>
                  </a:lnTo>
                  <a:lnTo>
                    <a:pt x="45" y="42"/>
                  </a:lnTo>
                  <a:lnTo>
                    <a:pt x="31" y="28"/>
                  </a:lnTo>
                  <a:lnTo>
                    <a:pt x="18" y="18"/>
                  </a:lnTo>
                  <a:lnTo>
                    <a:pt x="18" y="18"/>
                  </a:lnTo>
                  <a:lnTo>
                    <a:pt x="18" y="29"/>
                  </a:lnTo>
                  <a:lnTo>
                    <a:pt x="18" y="39"/>
                  </a:lnTo>
                  <a:lnTo>
                    <a:pt x="19" y="49"/>
                  </a:lnTo>
                  <a:lnTo>
                    <a:pt x="21" y="60"/>
                  </a:lnTo>
                  <a:lnTo>
                    <a:pt x="32" y="100"/>
                  </a:lnTo>
                  <a:lnTo>
                    <a:pt x="32" y="100"/>
                  </a:lnTo>
                  <a:lnTo>
                    <a:pt x="40" y="101"/>
                  </a:lnTo>
                  <a:lnTo>
                    <a:pt x="49" y="101"/>
                  </a:lnTo>
                  <a:lnTo>
                    <a:pt x="56" y="100"/>
                  </a:lnTo>
                  <a:lnTo>
                    <a:pt x="61" y="97"/>
                  </a:lnTo>
                  <a:lnTo>
                    <a:pt x="66" y="93"/>
                  </a:lnTo>
                  <a:lnTo>
                    <a:pt x="69" y="87"/>
                  </a:lnTo>
                  <a:lnTo>
                    <a:pt x="69" y="81"/>
                  </a:lnTo>
                  <a:lnTo>
                    <a:pt x="67" y="73"/>
                  </a:lnTo>
                  <a:lnTo>
                    <a:pt x="67" y="7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4" name="Freeform 132"/>
            <p:cNvSpPr>
              <a:spLocks noEditPoints="1"/>
            </p:cNvSpPr>
            <p:nvPr/>
          </p:nvSpPr>
          <p:spPr bwMode="auto">
            <a:xfrm>
              <a:off x="2163763" y="1033463"/>
              <a:ext cx="892175" cy="561975"/>
            </a:xfrm>
            <a:custGeom>
              <a:avLst/>
              <a:gdLst/>
              <a:ahLst/>
              <a:cxnLst>
                <a:cxn ang="0">
                  <a:pos x="932" y="146"/>
                </a:cxn>
                <a:cxn ang="0">
                  <a:pos x="1663" y="466"/>
                </a:cxn>
                <a:cxn ang="0">
                  <a:pos x="1374" y="1060"/>
                </a:cxn>
                <a:cxn ang="0">
                  <a:pos x="380" y="828"/>
                </a:cxn>
                <a:cxn ang="0">
                  <a:pos x="1" y="585"/>
                </a:cxn>
                <a:cxn ang="0">
                  <a:pos x="1561" y="757"/>
                </a:cxn>
                <a:cxn ang="0">
                  <a:pos x="1217" y="988"/>
                </a:cxn>
                <a:cxn ang="0">
                  <a:pos x="285" y="760"/>
                </a:cxn>
                <a:cxn ang="0">
                  <a:pos x="300" y="293"/>
                </a:cxn>
                <a:cxn ang="0">
                  <a:pos x="197" y="456"/>
                </a:cxn>
                <a:cxn ang="0">
                  <a:pos x="516" y="848"/>
                </a:cxn>
                <a:cxn ang="0">
                  <a:pos x="1430" y="1045"/>
                </a:cxn>
                <a:cxn ang="0">
                  <a:pos x="1631" y="600"/>
                </a:cxn>
                <a:cxn ang="0">
                  <a:pos x="838" y="219"/>
                </a:cxn>
                <a:cxn ang="0">
                  <a:pos x="283" y="98"/>
                </a:cxn>
                <a:cxn ang="0">
                  <a:pos x="819" y="261"/>
                </a:cxn>
                <a:cxn ang="0">
                  <a:pos x="297" y="392"/>
                </a:cxn>
                <a:cxn ang="0">
                  <a:pos x="617" y="726"/>
                </a:cxn>
                <a:cxn ang="0">
                  <a:pos x="1124" y="851"/>
                </a:cxn>
                <a:cxn ang="0">
                  <a:pos x="1502" y="817"/>
                </a:cxn>
                <a:cxn ang="0">
                  <a:pos x="1551" y="621"/>
                </a:cxn>
                <a:cxn ang="0">
                  <a:pos x="810" y="744"/>
                </a:cxn>
                <a:cxn ang="0">
                  <a:pos x="321" y="386"/>
                </a:cxn>
                <a:cxn ang="0">
                  <a:pos x="1573" y="385"/>
                </a:cxn>
                <a:cxn ang="0">
                  <a:pos x="1388" y="288"/>
                </a:cxn>
                <a:cxn ang="0">
                  <a:pos x="336" y="27"/>
                </a:cxn>
                <a:cxn ang="0">
                  <a:pos x="334" y="76"/>
                </a:cxn>
                <a:cxn ang="0">
                  <a:pos x="481" y="121"/>
                </a:cxn>
                <a:cxn ang="0">
                  <a:pos x="613" y="125"/>
                </a:cxn>
                <a:cxn ang="0">
                  <a:pos x="786" y="161"/>
                </a:cxn>
                <a:cxn ang="0">
                  <a:pos x="988" y="220"/>
                </a:cxn>
                <a:cxn ang="0">
                  <a:pos x="1155" y="270"/>
                </a:cxn>
                <a:cxn ang="0">
                  <a:pos x="1329" y="320"/>
                </a:cxn>
                <a:cxn ang="0">
                  <a:pos x="1460" y="355"/>
                </a:cxn>
                <a:cxn ang="0">
                  <a:pos x="342" y="521"/>
                </a:cxn>
                <a:cxn ang="0">
                  <a:pos x="838" y="734"/>
                </a:cxn>
                <a:cxn ang="0">
                  <a:pos x="1274" y="833"/>
                </a:cxn>
                <a:cxn ang="0">
                  <a:pos x="1448" y="430"/>
                </a:cxn>
                <a:cxn ang="0">
                  <a:pos x="824" y="271"/>
                </a:cxn>
                <a:cxn ang="0">
                  <a:pos x="1503" y="375"/>
                </a:cxn>
                <a:cxn ang="0">
                  <a:pos x="898" y="813"/>
                </a:cxn>
                <a:cxn ang="0">
                  <a:pos x="313" y="615"/>
                </a:cxn>
                <a:cxn ang="0">
                  <a:pos x="171" y="639"/>
                </a:cxn>
                <a:cxn ang="0">
                  <a:pos x="946" y="896"/>
                </a:cxn>
                <a:cxn ang="0">
                  <a:pos x="1489" y="852"/>
                </a:cxn>
                <a:cxn ang="0">
                  <a:pos x="1392" y="347"/>
                </a:cxn>
                <a:cxn ang="0">
                  <a:pos x="1190" y="293"/>
                </a:cxn>
                <a:cxn ang="0">
                  <a:pos x="1033" y="248"/>
                </a:cxn>
                <a:cxn ang="0">
                  <a:pos x="897" y="216"/>
                </a:cxn>
                <a:cxn ang="0">
                  <a:pos x="808" y="191"/>
                </a:cxn>
                <a:cxn ang="0">
                  <a:pos x="661" y="139"/>
                </a:cxn>
                <a:cxn ang="0">
                  <a:pos x="453" y="112"/>
                </a:cxn>
                <a:cxn ang="0">
                  <a:pos x="242" y="275"/>
                </a:cxn>
                <a:cxn ang="0">
                  <a:pos x="240" y="94"/>
                </a:cxn>
                <a:cxn ang="0">
                  <a:pos x="162" y="171"/>
                </a:cxn>
                <a:cxn ang="0">
                  <a:pos x="205" y="34"/>
                </a:cxn>
                <a:cxn ang="0">
                  <a:pos x="228" y="206"/>
                </a:cxn>
                <a:cxn ang="0">
                  <a:pos x="171" y="194"/>
                </a:cxn>
                <a:cxn ang="0">
                  <a:pos x="193" y="159"/>
                </a:cxn>
                <a:cxn ang="0">
                  <a:pos x="16" y="584"/>
                </a:cxn>
                <a:cxn ang="0">
                  <a:pos x="117" y="373"/>
                </a:cxn>
                <a:cxn ang="0">
                  <a:pos x="203" y="209"/>
                </a:cxn>
              </a:cxnLst>
              <a:rect l="0" t="0" r="r" b="b"/>
              <a:pathLst>
                <a:path w="1684" h="1061">
                  <a:moveTo>
                    <a:pt x="196" y="8"/>
                  </a:moveTo>
                  <a:lnTo>
                    <a:pt x="196" y="8"/>
                  </a:lnTo>
                  <a:lnTo>
                    <a:pt x="202" y="10"/>
                  </a:lnTo>
                  <a:lnTo>
                    <a:pt x="209" y="8"/>
                  </a:lnTo>
                  <a:lnTo>
                    <a:pt x="221" y="6"/>
                  </a:lnTo>
                  <a:lnTo>
                    <a:pt x="233" y="3"/>
                  </a:lnTo>
                  <a:lnTo>
                    <a:pt x="242" y="0"/>
                  </a:lnTo>
                  <a:lnTo>
                    <a:pt x="242" y="0"/>
                  </a:lnTo>
                  <a:lnTo>
                    <a:pt x="249" y="1"/>
                  </a:lnTo>
                  <a:lnTo>
                    <a:pt x="258" y="3"/>
                  </a:lnTo>
                  <a:lnTo>
                    <a:pt x="275" y="6"/>
                  </a:lnTo>
                  <a:lnTo>
                    <a:pt x="275" y="6"/>
                  </a:lnTo>
                  <a:lnTo>
                    <a:pt x="320" y="8"/>
                  </a:lnTo>
                  <a:lnTo>
                    <a:pt x="345" y="11"/>
                  </a:lnTo>
                  <a:lnTo>
                    <a:pt x="367" y="15"/>
                  </a:lnTo>
                  <a:lnTo>
                    <a:pt x="367" y="15"/>
                  </a:lnTo>
                  <a:lnTo>
                    <a:pt x="384" y="21"/>
                  </a:lnTo>
                  <a:lnTo>
                    <a:pt x="401" y="27"/>
                  </a:lnTo>
                  <a:lnTo>
                    <a:pt x="416" y="32"/>
                  </a:lnTo>
                  <a:lnTo>
                    <a:pt x="433" y="36"/>
                  </a:lnTo>
                  <a:lnTo>
                    <a:pt x="433" y="36"/>
                  </a:lnTo>
                  <a:lnTo>
                    <a:pt x="461" y="42"/>
                  </a:lnTo>
                  <a:lnTo>
                    <a:pt x="488" y="48"/>
                  </a:lnTo>
                  <a:lnTo>
                    <a:pt x="543" y="56"/>
                  </a:lnTo>
                  <a:lnTo>
                    <a:pt x="598" y="65"/>
                  </a:lnTo>
                  <a:lnTo>
                    <a:pt x="626" y="69"/>
                  </a:lnTo>
                  <a:lnTo>
                    <a:pt x="652" y="76"/>
                  </a:lnTo>
                  <a:lnTo>
                    <a:pt x="652" y="76"/>
                  </a:lnTo>
                  <a:lnTo>
                    <a:pt x="721" y="93"/>
                  </a:lnTo>
                  <a:lnTo>
                    <a:pt x="790" y="111"/>
                  </a:lnTo>
                  <a:lnTo>
                    <a:pt x="790" y="111"/>
                  </a:lnTo>
                  <a:lnTo>
                    <a:pt x="932" y="146"/>
                  </a:lnTo>
                  <a:lnTo>
                    <a:pt x="1002" y="166"/>
                  </a:lnTo>
                  <a:lnTo>
                    <a:pt x="1036" y="175"/>
                  </a:lnTo>
                  <a:lnTo>
                    <a:pt x="1069" y="187"/>
                  </a:lnTo>
                  <a:lnTo>
                    <a:pt x="1069" y="187"/>
                  </a:lnTo>
                  <a:lnTo>
                    <a:pt x="1104" y="198"/>
                  </a:lnTo>
                  <a:lnTo>
                    <a:pt x="1139" y="209"/>
                  </a:lnTo>
                  <a:lnTo>
                    <a:pt x="1175" y="219"/>
                  </a:lnTo>
                  <a:lnTo>
                    <a:pt x="1208" y="229"/>
                  </a:lnTo>
                  <a:lnTo>
                    <a:pt x="1208" y="229"/>
                  </a:lnTo>
                  <a:lnTo>
                    <a:pt x="1242" y="240"/>
                  </a:lnTo>
                  <a:lnTo>
                    <a:pt x="1276" y="250"/>
                  </a:lnTo>
                  <a:lnTo>
                    <a:pt x="1309" y="258"/>
                  </a:lnTo>
                  <a:lnTo>
                    <a:pt x="1343" y="265"/>
                  </a:lnTo>
                  <a:lnTo>
                    <a:pt x="1474" y="292"/>
                  </a:lnTo>
                  <a:lnTo>
                    <a:pt x="1474" y="292"/>
                  </a:lnTo>
                  <a:lnTo>
                    <a:pt x="1495" y="302"/>
                  </a:lnTo>
                  <a:lnTo>
                    <a:pt x="1506" y="305"/>
                  </a:lnTo>
                  <a:lnTo>
                    <a:pt x="1517" y="306"/>
                  </a:lnTo>
                  <a:lnTo>
                    <a:pt x="1517" y="306"/>
                  </a:lnTo>
                  <a:lnTo>
                    <a:pt x="1525" y="313"/>
                  </a:lnTo>
                  <a:lnTo>
                    <a:pt x="1534" y="317"/>
                  </a:lnTo>
                  <a:lnTo>
                    <a:pt x="1544" y="322"/>
                  </a:lnTo>
                  <a:lnTo>
                    <a:pt x="1552" y="327"/>
                  </a:lnTo>
                  <a:lnTo>
                    <a:pt x="1552" y="327"/>
                  </a:lnTo>
                  <a:lnTo>
                    <a:pt x="1561" y="334"/>
                  </a:lnTo>
                  <a:lnTo>
                    <a:pt x="1569" y="343"/>
                  </a:lnTo>
                  <a:lnTo>
                    <a:pt x="1586" y="362"/>
                  </a:lnTo>
                  <a:lnTo>
                    <a:pt x="1618" y="406"/>
                  </a:lnTo>
                  <a:lnTo>
                    <a:pt x="1618" y="406"/>
                  </a:lnTo>
                  <a:lnTo>
                    <a:pt x="1642" y="435"/>
                  </a:lnTo>
                  <a:lnTo>
                    <a:pt x="1653" y="451"/>
                  </a:lnTo>
                  <a:lnTo>
                    <a:pt x="1663" y="466"/>
                  </a:lnTo>
                  <a:lnTo>
                    <a:pt x="1673" y="483"/>
                  </a:lnTo>
                  <a:lnTo>
                    <a:pt x="1679" y="501"/>
                  </a:lnTo>
                  <a:lnTo>
                    <a:pt x="1681" y="510"/>
                  </a:lnTo>
                  <a:lnTo>
                    <a:pt x="1683" y="519"/>
                  </a:lnTo>
                  <a:lnTo>
                    <a:pt x="1684" y="529"/>
                  </a:lnTo>
                  <a:lnTo>
                    <a:pt x="1684" y="541"/>
                  </a:lnTo>
                  <a:lnTo>
                    <a:pt x="1684" y="541"/>
                  </a:lnTo>
                  <a:lnTo>
                    <a:pt x="1681" y="557"/>
                  </a:lnTo>
                  <a:lnTo>
                    <a:pt x="1680" y="574"/>
                  </a:lnTo>
                  <a:lnTo>
                    <a:pt x="1671" y="608"/>
                  </a:lnTo>
                  <a:lnTo>
                    <a:pt x="1660" y="642"/>
                  </a:lnTo>
                  <a:lnTo>
                    <a:pt x="1649" y="674"/>
                  </a:lnTo>
                  <a:lnTo>
                    <a:pt x="1649" y="674"/>
                  </a:lnTo>
                  <a:lnTo>
                    <a:pt x="1636" y="703"/>
                  </a:lnTo>
                  <a:lnTo>
                    <a:pt x="1624" y="731"/>
                  </a:lnTo>
                  <a:lnTo>
                    <a:pt x="1596" y="790"/>
                  </a:lnTo>
                  <a:lnTo>
                    <a:pt x="1596" y="790"/>
                  </a:lnTo>
                  <a:lnTo>
                    <a:pt x="1570" y="851"/>
                  </a:lnTo>
                  <a:lnTo>
                    <a:pt x="1545" y="911"/>
                  </a:lnTo>
                  <a:lnTo>
                    <a:pt x="1545" y="911"/>
                  </a:lnTo>
                  <a:lnTo>
                    <a:pt x="1530" y="949"/>
                  </a:lnTo>
                  <a:lnTo>
                    <a:pt x="1516" y="986"/>
                  </a:lnTo>
                  <a:lnTo>
                    <a:pt x="1509" y="1002"/>
                  </a:lnTo>
                  <a:lnTo>
                    <a:pt x="1500" y="1018"/>
                  </a:lnTo>
                  <a:lnTo>
                    <a:pt x="1492" y="1032"/>
                  </a:lnTo>
                  <a:lnTo>
                    <a:pt x="1481" y="1046"/>
                  </a:lnTo>
                  <a:lnTo>
                    <a:pt x="1481" y="1046"/>
                  </a:lnTo>
                  <a:lnTo>
                    <a:pt x="1440" y="1054"/>
                  </a:lnTo>
                  <a:lnTo>
                    <a:pt x="1416" y="1059"/>
                  </a:lnTo>
                  <a:lnTo>
                    <a:pt x="1389" y="1061"/>
                  </a:lnTo>
                  <a:lnTo>
                    <a:pt x="1389" y="1061"/>
                  </a:lnTo>
                  <a:lnTo>
                    <a:pt x="1374" y="1060"/>
                  </a:lnTo>
                  <a:lnTo>
                    <a:pt x="1357" y="1056"/>
                  </a:lnTo>
                  <a:lnTo>
                    <a:pt x="1328" y="1047"/>
                  </a:lnTo>
                  <a:lnTo>
                    <a:pt x="1298" y="1036"/>
                  </a:lnTo>
                  <a:lnTo>
                    <a:pt x="1283" y="1032"/>
                  </a:lnTo>
                  <a:lnTo>
                    <a:pt x="1267" y="1028"/>
                  </a:lnTo>
                  <a:lnTo>
                    <a:pt x="1267" y="1028"/>
                  </a:lnTo>
                  <a:lnTo>
                    <a:pt x="1221" y="1016"/>
                  </a:lnTo>
                  <a:lnTo>
                    <a:pt x="1175" y="1004"/>
                  </a:lnTo>
                  <a:lnTo>
                    <a:pt x="1128" y="990"/>
                  </a:lnTo>
                  <a:lnTo>
                    <a:pt x="1080" y="977"/>
                  </a:lnTo>
                  <a:lnTo>
                    <a:pt x="1080" y="977"/>
                  </a:lnTo>
                  <a:lnTo>
                    <a:pt x="984" y="955"/>
                  </a:lnTo>
                  <a:lnTo>
                    <a:pt x="984" y="955"/>
                  </a:lnTo>
                  <a:lnTo>
                    <a:pt x="892" y="931"/>
                  </a:lnTo>
                  <a:lnTo>
                    <a:pt x="846" y="920"/>
                  </a:lnTo>
                  <a:lnTo>
                    <a:pt x="822" y="915"/>
                  </a:lnTo>
                  <a:lnTo>
                    <a:pt x="798" y="911"/>
                  </a:lnTo>
                  <a:lnTo>
                    <a:pt x="798" y="911"/>
                  </a:lnTo>
                  <a:lnTo>
                    <a:pt x="696" y="897"/>
                  </a:lnTo>
                  <a:lnTo>
                    <a:pt x="696" y="897"/>
                  </a:lnTo>
                  <a:lnTo>
                    <a:pt x="666" y="892"/>
                  </a:lnTo>
                  <a:lnTo>
                    <a:pt x="638" y="886"/>
                  </a:lnTo>
                  <a:lnTo>
                    <a:pt x="610" y="880"/>
                  </a:lnTo>
                  <a:lnTo>
                    <a:pt x="595" y="879"/>
                  </a:lnTo>
                  <a:lnTo>
                    <a:pt x="579" y="877"/>
                  </a:lnTo>
                  <a:lnTo>
                    <a:pt x="579" y="877"/>
                  </a:lnTo>
                  <a:lnTo>
                    <a:pt x="554" y="869"/>
                  </a:lnTo>
                  <a:lnTo>
                    <a:pt x="529" y="862"/>
                  </a:lnTo>
                  <a:lnTo>
                    <a:pt x="478" y="851"/>
                  </a:lnTo>
                  <a:lnTo>
                    <a:pt x="428" y="841"/>
                  </a:lnTo>
                  <a:lnTo>
                    <a:pt x="380" y="828"/>
                  </a:lnTo>
                  <a:lnTo>
                    <a:pt x="380" y="828"/>
                  </a:lnTo>
                  <a:lnTo>
                    <a:pt x="336" y="819"/>
                  </a:lnTo>
                  <a:lnTo>
                    <a:pt x="294" y="809"/>
                  </a:lnTo>
                  <a:lnTo>
                    <a:pt x="251" y="799"/>
                  </a:lnTo>
                  <a:lnTo>
                    <a:pt x="231" y="792"/>
                  </a:lnTo>
                  <a:lnTo>
                    <a:pt x="210" y="785"/>
                  </a:lnTo>
                  <a:lnTo>
                    <a:pt x="210" y="785"/>
                  </a:lnTo>
                  <a:lnTo>
                    <a:pt x="197" y="785"/>
                  </a:lnTo>
                  <a:lnTo>
                    <a:pt x="186" y="783"/>
                  </a:lnTo>
                  <a:lnTo>
                    <a:pt x="175" y="782"/>
                  </a:lnTo>
                  <a:lnTo>
                    <a:pt x="165" y="778"/>
                  </a:lnTo>
                  <a:lnTo>
                    <a:pt x="144" y="772"/>
                  </a:lnTo>
                  <a:lnTo>
                    <a:pt x="132" y="769"/>
                  </a:lnTo>
                  <a:lnTo>
                    <a:pt x="119" y="768"/>
                  </a:lnTo>
                  <a:lnTo>
                    <a:pt x="119" y="768"/>
                  </a:lnTo>
                  <a:lnTo>
                    <a:pt x="109" y="761"/>
                  </a:lnTo>
                  <a:lnTo>
                    <a:pt x="98" y="755"/>
                  </a:lnTo>
                  <a:lnTo>
                    <a:pt x="89" y="748"/>
                  </a:lnTo>
                  <a:lnTo>
                    <a:pt x="81" y="741"/>
                  </a:lnTo>
                  <a:lnTo>
                    <a:pt x="81" y="741"/>
                  </a:lnTo>
                  <a:lnTo>
                    <a:pt x="75" y="736"/>
                  </a:lnTo>
                  <a:lnTo>
                    <a:pt x="73" y="729"/>
                  </a:lnTo>
                  <a:lnTo>
                    <a:pt x="68" y="722"/>
                  </a:lnTo>
                  <a:lnTo>
                    <a:pt x="64" y="713"/>
                  </a:lnTo>
                  <a:lnTo>
                    <a:pt x="64" y="713"/>
                  </a:lnTo>
                  <a:lnTo>
                    <a:pt x="54" y="698"/>
                  </a:lnTo>
                  <a:lnTo>
                    <a:pt x="42" y="682"/>
                  </a:lnTo>
                  <a:lnTo>
                    <a:pt x="30" y="667"/>
                  </a:lnTo>
                  <a:lnTo>
                    <a:pt x="21" y="650"/>
                  </a:lnTo>
                  <a:lnTo>
                    <a:pt x="21" y="650"/>
                  </a:lnTo>
                  <a:lnTo>
                    <a:pt x="14" y="632"/>
                  </a:lnTo>
                  <a:lnTo>
                    <a:pt x="5" y="609"/>
                  </a:lnTo>
                  <a:lnTo>
                    <a:pt x="1" y="585"/>
                  </a:lnTo>
                  <a:lnTo>
                    <a:pt x="0" y="574"/>
                  </a:lnTo>
                  <a:lnTo>
                    <a:pt x="0" y="563"/>
                  </a:lnTo>
                  <a:lnTo>
                    <a:pt x="0" y="563"/>
                  </a:lnTo>
                  <a:lnTo>
                    <a:pt x="2" y="546"/>
                  </a:lnTo>
                  <a:lnTo>
                    <a:pt x="8" y="529"/>
                  </a:lnTo>
                  <a:lnTo>
                    <a:pt x="14" y="512"/>
                  </a:lnTo>
                  <a:lnTo>
                    <a:pt x="22" y="496"/>
                  </a:lnTo>
                  <a:lnTo>
                    <a:pt x="37" y="463"/>
                  </a:lnTo>
                  <a:lnTo>
                    <a:pt x="46" y="448"/>
                  </a:lnTo>
                  <a:lnTo>
                    <a:pt x="53" y="432"/>
                  </a:lnTo>
                  <a:lnTo>
                    <a:pt x="53" y="432"/>
                  </a:lnTo>
                  <a:lnTo>
                    <a:pt x="66" y="397"/>
                  </a:lnTo>
                  <a:lnTo>
                    <a:pt x="78" y="362"/>
                  </a:lnTo>
                  <a:lnTo>
                    <a:pt x="102" y="292"/>
                  </a:lnTo>
                  <a:lnTo>
                    <a:pt x="102" y="292"/>
                  </a:lnTo>
                  <a:lnTo>
                    <a:pt x="113" y="254"/>
                  </a:lnTo>
                  <a:lnTo>
                    <a:pt x="124" y="216"/>
                  </a:lnTo>
                  <a:lnTo>
                    <a:pt x="146" y="142"/>
                  </a:lnTo>
                  <a:lnTo>
                    <a:pt x="155" y="107"/>
                  </a:lnTo>
                  <a:lnTo>
                    <a:pt x="168" y="72"/>
                  </a:lnTo>
                  <a:lnTo>
                    <a:pt x="181" y="39"/>
                  </a:lnTo>
                  <a:lnTo>
                    <a:pt x="196" y="8"/>
                  </a:lnTo>
                  <a:lnTo>
                    <a:pt x="196" y="8"/>
                  </a:lnTo>
                  <a:close/>
                  <a:moveTo>
                    <a:pt x="1631" y="600"/>
                  </a:moveTo>
                  <a:lnTo>
                    <a:pt x="1631" y="600"/>
                  </a:lnTo>
                  <a:lnTo>
                    <a:pt x="1627" y="618"/>
                  </a:lnTo>
                  <a:lnTo>
                    <a:pt x="1621" y="636"/>
                  </a:lnTo>
                  <a:lnTo>
                    <a:pt x="1614" y="653"/>
                  </a:lnTo>
                  <a:lnTo>
                    <a:pt x="1607" y="670"/>
                  </a:lnTo>
                  <a:lnTo>
                    <a:pt x="1607" y="670"/>
                  </a:lnTo>
                  <a:lnTo>
                    <a:pt x="1584" y="713"/>
                  </a:lnTo>
                  <a:lnTo>
                    <a:pt x="1561" y="757"/>
                  </a:lnTo>
                  <a:lnTo>
                    <a:pt x="1535" y="796"/>
                  </a:lnTo>
                  <a:lnTo>
                    <a:pt x="1509" y="833"/>
                  </a:lnTo>
                  <a:lnTo>
                    <a:pt x="1509" y="833"/>
                  </a:lnTo>
                  <a:lnTo>
                    <a:pt x="1504" y="858"/>
                  </a:lnTo>
                  <a:lnTo>
                    <a:pt x="1499" y="883"/>
                  </a:lnTo>
                  <a:lnTo>
                    <a:pt x="1490" y="908"/>
                  </a:lnTo>
                  <a:lnTo>
                    <a:pt x="1479" y="934"/>
                  </a:lnTo>
                  <a:lnTo>
                    <a:pt x="1467" y="958"/>
                  </a:lnTo>
                  <a:lnTo>
                    <a:pt x="1452" y="979"/>
                  </a:lnTo>
                  <a:lnTo>
                    <a:pt x="1436" y="997"/>
                  </a:lnTo>
                  <a:lnTo>
                    <a:pt x="1427" y="1005"/>
                  </a:lnTo>
                  <a:lnTo>
                    <a:pt x="1417" y="1012"/>
                  </a:lnTo>
                  <a:lnTo>
                    <a:pt x="1417" y="1012"/>
                  </a:lnTo>
                  <a:lnTo>
                    <a:pt x="1415" y="1012"/>
                  </a:lnTo>
                  <a:lnTo>
                    <a:pt x="1410" y="1014"/>
                  </a:lnTo>
                  <a:lnTo>
                    <a:pt x="1405" y="1015"/>
                  </a:lnTo>
                  <a:lnTo>
                    <a:pt x="1401" y="1016"/>
                  </a:lnTo>
                  <a:lnTo>
                    <a:pt x="1401" y="1016"/>
                  </a:lnTo>
                  <a:lnTo>
                    <a:pt x="1389" y="1015"/>
                  </a:lnTo>
                  <a:lnTo>
                    <a:pt x="1377" y="1012"/>
                  </a:lnTo>
                  <a:lnTo>
                    <a:pt x="1363" y="1011"/>
                  </a:lnTo>
                  <a:lnTo>
                    <a:pt x="1347" y="1009"/>
                  </a:lnTo>
                  <a:lnTo>
                    <a:pt x="1347" y="1009"/>
                  </a:lnTo>
                  <a:lnTo>
                    <a:pt x="1337" y="1009"/>
                  </a:lnTo>
                  <a:lnTo>
                    <a:pt x="1326" y="1011"/>
                  </a:lnTo>
                  <a:lnTo>
                    <a:pt x="1326" y="1011"/>
                  </a:lnTo>
                  <a:lnTo>
                    <a:pt x="1312" y="1009"/>
                  </a:lnTo>
                  <a:lnTo>
                    <a:pt x="1298" y="1007"/>
                  </a:lnTo>
                  <a:lnTo>
                    <a:pt x="1269" y="998"/>
                  </a:lnTo>
                  <a:lnTo>
                    <a:pt x="1242" y="991"/>
                  </a:lnTo>
                  <a:lnTo>
                    <a:pt x="1229" y="988"/>
                  </a:lnTo>
                  <a:lnTo>
                    <a:pt x="1217" y="988"/>
                  </a:lnTo>
                  <a:lnTo>
                    <a:pt x="1217" y="988"/>
                  </a:lnTo>
                  <a:lnTo>
                    <a:pt x="1210" y="983"/>
                  </a:lnTo>
                  <a:lnTo>
                    <a:pt x="1203" y="980"/>
                  </a:lnTo>
                  <a:lnTo>
                    <a:pt x="1187" y="974"/>
                  </a:lnTo>
                  <a:lnTo>
                    <a:pt x="1151" y="966"/>
                  </a:lnTo>
                  <a:lnTo>
                    <a:pt x="1151" y="966"/>
                  </a:lnTo>
                  <a:lnTo>
                    <a:pt x="1123" y="958"/>
                  </a:lnTo>
                  <a:lnTo>
                    <a:pt x="1110" y="953"/>
                  </a:lnTo>
                  <a:lnTo>
                    <a:pt x="1096" y="952"/>
                  </a:lnTo>
                  <a:lnTo>
                    <a:pt x="1096" y="952"/>
                  </a:lnTo>
                  <a:lnTo>
                    <a:pt x="1068" y="946"/>
                  </a:lnTo>
                  <a:lnTo>
                    <a:pt x="1041" y="939"/>
                  </a:lnTo>
                  <a:lnTo>
                    <a:pt x="988" y="921"/>
                  </a:lnTo>
                  <a:lnTo>
                    <a:pt x="988" y="921"/>
                  </a:lnTo>
                  <a:lnTo>
                    <a:pt x="960" y="914"/>
                  </a:lnTo>
                  <a:lnTo>
                    <a:pt x="933" y="907"/>
                  </a:lnTo>
                  <a:lnTo>
                    <a:pt x="876" y="896"/>
                  </a:lnTo>
                  <a:lnTo>
                    <a:pt x="821" y="886"/>
                  </a:lnTo>
                  <a:lnTo>
                    <a:pt x="766" y="876"/>
                  </a:lnTo>
                  <a:lnTo>
                    <a:pt x="766" y="876"/>
                  </a:lnTo>
                  <a:lnTo>
                    <a:pt x="735" y="869"/>
                  </a:lnTo>
                  <a:lnTo>
                    <a:pt x="706" y="861"/>
                  </a:lnTo>
                  <a:lnTo>
                    <a:pt x="647" y="842"/>
                  </a:lnTo>
                  <a:lnTo>
                    <a:pt x="647" y="842"/>
                  </a:lnTo>
                  <a:lnTo>
                    <a:pt x="588" y="826"/>
                  </a:lnTo>
                  <a:lnTo>
                    <a:pt x="527" y="810"/>
                  </a:lnTo>
                  <a:lnTo>
                    <a:pt x="468" y="795"/>
                  </a:lnTo>
                  <a:lnTo>
                    <a:pt x="409" y="782"/>
                  </a:lnTo>
                  <a:lnTo>
                    <a:pt x="409" y="782"/>
                  </a:lnTo>
                  <a:lnTo>
                    <a:pt x="346" y="769"/>
                  </a:lnTo>
                  <a:lnTo>
                    <a:pt x="285" y="760"/>
                  </a:lnTo>
                  <a:lnTo>
                    <a:pt x="285" y="760"/>
                  </a:lnTo>
                  <a:lnTo>
                    <a:pt x="266" y="757"/>
                  </a:lnTo>
                  <a:lnTo>
                    <a:pt x="245" y="754"/>
                  </a:lnTo>
                  <a:lnTo>
                    <a:pt x="223" y="751"/>
                  </a:lnTo>
                  <a:lnTo>
                    <a:pt x="203" y="746"/>
                  </a:lnTo>
                  <a:lnTo>
                    <a:pt x="203" y="746"/>
                  </a:lnTo>
                  <a:lnTo>
                    <a:pt x="189" y="740"/>
                  </a:lnTo>
                  <a:lnTo>
                    <a:pt x="178" y="733"/>
                  </a:lnTo>
                  <a:lnTo>
                    <a:pt x="168" y="726"/>
                  </a:lnTo>
                  <a:lnTo>
                    <a:pt x="161" y="716"/>
                  </a:lnTo>
                  <a:lnTo>
                    <a:pt x="157" y="706"/>
                  </a:lnTo>
                  <a:lnTo>
                    <a:pt x="153" y="694"/>
                  </a:lnTo>
                  <a:lnTo>
                    <a:pt x="151" y="681"/>
                  </a:lnTo>
                  <a:lnTo>
                    <a:pt x="153" y="664"/>
                  </a:lnTo>
                  <a:lnTo>
                    <a:pt x="153" y="664"/>
                  </a:lnTo>
                  <a:lnTo>
                    <a:pt x="154" y="649"/>
                  </a:lnTo>
                  <a:lnTo>
                    <a:pt x="157" y="630"/>
                  </a:lnTo>
                  <a:lnTo>
                    <a:pt x="161" y="611"/>
                  </a:lnTo>
                  <a:lnTo>
                    <a:pt x="167" y="591"/>
                  </a:lnTo>
                  <a:lnTo>
                    <a:pt x="167" y="591"/>
                  </a:lnTo>
                  <a:lnTo>
                    <a:pt x="172" y="576"/>
                  </a:lnTo>
                  <a:lnTo>
                    <a:pt x="179" y="560"/>
                  </a:lnTo>
                  <a:lnTo>
                    <a:pt x="196" y="528"/>
                  </a:lnTo>
                  <a:lnTo>
                    <a:pt x="214" y="496"/>
                  </a:lnTo>
                  <a:lnTo>
                    <a:pt x="223" y="479"/>
                  </a:lnTo>
                  <a:lnTo>
                    <a:pt x="231" y="462"/>
                  </a:lnTo>
                  <a:lnTo>
                    <a:pt x="231" y="462"/>
                  </a:lnTo>
                  <a:lnTo>
                    <a:pt x="259" y="392"/>
                  </a:lnTo>
                  <a:lnTo>
                    <a:pt x="287" y="324"/>
                  </a:lnTo>
                  <a:lnTo>
                    <a:pt x="287" y="324"/>
                  </a:lnTo>
                  <a:lnTo>
                    <a:pt x="297" y="299"/>
                  </a:lnTo>
                  <a:lnTo>
                    <a:pt x="297" y="299"/>
                  </a:lnTo>
                  <a:lnTo>
                    <a:pt x="300" y="293"/>
                  </a:lnTo>
                  <a:lnTo>
                    <a:pt x="304" y="288"/>
                  </a:lnTo>
                  <a:lnTo>
                    <a:pt x="308" y="282"/>
                  </a:lnTo>
                  <a:lnTo>
                    <a:pt x="311" y="277"/>
                  </a:lnTo>
                  <a:lnTo>
                    <a:pt x="311" y="277"/>
                  </a:lnTo>
                  <a:lnTo>
                    <a:pt x="314" y="270"/>
                  </a:lnTo>
                  <a:lnTo>
                    <a:pt x="315" y="261"/>
                  </a:lnTo>
                  <a:lnTo>
                    <a:pt x="317" y="251"/>
                  </a:lnTo>
                  <a:lnTo>
                    <a:pt x="318" y="243"/>
                  </a:lnTo>
                  <a:lnTo>
                    <a:pt x="318" y="243"/>
                  </a:lnTo>
                  <a:lnTo>
                    <a:pt x="327" y="220"/>
                  </a:lnTo>
                  <a:lnTo>
                    <a:pt x="329" y="209"/>
                  </a:lnTo>
                  <a:lnTo>
                    <a:pt x="334" y="197"/>
                  </a:lnTo>
                  <a:lnTo>
                    <a:pt x="335" y="184"/>
                  </a:lnTo>
                  <a:lnTo>
                    <a:pt x="335" y="173"/>
                  </a:lnTo>
                  <a:lnTo>
                    <a:pt x="332" y="161"/>
                  </a:lnTo>
                  <a:lnTo>
                    <a:pt x="331" y="157"/>
                  </a:lnTo>
                  <a:lnTo>
                    <a:pt x="327" y="153"/>
                  </a:lnTo>
                  <a:lnTo>
                    <a:pt x="327" y="153"/>
                  </a:lnTo>
                  <a:lnTo>
                    <a:pt x="317" y="154"/>
                  </a:lnTo>
                  <a:lnTo>
                    <a:pt x="308" y="159"/>
                  </a:lnTo>
                  <a:lnTo>
                    <a:pt x="290" y="168"/>
                  </a:lnTo>
                  <a:lnTo>
                    <a:pt x="290" y="168"/>
                  </a:lnTo>
                  <a:lnTo>
                    <a:pt x="283" y="185"/>
                  </a:lnTo>
                  <a:lnTo>
                    <a:pt x="278" y="204"/>
                  </a:lnTo>
                  <a:lnTo>
                    <a:pt x="268" y="240"/>
                  </a:lnTo>
                  <a:lnTo>
                    <a:pt x="258" y="277"/>
                  </a:lnTo>
                  <a:lnTo>
                    <a:pt x="248" y="313"/>
                  </a:lnTo>
                  <a:lnTo>
                    <a:pt x="248" y="313"/>
                  </a:lnTo>
                  <a:lnTo>
                    <a:pt x="237" y="348"/>
                  </a:lnTo>
                  <a:lnTo>
                    <a:pt x="226" y="385"/>
                  </a:lnTo>
                  <a:lnTo>
                    <a:pt x="213" y="421"/>
                  </a:lnTo>
                  <a:lnTo>
                    <a:pt x="197" y="456"/>
                  </a:lnTo>
                  <a:lnTo>
                    <a:pt x="197" y="456"/>
                  </a:lnTo>
                  <a:lnTo>
                    <a:pt x="182" y="487"/>
                  </a:lnTo>
                  <a:lnTo>
                    <a:pt x="167" y="519"/>
                  </a:lnTo>
                  <a:lnTo>
                    <a:pt x="150" y="552"/>
                  </a:lnTo>
                  <a:lnTo>
                    <a:pt x="133" y="585"/>
                  </a:lnTo>
                  <a:lnTo>
                    <a:pt x="133" y="585"/>
                  </a:lnTo>
                  <a:lnTo>
                    <a:pt x="126" y="602"/>
                  </a:lnTo>
                  <a:lnTo>
                    <a:pt x="120" y="619"/>
                  </a:lnTo>
                  <a:lnTo>
                    <a:pt x="109" y="660"/>
                  </a:lnTo>
                  <a:lnTo>
                    <a:pt x="109" y="660"/>
                  </a:lnTo>
                  <a:lnTo>
                    <a:pt x="103" y="680"/>
                  </a:lnTo>
                  <a:lnTo>
                    <a:pt x="98" y="701"/>
                  </a:lnTo>
                  <a:lnTo>
                    <a:pt x="96" y="710"/>
                  </a:lnTo>
                  <a:lnTo>
                    <a:pt x="95" y="720"/>
                  </a:lnTo>
                  <a:lnTo>
                    <a:pt x="96" y="729"/>
                  </a:lnTo>
                  <a:lnTo>
                    <a:pt x="98" y="736"/>
                  </a:lnTo>
                  <a:lnTo>
                    <a:pt x="98" y="736"/>
                  </a:lnTo>
                  <a:lnTo>
                    <a:pt x="102" y="741"/>
                  </a:lnTo>
                  <a:lnTo>
                    <a:pt x="110" y="747"/>
                  </a:lnTo>
                  <a:lnTo>
                    <a:pt x="120" y="751"/>
                  </a:lnTo>
                  <a:lnTo>
                    <a:pt x="132" y="755"/>
                  </a:lnTo>
                  <a:lnTo>
                    <a:pt x="158" y="762"/>
                  </a:lnTo>
                  <a:lnTo>
                    <a:pt x="183" y="768"/>
                  </a:lnTo>
                  <a:lnTo>
                    <a:pt x="183" y="768"/>
                  </a:lnTo>
                  <a:lnTo>
                    <a:pt x="221" y="776"/>
                  </a:lnTo>
                  <a:lnTo>
                    <a:pt x="258" y="785"/>
                  </a:lnTo>
                  <a:lnTo>
                    <a:pt x="328" y="804"/>
                  </a:lnTo>
                  <a:lnTo>
                    <a:pt x="395" y="823"/>
                  </a:lnTo>
                  <a:lnTo>
                    <a:pt x="431" y="831"/>
                  </a:lnTo>
                  <a:lnTo>
                    <a:pt x="466" y="838"/>
                  </a:lnTo>
                  <a:lnTo>
                    <a:pt x="466" y="838"/>
                  </a:lnTo>
                  <a:lnTo>
                    <a:pt x="516" y="848"/>
                  </a:lnTo>
                  <a:lnTo>
                    <a:pt x="568" y="861"/>
                  </a:lnTo>
                  <a:lnTo>
                    <a:pt x="620" y="873"/>
                  </a:lnTo>
                  <a:lnTo>
                    <a:pt x="647" y="879"/>
                  </a:lnTo>
                  <a:lnTo>
                    <a:pt x="673" y="883"/>
                  </a:lnTo>
                  <a:lnTo>
                    <a:pt x="673" y="883"/>
                  </a:lnTo>
                  <a:lnTo>
                    <a:pt x="728" y="890"/>
                  </a:lnTo>
                  <a:lnTo>
                    <a:pt x="783" y="897"/>
                  </a:lnTo>
                  <a:lnTo>
                    <a:pt x="783" y="897"/>
                  </a:lnTo>
                  <a:lnTo>
                    <a:pt x="810" y="901"/>
                  </a:lnTo>
                  <a:lnTo>
                    <a:pt x="836" y="907"/>
                  </a:lnTo>
                  <a:lnTo>
                    <a:pt x="888" y="920"/>
                  </a:lnTo>
                  <a:lnTo>
                    <a:pt x="888" y="920"/>
                  </a:lnTo>
                  <a:lnTo>
                    <a:pt x="967" y="938"/>
                  </a:lnTo>
                  <a:lnTo>
                    <a:pt x="1043" y="956"/>
                  </a:lnTo>
                  <a:lnTo>
                    <a:pt x="1189" y="994"/>
                  </a:lnTo>
                  <a:lnTo>
                    <a:pt x="1189" y="994"/>
                  </a:lnTo>
                  <a:lnTo>
                    <a:pt x="1214" y="1000"/>
                  </a:lnTo>
                  <a:lnTo>
                    <a:pt x="1239" y="1004"/>
                  </a:lnTo>
                  <a:lnTo>
                    <a:pt x="1264" y="1009"/>
                  </a:lnTo>
                  <a:lnTo>
                    <a:pt x="1290" y="1016"/>
                  </a:lnTo>
                  <a:lnTo>
                    <a:pt x="1290" y="1016"/>
                  </a:lnTo>
                  <a:lnTo>
                    <a:pt x="1305" y="1021"/>
                  </a:lnTo>
                  <a:lnTo>
                    <a:pt x="1321" y="1028"/>
                  </a:lnTo>
                  <a:lnTo>
                    <a:pt x="1336" y="1033"/>
                  </a:lnTo>
                  <a:lnTo>
                    <a:pt x="1351" y="1039"/>
                  </a:lnTo>
                  <a:lnTo>
                    <a:pt x="1351" y="1039"/>
                  </a:lnTo>
                  <a:lnTo>
                    <a:pt x="1365" y="1042"/>
                  </a:lnTo>
                  <a:lnTo>
                    <a:pt x="1385" y="1045"/>
                  </a:lnTo>
                  <a:lnTo>
                    <a:pt x="1405" y="1046"/>
                  </a:lnTo>
                  <a:lnTo>
                    <a:pt x="1422" y="1046"/>
                  </a:lnTo>
                  <a:lnTo>
                    <a:pt x="1422" y="1046"/>
                  </a:lnTo>
                  <a:lnTo>
                    <a:pt x="1430" y="1045"/>
                  </a:lnTo>
                  <a:lnTo>
                    <a:pt x="1438" y="1040"/>
                  </a:lnTo>
                  <a:lnTo>
                    <a:pt x="1455" y="1033"/>
                  </a:lnTo>
                  <a:lnTo>
                    <a:pt x="1472" y="1024"/>
                  </a:lnTo>
                  <a:lnTo>
                    <a:pt x="1488" y="1016"/>
                  </a:lnTo>
                  <a:lnTo>
                    <a:pt x="1488" y="1016"/>
                  </a:lnTo>
                  <a:lnTo>
                    <a:pt x="1503" y="974"/>
                  </a:lnTo>
                  <a:lnTo>
                    <a:pt x="1520" y="934"/>
                  </a:lnTo>
                  <a:lnTo>
                    <a:pt x="1556" y="851"/>
                  </a:lnTo>
                  <a:lnTo>
                    <a:pt x="1593" y="769"/>
                  </a:lnTo>
                  <a:lnTo>
                    <a:pt x="1611" y="729"/>
                  </a:lnTo>
                  <a:lnTo>
                    <a:pt x="1628" y="688"/>
                  </a:lnTo>
                  <a:lnTo>
                    <a:pt x="1628" y="688"/>
                  </a:lnTo>
                  <a:lnTo>
                    <a:pt x="1643" y="649"/>
                  </a:lnTo>
                  <a:lnTo>
                    <a:pt x="1650" y="628"/>
                  </a:lnTo>
                  <a:lnTo>
                    <a:pt x="1656" y="607"/>
                  </a:lnTo>
                  <a:lnTo>
                    <a:pt x="1662" y="585"/>
                  </a:lnTo>
                  <a:lnTo>
                    <a:pt x="1666" y="564"/>
                  </a:lnTo>
                  <a:lnTo>
                    <a:pt x="1667" y="543"/>
                  </a:lnTo>
                  <a:lnTo>
                    <a:pt x="1666" y="524"/>
                  </a:lnTo>
                  <a:lnTo>
                    <a:pt x="1666" y="524"/>
                  </a:lnTo>
                  <a:lnTo>
                    <a:pt x="1652" y="504"/>
                  </a:lnTo>
                  <a:lnTo>
                    <a:pt x="1645" y="496"/>
                  </a:lnTo>
                  <a:lnTo>
                    <a:pt x="1642" y="494"/>
                  </a:lnTo>
                  <a:lnTo>
                    <a:pt x="1642" y="496"/>
                  </a:lnTo>
                  <a:lnTo>
                    <a:pt x="1642" y="496"/>
                  </a:lnTo>
                  <a:lnTo>
                    <a:pt x="1646" y="508"/>
                  </a:lnTo>
                  <a:lnTo>
                    <a:pt x="1648" y="521"/>
                  </a:lnTo>
                  <a:lnTo>
                    <a:pt x="1648" y="534"/>
                  </a:lnTo>
                  <a:lnTo>
                    <a:pt x="1645" y="546"/>
                  </a:lnTo>
                  <a:lnTo>
                    <a:pt x="1639" y="573"/>
                  </a:lnTo>
                  <a:lnTo>
                    <a:pt x="1631" y="600"/>
                  </a:lnTo>
                  <a:lnTo>
                    <a:pt x="1631" y="600"/>
                  </a:lnTo>
                  <a:close/>
                  <a:moveTo>
                    <a:pt x="1629" y="442"/>
                  </a:moveTo>
                  <a:lnTo>
                    <a:pt x="1629" y="442"/>
                  </a:lnTo>
                  <a:lnTo>
                    <a:pt x="1621" y="441"/>
                  </a:lnTo>
                  <a:lnTo>
                    <a:pt x="1615" y="438"/>
                  </a:lnTo>
                  <a:lnTo>
                    <a:pt x="1610" y="434"/>
                  </a:lnTo>
                  <a:lnTo>
                    <a:pt x="1604" y="428"/>
                  </a:lnTo>
                  <a:lnTo>
                    <a:pt x="1604" y="428"/>
                  </a:lnTo>
                  <a:lnTo>
                    <a:pt x="1593" y="425"/>
                  </a:lnTo>
                  <a:lnTo>
                    <a:pt x="1580" y="423"/>
                  </a:lnTo>
                  <a:lnTo>
                    <a:pt x="1556" y="413"/>
                  </a:lnTo>
                  <a:lnTo>
                    <a:pt x="1545" y="409"/>
                  </a:lnTo>
                  <a:lnTo>
                    <a:pt x="1534" y="406"/>
                  </a:lnTo>
                  <a:lnTo>
                    <a:pt x="1523" y="404"/>
                  </a:lnTo>
                  <a:lnTo>
                    <a:pt x="1510" y="404"/>
                  </a:lnTo>
                  <a:lnTo>
                    <a:pt x="1510" y="404"/>
                  </a:lnTo>
                  <a:lnTo>
                    <a:pt x="1469" y="392"/>
                  </a:lnTo>
                  <a:lnTo>
                    <a:pt x="1429" y="379"/>
                  </a:lnTo>
                  <a:lnTo>
                    <a:pt x="1347" y="357"/>
                  </a:lnTo>
                  <a:lnTo>
                    <a:pt x="1266" y="336"/>
                  </a:lnTo>
                  <a:lnTo>
                    <a:pt x="1183" y="313"/>
                  </a:lnTo>
                  <a:lnTo>
                    <a:pt x="1183" y="313"/>
                  </a:lnTo>
                  <a:lnTo>
                    <a:pt x="1144" y="303"/>
                  </a:lnTo>
                  <a:lnTo>
                    <a:pt x="1104" y="293"/>
                  </a:lnTo>
                  <a:lnTo>
                    <a:pt x="1104" y="293"/>
                  </a:lnTo>
                  <a:lnTo>
                    <a:pt x="1048" y="279"/>
                  </a:lnTo>
                  <a:lnTo>
                    <a:pt x="993" y="264"/>
                  </a:lnTo>
                  <a:lnTo>
                    <a:pt x="993" y="264"/>
                  </a:lnTo>
                  <a:lnTo>
                    <a:pt x="954" y="254"/>
                  </a:lnTo>
                  <a:lnTo>
                    <a:pt x="915" y="243"/>
                  </a:lnTo>
                  <a:lnTo>
                    <a:pt x="915" y="243"/>
                  </a:lnTo>
                  <a:lnTo>
                    <a:pt x="876" y="232"/>
                  </a:lnTo>
                  <a:lnTo>
                    <a:pt x="838" y="219"/>
                  </a:lnTo>
                  <a:lnTo>
                    <a:pt x="798" y="206"/>
                  </a:lnTo>
                  <a:lnTo>
                    <a:pt x="777" y="202"/>
                  </a:lnTo>
                  <a:lnTo>
                    <a:pt x="758" y="198"/>
                  </a:lnTo>
                  <a:lnTo>
                    <a:pt x="758" y="198"/>
                  </a:lnTo>
                  <a:lnTo>
                    <a:pt x="727" y="188"/>
                  </a:lnTo>
                  <a:lnTo>
                    <a:pt x="694" y="180"/>
                  </a:lnTo>
                  <a:lnTo>
                    <a:pt x="661" y="171"/>
                  </a:lnTo>
                  <a:lnTo>
                    <a:pt x="628" y="166"/>
                  </a:lnTo>
                  <a:lnTo>
                    <a:pt x="560" y="153"/>
                  </a:lnTo>
                  <a:lnTo>
                    <a:pt x="526" y="146"/>
                  </a:lnTo>
                  <a:lnTo>
                    <a:pt x="492" y="139"/>
                  </a:lnTo>
                  <a:lnTo>
                    <a:pt x="492" y="139"/>
                  </a:lnTo>
                  <a:lnTo>
                    <a:pt x="491" y="138"/>
                  </a:lnTo>
                  <a:lnTo>
                    <a:pt x="489" y="138"/>
                  </a:lnTo>
                  <a:lnTo>
                    <a:pt x="485" y="140"/>
                  </a:lnTo>
                  <a:lnTo>
                    <a:pt x="481" y="142"/>
                  </a:lnTo>
                  <a:lnTo>
                    <a:pt x="478" y="142"/>
                  </a:lnTo>
                  <a:lnTo>
                    <a:pt x="475" y="140"/>
                  </a:lnTo>
                  <a:lnTo>
                    <a:pt x="475" y="140"/>
                  </a:lnTo>
                  <a:lnTo>
                    <a:pt x="473" y="139"/>
                  </a:lnTo>
                  <a:lnTo>
                    <a:pt x="471" y="139"/>
                  </a:lnTo>
                  <a:lnTo>
                    <a:pt x="470" y="135"/>
                  </a:lnTo>
                  <a:lnTo>
                    <a:pt x="467" y="131"/>
                  </a:lnTo>
                  <a:lnTo>
                    <a:pt x="466" y="131"/>
                  </a:lnTo>
                  <a:lnTo>
                    <a:pt x="463" y="129"/>
                  </a:lnTo>
                  <a:lnTo>
                    <a:pt x="463" y="129"/>
                  </a:lnTo>
                  <a:lnTo>
                    <a:pt x="415" y="118"/>
                  </a:lnTo>
                  <a:lnTo>
                    <a:pt x="369" y="108"/>
                  </a:lnTo>
                  <a:lnTo>
                    <a:pt x="324" y="100"/>
                  </a:lnTo>
                  <a:lnTo>
                    <a:pt x="278" y="94"/>
                  </a:lnTo>
                  <a:lnTo>
                    <a:pt x="278" y="94"/>
                  </a:lnTo>
                  <a:lnTo>
                    <a:pt x="283" y="98"/>
                  </a:lnTo>
                  <a:lnTo>
                    <a:pt x="289" y="104"/>
                  </a:lnTo>
                  <a:lnTo>
                    <a:pt x="297" y="117"/>
                  </a:lnTo>
                  <a:lnTo>
                    <a:pt x="307" y="128"/>
                  </a:lnTo>
                  <a:lnTo>
                    <a:pt x="313" y="133"/>
                  </a:lnTo>
                  <a:lnTo>
                    <a:pt x="318" y="136"/>
                  </a:lnTo>
                  <a:lnTo>
                    <a:pt x="318" y="136"/>
                  </a:lnTo>
                  <a:lnTo>
                    <a:pt x="325" y="139"/>
                  </a:lnTo>
                  <a:lnTo>
                    <a:pt x="332" y="139"/>
                  </a:lnTo>
                  <a:lnTo>
                    <a:pt x="346" y="139"/>
                  </a:lnTo>
                  <a:lnTo>
                    <a:pt x="353" y="139"/>
                  </a:lnTo>
                  <a:lnTo>
                    <a:pt x="359" y="140"/>
                  </a:lnTo>
                  <a:lnTo>
                    <a:pt x="366" y="142"/>
                  </a:lnTo>
                  <a:lnTo>
                    <a:pt x="373" y="146"/>
                  </a:lnTo>
                  <a:lnTo>
                    <a:pt x="373" y="146"/>
                  </a:lnTo>
                  <a:lnTo>
                    <a:pt x="374" y="145"/>
                  </a:lnTo>
                  <a:lnTo>
                    <a:pt x="376" y="145"/>
                  </a:lnTo>
                  <a:lnTo>
                    <a:pt x="377" y="140"/>
                  </a:lnTo>
                  <a:lnTo>
                    <a:pt x="380" y="139"/>
                  </a:lnTo>
                  <a:lnTo>
                    <a:pt x="381" y="138"/>
                  </a:lnTo>
                  <a:lnTo>
                    <a:pt x="384" y="139"/>
                  </a:lnTo>
                  <a:lnTo>
                    <a:pt x="384" y="139"/>
                  </a:lnTo>
                  <a:lnTo>
                    <a:pt x="387" y="140"/>
                  </a:lnTo>
                  <a:lnTo>
                    <a:pt x="388" y="145"/>
                  </a:lnTo>
                  <a:lnTo>
                    <a:pt x="391" y="147"/>
                  </a:lnTo>
                  <a:lnTo>
                    <a:pt x="393" y="149"/>
                  </a:lnTo>
                  <a:lnTo>
                    <a:pt x="395" y="149"/>
                  </a:lnTo>
                  <a:lnTo>
                    <a:pt x="395" y="149"/>
                  </a:lnTo>
                  <a:lnTo>
                    <a:pt x="502" y="177"/>
                  </a:lnTo>
                  <a:lnTo>
                    <a:pt x="606" y="205"/>
                  </a:lnTo>
                  <a:lnTo>
                    <a:pt x="711" y="233"/>
                  </a:lnTo>
                  <a:lnTo>
                    <a:pt x="819" y="261"/>
                  </a:lnTo>
                  <a:lnTo>
                    <a:pt x="819" y="261"/>
                  </a:lnTo>
                  <a:lnTo>
                    <a:pt x="888" y="277"/>
                  </a:lnTo>
                  <a:lnTo>
                    <a:pt x="957" y="292"/>
                  </a:lnTo>
                  <a:lnTo>
                    <a:pt x="1026" y="307"/>
                  </a:lnTo>
                  <a:lnTo>
                    <a:pt x="1095" y="324"/>
                  </a:lnTo>
                  <a:lnTo>
                    <a:pt x="1095" y="324"/>
                  </a:lnTo>
                  <a:lnTo>
                    <a:pt x="1226" y="358"/>
                  </a:lnTo>
                  <a:lnTo>
                    <a:pt x="1360" y="392"/>
                  </a:lnTo>
                  <a:lnTo>
                    <a:pt x="1360" y="392"/>
                  </a:lnTo>
                  <a:lnTo>
                    <a:pt x="1408" y="406"/>
                  </a:lnTo>
                  <a:lnTo>
                    <a:pt x="1458" y="420"/>
                  </a:lnTo>
                  <a:lnTo>
                    <a:pt x="1509" y="435"/>
                  </a:lnTo>
                  <a:lnTo>
                    <a:pt x="1534" y="441"/>
                  </a:lnTo>
                  <a:lnTo>
                    <a:pt x="1558" y="446"/>
                  </a:lnTo>
                  <a:lnTo>
                    <a:pt x="1558" y="446"/>
                  </a:lnTo>
                  <a:lnTo>
                    <a:pt x="1589" y="452"/>
                  </a:lnTo>
                  <a:lnTo>
                    <a:pt x="1603" y="456"/>
                  </a:lnTo>
                  <a:lnTo>
                    <a:pt x="1615" y="461"/>
                  </a:lnTo>
                  <a:lnTo>
                    <a:pt x="1628" y="466"/>
                  </a:lnTo>
                  <a:lnTo>
                    <a:pt x="1638" y="472"/>
                  </a:lnTo>
                  <a:lnTo>
                    <a:pt x="1648" y="479"/>
                  </a:lnTo>
                  <a:lnTo>
                    <a:pt x="1657" y="489"/>
                  </a:lnTo>
                  <a:lnTo>
                    <a:pt x="1657" y="489"/>
                  </a:lnTo>
                  <a:lnTo>
                    <a:pt x="1643" y="465"/>
                  </a:lnTo>
                  <a:lnTo>
                    <a:pt x="1629" y="442"/>
                  </a:lnTo>
                  <a:lnTo>
                    <a:pt x="1629" y="442"/>
                  </a:lnTo>
                  <a:close/>
                  <a:moveTo>
                    <a:pt x="327" y="263"/>
                  </a:moveTo>
                  <a:lnTo>
                    <a:pt x="327" y="263"/>
                  </a:lnTo>
                  <a:lnTo>
                    <a:pt x="318" y="303"/>
                  </a:lnTo>
                  <a:lnTo>
                    <a:pt x="310" y="347"/>
                  </a:lnTo>
                  <a:lnTo>
                    <a:pt x="310" y="347"/>
                  </a:lnTo>
                  <a:lnTo>
                    <a:pt x="304" y="369"/>
                  </a:lnTo>
                  <a:lnTo>
                    <a:pt x="297" y="392"/>
                  </a:lnTo>
                  <a:lnTo>
                    <a:pt x="292" y="413"/>
                  </a:lnTo>
                  <a:lnTo>
                    <a:pt x="289" y="434"/>
                  </a:lnTo>
                  <a:lnTo>
                    <a:pt x="289" y="434"/>
                  </a:lnTo>
                  <a:lnTo>
                    <a:pt x="286" y="458"/>
                  </a:lnTo>
                  <a:lnTo>
                    <a:pt x="285" y="470"/>
                  </a:lnTo>
                  <a:lnTo>
                    <a:pt x="285" y="482"/>
                  </a:lnTo>
                  <a:lnTo>
                    <a:pt x="285" y="482"/>
                  </a:lnTo>
                  <a:lnTo>
                    <a:pt x="286" y="487"/>
                  </a:lnTo>
                  <a:lnTo>
                    <a:pt x="289" y="493"/>
                  </a:lnTo>
                  <a:lnTo>
                    <a:pt x="292" y="500"/>
                  </a:lnTo>
                  <a:lnTo>
                    <a:pt x="294" y="507"/>
                  </a:lnTo>
                  <a:lnTo>
                    <a:pt x="294" y="507"/>
                  </a:lnTo>
                  <a:lnTo>
                    <a:pt x="296" y="524"/>
                  </a:lnTo>
                  <a:lnTo>
                    <a:pt x="299" y="539"/>
                  </a:lnTo>
                  <a:lnTo>
                    <a:pt x="300" y="555"/>
                  </a:lnTo>
                  <a:lnTo>
                    <a:pt x="303" y="569"/>
                  </a:lnTo>
                  <a:lnTo>
                    <a:pt x="303" y="569"/>
                  </a:lnTo>
                  <a:lnTo>
                    <a:pt x="304" y="574"/>
                  </a:lnTo>
                  <a:lnTo>
                    <a:pt x="308" y="581"/>
                  </a:lnTo>
                  <a:lnTo>
                    <a:pt x="317" y="595"/>
                  </a:lnTo>
                  <a:lnTo>
                    <a:pt x="328" y="608"/>
                  </a:lnTo>
                  <a:lnTo>
                    <a:pt x="339" y="621"/>
                  </a:lnTo>
                  <a:lnTo>
                    <a:pt x="339" y="621"/>
                  </a:lnTo>
                  <a:lnTo>
                    <a:pt x="355" y="635"/>
                  </a:lnTo>
                  <a:lnTo>
                    <a:pt x="372" y="647"/>
                  </a:lnTo>
                  <a:lnTo>
                    <a:pt x="390" y="657"/>
                  </a:lnTo>
                  <a:lnTo>
                    <a:pt x="408" y="665"/>
                  </a:lnTo>
                  <a:lnTo>
                    <a:pt x="429" y="673"/>
                  </a:lnTo>
                  <a:lnTo>
                    <a:pt x="450" y="678"/>
                  </a:lnTo>
                  <a:lnTo>
                    <a:pt x="496" y="691"/>
                  </a:lnTo>
                  <a:lnTo>
                    <a:pt x="496" y="691"/>
                  </a:lnTo>
                  <a:lnTo>
                    <a:pt x="617" y="726"/>
                  </a:lnTo>
                  <a:lnTo>
                    <a:pt x="617" y="726"/>
                  </a:lnTo>
                  <a:lnTo>
                    <a:pt x="648" y="737"/>
                  </a:lnTo>
                  <a:lnTo>
                    <a:pt x="662" y="743"/>
                  </a:lnTo>
                  <a:lnTo>
                    <a:pt x="678" y="747"/>
                  </a:lnTo>
                  <a:lnTo>
                    <a:pt x="678" y="747"/>
                  </a:lnTo>
                  <a:lnTo>
                    <a:pt x="692" y="750"/>
                  </a:lnTo>
                  <a:lnTo>
                    <a:pt x="704" y="751"/>
                  </a:lnTo>
                  <a:lnTo>
                    <a:pt x="731" y="754"/>
                  </a:lnTo>
                  <a:lnTo>
                    <a:pt x="731" y="754"/>
                  </a:lnTo>
                  <a:lnTo>
                    <a:pt x="742" y="757"/>
                  </a:lnTo>
                  <a:lnTo>
                    <a:pt x="753" y="760"/>
                  </a:lnTo>
                  <a:lnTo>
                    <a:pt x="776" y="768"/>
                  </a:lnTo>
                  <a:lnTo>
                    <a:pt x="776" y="768"/>
                  </a:lnTo>
                  <a:lnTo>
                    <a:pt x="801" y="774"/>
                  </a:lnTo>
                  <a:lnTo>
                    <a:pt x="826" y="779"/>
                  </a:lnTo>
                  <a:lnTo>
                    <a:pt x="877" y="790"/>
                  </a:lnTo>
                  <a:lnTo>
                    <a:pt x="877" y="790"/>
                  </a:lnTo>
                  <a:lnTo>
                    <a:pt x="904" y="797"/>
                  </a:lnTo>
                  <a:lnTo>
                    <a:pt x="929" y="804"/>
                  </a:lnTo>
                  <a:lnTo>
                    <a:pt x="954" y="812"/>
                  </a:lnTo>
                  <a:lnTo>
                    <a:pt x="979" y="817"/>
                  </a:lnTo>
                  <a:lnTo>
                    <a:pt x="979" y="817"/>
                  </a:lnTo>
                  <a:lnTo>
                    <a:pt x="995" y="820"/>
                  </a:lnTo>
                  <a:lnTo>
                    <a:pt x="1010" y="824"/>
                  </a:lnTo>
                  <a:lnTo>
                    <a:pt x="1040" y="833"/>
                  </a:lnTo>
                  <a:lnTo>
                    <a:pt x="1055" y="837"/>
                  </a:lnTo>
                  <a:lnTo>
                    <a:pt x="1069" y="840"/>
                  </a:lnTo>
                  <a:lnTo>
                    <a:pt x="1083" y="841"/>
                  </a:lnTo>
                  <a:lnTo>
                    <a:pt x="1097" y="841"/>
                  </a:lnTo>
                  <a:lnTo>
                    <a:pt x="1097" y="841"/>
                  </a:lnTo>
                  <a:lnTo>
                    <a:pt x="1110" y="847"/>
                  </a:lnTo>
                  <a:lnTo>
                    <a:pt x="1124" y="851"/>
                  </a:lnTo>
                  <a:lnTo>
                    <a:pt x="1139" y="852"/>
                  </a:lnTo>
                  <a:lnTo>
                    <a:pt x="1148" y="851"/>
                  </a:lnTo>
                  <a:lnTo>
                    <a:pt x="1155" y="849"/>
                  </a:lnTo>
                  <a:lnTo>
                    <a:pt x="1155" y="849"/>
                  </a:lnTo>
                  <a:lnTo>
                    <a:pt x="1162" y="854"/>
                  </a:lnTo>
                  <a:lnTo>
                    <a:pt x="1168" y="858"/>
                  </a:lnTo>
                  <a:lnTo>
                    <a:pt x="1182" y="862"/>
                  </a:lnTo>
                  <a:lnTo>
                    <a:pt x="1182" y="862"/>
                  </a:lnTo>
                  <a:lnTo>
                    <a:pt x="1233" y="876"/>
                  </a:lnTo>
                  <a:lnTo>
                    <a:pt x="1260" y="882"/>
                  </a:lnTo>
                  <a:lnTo>
                    <a:pt x="1273" y="885"/>
                  </a:lnTo>
                  <a:lnTo>
                    <a:pt x="1285" y="885"/>
                  </a:lnTo>
                  <a:lnTo>
                    <a:pt x="1285" y="885"/>
                  </a:lnTo>
                  <a:lnTo>
                    <a:pt x="1295" y="885"/>
                  </a:lnTo>
                  <a:lnTo>
                    <a:pt x="1306" y="885"/>
                  </a:lnTo>
                  <a:lnTo>
                    <a:pt x="1329" y="882"/>
                  </a:lnTo>
                  <a:lnTo>
                    <a:pt x="1329" y="882"/>
                  </a:lnTo>
                  <a:lnTo>
                    <a:pt x="1340" y="882"/>
                  </a:lnTo>
                  <a:lnTo>
                    <a:pt x="1353" y="882"/>
                  </a:lnTo>
                  <a:lnTo>
                    <a:pt x="1364" y="882"/>
                  </a:lnTo>
                  <a:lnTo>
                    <a:pt x="1375" y="882"/>
                  </a:lnTo>
                  <a:lnTo>
                    <a:pt x="1375" y="882"/>
                  </a:lnTo>
                  <a:lnTo>
                    <a:pt x="1392" y="879"/>
                  </a:lnTo>
                  <a:lnTo>
                    <a:pt x="1408" y="875"/>
                  </a:lnTo>
                  <a:lnTo>
                    <a:pt x="1423" y="870"/>
                  </a:lnTo>
                  <a:lnTo>
                    <a:pt x="1436" y="865"/>
                  </a:lnTo>
                  <a:lnTo>
                    <a:pt x="1450" y="859"/>
                  </a:lnTo>
                  <a:lnTo>
                    <a:pt x="1461" y="852"/>
                  </a:lnTo>
                  <a:lnTo>
                    <a:pt x="1472" y="844"/>
                  </a:lnTo>
                  <a:lnTo>
                    <a:pt x="1483" y="835"/>
                  </a:lnTo>
                  <a:lnTo>
                    <a:pt x="1493" y="827"/>
                  </a:lnTo>
                  <a:lnTo>
                    <a:pt x="1502" y="817"/>
                  </a:lnTo>
                  <a:lnTo>
                    <a:pt x="1518" y="796"/>
                  </a:lnTo>
                  <a:lnTo>
                    <a:pt x="1534" y="774"/>
                  </a:lnTo>
                  <a:lnTo>
                    <a:pt x="1549" y="748"/>
                  </a:lnTo>
                  <a:lnTo>
                    <a:pt x="1549" y="748"/>
                  </a:lnTo>
                  <a:lnTo>
                    <a:pt x="1575" y="701"/>
                  </a:lnTo>
                  <a:lnTo>
                    <a:pt x="1587" y="677"/>
                  </a:lnTo>
                  <a:lnTo>
                    <a:pt x="1598" y="651"/>
                  </a:lnTo>
                  <a:lnTo>
                    <a:pt x="1610" y="625"/>
                  </a:lnTo>
                  <a:lnTo>
                    <a:pt x="1620" y="598"/>
                  </a:lnTo>
                  <a:lnTo>
                    <a:pt x="1627" y="571"/>
                  </a:lnTo>
                  <a:lnTo>
                    <a:pt x="1632" y="542"/>
                  </a:lnTo>
                  <a:lnTo>
                    <a:pt x="1632" y="542"/>
                  </a:lnTo>
                  <a:lnTo>
                    <a:pt x="1634" y="526"/>
                  </a:lnTo>
                  <a:lnTo>
                    <a:pt x="1632" y="512"/>
                  </a:lnTo>
                  <a:lnTo>
                    <a:pt x="1628" y="500"/>
                  </a:lnTo>
                  <a:lnTo>
                    <a:pt x="1621" y="487"/>
                  </a:lnTo>
                  <a:lnTo>
                    <a:pt x="1611" y="477"/>
                  </a:lnTo>
                  <a:lnTo>
                    <a:pt x="1600" y="470"/>
                  </a:lnTo>
                  <a:lnTo>
                    <a:pt x="1584" y="465"/>
                  </a:lnTo>
                  <a:lnTo>
                    <a:pt x="1568" y="462"/>
                  </a:lnTo>
                  <a:lnTo>
                    <a:pt x="1568" y="462"/>
                  </a:lnTo>
                  <a:lnTo>
                    <a:pt x="1573" y="469"/>
                  </a:lnTo>
                  <a:lnTo>
                    <a:pt x="1576" y="476"/>
                  </a:lnTo>
                  <a:lnTo>
                    <a:pt x="1579" y="484"/>
                  </a:lnTo>
                  <a:lnTo>
                    <a:pt x="1582" y="493"/>
                  </a:lnTo>
                  <a:lnTo>
                    <a:pt x="1583" y="508"/>
                  </a:lnTo>
                  <a:lnTo>
                    <a:pt x="1582" y="525"/>
                  </a:lnTo>
                  <a:lnTo>
                    <a:pt x="1579" y="543"/>
                  </a:lnTo>
                  <a:lnTo>
                    <a:pt x="1573" y="560"/>
                  </a:lnTo>
                  <a:lnTo>
                    <a:pt x="1563" y="591"/>
                  </a:lnTo>
                  <a:lnTo>
                    <a:pt x="1563" y="591"/>
                  </a:lnTo>
                  <a:lnTo>
                    <a:pt x="1551" y="621"/>
                  </a:lnTo>
                  <a:lnTo>
                    <a:pt x="1540" y="647"/>
                  </a:lnTo>
                  <a:lnTo>
                    <a:pt x="1511" y="698"/>
                  </a:lnTo>
                  <a:lnTo>
                    <a:pt x="1511" y="698"/>
                  </a:lnTo>
                  <a:lnTo>
                    <a:pt x="1500" y="719"/>
                  </a:lnTo>
                  <a:lnTo>
                    <a:pt x="1485" y="740"/>
                  </a:lnTo>
                  <a:lnTo>
                    <a:pt x="1469" y="760"/>
                  </a:lnTo>
                  <a:lnTo>
                    <a:pt x="1452" y="778"/>
                  </a:lnTo>
                  <a:lnTo>
                    <a:pt x="1434" y="795"/>
                  </a:lnTo>
                  <a:lnTo>
                    <a:pt x="1416" y="810"/>
                  </a:lnTo>
                  <a:lnTo>
                    <a:pt x="1396" y="823"/>
                  </a:lnTo>
                  <a:lnTo>
                    <a:pt x="1378" y="834"/>
                  </a:lnTo>
                  <a:lnTo>
                    <a:pt x="1378" y="834"/>
                  </a:lnTo>
                  <a:lnTo>
                    <a:pt x="1349" y="841"/>
                  </a:lnTo>
                  <a:lnTo>
                    <a:pt x="1322" y="847"/>
                  </a:lnTo>
                  <a:lnTo>
                    <a:pt x="1294" y="849"/>
                  </a:lnTo>
                  <a:lnTo>
                    <a:pt x="1280" y="849"/>
                  </a:lnTo>
                  <a:lnTo>
                    <a:pt x="1266" y="848"/>
                  </a:lnTo>
                  <a:lnTo>
                    <a:pt x="1266" y="848"/>
                  </a:lnTo>
                  <a:lnTo>
                    <a:pt x="1238" y="844"/>
                  </a:lnTo>
                  <a:lnTo>
                    <a:pt x="1208" y="838"/>
                  </a:lnTo>
                  <a:lnTo>
                    <a:pt x="1152" y="821"/>
                  </a:lnTo>
                  <a:lnTo>
                    <a:pt x="1152" y="821"/>
                  </a:lnTo>
                  <a:lnTo>
                    <a:pt x="1125" y="814"/>
                  </a:lnTo>
                  <a:lnTo>
                    <a:pt x="1097" y="809"/>
                  </a:lnTo>
                  <a:lnTo>
                    <a:pt x="1040" y="797"/>
                  </a:lnTo>
                  <a:lnTo>
                    <a:pt x="1040" y="797"/>
                  </a:lnTo>
                  <a:lnTo>
                    <a:pt x="1010" y="792"/>
                  </a:lnTo>
                  <a:lnTo>
                    <a:pt x="982" y="783"/>
                  </a:lnTo>
                  <a:lnTo>
                    <a:pt x="953" y="776"/>
                  </a:lnTo>
                  <a:lnTo>
                    <a:pt x="925" y="769"/>
                  </a:lnTo>
                  <a:lnTo>
                    <a:pt x="925" y="769"/>
                  </a:lnTo>
                  <a:lnTo>
                    <a:pt x="810" y="744"/>
                  </a:lnTo>
                  <a:lnTo>
                    <a:pt x="694" y="717"/>
                  </a:lnTo>
                  <a:lnTo>
                    <a:pt x="694" y="717"/>
                  </a:lnTo>
                  <a:lnTo>
                    <a:pt x="666" y="709"/>
                  </a:lnTo>
                  <a:lnTo>
                    <a:pt x="640" y="701"/>
                  </a:lnTo>
                  <a:lnTo>
                    <a:pt x="612" y="692"/>
                  </a:lnTo>
                  <a:lnTo>
                    <a:pt x="584" y="684"/>
                  </a:lnTo>
                  <a:lnTo>
                    <a:pt x="584" y="684"/>
                  </a:lnTo>
                  <a:lnTo>
                    <a:pt x="554" y="677"/>
                  </a:lnTo>
                  <a:lnTo>
                    <a:pt x="523" y="671"/>
                  </a:lnTo>
                  <a:lnTo>
                    <a:pt x="495" y="665"/>
                  </a:lnTo>
                  <a:lnTo>
                    <a:pt x="467" y="657"/>
                  </a:lnTo>
                  <a:lnTo>
                    <a:pt x="467" y="657"/>
                  </a:lnTo>
                  <a:lnTo>
                    <a:pt x="456" y="653"/>
                  </a:lnTo>
                  <a:lnTo>
                    <a:pt x="445" y="647"/>
                  </a:lnTo>
                  <a:lnTo>
                    <a:pt x="424" y="633"/>
                  </a:lnTo>
                  <a:lnTo>
                    <a:pt x="402" y="618"/>
                  </a:lnTo>
                  <a:lnTo>
                    <a:pt x="391" y="612"/>
                  </a:lnTo>
                  <a:lnTo>
                    <a:pt x="380" y="607"/>
                  </a:lnTo>
                  <a:lnTo>
                    <a:pt x="380" y="607"/>
                  </a:lnTo>
                  <a:lnTo>
                    <a:pt x="365" y="588"/>
                  </a:lnTo>
                  <a:lnTo>
                    <a:pt x="352" y="571"/>
                  </a:lnTo>
                  <a:lnTo>
                    <a:pt x="341" y="556"/>
                  </a:lnTo>
                  <a:lnTo>
                    <a:pt x="335" y="546"/>
                  </a:lnTo>
                  <a:lnTo>
                    <a:pt x="331" y="536"/>
                  </a:lnTo>
                  <a:lnTo>
                    <a:pt x="331" y="536"/>
                  </a:lnTo>
                  <a:lnTo>
                    <a:pt x="324" y="519"/>
                  </a:lnTo>
                  <a:lnTo>
                    <a:pt x="320" y="501"/>
                  </a:lnTo>
                  <a:lnTo>
                    <a:pt x="318" y="483"/>
                  </a:lnTo>
                  <a:lnTo>
                    <a:pt x="317" y="465"/>
                  </a:lnTo>
                  <a:lnTo>
                    <a:pt x="317" y="445"/>
                  </a:lnTo>
                  <a:lnTo>
                    <a:pt x="318" y="425"/>
                  </a:lnTo>
                  <a:lnTo>
                    <a:pt x="321" y="386"/>
                  </a:lnTo>
                  <a:lnTo>
                    <a:pt x="321" y="386"/>
                  </a:lnTo>
                  <a:lnTo>
                    <a:pt x="324" y="373"/>
                  </a:lnTo>
                  <a:lnTo>
                    <a:pt x="328" y="361"/>
                  </a:lnTo>
                  <a:lnTo>
                    <a:pt x="336" y="334"/>
                  </a:lnTo>
                  <a:lnTo>
                    <a:pt x="348" y="309"/>
                  </a:lnTo>
                  <a:lnTo>
                    <a:pt x="356" y="284"/>
                  </a:lnTo>
                  <a:lnTo>
                    <a:pt x="356" y="284"/>
                  </a:lnTo>
                  <a:lnTo>
                    <a:pt x="360" y="275"/>
                  </a:lnTo>
                  <a:lnTo>
                    <a:pt x="363" y="268"/>
                  </a:lnTo>
                  <a:lnTo>
                    <a:pt x="367" y="260"/>
                  </a:lnTo>
                  <a:lnTo>
                    <a:pt x="370" y="251"/>
                  </a:lnTo>
                  <a:lnTo>
                    <a:pt x="370" y="251"/>
                  </a:lnTo>
                  <a:lnTo>
                    <a:pt x="376" y="229"/>
                  </a:lnTo>
                  <a:lnTo>
                    <a:pt x="379" y="208"/>
                  </a:lnTo>
                  <a:lnTo>
                    <a:pt x="379" y="187"/>
                  </a:lnTo>
                  <a:lnTo>
                    <a:pt x="376" y="164"/>
                  </a:lnTo>
                  <a:lnTo>
                    <a:pt x="376" y="164"/>
                  </a:lnTo>
                  <a:lnTo>
                    <a:pt x="363" y="159"/>
                  </a:lnTo>
                  <a:lnTo>
                    <a:pt x="356" y="157"/>
                  </a:lnTo>
                  <a:lnTo>
                    <a:pt x="348" y="156"/>
                  </a:lnTo>
                  <a:lnTo>
                    <a:pt x="348" y="156"/>
                  </a:lnTo>
                  <a:lnTo>
                    <a:pt x="349" y="171"/>
                  </a:lnTo>
                  <a:lnTo>
                    <a:pt x="349" y="185"/>
                  </a:lnTo>
                  <a:lnTo>
                    <a:pt x="348" y="198"/>
                  </a:lnTo>
                  <a:lnTo>
                    <a:pt x="343" y="211"/>
                  </a:lnTo>
                  <a:lnTo>
                    <a:pt x="335" y="236"/>
                  </a:lnTo>
                  <a:lnTo>
                    <a:pt x="331" y="250"/>
                  </a:lnTo>
                  <a:lnTo>
                    <a:pt x="327" y="263"/>
                  </a:lnTo>
                  <a:lnTo>
                    <a:pt x="327" y="263"/>
                  </a:lnTo>
                  <a:close/>
                  <a:moveTo>
                    <a:pt x="1586" y="385"/>
                  </a:moveTo>
                  <a:lnTo>
                    <a:pt x="1586" y="385"/>
                  </a:lnTo>
                  <a:lnTo>
                    <a:pt x="1573" y="385"/>
                  </a:lnTo>
                  <a:lnTo>
                    <a:pt x="1566" y="385"/>
                  </a:lnTo>
                  <a:lnTo>
                    <a:pt x="1562" y="385"/>
                  </a:lnTo>
                  <a:lnTo>
                    <a:pt x="1559" y="387"/>
                  </a:lnTo>
                  <a:lnTo>
                    <a:pt x="1554" y="393"/>
                  </a:lnTo>
                  <a:lnTo>
                    <a:pt x="1554" y="393"/>
                  </a:lnTo>
                  <a:lnTo>
                    <a:pt x="1582" y="404"/>
                  </a:lnTo>
                  <a:lnTo>
                    <a:pt x="1594" y="409"/>
                  </a:lnTo>
                  <a:lnTo>
                    <a:pt x="1607" y="411"/>
                  </a:lnTo>
                  <a:lnTo>
                    <a:pt x="1607" y="411"/>
                  </a:lnTo>
                  <a:lnTo>
                    <a:pt x="1601" y="404"/>
                  </a:lnTo>
                  <a:lnTo>
                    <a:pt x="1596" y="399"/>
                  </a:lnTo>
                  <a:lnTo>
                    <a:pt x="1591" y="392"/>
                  </a:lnTo>
                  <a:lnTo>
                    <a:pt x="1586" y="385"/>
                  </a:lnTo>
                  <a:lnTo>
                    <a:pt x="1586" y="385"/>
                  </a:lnTo>
                  <a:close/>
                  <a:moveTo>
                    <a:pt x="1547" y="376"/>
                  </a:moveTo>
                  <a:lnTo>
                    <a:pt x="1547" y="376"/>
                  </a:lnTo>
                  <a:lnTo>
                    <a:pt x="1552" y="375"/>
                  </a:lnTo>
                  <a:lnTo>
                    <a:pt x="1556" y="372"/>
                  </a:lnTo>
                  <a:lnTo>
                    <a:pt x="1568" y="364"/>
                  </a:lnTo>
                  <a:lnTo>
                    <a:pt x="1568" y="364"/>
                  </a:lnTo>
                  <a:lnTo>
                    <a:pt x="1559" y="354"/>
                  </a:lnTo>
                  <a:lnTo>
                    <a:pt x="1549" y="345"/>
                  </a:lnTo>
                  <a:lnTo>
                    <a:pt x="1538" y="336"/>
                  </a:lnTo>
                  <a:lnTo>
                    <a:pt x="1524" y="329"/>
                  </a:lnTo>
                  <a:lnTo>
                    <a:pt x="1511" y="322"/>
                  </a:lnTo>
                  <a:lnTo>
                    <a:pt x="1496" y="314"/>
                  </a:lnTo>
                  <a:lnTo>
                    <a:pt x="1481" y="310"/>
                  </a:lnTo>
                  <a:lnTo>
                    <a:pt x="1464" y="306"/>
                  </a:lnTo>
                  <a:lnTo>
                    <a:pt x="1464" y="306"/>
                  </a:lnTo>
                  <a:lnTo>
                    <a:pt x="1437" y="300"/>
                  </a:lnTo>
                  <a:lnTo>
                    <a:pt x="1412" y="295"/>
                  </a:lnTo>
                  <a:lnTo>
                    <a:pt x="1388" y="288"/>
                  </a:lnTo>
                  <a:lnTo>
                    <a:pt x="1365" y="284"/>
                  </a:lnTo>
                  <a:lnTo>
                    <a:pt x="1365" y="284"/>
                  </a:lnTo>
                  <a:lnTo>
                    <a:pt x="1339" y="279"/>
                  </a:lnTo>
                  <a:lnTo>
                    <a:pt x="1314" y="275"/>
                  </a:lnTo>
                  <a:lnTo>
                    <a:pt x="1314" y="275"/>
                  </a:lnTo>
                  <a:lnTo>
                    <a:pt x="1304" y="272"/>
                  </a:lnTo>
                  <a:lnTo>
                    <a:pt x="1294" y="268"/>
                  </a:lnTo>
                  <a:lnTo>
                    <a:pt x="1284" y="264"/>
                  </a:lnTo>
                  <a:lnTo>
                    <a:pt x="1274" y="261"/>
                  </a:lnTo>
                  <a:lnTo>
                    <a:pt x="1274" y="261"/>
                  </a:lnTo>
                  <a:lnTo>
                    <a:pt x="1196" y="239"/>
                  </a:lnTo>
                  <a:lnTo>
                    <a:pt x="1116" y="213"/>
                  </a:lnTo>
                  <a:lnTo>
                    <a:pt x="1116" y="213"/>
                  </a:lnTo>
                  <a:lnTo>
                    <a:pt x="1055" y="195"/>
                  </a:lnTo>
                  <a:lnTo>
                    <a:pt x="995" y="177"/>
                  </a:lnTo>
                  <a:lnTo>
                    <a:pt x="873" y="143"/>
                  </a:lnTo>
                  <a:lnTo>
                    <a:pt x="749" y="112"/>
                  </a:lnTo>
                  <a:lnTo>
                    <a:pt x="630" y="84"/>
                  </a:lnTo>
                  <a:lnTo>
                    <a:pt x="630" y="84"/>
                  </a:lnTo>
                  <a:lnTo>
                    <a:pt x="602" y="76"/>
                  </a:lnTo>
                  <a:lnTo>
                    <a:pt x="574" y="70"/>
                  </a:lnTo>
                  <a:lnTo>
                    <a:pt x="544" y="66"/>
                  </a:lnTo>
                  <a:lnTo>
                    <a:pt x="516" y="62"/>
                  </a:lnTo>
                  <a:lnTo>
                    <a:pt x="459" y="55"/>
                  </a:lnTo>
                  <a:lnTo>
                    <a:pt x="431" y="51"/>
                  </a:lnTo>
                  <a:lnTo>
                    <a:pt x="402" y="44"/>
                  </a:lnTo>
                  <a:lnTo>
                    <a:pt x="402" y="44"/>
                  </a:lnTo>
                  <a:lnTo>
                    <a:pt x="384" y="38"/>
                  </a:lnTo>
                  <a:lnTo>
                    <a:pt x="366" y="31"/>
                  </a:lnTo>
                  <a:lnTo>
                    <a:pt x="356" y="29"/>
                  </a:lnTo>
                  <a:lnTo>
                    <a:pt x="346" y="27"/>
                  </a:lnTo>
                  <a:lnTo>
                    <a:pt x="336" y="27"/>
                  </a:lnTo>
                  <a:lnTo>
                    <a:pt x="327" y="27"/>
                  </a:lnTo>
                  <a:lnTo>
                    <a:pt x="327" y="27"/>
                  </a:lnTo>
                  <a:lnTo>
                    <a:pt x="317" y="22"/>
                  </a:lnTo>
                  <a:lnTo>
                    <a:pt x="306" y="21"/>
                  </a:lnTo>
                  <a:lnTo>
                    <a:pt x="286" y="20"/>
                  </a:lnTo>
                  <a:lnTo>
                    <a:pt x="269" y="18"/>
                  </a:lnTo>
                  <a:lnTo>
                    <a:pt x="261" y="17"/>
                  </a:lnTo>
                  <a:lnTo>
                    <a:pt x="252" y="14"/>
                  </a:lnTo>
                  <a:lnTo>
                    <a:pt x="252" y="14"/>
                  </a:lnTo>
                  <a:lnTo>
                    <a:pt x="237" y="18"/>
                  </a:lnTo>
                  <a:lnTo>
                    <a:pt x="230" y="20"/>
                  </a:lnTo>
                  <a:lnTo>
                    <a:pt x="219" y="20"/>
                  </a:lnTo>
                  <a:lnTo>
                    <a:pt x="219" y="20"/>
                  </a:lnTo>
                  <a:lnTo>
                    <a:pt x="220" y="31"/>
                  </a:lnTo>
                  <a:lnTo>
                    <a:pt x="223" y="39"/>
                  </a:lnTo>
                  <a:lnTo>
                    <a:pt x="227" y="48"/>
                  </a:lnTo>
                  <a:lnTo>
                    <a:pt x="233" y="53"/>
                  </a:lnTo>
                  <a:lnTo>
                    <a:pt x="245" y="66"/>
                  </a:lnTo>
                  <a:lnTo>
                    <a:pt x="259" y="77"/>
                  </a:lnTo>
                  <a:lnTo>
                    <a:pt x="259" y="77"/>
                  </a:lnTo>
                  <a:lnTo>
                    <a:pt x="269" y="67"/>
                  </a:lnTo>
                  <a:lnTo>
                    <a:pt x="275" y="63"/>
                  </a:lnTo>
                  <a:lnTo>
                    <a:pt x="280" y="59"/>
                  </a:lnTo>
                  <a:lnTo>
                    <a:pt x="287" y="56"/>
                  </a:lnTo>
                  <a:lnTo>
                    <a:pt x="294" y="55"/>
                  </a:lnTo>
                  <a:lnTo>
                    <a:pt x="303" y="55"/>
                  </a:lnTo>
                  <a:lnTo>
                    <a:pt x="313" y="58"/>
                  </a:lnTo>
                  <a:lnTo>
                    <a:pt x="313" y="58"/>
                  </a:lnTo>
                  <a:lnTo>
                    <a:pt x="317" y="60"/>
                  </a:lnTo>
                  <a:lnTo>
                    <a:pt x="321" y="63"/>
                  </a:lnTo>
                  <a:lnTo>
                    <a:pt x="327" y="69"/>
                  </a:lnTo>
                  <a:lnTo>
                    <a:pt x="334" y="76"/>
                  </a:lnTo>
                  <a:lnTo>
                    <a:pt x="339" y="80"/>
                  </a:lnTo>
                  <a:lnTo>
                    <a:pt x="339" y="80"/>
                  </a:lnTo>
                  <a:lnTo>
                    <a:pt x="342" y="79"/>
                  </a:lnTo>
                  <a:lnTo>
                    <a:pt x="343" y="77"/>
                  </a:lnTo>
                  <a:lnTo>
                    <a:pt x="348" y="72"/>
                  </a:lnTo>
                  <a:lnTo>
                    <a:pt x="351" y="67"/>
                  </a:lnTo>
                  <a:lnTo>
                    <a:pt x="353" y="66"/>
                  </a:lnTo>
                  <a:lnTo>
                    <a:pt x="356" y="65"/>
                  </a:lnTo>
                  <a:lnTo>
                    <a:pt x="356" y="65"/>
                  </a:lnTo>
                  <a:lnTo>
                    <a:pt x="362" y="69"/>
                  </a:lnTo>
                  <a:lnTo>
                    <a:pt x="365" y="73"/>
                  </a:lnTo>
                  <a:lnTo>
                    <a:pt x="367" y="79"/>
                  </a:lnTo>
                  <a:lnTo>
                    <a:pt x="370" y="84"/>
                  </a:lnTo>
                  <a:lnTo>
                    <a:pt x="370" y="84"/>
                  </a:lnTo>
                  <a:lnTo>
                    <a:pt x="381" y="81"/>
                  </a:lnTo>
                  <a:lnTo>
                    <a:pt x="391" y="80"/>
                  </a:lnTo>
                  <a:lnTo>
                    <a:pt x="400" y="81"/>
                  </a:lnTo>
                  <a:lnTo>
                    <a:pt x="408" y="86"/>
                  </a:lnTo>
                  <a:lnTo>
                    <a:pt x="415" y="88"/>
                  </a:lnTo>
                  <a:lnTo>
                    <a:pt x="422" y="94"/>
                  </a:lnTo>
                  <a:lnTo>
                    <a:pt x="438" y="104"/>
                  </a:lnTo>
                  <a:lnTo>
                    <a:pt x="438" y="104"/>
                  </a:lnTo>
                  <a:lnTo>
                    <a:pt x="440" y="98"/>
                  </a:lnTo>
                  <a:lnTo>
                    <a:pt x="443" y="94"/>
                  </a:lnTo>
                  <a:lnTo>
                    <a:pt x="446" y="91"/>
                  </a:lnTo>
                  <a:lnTo>
                    <a:pt x="449" y="90"/>
                  </a:lnTo>
                  <a:lnTo>
                    <a:pt x="452" y="90"/>
                  </a:lnTo>
                  <a:lnTo>
                    <a:pt x="454" y="90"/>
                  </a:lnTo>
                  <a:lnTo>
                    <a:pt x="461" y="93"/>
                  </a:lnTo>
                  <a:lnTo>
                    <a:pt x="467" y="98"/>
                  </a:lnTo>
                  <a:lnTo>
                    <a:pt x="473" y="107"/>
                  </a:lnTo>
                  <a:lnTo>
                    <a:pt x="481" y="121"/>
                  </a:lnTo>
                  <a:lnTo>
                    <a:pt x="481" y="121"/>
                  </a:lnTo>
                  <a:lnTo>
                    <a:pt x="488" y="118"/>
                  </a:lnTo>
                  <a:lnTo>
                    <a:pt x="494" y="115"/>
                  </a:lnTo>
                  <a:lnTo>
                    <a:pt x="499" y="112"/>
                  </a:lnTo>
                  <a:lnTo>
                    <a:pt x="506" y="112"/>
                  </a:lnTo>
                  <a:lnTo>
                    <a:pt x="506" y="112"/>
                  </a:lnTo>
                  <a:lnTo>
                    <a:pt x="513" y="114"/>
                  </a:lnTo>
                  <a:lnTo>
                    <a:pt x="518" y="118"/>
                  </a:lnTo>
                  <a:lnTo>
                    <a:pt x="522" y="122"/>
                  </a:lnTo>
                  <a:lnTo>
                    <a:pt x="527" y="125"/>
                  </a:lnTo>
                  <a:lnTo>
                    <a:pt x="527" y="125"/>
                  </a:lnTo>
                  <a:lnTo>
                    <a:pt x="533" y="124"/>
                  </a:lnTo>
                  <a:lnTo>
                    <a:pt x="537" y="121"/>
                  </a:lnTo>
                  <a:lnTo>
                    <a:pt x="540" y="119"/>
                  </a:lnTo>
                  <a:lnTo>
                    <a:pt x="546" y="118"/>
                  </a:lnTo>
                  <a:lnTo>
                    <a:pt x="546" y="118"/>
                  </a:lnTo>
                  <a:lnTo>
                    <a:pt x="553" y="118"/>
                  </a:lnTo>
                  <a:lnTo>
                    <a:pt x="557" y="121"/>
                  </a:lnTo>
                  <a:lnTo>
                    <a:pt x="561" y="124"/>
                  </a:lnTo>
                  <a:lnTo>
                    <a:pt x="564" y="128"/>
                  </a:lnTo>
                  <a:lnTo>
                    <a:pt x="569" y="135"/>
                  </a:lnTo>
                  <a:lnTo>
                    <a:pt x="574" y="138"/>
                  </a:lnTo>
                  <a:lnTo>
                    <a:pt x="579" y="139"/>
                  </a:lnTo>
                  <a:lnTo>
                    <a:pt x="579" y="139"/>
                  </a:lnTo>
                  <a:lnTo>
                    <a:pt x="584" y="138"/>
                  </a:lnTo>
                  <a:lnTo>
                    <a:pt x="586" y="136"/>
                  </a:lnTo>
                  <a:lnTo>
                    <a:pt x="593" y="132"/>
                  </a:lnTo>
                  <a:lnTo>
                    <a:pt x="600" y="126"/>
                  </a:lnTo>
                  <a:lnTo>
                    <a:pt x="605" y="125"/>
                  </a:lnTo>
                  <a:lnTo>
                    <a:pt x="609" y="125"/>
                  </a:lnTo>
                  <a:lnTo>
                    <a:pt x="609" y="125"/>
                  </a:lnTo>
                  <a:lnTo>
                    <a:pt x="613" y="125"/>
                  </a:lnTo>
                  <a:lnTo>
                    <a:pt x="616" y="128"/>
                  </a:lnTo>
                  <a:lnTo>
                    <a:pt x="621" y="135"/>
                  </a:lnTo>
                  <a:lnTo>
                    <a:pt x="623" y="138"/>
                  </a:lnTo>
                  <a:lnTo>
                    <a:pt x="627" y="140"/>
                  </a:lnTo>
                  <a:lnTo>
                    <a:pt x="630" y="143"/>
                  </a:lnTo>
                  <a:lnTo>
                    <a:pt x="637" y="143"/>
                  </a:lnTo>
                  <a:lnTo>
                    <a:pt x="637" y="143"/>
                  </a:lnTo>
                  <a:lnTo>
                    <a:pt x="641" y="138"/>
                  </a:lnTo>
                  <a:lnTo>
                    <a:pt x="645" y="131"/>
                  </a:lnTo>
                  <a:lnTo>
                    <a:pt x="651" y="126"/>
                  </a:lnTo>
                  <a:lnTo>
                    <a:pt x="655" y="124"/>
                  </a:lnTo>
                  <a:lnTo>
                    <a:pt x="659" y="122"/>
                  </a:lnTo>
                  <a:lnTo>
                    <a:pt x="659" y="122"/>
                  </a:lnTo>
                  <a:lnTo>
                    <a:pt x="666" y="126"/>
                  </a:lnTo>
                  <a:lnTo>
                    <a:pt x="673" y="129"/>
                  </a:lnTo>
                  <a:lnTo>
                    <a:pt x="685" y="139"/>
                  </a:lnTo>
                  <a:lnTo>
                    <a:pt x="706" y="159"/>
                  </a:lnTo>
                  <a:lnTo>
                    <a:pt x="706" y="159"/>
                  </a:lnTo>
                  <a:lnTo>
                    <a:pt x="715" y="154"/>
                  </a:lnTo>
                  <a:lnTo>
                    <a:pt x="723" y="152"/>
                  </a:lnTo>
                  <a:lnTo>
                    <a:pt x="730" y="152"/>
                  </a:lnTo>
                  <a:lnTo>
                    <a:pt x="737" y="154"/>
                  </a:lnTo>
                  <a:lnTo>
                    <a:pt x="744" y="159"/>
                  </a:lnTo>
                  <a:lnTo>
                    <a:pt x="748" y="166"/>
                  </a:lnTo>
                  <a:lnTo>
                    <a:pt x="753" y="173"/>
                  </a:lnTo>
                  <a:lnTo>
                    <a:pt x="758" y="180"/>
                  </a:lnTo>
                  <a:lnTo>
                    <a:pt x="758" y="180"/>
                  </a:lnTo>
                  <a:lnTo>
                    <a:pt x="766" y="170"/>
                  </a:lnTo>
                  <a:lnTo>
                    <a:pt x="770" y="167"/>
                  </a:lnTo>
                  <a:lnTo>
                    <a:pt x="776" y="164"/>
                  </a:lnTo>
                  <a:lnTo>
                    <a:pt x="780" y="163"/>
                  </a:lnTo>
                  <a:lnTo>
                    <a:pt x="786" y="161"/>
                  </a:lnTo>
                  <a:lnTo>
                    <a:pt x="794" y="163"/>
                  </a:lnTo>
                  <a:lnTo>
                    <a:pt x="804" y="166"/>
                  </a:lnTo>
                  <a:lnTo>
                    <a:pt x="812" y="173"/>
                  </a:lnTo>
                  <a:lnTo>
                    <a:pt x="819" y="183"/>
                  </a:lnTo>
                  <a:lnTo>
                    <a:pt x="825" y="194"/>
                  </a:lnTo>
                  <a:lnTo>
                    <a:pt x="825" y="194"/>
                  </a:lnTo>
                  <a:lnTo>
                    <a:pt x="833" y="190"/>
                  </a:lnTo>
                  <a:lnTo>
                    <a:pt x="842" y="188"/>
                  </a:lnTo>
                  <a:lnTo>
                    <a:pt x="849" y="190"/>
                  </a:lnTo>
                  <a:lnTo>
                    <a:pt x="856" y="192"/>
                  </a:lnTo>
                  <a:lnTo>
                    <a:pt x="861" y="198"/>
                  </a:lnTo>
                  <a:lnTo>
                    <a:pt x="869" y="204"/>
                  </a:lnTo>
                  <a:lnTo>
                    <a:pt x="874" y="209"/>
                  </a:lnTo>
                  <a:lnTo>
                    <a:pt x="881" y="213"/>
                  </a:lnTo>
                  <a:lnTo>
                    <a:pt x="881" y="213"/>
                  </a:lnTo>
                  <a:lnTo>
                    <a:pt x="890" y="201"/>
                  </a:lnTo>
                  <a:lnTo>
                    <a:pt x="895" y="197"/>
                  </a:lnTo>
                  <a:lnTo>
                    <a:pt x="899" y="195"/>
                  </a:lnTo>
                  <a:lnTo>
                    <a:pt x="904" y="194"/>
                  </a:lnTo>
                  <a:lnTo>
                    <a:pt x="904" y="194"/>
                  </a:lnTo>
                  <a:lnTo>
                    <a:pt x="909" y="199"/>
                  </a:lnTo>
                  <a:lnTo>
                    <a:pt x="915" y="204"/>
                  </a:lnTo>
                  <a:lnTo>
                    <a:pt x="926" y="215"/>
                  </a:lnTo>
                  <a:lnTo>
                    <a:pt x="932" y="219"/>
                  </a:lnTo>
                  <a:lnTo>
                    <a:pt x="939" y="222"/>
                  </a:lnTo>
                  <a:lnTo>
                    <a:pt x="947" y="225"/>
                  </a:lnTo>
                  <a:lnTo>
                    <a:pt x="956" y="226"/>
                  </a:lnTo>
                  <a:lnTo>
                    <a:pt x="956" y="226"/>
                  </a:lnTo>
                  <a:lnTo>
                    <a:pt x="965" y="219"/>
                  </a:lnTo>
                  <a:lnTo>
                    <a:pt x="974" y="218"/>
                  </a:lnTo>
                  <a:lnTo>
                    <a:pt x="981" y="218"/>
                  </a:lnTo>
                  <a:lnTo>
                    <a:pt x="988" y="220"/>
                  </a:lnTo>
                  <a:lnTo>
                    <a:pt x="995" y="226"/>
                  </a:lnTo>
                  <a:lnTo>
                    <a:pt x="1000" y="233"/>
                  </a:lnTo>
                  <a:lnTo>
                    <a:pt x="1010" y="247"/>
                  </a:lnTo>
                  <a:lnTo>
                    <a:pt x="1010" y="247"/>
                  </a:lnTo>
                  <a:lnTo>
                    <a:pt x="1013" y="246"/>
                  </a:lnTo>
                  <a:lnTo>
                    <a:pt x="1015" y="244"/>
                  </a:lnTo>
                  <a:lnTo>
                    <a:pt x="1020" y="240"/>
                  </a:lnTo>
                  <a:lnTo>
                    <a:pt x="1026" y="236"/>
                  </a:lnTo>
                  <a:lnTo>
                    <a:pt x="1030" y="233"/>
                  </a:lnTo>
                  <a:lnTo>
                    <a:pt x="1033" y="233"/>
                  </a:lnTo>
                  <a:lnTo>
                    <a:pt x="1033" y="233"/>
                  </a:lnTo>
                  <a:lnTo>
                    <a:pt x="1037" y="236"/>
                  </a:lnTo>
                  <a:lnTo>
                    <a:pt x="1041" y="239"/>
                  </a:lnTo>
                  <a:lnTo>
                    <a:pt x="1045" y="246"/>
                  </a:lnTo>
                  <a:lnTo>
                    <a:pt x="1051" y="254"/>
                  </a:lnTo>
                  <a:lnTo>
                    <a:pt x="1055" y="263"/>
                  </a:lnTo>
                  <a:lnTo>
                    <a:pt x="1055" y="263"/>
                  </a:lnTo>
                  <a:lnTo>
                    <a:pt x="1068" y="261"/>
                  </a:lnTo>
                  <a:lnTo>
                    <a:pt x="1078" y="258"/>
                  </a:lnTo>
                  <a:lnTo>
                    <a:pt x="1088" y="256"/>
                  </a:lnTo>
                  <a:lnTo>
                    <a:pt x="1093" y="256"/>
                  </a:lnTo>
                  <a:lnTo>
                    <a:pt x="1097" y="257"/>
                  </a:lnTo>
                  <a:lnTo>
                    <a:pt x="1097" y="257"/>
                  </a:lnTo>
                  <a:lnTo>
                    <a:pt x="1110" y="270"/>
                  </a:lnTo>
                  <a:lnTo>
                    <a:pt x="1117" y="275"/>
                  </a:lnTo>
                  <a:lnTo>
                    <a:pt x="1125" y="278"/>
                  </a:lnTo>
                  <a:lnTo>
                    <a:pt x="1125" y="278"/>
                  </a:lnTo>
                  <a:lnTo>
                    <a:pt x="1131" y="272"/>
                  </a:lnTo>
                  <a:lnTo>
                    <a:pt x="1137" y="270"/>
                  </a:lnTo>
                  <a:lnTo>
                    <a:pt x="1142" y="268"/>
                  </a:lnTo>
                  <a:lnTo>
                    <a:pt x="1149" y="268"/>
                  </a:lnTo>
                  <a:lnTo>
                    <a:pt x="1155" y="270"/>
                  </a:lnTo>
                  <a:lnTo>
                    <a:pt x="1162" y="272"/>
                  </a:lnTo>
                  <a:lnTo>
                    <a:pt x="1173" y="279"/>
                  </a:lnTo>
                  <a:lnTo>
                    <a:pt x="1173" y="279"/>
                  </a:lnTo>
                  <a:lnTo>
                    <a:pt x="1182" y="277"/>
                  </a:lnTo>
                  <a:lnTo>
                    <a:pt x="1189" y="277"/>
                  </a:lnTo>
                  <a:lnTo>
                    <a:pt x="1196" y="278"/>
                  </a:lnTo>
                  <a:lnTo>
                    <a:pt x="1203" y="282"/>
                  </a:lnTo>
                  <a:lnTo>
                    <a:pt x="1214" y="293"/>
                  </a:lnTo>
                  <a:lnTo>
                    <a:pt x="1225" y="303"/>
                  </a:lnTo>
                  <a:lnTo>
                    <a:pt x="1225" y="303"/>
                  </a:lnTo>
                  <a:lnTo>
                    <a:pt x="1228" y="299"/>
                  </a:lnTo>
                  <a:lnTo>
                    <a:pt x="1232" y="295"/>
                  </a:lnTo>
                  <a:lnTo>
                    <a:pt x="1241" y="291"/>
                  </a:lnTo>
                  <a:lnTo>
                    <a:pt x="1241" y="291"/>
                  </a:lnTo>
                  <a:lnTo>
                    <a:pt x="1246" y="292"/>
                  </a:lnTo>
                  <a:lnTo>
                    <a:pt x="1250" y="295"/>
                  </a:lnTo>
                  <a:lnTo>
                    <a:pt x="1259" y="302"/>
                  </a:lnTo>
                  <a:lnTo>
                    <a:pt x="1264" y="309"/>
                  </a:lnTo>
                  <a:lnTo>
                    <a:pt x="1269" y="312"/>
                  </a:lnTo>
                  <a:lnTo>
                    <a:pt x="1273" y="314"/>
                  </a:lnTo>
                  <a:lnTo>
                    <a:pt x="1273" y="314"/>
                  </a:lnTo>
                  <a:lnTo>
                    <a:pt x="1280" y="310"/>
                  </a:lnTo>
                  <a:lnTo>
                    <a:pt x="1287" y="309"/>
                  </a:lnTo>
                  <a:lnTo>
                    <a:pt x="1294" y="307"/>
                  </a:lnTo>
                  <a:lnTo>
                    <a:pt x="1301" y="309"/>
                  </a:lnTo>
                  <a:lnTo>
                    <a:pt x="1306" y="310"/>
                  </a:lnTo>
                  <a:lnTo>
                    <a:pt x="1314" y="314"/>
                  </a:lnTo>
                  <a:lnTo>
                    <a:pt x="1319" y="319"/>
                  </a:lnTo>
                  <a:lnTo>
                    <a:pt x="1323" y="324"/>
                  </a:lnTo>
                  <a:lnTo>
                    <a:pt x="1323" y="324"/>
                  </a:lnTo>
                  <a:lnTo>
                    <a:pt x="1326" y="322"/>
                  </a:lnTo>
                  <a:lnTo>
                    <a:pt x="1329" y="320"/>
                  </a:lnTo>
                  <a:lnTo>
                    <a:pt x="1337" y="320"/>
                  </a:lnTo>
                  <a:lnTo>
                    <a:pt x="1337" y="320"/>
                  </a:lnTo>
                  <a:lnTo>
                    <a:pt x="1343" y="327"/>
                  </a:lnTo>
                  <a:lnTo>
                    <a:pt x="1349" y="333"/>
                  </a:lnTo>
                  <a:lnTo>
                    <a:pt x="1356" y="337"/>
                  </a:lnTo>
                  <a:lnTo>
                    <a:pt x="1364" y="341"/>
                  </a:lnTo>
                  <a:lnTo>
                    <a:pt x="1364" y="341"/>
                  </a:lnTo>
                  <a:lnTo>
                    <a:pt x="1371" y="337"/>
                  </a:lnTo>
                  <a:lnTo>
                    <a:pt x="1379" y="334"/>
                  </a:lnTo>
                  <a:lnTo>
                    <a:pt x="1387" y="334"/>
                  </a:lnTo>
                  <a:lnTo>
                    <a:pt x="1392" y="334"/>
                  </a:lnTo>
                  <a:lnTo>
                    <a:pt x="1399" y="336"/>
                  </a:lnTo>
                  <a:lnTo>
                    <a:pt x="1405" y="338"/>
                  </a:lnTo>
                  <a:lnTo>
                    <a:pt x="1416" y="347"/>
                  </a:lnTo>
                  <a:lnTo>
                    <a:pt x="1426" y="355"/>
                  </a:lnTo>
                  <a:lnTo>
                    <a:pt x="1438" y="364"/>
                  </a:lnTo>
                  <a:lnTo>
                    <a:pt x="1444" y="368"/>
                  </a:lnTo>
                  <a:lnTo>
                    <a:pt x="1451" y="371"/>
                  </a:lnTo>
                  <a:lnTo>
                    <a:pt x="1458" y="373"/>
                  </a:lnTo>
                  <a:lnTo>
                    <a:pt x="1465" y="375"/>
                  </a:lnTo>
                  <a:lnTo>
                    <a:pt x="1465" y="375"/>
                  </a:lnTo>
                  <a:lnTo>
                    <a:pt x="1464" y="371"/>
                  </a:lnTo>
                  <a:lnTo>
                    <a:pt x="1461" y="369"/>
                  </a:lnTo>
                  <a:lnTo>
                    <a:pt x="1455" y="366"/>
                  </a:lnTo>
                  <a:lnTo>
                    <a:pt x="1448" y="366"/>
                  </a:lnTo>
                  <a:lnTo>
                    <a:pt x="1445" y="365"/>
                  </a:lnTo>
                  <a:lnTo>
                    <a:pt x="1444" y="362"/>
                  </a:lnTo>
                  <a:lnTo>
                    <a:pt x="1444" y="362"/>
                  </a:lnTo>
                  <a:lnTo>
                    <a:pt x="1450" y="357"/>
                  </a:lnTo>
                  <a:lnTo>
                    <a:pt x="1451" y="354"/>
                  </a:lnTo>
                  <a:lnTo>
                    <a:pt x="1454" y="354"/>
                  </a:lnTo>
                  <a:lnTo>
                    <a:pt x="1460" y="355"/>
                  </a:lnTo>
                  <a:lnTo>
                    <a:pt x="1465" y="358"/>
                  </a:lnTo>
                  <a:lnTo>
                    <a:pt x="1478" y="365"/>
                  </a:lnTo>
                  <a:lnTo>
                    <a:pt x="1483" y="369"/>
                  </a:lnTo>
                  <a:lnTo>
                    <a:pt x="1489" y="371"/>
                  </a:lnTo>
                  <a:lnTo>
                    <a:pt x="1489" y="371"/>
                  </a:lnTo>
                  <a:lnTo>
                    <a:pt x="1492" y="366"/>
                  </a:lnTo>
                  <a:lnTo>
                    <a:pt x="1495" y="362"/>
                  </a:lnTo>
                  <a:lnTo>
                    <a:pt x="1497" y="359"/>
                  </a:lnTo>
                  <a:lnTo>
                    <a:pt x="1500" y="359"/>
                  </a:lnTo>
                  <a:lnTo>
                    <a:pt x="1504" y="358"/>
                  </a:lnTo>
                  <a:lnTo>
                    <a:pt x="1507" y="359"/>
                  </a:lnTo>
                  <a:lnTo>
                    <a:pt x="1514" y="362"/>
                  </a:lnTo>
                  <a:lnTo>
                    <a:pt x="1530" y="372"/>
                  </a:lnTo>
                  <a:lnTo>
                    <a:pt x="1538" y="375"/>
                  </a:lnTo>
                  <a:lnTo>
                    <a:pt x="1542" y="376"/>
                  </a:lnTo>
                  <a:lnTo>
                    <a:pt x="1547" y="376"/>
                  </a:lnTo>
                  <a:lnTo>
                    <a:pt x="1547" y="376"/>
                  </a:lnTo>
                  <a:close/>
                  <a:moveTo>
                    <a:pt x="374" y="289"/>
                  </a:moveTo>
                  <a:lnTo>
                    <a:pt x="374" y="289"/>
                  </a:lnTo>
                  <a:lnTo>
                    <a:pt x="363" y="319"/>
                  </a:lnTo>
                  <a:lnTo>
                    <a:pt x="352" y="347"/>
                  </a:lnTo>
                  <a:lnTo>
                    <a:pt x="346" y="361"/>
                  </a:lnTo>
                  <a:lnTo>
                    <a:pt x="342" y="375"/>
                  </a:lnTo>
                  <a:lnTo>
                    <a:pt x="339" y="390"/>
                  </a:lnTo>
                  <a:lnTo>
                    <a:pt x="338" y="406"/>
                  </a:lnTo>
                  <a:lnTo>
                    <a:pt x="338" y="406"/>
                  </a:lnTo>
                  <a:lnTo>
                    <a:pt x="335" y="448"/>
                  </a:lnTo>
                  <a:lnTo>
                    <a:pt x="334" y="469"/>
                  </a:lnTo>
                  <a:lnTo>
                    <a:pt x="335" y="491"/>
                  </a:lnTo>
                  <a:lnTo>
                    <a:pt x="335" y="491"/>
                  </a:lnTo>
                  <a:lnTo>
                    <a:pt x="338" y="507"/>
                  </a:lnTo>
                  <a:lnTo>
                    <a:pt x="342" y="521"/>
                  </a:lnTo>
                  <a:lnTo>
                    <a:pt x="348" y="534"/>
                  </a:lnTo>
                  <a:lnTo>
                    <a:pt x="353" y="545"/>
                  </a:lnTo>
                  <a:lnTo>
                    <a:pt x="366" y="566"/>
                  </a:lnTo>
                  <a:lnTo>
                    <a:pt x="381" y="585"/>
                  </a:lnTo>
                  <a:lnTo>
                    <a:pt x="381" y="585"/>
                  </a:lnTo>
                  <a:lnTo>
                    <a:pt x="390" y="595"/>
                  </a:lnTo>
                  <a:lnTo>
                    <a:pt x="398" y="602"/>
                  </a:lnTo>
                  <a:lnTo>
                    <a:pt x="424" y="616"/>
                  </a:lnTo>
                  <a:lnTo>
                    <a:pt x="424" y="616"/>
                  </a:lnTo>
                  <a:lnTo>
                    <a:pt x="447" y="629"/>
                  </a:lnTo>
                  <a:lnTo>
                    <a:pt x="474" y="642"/>
                  </a:lnTo>
                  <a:lnTo>
                    <a:pt x="501" y="651"/>
                  </a:lnTo>
                  <a:lnTo>
                    <a:pt x="515" y="656"/>
                  </a:lnTo>
                  <a:lnTo>
                    <a:pt x="530" y="660"/>
                  </a:lnTo>
                  <a:lnTo>
                    <a:pt x="530" y="660"/>
                  </a:lnTo>
                  <a:lnTo>
                    <a:pt x="537" y="660"/>
                  </a:lnTo>
                  <a:lnTo>
                    <a:pt x="544" y="660"/>
                  </a:lnTo>
                  <a:lnTo>
                    <a:pt x="551" y="660"/>
                  </a:lnTo>
                  <a:lnTo>
                    <a:pt x="558" y="661"/>
                  </a:lnTo>
                  <a:lnTo>
                    <a:pt x="558" y="661"/>
                  </a:lnTo>
                  <a:lnTo>
                    <a:pt x="578" y="665"/>
                  </a:lnTo>
                  <a:lnTo>
                    <a:pt x="596" y="671"/>
                  </a:lnTo>
                  <a:lnTo>
                    <a:pt x="634" y="684"/>
                  </a:lnTo>
                  <a:lnTo>
                    <a:pt x="669" y="695"/>
                  </a:lnTo>
                  <a:lnTo>
                    <a:pt x="706" y="706"/>
                  </a:lnTo>
                  <a:lnTo>
                    <a:pt x="706" y="706"/>
                  </a:lnTo>
                  <a:lnTo>
                    <a:pt x="762" y="720"/>
                  </a:lnTo>
                  <a:lnTo>
                    <a:pt x="818" y="733"/>
                  </a:lnTo>
                  <a:lnTo>
                    <a:pt x="818" y="733"/>
                  </a:lnTo>
                  <a:lnTo>
                    <a:pt x="828" y="733"/>
                  </a:lnTo>
                  <a:lnTo>
                    <a:pt x="838" y="734"/>
                  </a:lnTo>
                  <a:lnTo>
                    <a:pt x="838" y="734"/>
                  </a:lnTo>
                  <a:lnTo>
                    <a:pt x="842" y="737"/>
                  </a:lnTo>
                  <a:lnTo>
                    <a:pt x="846" y="738"/>
                  </a:lnTo>
                  <a:lnTo>
                    <a:pt x="850" y="741"/>
                  </a:lnTo>
                  <a:lnTo>
                    <a:pt x="854" y="743"/>
                  </a:lnTo>
                  <a:lnTo>
                    <a:pt x="854" y="743"/>
                  </a:lnTo>
                  <a:lnTo>
                    <a:pt x="860" y="744"/>
                  </a:lnTo>
                  <a:lnTo>
                    <a:pt x="866" y="743"/>
                  </a:lnTo>
                  <a:lnTo>
                    <a:pt x="871" y="743"/>
                  </a:lnTo>
                  <a:lnTo>
                    <a:pt x="876" y="743"/>
                  </a:lnTo>
                  <a:lnTo>
                    <a:pt x="876" y="743"/>
                  </a:lnTo>
                  <a:lnTo>
                    <a:pt x="885" y="747"/>
                  </a:lnTo>
                  <a:lnTo>
                    <a:pt x="895" y="750"/>
                  </a:lnTo>
                  <a:lnTo>
                    <a:pt x="895" y="750"/>
                  </a:lnTo>
                  <a:lnTo>
                    <a:pt x="949" y="764"/>
                  </a:lnTo>
                  <a:lnTo>
                    <a:pt x="975" y="769"/>
                  </a:lnTo>
                  <a:lnTo>
                    <a:pt x="1002" y="775"/>
                  </a:lnTo>
                  <a:lnTo>
                    <a:pt x="1002" y="775"/>
                  </a:lnTo>
                  <a:lnTo>
                    <a:pt x="1066" y="788"/>
                  </a:lnTo>
                  <a:lnTo>
                    <a:pt x="1066" y="788"/>
                  </a:lnTo>
                  <a:lnTo>
                    <a:pt x="1088" y="792"/>
                  </a:lnTo>
                  <a:lnTo>
                    <a:pt x="1109" y="796"/>
                  </a:lnTo>
                  <a:lnTo>
                    <a:pt x="1148" y="807"/>
                  </a:lnTo>
                  <a:lnTo>
                    <a:pt x="1187" y="819"/>
                  </a:lnTo>
                  <a:lnTo>
                    <a:pt x="1229" y="828"/>
                  </a:lnTo>
                  <a:lnTo>
                    <a:pt x="1229" y="828"/>
                  </a:lnTo>
                  <a:lnTo>
                    <a:pt x="1248" y="834"/>
                  </a:lnTo>
                  <a:lnTo>
                    <a:pt x="1266" y="835"/>
                  </a:lnTo>
                  <a:lnTo>
                    <a:pt x="1266" y="835"/>
                  </a:lnTo>
                  <a:lnTo>
                    <a:pt x="1269" y="835"/>
                  </a:lnTo>
                  <a:lnTo>
                    <a:pt x="1271" y="834"/>
                  </a:lnTo>
                  <a:lnTo>
                    <a:pt x="1274" y="833"/>
                  </a:lnTo>
                  <a:lnTo>
                    <a:pt x="1274" y="833"/>
                  </a:lnTo>
                  <a:lnTo>
                    <a:pt x="1280" y="834"/>
                  </a:lnTo>
                  <a:lnTo>
                    <a:pt x="1284" y="835"/>
                  </a:lnTo>
                  <a:lnTo>
                    <a:pt x="1288" y="835"/>
                  </a:lnTo>
                  <a:lnTo>
                    <a:pt x="1288" y="835"/>
                  </a:lnTo>
                  <a:lnTo>
                    <a:pt x="1309" y="834"/>
                  </a:lnTo>
                  <a:lnTo>
                    <a:pt x="1333" y="831"/>
                  </a:lnTo>
                  <a:lnTo>
                    <a:pt x="1356" y="826"/>
                  </a:lnTo>
                  <a:lnTo>
                    <a:pt x="1375" y="819"/>
                  </a:lnTo>
                  <a:lnTo>
                    <a:pt x="1375" y="819"/>
                  </a:lnTo>
                  <a:lnTo>
                    <a:pt x="1395" y="809"/>
                  </a:lnTo>
                  <a:lnTo>
                    <a:pt x="1412" y="796"/>
                  </a:lnTo>
                  <a:lnTo>
                    <a:pt x="1429" y="782"/>
                  </a:lnTo>
                  <a:lnTo>
                    <a:pt x="1444" y="765"/>
                  </a:lnTo>
                  <a:lnTo>
                    <a:pt x="1458" y="748"/>
                  </a:lnTo>
                  <a:lnTo>
                    <a:pt x="1472" y="731"/>
                  </a:lnTo>
                  <a:lnTo>
                    <a:pt x="1495" y="698"/>
                  </a:lnTo>
                  <a:lnTo>
                    <a:pt x="1495" y="698"/>
                  </a:lnTo>
                  <a:lnTo>
                    <a:pt x="1510" y="675"/>
                  </a:lnTo>
                  <a:lnTo>
                    <a:pt x="1523" y="651"/>
                  </a:lnTo>
                  <a:lnTo>
                    <a:pt x="1535" y="628"/>
                  </a:lnTo>
                  <a:lnTo>
                    <a:pt x="1547" y="602"/>
                  </a:lnTo>
                  <a:lnTo>
                    <a:pt x="1556" y="577"/>
                  </a:lnTo>
                  <a:lnTo>
                    <a:pt x="1562" y="550"/>
                  </a:lnTo>
                  <a:lnTo>
                    <a:pt x="1566" y="522"/>
                  </a:lnTo>
                  <a:lnTo>
                    <a:pt x="1568" y="491"/>
                  </a:lnTo>
                  <a:lnTo>
                    <a:pt x="1568" y="491"/>
                  </a:lnTo>
                  <a:lnTo>
                    <a:pt x="1562" y="482"/>
                  </a:lnTo>
                  <a:lnTo>
                    <a:pt x="1555" y="473"/>
                  </a:lnTo>
                  <a:lnTo>
                    <a:pt x="1540" y="458"/>
                  </a:lnTo>
                  <a:lnTo>
                    <a:pt x="1540" y="458"/>
                  </a:lnTo>
                  <a:lnTo>
                    <a:pt x="1495" y="444"/>
                  </a:lnTo>
                  <a:lnTo>
                    <a:pt x="1448" y="430"/>
                  </a:lnTo>
                  <a:lnTo>
                    <a:pt x="1402" y="416"/>
                  </a:lnTo>
                  <a:lnTo>
                    <a:pt x="1356" y="404"/>
                  </a:lnTo>
                  <a:lnTo>
                    <a:pt x="1173" y="358"/>
                  </a:lnTo>
                  <a:lnTo>
                    <a:pt x="1173" y="358"/>
                  </a:lnTo>
                  <a:lnTo>
                    <a:pt x="1141" y="351"/>
                  </a:lnTo>
                  <a:lnTo>
                    <a:pt x="1110" y="343"/>
                  </a:lnTo>
                  <a:lnTo>
                    <a:pt x="1110" y="343"/>
                  </a:lnTo>
                  <a:lnTo>
                    <a:pt x="1079" y="336"/>
                  </a:lnTo>
                  <a:lnTo>
                    <a:pt x="1048" y="329"/>
                  </a:lnTo>
                  <a:lnTo>
                    <a:pt x="1017" y="322"/>
                  </a:lnTo>
                  <a:lnTo>
                    <a:pt x="988" y="313"/>
                  </a:lnTo>
                  <a:lnTo>
                    <a:pt x="988" y="313"/>
                  </a:lnTo>
                  <a:lnTo>
                    <a:pt x="977" y="309"/>
                  </a:lnTo>
                  <a:lnTo>
                    <a:pt x="972" y="306"/>
                  </a:lnTo>
                  <a:lnTo>
                    <a:pt x="967" y="305"/>
                  </a:lnTo>
                  <a:lnTo>
                    <a:pt x="967" y="305"/>
                  </a:lnTo>
                  <a:lnTo>
                    <a:pt x="958" y="305"/>
                  </a:lnTo>
                  <a:lnTo>
                    <a:pt x="950" y="305"/>
                  </a:lnTo>
                  <a:lnTo>
                    <a:pt x="950" y="305"/>
                  </a:lnTo>
                  <a:lnTo>
                    <a:pt x="933" y="300"/>
                  </a:lnTo>
                  <a:lnTo>
                    <a:pt x="919" y="296"/>
                  </a:lnTo>
                  <a:lnTo>
                    <a:pt x="904" y="291"/>
                  </a:lnTo>
                  <a:lnTo>
                    <a:pt x="888" y="286"/>
                  </a:lnTo>
                  <a:lnTo>
                    <a:pt x="888" y="286"/>
                  </a:lnTo>
                  <a:lnTo>
                    <a:pt x="877" y="286"/>
                  </a:lnTo>
                  <a:lnTo>
                    <a:pt x="867" y="285"/>
                  </a:lnTo>
                  <a:lnTo>
                    <a:pt x="867" y="285"/>
                  </a:lnTo>
                  <a:lnTo>
                    <a:pt x="856" y="282"/>
                  </a:lnTo>
                  <a:lnTo>
                    <a:pt x="845" y="278"/>
                  </a:lnTo>
                  <a:lnTo>
                    <a:pt x="835" y="274"/>
                  </a:lnTo>
                  <a:lnTo>
                    <a:pt x="824" y="271"/>
                  </a:lnTo>
                  <a:lnTo>
                    <a:pt x="824" y="271"/>
                  </a:lnTo>
                  <a:lnTo>
                    <a:pt x="798" y="268"/>
                  </a:lnTo>
                  <a:lnTo>
                    <a:pt x="774" y="264"/>
                  </a:lnTo>
                  <a:lnTo>
                    <a:pt x="774" y="264"/>
                  </a:lnTo>
                  <a:lnTo>
                    <a:pt x="741" y="256"/>
                  </a:lnTo>
                  <a:lnTo>
                    <a:pt x="725" y="251"/>
                  </a:lnTo>
                  <a:lnTo>
                    <a:pt x="706" y="248"/>
                  </a:lnTo>
                  <a:lnTo>
                    <a:pt x="706" y="248"/>
                  </a:lnTo>
                  <a:lnTo>
                    <a:pt x="687" y="244"/>
                  </a:lnTo>
                  <a:lnTo>
                    <a:pt x="665" y="239"/>
                  </a:lnTo>
                  <a:lnTo>
                    <a:pt x="620" y="225"/>
                  </a:lnTo>
                  <a:lnTo>
                    <a:pt x="620" y="225"/>
                  </a:lnTo>
                  <a:lnTo>
                    <a:pt x="582" y="212"/>
                  </a:lnTo>
                  <a:lnTo>
                    <a:pt x="543" y="201"/>
                  </a:lnTo>
                  <a:lnTo>
                    <a:pt x="523" y="195"/>
                  </a:lnTo>
                  <a:lnTo>
                    <a:pt x="504" y="191"/>
                  </a:lnTo>
                  <a:lnTo>
                    <a:pt x="485" y="187"/>
                  </a:lnTo>
                  <a:lnTo>
                    <a:pt x="467" y="185"/>
                  </a:lnTo>
                  <a:lnTo>
                    <a:pt x="467" y="185"/>
                  </a:lnTo>
                  <a:lnTo>
                    <a:pt x="449" y="177"/>
                  </a:lnTo>
                  <a:lnTo>
                    <a:pt x="429" y="170"/>
                  </a:lnTo>
                  <a:lnTo>
                    <a:pt x="408" y="166"/>
                  </a:lnTo>
                  <a:lnTo>
                    <a:pt x="388" y="163"/>
                  </a:lnTo>
                  <a:lnTo>
                    <a:pt x="388" y="163"/>
                  </a:lnTo>
                  <a:lnTo>
                    <a:pt x="391" y="177"/>
                  </a:lnTo>
                  <a:lnTo>
                    <a:pt x="393" y="192"/>
                  </a:lnTo>
                  <a:lnTo>
                    <a:pt x="391" y="208"/>
                  </a:lnTo>
                  <a:lnTo>
                    <a:pt x="390" y="225"/>
                  </a:lnTo>
                  <a:lnTo>
                    <a:pt x="387" y="240"/>
                  </a:lnTo>
                  <a:lnTo>
                    <a:pt x="383" y="257"/>
                  </a:lnTo>
                  <a:lnTo>
                    <a:pt x="374" y="289"/>
                  </a:lnTo>
                  <a:lnTo>
                    <a:pt x="374" y="289"/>
                  </a:lnTo>
                  <a:close/>
                  <a:moveTo>
                    <a:pt x="1503" y="375"/>
                  </a:moveTo>
                  <a:lnTo>
                    <a:pt x="1503" y="375"/>
                  </a:lnTo>
                  <a:lnTo>
                    <a:pt x="1503" y="378"/>
                  </a:lnTo>
                  <a:lnTo>
                    <a:pt x="1502" y="382"/>
                  </a:lnTo>
                  <a:lnTo>
                    <a:pt x="1502" y="382"/>
                  </a:lnTo>
                  <a:lnTo>
                    <a:pt x="1509" y="383"/>
                  </a:lnTo>
                  <a:lnTo>
                    <a:pt x="1516" y="386"/>
                  </a:lnTo>
                  <a:lnTo>
                    <a:pt x="1523" y="387"/>
                  </a:lnTo>
                  <a:lnTo>
                    <a:pt x="1527" y="387"/>
                  </a:lnTo>
                  <a:lnTo>
                    <a:pt x="1530" y="386"/>
                  </a:lnTo>
                  <a:lnTo>
                    <a:pt x="1530" y="386"/>
                  </a:lnTo>
                  <a:lnTo>
                    <a:pt x="1523" y="383"/>
                  </a:lnTo>
                  <a:lnTo>
                    <a:pt x="1517" y="380"/>
                  </a:lnTo>
                  <a:lnTo>
                    <a:pt x="1511" y="376"/>
                  </a:lnTo>
                  <a:lnTo>
                    <a:pt x="1503" y="375"/>
                  </a:lnTo>
                  <a:lnTo>
                    <a:pt x="1503" y="375"/>
                  </a:lnTo>
                  <a:close/>
                  <a:moveTo>
                    <a:pt x="1190" y="883"/>
                  </a:moveTo>
                  <a:lnTo>
                    <a:pt x="1190" y="883"/>
                  </a:lnTo>
                  <a:lnTo>
                    <a:pt x="1180" y="877"/>
                  </a:lnTo>
                  <a:lnTo>
                    <a:pt x="1169" y="875"/>
                  </a:lnTo>
                  <a:lnTo>
                    <a:pt x="1158" y="872"/>
                  </a:lnTo>
                  <a:lnTo>
                    <a:pt x="1146" y="870"/>
                  </a:lnTo>
                  <a:lnTo>
                    <a:pt x="1124" y="868"/>
                  </a:lnTo>
                  <a:lnTo>
                    <a:pt x="1100" y="863"/>
                  </a:lnTo>
                  <a:lnTo>
                    <a:pt x="1100" y="863"/>
                  </a:lnTo>
                  <a:lnTo>
                    <a:pt x="1075" y="858"/>
                  </a:lnTo>
                  <a:lnTo>
                    <a:pt x="1051" y="851"/>
                  </a:lnTo>
                  <a:lnTo>
                    <a:pt x="1027" y="842"/>
                  </a:lnTo>
                  <a:lnTo>
                    <a:pt x="1002" y="835"/>
                  </a:lnTo>
                  <a:lnTo>
                    <a:pt x="1002" y="835"/>
                  </a:lnTo>
                  <a:lnTo>
                    <a:pt x="950" y="824"/>
                  </a:lnTo>
                  <a:lnTo>
                    <a:pt x="898" y="813"/>
                  </a:lnTo>
                  <a:lnTo>
                    <a:pt x="898" y="813"/>
                  </a:lnTo>
                  <a:lnTo>
                    <a:pt x="885" y="807"/>
                  </a:lnTo>
                  <a:lnTo>
                    <a:pt x="871" y="803"/>
                  </a:lnTo>
                  <a:lnTo>
                    <a:pt x="843" y="796"/>
                  </a:lnTo>
                  <a:lnTo>
                    <a:pt x="817" y="790"/>
                  </a:lnTo>
                  <a:lnTo>
                    <a:pt x="788" y="783"/>
                  </a:lnTo>
                  <a:lnTo>
                    <a:pt x="788" y="783"/>
                  </a:lnTo>
                  <a:lnTo>
                    <a:pt x="760" y="776"/>
                  </a:lnTo>
                  <a:lnTo>
                    <a:pt x="731" y="771"/>
                  </a:lnTo>
                  <a:lnTo>
                    <a:pt x="703" y="767"/>
                  </a:lnTo>
                  <a:lnTo>
                    <a:pt x="675" y="761"/>
                  </a:lnTo>
                  <a:lnTo>
                    <a:pt x="675" y="761"/>
                  </a:lnTo>
                  <a:lnTo>
                    <a:pt x="654" y="754"/>
                  </a:lnTo>
                  <a:lnTo>
                    <a:pt x="634" y="747"/>
                  </a:lnTo>
                  <a:lnTo>
                    <a:pt x="613" y="740"/>
                  </a:lnTo>
                  <a:lnTo>
                    <a:pt x="591" y="733"/>
                  </a:lnTo>
                  <a:lnTo>
                    <a:pt x="591" y="733"/>
                  </a:lnTo>
                  <a:lnTo>
                    <a:pt x="534" y="717"/>
                  </a:lnTo>
                  <a:lnTo>
                    <a:pt x="508" y="709"/>
                  </a:lnTo>
                  <a:lnTo>
                    <a:pt x="484" y="702"/>
                  </a:lnTo>
                  <a:lnTo>
                    <a:pt x="484" y="702"/>
                  </a:lnTo>
                  <a:lnTo>
                    <a:pt x="463" y="698"/>
                  </a:lnTo>
                  <a:lnTo>
                    <a:pt x="443" y="692"/>
                  </a:lnTo>
                  <a:lnTo>
                    <a:pt x="422" y="685"/>
                  </a:lnTo>
                  <a:lnTo>
                    <a:pt x="402" y="678"/>
                  </a:lnTo>
                  <a:lnTo>
                    <a:pt x="384" y="670"/>
                  </a:lnTo>
                  <a:lnTo>
                    <a:pt x="366" y="661"/>
                  </a:lnTo>
                  <a:lnTo>
                    <a:pt x="349" y="650"/>
                  </a:lnTo>
                  <a:lnTo>
                    <a:pt x="334" y="640"/>
                  </a:lnTo>
                  <a:lnTo>
                    <a:pt x="334" y="640"/>
                  </a:lnTo>
                  <a:lnTo>
                    <a:pt x="328" y="635"/>
                  </a:lnTo>
                  <a:lnTo>
                    <a:pt x="322" y="629"/>
                  </a:lnTo>
                  <a:lnTo>
                    <a:pt x="313" y="615"/>
                  </a:lnTo>
                  <a:lnTo>
                    <a:pt x="304" y="600"/>
                  </a:lnTo>
                  <a:lnTo>
                    <a:pt x="296" y="584"/>
                  </a:lnTo>
                  <a:lnTo>
                    <a:pt x="296" y="584"/>
                  </a:lnTo>
                  <a:lnTo>
                    <a:pt x="289" y="569"/>
                  </a:lnTo>
                  <a:lnTo>
                    <a:pt x="282" y="550"/>
                  </a:lnTo>
                  <a:lnTo>
                    <a:pt x="278" y="532"/>
                  </a:lnTo>
                  <a:lnTo>
                    <a:pt x="275" y="517"/>
                  </a:lnTo>
                  <a:lnTo>
                    <a:pt x="275" y="517"/>
                  </a:lnTo>
                  <a:lnTo>
                    <a:pt x="272" y="489"/>
                  </a:lnTo>
                  <a:lnTo>
                    <a:pt x="272" y="465"/>
                  </a:lnTo>
                  <a:lnTo>
                    <a:pt x="275" y="439"/>
                  </a:lnTo>
                  <a:lnTo>
                    <a:pt x="280" y="413"/>
                  </a:lnTo>
                  <a:lnTo>
                    <a:pt x="280" y="413"/>
                  </a:lnTo>
                  <a:lnTo>
                    <a:pt x="283" y="397"/>
                  </a:lnTo>
                  <a:lnTo>
                    <a:pt x="289" y="380"/>
                  </a:lnTo>
                  <a:lnTo>
                    <a:pt x="293" y="365"/>
                  </a:lnTo>
                  <a:lnTo>
                    <a:pt x="294" y="358"/>
                  </a:lnTo>
                  <a:lnTo>
                    <a:pt x="294" y="351"/>
                  </a:lnTo>
                  <a:lnTo>
                    <a:pt x="294" y="351"/>
                  </a:lnTo>
                  <a:lnTo>
                    <a:pt x="294" y="354"/>
                  </a:lnTo>
                  <a:lnTo>
                    <a:pt x="294" y="354"/>
                  </a:lnTo>
                  <a:lnTo>
                    <a:pt x="282" y="383"/>
                  </a:lnTo>
                  <a:lnTo>
                    <a:pt x="269" y="413"/>
                  </a:lnTo>
                  <a:lnTo>
                    <a:pt x="240" y="475"/>
                  </a:lnTo>
                  <a:lnTo>
                    <a:pt x="240" y="475"/>
                  </a:lnTo>
                  <a:lnTo>
                    <a:pt x="219" y="515"/>
                  </a:lnTo>
                  <a:lnTo>
                    <a:pt x="199" y="556"/>
                  </a:lnTo>
                  <a:lnTo>
                    <a:pt x="190" y="576"/>
                  </a:lnTo>
                  <a:lnTo>
                    <a:pt x="182" y="597"/>
                  </a:lnTo>
                  <a:lnTo>
                    <a:pt x="176" y="618"/>
                  </a:lnTo>
                  <a:lnTo>
                    <a:pt x="171" y="639"/>
                  </a:lnTo>
                  <a:lnTo>
                    <a:pt x="171" y="639"/>
                  </a:lnTo>
                  <a:lnTo>
                    <a:pt x="167" y="665"/>
                  </a:lnTo>
                  <a:lnTo>
                    <a:pt x="165" y="680"/>
                  </a:lnTo>
                  <a:lnTo>
                    <a:pt x="167" y="692"/>
                  </a:lnTo>
                  <a:lnTo>
                    <a:pt x="167" y="692"/>
                  </a:lnTo>
                  <a:lnTo>
                    <a:pt x="169" y="702"/>
                  </a:lnTo>
                  <a:lnTo>
                    <a:pt x="174" y="709"/>
                  </a:lnTo>
                  <a:lnTo>
                    <a:pt x="181" y="715"/>
                  </a:lnTo>
                  <a:lnTo>
                    <a:pt x="188" y="720"/>
                  </a:lnTo>
                  <a:lnTo>
                    <a:pt x="197" y="726"/>
                  </a:lnTo>
                  <a:lnTo>
                    <a:pt x="207" y="729"/>
                  </a:lnTo>
                  <a:lnTo>
                    <a:pt x="227" y="734"/>
                  </a:lnTo>
                  <a:lnTo>
                    <a:pt x="227" y="734"/>
                  </a:lnTo>
                  <a:lnTo>
                    <a:pt x="272" y="744"/>
                  </a:lnTo>
                  <a:lnTo>
                    <a:pt x="318" y="751"/>
                  </a:lnTo>
                  <a:lnTo>
                    <a:pt x="365" y="758"/>
                  </a:lnTo>
                  <a:lnTo>
                    <a:pt x="411" y="768"/>
                  </a:lnTo>
                  <a:lnTo>
                    <a:pt x="411" y="768"/>
                  </a:lnTo>
                  <a:lnTo>
                    <a:pt x="459" y="779"/>
                  </a:lnTo>
                  <a:lnTo>
                    <a:pt x="505" y="792"/>
                  </a:lnTo>
                  <a:lnTo>
                    <a:pt x="602" y="817"/>
                  </a:lnTo>
                  <a:lnTo>
                    <a:pt x="602" y="817"/>
                  </a:lnTo>
                  <a:lnTo>
                    <a:pt x="647" y="828"/>
                  </a:lnTo>
                  <a:lnTo>
                    <a:pt x="692" y="842"/>
                  </a:lnTo>
                  <a:lnTo>
                    <a:pt x="737" y="854"/>
                  </a:lnTo>
                  <a:lnTo>
                    <a:pt x="783" y="863"/>
                  </a:lnTo>
                  <a:lnTo>
                    <a:pt x="783" y="863"/>
                  </a:lnTo>
                  <a:lnTo>
                    <a:pt x="829" y="873"/>
                  </a:lnTo>
                  <a:lnTo>
                    <a:pt x="876" y="883"/>
                  </a:lnTo>
                  <a:lnTo>
                    <a:pt x="876" y="883"/>
                  </a:lnTo>
                  <a:lnTo>
                    <a:pt x="899" y="887"/>
                  </a:lnTo>
                  <a:lnTo>
                    <a:pt x="923" y="892"/>
                  </a:lnTo>
                  <a:lnTo>
                    <a:pt x="946" y="896"/>
                  </a:lnTo>
                  <a:lnTo>
                    <a:pt x="968" y="901"/>
                  </a:lnTo>
                  <a:lnTo>
                    <a:pt x="968" y="901"/>
                  </a:lnTo>
                  <a:lnTo>
                    <a:pt x="1023" y="917"/>
                  </a:lnTo>
                  <a:lnTo>
                    <a:pt x="1050" y="927"/>
                  </a:lnTo>
                  <a:lnTo>
                    <a:pt x="1079" y="934"/>
                  </a:lnTo>
                  <a:lnTo>
                    <a:pt x="1079" y="934"/>
                  </a:lnTo>
                  <a:lnTo>
                    <a:pt x="1148" y="952"/>
                  </a:lnTo>
                  <a:lnTo>
                    <a:pt x="1182" y="960"/>
                  </a:lnTo>
                  <a:lnTo>
                    <a:pt x="1197" y="962"/>
                  </a:lnTo>
                  <a:lnTo>
                    <a:pt x="1211" y="963"/>
                  </a:lnTo>
                  <a:lnTo>
                    <a:pt x="1211" y="963"/>
                  </a:lnTo>
                  <a:lnTo>
                    <a:pt x="1231" y="970"/>
                  </a:lnTo>
                  <a:lnTo>
                    <a:pt x="1252" y="974"/>
                  </a:lnTo>
                  <a:lnTo>
                    <a:pt x="1294" y="983"/>
                  </a:lnTo>
                  <a:lnTo>
                    <a:pt x="1294" y="983"/>
                  </a:lnTo>
                  <a:lnTo>
                    <a:pt x="1336" y="991"/>
                  </a:lnTo>
                  <a:lnTo>
                    <a:pt x="1357" y="994"/>
                  </a:lnTo>
                  <a:lnTo>
                    <a:pt x="1368" y="994"/>
                  </a:lnTo>
                  <a:lnTo>
                    <a:pt x="1379" y="994"/>
                  </a:lnTo>
                  <a:lnTo>
                    <a:pt x="1379" y="994"/>
                  </a:lnTo>
                  <a:lnTo>
                    <a:pt x="1391" y="991"/>
                  </a:lnTo>
                  <a:lnTo>
                    <a:pt x="1402" y="988"/>
                  </a:lnTo>
                  <a:lnTo>
                    <a:pt x="1415" y="986"/>
                  </a:lnTo>
                  <a:lnTo>
                    <a:pt x="1426" y="984"/>
                  </a:lnTo>
                  <a:lnTo>
                    <a:pt x="1426" y="984"/>
                  </a:lnTo>
                  <a:lnTo>
                    <a:pt x="1447" y="956"/>
                  </a:lnTo>
                  <a:lnTo>
                    <a:pt x="1458" y="941"/>
                  </a:lnTo>
                  <a:lnTo>
                    <a:pt x="1468" y="925"/>
                  </a:lnTo>
                  <a:lnTo>
                    <a:pt x="1476" y="908"/>
                  </a:lnTo>
                  <a:lnTo>
                    <a:pt x="1483" y="892"/>
                  </a:lnTo>
                  <a:lnTo>
                    <a:pt x="1488" y="872"/>
                  </a:lnTo>
                  <a:lnTo>
                    <a:pt x="1489" y="852"/>
                  </a:lnTo>
                  <a:lnTo>
                    <a:pt x="1489" y="852"/>
                  </a:lnTo>
                  <a:lnTo>
                    <a:pt x="1465" y="865"/>
                  </a:lnTo>
                  <a:lnTo>
                    <a:pt x="1437" y="877"/>
                  </a:lnTo>
                  <a:lnTo>
                    <a:pt x="1423" y="883"/>
                  </a:lnTo>
                  <a:lnTo>
                    <a:pt x="1408" y="887"/>
                  </a:lnTo>
                  <a:lnTo>
                    <a:pt x="1392" y="892"/>
                  </a:lnTo>
                  <a:lnTo>
                    <a:pt x="1378" y="894"/>
                  </a:lnTo>
                  <a:lnTo>
                    <a:pt x="1378" y="894"/>
                  </a:lnTo>
                  <a:lnTo>
                    <a:pt x="1370" y="894"/>
                  </a:lnTo>
                  <a:lnTo>
                    <a:pt x="1363" y="893"/>
                  </a:lnTo>
                  <a:lnTo>
                    <a:pt x="1356" y="894"/>
                  </a:lnTo>
                  <a:lnTo>
                    <a:pt x="1350" y="896"/>
                  </a:lnTo>
                  <a:lnTo>
                    <a:pt x="1350" y="896"/>
                  </a:lnTo>
                  <a:lnTo>
                    <a:pt x="1354" y="896"/>
                  </a:lnTo>
                  <a:lnTo>
                    <a:pt x="1357" y="897"/>
                  </a:lnTo>
                  <a:lnTo>
                    <a:pt x="1360" y="899"/>
                  </a:lnTo>
                  <a:lnTo>
                    <a:pt x="1360" y="903"/>
                  </a:lnTo>
                  <a:lnTo>
                    <a:pt x="1360" y="903"/>
                  </a:lnTo>
                  <a:lnTo>
                    <a:pt x="1315" y="900"/>
                  </a:lnTo>
                  <a:lnTo>
                    <a:pt x="1274" y="896"/>
                  </a:lnTo>
                  <a:lnTo>
                    <a:pt x="1190" y="883"/>
                  </a:lnTo>
                  <a:lnTo>
                    <a:pt x="1190" y="883"/>
                  </a:lnTo>
                  <a:close/>
                  <a:moveTo>
                    <a:pt x="1385" y="351"/>
                  </a:moveTo>
                  <a:lnTo>
                    <a:pt x="1385" y="351"/>
                  </a:lnTo>
                  <a:lnTo>
                    <a:pt x="1391" y="352"/>
                  </a:lnTo>
                  <a:lnTo>
                    <a:pt x="1398" y="354"/>
                  </a:lnTo>
                  <a:lnTo>
                    <a:pt x="1405" y="355"/>
                  </a:lnTo>
                  <a:lnTo>
                    <a:pt x="1409" y="355"/>
                  </a:lnTo>
                  <a:lnTo>
                    <a:pt x="1409" y="355"/>
                  </a:lnTo>
                  <a:lnTo>
                    <a:pt x="1403" y="352"/>
                  </a:lnTo>
                  <a:lnTo>
                    <a:pt x="1396" y="348"/>
                  </a:lnTo>
                  <a:lnTo>
                    <a:pt x="1392" y="347"/>
                  </a:lnTo>
                  <a:lnTo>
                    <a:pt x="1389" y="347"/>
                  </a:lnTo>
                  <a:lnTo>
                    <a:pt x="1387" y="348"/>
                  </a:lnTo>
                  <a:lnTo>
                    <a:pt x="1385" y="351"/>
                  </a:lnTo>
                  <a:lnTo>
                    <a:pt x="1385" y="351"/>
                  </a:lnTo>
                  <a:close/>
                  <a:moveTo>
                    <a:pt x="1238" y="312"/>
                  </a:moveTo>
                  <a:lnTo>
                    <a:pt x="1238" y="312"/>
                  </a:lnTo>
                  <a:lnTo>
                    <a:pt x="1245" y="312"/>
                  </a:lnTo>
                  <a:lnTo>
                    <a:pt x="1246" y="313"/>
                  </a:lnTo>
                  <a:lnTo>
                    <a:pt x="1248" y="313"/>
                  </a:lnTo>
                  <a:lnTo>
                    <a:pt x="1248" y="313"/>
                  </a:lnTo>
                  <a:lnTo>
                    <a:pt x="1249" y="314"/>
                  </a:lnTo>
                  <a:lnTo>
                    <a:pt x="1250" y="314"/>
                  </a:lnTo>
                  <a:lnTo>
                    <a:pt x="1250" y="314"/>
                  </a:lnTo>
                  <a:lnTo>
                    <a:pt x="1250" y="313"/>
                  </a:lnTo>
                  <a:lnTo>
                    <a:pt x="1249" y="310"/>
                  </a:lnTo>
                  <a:lnTo>
                    <a:pt x="1245" y="309"/>
                  </a:lnTo>
                  <a:lnTo>
                    <a:pt x="1241" y="309"/>
                  </a:lnTo>
                  <a:lnTo>
                    <a:pt x="1239" y="309"/>
                  </a:lnTo>
                  <a:lnTo>
                    <a:pt x="1238" y="312"/>
                  </a:lnTo>
                  <a:lnTo>
                    <a:pt x="1238" y="312"/>
                  </a:lnTo>
                  <a:close/>
                  <a:moveTo>
                    <a:pt x="1179" y="298"/>
                  </a:moveTo>
                  <a:lnTo>
                    <a:pt x="1179" y="298"/>
                  </a:lnTo>
                  <a:lnTo>
                    <a:pt x="1183" y="296"/>
                  </a:lnTo>
                  <a:lnTo>
                    <a:pt x="1186" y="298"/>
                  </a:lnTo>
                  <a:lnTo>
                    <a:pt x="1193" y="299"/>
                  </a:lnTo>
                  <a:lnTo>
                    <a:pt x="1198" y="302"/>
                  </a:lnTo>
                  <a:lnTo>
                    <a:pt x="1201" y="302"/>
                  </a:lnTo>
                  <a:lnTo>
                    <a:pt x="1203" y="300"/>
                  </a:lnTo>
                  <a:lnTo>
                    <a:pt x="1203" y="300"/>
                  </a:lnTo>
                  <a:lnTo>
                    <a:pt x="1200" y="298"/>
                  </a:lnTo>
                  <a:lnTo>
                    <a:pt x="1197" y="296"/>
                  </a:lnTo>
                  <a:lnTo>
                    <a:pt x="1190" y="293"/>
                  </a:lnTo>
                  <a:lnTo>
                    <a:pt x="1187" y="292"/>
                  </a:lnTo>
                  <a:lnTo>
                    <a:pt x="1183" y="293"/>
                  </a:lnTo>
                  <a:lnTo>
                    <a:pt x="1180" y="295"/>
                  </a:lnTo>
                  <a:lnTo>
                    <a:pt x="1179" y="298"/>
                  </a:lnTo>
                  <a:lnTo>
                    <a:pt x="1179" y="298"/>
                  </a:lnTo>
                  <a:close/>
                  <a:moveTo>
                    <a:pt x="1131" y="282"/>
                  </a:moveTo>
                  <a:lnTo>
                    <a:pt x="1131" y="282"/>
                  </a:lnTo>
                  <a:lnTo>
                    <a:pt x="1132" y="284"/>
                  </a:lnTo>
                  <a:lnTo>
                    <a:pt x="1135" y="286"/>
                  </a:lnTo>
                  <a:lnTo>
                    <a:pt x="1145" y="288"/>
                  </a:lnTo>
                  <a:lnTo>
                    <a:pt x="1153" y="289"/>
                  </a:lnTo>
                  <a:lnTo>
                    <a:pt x="1156" y="288"/>
                  </a:lnTo>
                  <a:lnTo>
                    <a:pt x="1158" y="286"/>
                  </a:lnTo>
                  <a:lnTo>
                    <a:pt x="1158" y="286"/>
                  </a:lnTo>
                  <a:lnTo>
                    <a:pt x="1152" y="284"/>
                  </a:lnTo>
                  <a:lnTo>
                    <a:pt x="1146" y="281"/>
                  </a:lnTo>
                  <a:lnTo>
                    <a:pt x="1139" y="279"/>
                  </a:lnTo>
                  <a:lnTo>
                    <a:pt x="1131" y="282"/>
                  </a:lnTo>
                  <a:lnTo>
                    <a:pt x="1131" y="282"/>
                  </a:lnTo>
                  <a:close/>
                  <a:moveTo>
                    <a:pt x="1083" y="271"/>
                  </a:moveTo>
                  <a:lnTo>
                    <a:pt x="1083" y="271"/>
                  </a:lnTo>
                  <a:lnTo>
                    <a:pt x="1090" y="274"/>
                  </a:lnTo>
                  <a:lnTo>
                    <a:pt x="1093" y="275"/>
                  </a:lnTo>
                  <a:lnTo>
                    <a:pt x="1093" y="274"/>
                  </a:lnTo>
                  <a:lnTo>
                    <a:pt x="1095" y="272"/>
                  </a:lnTo>
                  <a:lnTo>
                    <a:pt x="1095" y="272"/>
                  </a:lnTo>
                  <a:lnTo>
                    <a:pt x="1089" y="270"/>
                  </a:lnTo>
                  <a:lnTo>
                    <a:pt x="1086" y="270"/>
                  </a:lnTo>
                  <a:lnTo>
                    <a:pt x="1085" y="270"/>
                  </a:lnTo>
                  <a:lnTo>
                    <a:pt x="1083" y="271"/>
                  </a:lnTo>
                  <a:lnTo>
                    <a:pt x="1083" y="271"/>
                  </a:lnTo>
                  <a:close/>
                  <a:moveTo>
                    <a:pt x="1033" y="248"/>
                  </a:moveTo>
                  <a:lnTo>
                    <a:pt x="1033" y="248"/>
                  </a:lnTo>
                  <a:lnTo>
                    <a:pt x="1029" y="250"/>
                  </a:lnTo>
                  <a:lnTo>
                    <a:pt x="1026" y="253"/>
                  </a:lnTo>
                  <a:lnTo>
                    <a:pt x="1023" y="258"/>
                  </a:lnTo>
                  <a:lnTo>
                    <a:pt x="1023" y="258"/>
                  </a:lnTo>
                  <a:lnTo>
                    <a:pt x="1029" y="258"/>
                  </a:lnTo>
                  <a:lnTo>
                    <a:pt x="1033" y="260"/>
                  </a:lnTo>
                  <a:lnTo>
                    <a:pt x="1040" y="263"/>
                  </a:lnTo>
                  <a:lnTo>
                    <a:pt x="1040" y="263"/>
                  </a:lnTo>
                  <a:lnTo>
                    <a:pt x="1038" y="258"/>
                  </a:lnTo>
                  <a:lnTo>
                    <a:pt x="1037" y="256"/>
                  </a:lnTo>
                  <a:lnTo>
                    <a:pt x="1034" y="253"/>
                  </a:lnTo>
                  <a:lnTo>
                    <a:pt x="1033" y="248"/>
                  </a:lnTo>
                  <a:lnTo>
                    <a:pt x="1033" y="248"/>
                  </a:lnTo>
                  <a:close/>
                  <a:moveTo>
                    <a:pt x="965" y="241"/>
                  </a:moveTo>
                  <a:lnTo>
                    <a:pt x="965" y="241"/>
                  </a:lnTo>
                  <a:lnTo>
                    <a:pt x="972" y="243"/>
                  </a:lnTo>
                  <a:lnTo>
                    <a:pt x="979" y="244"/>
                  </a:lnTo>
                  <a:lnTo>
                    <a:pt x="993" y="250"/>
                  </a:lnTo>
                  <a:lnTo>
                    <a:pt x="993" y="250"/>
                  </a:lnTo>
                  <a:lnTo>
                    <a:pt x="992" y="244"/>
                  </a:lnTo>
                  <a:lnTo>
                    <a:pt x="991" y="239"/>
                  </a:lnTo>
                  <a:lnTo>
                    <a:pt x="986" y="234"/>
                  </a:lnTo>
                  <a:lnTo>
                    <a:pt x="982" y="233"/>
                  </a:lnTo>
                  <a:lnTo>
                    <a:pt x="977" y="232"/>
                  </a:lnTo>
                  <a:lnTo>
                    <a:pt x="972" y="233"/>
                  </a:lnTo>
                  <a:lnTo>
                    <a:pt x="968" y="236"/>
                  </a:lnTo>
                  <a:lnTo>
                    <a:pt x="965" y="241"/>
                  </a:lnTo>
                  <a:lnTo>
                    <a:pt x="965" y="241"/>
                  </a:lnTo>
                  <a:close/>
                  <a:moveTo>
                    <a:pt x="898" y="212"/>
                  </a:moveTo>
                  <a:lnTo>
                    <a:pt x="898" y="212"/>
                  </a:lnTo>
                  <a:lnTo>
                    <a:pt x="897" y="216"/>
                  </a:lnTo>
                  <a:lnTo>
                    <a:pt x="895" y="219"/>
                  </a:lnTo>
                  <a:lnTo>
                    <a:pt x="895" y="222"/>
                  </a:lnTo>
                  <a:lnTo>
                    <a:pt x="895" y="222"/>
                  </a:lnTo>
                  <a:lnTo>
                    <a:pt x="898" y="222"/>
                  </a:lnTo>
                  <a:lnTo>
                    <a:pt x="901" y="223"/>
                  </a:lnTo>
                  <a:lnTo>
                    <a:pt x="908" y="226"/>
                  </a:lnTo>
                  <a:lnTo>
                    <a:pt x="912" y="227"/>
                  </a:lnTo>
                  <a:lnTo>
                    <a:pt x="915" y="226"/>
                  </a:lnTo>
                  <a:lnTo>
                    <a:pt x="916" y="225"/>
                  </a:lnTo>
                  <a:lnTo>
                    <a:pt x="916" y="225"/>
                  </a:lnTo>
                  <a:lnTo>
                    <a:pt x="909" y="216"/>
                  </a:lnTo>
                  <a:lnTo>
                    <a:pt x="905" y="213"/>
                  </a:lnTo>
                  <a:lnTo>
                    <a:pt x="898" y="212"/>
                  </a:lnTo>
                  <a:lnTo>
                    <a:pt x="898" y="212"/>
                  </a:lnTo>
                  <a:close/>
                  <a:moveTo>
                    <a:pt x="840" y="205"/>
                  </a:moveTo>
                  <a:lnTo>
                    <a:pt x="840" y="205"/>
                  </a:lnTo>
                  <a:lnTo>
                    <a:pt x="847" y="208"/>
                  </a:lnTo>
                  <a:lnTo>
                    <a:pt x="854" y="211"/>
                  </a:lnTo>
                  <a:lnTo>
                    <a:pt x="854" y="211"/>
                  </a:lnTo>
                  <a:lnTo>
                    <a:pt x="854" y="208"/>
                  </a:lnTo>
                  <a:lnTo>
                    <a:pt x="853" y="205"/>
                  </a:lnTo>
                  <a:lnTo>
                    <a:pt x="849" y="202"/>
                  </a:lnTo>
                  <a:lnTo>
                    <a:pt x="843" y="202"/>
                  </a:lnTo>
                  <a:lnTo>
                    <a:pt x="842" y="202"/>
                  </a:lnTo>
                  <a:lnTo>
                    <a:pt x="840" y="205"/>
                  </a:lnTo>
                  <a:lnTo>
                    <a:pt x="840" y="205"/>
                  </a:lnTo>
                  <a:close/>
                  <a:moveTo>
                    <a:pt x="774" y="184"/>
                  </a:moveTo>
                  <a:lnTo>
                    <a:pt x="774" y="184"/>
                  </a:lnTo>
                  <a:lnTo>
                    <a:pt x="793" y="191"/>
                  </a:lnTo>
                  <a:lnTo>
                    <a:pt x="801" y="192"/>
                  </a:lnTo>
                  <a:lnTo>
                    <a:pt x="805" y="192"/>
                  </a:lnTo>
                  <a:lnTo>
                    <a:pt x="808" y="191"/>
                  </a:lnTo>
                  <a:lnTo>
                    <a:pt x="808" y="191"/>
                  </a:lnTo>
                  <a:lnTo>
                    <a:pt x="805" y="185"/>
                  </a:lnTo>
                  <a:lnTo>
                    <a:pt x="803" y="181"/>
                  </a:lnTo>
                  <a:lnTo>
                    <a:pt x="797" y="177"/>
                  </a:lnTo>
                  <a:lnTo>
                    <a:pt x="793" y="175"/>
                  </a:lnTo>
                  <a:lnTo>
                    <a:pt x="787" y="174"/>
                  </a:lnTo>
                  <a:lnTo>
                    <a:pt x="783" y="175"/>
                  </a:lnTo>
                  <a:lnTo>
                    <a:pt x="777" y="178"/>
                  </a:lnTo>
                  <a:lnTo>
                    <a:pt x="774" y="184"/>
                  </a:lnTo>
                  <a:lnTo>
                    <a:pt x="774" y="184"/>
                  </a:lnTo>
                  <a:close/>
                  <a:moveTo>
                    <a:pt x="734" y="168"/>
                  </a:moveTo>
                  <a:lnTo>
                    <a:pt x="734" y="168"/>
                  </a:lnTo>
                  <a:lnTo>
                    <a:pt x="727" y="168"/>
                  </a:lnTo>
                  <a:lnTo>
                    <a:pt x="724" y="170"/>
                  </a:lnTo>
                  <a:lnTo>
                    <a:pt x="723" y="171"/>
                  </a:lnTo>
                  <a:lnTo>
                    <a:pt x="723" y="171"/>
                  </a:lnTo>
                  <a:lnTo>
                    <a:pt x="727" y="171"/>
                  </a:lnTo>
                  <a:lnTo>
                    <a:pt x="731" y="174"/>
                  </a:lnTo>
                  <a:lnTo>
                    <a:pt x="735" y="174"/>
                  </a:lnTo>
                  <a:lnTo>
                    <a:pt x="737" y="174"/>
                  </a:lnTo>
                  <a:lnTo>
                    <a:pt x="738" y="173"/>
                  </a:lnTo>
                  <a:lnTo>
                    <a:pt x="738" y="173"/>
                  </a:lnTo>
                  <a:lnTo>
                    <a:pt x="737" y="173"/>
                  </a:lnTo>
                  <a:lnTo>
                    <a:pt x="735" y="171"/>
                  </a:lnTo>
                  <a:lnTo>
                    <a:pt x="734" y="168"/>
                  </a:lnTo>
                  <a:lnTo>
                    <a:pt x="734" y="168"/>
                  </a:lnTo>
                  <a:close/>
                  <a:moveTo>
                    <a:pt x="682" y="157"/>
                  </a:moveTo>
                  <a:lnTo>
                    <a:pt x="682" y="157"/>
                  </a:lnTo>
                  <a:lnTo>
                    <a:pt x="673" y="146"/>
                  </a:lnTo>
                  <a:lnTo>
                    <a:pt x="668" y="142"/>
                  </a:lnTo>
                  <a:lnTo>
                    <a:pt x="661" y="139"/>
                  </a:lnTo>
                  <a:lnTo>
                    <a:pt x="661" y="139"/>
                  </a:lnTo>
                  <a:lnTo>
                    <a:pt x="655" y="140"/>
                  </a:lnTo>
                  <a:lnTo>
                    <a:pt x="652" y="145"/>
                  </a:lnTo>
                  <a:lnTo>
                    <a:pt x="650" y="149"/>
                  </a:lnTo>
                  <a:lnTo>
                    <a:pt x="648" y="156"/>
                  </a:lnTo>
                  <a:lnTo>
                    <a:pt x="648" y="156"/>
                  </a:lnTo>
                  <a:lnTo>
                    <a:pt x="654" y="156"/>
                  </a:lnTo>
                  <a:lnTo>
                    <a:pt x="658" y="156"/>
                  </a:lnTo>
                  <a:lnTo>
                    <a:pt x="668" y="159"/>
                  </a:lnTo>
                  <a:lnTo>
                    <a:pt x="676" y="160"/>
                  </a:lnTo>
                  <a:lnTo>
                    <a:pt x="679" y="160"/>
                  </a:lnTo>
                  <a:lnTo>
                    <a:pt x="682" y="157"/>
                  </a:lnTo>
                  <a:lnTo>
                    <a:pt x="682" y="157"/>
                  </a:lnTo>
                  <a:close/>
                  <a:moveTo>
                    <a:pt x="602" y="146"/>
                  </a:moveTo>
                  <a:lnTo>
                    <a:pt x="602" y="146"/>
                  </a:lnTo>
                  <a:lnTo>
                    <a:pt x="605" y="146"/>
                  </a:lnTo>
                  <a:lnTo>
                    <a:pt x="609" y="147"/>
                  </a:lnTo>
                  <a:lnTo>
                    <a:pt x="612" y="147"/>
                  </a:lnTo>
                  <a:lnTo>
                    <a:pt x="613" y="147"/>
                  </a:lnTo>
                  <a:lnTo>
                    <a:pt x="613" y="146"/>
                  </a:lnTo>
                  <a:lnTo>
                    <a:pt x="613" y="146"/>
                  </a:lnTo>
                  <a:lnTo>
                    <a:pt x="610" y="143"/>
                  </a:lnTo>
                  <a:lnTo>
                    <a:pt x="607" y="142"/>
                  </a:lnTo>
                  <a:lnTo>
                    <a:pt x="605" y="142"/>
                  </a:lnTo>
                  <a:lnTo>
                    <a:pt x="602" y="146"/>
                  </a:lnTo>
                  <a:lnTo>
                    <a:pt x="602" y="146"/>
                  </a:lnTo>
                  <a:close/>
                  <a:moveTo>
                    <a:pt x="459" y="107"/>
                  </a:moveTo>
                  <a:lnTo>
                    <a:pt x="459" y="107"/>
                  </a:lnTo>
                  <a:lnTo>
                    <a:pt x="454" y="107"/>
                  </a:lnTo>
                  <a:lnTo>
                    <a:pt x="452" y="108"/>
                  </a:lnTo>
                  <a:lnTo>
                    <a:pt x="449" y="112"/>
                  </a:lnTo>
                  <a:lnTo>
                    <a:pt x="449" y="112"/>
                  </a:lnTo>
                  <a:lnTo>
                    <a:pt x="453" y="112"/>
                  </a:lnTo>
                  <a:lnTo>
                    <a:pt x="454" y="114"/>
                  </a:lnTo>
                  <a:lnTo>
                    <a:pt x="457" y="114"/>
                  </a:lnTo>
                  <a:lnTo>
                    <a:pt x="460" y="114"/>
                  </a:lnTo>
                  <a:lnTo>
                    <a:pt x="460" y="114"/>
                  </a:lnTo>
                  <a:lnTo>
                    <a:pt x="459" y="111"/>
                  </a:lnTo>
                  <a:lnTo>
                    <a:pt x="459" y="107"/>
                  </a:lnTo>
                  <a:lnTo>
                    <a:pt x="459" y="107"/>
                  </a:lnTo>
                  <a:close/>
                  <a:moveTo>
                    <a:pt x="285" y="76"/>
                  </a:moveTo>
                  <a:lnTo>
                    <a:pt x="285" y="76"/>
                  </a:lnTo>
                  <a:lnTo>
                    <a:pt x="292" y="79"/>
                  </a:lnTo>
                  <a:lnTo>
                    <a:pt x="301" y="80"/>
                  </a:lnTo>
                  <a:lnTo>
                    <a:pt x="310" y="80"/>
                  </a:lnTo>
                  <a:lnTo>
                    <a:pt x="314" y="80"/>
                  </a:lnTo>
                  <a:lnTo>
                    <a:pt x="318" y="77"/>
                  </a:lnTo>
                  <a:lnTo>
                    <a:pt x="318" y="77"/>
                  </a:lnTo>
                  <a:lnTo>
                    <a:pt x="311" y="73"/>
                  </a:lnTo>
                  <a:lnTo>
                    <a:pt x="300" y="69"/>
                  </a:lnTo>
                  <a:lnTo>
                    <a:pt x="296" y="69"/>
                  </a:lnTo>
                  <a:lnTo>
                    <a:pt x="292" y="69"/>
                  </a:lnTo>
                  <a:lnTo>
                    <a:pt x="287" y="72"/>
                  </a:lnTo>
                  <a:lnTo>
                    <a:pt x="285" y="76"/>
                  </a:lnTo>
                  <a:lnTo>
                    <a:pt x="285" y="76"/>
                  </a:lnTo>
                  <a:close/>
                  <a:moveTo>
                    <a:pt x="238" y="168"/>
                  </a:moveTo>
                  <a:lnTo>
                    <a:pt x="238" y="168"/>
                  </a:lnTo>
                  <a:lnTo>
                    <a:pt x="241" y="173"/>
                  </a:lnTo>
                  <a:lnTo>
                    <a:pt x="244" y="178"/>
                  </a:lnTo>
                  <a:lnTo>
                    <a:pt x="247" y="191"/>
                  </a:lnTo>
                  <a:lnTo>
                    <a:pt x="248" y="205"/>
                  </a:lnTo>
                  <a:lnTo>
                    <a:pt x="248" y="219"/>
                  </a:lnTo>
                  <a:lnTo>
                    <a:pt x="245" y="248"/>
                  </a:lnTo>
                  <a:lnTo>
                    <a:pt x="242" y="275"/>
                  </a:lnTo>
                  <a:lnTo>
                    <a:pt x="242" y="275"/>
                  </a:lnTo>
                  <a:lnTo>
                    <a:pt x="248" y="257"/>
                  </a:lnTo>
                  <a:lnTo>
                    <a:pt x="254" y="237"/>
                  </a:lnTo>
                  <a:lnTo>
                    <a:pt x="258" y="216"/>
                  </a:lnTo>
                  <a:lnTo>
                    <a:pt x="263" y="197"/>
                  </a:lnTo>
                  <a:lnTo>
                    <a:pt x="270" y="178"/>
                  </a:lnTo>
                  <a:lnTo>
                    <a:pt x="278" y="163"/>
                  </a:lnTo>
                  <a:lnTo>
                    <a:pt x="283" y="154"/>
                  </a:lnTo>
                  <a:lnTo>
                    <a:pt x="289" y="149"/>
                  </a:lnTo>
                  <a:lnTo>
                    <a:pt x="296" y="143"/>
                  </a:lnTo>
                  <a:lnTo>
                    <a:pt x="303" y="139"/>
                  </a:lnTo>
                  <a:lnTo>
                    <a:pt x="303" y="139"/>
                  </a:lnTo>
                  <a:lnTo>
                    <a:pt x="293" y="129"/>
                  </a:lnTo>
                  <a:lnTo>
                    <a:pt x="285" y="121"/>
                  </a:lnTo>
                  <a:lnTo>
                    <a:pt x="276" y="111"/>
                  </a:lnTo>
                  <a:lnTo>
                    <a:pt x="266" y="104"/>
                  </a:lnTo>
                  <a:lnTo>
                    <a:pt x="266" y="104"/>
                  </a:lnTo>
                  <a:lnTo>
                    <a:pt x="262" y="109"/>
                  </a:lnTo>
                  <a:lnTo>
                    <a:pt x="258" y="115"/>
                  </a:lnTo>
                  <a:lnTo>
                    <a:pt x="254" y="121"/>
                  </a:lnTo>
                  <a:lnTo>
                    <a:pt x="254" y="125"/>
                  </a:lnTo>
                  <a:lnTo>
                    <a:pt x="254" y="129"/>
                  </a:lnTo>
                  <a:lnTo>
                    <a:pt x="254" y="129"/>
                  </a:lnTo>
                  <a:lnTo>
                    <a:pt x="249" y="131"/>
                  </a:lnTo>
                  <a:lnTo>
                    <a:pt x="245" y="129"/>
                  </a:lnTo>
                  <a:lnTo>
                    <a:pt x="245" y="129"/>
                  </a:lnTo>
                  <a:lnTo>
                    <a:pt x="245" y="139"/>
                  </a:lnTo>
                  <a:lnTo>
                    <a:pt x="244" y="149"/>
                  </a:lnTo>
                  <a:lnTo>
                    <a:pt x="238" y="168"/>
                  </a:lnTo>
                  <a:lnTo>
                    <a:pt x="238" y="168"/>
                  </a:lnTo>
                  <a:close/>
                  <a:moveTo>
                    <a:pt x="240" y="91"/>
                  </a:moveTo>
                  <a:lnTo>
                    <a:pt x="240" y="91"/>
                  </a:lnTo>
                  <a:lnTo>
                    <a:pt x="240" y="94"/>
                  </a:lnTo>
                  <a:lnTo>
                    <a:pt x="238" y="95"/>
                  </a:lnTo>
                  <a:lnTo>
                    <a:pt x="234" y="97"/>
                  </a:lnTo>
                  <a:lnTo>
                    <a:pt x="234" y="97"/>
                  </a:lnTo>
                  <a:lnTo>
                    <a:pt x="235" y="111"/>
                  </a:lnTo>
                  <a:lnTo>
                    <a:pt x="237" y="117"/>
                  </a:lnTo>
                  <a:lnTo>
                    <a:pt x="238" y="119"/>
                  </a:lnTo>
                  <a:lnTo>
                    <a:pt x="241" y="121"/>
                  </a:lnTo>
                  <a:lnTo>
                    <a:pt x="241" y="121"/>
                  </a:lnTo>
                  <a:lnTo>
                    <a:pt x="247" y="105"/>
                  </a:lnTo>
                  <a:lnTo>
                    <a:pt x="251" y="100"/>
                  </a:lnTo>
                  <a:lnTo>
                    <a:pt x="255" y="93"/>
                  </a:lnTo>
                  <a:lnTo>
                    <a:pt x="255" y="93"/>
                  </a:lnTo>
                  <a:lnTo>
                    <a:pt x="251" y="93"/>
                  </a:lnTo>
                  <a:lnTo>
                    <a:pt x="248" y="91"/>
                  </a:lnTo>
                  <a:lnTo>
                    <a:pt x="244" y="91"/>
                  </a:lnTo>
                  <a:lnTo>
                    <a:pt x="240" y="91"/>
                  </a:lnTo>
                  <a:lnTo>
                    <a:pt x="240" y="91"/>
                  </a:lnTo>
                  <a:close/>
                  <a:moveTo>
                    <a:pt x="205" y="34"/>
                  </a:moveTo>
                  <a:lnTo>
                    <a:pt x="205" y="34"/>
                  </a:lnTo>
                  <a:lnTo>
                    <a:pt x="197" y="44"/>
                  </a:lnTo>
                  <a:lnTo>
                    <a:pt x="190" y="55"/>
                  </a:lnTo>
                  <a:lnTo>
                    <a:pt x="185" y="66"/>
                  </a:lnTo>
                  <a:lnTo>
                    <a:pt x="179" y="79"/>
                  </a:lnTo>
                  <a:lnTo>
                    <a:pt x="171" y="104"/>
                  </a:lnTo>
                  <a:lnTo>
                    <a:pt x="162" y="129"/>
                  </a:lnTo>
                  <a:lnTo>
                    <a:pt x="162" y="129"/>
                  </a:lnTo>
                  <a:lnTo>
                    <a:pt x="153" y="166"/>
                  </a:lnTo>
                  <a:lnTo>
                    <a:pt x="148" y="185"/>
                  </a:lnTo>
                  <a:lnTo>
                    <a:pt x="146" y="204"/>
                  </a:lnTo>
                  <a:lnTo>
                    <a:pt x="146" y="204"/>
                  </a:lnTo>
                  <a:lnTo>
                    <a:pt x="154" y="188"/>
                  </a:lnTo>
                  <a:lnTo>
                    <a:pt x="162" y="171"/>
                  </a:lnTo>
                  <a:lnTo>
                    <a:pt x="167" y="164"/>
                  </a:lnTo>
                  <a:lnTo>
                    <a:pt x="172" y="157"/>
                  </a:lnTo>
                  <a:lnTo>
                    <a:pt x="178" y="152"/>
                  </a:lnTo>
                  <a:lnTo>
                    <a:pt x="185" y="147"/>
                  </a:lnTo>
                  <a:lnTo>
                    <a:pt x="185" y="147"/>
                  </a:lnTo>
                  <a:lnTo>
                    <a:pt x="189" y="135"/>
                  </a:lnTo>
                  <a:lnTo>
                    <a:pt x="192" y="122"/>
                  </a:lnTo>
                  <a:lnTo>
                    <a:pt x="193" y="115"/>
                  </a:lnTo>
                  <a:lnTo>
                    <a:pt x="196" y="109"/>
                  </a:lnTo>
                  <a:lnTo>
                    <a:pt x="200" y="105"/>
                  </a:lnTo>
                  <a:lnTo>
                    <a:pt x="205" y="104"/>
                  </a:lnTo>
                  <a:lnTo>
                    <a:pt x="205" y="104"/>
                  </a:lnTo>
                  <a:lnTo>
                    <a:pt x="207" y="102"/>
                  </a:lnTo>
                  <a:lnTo>
                    <a:pt x="210" y="104"/>
                  </a:lnTo>
                  <a:lnTo>
                    <a:pt x="214" y="105"/>
                  </a:lnTo>
                  <a:lnTo>
                    <a:pt x="219" y="108"/>
                  </a:lnTo>
                  <a:lnTo>
                    <a:pt x="221" y="109"/>
                  </a:lnTo>
                  <a:lnTo>
                    <a:pt x="224" y="108"/>
                  </a:lnTo>
                  <a:lnTo>
                    <a:pt x="224" y="108"/>
                  </a:lnTo>
                  <a:lnTo>
                    <a:pt x="223" y="105"/>
                  </a:lnTo>
                  <a:lnTo>
                    <a:pt x="221" y="102"/>
                  </a:lnTo>
                  <a:lnTo>
                    <a:pt x="219" y="97"/>
                  </a:lnTo>
                  <a:lnTo>
                    <a:pt x="219" y="97"/>
                  </a:lnTo>
                  <a:lnTo>
                    <a:pt x="223" y="90"/>
                  </a:lnTo>
                  <a:lnTo>
                    <a:pt x="228" y="84"/>
                  </a:lnTo>
                  <a:lnTo>
                    <a:pt x="233" y="80"/>
                  </a:lnTo>
                  <a:lnTo>
                    <a:pt x="238" y="73"/>
                  </a:lnTo>
                  <a:lnTo>
                    <a:pt x="238" y="73"/>
                  </a:lnTo>
                  <a:lnTo>
                    <a:pt x="228" y="65"/>
                  </a:lnTo>
                  <a:lnTo>
                    <a:pt x="220" y="55"/>
                  </a:lnTo>
                  <a:lnTo>
                    <a:pt x="205" y="34"/>
                  </a:lnTo>
                  <a:lnTo>
                    <a:pt x="205" y="34"/>
                  </a:lnTo>
                  <a:close/>
                  <a:moveTo>
                    <a:pt x="112" y="348"/>
                  </a:moveTo>
                  <a:lnTo>
                    <a:pt x="112" y="348"/>
                  </a:lnTo>
                  <a:lnTo>
                    <a:pt x="119" y="355"/>
                  </a:lnTo>
                  <a:lnTo>
                    <a:pt x="127" y="364"/>
                  </a:lnTo>
                  <a:lnTo>
                    <a:pt x="136" y="371"/>
                  </a:lnTo>
                  <a:lnTo>
                    <a:pt x="146" y="376"/>
                  </a:lnTo>
                  <a:lnTo>
                    <a:pt x="155" y="380"/>
                  </a:lnTo>
                  <a:lnTo>
                    <a:pt x="167" y="385"/>
                  </a:lnTo>
                  <a:lnTo>
                    <a:pt x="178" y="385"/>
                  </a:lnTo>
                  <a:lnTo>
                    <a:pt x="189" y="383"/>
                  </a:lnTo>
                  <a:lnTo>
                    <a:pt x="189" y="383"/>
                  </a:lnTo>
                  <a:lnTo>
                    <a:pt x="192" y="378"/>
                  </a:lnTo>
                  <a:lnTo>
                    <a:pt x="196" y="373"/>
                  </a:lnTo>
                  <a:lnTo>
                    <a:pt x="200" y="368"/>
                  </a:lnTo>
                  <a:lnTo>
                    <a:pt x="200" y="365"/>
                  </a:lnTo>
                  <a:lnTo>
                    <a:pt x="199" y="362"/>
                  </a:lnTo>
                  <a:lnTo>
                    <a:pt x="199" y="362"/>
                  </a:lnTo>
                  <a:lnTo>
                    <a:pt x="206" y="351"/>
                  </a:lnTo>
                  <a:lnTo>
                    <a:pt x="212" y="340"/>
                  </a:lnTo>
                  <a:lnTo>
                    <a:pt x="217" y="326"/>
                  </a:lnTo>
                  <a:lnTo>
                    <a:pt x="221" y="310"/>
                  </a:lnTo>
                  <a:lnTo>
                    <a:pt x="228" y="279"/>
                  </a:lnTo>
                  <a:lnTo>
                    <a:pt x="233" y="247"/>
                  </a:lnTo>
                  <a:lnTo>
                    <a:pt x="233" y="247"/>
                  </a:lnTo>
                  <a:lnTo>
                    <a:pt x="234" y="234"/>
                  </a:lnTo>
                  <a:lnTo>
                    <a:pt x="234" y="222"/>
                  </a:lnTo>
                  <a:lnTo>
                    <a:pt x="233" y="211"/>
                  </a:lnTo>
                  <a:lnTo>
                    <a:pt x="231" y="206"/>
                  </a:lnTo>
                  <a:lnTo>
                    <a:pt x="228" y="201"/>
                  </a:lnTo>
                  <a:lnTo>
                    <a:pt x="228" y="201"/>
                  </a:lnTo>
                  <a:lnTo>
                    <a:pt x="230" y="204"/>
                  </a:lnTo>
                  <a:lnTo>
                    <a:pt x="228" y="206"/>
                  </a:lnTo>
                  <a:lnTo>
                    <a:pt x="227" y="209"/>
                  </a:lnTo>
                  <a:lnTo>
                    <a:pt x="223" y="213"/>
                  </a:lnTo>
                  <a:lnTo>
                    <a:pt x="220" y="218"/>
                  </a:lnTo>
                  <a:lnTo>
                    <a:pt x="220" y="218"/>
                  </a:lnTo>
                  <a:lnTo>
                    <a:pt x="219" y="229"/>
                  </a:lnTo>
                  <a:lnTo>
                    <a:pt x="217" y="240"/>
                  </a:lnTo>
                  <a:lnTo>
                    <a:pt x="216" y="253"/>
                  </a:lnTo>
                  <a:lnTo>
                    <a:pt x="213" y="265"/>
                  </a:lnTo>
                  <a:lnTo>
                    <a:pt x="213" y="265"/>
                  </a:lnTo>
                  <a:lnTo>
                    <a:pt x="209" y="282"/>
                  </a:lnTo>
                  <a:lnTo>
                    <a:pt x="203" y="296"/>
                  </a:lnTo>
                  <a:lnTo>
                    <a:pt x="199" y="309"/>
                  </a:lnTo>
                  <a:lnTo>
                    <a:pt x="196" y="322"/>
                  </a:lnTo>
                  <a:lnTo>
                    <a:pt x="196" y="322"/>
                  </a:lnTo>
                  <a:lnTo>
                    <a:pt x="189" y="326"/>
                  </a:lnTo>
                  <a:lnTo>
                    <a:pt x="182" y="329"/>
                  </a:lnTo>
                  <a:lnTo>
                    <a:pt x="175" y="329"/>
                  </a:lnTo>
                  <a:lnTo>
                    <a:pt x="168" y="329"/>
                  </a:lnTo>
                  <a:lnTo>
                    <a:pt x="161" y="326"/>
                  </a:lnTo>
                  <a:lnTo>
                    <a:pt x="154" y="323"/>
                  </a:lnTo>
                  <a:lnTo>
                    <a:pt x="143" y="314"/>
                  </a:lnTo>
                  <a:lnTo>
                    <a:pt x="143" y="314"/>
                  </a:lnTo>
                  <a:lnTo>
                    <a:pt x="141" y="305"/>
                  </a:lnTo>
                  <a:lnTo>
                    <a:pt x="141" y="295"/>
                  </a:lnTo>
                  <a:lnTo>
                    <a:pt x="143" y="285"/>
                  </a:lnTo>
                  <a:lnTo>
                    <a:pt x="146" y="277"/>
                  </a:lnTo>
                  <a:lnTo>
                    <a:pt x="154" y="258"/>
                  </a:lnTo>
                  <a:lnTo>
                    <a:pt x="158" y="248"/>
                  </a:lnTo>
                  <a:lnTo>
                    <a:pt x="161" y="236"/>
                  </a:lnTo>
                  <a:lnTo>
                    <a:pt x="161" y="236"/>
                  </a:lnTo>
                  <a:lnTo>
                    <a:pt x="168" y="205"/>
                  </a:lnTo>
                  <a:lnTo>
                    <a:pt x="171" y="194"/>
                  </a:lnTo>
                  <a:lnTo>
                    <a:pt x="176" y="184"/>
                  </a:lnTo>
                  <a:lnTo>
                    <a:pt x="176" y="184"/>
                  </a:lnTo>
                  <a:lnTo>
                    <a:pt x="175" y="184"/>
                  </a:lnTo>
                  <a:lnTo>
                    <a:pt x="175" y="183"/>
                  </a:lnTo>
                  <a:lnTo>
                    <a:pt x="175" y="180"/>
                  </a:lnTo>
                  <a:lnTo>
                    <a:pt x="176" y="177"/>
                  </a:lnTo>
                  <a:lnTo>
                    <a:pt x="176" y="177"/>
                  </a:lnTo>
                  <a:lnTo>
                    <a:pt x="175" y="177"/>
                  </a:lnTo>
                  <a:lnTo>
                    <a:pt x="175" y="177"/>
                  </a:lnTo>
                  <a:lnTo>
                    <a:pt x="164" y="195"/>
                  </a:lnTo>
                  <a:lnTo>
                    <a:pt x="155" y="215"/>
                  </a:lnTo>
                  <a:lnTo>
                    <a:pt x="147" y="236"/>
                  </a:lnTo>
                  <a:lnTo>
                    <a:pt x="139" y="258"/>
                  </a:lnTo>
                  <a:lnTo>
                    <a:pt x="126" y="303"/>
                  </a:lnTo>
                  <a:lnTo>
                    <a:pt x="112" y="348"/>
                  </a:lnTo>
                  <a:lnTo>
                    <a:pt x="112" y="348"/>
                  </a:lnTo>
                  <a:close/>
                  <a:moveTo>
                    <a:pt x="217" y="168"/>
                  </a:moveTo>
                  <a:lnTo>
                    <a:pt x="217" y="168"/>
                  </a:lnTo>
                  <a:lnTo>
                    <a:pt x="221" y="164"/>
                  </a:lnTo>
                  <a:lnTo>
                    <a:pt x="226" y="159"/>
                  </a:lnTo>
                  <a:lnTo>
                    <a:pt x="228" y="152"/>
                  </a:lnTo>
                  <a:lnTo>
                    <a:pt x="228" y="143"/>
                  </a:lnTo>
                  <a:lnTo>
                    <a:pt x="228" y="136"/>
                  </a:lnTo>
                  <a:lnTo>
                    <a:pt x="226" y="129"/>
                  </a:lnTo>
                  <a:lnTo>
                    <a:pt x="220" y="125"/>
                  </a:lnTo>
                  <a:lnTo>
                    <a:pt x="217" y="124"/>
                  </a:lnTo>
                  <a:lnTo>
                    <a:pt x="213" y="122"/>
                  </a:lnTo>
                  <a:lnTo>
                    <a:pt x="213" y="122"/>
                  </a:lnTo>
                  <a:lnTo>
                    <a:pt x="207" y="129"/>
                  </a:lnTo>
                  <a:lnTo>
                    <a:pt x="202" y="138"/>
                  </a:lnTo>
                  <a:lnTo>
                    <a:pt x="196" y="147"/>
                  </a:lnTo>
                  <a:lnTo>
                    <a:pt x="193" y="159"/>
                  </a:lnTo>
                  <a:lnTo>
                    <a:pt x="192" y="168"/>
                  </a:lnTo>
                  <a:lnTo>
                    <a:pt x="192" y="174"/>
                  </a:lnTo>
                  <a:lnTo>
                    <a:pt x="193" y="178"/>
                  </a:lnTo>
                  <a:lnTo>
                    <a:pt x="195" y="183"/>
                  </a:lnTo>
                  <a:lnTo>
                    <a:pt x="197" y="187"/>
                  </a:lnTo>
                  <a:lnTo>
                    <a:pt x="202" y="190"/>
                  </a:lnTo>
                  <a:lnTo>
                    <a:pt x="206" y="191"/>
                  </a:lnTo>
                  <a:lnTo>
                    <a:pt x="206" y="191"/>
                  </a:lnTo>
                  <a:lnTo>
                    <a:pt x="209" y="188"/>
                  </a:lnTo>
                  <a:lnTo>
                    <a:pt x="210" y="185"/>
                  </a:lnTo>
                  <a:lnTo>
                    <a:pt x="212" y="184"/>
                  </a:lnTo>
                  <a:lnTo>
                    <a:pt x="214" y="185"/>
                  </a:lnTo>
                  <a:lnTo>
                    <a:pt x="214" y="185"/>
                  </a:lnTo>
                  <a:lnTo>
                    <a:pt x="214" y="181"/>
                  </a:lnTo>
                  <a:lnTo>
                    <a:pt x="216" y="177"/>
                  </a:lnTo>
                  <a:lnTo>
                    <a:pt x="217" y="173"/>
                  </a:lnTo>
                  <a:lnTo>
                    <a:pt x="217" y="168"/>
                  </a:lnTo>
                  <a:lnTo>
                    <a:pt x="217" y="168"/>
                  </a:lnTo>
                  <a:close/>
                  <a:moveTo>
                    <a:pt x="98" y="350"/>
                  </a:moveTo>
                  <a:lnTo>
                    <a:pt x="98" y="350"/>
                  </a:lnTo>
                  <a:lnTo>
                    <a:pt x="89" y="375"/>
                  </a:lnTo>
                  <a:lnTo>
                    <a:pt x="81" y="400"/>
                  </a:lnTo>
                  <a:lnTo>
                    <a:pt x="60" y="453"/>
                  </a:lnTo>
                  <a:lnTo>
                    <a:pt x="60" y="453"/>
                  </a:lnTo>
                  <a:lnTo>
                    <a:pt x="47" y="480"/>
                  </a:lnTo>
                  <a:lnTo>
                    <a:pt x="35" y="510"/>
                  </a:lnTo>
                  <a:lnTo>
                    <a:pt x="23" y="536"/>
                  </a:lnTo>
                  <a:lnTo>
                    <a:pt x="19" y="549"/>
                  </a:lnTo>
                  <a:lnTo>
                    <a:pt x="18" y="560"/>
                  </a:lnTo>
                  <a:lnTo>
                    <a:pt x="18" y="560"/>
                  </a:lnTo>
                  <a:lnTo>
                    <a:pt x="16" y="571"/>
                  </a:lnTo>
                  <a:lnTo>
                    <a:pt x="16" y="584"/>
                  </a:lnTo>
                  <a:lnTo>
                    <a:pt x="18" y="595"/>
                  </a:lnTo>
                  <a:lnTo>
                    <a:pt x="21" y="607"/>
                  </a:lnTo>
                  <a:lnTo>
                    <a:pt x="26" y="628"/>
                  </a:lnTo>
                  <a:lnTo>
                    <a:pt x="35" y="647"/>
                  </a:lnTo>
                  <a:lnTo>
                    <a:pt x="46" y="665"/>
                  </a:lnTo>
                  <a:lnTo>
                    <a:pt x="57" y="684"/>
                  </a:lnTo>
                  <a:lnTo>
                    <a:pt x="82" y="716"/>
                  </a:lnTo>
                  <a:lnTo>
                    <a:pt x="82" y="716"/>
                  </a:lnTo>
                  <a:lnTo>
                    <a:pt x="84" y="692"/>
                  </a:lnTo>
                  <a:lnTo>
                    <a:pt x="88" y="670"/>
                  </a:lnTo>
                  <a:lnTo>
                    <a:pt x="94" y="647"/>
                  </a:lnTo>
                  <a:lnTo>
                    <a:pt x="101" y="626"/>
                  </a:lnTo>
                  <a:lnTo>
                    <a:pt x="109" y="605"/>
                  </a:lnTo>
                  <a:lnTo>
                    <a:pt x="117" y="584"/>
                  </a:lnTo>
                  <a:lnTo>
                    <a:pt x="139" y="545"/>
                  </a:lnTo>
                  <a:lnTo>
                    <a:pt x="158" y="505"/>
                  </a:lnTo>
                  <a:lnTo>
                    <a:pt x="179" y="465"/>
                  </a:lnTo>
                  <a:lnTo>
                    <a:pt x="188" y="445"/>
                  </a:lnTo>
                  <a:lnTo>
                    <a:pt x="196" y="424"/>
                  </a:lnTo>
                  <a:lnTo>
                    <a:pt x="203" y="403"/>
                  </a:lnTo>
                  <a:lnTo>
                    <a:pt x="210" y="382"/>
                  </a:lnTo>
                  <a:lnTo>
                    <a:pt x="210" y="382"/>
                  </a:lnTo>
                  <a:lnTo>
                    <a:pt x="205" y="387"/>
                  </a:lnTo>
                  <a:lnTo>
                    <a:pt x="197" y="393"/>
                  </a:lnTo>
                  <a:lnTo>
                    <a:pt x="190" y="396"/>
                  </a:lnTo>
                  <a:lnTo>
                    <a:pt x="182" y="397"/>
                  </a:lnTo>
                  <a:lnTo>
                    <a:pt x="174" y="399"/>
                  </a:lnTo>
                  <a:lnTo>
                    <a:pt x="165" y="397"/>
                  </a:lnTo>
                  <a:lnTo>
                    <a:pt x="157" y="396"/>
                  </a:lnTo>
                  <a:lnTo>
                    <a:pt x="148" y="393"/>
                  </a:lnTo>
                  <a:lnTo>
                    <a:pt x="133" y="385"/>
                  </a:lnTo>
                  <a:lnTo>
                    <a:pt x="117" y="373"/>
                  </a:lnTo>
                  <a:lnTo>
                    <a:pt x="106" y="362"/>
                  </a:lnTo>
                  <a:lnTo>
                    <a:pt x="102" y="357"/>
                  </a:lnTo>
                  <a:lnTo>
                    <a:pt x="98" y="350"/>
                  </a:lnTo>
                  <a:lnTo>
                    <a:pt x="98" y="350"/>
                  </a:lnTo>
                  <a:close/>
                  <a:moveTo>
                    <a:pt x="188" y="198"/>
                  </a:moveTo>
                  <a:lnTo>
                    <a:pt x="188" y="198"/>
                  </a:lnTo>
                  <a:lnTo>
                    <a:pt x="179" y="219"/>
                  </a:lnTo>
                  <a:lnTo>
                    <a:pt x="171" y="241"/>
                  </a:lnTo>
                  <a:lnTo>
                    <a:pt x="171" y="241"/>
                  </a:lnTo>
                  <a:lnTo>
                    <a:pt x="169" y="251"/>
                  </a:lnTo>
                  <a:lnTo>
                    <a:pt x="169" y="257"/>
                  </a:lnTo>
                  <a:lnTo>
                    <a:pt x="168" y="263"/>
                  </a:lnTo>
                  <a:lnTo>
                    <a:pt x="168" y="263"/>
                  </a:lnTo>
                  <a:lnTo>
                    <a:pt x="161" y="281"/>
                  </a:lnTo>
                  <a:lnTo>
                    <a:pt x="157" y="289"/>
                  </a:lnTo>
                  <a:lnTo>
                    <a:pt x="155" y="296"/>
                  </a:lnTo>
                  <a:lnTo>
                    <a:pt x="155" y="302"/>
                  </a:lnTo>
                  <a:lnTo>
                    <a:pt x="158" y="307"/>
                  </a:lnTo>
                  <a:lnTo>
                    <a:pt x="165" y="310"/>
                  </a:lnTo>
                  <a:lnTo>
                    <a:pt x="175" y="313"/>
                  </a:lnTo>
                  <a:lnTo>
                    <a:pt x="175" y="313"/>
                  </a:lnTo>
                  <a:lnTo>
                    <a:pt x="182" y="303"/>
                  </a:lnTo>
                  <a:lnTo>
                    <a:pt x="189" y="292"/>
                  </a:lnTo>
                  <a:lnTo>
                    <a:pt x="195" y="279"/>
                  </a:lnTo>
                  <a:lnTo>
                    <a:pt x="199" y="267"/>
                  </a:lnTo>
                  <a:lnTo>
                    <a:pt x="202" y="253"/>
                  </a:lnTo>
                  <a:lnTo>
                    <a:pt x="205" y="239"/>
                  </a:lnTo>
                  <a:lnTo>
                    <a:pt x="206" y="223"/>
                  </a:lnTo>
                  <a:lnTo>
                    <a:pt x="206" y="211"/>
                  </a:lnTo>
                  <a:lnTo>
                    <a:pt x="206" y="211"/>
                  </a:lnTo>
                  <a:lnTo>
                    <a:pt x="205" y="211"/>
                  </a:lnTo>
                  <a:lnTo>
                    <a:pt x="203" y="209"/>
                  </a:lnTo>
                  <a:lnTo>
                    <a:pt x="200" y="205"/>
                  </a:lnTo>
                  <a:lnTo>
                    <a:pt x="195" y="199"/>
                  </a:lnTo>
                  <a:lnTo>
                    <a:pt x="190" y="198"/>
                  </a:lnTo>
                  <a:lnTo>
                    <a:pt x="188" y="198"/>
                  </a:lnTo>
                  <a:lnTo>
                    <a:pt x="188" y="19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5" name="Freeform 133"/>
            <p:cNvSpPr>
              <a:spLocks noEditPoints="1"/>
            </p:cNvSpPr>
            <p:nvPr/>
          </p:nvSpPr>
          <p:spPr bwMode="auto">
            <a:xfrm>
              <a:off x="2443163" y="1201738"/>
              <a:ext cx="279400" cy="207963"/>
            </a:xfrm>
            <a:custGeom>
              <a:avLst/>
              <a:gdLst/>
              <a:ahLst/>
              <a:cxnLst>
                <a:cxn ang="0">
                  <a:pos x="311" y="83"/>
                </a:cxn>
                <a:cxn ang="0">
                  <a:pos x="306" y="72"/>
                </a:cxn>
                <a:cxn ang="0">
                  <a:pos x="347" y="33"/>
                </a:cxn>
                <a:cxn ang="0">
                  <a:pos x="386" y="44"/>
                </a:cxn>
                <a:cxn ang="0">
                  <a:pos x="466" y="68"/>
                </a:cxn>
                <a:cxn ang="0">
                  <a:pos x="506" y="93"/>
                </a:cxn>
                <a:cxn ang="0">
                  <a:pos x="527" y="144"/>
                </a:cxn>
                <a:cxn ang="0">
                  <a:pos x="497" y="198"/>
                </a:cxn>
                <a:cxn ang="0">
                  <a:pos x="459" y="226"/>
                </a:cxn>
                <a:cxn ang="0">
                  <a:pos x="493" y="284"/>
                </a:cxn>
                <a:cxn ang="0">
                  <a:pos x="497" y="340"/>
                </a:cxn>
                <a:cxn ang="0">
                  <a:pos x="447" y="386"/>
                </a:cxn>
                <a:cxn ang="0">
                  <a:pos x="371" y="395"/>
                </a:cxn>
                <a:cxn ang="0">
                  <a:pos x="290" y="371"/>
                </a:cxn>
                <a:cxn ang="0">
                  <a:pos x="226" y="299"/>
                </a:cxn>
                <a:cxn ang="0">
                  <a:pos x="247" y="261"/>
                </a:cxn>
                <a:cxn ang="0">
                  <a:pos x="210" y="274"/>
                </a:cxn>
                <a:cxn ang="0">
                  <a:pos x="167" y="256"/>
                </a:cxn>
                <a:cxn ang="0">
                  <a:pos x="167" y="226"/>
                </a:cxn>
                <a:cxn ang="0">
                  <a:pos x="132" y="233"/>
                </a:cxn>
                <a:cxn ang="0">
                  <a:pos x="120" y="271"/>
                </a:cxn>
                <a:cxn ang="0">
                  <a:pos x="71" y="318"/>
                </a:cxn>
                <a:cxn ang="0">
                  <a:pos x="14" y="323"/>
                </a:cxn>
                <a:cxn ang="0">
                  <a:pos x="3" y="299"/>
                </a:cxn>
                <a:cxn ang="0">
                  <a:pos x="19" y="242"/>
                </a:cxn>
                <a:cxn ang="0">
                  <a:pos x="12" y="111"/>
                </a:cxn>
                <a:cxn ang="0">
                  <a:pos x="5" y="40"/>
                </a:cxn>
                <a:cxn ang="0">
                  <a:pos x="75" y="0"/>
                </a:cxn>
                <a:cxn ang="0">
                  <a:pos x="117" y="30"/>
                </a:cxn>
                <a:cxn ang="0">
                  <a:pos x="197" y="151"/>
                </a:cxn>
                <a:cxn ang="0">
                  <a:pos x="271" y="200"/>
                </a:cxn>
                <a:cxn ang="0">
                  <a:pos x="277" y="208"/>
                </a:cxn>
                <a:cxn ang="0">
                  <a:pos x="292" y="179"/>
                </a:cxn>
                <a:cxn ang="0">
                  <a:pos x="323" y="101"/>
                </a:cxn>
                <a:cxn ang="0">
                  <a:pos x="509" y="145"/>
                </a:cxn>
                <a:cxn ang="0">
                  <a:pos x="480" y="93"/>
                </a:cxn>
                <a:cxn ang="0">
                  <a:pos x="349" y="48"/>
                </a:cxn>
                <a:cxn ang="0">
                  <a:pos x="333" y="72"/>
                </a:cxn>
                <a:cxn ang="0">
                  <a:pos x="320" y="151"/>
                </a:cxn>
                <a:cxn ang="0">
                  <a:pos x="250" y="278"/>
                </a:cxn>
                <a:cxn ang="0">
                  <a:pos x="270" y="332"/>
                </a:cxn>
                <a:cxn ang="0">
                  <a:pos x="318" y="367"/>
                </a:cxn>
                <a:cxn ang="0">
                  <a:pos x="392" y="379"/>
                </a:cxn>
                <a:cxn ang="0">
                  <a:pos x="462" y="360"/>
                </a:cxn>
                <a:cxn ang="0">
                  <a:pos x="485" y="318"/>
                </a:cxn>
                <a:cxn ang="0">
                  <a:pos x="450" y="247"/>
                </a:cxn>
                <a:cxn ang="0">
                  <a:pos x="447" y="205"/>
                </a:cxn>
                <a:cxn ang="0">
                  <a:pos x="151" y="107"/>
                </a:cxn>
                <a:cxn ang="0">
                  <a:pos x="101" y="33"/>
                </a:cxn>
                <a:cxn ang="0">
                  <a:pos x="68" y="17"/>
                </a:cxn>
                <a:cxn ang="0">
                  <a:pos x="38" y="28"/>
                </a:cxn>
                <a:cxn ang="0">
                  <a:pos x="24" y="110"/>
                </a:cxn>
                <a:cxn ang="0">
                  <a:pos x="21" y="288"/>
                </a:cxn>
                <a:cxn ang="0">
                  <a:pos x="21" y="309"/>
                </a:cxn>
                <a:cxn ang="0">
                  <a:pos x="100" y="287"/>
                </a:cxn>
                <a:cxn ang="0">
                  <a:pos x="87" y="252"/>
                </a:cxn>
                <a:cxn ang="0">
                  <a:pos x="117" y="221"/>
                </a:cxn>
                <a:cxn ang="0">
                  <a:pos x="181" y="214"/>
                </a:cxn>
                <a:cxn ang="0">
                  <a:pos x="188" y="260"/>
                </a:cxn>
                <a:cxn ang="0">
                  <a:pos x="233" y="245"/>
                </a:cxn>
                <a:cxn ang="0">
                  <a:pos x="267" y="218"/>
                </a:cxn>
                <a:cxn ang="0">
                  <a:pos x="197" y="174"/>
                </a:cxn>
              </a:cxnLst>
              <a:rect l="0" t="0" r="r" b="b"/>
              <a:pathLst>
                <a:path w="527" h="395">
                  <a:moveTo>
                    <a:pt x="323" y="101"/>
                  </a:moveTo>
                  <a:lnTo>
                    <a:pt x="323" y="101"/>
                  </a:lnTo>
                  <a:lnTo>
                    <a:pt x="318" y="90"/>
                  </a:lnTo>
                  <a:lnTo>
                    <a:pt x="311" y="80"/>
                  </a:lnTo>
                  <a:lnTo>
                    <a:pt x="311" y="80"/>
                  </a:lnTo>
                  <a:lnTo>
                    <a:pt x="311" y="83"/>
                  </a:lnTo>
                  <a:lnTo>
                    <a:pt x="312" y="83"/>
                  </a:lnTo>
                  <a:lnTo>
                    <a:pt x="312" y="83"/>
                  </a:lnTo>
                  <a:lnTo>
                    <a:pt x="309" y="82"/>
                  </a:lnTo>
                  <a:lnTo>
                    <a:pt x="308" y="79"/>
                  </a:lnTo>
                  <a:lnTo>
                    <a:pt x="306" y="75"/>
                  </a:lnTo>
                  <a:lnTo>
                    <a:pt x="306" y="72"/>
                  </a:lnTo>
                  <a:lnTo>
                    <a:pt x="309" y="63"/>
                  </a:lnTo>
                  <a:lnTo>
                    <a:pt x="315" y="55"/>
                  </a:lnTo>
                  <a:lnTo>
                    <a:pt x="322" y="48"/>
                  </a:lnTo>
                  <a:lnTo>
                    <a:pt x="330" y="41"/>
                  </a:lnTo>
                  <a:lnTo>
                    <a:pt x="339" y="35"/>
                  </a:lnTo>
                  <a:lnTo>
                    <a:pt x="347" y="33"/>
                  </a:lnTo>
                  <a:lnTo>
                    <a:pt x="347" y="33"/>
                  </a:lnTo>
                  <a:lnTo>
                    <a:pt x="353" y="33"/>
                  </a:lnTo>
                  <a:lnTo>
                    <a:pt x="357" y="34"/>
                  </a:lnTo>
                  <a:lnTo>
                    <a:pt x="368" y="38"/>
                  </a:lnTo>
                  <a:lnTo>
                    <a:pt x="368" y="38"/>
                  </a:lnTo>
                  <a:lnTo>
                    <a:pt x="386" y="44"/>
                  </a:lnTo>
                  <a:lnTo>
                    <a:pt x="407" y="48"/>
                  </a:lnTo>
                  <a:lnTo>
                    <a:pt x="426" y="52"/>
                  </a:lnTo>
                  <a:lnTo>
                    <a:pt x="443" y="58"/>
                  </a:lnTo>
                  <a:lnTo>
                    <a:pt x="443" y="58"/>
                  </a:lnTo>
                  <a:lnTo>
                    <a:pt x="454" y="62"/>
                  </a:lnTo>
                  <a:lnTo>
                    <a:pt x="466" y="68"/>
                  </a:lnTo>
                  <a:lnTo>
                    <a:pt x="466" y="68"/>
                  </a:lnTo>
                  <a:lnTo>
                    <a:pt x="478" y="73"/>
                  </a:lnTo>
                  <a:lnTo>
                    <a:pt x="489" y="79"/>
                  </a:lnTo>
                  <a:lnTo>
                    <a:pt x="497" y="86"/>
                  </a:lnTo>
                  <a:lnTo>
                    <a:pt x="506" y="93"/>
                  </a:lnTo>
                  <a:lnTo>
                    <a:pt x="506" y="93"/>
                  </a:lnTo>
                  <a:lnTo>
                    <a:pt x="509" y="100"/>
                  </a:lnTo>
                  <a:lnTo>
                    <a:pt x="511" y="106"/>
                  </a:lnTo>
                  <a:lnTo>
                    <a:pt x="518" y="117"/>
                  </a:lnTo>
                  <a:lnTo>
                    <a:pt x="524" y="129"/>
                  </a:lnTo>
                  <a:lnTo>
                    <a:pt x="527" y="135"/>
                  </a:lnTo>
                  <a:lnTo>
                    <a:pt x="527" y="144"/>
                  </a:lnTo>
                  <a:lnTo>
                    <a:pt x="527" y="144"/>
                  </a:lnTo>
                  <a:lnTo>
                    <a:pt x="525" y="158"/>
                  </a:lnTo>
                  <a:lnTo>
                    <a:pt x="521" y="170"/>
                  </a:lnTo>
                  <a:lnTo>
                    <a:pt x="516" y="180"/>
                  </a:lnTo>
                  <a:lnTo>
                    <a:pt x="507" y="190"/>
                  </a:lnTo>
                  <a:lnTo>
                    <a:pt x="497" y="198"/>
                  </a:lnTo>
                  <a:lnTo>
                    <a:pt x="486" y="204"/>
                  </a:lnTo>
                  <a:lnTo>
                    <a:pt x="475" y="209"/>
                  </a:lnTo>
                  <a:lnTo>
                    <a:pt x="462" y="214"/>
                  </a:lnTo>
                  <a:lnTo>
                    <a:pt x="462" y="214"/>
                  </a:lnTo>
                  <a:lnTo>
                    <a:pt x="459" y="219"/>
                  </a:lnTo>
                  <a:lnTo>
                    <a:pt x="459" y="226"/>
                  </a:lnTo>
                  <a:lnTo>
                    <a:pt x="461" y="232"/>
                  </a:lnTo>
                  <a:lnTo>
                    <a:pt x="464" y="239"/>
                  </a:lnTo>
                  <a:lnTo>
                    <a:pt x="464" y="239"/>
                  </a:lnTo>
                  <a:lnTo>
                    <a:pt x="479" y="260"/>
                  </a:lnTo>
                  <a:lnTo>
                    <a:pt x="486" y="271"/>
                  </a:lnTo>
                  <a:lnTo>
                    <a:pt x="493" y="284"/>
                  </a:lnTo>
                  <a:lnTo>
                    <a:pt x="497" y="297"/>
                  </a:lnTo>
                  <a:lnTo>
                    <a:pt x="500" y="311"/>
                  </a:lnTo>
                  <a:lnTo>
                    <a:pt x="500" y="325"/>
                  </a:lnTo>
                  <a:lnTo>
                    <a:pt x="500" y="333"/>
                  </a:lnTo>
                  <a:lnTo>
                    <a:pt x="497" y="340"/>
                  </a:lnTo>
                  <a:lnTo>
                    <a:pt x="497" y="340"/>
                  </a:lnTo>
                  <a:lnTo>
                    <a:pt x="493" y="351"/>
                  </a:lnTo>
                  <a:lnTo>
                    <a:pt x="486" y="360"/>
                  </a:lnTo>
                  <a:lnTo>
                    <a:pt x="478" y="368"/>
                  </a:lnTo>
                  <a:lnTo>
                    <a:pt x="469" y="375"/>
                  </a:lnTo>
                  <a:lnTo>
                    <a:pt x="458" y="382"/>
                  </a:lnTo>
                  <a:lnTo>
                    <a:pt x="447" y="386"/>
                  </a:lnTo>
                  <a:lnTo>
                    <a:pt x="436" y="391"/>
                  </a:lnTo>
                  <a:lnTo>
                    <a:pt x="424" y="393"/>
                  </a:lnTo>
                  <a:lnTo>
                    <a:pt x="424" y="393"/>
                  </a:lnTo>
                  <a:lnTo>
                    <a:pt x="406" y="395"/>
                  </a:lnTo>
                  <a:lnTo>
                    <a:pt x="389" y="395"/>
                  </a:lnTo>
                  <a:lnTo>
                    <a:pt x="371" y="395"/>
                  </a:lnTo>
                  <a:lnTo>
                    <a:pt x="354" y="392"/>
                  </a:lnTo>
                  <a:lnTo>
                    <a:pt x="336" y="388"/>
                  </a:lnTo>
                  <a:lnTo>
                    <a:pt x="320" y="384"/>
                  </a:lnTo>
                  <a:lnTo>
                    <a:pt x="304" y="377"/>
                  </a:lnTo>
                  <a:lnTo>
                    <a:pt x="290" y="371"/>
                  </a:lnTo>
                  <a:lnTo>
                    <a:pt x="290" y="371"/>
                  </a:lnTo>
                  <a:lnTo>
                    <a:pt x="273" y="354"/>
                  </a:lnTo>
                  <a:lnTo>
                    <a:pt x="254" y="337"/>
                  </a:lnTo>
                  <a:lnTo>
                    <a:pt x="246" y="329"/>
                  </a:lnTo>
                  <a:lnTo>
                    <a:pt x="239" y="320"/>
                  </a:lnTo>
                  <a:lnTo>
                    <a:pt x="232" y="311"/>
                  </a:lnTo>
                  <a:lnTo>
                    <a:pt x="226" y="299"/>
                  </a:lnTo>
                  <a:lnTo>
                    <a:pt x="226" y="299"/>
                  </a:lnTo>
                  <a:lnTo>
                    <a:pt x="226" y="290"/>
                  </a:lnTo>
                  <a:lnTo>
                    <a:pt x="229" y="283"/>
                  </a:lnTo>
                  <a:lnTo>
                    <a:pt x="232" y="277"/>
                  </a:lnTo>
                  <a:lnTo>
                    <a:pt x="236" y="271"/>
                  </a:lnTo>
                  <a:lnTo>
                    <a:pt x="247" y="261"/>
                  </a:lnTo>
                  <a:lnTo>
                    <a:pt x="257" y="252"/>
                  </a:lnTo>
                  <a:lnTo>
                    <a:pt x="257" y="252"/>
                  </a:lnTo>
                  <a:lnTo>
                    <a:pt x="249" y="256"/>
                  </a:lnTo>
                  <a:lnTo>
                    <a:pt x="239" y="261"/>
                  </a:lnTo>
                  <a:lnTo>
                    <a:pt x="219" y="271"/>
                  </a:lnTo>
                  <a:lnTo>
                    <a:pt x="210" y="274"/>
                  </a:lnTo>
                  <a:lnTo>
                    <a:pt x="198" y="275"/>
                  </a:lnTo>
                  <a:lnTo>
                    <a:pt x="187" y="274"/>
                  </a:lnTo>
                  <a:lnTo>
                    <a:pt x="174" y="271"/>
                  </a:lnTo>
                  <a:lnTo>
                    <a:pt x="174" y="271"/>
                  </a:lnTo>
                  <a:lnTo>
                    <a:pt x="169" y="261"/>
                  </a:lnTo>
                  <a:lnTo>
                    <a:pt x="167" y="256"/>
                  </a:lnTo>
                  <a:lnTo>
                    <a:pt x="166" y="252"/>
                  </a:lnTo>
                  <a:lnTo>
                    <a:pt x="167" y="242"/>
                  </a:lnTo>
                  <a:lnTo>
                    <a:pt x="172" y="231"/>
                  </a:lnTo>
                  <a:lnTo>
                    <a:pt x="172" y="231"/>
                  </a:lnTo>
                  <a:lnTo>
                    <a:pt x="170" y="228"/>
                  </a:lnTo>
                  <a:lnTo>
                    <a:pt x="167" y="226"/>
                  </a:lnTo>
                  <a:lnTo>
                    <a:pt x="163" y="225"/>
                  </a:lnTo>
                  <a:lnTo>
                    <a:pt x="162" y="222"/>
                  </a:lnTo>
                  <a:lnTo>
                    <a:pt x="162" y="222"/>
                  </a:lnTo>
                  <a:lnTo>
                    <a:pt x="155" y="224"/>
                  </a:lnTo>
                  <a:lnTo>
                    <a:pt x="146" y="226"/>
                  </a:lnTo>
                  <a:lnTo>
                    <a:pt x="132" y="233"/>
                  </a:lnTo>
                  <a:lnTo>
                    <a:pt x="118" y="240"/>
                  </a:lnTo>
                  <a:lnTo>
                    <a:pt x="104" y="246"/>
                  </a:lnTo>
                  <a:lnTo>
                    <a:pt x="104" y="246"/>
                  </a:lnTo>
                  <a:lnTo>
                    <a:pt x="113" y="259"/>
                  </a:lnTo>
                  <a:lnTo>
                    <a:pt x="117" y="266"/>
                  </a:lnTo>
                  <a:lnTo>
                    <a:pt x="120" y="271"/>
                  </a:lnTo>
                  <a:lnTo>
                    <a:pt x="121" y="278"/>
                  </a:lnTo>
                  <a:lnTo>
                    <a:pt x="121" y="285"/>
                  </a:lnTo>
                  <a:lnTo>
                    <a:pt x="118" y="292"/>
                  </a:lnTo>
                  <a:lnTo>
                    <a:pt x="113" y="299"/>
                  </a:lnTo>
                  <a:lnTo>
                    <a:pt x="113" y="299"/>
                  </a:lnTo>
                  <a:lnTo>
                    <a:pt x="71" y="318"/>
                  </a:lnTo>
                  <a:lnTo>
                    <a:pt x="51" y="325"/>
                  </a:lnTo>
                  <a:lnTo>
                    <a:pt x="41" y="327"/>
                  </a:lnTo>
                  <a:lnTo>
                    <a:pt x="31" y="329"/>
                  </a:lnTo>
                  <a:lnTo>
                    <a:pt x="31" y="329"/>
                  </a:lnTo>
                  <a:lnTo>
                    <a:pt x="23" y="327"/>
                  </a:lnTo>
                  <a:lnTo>
                    <a:pt x="14" y="323"/>
                  </a:lnTo>
                  <a:lnTo>
                    <a:pt x="10" y="319"/>
                  </a:lnTo>
                  <a:lnTo>
                    <a:pt x="6" y="315"/>
                  </a:lnTo>
                  <a:lnTo>
                    <a:pt x="5" y="309"/>
                  </a:lnTo>
                  <a:lnTo>
                    <a:pt x="3" y="304"/>
                  </a:lnTo>
                  <a:lnTo>
                    <a:pt x="3" y="304"/>
                  </a:lnTo>
                  <a:lnTo>
                    <a:pt x="3" y="299"/>
                  </a:lnTo>
                  <a:lnTo>
                    <a:pt x="3" y="294"/>
                  </a:lnTo>
                  <a:lnTo>
                    <a:pt x="7" y="283"/>
                  </a:lnTo>
                  <a:lnTo>
                    <a:pt x="13" y="270"/>
                  </a:lnTo>
                  <a:lnTo>
                    <a:pt x="17" y="257"/>
                  </a:lnTo>
                  <a:lnTo>
                    <a:pt x="17" y="257"/>
                  </a:lnTo>
                  <a:lnTo>
                    <a:pt x="19" y="242"/>
                  </a:lnTo>
                  <a:lnTo>
                    <a:pt x="20" y="228"/>
                  </a:lnTo>
                  <a:lnTo>
                    <a:pt x="20" y="200"/>
                  </a:lnTo>
                  <a:lnTo>
                    <a:pt x="19" y="170"/>
                  </a:lnTo>
                  <a:lnTo>
                    <a:pt x="14" y="136"/>
                  </a:lnTo>
                  <a:lnTo>
                    <a:pt x="14" y="136"/>
                  </a:lnTo>
                  <a:lnTo>
                    <a:pt x="12" y="111"/>
                  </a:lnTo>
                  <a:lnTo>
                    <a:pt x="6" y="87"/>
                  </a:lnTo>
                  <a:lnTo>
                    <a:pt x="2" y="66"/>
                  </a:lnTo>
                  <a:lnTo>
                    <a:pt x="0" y="58"/>
                  </a:lnTo>
                  <a:lnTo>
                    <a:pt x="0" y="51"/>
                  </a:lnTo>
                  <a:lnTo>
                    <a:pt x="0" y="51"/>
                  </a:lnTo>
                  <a:lnTo>
                    <a:pt x="5" y="40"/>
                  </a:lnTo>
                  <a:lnTo>
                    <a:pt x="10" y="31"/>
                  </a:lnTo>
                  <a:lnTo>
                    <a:pt x="19" y="23"/>
                  </a:lnTo>
                  <a:lnTo>
                    <a:pt x="30" y="16"/>
                  </a:lnTo>
                  <a:lnTo>
                    <a:pt x="40" y="10"/>
                  </a:lnTo>
                  <a:lnTo>
                    <a:pt x="52" y="6"/>
                  </a:lnTo>
                  <a:lnTo>
                    <a:pt x="75" y="0"/>
                  </a:lnTo>
                  <a:lnTo>
                    <a:pt x="75" y="0"/>
                  </a:lnTo>
                  <a:lnTo>
                    <a:pt x="87" y="5"/>
                  </a:lnTo>
                  <a:lnTo>
                    <a:pt x="97" y="10"/>
                  </a:lnTo>
                  <a:lnTo>
                    <a:pt x="107" y="19"/>
                  </a:lnTo>
                  <a:lnTo>
                    <a:pt x="117" y="30"/>
                  </a:lnTo>
                  <a:lnTo>
                    <a:pt x="117" y="30"/>
                  </a:lnTo>
                  <a:lnTo>
                    <a:pt x="132" y="52"/>
                  </a:lnTo>
                  <a:lnTo>
                    <a:pt x="148" y="76"/>
                  </a:lnTo>
                  <a:lnTo>
                    <a:pt x="179" y="125"/>
                  </a:lnTo>
                  <a:lnTo>
                    <a:pt x="179" y="125"/>
                  </a:lnTo>
                  <a:lnTo>
                    <a:pt x="187" y="138"/>
                  </a:lnTo>
                  <a:lnTo>
                    <a:pt x="197" y="151"/>
                  </a:lnTo>
                  <a:lnTo>
                    <a:pt x="207" y="163"/>
                  </a:lnTo>
                  <a:lnTo>
                    <a:pt x="218" y="173"/>
                  </a:lnTo>
                  <a:lnTo>
                    <a:pt x="231" y="183"/>
                  </a:lnTo>
                  <a:lnTo>
                    <a:pt x="243" y="191"/>
                  </a:lnTo>
                  <a:lnTo>
                    <a:pt x="257" y="197"/>
                  </a:lnTo>
                  <a:lnTo>
                    <a:pt x="271" y="200"/>
                  </a:lnTo>
                  <a:lnTo>
                    <a:pt x="271" y="200"/>
                  </a:lnTo>
                  <a:lnTo>
                    <a:pt x="273" y="202"/>
                  </a:lnTo>
                  <a:lnTo>
                    <a:pt x="274" y="207"/>
                  </a:lnTo>
                  <a:lnTo>
                    <a:pt x="274" y="207"/>
                  </a:lnTo>
                  <a:lnTo>
                    <a:pt x="276" y="207"/>
                  </a:lnTo>
                  <a:lnTo>
                    <a:pt x="277" y="208"/>
                  </a:lnTo>
                  <a:lnTo>
                    <a:pt x="277" y="208"/>
                  </a:lnTo>
                  <a:lnTo>
                    <a:pt x="277" y="202"/>
                  </a:lnTo>
                  <a:lnTo>
                    <a:pt x="277" y="200"/>
                  </a:lnTo>
                  <a:lnTo>
                    <a:pt x="281" y="191"/>
                  </a:lnTo>
                  <a:lnTo>
                    <a:pt x="292" y="179"/>
                  </a:lnTo>
                  <a:lnTo>
                    <a:pt x="292" y="179"/>
                  </a:lnTo>
                  <a:lnTo>
                    <a:pt x="298" y="170"/>
                  </a:lnTo>
                  <a:lnTo>
                    <a:pt x="302" y="160"/>
                  </a:lnTo>
                  <a:lnTo>
                    <a:pt x="309" y="142"/>
                  </a:lnTo>
                  <a:lnTo>
                    <a:pt x="315" y="121"/>
                  </a:lnTo>
                  <a:lnTo>
                    <a:pt x="323" y="101"/>
                  </a:lnTo>
                  <a:lnTo>
                    <a:pt x="323" y="101"/>
                  </a:lnTo>
                  <a:close/>
                  <a:moveTo>
                    <a:pt x="497" y="180"/>
                  </a:moveTo>
                  <a:lnTo>
                    <a:pt x="497" y="180"/>
                  </a:lnTo>
                  <a:lnTo>
                    <a:pt x="502" y="174"/>
                  </a:lnTo>
                  <a:lnTo>
                    <a:pt x="504" y="169"/>
                  </a:lnTo>
                  <a:lnTo>
                    <a:pt x="509" y="156"/>
                  </a:lnTo>
                  <a:lnTo>
                    <a:pt x="509" y="145"/>
                  </a:lnTo>
                  <a:lnTo>
                    <a:pt x="507" y="132"/>
                  </a:lnTo>
                  <a:lnTo>
                    <a:pt x="503" y="121"/>
                  </a:lnTo>
                  <a:lnTo>
                    <a:pt x="496" y="110"/>
                  </a:lnTo>
                  <a:lnTo>
                    <a:pt x="489" y="100"/>
                  </a:lnTo>
                  <a:lnTo>
                    <a:pt x="480" y="93"/>
                  </a:lnTo>
                  <a:lnTo>
                    <a:pt x="480" y="93"/>
                  </a:lnTo>
                  <a:lnTo>
                    <a:pt x="447" y="80"/>
                  </a:lnTo>
                  <a:lnTo>
                    <a:pt x="416" y="68"/>
                  </a:lnTo>
                  <a:lnTo>
                    <a:pt x="400" y="62"/>
                  </a:lnTo>
                  <a:lnTo>
                    <a:pt x="384" y="56"/>
                  </a:lnTo>
                  <a:lnTo>
                    <a:pt x="367" y="52"/>
                  </a:lnTo>
                  <a:lnTo>
                    <a:pt x="349" y="48"/>
                  </a:lnTo>
                  <a:lnTo>
                    <a:pt x="349" y="48"/>
                  </a:lnTo>
                  <a:lnTo>
                    <a:pt x="337" y="56"/>
                  </a:lnTo>
                  <a:lnTo>
                    <a:pt x="333" y="61"/>
                  </a:lnTo>
                  <a:lnTo>
                    <a:pt x="330" y="68"/>
                  </a:lnTo>
                  <a:lnTo>
                    <a:pt x="330" y="68"/>
                  </a:lnTo>
                  <a:lnTo>
                    <a:pt x="333" y="72"/>
                  </a:lnTo>
                  <a:lnTo>
                    <a:pt x="336" y="78"/>
                  </a:lnTo>
                  <a:lnTo>
                    <a:pt x="339" y="92"/>
                  </a:lnTo>
                  <a:lnTo>
                    <a:pt x="339" y="104"/>
                  </a:lnTo>
                  <a:lnTo>
                    <a:pt x="339" y="117"/>
                  </a:lnTo>
                  <a:lnTo>
                    <a:pt x="339" y="117"/>
                  </a:lnTo>
                  <a:lnTo>
                    <a:pt x="320" y="151"/>
                  </a:lnTo>
                  <a:lnTo>
                    <a:pt x="304" y="186"/>
                  </a:lnTo>
                  <a:lnTo>
                    <a:pt x="274" y="257"/>
                  </a:lnTo>
                  <a:lnTo>
                    <a:pt x="274" y="257"/>
                  </a:lnTo>
                  <a:lnTo>
                    <a:pt x="263" y="263"/>
                  </a:lnTo>
                  <a:lnTo>
                    <a:pt x="254" y="273"/>
                  </a:lnTo>
                  <a:lnTo>
                    <a:pt x="250" y="278"/>
                  </a:lnTo>
                  <a:lnTo>
                    <a:pt x="249" y="284"/>
                  </a:lnTo>
                  <a:lnTo>
                    <a:pt x="246" y="290"/>
                  </a:lnTo>
                  <a:lnTo>
                    <a:pt x="246" y="295"/>
                  </a:lnTo>
                  <a:lnTo>
                    <a:pt x="246" y="295"/>
                  </a:lnTo>
                  <a:lnTo>
                    <a:pt x="257" y="313"/>
                  </a:lnTo>
                  <a:lnTo>
                    <a:pt x="270" y="332"/>
                  </a:lnTo>
                  <a:lnTo>
                    <a:pt x="278" y="340"/>
                  </a:lnTo>
                  <a:lnTo>
                    <a:pt x="287" y="347"/>
                  </a:lnTo>
                  <a:lnTo>
                    <a:pt x="298" y="354"/>
                  </a:lnTo>
                  <a:lnTo>
                    <a:pt x="309" y="361"/>
                  </a:lnTo>
                  <a:lnTo>
                    <a:pt x="309" y="361"/>
                  </a:lnTo>
                  <a:lnTo>
                    <a:pt x="318" y="367"/>
                  </a:lnTo>
                  <a:lnTo>
                    <a:pt x="329" y="371"/>
                  </a:lnTo>
                  <a:lnTo>
                    <a:pt x="340" y="374"/>
                  </a:lnTo>
                  <a:lnTo>
                    <a:pt x="353" y="377"/>
                  </a:lnTo>
                  <a:lnTo>
                    <a:pt x="365" y="378"/>
                  </a:lnTo>
                  <a:lnTo>
                    <a:pt x="379" y="379"/>
                  </a:lnTo>
                  <a:lnTo>
                    <a:pt x="392" y="379"/>
                  </a:lnTo>
                  <a:lnTo>
                    <a:pt x="406" y="378"/>
                  </a:lnTo>
                  <a:lnTo>
                    <a:pt x="419" y="377"/>
                  </a:lnTo>
                  <a:lnTo>
                    <a:pt x="431" y="374"/>
                  </a:lnTo>
                  <a:lnTo>
                    <a:pt x="443" y="371"/>
                  </a:lnTo>
                  <a:lnTo>
                    <a:pt x="454" y="365"/>
                  </a:lnTo>
                  <a:lnTo>
                    <a:pt x="462" y="360"/>
                  </a:lnTo>
                  <a:lnTo>
                    <a:pt x="471" y="353"/>
                  </a:lnTo>
                  <a:lnTo>
                    <a:pt x="478" y="344"/>
                  </a:lnTo>
                  <a:lnTo>
                    <a:pt x="482" y="336"/>
                  </a:lnTo>
                  <a:lnTo>
                    <a:pt x="482" y="336"/>
                  </a:lnTo>
                  <a:lnTo>
                    <a:pt x="485" y="326"/>
                  </a:lnTo>
                  <a:lnTo>
                    <a:pt x="485" y="318"/>
                  </a:lnTo>
                  <a:lnTo>
                    <a:pt x="485" y="309"/>
                  </a:lnTo>
                  <a:lnTo>
                    <a:pt x="483" y="301"/>
                  </a:lnTo>
                  <a:lnTo>
                    <a:pt x="480" y="294"/>
                  </a:lnTo>
                  <a:lnTo>
                    <a:pt x="478" y="287"/>
                  </a:lnTo>
                  <a:lnTo>
                    <a:pt x="469" y="273"/>
                  </a:lnTo>
                  <a:lnTo>
                    <a:pt x="450" y="247"/>
                  </a:lnTo>
                  <a:lnTo>
                    <a:pt x="443" y="235"/>
                  </a:lnTo>
                  <a:lnTo>
                    <a:pt x="440" y="229"/>
                  </a:lnTo>
                  <a:lnTo>
                    <a:pt x="438" y="222"/>
                  </a:lnTo>
                  <a:lnTo>
                    <a:pt x="438" y="222"/>
                  </a:lnTo>
                  <a:lnTo>
                    <a:pt x="441" y="212"/>
                  </a:lnTo>
                  <a:lnTo>
                    <a:pt x="447" y="205"/>
                  </a:lnTo>
                  <a:lnTo>
                    <a:pt x="454" y="200"/>
                  </a:lnTo>
                  <a:lnTo>
                    <a:pt x="461" y="194"/>
                  </a:lnTo>
                  <a:lnTo>
                    <a:pt x="479" y="187"/>
                  </a:lnTo>
                  <a:lnTo>
                    <a:pt x="497" y="180"/>
                  </a:lnTo>
                  <a:lnTo>
                    <a:pt x="497" y="180"/>
                  </a:lnTo>
                  <a:close/>
                  <a:moveTo>
                    <a:pt x="151" y="107"/>
                  </a:moveTo>
                  <a:lnTo>
                    <a:pt x="151" y="107"/>
                  </a:lnTo>
                  <a:lnTo>
                    <a:pt x="128" y="69"/>
                  </a:lnTo>
                  <a:lnTo>
                    <a:pt x="118" y="52"/>
                  </a:lnTo>
                  <a:lnTo>
                    <a:pt x="107" y="38"/>
                  </a:lnTo>
                  <a:lnTo>
                    <a:pt x="107" y="38"/>
                  </a:lnTo>
                  <a:lnTo>
                    <a:pt x="101" y="33"/>
                  </a:lnTo>
                  <a:lnTo>
                    <a:pt x="93" y="26"/>
                  </a:lnTo>
                  <a:lnTo>
                    <a:pt x="85" y="20"/>
                  </a:lnTo>
                  <a:lnTo>
                    <a:pt x="78" y="17"/>
                  </a:lnTo>
                  <a:lnTo>
                    <a:pt x="78" y="17"/>
                  </a:lnTo>
                  <a:lnTo>
                    <a:pt x="72" y="17"/>
                  </a:lnTo>
                  <a:lnTo>
                    <a:pt x="68" y="17"/>
                  </a:lnTo>
                  <a:lnTo>
                    <a:pt x="59" y="20"/>
                  </a:lnTo>
                  <a:lnTo>
                    <a:pt x="54" y="23"/>
                  </a:lnTo>
                  <a:lnTo>
                    <a:pt x="51" y="23"/>
                  </a:lnTo>
                  <a:lnTo>
                    <a:pt x="47" y="23"/>
                  </a:lnTo>
                  <a:lnTo>
                    <a:pt x="47" y="23"/>
                  </a:lnTo>
                  <a:lnTo>
                    <a:pt x="38" y="28"/>
                  </a:lnTo>
                  <a:lnTo>
                    <a:pt x="33" y="37"/>
                  </a:lnTo>
                  <a:lnTo>
                    <a:pt x="26" y="44"/>
                  </a:lnTo>
                  <a:lnTo>
                    <a:pt x="19" y="51"/>
                  </a:lnTo>
                  <a:lnTo>
                    <a:pt x="19" y="51"/>
                  </a:lnTo>
                  <a:lnTo>
                    <a:pt x="20" y="80"/>
                  </a:lnTo>
                  <a:lnTo>
                    <a:pt x="24" y="110"/>
                  </a:lnTo>
                  <a:lnTo>
                    <a:pt x="30" y="172"/>
                  </a:lnTo>
                  <a:lnTo>
                    <a:pt x="31" y="202"/>
                  </a:lnTo>
                  <a:lnTo>
                    <a:pt x="31" y="232"/>
                  </a:lnTo>
                  <a:lnTo>
                    <a:pt x="28" y="260"/>
                  </a:lnTo>
                  <a:lnTo>
                    <a:pt x="26" y="274"/>
                  </a:lnTo>
                  <a:lnTo>
                    <a:pt x="21" y="288"/>
                  </a:lnTo>
                  <a:lnTo>
                    <a:pt x="21" y="288"/>
                  </a:lnTo>
                  <a:lnTo>
                    <a:pt x="21" y="294"/>
                  </a:lnTo>
                  <a:lnTo>
                    <a:pt x="20" y="299"/>
                  </a:lnTo>
                  <a:lnTo>
                    <a:pt x="20" y="304"/>
                  </a:lnTo>
                  <a:lnTo>
                    <a:pt x="21" y="309"/>
                  </a:lnTo>
                  <a:lnTo>
                    <a:pt x="21" y="309"/>
                  </a:lnTo>
                  <a:lnTo>
                    <a:pt x="48" y="308"/>
                  </a:lnTo>
                  <a:lnTo>
                    <a:pt x="59" y="305"/>
                  </a:lnTo>
                  <a:lnTo>
                    <a:pt x="71" y="302"/>
                  </a:lnTo>
                  <a:lnTo>
                    <a:pt x="82" y="298"/>
                  </a:lnTo>
                  <a:lnTo>
                    <a:pt x="92" y="292"/>
                  </a:lnTo>
                  <a:lnTo>
                    <a:pt x="100" y="287"/>
                  </a:lnTo>
                  <a:lnTo>
                    <a:pt x="107" y="278"/>
                  </a:lnTo>
                  <a:lnTo>
                    <a:pt x="107" y="278"/>
                  </a:lnTo>
                  <a:lnTo>
                    <a:pt x="99" y="271"/>
                  </a:lnTo>
                  <a:lnTo>
                    <a:pt x="92" y="264"/>
                  </a:lnTo>
                  <a:lnTo>
                    <a:pt x="89" y="259"/>
                  </a:lnTo>
                  <a:lnTo>
                    <a:pt x="87" y="252"/>
                  </a:lnTo>
                  <a:lnTo>
                    <a:pt x="89" y="246"/>
                  </a:lnTo>
                  <a:lnTo>
                    <a:pt x="92" y="240"/>
                  </a:lnTo>
                  <a:lnTo>
                    <a:pt x="96" y="235"/>
                  </a:lnTo>
                  <a:lnTo>
                    <a:pt x="101" y="229"/>
                  </a:lnTo>
                  <a:lnTo>
                    <a:pt x="108" y="225"/>
                  </a:lnTo>
                  <a:lnTo>
                    <a:pt x="117" y="221"/>
                  </a:lnTo>
                  <a:lnTo>
                    <a:pt x="134" y="214"/>
                  </a:lnTo>
                  <a:lnTo>
                    <a:pt x="153" y="208"/>
                  </a:lnTo>
                  <a:lnTo>
                    <a:pt x="170" y="204"/>
                  </a:lnTo>
                  <a:lnTo>
                    <a:pt x="170" y="204"/>
                  </a:lnTo>
                  <a:lnTo>
                    <a:pt x="177" y="208"/>
                  </a:lnTo>
                  <a:lnTo>
                    <a:pt x="181" y="214"/>
                  </a:lnTo>
                  <a:lnTo>
                    <a:pt x="184" y="221"/>
                  </a:lnTo>
                  <a:lnTo>
                    <a:pt x="184" y="228"/>
                  </a:lnTo>
                  <a:lnTo>
                    <a:pt x="184" y="243"/>
                  </a:lnTo>
                  <a:lnTo>
                    <a:pt x="183" y="257"/>
                  </a:lnTo>
                  <a:lnTo>
                    <a:pt x="183" y="257"/>
                  </a:lnTo>
                  <a:lnTo>
                    <a:pt x="188" y="260"/>
                  </a:lnTo>
                  <a:lnTo>
                    <a:pt x="194" y="260"/>
                  </a:lnTo>
                  <a:lnTo>
                    <a:pt x="200" y="260"/>
                  </a:lnTo>
                  <a:lnTo>
                    <a:pt x="207" y="259"/>
                  </a:lnTo>
                  <a:lnTo>
                    <a:pt x="219" y="252"/>
                  </a:lnTo>
                  <a:lnTo>
                    <a:pt x="233" y="245"/>
                  </a:lnTo>
                  <a:lnTo>
                    <a:pt x="233" y="245"/>
                  </a:lnTo>
                  <a:lnTo>
                    <a:pt x="245" y="240"/>
                  </a:lnTo>
                  <a:lnTo>
                    <a:pt x="254" y="235"/>
                  </a:lnTo>
                  <a:lnTo>
                    <a:pt x="259" y="232"/>
                  </a:lnTo>
                  <a:lnTo>
                    <a:pt x="263" y="229"/>
                  </a:lnTo>
                  <a:lnTo>
                    <a:pt x="266" y="224"/>
                  </a:lnTo>
                  <a:lnTo>
                    <a:pt x="267" y="218"/>
                  </a:lnTo>
                  <a:lnTo>
                    <a:pt x="267" y="218"/>
                  </a:lnTo>
                  <a:lnTo>
                    <a:pt x="256" y="215"/>
                  </a:lnTo>
                  <a:lnTo>
                    <a:pt x="246" y="211"/>
                  </a:lnTo>
                  <a:lnTo>
                    <a:pt x="228" y="201"/>
                  </a:lnTo>
                  <a:lnTo>
                    <a:pt x="211" y="188"/>
                  </a:lnTo>
                  <a:lnTo>
                    <a:pt x="197" y="174"/>
                  </a:lnTo>
                  <a:lnTo>
                    <a:pt x="184" y="159"/>
                  </a:lnTo>
                  <a:lnTo>
                    <a:pt x="173" y="142"/>
                  </a:lnTo>
                  <a:lnTo>
                    <a:pt x="151" y="107"/>
                  </a:lnTo>
                  <a:lnTo>
                    <a:pt x="151" y="10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53"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 calcmode="lin" valueType="num">
                                      <p:cBhvr>
                                        <p:cTn id="22" dur="500" fill="hold"/>
                                        <p:tgtEl>
                                          <p:spTgt spid="9"/>
                                        </p:tgtEl>
                                        <p:attrNameLst>
                                          <p:attrName>ppt_x</p:attrName>
                                        </p:attrNameLst>
                                      </p:cBhvr>
                                      <p:tavLst>
                                        <p:tav tm="0">
                                          <p:val>
                                            <p:fltVal val="0.5"/>
                                          </p:val>
                                        </p:tav>
                                        <p:tav tm="100000">
                                          <p:val>
                                            <p:strVal val="#ppt_x"/>
                                          </p:val>
                                        </p:tav>
                                      </p:tavLst>
                                    </p:anim>
                                    <p:anim calcmode="lin" valueType="num">
                                      <p:cBhvr>
                                        <p:cTn id="23" dur="500" fill="hold"/>
                                        <p:tgtEl>
                                          <p:spTgt spid="9"/>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000"/>
                            </p:stCondLst>
                            <p:childTnLst>
                              <p:par>
                                <p:cTn id="31" presetID="23" presetClass="entr" presetSubtype="52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 calcmode="lin" valueType="num">
                                      <p:cBhvr>
                                        <p:cTn id="35" dur="500" fill="hold"/>
                                        <p:tgtEl>
                                          <p:spTgt spid="3"/>
                                        </p:tgtEl>
                                        <p:attrNameLst>
                                          <p:attrName>ppt_x</p:attrName>
                                        </p:attrNameLst>
                                      </p:cBhvr>
                                      <p:tavLst>
                                        <p:tav tm="0">
                                          <p:val>
                                            <p:fltVal val="0.5"/>
                                          </p:val>
                                        </p:tav>
                                        <p:tav tm="100000">
                                          <p:val>
                                            <p:strVal val="#ppt_x"/>
                                          </p:val>
                                        </p:tav>
                                      </p:tavLst>
                                    </p:anim>
                                    <p:anim calcmode="lin" valueType="num">
                                      <p:cBhvr>
                                        <p:cTn id="36" dur="500" fill="hold"/>
                                        <p:tgtEl>
                                          <p:spTgt spid="3"/>
                                        </p:tgtEl>
                                        <p:attrNameLst>
                                          <p:attrName>ppt_y</p:attrName>
                                        </p:attrNameLst>
                                      </p:cBhvr>
                                      <p:tavLst>
                                        <p:tav tm="0">
                                          <p:val>
                                            <p:fltVal val="0.5"/>
                                          </p:val>
                                        </p:tav>
                                        <p:tav tm="100000">
                                          <p:val>
                                            <p:strVal val="#ppt_y"/>
                                          </p:val>
                                        </p:tav>
                                      </p:tavLst>
                                    </p:anim>
                                  </p:childTnLst>
                                </p:cTn>
                              </p:par>
                            </p:childTnLst>
                          </p:cTn>
                        </p:par>
                        <p:par>
                          <p:cTn id="37" fill="hold">
                            <p:stCondLst>
                              <p:cond delay="2500"/>
                            </p:stCondLst>
                            <p:childTnLst>
                              <p:par>
                                <p:cTn id="38" presetID="53"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p:stCondLst>
                              <p:cond delay="3000"/>
                            </p:stCondLst>
                            <p:childTnLst>
                              <p:par>
                                <p:cTn id="44" presetID="23" presetClass="entr" presetSubtype="528"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 calcmode="lin" valueType="num">
                                      <p:cBhvr>
                                        <p:cTn id="48" dur="500" fill="hold"/>
                                        <p:tgtEl>
                                          <p:spTgt spid="6"/>
                                        </p:tgtEl>
                                        <p:attrNameLst>
                                          <p:attrName>ppt_x</p:attrName>
                                        </p:attrNameLst>
                                      </p:cBhvr>
                                      <p:tavLst>
                                        <p:tav tm="0">
                                          <p:val>
                                            <p:fltVal val="0.5"/>
                                          </p:val>
                                        </p:tav>
                                        <p:tav tm="100000">
                                          <p:val>
                                            <p:strVal val="#ppt_x"/>
                                          </p:val>
                                        </p:tav>
                                      </p:tavLst>
                                    </p:anim>
                                    <p:anim calcmode="lin" valueType="num">
                                      <p:cBhvr>
                                        <p:cTn id="49" dur="500" fill="hold"/>
                                        <p:tgtEl>
                                          <p:spTgt spid="6"/>
                                        </p:tgtEl>
                                        <p:attrNameLst>
                                          <p:attrName>ppt_y</p:attrName>
                                        </p:attrNameLst>
                                      </p:cBhvr>
                                      <p:tavLst>
                                        <p:tav tm="0">
                                          <p:val>
                                            <p:fltVal val="0.5"/>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fltVal val="0"/>
                                          </p:val>
                                        </p:tav>
                                        <p:tav tm="100000">
                                          <p:val>
                                            <p:strVal val="#ppt_w"/>
                                          </p:val>
                                        </p:tav>
                                      </p:tavLst>
                                    </p:anim>
                                    <p:anim calcmode="lin" valueType="num">
                                      <p:cBhvr>
                                        <p:cTn id="54" dur="500" fill="hold"/>
                                        <p:tgtEl>
                                          <p:spTgt spid="38"/>
                                        </p:tgtEl>
                                        <p:attrNameLst>
                                          <p:attrName>ppt_h</p:attrName>
                                        </p:attrNameLst>
                                      </p:cBhvr>
                                      <p:tavLst>
                                        <p:tav tm="0">
                                          <p:val>
                                            <p:fltVal val="0"/>
                                          </p:val>
                                        </p:tav>
                                        <p:tav tm="100000">
                                          <p:val>
                                            <p:strVal val="#ppt_h"/>
                                          </p:val>
                                        </p:tav>
                                      </p:tavLst>
                                    </p:anim>
                                    <p:animEffect transition="in" filter="fade">
                                      <p:cBhvr>
                                        <p:cTn id="55" dur="500"/>
                                        <p:tgtEl>
                                          <p:spTgt spid="38"/>
                                        </p:tgtEl>
                                      </p:cBhvr>
                                    </p:animEffect>
                                  </p:childTnLst>
                                </p:cTn>
                              </p:par>
                            </p:childTnLst>
                          </p:cTn>
                        </p:par>
                        <p:par>
                          <p:cTn id="56" fill="hold">
                            <p:stCondLst>
                              <p:cond delay="4000"/>
                            </p:stCondLst>
                            <p:childTnLst>
                              <p:par>
                                <p:cTn id="57" presetID="2" presetClass="entr" presetSubtype="2"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1+#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2"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1+#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2"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1+#ppt_w/2"/>
                                          </p:val>
                                        </p:tav>
                                        <p:tav tm="100000">
                                          <p:val>
                                            <p:strVal val="#ppt_x"/>
                                          </p:val>
                                        </p:tav>
                                      </p:tavLst>
                                    </p:anim>
                                    <p:anim calcmode="lin" valueType="num">
                                      <p:cBhvr additive="base">
                                        <p:cTn id="75" dur="500" fill="hold"/>
                                        <p:tgtEl>
                                          <p:spTgt spid="17"/>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2" presetClass="entr" presetSubtype="8"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0-#ppt_w/2"/>
                                          </p:val>
                                        </p:tav>
                                        <p:tav tm="100000">
                                          <p:val>
                                            <p:strVal val="#ppt_x"/>
                                          </p:val>
                                        </p:tav>
                                      </p:tavLst>
                                    </p:anim>
                                    <p:anim calcmode="lin" valueType="num">
                                      <p:cBhvr additive="base">
                                        <p:cTn id="80" dur="500" fill="hold"/>
                                        <p:tgtEl>
                                          <p:spTgt spid="18"/>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 presetClass="entr" presetSubtype="8"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0-#ppt_w/2"/>
                                          </p:val>
                                        </p:tav>
                                        <p:tav tm="100000">
                                          <p:val>
                                            <p:strVal val="#ppt_x"/>
                                          </p:val>
                                        </p:tav>
                                      </p:tavLst>
                                    </p:anim>
                                    <p:anim calcmode="lin" valueType="num">
                                      <p:cBhvr additive="base">
                                        <p:cTn id="85" dur="500" fill="hold"/>
                                        <p:tgtEl>
                                          <p:spTgt spid="19"/>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7500"/>
                            </p:stCondLst>
                            <p:childTnLst>
                              <p:par>
                                <p:cTn id="92" presetID="2" presetClass="entr" presetSubtype="8"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14" grpId="0"/>
      <p:bldP spid="15" grpId="0"/>
      <p:bldP spid="16" grpId="0"/>
      <p:bldP spid="17" grpId="0"/>
      <p:bldP spid="18" grpId="0"/>
      <p:bldP spid="19" grpId="0"/>
      <p:bldP spid="20" grpId="0"/>
      <p:bldP spid="21" grpId="0"/>
      <p:bldP spid="22"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13"/>
          <p:cNvSpPr>
            <a:spLocks noChangeArrowheads="1"/>
          </p:cNvSpPr>
          <p:nvPr/>
        </p:nvSpPr>
        <p:spPr bwMode="auto">
          <a:xfrm>
            <a:off x="8015621" y="2059722"/>
            <a:ext cx="1263846" cy="666657"/>
          </a:xfrm>
          <a:prstGeom prst="rect">
            <a:avLst/>
          </a:prstGeom>
          <a:noFill/>
          <a:ln w="9525">
            <a:noFill/>
            <a:miter lim="800000"/>
            <a:headEnd/>
            <a:tailEnd/>
          </a:ln>
        </p:spPr>
        <p:txBody>
          <a:bodyPr wrap="square">
            <a:spAutoFit/>
          </a:bodyPr>
          <a:lstStyle/>
          <a:p>
            <a:r>
              <a:rPr lang="en-US" sz="3732"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35%</a:t>
            </a:r>
            <a:endParaRPr lang="zh-CN" altLang="en-US" sz="3732"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317" name="TextBox 15"/>
          <p:cNvSpPr>
            <a:spLocks noChangeArrowheads="1"/>
          </p:cNvSpPr>
          <p:nvPr/>
        </p:nvSpPr>
        <p:spPr bwMode="auto">
          <a:xfrm>
            <a:off x="2880635" y="4676754"/>
            <a:ext cx="1225698" cy="666657"/>
          </a:xfrm>
          <a:prstGeom prst="rect">
            <a:avLst/>
          </a:prstGeom>
          <a:noFill/>
          <a:ln w="9525">
            <a:noFill/>
            <a:miter lim="800000"/>
            <a:headEnd/>
            <a:tailEnd/>
          </a:ln>
        </p:spPr>
        <p:txBody>
          <a:bodyPr wrap="square">
            <a:spAutoFit/>
          </a:bodyPr>
          <a:lstStyle/>
          <a:p>
            <a:r>
              <a:rPr lang="en-US" sz="3732"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64%</a:t>
            </a:r>
            <a:endParaRPr lang="zh-CN" altLang="en-US" sz="3732"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pic>
        <p:nvPicPr>
          <p:cNvPr id="13320" name="Picture 2"/>
          <p:cNvPicPr>
            <a:picLocks noChangeAspect="1" noChangeArrowheads="1"/>
          </p:cNvPicPr>
          <p:nvPr/>
        </p:nvPicPr>
        <p:blipFill>
          <a:blip r:embed="rId3" cstate="print">
            <a:lum bright="-75000"/>
          </a:blip>
          <a:srcRect/>
          <a:stretch>
            <a:fillRect/>
          </a:stretch>
        </p:blipFill>
        <p:spPr bwMode="auto">
          <a:xfrm>
            <a:off x="2976617" y="1845313"/>
            <a:ext cx="2357239" cy="1887537"/>
          </a:xfrm>
          <a:prstGeom prst="rect">
            <a:avLst/>
          </a:prstGeom>
          <a:noFill/>
          <a:ln w="9525" cmpd="sng">
            <a:noFill/>
            <a:bevel/>
            <a:headEnd/>
            <a:tailEnd/>
          </a:ln>
        </p:spPr>
      </p:pic>
      <p:pic>
        <p:nvPicPr>
          <p:cNvPr id="13321" name="Picture 2"/>
          <p:cNvPicPr>
            <a:picLocks noChangeAspect="1" noChangeArrowheads="1"/>
          </p:cNvPicPr>
          <p:nvPr/>
        </p:nvPicPr>
        <p:blipFill>
          <a:blip r:embed="rId3" cstate="print">
            <a:lum bright="-75000"/>
          </a:blip>
          <a:srcRect/>
          <a:stretch>
            <a:fillRect/>
          </a:stretch>
        </p:blipFill>
        <p:spPr bwMode="auto">
          <a:xfrm>
            <a:off x="6143990" y="2085266"/>
            <a:ext cx="1862092" cy="1492250"/>
          </a:xfrm>
          <a:prstGeom prst="rect">
            <a:avLst/>
          </a:prstGeom>
          <a:noFill/>
          <a:ln w="9525" cmpd="sng">
            <a:noFill/>
            <a:bevel/>
            <a:headEnd/>
            <a:tailEnd/>
          </a:ln>
        </p:spPr>
      </p:pic>
      <p:pic>
        <p:nvPicPr>
          <p:cNvPr id="13322" name="Picture 2"/>
          <p:cNvPicPr>
            <a:picLocks noChangeAspect="1" noChangeArrowheads="1"/>
          </p:cNvPicPr>
          <p:nvPr/>
        </p:nvPicPr>
        <p:blipFill>
          <a:blip r:embed="rId3" cstate="print">
            <a:lum bright="-75000"/>
          </a:blip>
          <a:srcRect/>
          <a:stretch>
            <a:fillRect/>
          </a:stretch>
        </p:blipFill>
        <p:spPr bwMode="auto">
          <a:xfrm>
            <a:off x="4320351" y="3476991"/>
            <a:ext cx="2930679" cy="2349500"/>
          </a:xfrm>
          <a:prstGeom prst="rect">
            <a:avLst/>
          </a:prstGeom>
          <a:noFill/>
          <a:ln w="9525" cmpd="sng">
            <a:noFill/>
            <a:bevel/>
            <a:headEnd/>
            <a:tailEnd/>
          </a:ln>
        </p:spPr>
      </p:pic>
      <p:grpSp>
        <p:nvGrpSpPr>
          <p:cNvPr id="11" name="Group 36"/>
          <p:cNvGrpSpPr/>
          <p:nvPr/>
        </p:nvGrpSpPr>
        <p:grpSpPr>
          <a:xfrm>
            <a:off x="1392929" y="4916706"/>
            <a:ext cx="1929303" cy="842643"/>
            <a:chOff x="520106" y="2243168"/>
            <a:chExt cx="2513428" cy="970354"/>
          </a:xfrm>
        </p:grpSpPr>
        <p:sp>
          <p:nvSpPr>
            <p:cNvPr id="12" name="TextBox 11"/>
            <p:cNvSpPr txBox="1"/>
            <p:nvPr/>
          </p:nvSpPr>
          <p:spPr>
            <a:xfrm>
              <a:off x="1331119" y="2243168"/>
              <a:ext cx="1069229" cy="325921"/>
            </a:xfrm>
            <a:prstGeom prst="rect">
              <a:avLst/>
            </a:prstGeom>
            <a:noFill/>
          </p:spPr>
          <p:txBody>
            <a:bodyPr wrap="none" lIns="0" tIns="0" rIns="0" bIns="0" rtlCol="0">
              <a:spAutoFit/>
            </a:bodyPr>
            <a:lstStyle/>
            <a:p>
              <a:pPr algn="r">
                <a:lnSpc>
                  <a:spcPct val="120000"/>
                </a:lnSpc>
              </a:pPr>
              <a:r>
                <a:rPr lang="zh-CN" altLang="en-US" sz="1599" b="1" dirty="0">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rPr>
                <a:t>Text content</a:t>
              </a:r>
              <a:endParaRPr lang="en-GB" sz="1599" b="1" dirty="0">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
          <p:nvSpPr>
            <p:cNvPr id="13" name="Rectangle 38"/>
            <p:cNvSpPr/>
            <p:nvPr/>
          </p:nvSpPr>
          <p:spPr>
            <a:xfrm>
              <a:off x="520106" y="2661729"/>
              <a:ext cx="2513428" cy="551793"/>
            </a:xfrm>
            <a:prstGeom prst="rect">
              <a:avLst/>
            </a:prstGeom>
          </p:spPr>
          <p:txBody>
            <a:bodyPr wrap="square" lIns="0" tIns="0" rIns="0" bIns="0">
              <a:spAutoFit/>
            </a:bodyPr>
            <a:lstStyle/>
            <a:p>
              <a:pPr algn="r">
                <a:lnSpc>
                  <a:spcPct val="120000"/>
                </a:lnSpc>
                <a:defRPr sz="1800">
                  <a:solidFill>
                    <a:srgbClr val="000000"/>
                  </a:solidFill>
                </a:defRPr>
              </a:pPr>
              <a:r>
                <a:rPr lang="zh-CN" altLang="en-US" sz="1333"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1066" dirty="0">
                <a:solidFill>
                  <a:schemeClr val="bg1">
                    <a:lumMod val="6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14" name="Group 56"/>
          <p:cNvGrpSpPr/>
          <p:nvPr/>
        </p:nvGrpSpPr>
        <p:grpSpPr>
          <a:xfrm>
            <a:off x="673071" y="2066539"/>
            <a:ext cx="1929303" cy="842642"/>
            <a:chOff x="520106" y="2243170"/>
            <a:chExt cx="2513428" cy="970353"/>
          </a:xfrm>
        </p:grpSpPr>
        <p:sp>
          <p:nvSpPr>
            <p:cNvPr id="15" name="TextBox 14"/>
            <p:cNvSpPr txBox="1"/>
            <p:nvPr/>
          </p:nvSpPr>
          <p:spPr>
            <a:xfrm>
              <a:off x="1420193" y="2243170"/>
              <a:ext cx="1069229" cy="325921"/>
            </a:xfrm>
            <a:prstGeom prst="rect">
              <a:avLst/>
            </a:prstGeom>
            <a:noFill/>
          </p:spPr>
          <p:txBody>
            <a:bodyPr wrap="none" lIns="0" tIns="0" rIns="0" bIns="0" rtlCol="0">
              <a:spAutoFit/>
            </a:bodyPr>
            <a:lstStyle/>
            <a:p>
              <a:pPr algn="r">
                <a:lnSpc>
                  <a:spcPct val="120000"/>
                </a:lnSpc>
              </a:pPr>
              <a:r>
                <a:rPr lang="zh-CN" altLang="en-US" sz="1599" b="1" dirty="0">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rPr>
                <a:t>Text content</a:t>
              </a:r>
              <a:endParaRPr lang="en-GB" sz="1599" b="1" dirty="0">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
          <p:nvSpPr>
            <p:cNvPr id="16" name="Rectangle 58"/>
            <p:cNvSpPr/>
            <p:nvPr/>
          </p:nvSpPr>
          <p:spPr>
            <a:xfrm>
              <a:off x="520106" y="2661730"/>
              <a:ext cx="2513428" cy="551793"/>
            </a:xfrm>
            <a:prstGeom prst="rect">
              <a:avLst/>
            </a:prstGeom>
          </p:spPr>
          <p:txBody>
            <a:bodyPr wrap="square" lIns="0" tIns="0" rIns="0" bIns="0">
              <a:spAutoFit/>
            </a:bodyPr>
            <a:lstStyle/>
            <a:p>
              <a:pPr algn="r">
                <a:lnSpc>
                  <a:spcPct val="120000"/>
                </a:lnSpc>
                <a:defRPr sz="1800">
                  <a:solidFill>
                    <a:srgbClr val="000000"/>
                  </a:solidFill>
                </a:defRPr>
              </a:pPr>
              <a:r>
                <a:rPr lang="zh-CN" altLang="en-US" sz="1333"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1066" dirty="0">
                <a:solidFill>
                  <a:schemeClr val="bg1">
                    <a:lumMod val="6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
        <p:nvSpPr>
          <p:cNvPr id="17" name="TextBox 15"/>
          <p:cNvSpPr>
            <a:spLocks noChangeArrowheads="1"/>
          </p:cNvSpPr>
          <p:nvPr/>
        </p:nvSpPr>
        <p:spPr bwMode="auto">
          <a:xfrm>
            <a:off x="2208768" y="1819769"/>
            <a:ext cx="1166469" cy="584775"/>
          </a:xfrm>
          <a:prstGeom prst="rect">
            <a:avLst/>
          </a:prstGeom>
          <a:noFill/>
          <a:ln w="9525">
            <a:noFill/>
            <a:miter lim="800000"/>
            <a:headEnd/>
            <a:tailEnd/>
          </a:ln>
        </p:spPr>
        <p:txBody>
          <a:bodyPr wrap="square">
            <a:spAutoFit/>
          </a:bodyPr>
          <a:lstStyle/>
          <a:p>
            <a:r>
              <a:rPr lang="en-US" sz="3200"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50%</a:t>
            </a:r>
            <a:endParaRPr lang="zh-CN" altLang="en-US" sz="3200"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18" name="Group 56"/>
          <p:cNvGrpSpPr/>
          <p:nvPr/>
        </p:nvGrpSpPr>
        <p:grpSpPr>
          <a:xfrm>
            <a:off x="8629815" y="2288580"/>
            <a:ext cx="1929303" cy="879281"/>
            <a:chOff x="520106" y="2200978"/>
            <a:chExt cx="2513428" cy="1012545"/>
          </a:xfrm>
        </p:grpSpPr>
        <p:sp>
          <p:nvSpPr>
            <p:cNvPr id="19" name="TextBox 18"/>
            <p:cNvSpPr txBox="1"/>
            <p:nvPr/>
          </p:nvSpPr>
          <p:spPr>
            <a:xfrm>
              <a:off x="1366450" y="2200978"/>
              <a:ext cx="1069229" cy="325921"/>
            </a:xfrm>
            <a:prstGeom prst="rect">
              <a:avLst/>
            </a:prstGeom>
            <a:noFill/>
          </p:spPr>
          <p:txBody>
            <a:bodyPr wrap="none" lIns="0" tIns="0" rIns="0" bIns="0" rtlCol="0">
              <a:spAutoFit/>
            </a:bodyPr>
            <a:lstStyle/>
            <a:p>
              <a:pPr>
                <a:lnSpc>
                  <a:spcPct val="120000"/>
                </a:lnSpc>
              </a:pPr>
              <a:r>
                <a:rPr lang="zh-CN" altLang="en-US" sz="1599" b="1" dirty="0">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rPr>
                <a:t>Text content</a:t>
              </a:r>
              <a:endParaRPr lang="en-GB" sz="1599" b="1" dirty="0">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
          <p:nvSpPr>
            <p:cNvPr id="20" name="Rectangle 58"/>
            <p:cNvSpPr/>
            <p:nvPr/>
          </p:nvSpPr>
          <p:spPr>
            <a:xfrm>
              <a:off x="520106" y="2661730"/>
              <a:ext cx="2513428" cy="551793"/>
            </a:xfrm>
            <a:prstGeom prst="rect">
              <a:avLst/>
            </a:prstGeom>
          </p:spPr>
          <p:txBody>
            <a:bodyPr wrap="square" lIns="0" tIns="0" rIns="0" bIns="0">
              <a:spAutoFit/>
            </a:bodyPr>
            <a:lstStyle/>
            <a:p>
              <a:pPr>
                <a:lnSpc>
                  <a:spcPct val="120000"/>
                </a:lnSpc>
                <a:defRPr sz="1800">
                  <a:solidFill>
                    <a:srgbClr val="000000"/>
                  </a:solidFill>
                </a:defRPr>
              </a:pPr>
              <a:r>
                <a:rPr lang="zh-CN" altLang="en-US" sz="1333"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1066" dirty="0">
                <a:solidFill>
                  <a:schemeClr val="bg1">
                    <a:lumMod val="6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500" fill="hold"/>
                                        <p:tgtEl>
                                          <p:spTgt spid="13322"/>
                                        </p:tgtEl>
                                        <p:attrNameLst>
                                          <p:attrName>ppt_w</p:attrName>
                                        </p:attrNameLst>
                                      </p:cBhvr>
                                      <p:tavLst>
                                        <p:tav tm="0">
                                          <p:val>
                                            <p:fltVal val="0"/>
                                          </p:val>
                                        </p:tav>
                                        <p:tav tm="100000">
                                          <p:val>
                                            <p:strVal val="#ppt_w"/>
                                          </p:val>
                                        </p:tav>
                                      </p:tavLst>
                                    </p:anim>
                                    <p:anim calcmode="lin" valueType="num">
                                      <p:cBhvr>
                                        <p:cTn id="8" dur="500" fill="hold"/>
                                        <p:tgtEl>
                                          <p:spTgt spid="13322"/>
                                        </p:tgtEl>
                                        <p:attrNameLst>
                                          <p:attrName>ppt_h</p:attrName>
                                        </p:attrNameLst>
                                      </p:cBhvr>
                                      <p:tavLst>
                                        <p:tav tm="0">
                                          <p:val>
                                            <p:fltVal val="0"/>
                                          </p:val>
                                        </p:tav>
                                        <p:tav tm="100000">
                                          <p:val>
                                            <p:strVal val="#ppt_h"/>
                                          </p:val>
                                        </p:tav>
                                      </p:tavLst>
                                    </p:anim>
                                    <p:anim calcmode="lin" valueType="num">
                                      <p:cBhvr>
                                        <p:cTn id="9" dur="500" fill="hold"/>
                                        <p:tgtEl>
                                          <p:spTgt spid="13322"/>
                                        </p:tgtEl>
                                        <p:attrNameLst>
                                          <p:attrName>style.rotation</p:attrName>
                                        </p:attrNameLst>
                                      </p:cBhvr>
                                      <p:tavLst>
                                        <p:tav tm="0">
                                          <p:val>
                                            <p:fltVal val="360"/>
                                          </p:val>
                                        </p:tav>
                                        <p:tav tm="100000">
                                          <p:val>
                                            <p:fltVal val="0"/>
                                          </p:val>
                                        </p:tav>
                                      </p:tavLst>
                                    </p:anim>
                                    <p:animEffect transition="in" filter="fade">
                                      <p:cBhvr>
                                        <p:cTn id="10" dur="500"/>
                                        <p:tgtEl>
                                          <p:spTgt spid="13322"/>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2000" fill="hold"/>
                                        <p:tgtEl>
                                          <p:spTgt spid="13322"/>
                                        </p:tgtEl>
                                        <p:attrNameLst>
                                          <p:attrName>r</p:attrName>
                                        </p:attrNameLst>
                                      </p:cBhvr>
                                    </p:animRot>
                                  </p:childTnLst>
                                </p:cTn>
                              </p:par>
                            </p:childTnLst>
                          </p:cTn>
                        </p:par>
                        <p:par>
                          <p:cTn id="14" fill="hold">
                            <p:stCondLst>
                              <p:cond delay="2500"/>
                            </p:stCondLst>
                            <p:childTnLst>
                              <p:par>
                                <p:cTn id="15" presetID="49" presetClass="entr" presetSubtype="0" decel="100000" fill="hold" nodeType="afterEffect">
                                  <p:stCondLst>
                                    <p:cond delay="0"/>
                                  </p:stCondLst>
                                  <p:childTnLst>
                                    <p:set>
                                      <p:cBhvr>
                                        <p:cTn id="16" dur="1" fill="hold">
                                          <p:stCondLst>
                                            <p:cond delay="0"/>
                                          </p:stCondLst>
                                        </p:cTn>
                                        <p:tgtEl>
                                          <p:spTgt spid="13320"/>
                                        </p:tgtEl>
                                        <p:attrNameLst>
                                          <p:attrName>style.visibility</p:attrName>
                                        </p:attrNameLst>
                                      </p:cBhvr>
                                      <p:to>
                                        <p:strVal val="visible"/>
                                      </p:to>
                                    </p:set>
                                    <p:anim calcmode="lin" valueType="num">
                                      <p:cBhvr>
                                        <p:cTn id="17" dur="500" fill="hold"/>
                                        <p:tgtEl>
                                          <p:spTgt spid="13320"/>
                                        </p:tgtEl>
                                        <p:attrNameLst>
                                          <p:attrName>ppt_w</p:attrName>
                                        </p:attrNameLst>
                                      </p:cBhvr>
                                      <p:tavLst>
                                        <p:tav tm="0">
                                          <p:val>
                                            <p:fltVal val="0"/>
                                          </p:val>
                                        </p:tav>
                                        <p:tav tm="100000">
                                          <p:val>
                                            <p:strVal val="#ppt_w"/>
                                          </p:val>
                                        </p:tav>
                                      </p:tavLst>
                                    </p:anim>
                                    <p:anim calcmode="lin" valueType="num">
                                      <p:cBhvr>
                                        <p:cTn id="18" dur="500" fill="hold"/>
                                        <p:tgtEl>
                                          <p:spTgt spid="13320"/>
                                        </p:tgtEl>
                                        <p:attrNameLst>
                                          <p:attrName>ppt_h</p:attrName>
                                        </p:attrNameLst>
                                      </p:cBhvr>
                                      <p:tavLst>
                                        <p:tav tm="0">
                                          <p:val>
                                            <p:fltVal val="0"/>
                                          </p:val>
                                        </p:tav>
                                        <p:tav tm="100000">
                                          <p:val>
                                            <p:strVal val="#ppt_h"/>
                                          </p:val>
                                        </p:tav>
                                      </p:tavLst>
                                    </p:anim>
                                    <p:anim calcmode="lin" valueType="num">
                                      <p:cBhvr>
                                        <p:cTn id="19" dur="500" fill="hold"/>
                                        <p:tgtEl>
                                          <p:spTgt spid="13320"/>
                                        </p:tgtEl>
                                        <p:attrNameLst>
                                          <p:attrName>style.rotation</p:attrName>
                                        </p:attrNameLst>
                                      </p:cBhvr>
                                      <p:tavLst>
                                        <p:tav tm="0">
                                          <p:val>
                                            <p:fltVal val="360"/>
                                          </p:val>
                                        </p:tav>
                                        <p:tav tm="100000">
                                          <p:val>
                                            <p:fltVal val="0"/>
                                          </p:val>
                                        </p:tav>
                                      </p:tavLst>
                                    </p:anim>
                                    <p:animEffect transition="in" filter="fade">
                                      <p:cBhvr>
                                        <p:cTn id="20" dur="500"/>
                                        <p:tgtEl>
                                          <p:spTgt spid="13320"/>
                                        </p:tgtEl>
                                      </p:cBhvr>
                                    </p:animEffect>
                                  </p:childTnLst>
                                </p:cTn>
                              </p:par>
                            </p:childTnLst>
                          </p:cTn>
                        </p:par>
                        <p:par>
                          <p:cTn id="21" fill="hold">
                            <p:stCondLst>
                              <p:cond delay="3000"/>
                            </p:stCondLst>
                            <p:childTnLst>
                              <p:par>
                                <p:cTn id="22" presetID="8" presetClass="emph" presetSubtype="0" fill="hold" nodeType="afterEffect">
                                  <p:stCondLst>
                                    <p:cond delay="0"/>
                                  </p:stCondLst>
                                  <p:childTnLst>
                                    <p:animRot by="21600000">
                                      <p:cBhvr>
                                        <p:cTn id="23" dur="2000" fill="hold"/>
                                        <p:tgtEl>
                                          <p:spTgt spid="13320"/>
                                        </p:tgtEl>
                                        <p:attrNameLst>
                                          <p:attrName>r</p:attrName>
                                        </p:attrNameLst>
                                      </p:cBhvr>
                                    </p:animRot>
                                  </p:childTnLst>
                                </p:cTn>
                              </p:par>
                            </p:childTnLst>
                          </p:cTn>
                        </p:par>
                        <p:par>
                          <p:cTn id="24" fill="hold">
                            <p:stCondLst>
                              <p:cond delay="5000"/>
                            </p:stCondLst>
                            <p:childTnLst>
                              <p:par>
                                <p:cTn id="25" presetID="49" presetClass="entr" presetSubtype="0" decel="100000" fill="hold" nodeType="afterEffect">
                                  <p:stCondLst>
                                    <p:cond delay="0"/>
                                  </p:stCondLst>
                                  <p:childTnLst>
                                    <p:set>
                                      <p:cBhvr>
                                        <p:cTn id="26" dur="1" fill="hold">
                                          <p:stCondLst>
                                            <p:cond delay="0"/>
                                          </p:stCondLst>
                                        </p:cTn>
                                        <p:tgtEl>
                                          <p:spTgt spid="13321"/>
                                        </p:tgtEl>
                                        <p:attrNameLst>
                                          <p:attrName>style.visibility</p:attrName>
                                        </p:attrNameLst>
                                      </p:cBhvr>
                                      <p:to>
                                        <p:strVal val="visible"/>
                                      </p:to>
                                    </p:set>
                                    <p:anim calcmode="lin" valueType="num">
                                      <p:cBhvr>
                                        <p:cTn id="27" dur="500" fill="hold"/>
                                        <p:tgtEl>
                                          <p:spTgt spid="13321"/>
                                        </p:tgtEl>
                                        <p:attrNameLst>
                                          <p:attrName>ppt_w</p:attrName>
                                        </p:attrNameLst>
                                      </p:cBhvr>
                                      <p:tavLst>
                                        <p:tav tm="0">
                                          <p:val>
                                            <p:fltVal val="0"/>
                                          </p:val>
                                        </p:tav>
                                        <p:tav tm="100000">
                                          <p:val>
                                            <p:strVal val="#ppt_w"/>
                                          </p:val>
                                        </p:tav>
                                      </p:tavLst>
                                    </p:anim>
                                    <p:anim calcmode="lin" valueType="num">
                                      <p:cBhvr>
                                        <p:cTn id="28" dur="500" fill="hold"/>
                                        <p:tgtEl>
                                          <p:spTgt spid="13321"/>
                                        </p:tgtEl>
                                        <p:attrNameLst>
                                          <p:attrName>ppt_h</p:attrName>
                                        </p:attrNameLst>
                                      </p:cBhvr>
                                      <p:tavLst>
                                        <p:tav tm="0">
                                          <p:val>
                                            <p:fltVal val="0"/>
                                          </p:val>
                                        </p:tav>
                                        <p:tav tm="100000">
                                          <p:val>
                                            <p:strVal val="#ppt_h"/>
                                          </p:val>
                                        </p:tav>
                                      </p:tavLst>
                                    </p:anim>
                                    <p:anim calcmode="lin" valueType="num">
                                      <p:cBhvr>
                                        <p:cTn id="29" dur="500" fill="hold"/>
                                        <p:tgtEl>
                                          <p:spTgt spid="13321"/>
                                        </p:tgtEl>
                                        <p:attrNameLst>
                                          <p:attrName>style.rotation</p:attrName>
                                        </p:attrNameLst>
                                      </p:cBhvr>
                                      <p:tavLst>
                                        <p:tav tm="0">
                                          <p:val>
                                            <p:fltVal val="360"/>
                                          </p:val>
                                        </p:tav>
                                        <p:tav tm="100000">
                                          <p:val>
                                            <p:fltVal val="0"/>
                                          </p:val>
                                        </p:tav>
                                      </p:tavLst>
                                    </p:anim>
                                    <p:animEffect transition="in" filter="fade">
                                      <p:cBhvr>
                                        <p:cTn id="30" dur="500"/>
                                        <p:tgtEl>
                                          <p:spTgt spid="13321"/>
                                        </p:tgtEl>
                                      </p:cBhvr>
                                    </p:animEffect>
                                  </p:childTnLst>
                                </p:cTn>
                              </p:par>
                            </p:childTnLst>
                          </p:cTn>
                        </p:par>
                        <p:par>
                          <p:cTn id="31" fill="hold">
                            <p:stCondLst>
                              <p:cond delay="5500"/>
                            </p:stCondLst>
                            <p:childTnLst>
                              <p:par>
                                <p:cTn id="32" presetID="8" presetClass="emph" presetSubtype="0" fill="hold" nodeType="afterEffect">
                                  <p:stCondLst>
                                    <p:cond delay="0"/>
                                  </p:stCondLst>
                                  <p:childTnLst>
                                    <p:animRot by="21600000">
                                      <p:cBhvr>
                                        <p:cTn id="33" dur="2000" fill="hold"/>
                                        <p:tgtEl>
                                          <p:spTgt spid="13321"/>
                                        </p:tgtEl>
                                        <p:attrNameLst>
                                          <p:attrName>r</p:attrName>
                                        </p:attrNameLst>
                                      </p:cBhvr>
                                    </p:animRot>
                                  </p:childTnLst>
                                </p:cTn>
                              </p:par>
                            </p:childTnLst>
                          </p:cTn>
                        </p:par>
                        <p:par>
                          <p:cTn id="34" fill="hold">
                            <p:stCondLst>
                              <p:cond delay="7500"/>
                            </p:stCondLst>
                            <p:childTnLst>
                              <p:par>
                                <p:cTn id="35" presetID="23" presetClass="entr" presetSubtype="16" fill="hold" grpId="0" nodeType="afterEffect">
                                  <p:stCondLst>
                                    <p:cond delay="0"/>
                                  </p:stCondLst>
                                  <p:childTnLst>
                                    <p:set>
                                      <p:cBhvr>
                                        <p:cTn id="36" dur="1" fill="hold">
                                          <p:stCondLst>
                                            <p:cond delay="0"/>
                                          </p:stCondLst>
                                        </p:cTn>
                                        <p:tgtEl>
                                          <p:spTgt spid="13317"/>
                                        </p:tgtEl>
                                        <p:attrNameLst>
                                          <p:attrName>style.visibility</p:attrName>
                                        </p:attrNameLst>
                                      </p:cBhvr>
                                      <p:to>
                                        <p:strVal val="visible"/>
                                      </p:to>
                                    </p:set>
                                    <p:anim calcmode="lin" valueType="num">
                                      <p:cBhvr>
                                        <p:cTn id="37" dur="500" fill="hold"/>
                                        <p:tgtEl>
                                          <p:spTgt spid="13317"/>
                                        </p:tgtEl>
                                        <p:attrNameLst>
                                          <p:attrName>ppt_w</p:attrName>
                                        </p:attrNameLst>
                                      </p:cBhvr>
                                      <p:tavLst>
                                        <p:tav tm="0">
                                          <p:val>
                                            <p:fltVal val="0"/>
                                          </p:val>
                                        </p:tav>
                                        <p:tav tm="100000">
                                          <p:val>
                                            <p:strVal val="#ppt_w"/>
                                          </p:val>
                                        </p:tav>
                                      </p:tavLst>
                                    </p:anim>
                                    <p:anim calcmode="lin" valueType="num">
                                      <p:cBhvr>
                                        <p:cTn id="38" dur="500" fill="hold"/>
                                        <p:tgtEl>
                                          <p:spTgt spid="13317"/>
                                        </p:tgtEl>
                                        <p:attrNameLst>
                                          <p:attrName>ppt_h</p:attrName>
                                        </p:attrNameLst>
                                      </p:cBhvr>
                                      <p:tavLst>
                                        <p:tav tm="0">
                                          <p:val>
                                            <p:fltVal val="0"/>
                                          </p:val>
                                        </p:tav>
                                        <p:tav tm="100000">
                                          <p:val>
                                            <p:strVal val="#ppt_h"/>
                                          </p:val>
                                        </p:tav>
                                      </p:tavLst>
                                    </p:anim>
                                  </p:childTnLst>
                                </p:cTn>
                              </p:par>
                            </p:childTnLst>
                          </p:cTn>
                        </p:par>
                        <p:par>
                          <p:cTn id="39" fill="hold">
                            <p:stCondLst>
                              <p:cond delay="8000"/>
                            </p:stCondLst>
                            <p:childTnLst>
                              <p:par>
                                <p:cTn id="40" presetID="22" presetClass="entr" presetSubtype="1"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par>
                          <p:cTn id="43" fill="hold">
                            <p:stCondLst>
                              <p:cond delay="8500"/>
                            </p:stCondLst>
                            <p:childTnLst>
                              <p:par>
                                <p:cTn id="44" presetID="23" presetClass="entr" presetSubtype="16"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childTnLst>
                                </p:cTn>
                              </p:par>
                            </p:childTnLst>
                          </p:cTn>
                        </p:par>
                        <p:par>
                          <p:cTn id="48" fill="hold">
                            <p:stCondLst>
                              <p:cond delay="9000"/>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par>
                          <p:cTn id="52" fill="hold">
                            <p:stCondLst>
                              <p:cond delay="9500"/>
                            </p:stCondLst>
                            <p:childTnLst>
                              <p:par>
                                <p:cTn id="53" presetID="23" presetClass="entr" presetSubtype="16" fill="hold" grpId="0" nodeType="afterEffect">
                                  <p:stCondLst>
                                    <p:cond delay="0"/>
                                  </p:stCondLst>
                                  <p:childTnLst>
                                    <p:set>
                                      <p:cBhvr>
                                        <p:cTn id="54" dur="1" fill="hold">
                                          <p:stCondLst>
                                            <p:cond delay="0"/>
                                          </p:stCondLst>
                                        </p:cTn>
                                        <p:tgtEl>
                                          <p:spTgt spid="13315"/>
                                        </p:tgtEl>
                                        <p:attrNameLst>
                                          <p:attrName>style.visibility</p:attrName>
                                        </p:attrNameLst>
                                      </p:cBhvr>
                                      <p:to>
                                        <p:strVal val="visible"/>
                                      </p:to>
                                    </p:set>
                                    <p:anim calcmode="lin" valueType="num">
                                      <p:cBhvr>
                                        <p:cTn id="55" dur="500" fill="hold"/>
                                        <p:tgtEl>
                                          <p:spTgt spid="13315"/>
                                        </p:tgtEl>
                                        <p:attrNameLst>
                                          <p:attrName>ppt_w</p:attrName>
                                        </p:attrNameLst>
                                      </p:cBhvr>
                                      <p:tavLst>
                                        <p:tav tm="0">
                                          <p:val>
                                            <p:fltVal val="0"/>
                                          </p:val>
                                        </p:tav>
                                        <p:tav tm="100000">
                                          <p:val>
                                            <p:strVal val="#ppt_w"/>
                                          </p:val>
                                        </p:tav>
                                      </p:tavLst>
                                    </p:anim>
                                    <p:anim calcmode="lin" valueType="num">
                                      <p:cBhvr>
                                        <p:cTn id="56" dur="500" fill="hold"/>
                                        <p:tgtEl>
                                          <p:spTgt spid="13315"/>
                                        </p:tgtEl>
                                        <p:attrNameLst>
                                          <p:attrName>ppt_h</p:attrName>
                                        </p:attrNameLst>
                                      </p:cBhvr>
                                      <p:tavLst>
                                        <p:tav tm="0">
                                          <p:val>
                                            <p:fltVal val="0"/>
                                          </p:val>
                                        </p:tav>
                                        <p:tav tm="100000">
                                          <p:val>
                                            <p:strVal val="#ppt_h"/>
                                          </p:val>
                                        </p:tav>
                                      </p:tavLst>
                                    </p:anim>
                                  </p:childTnLst>
                                </p:cTn>
                              </p:par>
                            </p:childTnLst>
                          </p:cTn>
                        </p:par>
                        <p:par>
                          <p:cTn id="57" fill="hold">
                            <p:stCondLst>
                              <p:cond delay="10000"/>
                            </p:stCondLst>
                            <p:childTnLst>
                              <p:par>
                                <p:cTn id="58" presetID="22" presetClass="entr" presetSubtype="1"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
            <a:extLst>
              <a:ext uri="{FF2B5EF4-FFF2-40B4-BE49-F238E27FC236}">
                <a16:creationId xmlns:a16="http://schemas.microsoft.com/office/drawing/2014/main" id="{FECF7B28-A5F3-4A48-B219-2AED5E6299D9}"/>
              </a:ext>
            </a:extLst>
          </p:cNvPr>
          <p:cNvGraphicFramePr>
            <a:graphicFrameLocks noGrp="1"/>
          </p:cNvGraphicFramePr>
          <p:nvPr>
            <p:extLst>
              <p:ext uri="{D42A27DB-BD31-4B8C-83A1-F6EECF244321}">
                <p14:modId xmlns:p14="http://schemas.microsoft.com/office/powerpoint/2010/main" val="891733774"/>
              </p:ext>
            </p:extLst>
          </p:nvPr>
        </p:nvGraphicFramePr>
        <p:xfrm>
          <a:off x="566776" y="606095"/>
          <a:ext cx="11058448" cy="5645810"/>
        </p:xfrm>
        <a:graphic>
          <a:graphicData uri="http://schemas.openxmlformats.org/drawingml/2006/table">
            <a:tbl>
              <a:tblPr firstRow="1" bandRow="1">
                <a:tableStyleId>{073A0DAA-6AF3-43AB-8588-CEC1D06C72B9}</a:tableStyleId>
              </a:tblPr>
              <a:tblGrid>
                <a:gridCol w="4431412">
                  <a:extLst>
                    <a:ext uri="{9D8B030D-6E8A-4147-A177-3AD203B41FA5}">
                      <a16:colId xmlns:a16="http://schemas.microsoft.com/office/drawing/2014/main" val="20000"/>
                    </a:ext>
                  </a:extLst>
                </a:gridCol>
                <a:gridCol w="2217046">
                  <a:extLst>
                    <a:ext uri="{9D8B030D-6E8A-4147-A177-3AD203B41FA5}">
                      <a16:colId xmlns:a16="http://schemas.microsoft.com/office/drawing/2014/main" val="20001"/>
                    </a:ext>
                  </a:extLst>
                </a:gridCol>
                <a:gridCol w="2204995">
                  <a:extLst>
                    <a:ext uri="{9D8B030D-6E8A-4147-A177-3AD203B41FA5}">
                      <a16:colId xmlns:a16="http://schemas.microsoft.com/office/drawing/2014/main" val="20002"/>
                    </a:ext>
                  </a:extLst>
                </a:gridCol>
                <a:gridCol w="2204995">
                  <a:extLst>
                    <a:ext uri="{9D8B030D-6E8A-4147-A177-3AD203B41FA5}">
                      <a16:colId xmlns:a16="http://schemas.microsoft.com/office/drawing/2014/main" val="20003"/>
                    </a:ext>
                  </a:extLst>
                </a:gridCol>
              </a:tblGrid>
              <a:tr h="863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Web design services and consultancy</a:t>
                      </a:r>
                    </a:p>
                  </a:txBody>
                  <a:tcPr marL="0" marR="106779"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63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Hosting services / 24 months</a:t>
                      </a:r>
                    </a:p>
                  </a:txBody>
                  <a:tcPr marL="0" marR="106779"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63900">
                <a:tc>
                  <a:txBody>
                    <a:bodyPr/>
                    <a:lstStyle/>
                    <a:p>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Template Services</a:t>
                      </a:r>
                    </a:p>
                  </a:txBody>
                  <a:tcPr marL="0" marR="106779"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63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Hosting services / 24 months</a:t>
                      </a:r>
                    </a:p>
                  </a:txBody>
                  <a:tcPr marL="0" marR="106779"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26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Web design services and consultancy</a:t>
                      </a:r>
                    </a:p>
                  </a:txBody>
                  <a:tcPr marL="0" marR="106779" marT="53390" marB="53390" anchor="ctr">
                    <a:lnL w="12700" cmpd="sng">
                      <a:noFill/>
                    </a:lnL>
                    <a:lnR w="12700" cmpd="sng">
                      <a:noFill/>
                    </a:ln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charset="0"/>
                          <a:sym typeface="zihun58hao-chuangzhonghei" panose="00000500000000000000" pitchFamily="2" charset="-122"/>
                        </a:rPr>
                        <a:t>$13,000.00</a:t>
                      </a:r>
                    </a:p>
                  </a:txBody>
                  <a:tcPr marL="106779" marR="0" marT="53390" marB="53390" anchor="ctr">
                    <a:lnL w="12700" cmpd="sng">
                      <a:noFill/>
                    </a:lnL>
                    <a:lnR w="12700" cmpd="sng">
                      <a:noFill/>
                    </a:ln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63900">
                <a:tc>
                  <a:txBody>
                    <a:bodyPr/>
                    <a:lstStyle/>
                    <a:p>
                      <a:pPr algn="l"/>
                      <a:r>
                        <a:rPr lang="en-US" sz="1400" b="1"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Bd" charset="0"/>
                          <a:sym typeface="zihun58hao-chuangzhonghei" panose="00000500000000000000" pitchFamily="2" charset="-122"/>
                        </a:rPr>
                        <a:t>TOTAL</a:t>
                      </a:r>
                    </a:p>
                  </a:txBody>
                  <a:tcPr marL="0" marR="106779" marT="53390" marB="53390"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10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Bd" charset="0"/>
                          <a:sym typeface="zihun58hao-chuangzhonghei" panose="00000500000000000000" pitchFamily="2" charset="-122"/>
                        </a:rPr>
                        <a:t>$13,000.00</a:t>
                      </a:r>
                    </a:p>
                  </a:txBody>
                  <a:tcPr marL="106779" marR="0" marT="53390" marB="53390"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10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Bd" charset="0"/>
                          <a:sym typeface="zihun58hao-chuangzhonghei" panose="00000500000000000000" pitchFamily="2" charset="-122"/>
                        </a:rPr>
                        <a:t>$13,000.00</a:t>
                      </a:r>
                    </a:p>
                  </a:txBody>
                  <a:tcPr marL="106779" marR="0" marT="53390" marB="53390"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10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Titillium Bd" charset="0"/>
                          <a:sym typeface="zihun58hao-chuangzhonghei" panose="00000500000000000000" pitchFamily="2" charset="-122"/>
                        </a:rPr>
                        <a:t>$13,000.00</a:t>
                      </a:r>
                    </a:p>
                  </a:txBody>
                  <a:tcPr marL="106779" marR="0" marT="53390" marB="53390"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100000"/>
                      </a:schemeClr>
                    </a:solidFill>
                  </a:tcPr>
                </a:tc>
                <a:extLst>
                  <a:ext uri="{0D108BD9-81ED-4DB2-BD59-A6C34878D82A}">
                    <a16:rowId xmlns:a16="http://schemas.microsoft.com/office/drawing/2014/main" val="10005"/>
                  </a:ext>
                </a:extLst>
              </a:tr>
            </a:tbl>
          </a:graphicData>
        </a:graphic>
      </p:graphicFrame>
      <p:sp>
        <p:nvSpPr>
          <p:cNvPr id="6" name="矩形 5">
            <a:extLst>
              <a:ext uri="{FF2B5EF4-FFF2-40B4-BE49-F238E27FC236}">
                <a16:creationId xmlns:a16="http://schemas.microsoft.com/office/drawing/2014/main" id="{1C8EA552-8EB0-4F4C-8DD3-3A4DDC75CF6F}"/>
              </a:ext>
            </a:extLst>
          </p:cNvPr>
          <p:cNvSpPr/>
          <p:nvPr/>
        </p:nvSpPr>
        <p:spPr>
          <a:xfrm>
            <a:off x="566776" y="606095"/>
            <a:ext cx="11058447" cy="564581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Tree>
    <p:extLst>
      <p:ext uri="{BB962C8B-B14F-4D97-AF65-F5344CB8AC3E}">
        <p14:creationId xmlns:p14="http://schemas.microsoft.com/office/powerpoint/2010/main" val="843864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a16="http://schemas.microsoft.com/office/drawing/2014/main"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170A9725-78BC-4A8B-8620-1C04ADCBC55F}"/>
              </a:ext>
            </a:extLst>
          </p:cNvPr>
          <p:cNvPicPr>
            <a:picLocks noChangeAspect="1"/>
          </p:cNvPicPr>
          <p:nvPr/>
        </p:nvPicPr>
        <p:blipFill rotWithShape="1">
          <a:blip r:embed="rId3">
            <a:extLst>
              <a:ext uri="{28A0092B-C50C-407E-A947-70E740481C1C}">
                <a14:useLocalDpi xmlns:a14="http://schemas.microsoft.com/office/drawing/2010/main" val="0"/>
              </a:ext>
            </a:extLst>
          </a:blip>
          <a:srcRect l="39824" t="34817" r="34826" b="37179"/>
          <a:stretch/>
        </p:blipFill>
        <p:spPr>
          <a:xfrm rot="16200000">
            <a:off x="3093196" y="-2330044"/>
            <a:ext cx="6220930" cy="11518088"/>
          </a:xfrm>
          <a:prstGeom prst="rect">
            <a:avLst/>
          </a:prstGeom>
        </p:spPr>
      </p:pic>
      <p:sp>
        <p:nvSpPr>
          <p:cNvPr id="51" name="椭圆 50">
            <a:extLst>
              <a:ext uri="{FF2B5EF4-FFF2-40B4-BE49-F238E27FC236}">
                <a16:creationId xmlns:a16="http://schemas.microsoft.com/office/drawing/2014/main" id="{DC9EB905-17E1-440F-86F1-C08DAFE9526D}"/>
              </a:ext>
            </a:extLst>
          </p:cNvPr>
          <p:cNvSpPr/>
          <p:nvPr/>
        </p:nvSpPr>
        <p:spPr>
          <a:xfrm>
            <a:off x="1889791" y="742711"/>
            <a:ext cx="8412418" cy="5448035"/>
          </a:xfrm>
          <a:prstGeom prst="ellipse">
            <a:avLst/>
          </a:prstGeom>
          <a:solidFill>
            <a:srgbClr val="FFFFFF"/>
          </a:solidFill>
          <a:ln w="28575">
            <a:solidFill>
              <a:srgbClr val="83838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 name="矩形 10">
            <a:extLst>
              <a:ext uri="{FF2B5EF4-FFF2-40B4-BE49-F238E27FC236}">
                <a16:creationId xmlns:a16="http://schemas.microsoft.com/office/drawing/2014/main" id="{EF6C02E1-F26B-4B25-9CE1-C0601561607C}"/>
              </a:ext>
            </a:extLst>
          </p:cNvPr>
          <p:cNvSpPr/>
          <p:nvPr/>
        </p:nvSpPr>
        <p:spPr>
          <a:xfrm>
            <a:off x="2228296" y="914398"/>
            <a:ext cx="4101483" cy="5104662"/>
          </a:xfrm>
          <a:prstGeom prst="rect">
            <a:avLst/>
          </a:prstGeom>
          <a:no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9" name="文本框 38">
            <a:extLst>
              <a:ext uri="{FF2B5EF4-FFF2-40B4-BE49-F238E27FC236}">
                <a16:creationId xmlns:a16="http://schemas.microsoft.com/office/drawing/2014/main" id="{7A116877-6B66-4F53-B7E7-18A50DE4C12B}"/>
              </a:ext>
            </a:extLst>
          </p:cNvPr>
          <p:cNvSpPr txBox="1"/>
          <p:nvPr/>
        </p:nvSpPr>
        <p:spPr>
          <a:xfrm>
            <a:off x="5422484" y="2523581"/>
            <a:ext cx="4356240" cy="646331"/>
          </a:xfrm>
          <a:prstGeom prst="rect">
            <a:avLst/>
          </a:prstGeom>
          <a:noFill/>
        </p:spPr>
        <p:txBody>
          <a:bodyPr wrap="square" rtlCol="0">
            <a:spAutoFit/>
          </a:bodyPr>
          <a:lstStyle/>
          <a:p>
            <a:pPr defTabSz="449911">
              <a:defRPr/>
            </a:pPr>
            <a:r>
              <a:rPr kumimoji="1" lang="zh-CN" altLang="en-US" sz="3600" b="1" kern="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rPr>
              <a:t>Add title content</a:t>
            </a:r>
          </a:p>
        </p:txBody>
      </p:sp>
      <p:sp>
        <p:nvSpPr>
          <p:cNvPr id="41" name="文本框 40">
            <a:extLst>
              <a:ext uri="{FF2B5EF4-FFF2-40B4-BE49-F238E27FC236}">
                <a16:creationId xmlns:a16="http://schemas.microsoft.com/office/drawing/2014/main" id="{39A571EC-129A-43E9-B1EB-8CC6E6DCEE91}"/>
              </a:ext>
            </a:extLst>
          </p:cNvPr>
          <p:cNvSpPr txBox="1"/>
          <p:nvPr/>
        </p:nvSpPr>
        <p:spPr>
          <a:xfrm>
            <a:off x="5474175" y="3117746"/>
            <a:ext cx="3620757" cy="1448217"/>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Forour ever-forever friendship, send-ever-blessings and warm greetings to my friends i miss so lot. Forour ever-forever friendship, send-ever-blessings and warm greetings to my friends i miss so lot.</a:t>
            </a:r>
          </a:p>
          <a:p>
            <a:pPr algn="ctr" fontAlgn="auto">
              <a:lnSpc>
                <a:spcPct val="150000"/>
              </a:lnSpc>
            </a:pPr>
            <a:endParaRPr lang="zh-CN" altLang="en-US" sz="1200"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2" name="矩形 41">
            <a:extLst>
              <a:ext uri="{FF2B5EF4-FFF2-40B4-BE49-F238E27FC236}">
                <a16:creationId xmlns:a16="http://schemas.microsoft.com/office/drawing/2014/main" id="{F597A21E-5D96-4EEB-926A-BB2A0551C403}"/>
              </a:ext>
            </a:extLst>
          </p:cNvPr>
          <p:cNvSpPr/>
          <p:nvPr/>
        </p:nvSpPr>
        <p:spPr>
          <a:xfrm>
            <a:off x="2657331" y="3037453"/>
            <a:ext cx="2548420" cy="584775"/>
          </a:xfrm>
          <a:prstGeom prst="rect">
            <a:avLst/>
          </a:prstGeom>
        </p:spPr>
        <p:txBody>
          <a:bodyPr wrap="square">
            <a:spAutoFit/>
          </a:bodyPr>
          <a:lstStyle/>
          <a:p>
            <a:r>
              <a:rPr lang="zh-CN" altLang="en-US" sz="3200"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CHAPTER</a:t>
            </a:r>
          </a:p>
        </p:txBody>
      </p:sp>
      <p:sp>
        <p:nvSpPr>
          <p:cNvPr id="43" name="椭圆 42">
            <a:extLst>
              <a:ext uri="{FF2B5EF4-FFF2-40B4-BE49-F238E27FC236}">
                <a16:creationId xmlns:a16="http://schemas.microsoft.com/office/drawing/2014/main" id="{D94B5375-DE65-46C3-A74F-ADB682278AF3}"/>
              </a:ext>
            </a:extLst>
          </p:cNvPr>
          <p:cNvSpPr/>
          <p:nvPr/>
        </p:nvSpPr>
        <p:spPr>
          <a:xfrm>
            <a:off x="2769062" y="3752863"/>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4" name="椭圆 43">
            <a:extLst>
              <a:ext uri="{FF2B5EF4-FFF2-40B4-BE49-F238E27FC236}">
                <a16:creationId xmlns:a16="http://schemas.microsoft.com/office/drawing/2014/main" id="{48C7D246-72E4-41C3-8C07-9D0C2BA277E6}"/>
              </a:ext>
            </a:extLst>
          </p:cNvPr>
          <p:cNvSpPr/>
          <p:nvPr/>
        </p:nvSpPr>
        <p:spPr>
          <a:xfrm>
            <a:off x="3064337" y="3752863"/>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5" name="椭圆 44">
            <a:extLst>
              <a:ext uri="{FF2B5EF4-FFF2-40B4-BE49-F238E27FC236}">
                <a16:creationId xmlns:a16="http://schemas.microsoft.com/office/drawing/2014/main" id="{F3D770A4-4B40-4FE0-AC35-D459BE5C028D}"/>
              </a:ext>
            </a:extLst>
          </p:cNvPr>
          <p:cNvSpPr/>
          <p:nvPr/>
        </p:nvSpPr>
        <p:spPr>
          <a:xfrm>
            <a:off x="3350087"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6" name="椭圆 45">
            <a:extLst>
              <a:ext uri="{FF2B5EF4-FFF2-40B4-BE49-F238E27FC236}">
                <a16:creationId xmlns:a16="http://schemas.microsoft.com/office/drawing/2014/main" id="{575A7DBE-33F2-4AA9-A7A6-42A034EE85CD}"/>
              </a:ext>
            </a:extLst>
          </p:cNvPr>
          <p:cNvSpPr/>
          <p:nvPr/>
        </p:nvSpPr>
        <p:spPr>
          <a:xfrm>
            <a:off x="3645362"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7" name="椭圆 46">
            <a:extLst>
              <a:ext uri="{FF2B5EF4-FFF2-40B4-BE49-F238E27FC236}">
                <a16:creationId xmlns:a16="http://schemas.microsoft.com/office/drawing/2014/main" id="{085A7E64-E14B-4BAD-A8C0-450C705FFCF5}"/>
              </a:ext>
            </a:extLst>
          </p:cNvPr>
          <p:cNvSpPr/>
          <p:nvPr/>
        </p:nvSpPr>
        <p:spPr>
          <a:xfrm>
            <a:off x="3969212"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8" name="椭圆 47">
            <a:extLst>
              <a:ext uri="{FF2B5EF4-FFF2-40B4-BE49-F238E27FC236}">
                <a16:creationId xmlns:a16="http://schemas.microsoft.com/office/drawing/2014/main" id="{FD906C1D-E0E6-4333-98E1-B8ADF4149386}"/>
              </a:ext>
            </a:extLst>
          </p:cNvPr>
          <p:cNvSpPr/>
          <p:nvPr/>
        </p:nvSpPr>
        <p:spPr>
          <a:xfrm>
            <a:off x="4264487"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pic>
        <p:nvPicPr>
          <p:cNvPr id="50" name="图片 49">
            <a:extLst>
              <a:ext uri="{FF2B5EF4-FFF2-40B4-BE49-F238E27FC236}">
                <a16:creationId xmlns:a16="http://schemas.microsoft.com/office/drawing/2014/main" id="{B338F546-750C-496E-B178-5E6A427E016D}"/>
              </a:ext>
            </a:extLst>
          </p:cNvPr>
          <p:cNvPicPr>
            <a:picLocks noChangeAspect="1"/>
          </p:cNvPicPr>
          <p:nvPr/>
        </p:nvPicPr>
        <p:blipFill rotWithShape="1">
          <a:blip r:embed="rId3">
            <a:extLst>
              <a:ext uri="{28A0092B-C50C-407E-A947-70E740481C1C}">
                <a14:useLocalDpi xmlns:a14="http://schemas.microsoft.com/office/drawing/2010/main" val="0"/>
              </a:ext>
            </a:extLst>
          </a:blip>
          <a:srcRect l="63067" t="64234" r="10611" b="7233"/>
          <a:stretch/>
        </p:blipFill>
        <p:spPr>
          <a:xfrm rot="16200000">
            <a:off x="10054510" y="4542126"/>
            <a:ext cx="1624782" cy="2369895"/>
          </a:xfrm>
          <a:prstGeom prst="rect">
            <a:avLst/>
          </a:prstGeom>
        </p:spPr>
      </p:pic>
      <p:pic>
        <p:nvPicPr>
          <p:cNvPr id="52" name="图片 51">
            <a:extLst>
              <a:ext uri="{FF2B5EF4-FFF2-40B4-BE49-F238E27FC236}">
                <a16:creationId xmlns:a16="http://schemas.microsoft.com/office/drawing/2014/main" id="{4B7D1BC6-3407-4953-A335-7364E48FC9DE}"/>
              </a:ext>
            </a:extLst>
          </p:cNvPr>
          <p:cNvPicPr>
            <a:picLocks noChangeAspect="1"/>
          </p:cNvPicPr>
          <p:nvPr/>
        </p:nvPicPr>
        <p:blipFill rotWithShape="1">
          <a:blip r:embed="rId3">
            <a:extLst>
              <a:ext uri="{28A0092B-C50C-407E-A947-70E740481C1C}">
                <a14:useLocalDpi xmlns:a14="http://schemas.microsoft.com/office/drawing/2010/main" val="0"/>
              </a:ext>
            </a:extLst>
          </a:blip>
          <a:srcRect l="63067" t="64234" r="10611" b="4060"/>
          <a:stretch/>
        </p:blipFill>
        <p:spPr>
          <a:xfrm rot="16200000" flipV="1">
            <a:off x="1016791" y="-687024"/>
            <a:ext cx="2393907" cy="4101485"/>
          </a:xfrm>
          <a:prstGeom prst="rect">
            <a:avLst/>
          </a:prstGeom>
        </p:spPr>
      </p:pic>
    </p:spTree>
    <p:extLst>
      <p:ext uri="{BB962C8B-B14F-4D97-AF65-F5344CB8AC3E}">
        <p14:creationId xmlns:p14="http://schemas.microsoft.com/office/powerpoint/2010/main" val="4155565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2"/>
                                        </p:tgtEl>
                                        <p:attrNameLst>
                                          <p:attrName>ppt_y</p:attrName>
                                        </p:attrNameLst>
                                      </p:cBhvr>
                                      <p:tavLst>
                                        <p:tav tm="0">
                                          <p:val>
                                            <p:strVal val="#ppt_y"/>
                                          </p:val>
                                        </p:tav>
                                        <p:tav tm="100000">
                                          <p:val>
                                            <p:strVal val="#ppt_y"/>
                                          </p:val>
                                        </p:tav>
                                      </p:tavLst>
                                    </p:anim>
                                    <p:anim calcmode="lin" valueType="num">
                                      <p:cBhvr>
                                        <p:cTn id="1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C6F19057-05FF-4CBB-A94A-EA6E7F8246B1}"/>
              </a:ext>
            </a:extLst>
          </p:cNvPr>
          <p:cNvSpPr/>
          <p:nvPr/>
        </p:nvSpPr>
        <p:spPr>
          <a:xfrm>
            <a:off x="2328101" y="879649"/>
            <a:ext cx="8370210" cy="5104662"/>
          </a:xfrm>
          <a:prstGeom prst="roundRect">
            <a:avLst>
              <a:gd name="adj" fmla="val 1383"/>
            </a:avLst>
          </a:prstGeom>
          <a:noFill/>
          <a:ln w="38100">
            <a:solidFill>
              <a:srgbClr val="4F4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a:extLst>
              <a:ext uri="{FF2B5EF4-FFF2-40B4-BE49-F238E27FC236}">
                <a16:creationId xmlns:a16="http://schemas.microsoft.com/office/drawing/2014/main" id="{C890C25A-48E8-4B66-A596-5E4EE0496356}"/>
              </a:ext>
            </a:extLst>
          </p:cNvPr>
          <p:cNvPicPr>
            <a:picLocks noChangeAspect="1"/>
          </p:cNvPicPr>
          <p:nvPr/>
        </p:nvPicPr>
        <p:blipFill rotWithShape="1">
          <a:blip r:embed="rId3">
            <a:extLst>
              <a:ext uri="{28A0092B-C50C-407E-A947-70E740481C1C}">
                <a14:useLocalDpi xmlns:a14="http://schemas.microsoft.com/office/drawing/2010/main" val="0"/>
              </a:ext>
            </a:extLst>
          </a:blip>
          <a:srcRect l="63067" t="64234" r="10611"/>
          <a:stretch/>
        </p:blipFill>
        <p:spPr>
          <a:xfrm rot="16200000" flipV="1">
            <a:off x="740043" y="-727686"/>
            <a:ext cx="1560350" cy="3015722"/>
          </a:xfrm>
          <a:prstGeom prst="rect">
            <a:avLst/>
          </a:prstGeom>
        </p:spPr>
      </p:pic>
      <p:sp>
        <p:nvSpPr>
          <p:cNvPr id="11" name="矩形 10">
            <a:extLst>
              <a:ext uri="{FF2B5EF4-FFF2-40B4-BE49-F238E27FC236}">
                <a16:creationId xmlns:a16="http://schemas.microsoft.com/office/drawing/2014/main" id="{EF6C02E1-F26B-4B25-9CE1-C0601561607C}"/>
              </a:ext>
            </a:extLst>
          </p:cNvPr>
          <p:cNvSpPr/>
          <p:nvPr/>
        </p:nvSpPr>
        <p:spPr>
          <a:xfrm>
            <a:off x="2228296" y="914398"/>
            <a:ext cx="4101483" cy="5104662"/>
          </a:xfrm>
          <a:prstGeom prst="rect">
            <a:avLst/>
          </a:prstGeom>
          <a:no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 name="文本框 11">
            <a:extLst>
              <a:ext uri="{FF2B5EF4-FFF2-40B4-BE49-F238E27FC236}">
                <a16:creationId xmlns:a16="http://schemas.microsoft.com/office/drawing/2014/main" id="{7EFFDA13-DE75-437E-890D-AC661F140950}"/>
              </a:ext>
            </a:extLst>
          </p:cNvPr>
          <p:cNvSpPr txBox="1">
            <a:spLocks noChangeArrowheads="1"/>
          </p:cNvSpPr>
          <p:nvPr/>
        </p:nvSpPr>
        <p:spPr bwMode="auto">
          <a:xfrm>
            <a:off x="3277348" y="2738473"/>
            <a:ext cx="2209259"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hangingPunct="0">
              <a:buFontTx/>
              <a:buNone/>
            </a:pPr>
            <a:r>
              <a:rPr lang="en-US" altLang="zh-CN"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01.</a:t>
            </a:r>
            <a:r>
              <a:rPr lang="zh-CN" altLang="en-US"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title content</a:t>
            </a:r>
          </a:p>
        </p:txBody>
      </p:sp>
      <p:sp>
        <p:nvSpPr>
          <p:cNvPr id="13" name="文本框 12">
            <a:extLst>
              <a:ext uri="{FF2B5EF4-FFF2-40B4-BE49-F238E27FC236}">
                <a16:creationId xmlns:a16="http://schemas.microsoft.com/office/drawing/2014/main" id="{D55586F1-812C-4D65-A0F6-31145EB6FC8F}"/>
              </a:ext>
            </a:extLst>
          </p:cNvPr>
          <p:cNvSpPr txBox="1">
            <a:spLocks noChangeArrowheads="1"/>
          </p:cNvSpPr>
          <p:nvPr/>
        </p:nvSpPr>
        <p:spPr bwMode="auto">
          <a:xfrm>
            <a:off x="6823921" y="2738473"/>
            <a:ext cx="2209259"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hangingPunct="0">
              <a:buFontTx/>
              <a:buNone/>
            </a:pPr>
            <a:r>
              <a:rPr lang="en-US" altLang="zh-CN"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03.</a:t>
            </a:r>
            <a:r>
              <a:rPr lang="zh-CN" altLang="en-US"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title content</a:t>
            </a:r>
          </a:p>
          <a:p>
            <a:pPr hangingPunct="0">
              <a:buFontTx/>
              <a:buNone/>
            </a:pPr>
            <a:endParaRPr lang="zh-CN" altLang="en-US"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 name="文本框 7">
            <a:extLst>
              <a:ext uri="{FF2B5EF4-FFF2-40B4-BE49-F238E27FC236}">
                <a16:creationId xmlns:a16="http://schemas.microsoft.com/office/drawing/2014/main" id="{03ABA149-B58C-495D-91A7-F24AC9427A5A}"/>
              </a:ext>
            </a:extLst>
          </p:cNvPr>
          <p:cNvSpPr txBox="1">
            <a:spLocks noChangeArrowheads="1"/>
          </p:cNvSpPr>
          <p:nvPr/>
        </p:nvSpPr>
        <p:spPr bwMode="auto">
          <a:xfrm>
            <a:off x="3279730" y="3833225"/>
            <a:ext cx="2209259"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hangingPunct="0">
              <a:buFontTx/>
              <a:buNone/>
            </a:pPr>
            <a:r>
              <a:rPr lang="en-US" altLang="zh-CN"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02.</a:t>
            </a:r>
            <a:r>
              <a:rPr lang="zh-CN" altLang="en-US"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title content</a:t>
            </a:r>
          </a:p>
        </p:txBody>
      </p:sp>
      <p:sp>
        <p:nvSpPr>
          <p:cNvPr id="17" name="文本框 7">
            <a:extLst>
              <a:ext uri="{FF2B5EF4-FFF2-40B4-BE49-F238E27FC236}">
                <a16:creationId xmlns:a16="http://schemas.microsoft.com/office/drawing/2014/main" id="{4534CA23-4A1C-477D-83AE-C2E6066125F9}"/>
              </a:ext>
            </a:extLst>
          </p:cNvPr>
          <p:cNvSpPr txBox="1">
            <a:spLocks noChangeArrowheads="1"/>
          </p:cNvSpPr>
          <p:nvPr/>
        </p:nvSpPr>
        <p:spPr bwMode="auto">
          <a:xfrm>
            <a:off x="6819952" y="3860331"/>
            <a:ext cx="2209259"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hangingPunct="0">
              <a:buFontTx/>
              <a:buNone/>
            </a:pPr>
            <a:r>
              <a:rPr lang="en-US" altLang="zh-CN"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04.</a:t>
            </a:r>
            <a:r>
              <a:rPr lang="zh-CN" altLang="en-US"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title content</a:t>
            </a:r>
          </a:p>
          <a:p>
            <a:pPr hangingPunct="0">
              <a:buFontTx/>
              <a:buNone/>
            </a:pPr>
            <a:endParaRPr lang="zh-CN" altLang="en-US"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8" name="矩形 17">
            <a:extLst>
              <a:ext uri="{FF2B5EF4-FFF2-40B4-BE49-F238E27FC236}">
                <a16:creationId xmlns:a16="http://schemas.microsoft.com/office/drawing/2014/main" id="{971668A1-87D1-4E2F-A830-F18168BF0850}"/>
              </a:ext>
            </a:extLst>
          </p:cNvPr>
          <p:cNvSpPr/>
          <p:nvPr/>
        </p:nvSpPr>
        <p:spPr>
          <a:xfrm>
            <a:off x="3277349" y="3136936"/>
            <a:ext cx="3305624" cy="646331"/>
          </a:xfrm>
          <a:prstGeom prst="rect">
            <a:avLst/>
          </a:prstGeom>
        </p:spPr>
        <p:txBody>
          <a:bodyPr wrap="square">
            <a:spAutoFit/>
          </a:bodyPr>
          <a:lstStyle/>
          <a:p>
            <a:pPr defTabSz="457200" hangingPunct="0">
              <a:defRPr/>
            </a:pPr>
            <a:r>
              <a:rPr lang="en-US" altLang="zh-CN" sz="1200"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cs typeface="Arial" panose="020B0604020202020204" pitchFamily="34" charset="0"/>
                <a:sym typeface="zihun58hao-chuangzhonghei" panose="00000500000000000000" pitchFamily="2" charset="-122"/>
              </a:rPr>
              <a:t>Lorem ipsum dol or sit amet, consectetuer adipiscing elit. Aenean commodo ligula eget dol. Aenean massa. </a:t>
            </a:r>
            <a:endParaRPr lang="zh-CN" altLang="en-US"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3" name="矩形 22">
            <a:extLst>
              <a:ext uri="{FF2B5EF4-FFF2-40B4-BE49-F238E27FC236}">
                <a16:creationId xmlns:a16="http://schemas.microsoft.com/office/drawing/2014/main" id="{BA9F797F-0B57-4D74-BBDC-7CEC52D40B85}"/>
              </a:ext>
            </a:extLst>
          </p:cNvPr>
          <p:cNvSpPr/>
          <p:nvPr/>
        </p:nvSpPr>
        <p:spPr>
          <a:xfrm>
            <a:off x="3277349" y="4217400"/>
            <a:ext cx="3305624" cy="646331"/>
          </a:xfrm>
          <a:prstGeom prst="rect">
            <a:avLst/>
          </a:prstGeom>
        </p:spPr>
        <p:txBody>
          <a:bodyPr wrap="square">
            <a:spAutoFit/>
          </a:bodyPr>
          <a:lstStyle/>
          <a:p>
            <a:pPr defTabSz="457200" hangingPunct="0">
              <a:defRPr/>
            </a:pPr>
            <a:r>
              <a:rPr lang="en-US" altLang="zh-CN" sz="1200"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cs typeface="Arial" panose="020B0604020202020204" pitchFamily="34" charset="0"/>
                <a:sym typeface="zihun58hao-chuangzhonghei" panose="00000500000000000000" pitchFamily="2" charset="-122"/>
              </a:rPr>
              <a:t>Lorem ipsum dol or sit amet, consectetuer adipiscing elit. Aenean commodo ligula eget dol. Aenean massa. </a:t>
            </a:r>
            <a:endParaRPr lang="zh-CN" altLang="en-US"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4" name="矩形 23">
            <a:extLst>
              <a:ext uri="{FF2B5EF4-FFF2-40B4-BE49-F238E27FC236}">
                <a16:creationId xmlns:a16="http://schemas.microsoft.com/office/drawing/2014/main" id="{C2C7B59A-3701-4783-A2CF-21819C4C3245}"/>
              </a:ext>
            </a:extLst>
          </p:cNvPr>
          <p:cNvSpPr/>
          <p:nvPr/>
        </p:nvSpPr>
        <p:spPr>
          <a:xfrm>
            <a:off x="6819953" y="3111536"/>
            <a:ext cx="3305624" cy="646331"/>
          </a:xfrm>
          <a:prstGeom prst="rect">
            <a:avLst/>
          </a:prstGeom>
        </p:spPr>
        <p:txBody>
          <a:bodyPr wrap="square">
            <a:spAutoFit/>
          </a:bodyPr>
          <a:lstStyle/>
          <a:p>
            <a:pPr defTabSz="457200" hangingPunct="0">
              <a:defRPr/>
            </a:pPr>
            <a:r>
              <a:rPr lang="en-US" altLang="zh-CN" sz="1200"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cs typeface="Arial" panose="020B0604020202020204" pitchFamily="34" charset="0"/>
                <a:sym typeface="zihun58hao-chuangzhonghei" panose="00000500000000000000" pitchFamily="2" charset="-122"/>
              </a:rPr>
              <a:t>Lorem ipsum dol or sit amet, consectetuer adipiscing elit. Aenean commodo ligula eget dol. Aenean massa. </a:t>
            </a:r>
            <a:endParaRPr lang="zh-CN" altLang="en-US"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5" name="矩形 24">
            <a:extLst>
              <a:ext uri="{FF2B5EF4-FFF2-40B4-BE49-F238E27FC236}">
                <a16:creationId xmlns:a16="http://schemas.microsoft.com/office/drawing/2014/main" id="{7666671C-1B90-41AD-ACC1-4B8FCCFF74E8}"/>
              </a:ext>
            </a:extLst>
          </p:cNvPr>
          <p:cNvSpPr/>
          <p:nvPr/>
        </p:nvSpPr>
        <p:spPr>
          <a:xfrm>
            <a:off x="6819952" y="4321397"/>
            <a:ext cx="3305624" cy="646331"/>
          </a:xfrm>
          <a:prstGeom prst="rect">
            <a:avLst/>
          </a:prstGeom>
        </p:spPr>
        <p:txBody>
          <a:bodyPr wrap="square">
            <a:spAutoFit/>
          </a:bodyPr>
          <a:lstStyle/>
          <a:p>
            <a:pPr defTabSz="457200" hangingPunct="0">
              <a:defRPr/>
            </a:pPr>
            <a:r>
              <a:rPr lang="en-US" altLang="zh-CN" sz="1200"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cs typeface="Arial" panose="020B0604020202020204" pitchFamily="34" charset="0"/>
                <a:sym typeface="zihun58hao-chuangzhonghei" panose="00000500000000000000" pitchFamily="2" charset="-122"/>
              </a:rPr>
              <a:t>Lorem ipsum dol or sit amet, consectetuer adipiscing elit. Aenean commodo ligula eget dol. Aenean massa. </a:t>
            </a:r>
            <a:endParaRPr lang="zh-CN" altLang="en-US" sz="2133" kern="0" noProof="1">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6" name="椭圆 25">
            <a:extLst>
              <a:ext uri="{FF2B5EF4-FFF2-40B4-BE49-F238E27FC236}">
                <a16:creationId xmlns:a16="http://schemas.microsoft.com/office/drawing/2014/main" id="{D0D62547-7B71-41CD-9C34-29DD2E830DED}"/>
              </a:ext>
            </a:extLst>
          </p:cNvPr>
          <p:cNvSpPr/>
          <p:nvPr/>
        </p:nvSpPr>
        <p:spPr>
          <a:xfrm>
            <a:off x="5459018" y="2227232"/>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7" name="椭圆 26">
            <a:extLst>
              <a:ext uri="{FF2B5EF4-FFF2-40B4-BE49-F238E27FC236}">
                <a16:creationId xmlns:a16="http://schemas.microsoft.com/office/drawing/2014/main" id="{244AF8D5-F70B-4693-8CD7-BEE16702632E}"/>
              </a:ext>
            </a:extLst>
          </p:cNvPr>
          <p:cNvSpPr/>
          <p:nvPr/>
        </p:nvSpPr>
        <p:spPr>
          <a:xfrm>
            <a:off x="5754293" y="2227232"/>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8" name="椭圆 27">
            <a:extLst>
              <a:ext uri="{FF2B5EF4-FFF2-40B4-BE49-F238E27FC236}">
                <a16:creationId xmlns:a16="http://schemas.microsoft.com/office/drawing/2014/main" id="{9D1E97FE-8F09-46DA-BF29-EBEE9AD546FA}"/>
              </a:ext>
            </a:extLst>
          </p:cNvPr>
          <p:cNvSpPr/>
          <p:nvPr/>
        </p:nvSpPr>
        <p:spPr>
          <a:xfrm>
            <a:off x="6040043" y="2236757"/>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9" name="椭圆 28">
            <a:extLst>
              <a:ext uri="{FF2B5EF4-FFF2-40B4-BE49-F238E27FC236}">
                <a16:creationId xmlns:a16="http://schemas.microsoft.com/office/drawing/2014/main" id="{4506D715-8C0E-48A8-A410-DF8727D4D7F6}"/>
              </a:ext>
            </a:extLst>
          </p:cNvPr>
          <p:cNvSpPr/>
          <p:nvPr/>
        </p:nvSpPr>
        <p:spPr>
          <a:xfrm>
            <a:off x="6335318" y="2236757"/>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0" name="椭圆 29">
            <a:extLst>
              <a:ext uri="{FF2B5EF4-FFF2-40B4-BE49-F238E27FC236}">
                <a16:creationId xmlns:a16="http://schemas.microsoft.com/office/drawing/2014/main" id="{AE1C977B-2AAE-48D6-8F3D-1D84928FD4C4}"/>
              </a:ext>
            </a:extLst>
          </p:cNvPr>
          <p:cNvSpPr/>
          <p:nvPr/>
        </p:nvSpPr>
        <p:spPr>
          <a:xfrm>
            <a:off x="6659168" y="2236757"/>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1" name="椭圆 30">
            <a:extLst>
              <a:ext uri="{FF2B5EF4-FFF2-40B4-BE49-F238E27FC236}">
                <a16:creationId xmlns:a16="http://schemas.microsoft.com/office/drawing/2014/main" id="{96B6685B-B9C6-485F-8067-BFF9094BEA9E}"/>
              </a:ext>
            </a:extLst>
          </p:cNvPr>
          <p:cNvSpPr/>
          <p:nvPr/>
        </p:nvSpPr>
        <p:spPr>
          <a:xfrm>
            <a:off x="6954443" y="2236757"/>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2" name="文本框 1">
            <a:extLst>
              <a:ext uri="{FF2B5EF4-FFF2-40B4-BE49-F238E27FC236}">
                <a16:creationId xmlns:a16="http://schemas.microsoft.com/office/drawing/2014/main" id="{CF7E1EC5-950D-4C5C-A1CD-AEAC0B8F94A6}"/>
              </a:ext>
            </a:extLst>
          </p:cNvPr>
          <p:cNvSpPr txBox="1">
            <a:spLocks noChangeArrowheads="1"/>
          </p:cNvSpPr>
          <p:nvPr/>
        </p:nvSpPr>
        <p:spPr bwMode="auto">
          <a:xfrm>
            <a:off x="4497793" y="1450616"/>
            <a:ext cx="3693722" cy="83099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a:defRPr/>
            </a:pPr>
            <a:r>
              <a:rPr lang="en-US" altLang="zh-CN" sz="480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rPr>
              <a:t>CONTENTS</a:t>
            </a:r>
            <a:endParaRPr lang="zh-CN" altLang="en-US" sz="480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grpSp>
        <p:nvGrpSpPr>
          <p:cNvPr id="34" name="Group 218">
            <a:extLst>
              <a:ext uri="{FF2B5EF4-FFF2-40B4-BE49-F238E27FC236}">
                <a16:creationId xmlns:a16="http://schemas.microsoft.com/office/drawing/2014/main" id="{AC33FFA5-5A9D-452C-A354-93DC5E96567F}"/>
              </a:ext>
            </a:extLst>
          </p:cNvPr>
          <p:cNvGrpSpPr/>
          <p:nvPr/>
        </p:nvGrpSpPr>
        <p:grpSpPr>
          <a:xfrm rot="997942">
            <a:off x="646192" y="4366508"/>
            <a:ext cx="2750404" cy="2035901"/>
            <a:chOff x="0" y="0"/>
            <a:chExt cx="2222306" cy="1644486"/>
          </a:xfrm>
        </p:grpSpPr>
        <p:sp>
          <p:nvSpPr>
            <p:cNvPr id="35" name="chenying0907 214">
              <a:extLst>
                <a:ext uri="{FF2B5EF4-FFF2-40B4-BE49-F238E27FC236}">
                  <a16:creationId xmlns:a16="http://schemas.microsoft.com/office/drawing/2014/main" id="{7C0E2DB0-5761-420C-879B-3E4954CCE5EA}"/>
                </a:ext>
              </a:extLst>
            </p:cNvPr>
            <p:cNvSpPr/>
            <p:nvPr/>
          </p:nvSpPr>
          <p:spPr>
            <a:xfrm>
              <a:off x="177800" y="-1"/>
              <a:ext cx="268610" cy="424412"/>
            </a:xfrm>
            <a:custGeom>
              <a:avLst/>
              <a:gdLst/>
              <a:ahLst/>
              <a:cxnLst>
                <a:cxn ang="0">
                  <a:pos x="wd2" y="hd2"/>
                </a:cxn>
                <a:cxn ang="5400000">
                  <a:pos x="wd2" y="hd2"/>
                </a:cxn>
                <a:cxn ang="10800000">
                  <a:pos x="wd2" y="hd2"/>
                </a:cxn>
                <a:cxn ang="16200000">
                  <a:pos x="wd2" y="hd2"/>
                </a:cxn>
              </a:cxnLst>
              <a:rect l="0" t="0" r="r" b="b"/>
              <a:pathLst>
                <a:path w="20717" h="20825" extrusionOk="0">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rgbClr val="E7E4EA"/>
            </a:solid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6" name="chenying0907 215">
              <a:extLst>
                <a:ext uri="{FF2B5EF4-FFF2-40B4-BE49-F238E27FC236}">
                  <a16:creationId xmlns:a16="http://schemas.microsoft.com/office/drawing/2014/main" id="{B8895D10-128C-4590-B7BB-51D0E6CF4A2C}"/>
                </a:ext>
              </a:extLst>
            </p:cNvPr>
            <p:cNvSpPr/>
            <p:nvPr/>
          </p:nvSpPr>
          <p:spPr>
            <a:xfrm>
              <a:off x="876300" y="990599"/>
              <a:ext cx="288326" cy="392441"/>
            </a:xfrm>
            <a:custGeom>
              <a:avLst/>
              <a:gdLst/>
              <a:ahLst/>
              <a:cxnLst>
                <a:cxn ang="0">
                  <a:pos x="wd2" y="hd2"/>
                </a:cxn>
                <a:cxn ang="5400000">
                  <a:pos x="wd2" y="hd2"/>
                </a:cxn>
                <a:cxn ang="10800000">
                  <a:pos x="wd2" y="hd2"/>
                </a:cxn>
                <a:cxn ang="16200000">
                  <a:pos x="wd2" y="hd2"/>
                </a:cxn>
              </a:cxnLst>
              <a:rect l="0" t="0" r="r" b="b"/>
              <a:pathLst>
                <a:path w="19323" h="18952" extrusionOk="0">
                  <a:moveTo>
                    <a:pt x="0" y="1473"/>
                  </a:moveTo>
                  <a:cubicBezTo>
                    <a:pt x="6540" y="-2648"/>
                    <a:pt x="10391" y="2786"/>
                    <a:pt x="14004" y="6685"/>
                  </a:cubicBezTo>
                  <a:cubicBezTo>
                    <a:pt x="18693" y="11746"/>
                    <a:pt x="21600" y="16421"/>
                    <a:pt x="17023" y="18952"/>
                  </a:cubicBezTo>
                </a:path>
              </a:pathLst>
            </a:custGeom>
            <a:solidFill>
              <a:srgbClr val="E7E4EA"/>
            </a:solid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7" name="chenying0907 216">
              <a:extLst>
                <a:ext uri="{FF2B5EF4-FFF2-40B4-BE49-F238E27FC236}">
                  <a16:creationId xmlns:a16="http://schemas.microsoft.com/office/drawing/2014/main" id="{62134B71-BBC5-4AA3-8C9E-EA0A159C1443}"/>
                </a:ext>
              </a:extLst>
            </p:cNvPr>
            <p:cNvSpPr/>
            <p:nvPr/>
          </p:nvSpPr>
          <p:spPr>
            <a:xfrm>
              <a:off x="0" y="25400"/>
              <a:ext cx="1130505" cy="1441123"/>
            </a:xfrm>
            <a:custGeom>
              <a:avLst/>
              <a:gdLst/>
              <a:ahLst/>
              <a:cxnLst>
                <a:cxn ang="0">
                  <a:pos x="wd2" y="hd2"/>
                </a:cxn>
                <a:cxn ang="5400000">
                  <a:pos x="wd2" y="hd2"/>
                </a:cxn>
                <a:cxn ang="10800000">
                  <a:pos x="wd2" y="hd2"/>
                </a:cxn>
                <a:cxn ang="16200000">
                  <a:pos x="wd2" y="hd2"/>
                </a:cxn>
              </a:cxnLst>
              <a:rect l="0" t="0" r="r" b="b"/>
              <a:pathLst>
                <a:path w="21386" h="21249" extrusionOk="0">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8" name="chenying0907 217">
              <a:extLst>
                <a:ext uri="{FF2B5EF4-FFF2-40B4-BE49-F238E27FC236}">
                  <a16:creationId xmlns:a16="http://schemas.microsoft.com/office/drawing/2014/main" id="{35569CFA-3486-49E0-82D1-7F4673E268B9}"/>
                </a:ext>
              </a:extLst>
            </p:cNvPr>
            <p:cNvSpPr/>
            <p:nvPr/>
          </p:nvSpPr>
          <p:spPr>
            <a:xfrm>
              <a:off x="1041400" y="888999"/>
              <a:ext cx="1180907" cy="755488"/>
            </a:xfrm>
            <a:custGeom>
              <a:avLst/>
              <a:gdLst/>
              <a:ahLst/>
              <a:cxnLst>
                <a:cxn ang="0">
                  <a:pos x="wd2" y="hd2"/>
                </a:cxn>
                <a:cxn ang="5400000">
                  <a:pos x="wd2" y="hd2"/>
                </a:cxn>
                <a:cxn ang="10800000">
                  <a:pos x="wd2" y="hd2"/>
                </a:cxn>
                <a:cxn ang="16200000">
                  <a:pos x="wd2" y="hd2"/>
                </a:cxn>
              </a:cxnLst>
              <a:rect l="0" t="0" r="r" b="b"/>
              <a:pathLst>
                <a:path w="20880" h="19656" extrusionOk="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Tree>
    <p:extLst>
      <p:ext uri="{BB962C8B-B14F-4D97-AF65-F5344CB8AC3E}">
        <p14:creationId xmlns:p14="http://schemas.microsoft.com/office/powerpoint/2010/main" val="29027955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ppt_x</p:attrName>
                                        </p:attrNameLst>
                                      </p:cBhvr>
                                      <p:tavLst>
                                        <p:tav tm="0">
                                          <p:val>
                                            <p:strVal val="#ppt_x"/>
                                          </p:val>
                                        </p:tav>
                                        <p:tav tm="100000">
                                          <p:val>
                                            <p:strVal val="#ppt_x"/>
                                          </p:val>
                                        </p:tav>
                                      </p:tavLst>
                                    </p:anim>
                                    <p:anim calcmode="lin" valueType="num">
                                      <p:cBhvr>
                                        <p:cTn id="38" dur="500" fill="hold"/>
                                        <p:tgtEl>
                                          <p:spTgt spid="2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ppt_x</p:attrName>
                                        </p:attrNameLst>
                                      </p:cBhvr>
                                      <p:tavLst>
                                        <p:tav tm="0">
                                          <p:val>
                                            <p:strVal val="#ppt_x"/>
                                          </p:val>
                                        </p:tav>
                                        <p:tav tm="100000">
                                          <p:val>
                                            <p:strVal val="#ppt_x"/>
                                          </p:val>
                                        </p:tav>
                                      </p:tavLst>
                                    </p:anim>
                                    <p:anim calcmode="lin" valueType="num">
                                      <p:cBhvr>
                                        <p:cTn id="43" dur="500" fill="hold"/>
                                        <p:tgtEl>
                                          <p:spTgt spid="2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2" decel="5000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1+#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18"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6"/>
          <p:cNvSpPr>
            <a:spLocks noChangeArrowheads="1"/>
          </p:cNvSpPr>
          <p:nvPr/>
        </p:nvSpPr>
        <p:spPr bwMode="auto">
          <a:xfrm>
            <a:off x="1857278" y="2289175"/>
            <a:ext cx="3038959" cy="302070"/>
          </a:xfrm>
          <a:prstGeom prst="rect">
            <a:avLst/>
          </a:prstGeom>
          <a:noFill/>
          <a:ln w="9525">
            <a:noFill/>
            <a:miter lim="800000"/>
            <a:headEnd/>
            <a:tailEnd/>
          </a:ln>
        </p:spPr>
        <p:txBody>
          <a:bodyPr wrap="square">
            <a:spAutoFit/>
          </a:bodyPr>
          <a:lstStyle/>
          <a:p>
            <a:pPr algn="ctr">
              <a:lnSpc>
                <a:spcPct val="120000"/>
              </a:lnSpc>
              <a:defRPr sz="1800">
                <a:solidFill>
                  <a:srgbClr val="000000"/>
                </a:solidFill>
              </a:defRPr>
            </a:pPr>
            <a:r>
              <a:rPr lang="zh-CN" altLang="en-US"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1200" dirty="0">
              <a:solidFill>
                <a:schemeClr val="bg1">
                  <a:lumMod val="6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195" name="Freeform 6"/>
          <p:cNvSpPr>
            <a:spLocks noEditPoints="1" noChangeArrowheads="1"/>
          </p:cNvSpPr>
          <p:nvPr/>
        </p:nvSpPr>
        <p:spPr bwMode="auto">
          <a:xfrm>
            <a:off x="4784074" y="2441576"/>
            <a:ext cx="6887625" cy="3724276"/>
          </a:xfrm>
          <a:custGeom>
            <a:avLst/>
            <a:gdLst>
              <a:gd name="T0" fmla="*/ 462 w 504"/>
              <a:gd name="T1" fmla="*/ 221 h 363"/>
              <a:gd name="T2" fmla="*/ 461 w 504"/>
              <a:gd name="T3" fmla="*/ 65 h 363"/>
              <a:gd name="T4" fmla="*/ 213 w 504"/>
              <a:gd name="T5" fmla="*/ 37 h 363"/>
              <a:gd name="T6" fmla="*/ 59 w 504"/>
              <a:gd name="T7" fmla="*/ 0 h 363"/>
              <a:gd name="T8" fmla="*/ 84 w 504"/>
              <a:gd name="T9" fmla="*/ 91 h 363"/>
              <a:gd name="T10" fmla="*/ 48 w 504"/>
              <a:gd name="T11" fmla="*/ 67 h 363"/>
              <a:gd name="T12" fmla="*/ 42 w 504"/>
              <a:gd name="T13" fmla="*/ 90 h 363"/>
              <a:gd name="T14" fmla="*/ 193 w 504"/>
              <a:gd name="T15" fmla="*/ 128 h 363"/>
              <a:gd name="T16" fmla="*/ 40 w 504"/>
              <a:gd name="T17" fmla="*/ 171 h 363"/>
              <a:gd name="T18" fmla="*/ 51 w 504"/>
              <a:gd name="T19" fmla="*/ 137 h 363"/>
              <a:gd name="T20" fmla="*/ 69 w 504"/>
              <a:gd name="T21" fmla="*/ 219 h 363"/>
              <a:gd name="T22" fmla="*/ 74 w 504"/>
              <a:gd name="T23" fmla="*/ 155 h 363"/>
              <a:gd name="T24" fmla="*/ 142 w 504"/>
              <a:gd name="T25" fmla="*/ 264 h 363"/>
              <a:gd name="T26" fmla="*/ 136 w 504"/>
              <a:gd name="T27" fmla="*/ 289 h 363"/>
              <a:gd name="T28" fmla="*/ 207 w 504"/>
              <a:gd name="T29" fmla="*/ 291 h 363"/>
              <a:gd name="T30" fmla="*/ 213 w 504"/>
              <a:gd name="T31" fmla="*/ 302 h 363"/>
              <a:gd name="T32" fmla="*/ 230 w 504"/>
              <a:gd name="T33" fmla="*/ 197 h 363"/>
              <a:gd name="T34" fmla="*/ 277 w 504"/>
              <a:gd name="T35" fmla="*/ 195 h 363"/>
              <a:gd name="T36" fmla="*/ 407 w 504"/>
              <a:gd name="T37" fmla="*/ 300 h 363"/>
              <a:gd name="T38" fmla="*/ 415 w 504"/>
              <a:gd name="T39" fmla="*/ 335 h 363"/>
              <a:gd name="T40" fmla="*/ 489 w 504"/>
              <a:gd name="T41" fmla="*/ 300 h 363"/>
              <a:gd name="T42" fmla="*/ 213 w 504"/>
              <a:gd name="T43" fmla="*/ 76 h 363"/>
              <a:gd name="T44" fmla="*/ 153 w 504"/>
              <a:gd name="T45" fmla="*/ 266 h 363"/>
              <a:gd name="T46" fmla="*/ 151 w 504"/>
              <a:gd name="T47" fmla="*/ 265 h 363"/>
              <a:gd name="T48" fmla="*/ 136 w 504"/>
              <a:gd name="T49" fmla="*/ 283 h 363"/>
              <a:gd name="T50" fmla="*/ 192 w 504"/>
              <a:gd name="T51" fmla="*/ 286 h 363"/>
              <a:gd name="T52" fmla="*/ 148 w 504"/>
              <a:gd name="T53" fmla="*/ 265 h 363"/>
              <a:gd name="T54" fmla="*/ 190 w 504"/>
              <a:gd name="T55" fmla="*/ 304 h 363"/>
              <a:gd name="T56" fmla="*/ 204 w 504"/>
              <a:gd name="T57" fmla="*/ 274 h 363"/>
              <a:gd name="T58" fmla="*/ 190 w 504"/>
              <a:gd name="T59" fmla="*/ 144 h 363"/>
              <a:gd name="T60" fmla="*/ 199 w 504"/>
              <a:gd name="T61" fmla="*/ 115 h 363"/>
              <a:gd name="T62" fmla="*/ 222 w 504"/>
              <a:gd name="T63" fmla="*/ 179 h 363"/>
              <a:gd name="T64" fmla="*/ 229 w 504"/>
              <a:gd name="T65" fmla="*/ 191 h 363"/>
              <a:gd name="T66" fmla="*/ 217 w 504"/>
              <a:gd name="T67" fmla="*/ 62 h 363"/>
              <a:gd name="T68" fmla="*/ 458 w 504"/>
              <a:gd name="T69" fmla="*/ 49 h 363"/>
              <a:gd name="T70" fmla="*/ 444 w 504"/>
              <a:gd name="T71" fmla="*/ 174 h 363"/>
              <a:gd name="T72" fmla="*/ 343 w 504"/>
              <a:gd name="T73" fmla="*/ 39 h 363"/>
              <a:gd name="T74" fmla="*/ 237 w 504"/>
              <a:gd name="T75" fmla="*/ 85 h 363"/>
              <a:gd name="T76" fmla="*/ 357 w 504"/>
              <a:gd name="T77" fmla="*/ 192 h 363"/>
              <a:gd name="T78" fmla="*/ 436 w 504"/>
              <a:gd name="T79" fmla="*/ 168 h 363"/>
              <a:gd name="T80" fmla="*/ 241 w 504"/>
              <a:gd name="T81" fmla="*/ 129 h 363"/>
              <a:gd name="T82" fmla="*/ 253 w 504"/>
              <a:gd name="T83" fmla="*/ 177 h 363"/>
              <a:gd name="T84" fmla="*/ 356 w 504"/>
              <a:gd name="T85" fmla="*/ 177 h 363"/>
              <a:gd name="T86" fmla="*/ 436 w 504"/>
              <a:gd name="T87" fmla="*/ 51 h 363"/>
              <a:gd name="T88" fmla="*/ 410 w 504"/>
              <a:gd name="T89" fmla="*/ 117 h 363"/>
              <a:gd name="T90" fmla="*/ 394 w 504"/>
              <a:gd name="T91" fmla="*/ 92 h 363"/>
              <a:gd name="T92" fmla="*/ 367 w 504"/>
              <a:gd name="T93" fmla="*/ 154 h 363"/>
              <a:gd name="T94" fmla="*/ 361 w 504"/>
              <a:gd name="T95" fmla="*/ 139 h 363"/>
              <a:gd name="T96" fmla="*/ 373 w 504"/>
              <a:gd name="T97" fmla="*/ 112 h 363"/>
              <a:gd name="T98" fmla="*/ 361 w 504"/>
              <a:gd name="T99" fmla="*/ 196 h 363"/>
              <a:gd name="T100" fmla="*/ 372 w 504"/>
              <a:gd name="T101" fmla="*/ 171 h 363"/>
              <a:gd name="T102" fmla="*/ 382 w 504"/>
              <a:gd name="T103" fmla="*/ 202 h 363"/>
              <a:gd name="T104" fmla="*/ 391 w 504"/>
              <a:gd name="T105" fmla="*/ 160 h 363"/>
              <a:gd name="T106" fmla="*/ 421 w 504"/>
              <a:gd name="T107" fmla="*/ 186 h 363"/>
              <a:gd name="T108" fmla="*/ 442 w 504"/>
              <a:gd name="T109" fmla="*/ 189 h 363"/>
              <a:gd name="T110" fmla="*/ 464 w 504"/>
              <a:gd name="T111" fmla="*/ 279 h 363"/>
              <a:gd name="T112" fmla="*/ 414 w 504"/>
              <a:gd name="T113" fmla="*/ 308 h 363"/>
              <a:gd name="T114" fmla="*/ 429 w 504"/>
              <a:gd name="T115" fmla="*/ 322 h 363"/>
              <a:gd name="T116" fmla="*/ 440 w 504"/>
              <a:gd name="T117" fmla="*/ 309 h 363"/>
              <a:gd name="T118" fmla="*/ 434 w 504"/>
              <a:gd name="T119" fmla="*/ 292 h 3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4"/>
              <a:gd name="T181" fmla="*/ 0 h 363"/>
              <a:gd name="T182" fmla="*/ 504 w 504"/>
              <a:gd name="T183" fmla="*/ 363 h 3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4" h="363">
                <a:moveTo>
                  <a:pt x="488" y="298"/>
                </a:moveTo>
                <a:cubicBezTo>
                  <a:pt x="487" y="298"/>
                  <a:pt x="487" y="298"/>
                  <a:pt x="487" y="298"/>
                </a:cubicBezTo>
                <a:cubicBezTo>
                  <a:pt x="485" y="298"/>
                  <a:pt x="484" y="299"/>
                  <a:pt x="483" y="299"/>
                </a:cubicBezTo>
                <a:cubicBezTo>
                  <a:pt x="485" y="297"/>
                  <a:pt x="485" y="297"/>
                  <a:pt x="485" y="297"/>
                </a:cubicBezTo>
                <a:cubicBezTo>
                  <a:pt x="483" y="295"/>
                  <a:pt x="481" y="292"/>
                  <a:pt x="480" y="289"/>
                </a:cubicBezTo>
                <a:cubicBezTo>
                  <a:pt x="478" y="286"/>
                  <a:pt x="476" y="283"/>
                  <a:pt x="473" y="281"/>
                </a:cubicBezTo>
                <a:cubicBezTo>
                  <a:pt x="471" y="280"/>
                  <a:pt x="470" y="279"/>
                  <a:pt x="468" y="279"/>
                </a:cubicBezTo>
                <a:cubicBezTo>
                  <a:pt x="459" y="263"/>
                  <a:pt x="459" y="263"/>
                  <a:pt x="459" y="263"/>
                </a:cubicBezTo>
                <a:cubicBezTo>
                  <a:pt x="462" y="221"/>
                  <a:pt x="462" y="221"/>
                  <a:pt x="462" y="221"/>
                </a:cubicBezTo>
                <a:cubicBezTo>
                  <a:pt x="462" y="221"/>
                  <a:pt x="462" y="221"/>
                  <a:pt x="462" y="221"/>
                </a:cubicBezTo>
                <a:cubicBezTo>
                  <a:pt x="462" y="221"/>
                  <a:pt x="459" y="212"/>
                  <a:pt x="455" y="201"/>
                </a:cubicBezTo>
                <a:cubicBezTo>
                  <a:pt x="454" y="198"/>
                  <a:pt x="453" y="194"/>
                  <a:pt x="452" y="191"/>
                </a:cubicBezTo>
                <a:cubicBezTo>
                  <a:pt x="455" y="190"/>
                  <a:pt x="458" y="189"/>
                  <a:pt x="459" y="187"/>
                </a:cubicBezTo>
                <a:cubicBezTo>
                  <a:pt x="461" y="185"/>
                  <a:pt x="461" y="183"/>
                  <a:pt x="461" y="182"/>
                </a:cubicBezTo>
                <a:cubicBezTo>
                  <a:pt x="461" y="181"/>
                  <a:pt x="461" y="181"/>
                  <a:pt x="461" y="180"/>
                </a:cubicBezTo>
                <a:cubicBezTo>
                  <a:pt x="461" y="175"/>
                  <a:pt x="461" y="171"/>
                  <a:pt x="461" y="166"/>
                </a:cubicBezTo>
                <a:cubicBezTo>
                  <a:pt x="461" y="156"/>
                  <a:pt x="461" y="146"/>
                  <a:pt x="461" y="136"/>
                </a:cubicBezTo>
                <a:cubicBezTo>
                  <a:pt x="461" y="113"/>
                  <a:pt x="461" y="89"/>
                  <a:pt x="461" y="65"/>
                </a:cubicBezTo>
                <a:cubicBezTo>
                  <a:pt x="461" y="62"/>
                  <a:pt x="462" y="56"/>
                  <a:pt x="462" y="49"/>
                </a:cubicBezTo>
                <a:cubicBezTo>
                  <a:pt x="462" y="44"/>
                  <a:pt x="462" y="38"/>
                  <a:pt x="460" y="33"/>
                </a:cubicBezTo>
                <a:cubicBezTo>
                  <a:pt x="459" y="31"/>
                  <a:pt x="457" y="29"/>
                  <a:pt x="455" y="27"/>
                </a:cubicBezTo>
                <a:cubicBezTo>
                  <a:pt x="453" y="26"/>
                  <a:pt x="450" y="25"/>
                  <a:pt x="447" y="25"/>
                </a:cubicBezTo>
                <a:cubicBezTo>
                  <a:pt x="395" y="25"/>
                  <a:pt x="336" y="25"/>
                  <a:pt x="283" y="25"/>
                </a:cubicBezTo>
                <a:cubicBezTo>
                  <a:pt x="267" y="25"/>
                  <a:pt x="239" y="25"/>
                  <a:pt x="224" y="26"/>
                </a:cubicBezTo>
                <a:cubicBezTo>
                  <a:pt x="222" y="26"/>
                  <a:pt x="221" y="27"/>
                  <a:pt x="220" y="27"/>
                </a:cubicBezTo>
                <a:cubicBezTo>
                  <a:pt x="220" y="27"/>
                  <a:pt x="220" y="28"/>
                  <a:pt x="220" y="28"/>
                </a:cubicBezTo>
                <a:cubicBezTo>
                  <a:pt x="216" y="30"/>
                  <a:pt x="214" y="33"/>
                  <a:pt x="213" y="37"/>
                </a:cubicBezTo>
                <a:cubicBezTo>
                  <a:pt x="211" y="41"/>
                  <a:pt x="211" y="46"/>
                  <a:pt x="211" y="50"/>
                </a:cubicBezTo>
                <a:cubicBezTo>
                  <a:pt x="211" y="51"/>
                  <a:pt x="211" y="52"/>
                  <a:pt x="211" y="53"/>
                </a:cubicBezTo>
                <a:cubicBezTo>
                  <a:pt x="211" y="65"/>
                  <a:pt x="211" y="75"/>
                  <a:pt x="211" y="85"/>
                </a:cubicBezTo>
                <a:cubicBezTo>
                  <a:pt x="84" y="85"/>
                  <a:pt x="84" y="85"/>
                  <a:pt x="84" y="85"/>
                </a:cubicBezTo>
                <a:cubicBezTo>
                  <a:pt x="81" y="85"/>
                  <a:pt x="79" y="84"/>
                  <a:pt x="77" y="83"/>
                </a:cubicBezTo>
                <a:cubicBezTo>
                  <a:pt x="75" y="81"/>
                  <a:pt x="74" y="79"/>
                  <a:pt x="74" y="77"/>
                </a:cubicBezTo>
                <a:cubicBezTo>
                  <a:pt x="74" y="13"/>
                  <a:pt x="74" y="13"/>
                  <a:pt x="74" y="13"/>
                </a:cubicBezTo>
                <a:cubicBezTo>
                  <a:pt x="74" y="10"/>
                  <a:pt x="73" y="6"/>
                  <a:pt x="70" y="4"/>
                </a:cubicBezTo>
                <a:cubicBezTo>
                  <a:pt x="67" y="1"/>
                  <a:pt x="63" y="0"/>
                  <a:pt x="59" y="0"/>
                </a:cubicBezTo>
                <a:cubicBezTo>
                  <a:pt x="2" y="0"/>
                  <a:pt x="2" y="0"/>
                  <a:pt x="2" y="0"/>
                </a:cubicBezTo>
                <a:cubicBezTo>
                  <a:pt x="1" y="0"/>
                  <a:pt x="0" y="1"/>
                  <a:pt x="0" y="3"/>
                </a:cubicBezTo>
                <a:cubicBezTo>
                  <a:pt x="0" y="4"/>
                  <a:pt x="1" y="6"/>
                  <a:pt x="2" y="6"/>
                </a:cubicBezTo>
                <a:cubicBezTo>
                  <a:pt x="59" y="6"/>
                  <a:pt x="59" y="6"/>
                  <a:pt x="59" y="6"/>
                </a:cubicBezTo>
                <a:cubicBezTo>
                  <a:pt x="62" y="6"/>
                  <a:pt x="64" y="6"/>
                  <a:pt x="66" y="8"/>
                </a:cubicBezTo>
                <a:cubicBezTo>
                  <a:pt x="68" y="9"/>
                  <a:pt x="69" y="11"/>
                  <a:pt x="69" y="13"/>
                </a:cubicBezTo>
                <a:cubicBezTo>
                  <a:pt x="69" y="77"/>
                  <a:pt x="69" y="77"/>
                  <a:pt x="69" y="77"/>
                </a:cubicBezTo>
                <a:cubicBezTo>
                  <a:pt x="69" y="81"/>
                  <a:pt x="71" y="84"/>
                  <a:pt x="73" y="87"/>
                </a:cubicBezTo>
                <a:cubicBezTo>
                  <a:pt x="76" y="89"/>
                  <a:pt x="80" y="91"/>
                  <a:pt x="84" y="91"/>
                </a:cubicBezTo>
                <a:cubicBezTo>
                  <a:pt x="211" y="91"/>
                  <a:pt x="211" y="91"/>
                  <a:pt x="211" y="91"/>
                </a:cubicBezTo>
                <a:cubicBezTo>
                  <a:pt x="211" y="94"/>
                  <a:pt x="211" y="96"/>
                  <a:pt x="211" y="99"/>
                </a:cubicBezTo>
                <a:cubicBezTo>
                  <a:pt x="209" y="99"/>
                  <a:pt x="207" y="98"/>
                  <a:pt x="206" y="98"/>
                </a:cubicBezTo>
                <a:cubicBezTo>
                  <a:pt x="204" y="98"/>
                  <a:pt x="202" y="99"/>
                  <a:pt x="201" y="99"/>
                </a:cubicBezTo>
                <a:cubicBezTo>
                  <a:pt x="201" y="98"/>
                  <a:pt x="200" y="98"/>
                  <a:pt x="199" y="98"/>
                </a:cubicBezTo>
                <a:cubicBezTo>
                  <a:pt x="58" y="98"/>
                  <a:pt x="58" y="98"/>
                  <a:pt x="58" y="98"/>
                </a:cubicBezTo>
                <a:cubicBezTo>
                  <a:pt x="55" y="98"/>
                  <a:pt x="52" y="97"/>
                  <a:pt x="51" y="95"/>
                </a:cubicBezTo>
                <a:cubicBezTo>
                  <a:pt x="49" y="94"/>
                  <a:pt x="48" y="92"/>
                  <a:pt x="48" y="90"/>
                </a:cubicBezTo>
                <a:cubicBezTo>
                  <a:pt x="48" y="67"/>
                  <a:pt x="48" y="67"/>
                  <a:pt x="48" y="67"/>
                </a:cubicBezTo>
                <a:cubicBezTo>
                  <a:pt x="48" y="63"/>
                  <a:pt x="46" y="60"/>
                  <a:pt x="43" y="58"/>
                </a:cubicBezTo>
                <a:cubicBezTo>
                  <a:pt x="41" y="55"/>
                  <a:pt x="37" y="54"/>
                  <a:pt x="33" y="54"/>
                </a:cubicBezTo>
                <a:cubicBezTo>
                  <a:pt x="2" y="54"/>
                  <a:pt x="2" y="54"/>
                  <a:pt x="2" y="54"/>
                </a:cubicBezTo>
                <a:cubicBezTo>
                  <a:pt x="1" y="54"/>
                  <a:pt x="0" y="55"/>
                  <a:pt x="0" y="56"/>
                </a:cubicBezTo>
                <a:cubicBezTo>
                  <a:pt x="0" y="58"/>
                  <a:pt x="1" y="59"/>
                  <a:pt x="2" y="59"/>
                </a:cubicBezTo>
                <a:cubicBezTo>
                  <a:pt x="33" y="59"/>
                  <a:pt x="33" y="59"/>
                  <a:pt x="33" y="59"/>
                </a:cubicBezTo>
                <a:cubicBezTo>
                  <a:pt x="35" y="59"/>
                  <a:pt x="38" y="60"/>
                  <a:pt x="40" y="62"/>
                </a:cubicBezTo>
                <a:cubicBezTo>
                  <a:pt x="41" y="63"/>
                  <a:pt x="42" y="65"/>
                  <a:pt x="42" y="67"/>
                </a:cubicBezTo>
                <a:cubicBezTo>
                  <a:pt x="42" y="90"/>
                  <a:pt x="42" y="90"/>
                  <a:pt x="42" y="90"/>
                </a:cubicBezTo>
                <a:cubicBezTo>
                  <a:pt x="42" y="94"/>
                  <a:pt x="44" y="97"/>
                  <a:pt x="47" y="100"/>
                </a:cubicBezTo>
                <a:cubicBezTo>
                  <a:pt x="50" y="102"/>
                  <a:pt x="53" y="103"/>
                  <a:pt x="58" y="103"/>
                </a:cubicBezTo>
                <a:cubicBezTo>
                  <a:pt x="197" y="103"/>
                  <a:pt x="197" y="103"/>
                  <a:pt x="197" y="103"/>
                </a:cubicBezTo>
                <a:cubicBezTo>
                  <a:pt x="197" y="106"/>
                  <a:pt x="196" y="110"/>
                  <a:pt x="196" y="113"/>
                </a:cubicBezTo>
                <a:cubicBezTo>
                  <a:pt x="2" y="113"/>
                  <a:pt x="2" y="113"/>
                  <a:pt x="2" y="113"/>
                </a:cubicBezTo>
                <a:cubicBezTo>
                  <a:pt x="1" y="113"/>
                  <a:pt x="0" y="114"/>
                  <a:pt x="0" y="115"/>
                </a:cubicBezTo>
                <a:cubicBezTo>
                  <a:pt x="0" y="117"/>
                  <a:pt x="1" y="118"/>
                  <a:pt x="2" y="118"/>
                </a:cubicBezTo>
                <a:cubicBezTo>
                  <a:pt x="195" y="118"/>
                  <a:pt x="195" y="118"/>
                  <a:pt x="195" y="118"/>
                </a:cubicBezTo>
                <a:cubicBezTo>
                  <a:pt x="194" y="121"/>
                  <a:pt x="193" y="125"/>
                  <a:pt x="193" y="128"/>
                </a:cubicBezTo>
                <a:cubicBezTo>
                  <a:pt x="193" y="128"/>
                  <a:pt x="193" y="128"/>
                  <a:pt x="193" y="128"/>
                </a:cubicBezTo>
                <a:cubicBezTo>
                  <a:pt x="193" y="128"/>
                  <a:pt x="193" y="128"/>
                  <a:pt x="193" y="128"/>
                </a:cubicBezTo>
                <a:cubicBezTo>
                  <a:pt x="191" y="129"/>
                  <a:pt x="190" y="130"/>
                  <a:pt x="188" y="131"/>
                </a:cubicBezTo>
                <a:cubicBezTo>
                  <a:pt x="188" y="130"/>
                  <a:pt x="187" y="129"/>
                  <a:pt x="186" y="129"/>
                </a:cubicBezTo>
                <a:cubicBezTo>
                  <a:pt x="58" y="129"/>
                  <a:pt x="58" y="129"/>
                  <a:pt x="58" y="129"/>
                </a:cubicBezTo>
                <a:cubicBezTo>
                  <a:pt x="53" y="129"/>
                  <a:pt x="50" y="130"/>
                  <a:pt x="47" y="133"/>
                </a:cubicBezTo>
                <a:cubicBezTo>
                  <a:pt x="44" y="135"/>
                  <a:pt x="42" y="139"/>
                  <a:pt x="42" y="143"/>
                </a:cubicBezTo>
                <a:cubicBezTo>
                  <a:pt x="42" y="165"/>
                  <a:pt x="42" y="165"/>
                  <a:pt x="42" y="165"/>
                </a:cubicBezTo>
                <a:cubicBezTo>
                  <a:pt x="42" y="167"/>
                  <a:pt x="41" y="169"/>
                  <a:pt x="40" y="171"/>
                </a:cubicBezTo>
                <a:cubicBezTo>
                  <a:pt x="38" y="172"/>
                  <a:pt x="35" y="173"/>
                  <a:pt x="33" y="173"/>
                </a:cubicBezTo>
                <a:cubicBezTo>
                  <a:pt x="2" y="173"/>
                  <a:pt x="2" y="173"/>
                  <a:pt x="2" y="173"/>
                </a:cubicBezTo>
                <a:cubicBezTo>
                  <a:pt x="1" y="173"/>
                  <a:pt x="0" y="174"/>
                  <a:pt x="0" y="176"/>
                </a:cubicBezTo>
                <a:cubicBezTo>
                  <a:pt x="0" y="177"/>
                  <a:pt x="1" y="179"/>
                  <a:pt x="2" y="179"/>
                </a:cubicBezTo>
                <a:cubicBezTo>
                  <a:pt x="33" y="179"/>
                  <a:pt x="33" y="179"/>
                  <a:pt x="33" y="179"/>
                </a:cubicBezTo>
                <a:cubicBezTo>
                  <a:pt x="37" y="179"/>
                  <a:pt x="41" y="177"/>
                  <a:pt x="43" y="175"/>
                </a:cubicBezTo>
                <a:cubicBezTo>
                  <a:pt x="46" y="172"/>
                  <a:pt x="48" y="169"/>
                  <a:pt x="48" y="165"/>
                </a:cubicBezTo>
                <a:cubicBezTo>
                  <a:pt x="48" y="143"/>
                  <a:pt x="48" y="143"/>
                  <a:pt x="48" y="143"/>
                </a:cubicBezTo>
                <a:cubicBezTo>
                  <a:pt x="48" y="140"/>
                  <a:pt x="49" y="139"/>
                  <a:pt x="51" y="137"/>
                </a:cubicBezTo>
                <a:cubicBezTo>
                  <a:pt x="52" y="136"/>
                  <a:pt x="55" y="135"/>
                  <a:pt x="58" y="135"/>
                </a:cubicBezTo>
                <a:cubicBezTo>
                  <a:pt x="182" y="135"/>
                  <a:pt x="182" y="135"/>
                  <a:pt x="182" y="135"/>
                </a:cubicBezTo>
                <a:cubicBezTo>
                  <a:pt x="178" y="136"/>
                  <a:pt x="175" y="138"/>
                  <a:pt x="172" y="140"/>
                </a:cubicBezTo>
                <a:cubicBezTo>
                  <a:pt x="171" y="141"/>
                  <a:pt x="170" y="142"/>
                  <a:pt x="169" y="142"/>
                </a:cubicBezTo>
                <a:cubicBezTo>
                  <a:pt x="168" y="142"/>
                  <a:pt x="168" y="142"/>
                  <a:pt x="167" y="142"/>
                </a:cubicBezTo>
                <a:cubicBezTo>
                  <a:pt x="84" y="142"/>
                  <a:pt x="84" y="142"/>
                  <a:pt x="84" y="142"/>
                </a:cubicBezTo>
                <a:cubicBezTo>
                  <a:pt x="80" y="142"/>
                  <a:pt x="76" y="143"/>
                  <a:pt x="73" y="145"/>
                </a:cubicBezTo>
                <a:cubicBezTo>
                  <a:pt x="71" y="148"/>
                  <a:pt x="69" y="151"/>
                  <a:pt x="69" y="155"/>
                </a:cubicBezTo>
                <a:cubicBezTo>
                  <a:pt x="69" y="219"/>
                  <a:pt x="69" y="219"/>
                  <a:pt x="69" y="219"/>
                </a:cubicBezTo>
                <a:cubicBezTo>
                  <a:pt x="69" y="221"/>
                  <a:pt x="68" y="223"/>
                  <a:pt x="66" y="224"/>
                </a:cubicBezTo>
                <a:cubicBezTo>
                  <a:pt x="64" y="226"/>
                  <a:pt x="62" y="227"/>
                  <a:pt x="59" y="227"/>
                </a:cubicBezTo>
                <a:cubicBezTo>
                  <a:pt x="2" y="227"/>
                  <a:pt x="2" y="227"/>
                  <a:pt x="2" y="227"/>
                </a:cubicBezTo>
                <a:cubicBezTo>
                  <a:pt x="1" y="227"/>
                  <a:pt x="0" y="228"/>
                  <a:pt x="0" y="230"/>
                </a:cubicBezTo>
                <a:cubicBezTo>
                  <a:pt x="0" y="231"/>
                  <a:pt x="1" y="232"/>
                  <a:pt x="2" y="232"/>
                </a:cubicBezTo>
                <a:cubicBezTo>
                  <a:pt x="59" y="232"/>
                  <a:pt x="59" y="232"/>
                  <a:pt x="59" y="232"/>
                </a:cubicBezTo>
                <a:cubicBezTo>
                  <a:pt x="63" y="232"/>
                  <a:pt x="67" y="231"/>
                  <a:pt x="70" y="229"/>
                </a:cubicBezTo>
                <a:cubicBezTo>
                  <a:pt x="73" y="226"/>
                  <a:pt x="74" y="223"/>
                  <a:pt x="74" y="219"/>
                </a:cubicBezTo>
                <a:cubicBezTo>
                  <a:pt x="74" y="155"/>
                  <a:pt x="74" y="155"/>
                  <a:pt x="74" y="155"/>
                </a:cubicBezTo>
                <a:cubicBezTo>
                  <a:pt x="74" y="153"/>
                  <a:pt x="75" y="151"/>
                  <a:pt x="77" y="150"/>
                </a:cubicBezTo>
                <a:cubicBezTo>
                  <a:pt x="79" y="148"/>
                  <a:pt x="81" y="147"/>
                  <a:pt x="84" y="147"/>
                </a:cubicBezTo>
                <a:cubicBezTo>
                  <a:pt x="164" y="147"/>
                  <a:pt x="164" y="147"/>
                  <a:pt x="164" y="147"/>
                </a:cubicBezTo>
                <a:cubicBezTo>
                  <a:pt x="162" y="151"/>
                  <a:pt x="161" y="155"/>
                  <a:pt x="161" y="159"/>
                </a:cubicBezTo>
                <a:cubicBezTo>
                  <a:pt x="158" y="193"/>
                  <a:pt x="160" y="227"/>
                  <a:pt x="154" y="260"/>
                </a:cubicBezTo>
                <a:cubicBezTo>
                  <a:pt x="152" y="257"/>
                  <a:pt x="152" y="257"/>
                  <a:pt x="152" y="257"/>
                </a:cubicBezTo>
                <a:cubicBezTo>
                  <a:pt x="149" y="259"/>
                  <a:pt x="146" y="261"/>
                  <a:pt x="143" y="263"/>
                </a:cubicBezTo>
                <a:cubicBezTo>
                  <a:pt x="142" y="264"/>
                  <a:pt x="142" y="264"/>
                  <a:pt x="142" y="264"/>
                </a:cubicBezTo>
                <a:cubicBezTo>
                  <a:pt x="142" y="264"/>
                  <a:pt x="142" y="264"/>
                  <a:pt x="142" y="264"/>
                </a:cubicBezTo>
                <a:cubicBezTo>
                  <a:pt x="141" y="269"/>
                  <a:pt x="140" y="273"/>
                  <a:pt x="139" y="278"/>
                </a:cubicBezTo>
                <a:cubicBezTo>
                  <a:pt x="138" y="277"/>
                  <a:pt x="138" y="277"/>
                  <a:pt x="138" y="277"/>
                </a:cubicBezTo>
                <a:cubicBezTo>
                  <a:pt x="138" y="277"/>
                  <a:pt x="138" y="278"/>
                  <a:pt x="137" y="278"/>
                </a:cubicBezTo>
                <a:cubicBezTo>
                  <a:pt x="136" y="278"/>
                  <a:pt x="135" y="279"/>
                  <a:pt x="134" y="280"/>
                </a:cubicBezTo>
                <a:cubicBezTo>
                  <a:pt x="133" y="281"/>
                  <a:pt x="132" y="282"/>
                  <a:pt x="132" y="283"/>
                </a:cubicBezTo>
                <a:cubicBezTo>
                  <a:pt x="129" y="293"/>
                  <a:pt x="125" y="302"/>
                  <a:pt x="122" y="312"/>
                </a:cubicBezTo>
                <a:cubicBezTo>
                  <a:pt x="126" y="314"/>
                  <a:pt x="126" y="314"/>
                  <a:pt x="126" y="314"/>
                </a:cubicBezTo>
                <a:cubicBezTo>
                  <a:pt x="129" y="304"/>
                  <a:pt x="132" y="295"/>
                  <a:pt x="135" y="286"/>
                </a:cubicBezTo>
                <a:cubicBezTo>
                  <a:pt x="135" y="287"/>
                  <a:pt x="136" y="288"/>
                  <a:pt x="136" y="289"/>
                </a:cubicBezTo>
                <a:cubicBezTo>
                  <a:pt x="136" y="290"/>
                  <a:pt x="136" y="290"/>
                  <a:pt x="136" y="291"/>
                </a:cubicBezTo>
                <a:cubicBezTo>
                  <a:pt x="140" y="292"/>
                  <a:pt x="140" y="292"/>
                  <a:pt x="140" y="292"/>
                </a:cubicBezTo>
                <a:cubicBezTo>
                  <a:pt x="141" y="293"/>
                  <a:pt x="142" y="293"/>
                  <a:pt x="143" y="294"/>
                </a:cubicBezTo>
                <a:cubicBezTo>
                  <a:pt x="153" y="299"/>
                  <a:pt x="163" y="304"/>
                  <a:pt x="173" y="306"/>
                </a:cubicBezTo>
                <a:cubicBezTo>
                  <a:pt x="179" y="308"/>
                  <a:pt x="185" y="309"/>
                  <a:pt x="191" y="309"/>
                </a:cubicBezTo>
                <a:cubicBezTo>
                  <a:pt x="196" y="309"/>
                  <a:pt x="202" y="308"/>
                  <a:pt x="207" y="307"/>
                </a:cubicBezTo>
                <a:cubicBezTo>
                  <a:pt x="205" y="303"/>
                  <a:pt x="205" y="303"/>
                  <a:pt x="205" y="303"/>
                </a:cubicBezTo>
                <a:cubicBezTo>
                  <a:pt x="203" y="304"/>
                  <a:pt x="200" y="304"/>
                  <a:pt x="198" y="304"/>
                </a:cubicBezTo>
                <a:cubicBezTo>
                  <a:pt x="201" y="300"/>
                  <a:pt x="204" y="296"/>
                  <a:pt x="207" y="291"/>
                </a:cubicBezTo>
                <a:cubicBezTo>
                  <a:pt x="206" y="294"/>
                  <a:pt x="205" y="297"/>
                  <a:pt x="204" y="300"/>
                </a:cubicBezTo>
                <a:cubicBezTo>
                  <a:pt x="208" y="301"/>
                  <a:pt x="208" y="301"/>
                  <a:pt x="208" y="301"/>
                </a:cubicBezTo>
                <a:cubicBezTo>
                  <a:pt x="208" y="301"/>
                  <a:pt x="208" y="300"/>
                  <a:pt x="208" y="299"/>
                </a:cubicBezTo>
                <a:cubicBezTo>
                  <a:pt x="209" y="300"/>
                  <a:pt x="209" y="301"/>
                  <a:pt x="209" y="302"/>
                </a:cubicBezTo>
                <a:cubicBezTo>
                  <a:pt x="209" y="304"/>
                  <a:pt x="208" y="307"/>
                  <a:pt x="207" y="309"/>
                </a:cubicBezTo>
                <a:cubicBezTo>
                  <a:pt x="205" y="318"/>
                  <a:pt x="202" y="327"/>
                  <a:pt x="199" y="336"/>
                </a:cubicBezTo>
                <a:cubicBezTo>
                  <a:pt x="203" y="337"/>
                  <a:pt x="203" y="337"/>
                  <a:pt x="203" y="337"/>
                </a:cubicBezTo>
                <a:cubicBezTo>
                  <a:pt x="206" y="328"/>
                  <a:pt x="209" y="319"/>
                  <a:pt x="211" y="310"/>
                </a:cubicBezTo>
                <a:cubicBezTo>
                  <a:pt x="212" y="308"/>
                  <a:pt x="213" y="305"/>
                  <a:pt x="213" y="302"/>
                </a:cubicBezTo>
                <a:cubicBezTo>
                  <a:pt x="213" y="300"/>
                  <a:pt x="212" y="297"/>
                  <a:pt x="210" y="295"/>
                </a:cubicBezTo>
                <a:cubicBezTo>
                  <a:pt x="210" y="296"/>
                  <a:pt x="210" y="296"/>
                  <a:pt x="210" y="296"/>
                </a:cubicBezTo>
                <a:cubicBezTo>
                  <a:pt x="210" y="293"/>
                  <a:pt x="211" y="291"/>
                  <a:pt x="212" y="289"/>
                </a:cubicBezTo>
                <a:cubicBezTo>
                  <a:pt x="212" y="286"/>
                  <a:pt x="213" y="283"/>
                  <a:pt x="213" y="280"/>
                </a:cubicBezTo>
                <a:cubicBezTo>
                  <a:pt x="213" y="279"/>
                  <a:pt x="213" y="279"/>
                  <a:pt x="213" y="279"/>
                </a:cubicBezTo>
                <a:cubicBezTo>
                  <a:pt x="213" y="276"/>
                  <a:pt x="212" y="273"/>
                  <a:pt x="209" y="271"/>
                </a:cubicBezTo>
                <a:cubicBezTo>
                  <a:pt x="211" y="258"/>
                  <a:pt x="211" y="258"/>
                  <a:pt x="211" y="258"/>
                </a:cubicBezTo>
                <a:cubicBezTo>
                  <a:pt x="224" y="243"/>
                  <a:pt x="230" y="220"/>
                  <a:pt x="230" y="201"/>
                </a:cubicBezTo>
                <a:cubicBezTo>
                  <a:pt x="230" y="200"/>
                  <a:pt x="230" y="198"/>
                  <a:pt x="230" y="197"/>
                </a:cubicBezTo>
                <a:cubicBezTo>
                  <a:pt x="230" y="197"/>
                  <a:pt x="231" y="197"/>
                  <a:pt x="231" y="197"/>
                </a:cubicBezTo>
                <a:cubicBezTo>
                  <a:pt x="245" y="198"/>
                  <a:pt x="258" y="199"/>
                  <a:pt x="271" y="199"/>
                </a:cubicBezTo>
                <a:cubicBezTo>
                  <a:pt x="277" y="199"/>
                  <a:pt x="282" y="199"/>
                  <a:pt x="288" y="199"/>
                </a:cubicBezTo>
                <a:cubicBezTo>
                  <a:pt x="310" y="198"/>
                  <a:pt x="333" y="198"/>
                  <a:pt x="356" y="198"/>
                </a:cubicBezTo>
                <a:cubicBezTo>
                  <a:pt x="356" y="196"/>
                  <a:pt x="356" y="196"/>
                  <a:pt x="356" y="196"/>
                </a:cubicBezTo>
                <a:cubicBezTo>
                  <a:pt x="333" y="196"/>
                  <a:pt x="310" y="196"/>
                  <a:pt x="288" y="197"/>
                </a:cubicBezTo>
                <a:cubicBezTo>
                  <a:pt x="282" y="197"/>
                  <a:pt x="277" y="197"/>
                  <a:pt x="271" y="197"/>
                </a:cubicBezTo>
                <a:cubicBezTo>
                  <a:pt x="267" y="197"/>
                  <a:pt x="263" y="197"/>
                  <a:pt x="258" y="196"/>
                </a:cubicBezTo>
                <a:cubicBezTo>
                  <a:pt x="266" y="196"/>
                  <a:pt x="272" y="195"/>
                  <a:pt x="277" y="195"/>
                </a:cubicBezTo>
                <a:cubicBezTo>
                  <a:pt x="279" y="195"/>
                  <a:pt x="282" y="195"/>
                  <a:pt x="284" y="195"/>
                </a:cubicBezTo>
                <a:cubicBezTo>
                  <a:pt x="308" y="195"/>
                  <a:pt x="332" y="195"/>
                  <a:pt x="356" y="195"/>
                </a:cubicBezTo>
                <a:cubicBezTo>
                  <a:pt x="356" y="195"/>
                  <a:pt x="357" y="195"/>
                  <a:pt x="357" y="195"/>
                </a:cubicBezTo>
                <a:cubicBezTo>
                  <a:pt x="357" y="205"/>
                  <a:pt x="356" y="216"/>
                  <a:pt x="356" y="224"/>
                </a:cubicBezTo>
                <a:cubicBezTo>
                  <a:pt x="356" y="227"/>
                  <a:pt x="356" y="229"/>
                  <a:pt x="356" y="231"/>
                </a:cubicBezTo>
                <a:cubicBezTo>
                  <a:pt x="357" y="233"/>
                  <a:pt x="358" y="237"/>
                  <a:pt x="360" y="241"/>
                </a:cubicBezTo>
                <a:cubicBezTo>
                  <a:pt x="365" y="252"/>
                  <a:pt x="375" y="269"/>
                  <a:pt x="381" y="276"/>
                </a:cubicBezTo>
                <a:cubicBezTo>
                  <a:pt x="385" y="281"/>
                  <a:pt x="389" y="285"/>
                  <a:pt x="394" y="288"/>
                </a:cubicBezTo>
                <a:cubicBezTo>
                  <a:pt x="398" y="291"/>
                  <a:pt x="403" y="294"/>
                  <a:pt x="407" y="300"/>
                </a:cubicBezTo>
                <a:cubicBezTo>
                  <a:pt x="409" y="301"/>
                  <a:pt x="410" y="303"/>
                  <a:pt x="411" y="304"/>
                </a:cubicBezTo>
                <a:cubicBezTo>
                  <a:pt x="410" y="305"/>
                  <a:pt x="409" y="306"/>
                  <a:pt x="409" y="308"/>
                </a:cubicBezTo>
                <a:cubicBezTo>
                  <a:pt x="409" y="308"/>
                  <a:pt x="409" y="308"/>
                  <a:pt x="409" y="308"/>
                </a:cubicBezTo>
                <a:cubicBezTo>
                  <a:pt x="409" y="309"/>
                  <a:pt x="409" y="309"/>
                  <a:pt x="409" y="309"/>
                </a:cubicBezTo>
                <a:cubicBezTo>
                  <a:pt x="411" y="312"/>
                  <a:pt x="412" y="316"/>
                  <a:pt x="414" y="319"/>
                </a:cubicBezTo>
                <a:cubicBezTo>
                  <a:pt x="415" y="323"/>
                  <a:pt x="417" y="326"/>
                  <a:pt x="419" y="330"/>
                </a:cubicBezTo>
                <a:cubicBezTo>
                  <a:pt x="417" y="331"/>
                  <a:pt x="416" y="332"/>
                  <a:pt x="415" y="332"/>
                </a:cubicBezTo>
                <a:cubicBezTo>
                  <a:pt x="414" y="333"/>
                  <a:pt x="414" y="333"/>
                  <a:pt x="414" y="333"/>
                </a:cubicBezTo>
                <a:cubicBezTo>
                  <a:pt x="415" y="335"/>
                  <a:pt x="415" y="335"/>
                  <a:pt x="415" y="335"/>
                </a:cubicBezTo>
                <a:cubicBezTo>
                  <a:pt x="420" y="344"/>
                  <a:pt x="423" y="354"/>
                  <a:pt x="428" y="363"/>
                </a:cubicBezTo>
                <a:cubicBezTo>
                  <a:pt x="432" y="361"/>
                  <a:pt x="432" y="361"/>
                  <a:pt x="432" y="361"/>
                </a:cubicBezTo>
                <a:cubicBezTo>
                  <a:pt x="427" y="353"/>
                  <a:pt x="424" y="343"/>
                  <a:pt x="419" y="335"/>
                </a:cubicBezTo>
                <a:cubicBezTo>
                  <a:pt x="423" y="332"/>
                  <a:pt x="427" y="329"/>
                  <a:pt x="431" y="326"/>
                </a:cubicBezTo>
                <a:cubicBezTo>
                  <a:pt x="439" y="321"/>
                  <a:pt x="446" y="316"/>
                  <a:pt x="454" y="312"/>
                </a:cubicBezTo>
                <a:cubicBezTo>
                  <a:pt x="464" y="307"/>
                  <a:pt x="474" y="303"/>
                  <a:pt x="485" y="302"/>
                </a:cubicBezTo>
                <a:cubicBezTo>
                  <a:pt x="488" y="314"/>
                  <a:pt x="494" y="325"/>
                  <a:pt x="501" y="334"/>
                </a:cubicBezTo>
                <a:cubicBezTo>
                  <a:pt x="504" y="332"/>
                  <a:pt x="504" y="332"/>
                  <a:pt x="504" y="332"/>
                </a:cubicBezTo>
                <a:cubicBezTo>
                  <a:pt x="497" y="322"/>
                  <a:pt x="491" y="311"/>
                  <a:pt x="489" y="300"/>
                </a:cubicBezTo>
                <a:lnTo>
                  <a:pt x="488" y="298"/>
                </a:lnTo>
                <a:close/>
                <a:moveTo>
                  <a:pt x="215" y="38"/>
                </a:moveTo>
                <a:cubicBezTo>
                  <a:pt x="215" y="37"/>
                  <a:pt x="215" y="36"/>
                  <a:pt x="216" y="35"/>
                </a:cubicBezTo>
                <a:cubicBezTo>
                  <a:pt x="214" y="40"/>
                  <a:pt x="214" y="46"/>
                  <a:pt x="213" y="53"/>
                </a:cubicBezTo>
                <a:cubicBezTo>
                  <a:pt x="213" y="52"/>
                  <a:pt x="213" y="51"/>
                  <a:pt x="213" y="50"/>
                </a:cubicBezTo>
                <a:cubicBezTo>
                  <a:pt x="213" y="46"/>
                  <a:pt x="213" y="42"/>
                  <a:pt x="215" y="38"/>
                </a:cubicBezTo>
                <a:close/>
                <a:moveTo>
                  <a:pt x="214" y="86"/>
                </a:moveTo>
                <a:cubicBezTo>
                  <a:pt x="214" y="86"/>
                  <a:pt x="214" y="86"/>
                  <a:pt x="213" y="86"/>
                </a:cubicBezTo>
                <a:cubicBezTo>
                  <a:pt x="213" y="82"/>
                  <a:pt x="213" y="79"/>
                  <a:pt x="213" y="76"/>
                </a:cubicBezTo>
                <a:cubicBezTo>
                  <a:pt x="214" y="80"/>
                  <a:pt x="214" y="83"/>
                  <a:pt x="214" y="86"/>
                </a:cubicBezTo>
                <a:close/>
                <a:moveTo>
                  <a:pt x="213" y="90"/>
                </a:moveTo>
                <a:cubicBezTo>
                  <a:pt x="214" y="90"/>
                  <a:pt x="214" y="90"/>
                  <a:pt x="214" y="90"/>
                </a:cubicBezTo>
                <a:cubicBezTo>
                  <a:pt x="214" y="90"/>
                  <a:pt x="214" y="91"/>
                  <a:pt x="214" y="91"/>
                </a:cubicBezTo>
                <a:cubicBezTo>
                  <a:pt x="214" y="95"/>
                  <a:pt x="214" y="97"/>
                  <a:pt x="214" y="101"/>
                </a:cubicBezTo>
                <a:cubicBezTo>
                  <a:pt x="214" y="101"/>
                  <a:pt x="214" y="101"/>
                  <a:pt x="214" y="101"/>
                </a:cubicBezTo>
                <a:cubicBezTo>
                  <a:pt x="214" y="97"/>
                  <a:pt x="213" y="93"/>
                  <a:pt x="213" y="90"/>
                </a:cubicBezTo>
                <a:close/>
                <a:moveTo>
                  <a:pt x="154" y="260"/>
                </a:moveTo>
                <a:cubicBezTo>
                  <a:pt x="154" y="262"/>
                  <a:pt x="153" y="264"/>
                  <a:pt x="153" y="266"/>
                </a:cubicBezTo>
                <a:cubicBezTo>
                  <a:pt x="153" y="265"/>
                  <a:pt x="152" y="265"/>
                  <a:pt x="152" y="265"/>
                </a:cubicBezTo>
                <a:cubicBezTo>
                  <a:pt x="153" y="265"/>
                  <a:pt x="153" y="265"/>
                  <a:pt x="153" y="265"/>
                </a:cubicBezTo>
                <a:cubicBezTo>
                  <a:pt x="153" y="265"/>
                  <a:pt x="153" y="265"/>
                  <a:pt x="153" y="265"/>
                </a:cubicBezTo>
                <a:cubicBezTo>
                  <a:pt x="153" y="264"/>
                  <a:pt x="152" y="263"/>
                  <a:pt x="152" y="263"/>
                </a:cubicBezTo>
                <a:cubicBezTo>
                  <a:pt x="151" y="263"/>
                  <a:pt x="151" y="262"/>
                  <a:pt x="151" y="262"/>
                </a:cubicBezTo>
                <a:cubicBezTo>
                  <a:pt x="152" y="262"/>
                  <a:pt x="153" y="261"/>
                  <a:pt x="154" y="260"/>
                </a:cubicBezTo>
                <a:close/>
                <a:moveTo>
                  <a:pt x="150" y="265"/>
                </a:moveTo>
                <a:cubicBezTo>
                  <a:pt x="150" y="265"/>
                  <a:pt x="150" y="265"/>
                  <a:pt x="150" y="265"/>
                </a:cubicBezTo>
                <a:cubicBezTo>
                  <a:pt x="151" y="265"/>
                  <a:pt x="151" y="265"/>
                  <a:pt x="151" y="265"/>
                </a:cubicBezTo>
                <a:cubicBezTo>
                  <a:pt x="151" y="265"/>
                  <a:pt x="151" y="265"/>
                  <a:pt x="151" y="265"/>
                </a:cubicBezTo>
                <a:lnTo>
                  <a:pt x="150" y="265"/>
                </a:lnTo>
                <a:close/>
                <a:moveTo>
                  <a:pt x="150" y="265"/>
                </a:moveTo>
                <a:cubicBezTo>
                  <a:pt x="149" y="266"/>
                  <a:pt x="149" y="266"/>
                  <a:pt x="149" y="266"/>
                </a:cubicBezTo>
                <a:lnTo>
                  <a:pt x="150" y="265"/>
                </a:lnTo>
                <a:close/>
                <a:moveTo>
                  <a:pt x="150" y="265"/>
                </a:moveTo>
                <a:cubicBezTo>
                  <a:pt x="151" y="266"/>
                  <a:pt x="151" y="266"/>
                  <a:pt x="151" y="266"/>
                </a:cubicBezTo>
                <a:lnTo>
                  <a:pt x="150" y="265"/>
                </a:lnTo>
                <a:close/>
                <a:moveTo>
                  <a:pt x="136" y="283"/>
                </a:moveTo>
                <a:cubicBezTo>
                  <a:pt x="136" y="283"/>
                  <a:pt x="137" y="283"/>
                  <a:pt x="137" y="282"/>
                </a:cubicBezTo>
                <a:cubicBezTo>
                  <a:pt x="137" y="282"/>
                  <a:pt x="137" y="282"/>
                  <a:pt x="138" y="282"/>
                </a:cubicBezTo>
                <a:cubicBezTo>
                  <a:pt x="138" y="282"/>
                  <a:pt x="138" y="283"/>
                  <a:pt x="137" y="283"/>
                </a:cubicBezTo>
                <a:lnTo>
                  <a:pt x="136" y="283"/>
                </a:lnTo>
                <a:close/>
                <a:moveTo>
                  <a:pt x="206" y="288"/>
                </a:moveTo>
                <a:cubicBezTo>
                  <a:pt x="203" y="294"/>
                  <a:pt x="199" y="299"/>
                  <a:pt x="194" y="305"/>
                </a:cubicBezTo>
                <a:cubicBezTo>
                  <a:pt x="193" y="305"/>
                  <a:pt x="192" y="305"/>
                  <a:pt x="191" y="305"/>
                </a:cubicBezTo>
                <a:cubicBezTo>
                  <a:pt x="187" y="305"/>
                  <a:pt x="183" y="304"/>
                  <a:pt x="179" y="304"/>
                </a:cubicBezTo>
                <a:cubicBezTo>
                  <a:pt x="185" y="299"/>
                  <a:pt x="191" y="294"/>
                  <a:pt x="192" y="286"/>
                </a:cubicBezTo>
                <a:cubicBezTo>
                  <a:pt x="190" y="285"/>
                  <a:pt x="190" y="285"/>
                  <a:pt x="190" y="285"/>
                </a:cubicBezTo>
                <a:cubicBezTo>
                  <a:pt x="186" y="291"/>
                  <a:pt x="182" y="296"/>
                  <a:pt x="178" y="302"/>
                </a:cubicBezTo>
                <a:cubicBezTo>
                  <a:pt x="179" y="304"/>
                  <a:pt x="179" y="304"/>
                  <a:pt x="179" y="304"/>
                </a:cubicBezTo>
                <a:cubicBezTo>
                  <a:pt x="178" y="303"/>
                  <a:pt x="176" y="303"/>
                  <a:pt x="174" y="303"/>
                </a:cubicBezTo>
                <a:cubicBezTo>
                  <a:pt x="164" y="300"/>
                  <a:pt x="154" y="295"/>
                  <a:pt x="145" y="290"/>
                </a:cubicBezTo>
                <a:cubicBezTo>
                  <a:pt x="143" y="290"/>
                  <a:pt x="142" y="289"/>
                  <a:pt x="141" y="288"/>
                </a:cubicBezTo>
                <a:cubicBezTo>
                  <a:pt x="142" y="280"/>
                  <a:pt x="144" y="273"/>
                  <a:pt x="146" y="266"/>
                </a:cubicBezTo>
                <a:cubicBezTo>
                  <a:pt x="146" y="265"/>
                  <a:pt x="147" y="265"/>
                  <a:pt x="148" y="265"/>
                </a:cubicBezTo>
                <a:cubicBezTo>
                  <a:pt x="148" y="265"/>
                  <a:pt x="148" y="265"/>
                  <a:pt x="148" y="265"/>
                </a:cubicBezTo>
                <a:cubicBezTo>
                  <a:pt x="148" y="266"/>
                  <a:pt x="148" y="266"/>
                  <a:pt x="148" y="267"/>
                </a:cubicBezTo>
                <a:cubicBezTo>
                  <a:pt x="149" y="267"/>
                  <a:pt x="149" y="267"/>
                  <a:pt x="149" y="268"/>
                </a:cubicBezTo>
                <a:cubicBezTo>
                  <a:pt x="150" y="268"/>
                  <a:pt x="151" y="269"/>
                  <a:pt x="152" y="270"/>
                </a:cubicBezTo>
                <a:cubicBezTo>
                  <a:pt x="152" y="270"/>
                  <a:pt x="152" y="270"/>
                  <a:pt x="152" y="270"/>
                </a:cubicBezTo>
                <a:cubicBezTo>
                  <a:pt x="152" y="270"/>
                  <a:pt x="152" y="270"/>
                  <a:pt x="152" y="270"/>
                </a:cubicBezTo>
                <a:cubicBezTo>
                  <a:pt x="164" y="279"/>
                  <a:pt x="179" y="284"/>
                  <a:pt x="193" y="284"/>
                </a:cubicBezTo>
                <a:cubicBezTo>
                  <a:pt x="196" y="284"/>
                  <a:pt x="198" y="284"/>
                  <a:pt x="201" y="283"/>
                </a:cubicBezTo>
                <a:cubicBezTo>
                  <a:pt x="197" y="290"/>
                  <a:pt x="193" y="296"/>
                  <a:pt x="188" y="302"/>
                </a:cubicBezTo>
                <a:cubicBezTo>
                  <a:pt x="190" y="304"/>
                  <a:pt x="190" y="304"/>
                  <a:pt x="190" y="304"/>
                </a:cubicBezTo>
                <a:cubicBezTo>
                  <a:pt x="195" y="297"/>
                  <a:pt x="200" y="290"/>
                  <a:pt x="204" y="283"/>
                </a:cubicBezTo>
                <a:cubicBezTo>
                  <a:pt x="203" y="283"/>
                  <a:pt x="203" y="283"/>
                  <a:pt x="203" y="283"/>
                </a:cubicBezTo>
                <a:cubicBezTo>
                  <a:pt x="205" y="283"/>
                  <a:pt x="207" y="282"/>
                  <a:pt x="209" y="282"/>
                </a:cubicBezTo>
                <a:cubicBezTo>
                  <a:pt x="209" y="284"/>
                  <a:pt x="208" y="286"/>
                  <a:pt x="208" y="288"/>
                </a:cubicBezTo>
                <a:cubicBezTo>
                  <a:pt x="208" y="288"/>
                  <a:pt x="207" y="288"/>
                  <a:pt x="207" y="289"/>
                </a:cubicBezTo>
                <a:lnTo>
                  <a:pt x="206" y="288"/>
                </a:lnTo>
                <a:close/>
                <a:moveTo>
                  <a:pt x="208" y="256"/>
                </a:moveTo>
                <a:cubicBezTo>
                  <a:pt x="207" y="257"/>
                  <a:pt x="207" y="257"/>
                  <a:pt x="207" y="257"/>
                </a:cubicBezTo>
                <a:cubicBezTo>
                  <a:pt x="204" y="274"/>
                  <a:pt x="204" y="274"/>
                  <a:pt x="204" y="274"/>
                </a:cubicBezTo>
                <a:cubicBezTo>
                  <a:pt x="208" y="275"/>
                  <a:pt x="208" y="275"/>
                  <a:pt x="208" y="275"/>
                </a:cubicBezTo>
                <a:cubicBezTo>
                  <a:pt x="208" y="276"/>
                  <a:pt x="209" y="277"/>
                  <a:pt x="209" y="278"/>
                </a:cubicBezTo>
                <a:cubicBezTo>
                  <a:pt x="204" y="279"/>
                  <a:pt x="199" y="280"/>
                  <a:pt x="193" y="280"/>
                </a:cubicBezTo>
                <a:cubicBezTo>
                  <a:pt x="180" y="280"/>
                  <a:pt x="167" y="276"/>
                  <a:pt x="156" y="268"/>
                </a:cubicBezTo>
                <a:cubicBezTo>
                  <a:pt x="164" y="232"/>
                  <a:pt x="162" y="195"/>
                  <a:pt x="165" y="159"/>
                </a:cubicBezTo>
                <a:cubicBezTo>
                  <a:pt x="165" y="155"/>
                  <a:pt x="166" y="150"/>
                  <a:pt x="169" y="148"/>
                </a:cubicBezTo>
                <a:cubicBezTo>
                  <a:pt x="170" y="146"/>
                  <a:pt x="172" y="145"/>
                  <a:pt x="174" y="144"/>
                </a:cubicBezTo>
                <a:cubicBezTo>
                  <a:pt x="180" y="140"/>
                  <a:pt x="186" y="137"/>
                  <a:pt x="192" y="133"/>
                </a:cubicBezTo>
                <a:cubicBezTo>
                  <a:pt x="191" y="138"/>
                  <a:pt x="190" y="141"/>
                  <a:pt x="190" y="144"/>
                </a:cubicBezTo>
                <a:cubicBezTo>
                  <a:pt x="190" y="148"/>
                  <a:pt x="189" y="157"/>
                  <a:pt x="188" y="160"/>
                </a:cubicBezTo>
                <a:cubicBezTo>
                  <a:pt x="187" y="167"/>
                  <a:pt x="183" y="173"/>
                  <a:pt x="177" y="182"/>
                </a:cubicBezTo>
                <a:cubicBezTo>
                  <a:pt x="180" y="184"/>
                  <a:pt x="180" y="184"/>
                  <a:pt x="180" y="184"/>
                </a:cubicBezTo>
                <a:cubicBezTo>
                  <a:pt x="186" y="176"/>
                  <a:pt x="191" y="169"/>
                  <a:pt x="192" y="161"/>
                </a:cubicBezTo>
                <a:cubicBezTo>
                  <a:pt x="193" y="157"/>
                  <a:pt x="194" y="148"/>
                  <a:pt x="194" y="144"/>
                </a:cubicBezTo>
                <a:cubicBezTo>
                  <a:pt x="194" y="141"/>
                  <a:pt x="195" y="135"/>
                  <a:pt x="197" y="128"/>
                </a:cubicBezTo>
                <a:cubicBezTo>
                  <a:pt x="198" y="125"/>
                  <a:pt x="198" y="121"/>
                  <a:pt x="199" y="117"/>
                </a:cubicBezTo>
                <a:cubicBezTo>
                  <a:pt x="199" y="116"/>
                  <a:pt x="199" y="116"/>
                  <a:pt x="199" y="115"/>
                </a:cubicBezTo>
                <a:cubicBezTo>
                  <a:pt x="199" y="115"/>
                  <a:pt x="199" y="115"/>
                  <a:pt x="199" y="115"/>
                </a:cubicBezTo>
                <a:cubicBezTo>
                  <a:pt x="200" y="111"/>
                  <a:pt x="200" y="108"/>
                  <a:pt x="201" y="104"/>
                </a:cubicBezTo>
                <a:cubicBezTo>
                  <a:pt x="201" y="104"/>
                  <a:pt x="201" y="103"/>
                  <a:pt x="202" y="103"/>
                </a:cubicBezTo>
                <a:cubicBezTo>
                  <a:pt x="203" y="103"/>
                  <a:pt x="204" y="102"/>
                  <a:pt x="206" y="102"/>
                </a:cubicBezTo>
                <a:cubicBezTo>
                  <a:pt x="208" y="102"/>
                  <a:pt x="211" y="103"/>
                  <a:pt x="213" y="105"/>
                </a:cubicBezTo>
                <a:cubicBezTo>
                  <a:pt x="215" y="107"/>
                  <a:pt x="218" y="110"/>
                  <a:pt x="219" y="116"/>
                </a:cubicBezTo>
                <a:cubicBezTo>
                  <a:pt x="220" y="121"/>
                  <a:pt x="220" y="127"/>
                  <a:pt x="220" y="134"/>
                </a:cubicBezTo>
                <a:cubicBezTo>
                  <a:pt x="220" y="143"/>
                  <a:pt x="219" y="153"/>
                  <a:pt x="218" y="164"/>
                </a:cubicBezTo>
                <a:cubicBezTo>
                  <a:pt x="218" y="164"/>
                  <a:pt x="218" y="165"/>
                  <a:pt x="218" y="165"/>
                </a:cubicBezTo>
                <a:cubicBezTo>
                  <a:pt x="218" y="169"/>
                  <a:pt x="220" y="174"/>
                  <a:pt x="222" y="179"/>
                </a:cubicBezTo>
                <a:cubicBezTo>
                  <a:pt x="223" y="184"/>
                  <a:pt x="225" y="189"/>
                  <a:pt x="225" y="192"/>
                </a:cubicBezTo>
                <a:cubicBezTo>
                  <a:pt x="226" y="195"/>
                  <a:pt x="226" y="198"/>
                  <a:pt x="226" y="201"/>
                </a:cubicBezTo>
                <a:cubicBezTo>
                  <a:pt x="226" y="219"/>
                  <a:pt x="220" y="241"/>
                  <a:pt x="208" y="256"/>
                </a:cubicBezTo>
                <a:close/>
                <a:moveTo>
                  <a:pt x="356" y="191"/>
                </a:moveTo>
                <a:cubicBezTo>
                  <a:pt x="332" y="191"/>
                  <a:pt x="308" y="191"/>
                  <a:pt x="284" y="191"/>
                </a:cubicBezTo>
                <a:cubicBezTo>
                  <a:pt x="282" y="191"/>
                  <a:pt x="279" y="191"/>
                  <a:pt x="277" y="191"/>
                </a:cubicBezTo>
                <a:cubicBezTo>
                  <a:pt x="269" y="191"/>
                  <a:pt x="257" y="193"/>
                  <a:pt x="245" y="193"/>
                </a:cubicBezTo>
                <a:cubicBezTo>
                  <a:pt x="239" y="193"/>
                  <a:pt x="234" y="193"/>
                  <a:pt x="230" y="191"/>
                </a:cubicBezTo>
                <a:cubicBezTo>
                  <a:pt x="230" y="191"/>
                  <a:pt x="229" y="191"/>
                  <a:pt x="229" y="191"/>
                </a:cubicBezTo>
                <a:cubicBezTo>
                  <a:pt x="229" y="187"/>
                  <a:pt x="227" y="183"/>
                  <a:pt x="225" y="178"/>
                </a:cubicBezTo>
                <a:cubicBezTo>
                  <a:pt x="224" y="173"/>
                  <a:pt x="222" y="168"/>
                  <a:pt x="222" y="165"/>
                </a:cubicBezTo>
                <a:cubicBezTo>
                  <a:pt x="222" y="164"/>
                  <a:pt x="222" y="164"/>
                  <a:pt x="222" y="164"/>
                </a:cubicBezTo>
                <a:cubicBezTo>
                  <a:pt x="223" y="153"/>
                  <a:pt x="224" y="143"/>
                  <a:pt x="224" y="134"/>
                </a:cubicBezTo>
                <a:cubicBezTo>
                  <a:pt x="224" y="127"/>
                  <a:pt x="224" y="120"/>
                  <a:pt x="223" y="115"/>
                </a:cubicBezTo>
                <a:cubicBezTo>
                  <a:pt x="222" y="110"/>
                  <a:pt x="220" y="106"/>
                  <a:pt x="217" y="104"/>
                </a:cubicBezTo>
                <a:cubicBezTo>
                  <a:pt x="218" y="103"/>
                  <a:pt x="218" y="103"/>
                  <a:pt x="218" y="103"/>
                </a:cubicBezTo>
                <a:cubicBezTo>
                  <a:pt x="218" y="98"/>
                  <a:pt x="218" y="96"/>
                  <a:pt x="218" y="91"/>
                </a:cubicBezTo>
                <a:cubicBezTo>
                  <a:pt x="218" y="86"/>
                  <a:pt x="217" y="74"/>
                  <a:pt x="217" y="62"/>
                </a:cubicBezTo>
                <a:cubicBezTo>
                  <a:pt x="217" y="54"/>
                  <a:pt x="217" y="46"/>
                  <a:pt x="219" y="39"/>
                </a:cubicBezTo>
                <a:cubicBezTo>
                  <a:pt x="219" y="36"/>
                  <a:pt x="220" y="34"/>
                  <a:pt x="221" y="32"/>
                </a:cubicBezTo>
                <a:cubicBezTo>
                  <a:pt x="222" y="31"/>
                  <a:pt x="222" y="31"/>
                  <a:pt x="223" y="31"/>
                </a:cubicBezTo>
                <a:cubicBezTo>
                  <a:pt x="223" y="30"/>
                  <a:pt x="223" y="30"/>
                  <a:pt x="224" y="30"/>
                </a:cubicBezTo>
                <a:cubicBezTo>
                  <a:pt x="240" y="29"/>
                  <a:pt x="267" y="29"/>
                  <a:pt x="283" y="29"/>
                </a:cubicBezTo>
                <a:cubicBezTo>
                  <a:pt x="336" y="29"/>
                  <a:pt x="395" y="29"/>
                  <a:pt x="447" y="29"/>
                </a:cubicBezTo>
                <a:cubicBezTo>
                  <a:pt x="450" y="29"/>
                  <a:pt x="451" y="29"/>
                  <a:pt x="453" y="30"/>
                </a:cubicBezTo>
                <a:cubicBezTo>
                  <a:pt x="455" y="32"/>
                  <a:pt x="456" y="34"/>
                  <a:pt x="457" y="38"/>
                </a:cubicBezTo>
                <a:cubicBezTo>
                  <a:pt x="458" y="41"/>
                  <a:pt x="458" y="45"/>
                  <a:pt x="458" y="49"/>
                </a:cubicBezTo>
                <a:cubicBezTo>
                  <a:pt x="458" y="55"/>
                  <a:pt x="457" y="61"/>
                  <a:pt x="457" y="65"/>
                </a:cubicBezTo>
                <a:cubicBezTo>
                  <a:pt x="457" y="89"/>
                  <a:pt x="457" y="113"/>
                  <a:pt x="457" y="136"/>
                </a:cubicBezTo>
                <a:cubicBezTo>
                  <a:pt x="457" y="146"/>
                  <a:pt x="457" y="156"/>
                  <a:pt x="457" y="166"/>
                </a:cubicBezTo>
                <a:cubicBezTo>
                  <a:pt x="457" y="171"/>
                  <a:pt x="457" y="175"/>
                  <a:pt x="457" y="180"/>
                </a:cubicBezTo>
                <a:cubicBezTo>
                  <a:pt x="457" y="181"/>
                  <a:pt x="457" y="181"/>
                  <a:pt x="457" y="182"/>
                </a:cubicBezTo>
                <a:cubicBezTo>
                  <a:pt x="457" y="183"/>
                  <a:pt x="457" y="183"/>
                  <a:pt x="456" y="184"/>
                </a:cubicBezTo>
                <a:cubicBezTo>
                  <a:pt x="456" y="185"/>
                  <a:pt x="454" y="186"/>
                  <a:pt x="450" y="187"/>
                </a:cubicBezTo>
                <a:cubicBezTo>
                  <a:pt x="450" y="186"/>
                  <a:pt x="450" y="186"/>
                  <a:pt x="450" y="185"/>
                </a:cubicBezTo>
                <a:cubicBezTo>
                  <a:pt x="448" y="181"/>
                  <a:pt x="446" y="177"/>
                  <a:pt x="444" y="174"/>
                </a:cubicBezTo>
                <a:cubicBezTo>
                  <a:pt x="443" y="172"/>
                  <a:pt x="441" y="171"/>
                  <a:pt x="440" y="170"/>
                </a:cubicBezTo>
                <a:cubicBezTo>
                  <a:pt x="440" y="134"/>
                  <a:pt x="440" y="88"/>
                  <a:pt x="440" y="54"/>
                </a:cubicBezTo>
                <a:cubicBezTo>
                  <a:pt x="440" y="54"/>
                  <a:pt x="440" y="52"/>
                  <a:pt x="440" y="51"/>
                </a:cubicBezTo>
                <a:cubicBezTo>
                  <a:pt x="440" y="49"/>
                  <a:pt x="440" y="48"/>
                  <a:pt x="440" y="46"/>
                </a:cubicBezTo>
                <a:cubicBezTo>
                  <a:pt x="440" y="45"/>
                  <a:pt x="440" y="43"/>
                  <a:pt x="440" y="42"/>
                </a:cubicBezTo>
                <a:cubicBezTo>
                  <a:pt x="439" y="41"/>
                  <a:pt x="439" y="41"/>
                  <a:pt x="438" y="40"/>
                </a:cubicBezTo>
                <a:cubicBezTo>
                  <a:pt x="438" y="40"/>
                  <a:pt x="437" y="39"/>
                  <a:pt x="436" y="39"/>
                </a:cubicBezTo>
                <a:cubicBezTo>
                  <a:pt x="428" y="39"/>
                  <a:pt x="420" y="39"/>
                  <a:pt x="412" y="39"/>
                </a:cubicBezTo>
                <a:cubicBezTo>
                  <a:pt x="389" y="39"/>
                  <a:pt x="366" y="39"/>
                  <a:pt x="343" y="39"/>
                </a:cubicBezTo>
                <a:cubicBezTo>
                  <a:pt x="341" y="38"/>
                  <a:pt x="341" y="38"/>
                  <a:pt x="341" y="38"/>
                </a:cubicBezTo>
                <a:cubicBezTo>
                  <a:pt x="341" y="38"/>
                  <a:pt x="341" y="39"/>
                  <a:pt x="340" y="39"/>
                </a:cubicBezTo>
                <a:cubicBezTo>
                  <a:pt x="332" y="39"/>
                  <a:pt x="324" y="39"/>
                  <a:pt x="315" y="39"/>
                </a:cubicBezTo>
                <a:cubicBezTo>
                  <a:pt x="289" y="39"/>
                  <a:pt x="271" y="39"/>
                  <a:pt x="244" y="39"/>
                </a:cubicBezTo>
                <a:cubicBezTo>
                  <a:pt x="242" y="39"/>
                  <a:pt x="241" y="40"/>
                  <a:pt x="239" y="41"/>
                </a:cubicBezTo>
                <a:cubicBezTo>
                  <a:pt x="237" y="43"/>
                  <a:pt x="237" y="46"/>
                  <a:pt x="236" y="49"/>
                </a:cubicBezTo>
                <a:cubicBezTo>
                  <a:pt x="235" y="51"/>
                  <a:pt x="235" y="55"/>
                  <a:pt x="235" y="58"/>
                </a:cubicBezTo>
                <a:cubicBezTo>
                  <a:pt x="235" y="63"/>
                  <a:pt x="236" y="69"/>
                  <a:pt x="236" y="74"/>
                </a:cubicBezTo>
                <a:cubicBezTo>
                  <a:pt x="236" y="78"/>
                  <a:pt x="237" y="83"/>
                  <a:pt x="237" y="85"/>
                </a:cubicBezTo>
                <a:cubicBezTo>
                  <a:pt x="237" y="109"/>
                  <a:pt x="237" y="146"/>
                  <a:pt x="237" y="172"/>
                </a:cubicBezTo>
                <a:cubicBezTo>
                  <a:pt x="237" y="173"/>
                  <a:pt x="237" y="174"/>
                  <a:pt x="238" y="175"/>
                </a:cubicBezTo>
                <a:cubicBezTo>
                  <a:pt x="238" y="176"/>
                  <a:pt x="239" y="178"/>
                  <a:pt x="241" y="179"/>
                </a:cubicBezTo>
                <a:cubicBezTo>
                  <a:pt x="242" y="180"/>
                  <a:pt x="244" y="181"/>
                  <a:pt x="247" y="181"/>
                </a:cubicBezTo>
                <a:cubicBezTo>
                  <a:pt x="251" y="181"/>
                  <a:pt x="255" y="181"/>
                  <a:pt x="259" y="181"/>
                </a:cubicBezTo>
                <a:cubicBezTo>
                  <a:pt x="269" y="181"/>
                  <a:pt x="278" y="181"/>
                  <a:pt x="280" y="181"/>
                </a:cubicBezTo>
                <a:cubicBezTo>
                  <a:pt x="305" y="181"/>
                  <a:pt x="331" y="181"/>
                  <a:pt x="356" y="181"/>
                </a:cubicBezTo>
                <a:cubicBezTo>
                  <a:pt x="357" y="181"/>
                  <a:pt x="357" y="181"/>
                  <a:pt x="357" y="180"/>
                </a:cubicBezTo>
                <a:cubicBezTo>
                  <a:pt x="357" y="182"/>
                  <a:pt x="357" y="186"/>
                  <a:pt x="357" y="192"/>
                </a:cubicBezTo>
                <a:cubicBezTo>
                  <a:pt x="357" y="192"/>
                  <a:pt x="356" y="191"/>
                  <a:pt x="356" y="191"/>
                </a:cubicBezTo>
                <a:close/>
                <a:moveTo>
                  <a:pt x="433" y="168"/>
                </a:moveTo>
                <a:cubicBezTo>
                  <a:pt x="431" y="165"/>
                  <a:pt x="429" y="163"/>
                  <a:pt x="428" y="161"/>
                </a:cubicBezTo>
                <a:cubicBezTo>
                  <a:pt x="425" y="157"/>
                  <a:pt x="421" y="156"/>
                  <a:pt x="418" y="157"/>
                </a:cubicBezTo>
                <a:cubicBezTo>
                  <a:pt x="414" y="157"/>
                  <a:pt x="410" y="158"/>
                  <a:pt x="409" y="159"/>
                </a:cubicBezTo>
                <a:cubicBezTo>
                  <a:pt x="408" y="158"/>
                  <a:pt x="407" y="157"/>
                  <a:pt x="406" y="156"/>
                </a:cubicBezTo>
                <a:cubicBezTo>
                  <a:pt x="405" y="155"/>
                  <a:pt x="404" y="154"/>
                  <a:pt x="402" y="153"/>
                </a:cubicBezTo>
                <a:cubicBezTo>
                  <a:pt x="413" y="136"/>
                  <a:pt x="422" y="124"/>
                  <a:pt x="436" y="105"/>
                </a:cubicBezTo>
                <a:cubicBezTo>
                  <a:pt x="436" y="126"/>
                  <a:pt x="436" y="148"/>
                  <a:pt x="436" y="168"/>
                </a:cubicBezTo>
                <a:cubicBezTo>
                  <a:pt x="435" y="168"/>
                  <a:pt x="435" y="168"/>
                  <a:pt x="434" y="168"/>
                </a:cubicBezTo>
                <a:cubicBezTo>
                  <a:pt x="434" y="168"/>
                  <a:pt x="433" y="168"/>
                  <a:pt x="433" y="168"/>
                </a:cubicBezTo>
                <a:close/>
                <a:moveTo>
                  <a:pt x="240" y="73"/>
                </a:moveTo>
                <a:cubicBezTo>
                  <a:pt x="240" y="69"/>
                  <a:pt x="239" y="63"/>
                  <a:pt x="239" y="58"/>
                </a:cubicBezTo>
                <a:cubicBezTo>
                  <a:pt x="239" y="54"/>
                  <a:pt x="240" y="50"/>
                  <a:pt x="240" y="47"/>
                </a:cubicBezTo>
                <a:cubicBezTo>
                  <a:pt x="241" y="46"/>
                  <a:pt x="242" y="45"/>
                  <a:pt x="242" y="44"/>
                </a:cubicBezTo>
                <a:cubicBezTo>
                  <a:pt x="243" y="44"/>
                  <a:pt x="243" y="43"/>
                  <a:pt x="244" y="43"/>
                </a:cubicBezTo>
                <a:cubicBezTo>
                  <a:pt x="265" y="43"/>
                  <a:pt x="281" y="43"/>
                  <a:pt x="300" y="43"/>
                </a:cubicBezTo>
                <a:cubicBezTo>
                  <a:pt x="282" y="69"/>
                  <a:pt x="261" y="99"/>
                  <a:pt x="241" y="129"/>
                </a:cubicBezTo>
                <a:cubicBezTo>
                  <a:pt x="241" y="113"/>
                  <a:pt x="241" y="97"/>
                  <a:pt x="241" y="85"/>
                </a:cubicBezTo>
                <a:cubicBezTo>
                  <a:pt x="241" y="82"/>
                  <a:pt x="240" y="78"/>
                  <a:pt x="240" y="73"/>
                </a:cubicBezTo>
                <a:close/>
                <a:moveTo>
                  <a:pt x="241" y="134"/>
                </a:moveTo>
                <a:cubicBezTo>
                  <a:pt x="242" y="134"/>
                  <a:pt x="242" y="134"/>
                  <a:pt x="242" y="134"/>
                </a:cubicBezTo>
                <a:cubicBezTo>
                  <a:pt x="263" y="103"/>
                  <a:pt x="286" y="70"/>
                  <a:pt x="305" y="43"/>
                </a:cubicBezTo>
                <a:cubicBezTo>
                  <a:pt x="308" y="43"/>
                  <a:pt x="312" y="43"/>
                  <a:pt x="315" y="43"/>
                </a:cubicBezTo>
                <a:cubicBezTo>
                  <a:pt x="323" y="43"/>
                  <a:pt x="330" y="43"/>
                  <a:pt x="337" y="43"/>
                </a:cubicBezTo>
                <a:cubicBezTo>
                  <a:pt x="307" y="82"/>
                  <a:pt x="276" y="135"/>
                  <a:pt x="251" y="176"/>
                </a:cubicBezTo>
                <a:cubicBezTo>
                  <a:pt x="253" y="177"/>
                  <a:pt x="253" y="177"/>
                  <a:pt x="253" y="177"/>
                </a:cubicBezTo>
                <a:cubicBezTo>
                  <a:pt x="251" y="177"/>
                  <a:pt x="249" y="177"/>
                  <a:pt x="247" y="177"/>
                </a:cubicBezTo>
                <a:cubicBezTo>
                  <a:pt x="245" y="177"/>
                  <a:pt x="244" y="176"/>
                  <a:pt x="242" y="175"/>
                </a:cubicBezTo>
                <a:cubicBezTo>
                  <a:pt x="242" y="174"/>
                  <a:pt x="242" y="174"/>
                  <a:pt x="241" y="173"/>
                </a:cubicBezTo>
                <a:cubicBezTo>
                  <a:pt x="241" y="172"/>
                  <a:pt x="241" y="172"/>
                  <a:pt x="241" y="172"/>
                </a:cubicBezTo>
                <a:cubicBezTo>
                  <a:pt x="241" y="160"/>
                  <a:pt x="241" y="147"/>
                  <a:pt x="241" y="134"/>
                </a:cubicBezTo>
                <a:close/>
                <a:moveTo>
                  <a:pt x="358" y="170"/>
                </a:moveTo>
                <a:cubicBezTo>
                  <a:pt x="357" y="172"/>
                  <a:pt x="357" y="173"/>
                  <a:pt x="357" y="175"/>
                </a:cubicBezTo>
                <a:cubicBezTo>
                  <a:pt x="357" y="176"/>
                  <a:pt x="357" y="176"/>
                  <a:pt x="357" y="177"/>
                </a:cubicBezTo>
                <a:cubicBezTo>
                  <a:pt x="357" y="177"/>
                  <a:pt x="356" y="177"/>
                  <a:pt x="356" y="177"/>
                </a:cubicBezTo>
                <a:cubicBezTo>
                  <a:pt x="331" y="177"/>
                  <a:pt x="305" y="177"/>
                  <a:pt x="280" y="177"/>
                </a:cubicBezTo>
                <a:cubicBezTo>
                  <a:pt x="278" y="177"/>
                  <a:pt x="269" y="177"/>
                  <a:pt x="259" y="177"/>
                </a:cubicBezTo>
                <a:cubicBezTo>
                  <a:pt x="258" y="177"/>
                  <a:pt x="257" y="177"/>
                  <a:pt x="255" y="177"/>
                </a:cubicBezTo>
                <a:cubicBezTo>
                  <a:pt x="281" y="135"/>
                  <a:pt x="312" y="82"/>
                  <a:pt x="342" y="43"/>
                </a:cubicBezTo>
                <a:cubicBezTo>
                  <a:pt x="366" y="43"/>
                  <a:pt x="389" y="43"/>
                  <a:pt x="412" y="43"/>
                </a:cubicBezTo>
                <a:cubicBezTo>
                  <a:pt x="420" y="43"/>
                  <a:pt x="428" y="43"/>
                  <a:pt x="436" y="43"/>
                </a:cubicBezTo>
                <a:cubicBezTo>
                  <a:pt x="436" y="43"/>
                  <a:pt x="436" y="44"/>
                  <a:pt x="436" y="44"/>
                </a:cubicBezTo>
                <a:cubicBezTo>
                  <a:pt x="436" y="45"/>
                  <a:pt x="436" y="45"/>
                  <a:pt x="436" y="46"/>
                </a:cubicBezTo>
                <a:cubicBezTo>
                  <a:pt x="436" y="48"/>
                  <a:pt x="436" y="49"/>
                  <a:pt x="436" y="51"/>
                </a:cubicBezTo>
                <a:cubicBezTo>
                  <a:pt x="436" y="52"/>
                  <a:pt x="436" y="53"/>
                  <a:pt x="436" y="54"/>
                </a:cubicBezTo>
                <a:cubicBezTo>
                  <a:pt x="436" y="68"/>
                  <a:pt x="436" y="84"/>
                  <a:pt x="436" y="101"/>
                </a:cubicBezTo>
                <a:cubicBezTo>
                  <a:pt x="434" y="100"/>
                  <a:pt x="434" y="100"/>
                  <a:pt x="434" y="100"/>
                </a:cubicBezTo>
                <a:cubicBezTo>
                  <a:pt x="419" y="121"/>
                  <a:pt x="411" y="133"/>
                  <a:pt x="399" y="151"/>
                </a:cubicBezTo>
                <a:cubicBezTo>
                  <a:pt x="397" y="151"/>
                  <a:pt x="396" y="151"/>
                  <a:pt x="394" y="151"/>
                </a:cubicBezTo>
                <a:cubicBezTo>
                  <a:pt x="393" y="151"/>
                  <a:pt x="392" y="151"/>
                  <a:pt x="392" y="151"/>
                </a:cubicBezTo>
                <a:cubicBezTo>
                  <a:pt x="391" y="150"/>
                  <a:pt x="391" y="150"/>
                  <a:pt x="391" y="149"/>
                </a:cubicBezTo>
                <a:cubicBezTo>
                  <a:pt x="392" y="150"/>
                  <a:pt x="393" y="150"/>
                  <a:pt x="394" y="149"/>
                </a:cubicBezTo>
                <a:cubicBezTo>
                  <a:pt x="404" y="142"/>
                  <a:pt x="410" y="130"/>
                  <a:pt x="410" y="117"/>
                </a:cubicBezTo>
                <a:cubicBezTo>
                  <a:pt x="410" y="94"/>
                  <a:pt x="392" y="76"/>
                  <a:pt x="369" y="76"/>
                </a:cubicBezTo>
                <a:cubicBezTo>
                  <a:pt x="346" y="76"/>
                  <a:pt x="328" y="94"/>
                  <a:pt x="328" y="117"/>
                </a:cubicBezTo>
                <a:cubicBezTo>
                  <a:pt x="328" y="137"/>
                  <a:pt x="342" y="153"/>
                  <a:pt x="361" y="157"/>
                </a:cubicBezTo>
                <a:cubicBezTo>
                  <a:pt x="363" y="157"/>
                  <a:pt x="364" y="156"/>
                  <a:pt x="365" y="155"/>
                </a:cubicBezTo>
                <a:cubicBezTo>
                  <a:pt x="365" y="153"/>
                  <a:pt x="364" y="151"/>
                  <a:pt x="362" y="151"/>
                </a:cubicBezTo>
                <a:cubicBezTo>
                  <a:pt x="346" y="148"/>
                  <a:pt x="334" y="134"/>
                  <a:pt x="334" y="117"/>
                </a:cubicBezTo>
                <a:cubicBezTo>
                  <a:pt x="334" y="107"/>
                  <a:pt x="338" y="98"/>
                  <a:pt x="344" y="92"/>
                </a:cubicBezTo>
                <a:cubicBezTo>
                  <a:pt x="351" y="86"/>
                  <a:pt x="359" y="82"/>
                  <a:pt x="369" y="82"/>
                </a:cubicBezTo>
                <a:cubicBezTo>
                  <a:pt x="379" y="82"/>
                  <a:pt x="387" y="86"/>
                  <a:pt x="394" y="92"/>
                </a:cubicBezTo>
                <a:cubicBezTo>
                  <a:pt x="400" y="98"/>
                  <a:pt x="404" y="107"/>
                  <a:pt x="404" y="117"/>
                </a:cubicBezTo>
                <a:cubicBezTo>
                  <a:pt x="404" y="128"/>
                  <a:pt x="399" y="138"/>
                  <a:pt x="391" y="144"/>
                </a:cubicBezTo>
                <a:cubicBezTo>
                  <a:pt x="390" y="145"/>
                  <a:pt x="390" y="145"/>
                  <a:pt x="390" y="146"/>
                </a:cubicBezTo>
                <a:cubicBezTo>
                  <a:pt x="389" y="143"/>
                  <a:pt x="387" y="140"/>
                  <a:pt x="386" y="138"/>
                </a:cubicBezTo>
                <a:cubicBezTo>
                  <a:pt x="392" y="133"/>
                  <a:pt x="396" y="125"/>
                  <a:pt x="396" y="117"/>
                </a:cubicBezTo>
                <a:cubicBezTo>
                  <a:pt x="396" y="102"/>
                  <a:pt x="384" y="90"/>
                  <a:pt x="369" y="90"/>
                </a:cubicBezTo>
                <a:cubicBezTo>
                  <a:pt x="354" y="90"/>
                  <a:pt x="342" y="102"/>
                  <a:pt x="342" y="117"/>
                </a:cubicBezTo>
                <a:cubicBezTo>
                  <a:pt x="342" y="130"/>
                  <a:pt x="351" y="140"/>
                  <a:pt x="363" y="143"/>
                </a:cubicBezTo>
                <a:cubicBezTo>
                  <a:pt x="364" y="147"/>
                  <a:pt x="366" y="151"/>
                  <a:pt x="367" y="154"/>
                </a:cubicBezTo>
                <a:cubicBezTo>
                  <a:pt x="368" y="157"/>
                  <a:pt x="369" y="162"/>
                  <a:pt x="371" y="167"/>
                </a:cubicBezTo>
                <a:cubicBezTo>
                  <a:pt x="368" y="166"/>
                  <a:pt x="366" y="165"/>
                  <a:pt x="365" y="165"/>
                </a:cubicBezTo>
                <a:cubicBezTo>
                  <a:pt x="363" y="165"/>
                  <a:pt x="362" y="165"/>
                  <a:pt x="361" y="166"/>
                </a:cubicBezTo>
                <a:cubicBezTo>
                  <a:pt x="359" y="167"/>
                  <a:pt x="358" y="169"/>
                  <a:pt x="358" y="170"/>
                </a:cubicBezTo>
                <a:close/>
                <a:moveTo>
                  <a:pt x="368" y="109"/>
                </a:moveTo>
                <a:cubicBezTo>
                  <a:pt x="368" y="109"/>
                  <a:pt x="367" y="109"/>
                  <a:pt x="367" y="109"/>
                </a:cubicBezTo>
                <a:cubicBezTo>
                  <a:pt x="364" y="110"/>
                  <a:pt x="362" y="112"/>
                  <a:pt x="360" y="114"/>
                </a:cubicBezTo>
                <a:cubicBezTo>
                  <a:pt x="359" y="116"/>
                  <a:pt x="358" y="119"/>
                  <a:pt x="358" y="122"/>
                </a:cubicBezTo>
                <a:cubicBezTo>
                  <a:pt x="358" y="128"/>
                  <a:pt x="360" y="133"/>
                  <a:pt x="361" y="139"/>
                </a:cubicBezTo>
                <a:cubicBezTo>
                  <a:pt x="362" y="139"/>
                  <a:pt x="362" y="140"/>
                  <a:pt x="362" y="141"/>
                </a:cubicBezTo>
                <a:cubicBezTo>
                  <a:pt x="352" y="138"/>
                  <a:pt x="344" y="128"/>
                  <a:pt x="344" y="117"/>
                </a:cubicBezTo>
                <a:cubicBezTo>
                  <a:pt x="344" y="110"/>
                  <a:pt x="347" y="104"/>
                  <a:pt x="351" y="99"/>
                </a:cubicBezTo>
                <a:cubicBezTo>
                  <a:pt x="356" y="95"/>
                  <a:pt x="362" y="92"/>
                  <a:pt x="369" y="92"/>
                </a:cubicBezTo>
                <a:cubicBezTo>
                  <a:pt x="376" y="92"/>
                  <a:pt x="382" y="95"/>
                  <a:pt x="387" y="99"/>
                </a:cubicBezTo>
                <a:cubicBezTo>
                  <a:pt x="391" y="104"/>
                  <a:pt x="394" y="110"/>
                  <a:pt x="394" y="117"/>
                </a:cubicBezTo>
                <a:cubicBezTo>
                  <a:pt x="394" y="124"/>
                  <a:pt x="391" y="131"/>
                  <a:pt x="385" y="135"/>
                </a:cubicBezTo>
                <a:cubicBezTo>
                  <a:pt x="384" y="132"/>
                  <a:pt x="383" y="129"/>
                  <a:pt x="381" y="126"/>
                </a:cubicBezTo>
                <a:cubicBezTo>
                  <a:pt x="378" y="118"/>
                  <a:pt x="376" y="114"/>
                  <a:pt x="373" y="112"/>
                </a:cubicBezTo>
                <a:cubicBezTo>
                  <a:pt x="371" y="109"/>
                  <a:pt x="369" y="109"/>
                  <a:pt x="368" y="109"/>
                </a:cubicBezTo>
                <a:close/>
                <a:moveTo>
                  <a:pt x="411" y="297"/>
                </a:moveTo>
                <a:cubicBezTo>
                  <a:pt x="406" y="291"/>
                  <a:pt x="401" y="288"/>
                  <a:pt x="396" y="285"/>
                </a:cubicBezTo>
                <a:cubicBezTo>
                  <a:pt x="392" y="281"/>
                  <a:pt x="388" y="278"/>
                  <a:pt x="384" y="274"/>
                </a:cubicBezTo>
                <a:cubicBezTo>
                  <a:pt x="380" y="269"/>
                  <a:pt x="375" y="260"/>
                  <a:pt x="370" y="252"/>
                </a:cubicBezTo>
                <a:cubicBezTo>
                  <a:pt x="367" y="247"/>
                  <a:pt x="365" y="243"/>
                  <a:pt x="363" y="239"/>
                </a:cubicBezTo>
                <a:cubicBezTo>
                  <a:pt x="362" y="235"/>
                  <a:pt x="360" y="232"/>
                  <a:pt x="360" y="230"/>
                </a:cubicBezTo>
                <a:cubicBezTo>
                  <a:pt x="360" y="229"/>
                  <a:pt x="360" y="227"/>
                  <a:pt x="360" y="224"/>
                </a:cubicBezTo>
                <a:cubicBezTo>
                  <a:pt x="360" y="217"/>
                  <a:pt x="361" y="206"/>
                  <a:pt x="361" y="196"/>
                </a:cubicBezTo>
                <a:cubicBezTo>
                  <a:pt x="361" y="187"/>
                  <a:pt x="361" y="180"/>
                  <a:pt x="361" y="180"/>
                </a:cubicBezTo>
                <a:cubicBezTo>
                  <a:pt x="361" y="179"/>
                  <a:pt x="361" y="179"/>
                  <a:pt x="361" y="179"/>
                </a:cubicBezTo>
                <a:cubicBezTo>
                  <a:pt x="361" y="179"/>
                  <a:pt x="361" y="179"/>
                  <a:pt x="361" y="179"/>
                </a:cubicBezTo>
                <a:cubicBezTo>
                  <a:pt x="361" y="179"/>
                  <a:pt x="361" y="177"/>
                  <a:pt x="361" y="175"/>
                </a:cubicBezTo>
                <a:cubicBezTo>
                  <a:pt x="361" y="173"/>
                  <a:pt x="361" y="172"/>
                  <a:pt x="362" y="171"/>
                </a:cubicBezTo>
                <a:cubicBezTo>
                  <a:pt x="362" y="170"/>
                  <a:pt x="362" y="170"/>
                  <a:pt x="363" y="170"/>
                </a:cubicBezTo>
                <a:cubicBezTo>
                  <a:pt x="363" y="169"/>
                  <a:pt x="364" y="169"/>
                  <a:pt x="365" y="169"/>
                </a:cubicBezTo>
                <a:cubicBezTo>
                  <a:pt x="366" y="169"/>
                  <a:pt x="368" y="170"/>
                  <a:pt x="372" y="171"/>
                </a:cubicBezTo>
                <a:cubicBezTo>
                  <a:pt x="372" y="171"/>
                  <a:pt x="372" y="171"/>
                  <a:pt x="372" y="171"/>
                </a:cubicBezTo>
                <a:cubicBezTo>
                  <a:pt x="373" y="174"/>
                  <a:pt x="373" y="176"/>
                  <a:pt x="374" y="179"/>
                </a:cubicBezTo>
                <a:cubicBezTo>
                  <a:pt x="376" y="188"/>
                  <a:pt x="378" y="197"/>
                  <a:pt x="378" y="202"/>
                </a:cubicBezTo>
                <a:cubicBezTo>
                  <a:pt x="378" y="202"/>
                  <a:pt x="378" y="202"/>
                  <a:pt x="378" y="202"/>
                </a:cubicBezTo>
                <a:cubicBezTo>
                  <a:pt x="378" y="207"/>
                  <a:pt x="377" y="212"/>
                  <a:pt x="377" y="215"/>
                </a:cubicBezTo>
                <a:cubicBezTo>
                  <a:pt x="376" y="217"/>
                  <a:pt x="376" y="218"/>
                  <a:pt x="376" y="220"/>
                </a:cubicBezTo>
                <a:cubicBezTo>
                  <a:pt x="376" y="221"/>
                  <a:pt x="376" y="221"/>
                  <a:pt x="376" y="221"/>
                </a:cubicBezTo>
                <a:cubicBezTo>
                  <a:pt x="380" y="222"/>
                  <a:pt x="380" y="222"/>
                  <a:pt x="380" y="222"/>
                </a:cubicBezTo>
                <a:cubicBezTo>
                  <a:pt x="380" y="222"/>
                  <a:pt x="381" y="212"/>
                  <a:pt x="382" y="203"/>
                </a:cubicBezTo>
                <a:cubicBezTo>
                  <a:pt x="382" y="202"/>
                  <a:pt x="382" y="202"/>
                  <a:pt x="382" y="202"/>
                </a:cubicBezTo>
                <a:cubicBezTo>
                  <a:pt x="382" y="197"/>
                  <a:pt x="380" y="188"/>
                  <a:pt x="378" y="178"/>
                </a:cubicBezTo>
                <a:cubicBezTo>
                  <a:pt x="376" y="169"/>
                  <a:pt x="373" y="159"/>
                  <a:pt x="370" y="152"/>
                </a:cubicBezTo>
                <a:cubicBezTo>
                  <a:pt x="369" y="148"/>
                  <a:pt x="367" y="143"/>
                  <a:pt x="365" y="138"/>
                </a:cubicBezTo>
                <a:cubicBezTo>
                  <a:pt x="364" y="132"/>
                  <a:pt x="362" y="127"/>
                  <a:pt x="362" y="122"/>
                </a:cubicBezTo>
                <a:cubicBezTo>
                  <a:pt x="362" y="120"/>
                  <a:pt x="363" y="118"/>
                  <a:pt x="364" y="116"/>
                </a:cubicBezTo>
                <a:cubicBezTo>
                  <a:pt x="365" y="114"/>
                  <a:pt x="366" y="113"/>
                  <a:pt x="368" y="113"/>
                </a:cubicBezTo>
                <a:cubicBezTo>
                  <a:pt x="368" y="113"/>
                  <a:pt x="369" y="113"/>
                  <a:pt x="371" y="115"/>
                </a:cubicBezTo>
                <a:cubicBezTo>
                  <a:pt x="372" y="117"/>
                  <a:pt x="375" y="120"/>
                  <a:pt x="378" y="127"/>
                </a:cubicBezTo>
                <a:cubicBezTo>
                  <a:pt x="381" y="136"/>
                  <a:pt x="387" y="149"/>
                  <a:pt x="391" y="160"/>
                </a:cubicBezTo>
                <a:cubicBezTo>
                  <a:pt x="396" y="172"/>
                  <a:pt x="400" y="182"/>
                  <a:pt x="402" y="186"/>
                </a:cubicBezTo>
                <a:cubicBezTo>
                  <a:pt x="405" y="184"/>
                  <a:pt x="405" y="184"/>
                  <a:pt x="405" y="184"/>
                </a:cubicBezTo>
                <a:cubicBezTo>
                  <a:pt x="404" y="181"/>
                  <a:pt x="399" y="170"/>
                  <a:pt x="395" y="159"/>
                </a:cubicBezTo>
                <a:cubicBezTo>
                  <a:pt x="394" y="157"/>
                  <a:pt x="394" y="156"/>
                  <a:pt x="393" y="155"/>
                </a:cubicBezTo>
                <a:cubicBezTo>
                  <a:pt x="394" y="155"/>
                  <a:pt x="394" y="155"/>
                  <a:pt x="394" y="155"/>
                </a:cubicBezTo>
                <a:cubicBezTo>
                  <a:pt x="397" y="155"/>
                  <a:pt x="400" y="155"/>
                  <a:pt x="403" y="159"/>
                </a:cubicBezTo>
                <a:cubicBezTo>
                  <a:pt x="407" y="162"/>
                  <a:pt x="412" y="169"/>
                  <a:pt x="415" y="175"/>
                </a:cubicBezTo>
                <a:cubicBezTo>
                  <a:pt x="417" y="178"/>
                  <a:pt x="419" y="181"/>
                  <a:pt x="420" y="183"/>
                </a:cubicBezTo>
                <a:cubicBezTo>
                  <a:pt x="421" y="185"/>
                  <a:pt x="421" y="186"/>
                  <a:pt x="421" y="186"/>
                </a:cubicBezTo>
                <a:cubicBezTo>
                  <a:pt x="425" y="184"/>
                  <a:pt x="425" y="184"/>
                  <a:pt x="425" y="184"/>
                </a:cubicBezTo>
                <a:cubicBezTo>
                  <a:pt x="425" y="184"/>
                  <a:pt x="422" y="179"/>
                  <a:pt x="419" y="173"/>
                </a:cubicBezTo>
                <a:cubicBezTo>
                  <a:pt x="416" y="169"/>
                  <a:pt x="414" y="165"/>
                  <a:pt x="411" y="162"/>
                </a:cubicBezTo>
                <a:cubicBezTo>
                  <a:pt x="413" y="161"/>
                  <a:pt x="416" y="161"/>
                  <a:pt x="418" y="161"/>
                </a:cubicBezTo>
                <a:cubicBezTo>
                  <a:pt x="421" y="161"/>
                  <a:pt x="423" y="161"/>
                  <a:pt x="425" y="163"/>
                </a:cubicBezTo>
                <a:cubicBezTo>
                  <a:pt x="427" y="166"/>
                  <a:pt x="431" y="173"/>
                  <a:pt x="434" y="179"/>
                </a:cubicBezTo>
                <a:cubicBezTo>
                  <a:pt x="435" y="182"/>
                  <a:pt x="436" y="185"/>
                  <a:pt x="437" y="187"/>
                </a:cubicBezTo>
                <a:cubicBezTo>
                  <a:pt x="438" y="189"/>
                  <a:pt x="439" y="191"/>
                  <a:pt x="439" y="191"/>
                </a:cubicBezTo>
                <a:cubicBezTo>
                  <a:pt x="442" y="189"/>
                  <a:pt x="442" y="189"/>
                  <a:pt x="442" y="189"/>
                </a:cubicBezTo>
                <a:cubicBezTo>
                  <a:pt x="442" y="189"/>
                  <a:pt x="440" y="184"/>
                  <a:pt x="437" y="178"/>
                </a:cubicBezTo>
                <a:cubicBezTo>
                  <a:pt x="437" y="176"/>
                  <a:pt x="436" y="174"/>
                  <a:pt x="435" y="172"/>
                </a:cubicBezTo>
                <a:cubicBezTo>
                  <a:pt x="436" y="172"/>
                  <a:pt x="438" y="173"/>
                  <a:pt x="441" y="177"/>
                </a:cubicBezTo>
                <a:cubicBezTo>
                  <a:pt x="442" y="178"/>
                  <a:pt x="444" y="182"/>
                  <a:pt x="446" y="187"/>
                </a:cubicBezTo>
                <a:cubicBezTo>
                  <a:pt x="449" y="194"/>
                  <a:pt x="452" y="203"/>
                  <a:pt x="454" y="210"/>
                </a:cubicBezTo>
                <a:cubicBezTo>
                  <a:pt x="455" y="213"/>
                  <a:pt x="456" y="216"/>
                  <a:pt x="457" y="219"/>
                </a:cubicBezTo>
                <a:cubicBezTo>
                  <a:pt x="457" y="220"/>
                  <a:pt x="458" y="221"/>
                  <a:pt x="458" y="222"/>
                </a:cubicBezTo>
                <a:cubicBezTo>
                  <a:pt x="455" y="264"/>
                  <a:pt x="455" y="264"/>
                  <a:pt x="455" y="264"/>
                </a:cubicBezTo>
                <a:cubicBezTo>
                  <a:pt x="464" y="279"/>
                  <a:pt x="464" y="279"/>
                  <a:pt x="464" y="279"/>
                </a:cubicBezTo>
                <a:cubicBezTo>
                  <a:pt x="463" y="279"/>
                  <a:pt x="463" y="279"/>
                  <a:pt x="462" y="279"/>
                </a:cubicBezTo>
                <a:cubicBezTo>
                  <a:pt x="447" y="281"/>
                  <a:pt x="432" y="287"/>
                  <a:pt x="419" y="295"/>
                </a:cubicBezTo>
                <a:cubicBezTo>
                  <a:pt x="417" y="297"/>
                  <a:pt x="415" y="298"/>
                  <a:pt x="413" y="300"/>
                </a:cubicBezTo>
                <a:cubicBezTo>
                  <a:pt x="412" y="299"/>
                  <a:pt x="411" y="298"/>
                  <a:pt x="411" y="297"/>
                </a:cubicBezTo>
                <a:close/>
                <a:moveTo>
                  <a:pt x="413" y="308"/>
                </a:moveTo>
                <a:cubicBezTo>
                  <a:pt x="414" y="306"/>
                  <a:pt x="415" y="305"/>
                  <a:pt x="416" y="303"/>
                </a:cubicBezTo>
                <a:cubicBezTo>
                  <a:pt x="417" y="301"/>
                  <a:pt x="419" y="300"/>
                  <a:pt x="421" y="299"/>
                </a:cubicBezTo>
                <a:cubicBezTo>
                  <a:pt x="422" y="298"/>
                  <a:pt x="423" y="298"/>
                  <a:pt x="423" y="297"/>
                </a:cubicBezTo>
                <a:cubicBezTo>
                  <a:pt x="421" y="301"/>
                  <a:pt x="417" y="305"/>
                  <a:pt x="414" y="308"/>
                </a:cubicBezTo>
                <a:cubicBezTo>
                  <a:pt x="415" y="309"/>
                  <a:pt x="415" y="309"/>
                  <a:pt x="415" y="309"/>
                </a:cubicBezTo>
                <a:cubicBezTo>
                  <a:pt x="420" y="305"/>
                  <a:pt x="424" y="300"/>
                  <a:pt x="428" y="295"/>
                </a:cubicBezTo>
                <a:cubicBezTo>
                  <a:pt x="430" y="294"/>
                  <a:pt x="431" y="293"/>
                  <a:pt x="433" y="292"/>
                </a:cubicBezTo>
                <a:cubicBezTo>
                  <a:pt x="427" y="299"/>
                  <a:pt x="422" y="307"/>
                  <a:pt x="416" y="315"/>
                </a:cubicBezTo>
                <a:cubicBezTo>
                  <a:pt x="415" y="313"/>
                  <a:pt x="414" y="310"/>
                  <a:pt x="413" y="308"/>
                </a:cubicBezTo>
                <a:close/>
                <a:moveTo>
                  <a:pt x="421" y="327"/>
                </a:moveTo>
                <a:cubicBezTo>
                  <a:pt x="425" y="322"/>
                  <a:pt x="430" y="317"/>
                  <a:pt x="434" y="313"/>
                </a:cubicBezTo>
                <a:cubicBezTo>
                  <a:pt x="434" y="314"/>
                  <a:pt x="434" y="314"/>
                  <a:pt x="433" y="315"/>
                </a:cubicBezTo>
                <a:cubicBezTo>
                  <a:pt x="432" y="318"/>
                  <a:pt x="431" y="320"/>
                  <a:pt x="429" y="322"/>
                </a:cubicBezTo>
                <a:cubicBezTo>
                  <a:pt x="429" y="322"/>
                  <a:pt x="429" y="322"/>
                  <a:pt x="429" y="322"/>
                </a:cubicBezTo>
                <a:cubicBezTo>
                  <a:pt x="428" y="322"/>
                  <a:pt x="428" y="322"/>
                  <a:pt x="428" y="323"/>
                </a:cubicBezTo>
                <a:cubicBezTo>
                  <a:pt x="428" y="323"/>
                  <a:pt x="428" y="323"/>
                  <a:pt x="428" y="324"/>
                </a:cubicBezTo>
                <a:cubicBezTo>
                  <a:pt x="426" y="325"/>
                  <a:pt x="424" y="326"/>
                  <a:pt x="422" y="328"/>
                </a:cubicBezTo>
                <a:cubicBezTo>
                  <a:pt x="422" y="327"/>
                  <a:pt x="422" y="327"/>
                  <a:pt x="421" y="327"/>
                </a:cubicBezTo>
                <a:close/>
                <a:moveTo>
                  <a:pt x="452" y="308"/>
                </a:moveTo>
                <a:cubicBezTo>
                  <a:pt x="446" y="311"/>
                  <a:pt x="440" y="315"/>
                  <a:pt x="434" y="319"/>
                </a:cubicBezTo>
                <a:cubicBezTo>
                  <a:pt x="435" y="318"/>
                  <a:pt x="435" y="317"/>
                  <a:pt x="435" y="316"/>
                </a:cubicBezTo>
                <a:cubicBezTo>
                  <a:pt x="437" y="313"/>
                  <a:pt x="438" y="311"/>
                  <a:pt x="440" y="309"/>
                </a:cubicBezTo>
                <a:cubicBezTo>
                  <a:pt x="438" y="307"/>
                  <a:pt x="438" y="307"/>
                  <a:pt x="438" y="307"/>
                </a:cubicBezTo>
                <a:cubicBezTo>
                  <a:pt x="432" y="312"/>
                  <a:pt x="426" y="318"/>
                  <a:pt x="420" y="324"/>
                </a:cubicBezTo>
                <a:cubicBezTo>
                  <a:pt x="420" y="323"/>
                  <a:pt x="419" y="322"/>
                  <a:pt x="419" y="321"/>
                </a:cubicBezTo>
                <a:cubicBezTo>
                  <a:pt x="424" y="314"/>
                  <a:pt x="430" y="308"/>
                  <a:pt x="437" y="303"/>
                </a:cubicBezTo>
                <a:cubicBezTo>
                  <a:pt x="436" y="301"/>
                  <a:pt x="436" y="301"/>
                  <a:pt x="436" y="301"/>
                </a:cubicBezTo>
                <a:cubicBezTo>
                  <a:pt x="429" y="306"/>
                  <a:pt x="423" y="312"/>
                  <a:pt x="418" y="318"/>
                </a:cubicBezTo>
                <a:cubicBezTo>
                  <a:pt x="418" y="318"/>
                  <a:pt x="418" y="318"/>
                  <a:pt x="417" y="318"/>
                </a:cubicBezTo>
                <a:cubicBezTo>
                  <a:pt x="423" y="309"/>
                  <a:pt x="429" y="301"/>
                  <a:pt x="435" y="293"/>
                </a:cubicBezTo>
                <a:cubicBezTo>
                  <a:pt x="434" y="292"/>
                  <a:pt x="434" y="292"/>
                  <a:pt x="434" y="292"/>
                </a:cubicBezTo>
                <a:cubicBezTo>
                  <a:pt x="443" y="287"/>
                  <a:pt x="452" y="284"/>
                  <a:pt x="463" y="283"/>
                </a:cubicBezTo>
                <a:cubicBezTo>
                  <a:pt x="464" y="283"/>
                  <a:pt x="465" y="283"/>
                  <a:pt x="466" y="283"/>
                </a:cubicBezTo>
                <a:cubicBezTo>
                  <a:pt x="468" y="283"/>
                  <a:pt x="469" y="283"/>
                  <a:pt x="471" y="284"/>
                </a:cubicBezTo>
                <a:cubicBezTo>
                  <a:pt x="473" y="285"/>
                  <a:pt x="475" y="288"/>
                  <a:pt x="476" y="291"/>
                </a:cubicBezTo>
                <a:cubicBezTo>
                  <a:pt x="478" y="293"/>
                  <a:pt x="479" y="296"/>
                  <a:pt x="481" y="299"/>
                </a:cubicBezTo>
                <a:cubicBezTo>
                  <a:pt x="471" y="300"/>
                  <a:pt x="461" y="303"/>
                  <a:pt x="452" y="308"/>
                </a:cubicBezTo>
                <a:close/>
              </a:path>
            </a:pathLst>
          </a:custGeom>
          <a:solidFill>
            <a:schemeClr val="tx1">
              <a:lumMod val="75000"/>
              <a:lumOff val="25000"/>
            </a:schemeClr>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pic>
        <p:nvPicPr>
          <p:cNvPr id="8197" name="Picture 12"/>
          <p:cNvPicPr>
            <a:picLocks noChangeAspect="1" noChangeArrowheads="1"/>
          </p:cNvPicPr>
          <p:nvPr/>
        </p:nvPicPr>
        <p:blipFill>
          <a:blip r:embed="rId3" cstate="print"/>
          <a:srcRect/>
          <a:stretch>
            <a:fillRect/>
          </a:stretch>
        </p:blipFill>
        <p:spPr bwMode="auto">
          <a:xfrm>
            <a:off x="583787" y="273051"/>
            <a:ext cx="856985" cy="644525"/>
          </a:xfrm>
          <a:prstGeom prst="rect">
            <a:avLst/>
          </a:prstGeom>
          <a:noFill/>
          <a:ln w="9525" cmpd="sng">
            <a:noFill/>
            <a:bevel/>
            <a:headEnd/>
            <a:tailEnd/>
          </a:ln>
        </p:spPr>
      </p:pic>
      <p:sp>
        <p:nvSpPr>
          <p:cNvPr id="8198" name="TextBox 14"/>
          <p:cNvSpPr>
            <a:spLocks noChangeArrowheads="1"/>
          </p:cNvSpPr>
          <p:nvPr/>
        </p:nvSpPr>
        <p:spPr bwMode="auto">
          <a:xfrm>
            <a:off x="1857278" y="4024314"/>
            <a:ext cx="3038959" cy="302070"/>
          </a:xfrm>
          <a:prstGeom prst="rect">
            <a:avLst/>
          </a:prstGeom>
          <a:noFill/>
          <a:ln w="9525">
            <a:noFill/>
            <a:miter lim="800000"/>
            <a:headEnd/>
            <a:tailEnd/>
          </a:ln>
        </p:spPr>
        <p:txBody>
          <a:bodyPr wrap="square">
            <a:spAutoFit/>
          </a:bodyPr>
          <a:lstStyle/>
          <a:p>
            <a:pPr algn="ctr">
              <a:lnSpc>
                <a:spcPct val="120000"/>
              </a:lnSpc>
              <a:defRPr sz="1800">
                <a:solidFill>
                  <a:srgbClr val="000000"/>
                </a:solidFill>
              </a:defRPr>
            </a:pPr>
            <a:r>
              <a:rPr lang="zh-CN" altLang="en-US"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933" dirty="0">
              <a:solidFill>
                <a:schemeClr val="bg1">
                  <a:lumMod val="6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199" name="TextBox 15"/>
          <p:cNvSpPr>
            <a:spLocks noChangeArrowheads="1"/>
          </p:cNvSpPr>
          <p:nvPr/>
        </p:nvSpPr>
        <p:spPr bwMode="auto">
          <a:xfrm>
            <a:off x="1857278" y="3446464"/>
            <a:ext cx="3038959" cy="302070"/>
          </a:xfrm>
          <a:prstGeom prst="rect">
            <a:avLst/>
          </a:prstGeom>
          <a:noFill/>
          <a:ln w="9525">
            <a:noFill/>
            <a:miter lim="800000"/>
            <a:headEnd/>
            <a:tailEnd/>
          </a:ln>
        </p:spPr>
        <p:txBody>
          <a:bodyPr wrap="square">
            <a:spAutoFit/>
          </a:bodyPr>
          <a:lstStyle/>
          <a:p>
            <a:pPr algn="ctr">
              <a:lnSpc>
                <a:spcPct val="120000"/>
              </a:lnSpc>
              <a:defRPr sz="1800">
                <a:solidFill>
                  <a:srgbClr val="000000"/>
                </a:solidFill>
              </a:defRPr>
            </a:pPr>
            <a:r>
              <a:rPr lang="zh-CN" altLang="en-US"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933" dirty="0">
              <a:solidFill>
                <a:schemeClr val="bg1">
                  <a:lumMod val="6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00" name="TextBox 16"/>
          <p:cNvSpPr>
            <a:spLocks noChangeArrowheads="1"/>
          </p:cNvSpPr>
          <p:nvPr/>
        </p:nvSpPr>
        <p:spPr bwMode="auto">
          <a:xfrm>
            <a:off x="1857278" y="2867025"/>
            <a:ext cx="3038959" cy="302070"/>
          </a:xfrm>
          <a:prstGeom prst="rect">
            <a:avLst/>
          </a:prstGeom>
          <a:noFill/>
          <a:ln w="9525">
            <a:noFill/>
            <a:miter lim="800000"/>
            <a:headEnd/>
            <a:tailEnd/>
          </a:ln>
        </p:spPr>
        <p:txBody>
          <a:bodyPr wrap="square">
            <a:spAutoFit/>
          </a:bodyPr>
          <a:lstStyle/>
          <a:p>
            <a:pPr algn="ctr">
              <a:lnSpc>
                <a:spcPct val="120000"/>
              </a:lnSpc>
              <a:defRPr sz="1800">
                <a:solidFill>
                  <a:srgbClr val="000000"/>
                </a:solidFill>
              </a:defRPr>
            </a:pPr>
            <a:r>
              <a:rPr lang="zh-CN" altLang="en-US"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933" dirty="0">
              <a:solidFill>
                <a:schemeClr val="bg1">
                  <a:lumMod val="6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01" name="TextBox 17"/>
          <p:cNvSpPr>
            <a:spLocks noChangeArrowheads="1"/>
          </p:cNvSpPr>
          <p:nvPr/>
        </p:nvSpPr>
        <p:spPr bwMode="auto">
          <a:xfrm>
            <a:off x="1857278" y="4603751"/>
            <a:ext cx="3038959" cy="302070"/>
          </a:xfrm>
          <a:prstGeom prst="rect">
            <a:avLst/>
          </a:prstGeom>
          <a:noFill/>
          <a:ln w="9525">
            <a:noFill/>
            <a:miter lim="800000"/>
            <a:headEnd/>
            <a:tailEnd/>
          </a:ln>
        </p:spPr>
        <p:txBody>
          <a:bodyPr wrap="square">
            <a:spAutoFit/>
          </a:bodyPr>
          <a:lstStyle/>
          <a:p>
            <a:pPr algn="ctr">
              <a:lnSpc>
                <a:spcPct val="120000"/>
              </a:lnSpc>
              <a:defRPr sz="1800">
                <a:solidFill>
                  <a:srgbClr val="000000"/>
                </a:solidFill>
              </a:defRPr>
            </a:pPr>
            <a:r>
              <a:rPr lang="zh-CN" altLang="en-US"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933" dirty="0">
              <a:solidFill>
                <a:schemeClr val="bg1">
                  <a:lumMod val="6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2" name="Group 10"/>
          <p:cNvGrpSpPr>
            <a:grpSpLocks/>
          </p:cNvGrpSpPr>
          <p:nvPr/>
        </p:nvGrpSpPr>
        <p:grpSpPr bwMode="auto">
          <a:xfrm>
            <a:off x="1095861" y="2084389"/>
            <a:ext cx="804085" cy="620712"/>
            <a:chOff x="0" y="0"/>
            <a:chExt cx="641350" cy="609601"/>
          </a:xfrm>
        </p:grpSpPr>
        <p:sp>
          <p:nvSpPr>
            <p:cNvPr id="8203" name="Freeform 42"/>
            <p:cNvSpPr>
              <a:spLocks noChangeArrowheads="1"/>
            </p:cNvSpPr>
            <p:nvPr/>
          </p:nvSpPr>
          <p:spPr bwMode="auto">
            <a:xfrm>
              <a:off x="368300" y="195263"/>
              <a:ext cx="63500" cy="82550"/>
            </a:xfrm>
            <a:custGeom>
              <a:avLst/>
              <a:gdLst>
                <a:gd name="T0" fmla="*/ 2 w 17"/>
                <a:gd name="T1" fmla="*/ 21 h 22"/>
                <a:gd name="T2" fmla="*/ 16 w 17"/>
                <a:gd name="T3" fmla="*/ 2 h 22"/>
                <a:gd name="T4" fmla="*/ 16 w 17"/>
                <a:gd name="T5" fmla="*/ 1 h 22"/>
                <a:gd name="T6" fmla="*/ 15 w 17"/>
                <a:gd name="T7" fmla="*/ 1 h 22"/>
                <a:gd name="T8" fmla="*/ 1 w 17"/>
                <a:gd name="T9" fmla="*/ 20 h 22"/>
                <a:gd name="T10" fmla="*/ 1 w 17"/>
                <a:gd name="T11" fmla="*/ 21 h 22"/>
                <a:gd name="T12" fmla="*/ 2 w 17"/>
                <a:gd name="T13" fmla="*/ 21 h 22"/>
                <a:gd name="T14" fmla="*/ 0 60000 65536"/>
                <a:gd name="T15" fmla="*/ 0 60000 65536"/>
                <a:gd name="T16" fmla="*/ 0 60000 65536"/>
                <a:gd name="T17" fmla="*/ 0 60000 65536"/>
                <a:gd name="T18" fmla="*/ 0 60000 65536"/>
                <a:gd name="T19" fmla="*/ 0 60000 65536"/>
                <a:gd name="T20" fmla="*/ 0 60000 65536"/>
                <a:gd name="T21" fmla="*/ 0 w 17"/>
                <a:gd name="T22" fmla="*/ 0 h 22"/>
                <a:gd name="T23" fmla="*/ 17 w 1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2">
                  <a:moveTo>
                    <a:pt x="2" y="21"/>
                  </a:moveTo>
                  <a:cubicBezTo>
                    <a:pt x="7" y="15"/>
                    <a:pt x="12" y="8"/>
                    <a:pt x="16" y="2"/>
                  </a:cubicBezTo>
                  <a:cubicBezTo>
                    <a:pt x="17" y="2"/>
                    <a:pt x="16" y="1"/>
                    <a:pt x="16" y="1"/>
                  </a:cubicBezTo>
                  <a:cubicBezTo>
                    <a:pt x="16" y="0"/>
                    <a:pt x="15" y="1"/>
                    <a:pt x="15" y="1"/>
                  </a:cubicBezTo>
                  <a:cubicBezTo>
                    <a:pt x="10" y="7"/>
                    <a:pt x="5" y="14"/>
                    <a:pt x="1" y="20"/>
                  </a:cubicBezTo>
                  <a:cubicBezTo>
                    <a:pt x="0" y="20"/>
                    <a:pt x="0" y="21"/>
                    <a:pt x="1" y="21"/>
                  </a:cubicBezTo>
                  <a:cubicBezTo>
                    <a:pt x="1" y="22"/>
                    <a:pt x="2" y="22"/>
                    <a:pt x="2" y="2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04" name="Freeform 43"/>
            <p:cNvSpPr>
              <a:spLocks noChangeArrowheads="1"/>
            </p:cNvSpPr>
            <p:nvPr/>
          </p:nvSpPr>
          <p:spPr bwMode="auto">
            <a:xfrm>
              <a:off x="363538" y="376238"/>
              <a:ext cx="53975" cy="71438"/>
            </a:xfrm>
            <a:custGeom>
              <a:avLst/>
              <a:gdLst>
                <a:gd name="T0" fmla="*/ 2 w 14"/>
                <a:gd name="T1" fmla="*/ 18 h 19"/>
                <a:gd name="T2" fmla="*/ 14 w 14"/>
                <a:gd name="T3" fmla="*/ 2 h 19"/>
                <a:gd name="T4" fmla="*/ 14 w 14"/>
                <a:gd name="T5" fmla="*/ 1 h 19"/>
                <a:gd name="T6" fmla="*/ 13 w 14"/>
                <a:gd name="T7" fmla="*/ 1 h 19"/>
                <a:gd name="T8" fmla="*/ 1 w 14"/>
                <a:gd name="T9" fmla="*/ 17 h 19"/>
                <a:gd name="T10" fmla="*/ 1 w 14"/>
                <a:gd name="T11" fmla="*/ 18 h 19"/>
                <a:gd name="T12" fmla="*/ 2 w 14"/>
                <a:gd name="T13" fmla="*/ 18 h 19"/>
                <a:gd name="T14" fmla="*/ 0 60000 65536"/>
                <a:gd name="T15" fmla="*/ 0 60000 65536"/>
                <a:gd name="T16" fmla="*/ 0 60000 65536"/>
                <a:gd name="T17" fmla="*/ 0 60000 65536"/>
                <a:gd name="T18" fmla="*/ 0 60000 65536"/>
                <a:gd name="T19" fmla="*/ 0 60000 65536"/>
                <a:gd name="T20" fmla="*/ 0 60000 65536"/>
                <a:gd name="T21" fmla="*/ 0 w 14"/>
                <a:gd name="T22" fmla="*/ 0 h 19"/>
                <a:gd name="T23" fmla="*/ 14 w 1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9">
                  <a:moveTo>
                    <a:pt x="2" y="18"/>
                  </a:moveTo>
                  <a:cubicBezTo>
                    <a:pt x="6" y="13"/>
                    <a:pt x="10" y="7"/>
                    <a:pt x="14" y="2"/>
                  </a:cubicBezTo>
                  <a:cubicBezTo>
                    <a:pt x="14" y="2"/>
                    <a:pt x="14" y="1"/>
                    <a:pt x="14" y="1"/>
                  </a:cubicBezTo>
                  <a:cubicBezTo>
                    <a:pt x="13" y="0"/>
                    <a:pt x="13" y="0"/>
                    <a:pt x="13" y="1"/>
                  </a:cubicBezTo>
                  <a:cubicBezTo>
                    <a:pt x="9" y="6"/>
                    <a:pt x="5" y="12"/>
                    <a:pt x="1" y="17"/>
                  </a:cubicBezTo>
                  <a:cubicBezTo>
                    <a:pt x="0" y="18"/>
                    <a:pt x="1" y="18"/>
                    <a:pt x="1" y="18"/>
                  </a:cubicBezTo>
                  <a:cubicBezTo>
                    <a:pt x="1" y="19"/>
                    <a:pt x="2" y="19"/>
                    <a:pt x="2" y="18"/>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05" name="Freeform 44"/>
            <p:cNvSpPr>
              <a:spLocks noChangeArrowheads="1"/>
            </p:cNvSpPr>
            <p:nvPr/>
          </p:nvSpPr>
          <p:spPr bwMode="auto">
            <a:xfrm>
              <a:off x="357188" y="431800"/>
              <a:ext cx="63500" cy="71438"/>
            </a:xfrm>
            <a:custGeom>
              <a:avLst/>
              <a:gdLst>
                <a:gd name="T0" fmla="*/ 2 w 17"/>
                <a:gd name="T1" fmla="*/ 18 h 19"/>
                <a:gd name="T2" fmla="*/ 16 w 17"/>
                <a:gd name="T3" fmla="*/ 1 h 19"/>
                <a:gd name="T4" fmla="*/ 16 w 17"/>
                <a:gd name="T5" fmla="*/ 0 h 19"/>
                <a:gd name="T6" fmla="*/ 15 w 17"/>
                <a:gd name="T7" fmla="*/ 0 h 19"/>
                <a:gd name="T8" fmla="*/ 1 w 17"/>
                <a:gd name="T9" fmla="*/ 17 h 19"/>
                <a:gd name="T10" fmla="*/ 1 w 17"/>
                <a:gd name="T11" fmla="*/ 18 h 19"/>
                <a:gd name="T12" fmla="*/ 2 w 17"/>
                <a:gd name="T13" fmla="*/ 18 h 19"/>
                <a:gd name="T14" fmla="*/ 0 60000 65536"/>
                <a:gd name="T15" fmla="*/ 0 60000 65536"/>
                <a:gd name="T16" fmla="*/ 0 60000 65536"/>
                <a:gd name="T17" fmla="*/ 0 60000 65536"/>
                <a:gd name="T18" fmla="*/ 0 60000 65536"/>
                <a:gd name="T19" fmla="*/ 0 60000 65536"/>
                <a:gd name="T20" fmla="*/ 0 60000 65536"/>
                <a:gd name="T21" fmla="*/ 0 w 17"/>
                <a:gd name="T22" fmla="*/ 0 h 19"/>
                <a:gd name="T23" fmla="*/ 17 w 1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9">
                  <a:moveTo>
                    <a:pt x="2" y="18"/>
                  </a:moveTo>
                  <a:cubicBezTo>
                    <a:pt x="7" y="13"/>
                    <a:pt x="12" y="7"/>
                    <a:pt x="16" y="1"/>
                  </a:cubicBezTo>
                  <a:cubicBezTo>
                    <a:pt x="17" y="1"/>
                    <a:pt x="17" y="0"/>
                    <a:pt x="16" y="0"/>
                  </a:cubicBezTo>
                  <a:cubicBezTo>
                    <a:pt x="16" y="0"/>
                    <a:pt x="15" y="0"/>
                    <a:pt x="15" y="0"/>
                  </a:cubicBezTo>
                  <a:cubicBezTo>
                    <a:pt x="10" y="6"/>
                    <a:pt x="5" y="11"/>
                    <a:pt x="1" y="17"/>
                  </a:cubicBezTo>
                  <a:cubicBezTo>
                    <a:pt x="0" y="17"/>
                    <a:pt x="0" y="18"/>
                    <a:pt x="1" y="18"/>
                  </a:cubicBezTo>
                  <a:cubicBezTo>
                    <a:pt x="1" y="19"/>
                    <a:pt x="2" y="19"/>
                    <a:pt x="2" y="18"/>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06" name="Freeform 45"/>
            <p:cNvSpPr>
              <a:spLocks noEditPoints="1" noChangeArrowheads="1"/>
            </p:cNvSpPr>
            <p:nvPr/>
          </p:nvSpPr>
          <p:spPr bwMode="auto">
            <a:xfrm>
              <a:off x="0" y="0"/>
              <a:ext cx="641350" cy="609601"/>
            </a:xfrm>
            <a:custGeom>
              <a:avLst/>
              <a:gdLst>
                <a:gd name="T0" fmla="*/ 139 w 171"/>
                <a:gd name="T1" fmla="*/ 28 h 162"/>
                <a:gd name="T2" fmla="*/ 120 w 171"/>
                <a:gd name="T3" fmla="*/ 36 h 162"/>
                <a:gd name="T4" fmla="*/ 103 w 171"/>
                <a:gd name="T5" fmla="*/ 4 h 162"/>
                <a:gd name="T6" fmla="*/ 15 w 171"/>
                <a:gd name="T7" fmla="*/ 10 h 162"/>
                <a:gd name="T8" fmla="*/ 1 w 171"/>
                <a:gd name="T9" fmla="*/ 26 h 162"/>
                <a:gd name="T10" fmla="*/ 11 w 171"/>
                <a:gd name="T11" fmla="*/ 139 h 162"/>
                <a:gd name="T12" fmla="*/ 11 w 171"/>
                <a:gd name="T13" fmla="*/ 147 h 162"/>
                <a:gd name="T14" fmla="*/ 17 w 171"/>
                <a:gd name="T15" fmla="*/ 152 h 162"/>
                <a:gd name="T16" fmla="*/ 106 w 171"/>
                <a:gd name="T17" fmla="*/ 152 h 162"/>
                <a:gd name="T18" fmla="*/ 116 w 171"/>
                <a:gd name="T19" fmla="*/ 137 h 162"/>
                <a:gd name="T20" fmla="*/ 133 w 171"/>
                <a:gd name="T21" fmla="*/ 107 h 162"/>
                <a:gd name="T22" fmla="*/ 103 w 171"/>
                <a:gd name="T23" fmla="*/ 149 h 162"/>
                <a:gd name="T24" fmla="*/ 19 w 171"/>
                <a:gd name="T25" fmla="*/ 149 h 162"/>
                <a:gd name="T26" fmla="*/ 63 w 171"/>
                <a:gd name="T27" fmla="*/ 156 h 162"/>
                <a:gd name="T28" fmla="*/ 112 w 171"/>
                <a:gd name="T29" fmla="*/ 136 h 162"/>
                <a:gd name="T30" fmla="*/ 116 w 171"/>
                <a:gd name="T31" fmla="*/ 39 h 162"/>
                <a:gd name="T32" fmla="*/ 100 w 171"/>
                <a:gd name="T33" fmla="*/ 59 h 162"/>
                <a:gd name="T34" fmla="*/ 114 w 171"/>
                <a:gd name="T35" fmla="*/ 67 h 162"/>
                <a:gd name="T36" fmla="*/ 114 w 171"/>
                <a:gd name="T37" fmla="*/ 69 h 162"/>
                <a:gd name="T38" fmla="*/ 97 w 171"/>
                <a:gd name="T39" fmla="*/ 104 h 162"/>
                <a:gd name="T40" fmla="*/ 111 w 171"/>
                <a:gd name="T41" fmla="*/ 126 h 162"/>
                <a:gd name="T42" fmla="*/ 57 w 171"/>
                <a:gd name="T43" fmla="*/ 152 h 162"/>
                <a:gd name="T44" fmla="*/ 20 w 171"/>
                <a:gd name="T45" fmla="*/ 38 h 162"/>
                <a:gd name="T46" fmla="*/ 108 w 171"/>
                <a:gd name="T47" fmla="*/ 36 h 162"/>
                <a:gd name="T48" fmla="*/ 115 w 171"/>
                <a:gd name="T49" fmla="*/ 32 h 162"/>
                <a:gd name="T50" fmla="*/ 95 w 171"/>
                <a:gd name="T51" fmla="*/ 29 h 162"/>
                <a:gd name="T52" fmla="*/ 36 w 171"/>
                <a:gd name="T53" fmla="*/ 30 h 162"/>
                <a:gd name="T54" fmla="*/ 62 w 171"/>
                <a:gd name="T55" fmla="*/ 34 h 162"/>
                <a:gd name="T56" fmla="*/ 86 w 171"/>
                <a:gd name="T57" fmla="*/ 31 h 162"/>
                <a:gd name="T58" fmla="*/ 55 w 171"/>
                <a:gd name="T59" fmla="*/ 29 h 162"/>
                <a:gd name="T60" fmla="*/ 68 w 171"/>
                <a:gd name="T61" fmla="*/ 31 h 162"/>
                <a:gd name="T62" fmla="*/ 61 w 171"/>
                <a:gd name="T63" fmla="*/ 29 h 162"/>
                <a:gd name="T64" fmla="*/ 72 w 171"/>
                <a:gd name="T65" fmla="*/ 30 h 162"/>
                <a:gd name="T66" fmla="*/ 69 w 171"/>
                <a:gd name="T67" fmla="*/ 33 h 162"/>
                <a:gd name="T68" fmla="*/ 55 w 171"/>
                <a:gd name="T69" fmla="*/ 33 h 162"/>
                <a:gd name="T70" fmla="*/ 52 w 171"/>
                <a:gd name="T71" fmla="*/ 28 h 162"/>
                <a:gd name="T72" fmla="*/ 85 w 171"/>
                <a:gd name="T73" fmla="*/ 29 h 162"/>
                <a:gd name="T74" fmla="*/ 88 w 171"/>
                <a:gd name="T75" fmla="*/ 34 h 162"/>
                <a:gd name="T76" fmla="*/ 35 w 171"/>
                <a:gd name="T77" fmla="*/ 32 h 162"/>
                <a:gd name="T78" fmla="*/ 64 w 171"/>
                <a:gd name="T79" fmla="*/ 21 h 162"/>
                <a:gd name="T80" fmla="*/ 96 w 171"/>
                <a:gd name="T81" fmla="*/ 28 h 162"/>
                <a:gd name="T82" fmla="*/ 52 w 171"/>
                <a:gd name="T83" fmla="*/ 19 h 162"/>
                <a:gd name="T84" fmla="*/ 4 w 171"/>
                <a:gd name="T85" fmla="*/ 26 h 162"/>
                <a:gd name="T86" fmla="*/ 11 w 171"/>
                <a:gd name="T87" fmla="*/ 18 h 162"/>
                <a:gd name="T88" fmla="*/ 102 w 171"/>
                <a:gd name="T89" fmla="*/ 8 h 162"/>
                <a:gd name="T90" fmla="*/ 118 w 171"/>
                <a:gd name="T91" fmla="*/ 63 h 162"/>
                <a:gd name="T92" fmla="*/ 139 w 171"/>
                <a:gd name="T93" fmla="*/ 48 h 162"/>
                <a:gd name="T94" fmla="*/ 155 w 171"/>
                <a:gd name="T95" fmla="*/ 64 h 162"/>
                <a:gd name="T96" fmla="*/ 118 w 171"/>
                <a:gd name="T97" fmla="*/ 63 h 162"/>
                <a:gd name="T98" fmla="*/ 117 w 171"/>
                <a:gd name="T99" fmla="*/ 101 h 162"/>
                <a:gd name="T100" fmla="*/ 156 w 171"/>
                <a:gd name="T101" fmla="*/ 53 h 162"/>
                <a:gd name="T102" fmla="*/ 122 w 171"/>
                <a:gd name="T103" fmla="*/ 51 h 162"/>
                <a:gd name="T104" fmla="*/ 128 w 171"/>
                <a:gd name="T105" fmla="*/ 35 h 162"/>
                <a:gd name="T106" fmla="*/ 162 w 171"/>
                <a:gd name="T107" fmla="*/ 45 h 1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
                <a:gd name="T163" fmla="*/ 0 h 162"/>
                <a:gd name="T164" fmla="*/ 171 w 171"/>
                <a:gd name="T165" fmla="*/ 162 h 1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 h="162">
                  <a:moveTo>
                    <a:pt x="166" y="44"/>
                  </a:moveTo>
                  <a:cubicBezTo>
                    <a:pt x="163" y="38"/>
                    <a:pt x="159" y="34"/>
                    <a:pt x="154" y="32"/>
                  </a:cubicBezTo>
                  <a:cubicBezTo>
                    <a:pt x="150" y="30"/>
                    <a:pt x="145" y="29"/>
                    <a:pt x="141" y="28"/>
                  </a:cubicBezTo>
                  <a:cubicBezTo>
                    <a:pt x="140" y="28"/>
                    <a:pt x="140" y="28"/>
                    <a:pt x="139" y="28"/>
                  </a:cubicBezTo>
                  <a:cubicBezTo>
                    <a:pt x="134" y="28"/>
                    <a:pt x="130" y="29"/>
                    <a:pt x="126" y="32"/>
                  </a:cubicBezTo>
                  <a:cubicBezTo>
                    <a:pt x="124" y="33"/>
                    <a:pt x="122" y="34"/>
                    <a:pt x="120" y="36"/>
                  </a:cubicBezTo>
                  <a:cubicBezTo>
                    <a:pt x="120" y="36"/>
                    <a:pt x="120" y="36"/>
                    <a:pt x="120" y="36"/>
                  </a:cubicBezTo>
                  <a:cubicBezTo>
                    <a:pt x="120" y="36"/>
                    <a:pt x="120" y="36"/>
                    <a:pt x="120" y="36"/>
                  </a:cubicBezTo>
                  <a:cubicBezTo>
                    <a:pt x="120" y="31"/>
                    <a:pt x="120" y="26"/>
                    <a:pt x="120" y="22"/>
                  </a:cubicBezTo>
                  <a:cubicBezTo>
                    <a:pt x="120" y="22"/>
                    <a:pt x="120" y="21"/>
                    <a:pt x="120" y="21"/>
                  </a:cubicBezTo>
                  <a:cubicBezTo>
                    <a:pt x="120" y="18"/>
                    <a:pt x="119" y="15"/>
                    <a:pt x="116" y="12"/>
                  </a:cubicBezTo>
                  <a:cubicBezTo>
                    <a:pt x="114" y="9"/>
                    <a:pt x="109" y="6"/>
                    <a:pt x="103" y="4"/>
                  </a:cubicBezTo>
                  <a:cubicBezTo>
                    <a:pt x="100" y="3"/>
                    <a:pt x="95" y="3"/>
                    <a:pt x="88" y="2"/>
                  </a:cubicBezTo>
                  <a:cubicBezTo>
                    <a:pt x="81" y="1"/>
                    <a:pt x="72" y="0"/>
                    <a:pt x="63" y="0"/>
                  </a:cubicBezTo>
                  <a:cubicBezTo>
                    <a:pt x="54" y="0"/>
                    <a:pt x="44" y="1"/>
                    <a:pt x="36" y="3"/>
                  </a:cubicBezTo>
                  <a:cubicBezTo>
                    <a:pt x="30" y="4"/>
                    <a:pt x="22" y="7"/>
                    <a:pt x="15" y="10"/>
                  </a:cubicBezTo>
                  <a:cubicBezTo>
                    <a:pt x="11" y="12"/>
                    <a:pt x="8" y="14"/>
                    <a:pt x="5" y="17"/>
                  </a:cubicBezTo>
                  <a:cubicBezTo>
                    <a:pt x="4" y="18"/>
                    <a:pt x="3" y="19"/>
                    <a:pt x="2" y="20"/>
                  </a:cubicBezTo>
                  <a:cubicBezTo>
                    <a:pt x="2" y="22"/>
                    <a:pt x="1" y="23"/>
                    <a:pt x="1" y="25"/>
                  </a:cubicBezTo>
                  <a:cubicBezTo>
                    <a:pt x="1" y="25"/>
                    <a:pt x="1" y="26"/>
                    <a:pt x="1" y="26"/>
                  </a:cubicBezTo>
                  <a:cubicBezTo>
                    <a:pt x="0" y="26"/>
                    <a:pt x="0" y="26"/>
                    <a:pt x="0" y="26"/>
                  </a:cubicBezTo>
                  <a:cubicBezTo>
                    <a:pt x="4" y="56"/>
                    <a:pt x="4" y="101"/>
                    <a:pt x="6" y="131"/>
                  </a:cubicBezTo>
                  <a:cubicBezTo>
                    <a:pt x="6" y="131"/>
                    <a:pt x="6" y="131"/>
                    <a:pt x="6" y="131"/>
                  </a:cubicBezTo>
                  <a:cubicBezTo>
                    <a:pt x="7" y="133"/>
                    <a:pt x="9" y="136"/>
                    <a:pt x="11" y="139"/>
                  </a:cubicBezTo>
                  <a:cubicBezTo>
                    <a:pt x="11" y="138"/>
                    <a:pt x="11" y="138"/>
                    <a:pt x="11" y="138"/>
                  </a:cubicBezTo>
                  <a:cubicBezTo>
                    <a:pt x="11" y="139"/>
                    <a:pt x="10" y="140"/>
                    <a:pt x="10" y="141"/>
                  </a:cubicBezTo>
                  <a:cubicBezTo>
                    <a:pt x="10" y="143"/>
                    <a:pt x="11" y="145"/>
                    <a:pt x="11" y="147"/>
                  </a:cubicBezTo>
                  <a:cubicBezTo>
                    <a:pt x="11" y="147"/>
                    <a:pt x="11" y="147"/>
                    <a:pt x="11" y="147"/>
                  </a:cubicBezTo>
                  <a:cubicBezTo>
                    <a:pt x="11" y="147"/>
                    <a:pt x="11" y="147"/>
                    <a:pt x="11" y="147"/>
                  </a:cubicBezTo>
                  <a:cubicBezTo>
                    <a:pt x="12" y="148"/>
                    <a:pt x="12" y="148"/>
                    <a:pt x="12" y="148"/>
                  </a:cubicBezTo>
                  <a:cubicBezTo>
                    <a:pt x="12" y="148"/>
                    <a:pt x="12" y="148"/>
                    <a:pt x="12" y="148"/>
                  </a:cubicBezTo>
                  <a:cubicBezTo>
                    <a:pt x="14" y="150"/>
                    <a:pt x="15" y="151"/>
                    <a:pt x="17" y="152"/>
                  </a:cubicBezTo>
                  <a:cubicBezTo>
                    <a:pt x="26" y="157"/>
                    <a:pt x="38" y="160"/>
                    <a:pt x="48" y="161"/>
                  </a:cubicBezTo>
                  <a:cubicBezTo>
                    <a:pt x="54" y="161"/>
                    <a:pt x="59" y="162"/>
                    <a:pt x="64" y="162"/>
                  </a:cubicBezTo>
                  <a:cubicBezTo>
                    <a:pt x="78" y="162"/>
                    <a:pt x="89" y="160"/>
                    <a:pt x="97" y="157"/>
                  </a:cubicBezTo>
                  <a:cubicBezTo>
                    <a:pt x="100" y="155"/>
                    <a:pt x="103" y="154"/>
                    <a:pt x="106" y="152"/>
                  </a:cubicBezTo>
                  <a:cubicBezTo>
                    <a:pt x="108" y="151"/>
                    <a:pt x="109" y="150"/>
                    <a:pt x="110" y="148"/>
                  </a:cubicBezTo>
                  <a:cubicBezTo>
                    <a:pt x="109" y="148"/>
                    <a:pt x="109" y="148"/>
                    <a:pt x="109" y="148"/>
                  </a:cubicBezTo>
                  <a:cubicBezTo>
                    <a:pt x="110" y="146"/>
                    <a:pt x="110" y="145"/>
                    <a:pt x="110" y="143"/>
                  </a:cubicBezTo>
                  <a:cubicBezTo>
                    <a:pt x="112" y="141"/>
                    <a:pt x="114" y="139"/>
                    <a:pt x="116" y="137"/>
                  </a:cubicBezTo>
                  <a:cubicBezTo>
                    <a:pt x="116" y="137"/>
                    <a:pt x="116" y="137"/>
                    <a:pt x="116" y="137"/>
                  </a:cubicBezTo>
                  <a:cubicBezTo>
                    <a:pt x="116" y="137"/>
                    <a:pt x="116" y="137"/>
                    <a:pt x="116" y="137"/>
                  </a:cubicBezTo>
                  <a:cubicBezTo>
                    <a:pt x="116" y="127"/>
                    <a:pt x="116" y="115"/>
                    <a:pt x="117" y="103"/>
                  </a:cubicBezTo>
                  <a:cubicBezTo>
                    <a:pt x="122" y="106"/>
                    <a:pt x="127" y="107"/>
                    <a:pt x="133" y="107"/>
                  </a:cubicBezTo>
                  <a:cubicBezTo>
                    <a:pt x="153" y="107"/>
                    <a:pt x="171" y="89"/>
                    <a:pt x="171" y="65"/>
                  </a:cubicBezTo>
                  <a:cubicBezTo>
                    <a:pt x="171" y="58"/>
                    <a:pt x="169" y="51"/>
                    <a:pt x="166" y="44"/>
                  </a:cubicBezTo>
                  <a:close/>
                  <a:moveTo>
                    <a:pt x="106" y="147"/>
                  </a:moveTo>
                  <a:cubicBezTo>
                    <a:pt x="105" y="148"/>
                    <a:pt x="104" y="148"/>
                    <a:pt x="103" y="149"/>
                  </a:cubicBezTo>
                  <a:cubicBezTo>
                    <a:pt x="98" y="153"/>
                    <a:pt x="85" y="158"/>
                    <a:pt x="64" y="158"/>
                  </a:cubicBezTo>
                  <a:cubicBezTo>
                    <a:pt x="59" y="158"/>
                    <a:pt x="54" y="157"/>
                    <a:pt x="48" y="157"/>
                  </a:cubicBezTo>
                  <a:cubicBezTo>
                    <a:pt x="42" y="156"/>
                    <a:pt x="35" y="155"/>
                    <a:pt x="28" y="152"/>
                  </a:cubicBezTo>
                  <a:cubicBezTo>
                    <a:pt x="25" y="151"/>
                    <a:pt x="22" y="150"/>
                    <a:pt x="19" y="149"/>
                  </a:cubicBezTo>
                  <a:cubicBezTo>
                    <a:pt x="18" y="148"/>
                    <a:pt x="16" y="146"/>
                    <a:pt x="15" y="145"/>
                  </a:cubicBezTo>
                  <a:cubicBezTo>
                    <a:pt x="15" y="144"/>
                    <a:pt x="15" y="143"/>
                    <a:pt x="15" y="142"/>
                  </a:cubicBezTo>
                  <a:cubicBezTo>
                    <a:pt x="22" y="148"/>
                    <a:pt x="35" y="154"/>
                    <a:pt x="56" y="156"/>
                  </a:cubicBezTo>
                  <a:cubicBezTo>
                    <a:pt x="59" y="156"/>
                    <a:pt x="61" y="156"/>
                    <a:pt x="63" y="156"/>
                  </a:cubicBezTo>
                  <a:cubicBezTo>
                    <a:pt x="75" y="156"/>
                    <a:pt x="86" y="154"/>
                    <a:pt x="95" y="150"/>
                  </a:cubicBezTo>
                  <a:cubicBezTo>
                    <a:pt x="99" y="149"/>
                    <a:pt x="102" y="147"/>
                    <a:pt x="106" y="146"/>
                  </a:cubicBezTo>
                  <a:cubicBezTo>
                    <a:pt x="106" y="146"/>
                    <a:pt x="106" y="147"/>
                    <a:pt x="106" y="147"/>
                  </a:cubicBezTo>
                  <a:close/>
                  <a:moveTo>
                    <a:pt x="112" y="136"/>
                  </a:moveTo>
                  <a:cubicBezTo>
                    <a:pt x="109" y="139"/>
                    <a:pt x="103" y="143"/>
                    <a:pt x="97" y="145"/>
                  </a:cubicBezTo>
                  <a:cubicBezTo>
                    <a:pt x="102" y="139"/>
                    <a:pt x="107" y="133"/>
                    <a:pt x="112" y="127"/>
                  </a:cubicBezTo>
                  <a:cubicBezTo>
                    <a:pt x="112" y="130"/>
                    <a:pt x="112" y="133"/>
                    <a:pt x="112" y="136"/>
                  </a:cubicBezTo>
                  <a:close/>
                  <a:moveTo>
                    <a:pt x="116" y="39"/>
                  </a:moveTo>
                  <a:cubicBezTo>
                    <a:pt x="109" y="47"/>
                    <a:pt x="102" y="54"/>
                    <a:pt x="96" y="61"/>
                  </a:cubicBezTo>
                  <a:cubicBezTo>
                    <a:pt x="95" y="61"/>
                    <a:pt x="95" y="62"/>
                    <a:pt x="96" y="62"/>
                  </a:cubicBezTo>
                  <a:cubicBezTo>
                    <a:pt x="96" y="63"/>
                    <a:pt x="97" y="63"/>
                    <a:pt x="97" y="62"/>
                  </a:cubicBezTo>
                  <a:cubicBezTo>
                    <a:pt x="98" y="61"/>
                    <a:pt x="99" y="60"/>
                    <a:pt x="100" y="59"/>
                  </a:cubicBezTo>
                  <a:cubicBezTo>
                    <a:pt x="101" y="59"/>
                    <a:pt x="101" y="59"/>
                    <a:pt x="101" y="59"/>
                  </a:cubicBezTo>
                  <a:cubicBezTo>
                    <a:pt x="105" y="53"/>
                    <a:pt x="110" y="48"/>
                    <a:pt x="115" y="43"/>
                  </a:cubicBezTo>
                  <a:cubicBezTo>
                    <a:pt x="115" y="50"/>
                    <a:pt x="115" y="58"/>
                    <a:pt x="114" y="67"/>
                  </a:cubicBezTo>
                  <a:cubicBezTo>
                    <a:pt x="114" y="67"/>
                    <a:pt x="114" y="67"/>
                    <a:pt x="114" y="67"/>
                  </a:cubicBezTo>
                  <a:cubicBezTo>
                    <a:pt x="108" y="74"/>
                    <a:pt x="103" y="81"/>
                    <a:pt x="98" y="88"/>
                  </a:cubicBezTo>
                  <a:cubicBezTo>
                    <a:pt x="98" y="89"/>
                    <a:pt x="98" y="89"/>
                    <a:pt x="98" y="90"/>
                  </a:cubicBezTo>
                  <a:cubicBezTo>
                    <a:pt x="99" y="90"/>
                    <a:pt x="99" y="90"/>
                    <a:pt x="99" y="89"/>
                  </a:cubicBezTo>
                  <a:cubicBezTo>
                    <a:pt x="104" y="83"/>
                    <a:pt x="109" y="76"/>
                    <a:pt x="114" y="69"/>
                  </a:cubicBezTo>
                  <a:cubicBezTo>
                    <a:pt x="114" y="74"/>
                    <a:pt x="114" y="78"/>
                    <a:pt x="114" y="82"/>
                  </a:cubicBezTo>
                  <a:cubicBezTo>
                    <a:pt x="113" y="82"/>
                    <a:pt x="113" y="82"/>
                    <a:pt x="112" y="83"/>
                  </a:cubicBezTo>
                  <a:cubicBezTo>
                    <a:pt x="107" y="89"/>
                    <a:pt x="102" y="96"/>
                    <a:pt x="97" y="103"/>
                  </a:cubicBezTo>
                  <a:cubicBezTo>
                    <a:pt x="96" y="103"/>
                    <a:pt x="96" y="104"/>
                    <a:pt x="97" y="104"/>
                  </a:cubicBezTo>
                  <a:cubicBezTo>
                    <a:pt x="97" y="105"/>
                    <a:pt x="98" y="105"/>
                    <a:pt x="98" y="104"/>
                  </a:cubicBezTo>
                  <a:cubicBezTo>
                    <a:pt x="103" y="98"/>
                    <a:pt x="108" y="91"/>
                    <a:pt x="114" y="84"/>
                  </a:cubicBezTo>
                  <a:cubicBezTo>
                    <a:pt x="113" y="99"/>
                    <a:pt x="112" y="113"/>
                    <a:pt x="112" y="126"/>
                  </a:cubicBezTo>
                  <a:cubicBezTo>
                    <a:pt x="112" y="126"/>
                    <a:pt x="111" y="126"/>
                    <a:pt x="111" y="126"/>
                  </a:cubicBezTo>
                  <a:cubicBezTo>
                    <a:pt x="105" y="132"/>
                    <a:pt x="99" y="139"/>
                    <a:pt x="94" y="146"/>
                  </a:cubicBezTo>
                  <a:cubicBezTo>
                    <a:pt x="94" y="146"/>
                    <a:pt x="94" y="146"/>
                    <a:pt x="94" y="147"/>
                  </a:cubicBezTo>
                  <a:cubicBezTo>
                    <a:pt x="85" y="150"/>
                    <a:pt x="74" y="152"/>
                    <a:pt x="63" y="152"/>
                  </a:cubicBezTo>
                  <a:cubicBezTo>
                    <a:pt x="61" y="152"/>
                    <a:pt x="59" y="152"/>
                    <a:pt x="57" y="152"/>
                  </a:cubicBezTo>
                  <a:cubicBezTo>
                    <a:pt x="25" y="150"/>
                    <a:pt x="13" y="137"/>
                    <a:pt x="9" y="129"/>
                  </a:cubicBezTo>
                  <a:cubicBezTo>
                    <a:pt x="8" y="101"/>
                    <a:pt x="8" y="61"/>
                    <a:pt x="5" y="32"/>
                  </a:cubicBezTo>
                  <a:cubicBezTo>
                    <a:pt x="5" y="32"/>
                    <a:pt x="6" y="33"/>
                    <a:pt x="6" y="33"/>
                  </a:cubicBezTo>
                  <a:cubicBezTo>
                    <a:pt x="9" y="35"/>
                    <a:pt x="13" y="36"/>
                    <a:pt x="20" y="38"/>
                  </a:cubicBezTo>
                  <a:cubicBezTo>
                    <a:pt x="32" y="41"/>
                    <a:pt x="46" y="43"/>
                    <a:pt x="62" y="43"/>
                  </a:cubicBezTo>
                  <a:cubicBezTo>
                    <a:pt x="71" y="43"/>
                    <a:pt x="80" y="42"/>
                    <a:pt x="90" y="41"/>
                  </a:cubicBezTo>
                  <a:cubicBezTo>
                    <a:pt x="93" y="40"/>
                    <a:pt x="96" y="40"/>
                    <a:pt x="100" y="39"/>
                  </a:cubicBezTo>
                  <a:cubicBezTo>
                    <a:pt x="103" y="38"/>
                    <a:pt x="106" y="37"/>
                    <a:pt x="108" y="36"/>
                  </a:cubicBezTo>
                  <a:cubicBezTo>
                    <a:pt x="104" y="41"/>
                    <a:pt x="100" y="45"/>
                    <a:pt x="95" y="49"/>
                  </a:cubicBezTo>
                  <a:cubicBezTo>
                    <a:pt x="94" y="49"/>
                    <a:pt x="94" y="50"/>
                    <a:pt x="95" y="50"/>
                  </a:cubicBezTo>
                  <a:cubicBezTo>
                    <a:pt x="95" y="51"/>
                    <a:pt x="96" y="51"/>
                    <a:pt x="96" y="50"/>
                  </a:cubicBezTo>
                  <a:cubicBezTo>
                    <a:pt x="103" y="45"/>
                    <a:pt x="109" y="38"/>
                    <a:pt x="115" y="32"/>
                  </a:cubicBezTo>
                  <a:cubicBezTo>
                    <a:pt x="116" y="32"/>
                    <a:pt x="116" y="32"/>
                    <a:pt x="116" y="31"/>
                  </a:cubicBezTo>
                  <a:cubicBezTo>
                    <a:pt x="116" y="34"/>
                    <a:pt x="116" y="37"/>
                    <a:pt x="116" y="39"/>
                  </a:cubicBezTo>
                  <a:close/>
                  <a:moveTo>
                    <a:pt x="96" y="28"/>
                  </a:moveTo>
                  <a:cubicBezTo>
                    <a:pt x="96" y="29"/>
                    <a:pt x="96" y="29"/>
                    <a:pt x="95" y="29"/>
                  </a:cubicBezTo>
                  <a:cubicBezTo>
                    <a:pt x="85" y="25"/>
                    <a:pt x="81" y="24"/>
                    <a:pt x="69" y="23"/>
                  </a:cubicBezTo>
                  <a:cubicBezTo>
                    <a:pt x="67" y="23"/>
                    <a:pt x="65" y="23"/>
                    <a:pt x="64" y="23"/>
                  </a:cubicBezTo>
                  <a:cubicBezTo>
                    <a:pt x="54" y="23"/>
                    <a:pt x="45" y="25"/>
                    <a:pt x="37" y="28"/>
                  </a:cubicBezTo>
                  <a:cubicBezTo>
                    <a:pt x="36" y="29"/>
                    <a:pt x="36" y="29"/>
                    <a:pt x="36" y="30"/>
                  </a:cubicBezTo>
                  <a:cubicBezTo>
                    <a:pt x="35" y="30"/>
                    <a:pt x="35" y="30"/>
                    <a:pt x="35" y="30"/>
                  </a:cubicBezTo>
                  <a:cubicBezTo>
                    <a:pt x="35" y="30"/>
                    <a:pt x="36" y="31"/>
                    <a:pt x="36" y="31"/>
                  </a:cubicBezTo>
                  <a:cubicBezTo>
                    <a:pt x="37" y="31"/>
                    <a:pt x="37" y="32"/>
                    <a:pt x="38" y="32"/>
                  </a:cubicBezTo>
                  <a:cubicBezTo>
                    <a:pt x="46" y="34"/>
                    <a:pt x="54" y="34"/>
                    <a:pt x="62" y="34"/>
                  </a:cubicBezTo>
                  <a:cubicBezTo>
                    <a:pt x="70" y="34"/>
                    <a:pt x="77" y="34"/>
                    <a:pt x="85" y="32"/>
                  </a:cubicBezTo>
                  <a:cubicBezTo>
                    <a:pt x="86" y="32"/>
                    <a:pt x="87" y="32"/>
                    <a:pt x="87" y="32"/>
                  </a:cubicBezTo>
                  <a:cubicBezTo>
                    <a:pt x="87" y="32"/>
                    <a:pt x="87" y="32"/>
                    <a:pt x="87" y="32"/>
                  </a:cubicBezTo>
                  <a:cubicBezTo>
                    <a:pt x="87" y="32"/>
                    <a:pt x="87" y="31"/>
                    <a:pt x="86" y="31"/>
                  </a:cubicBezTo>
                  <a:cubicBezTo>
                    <a:pt x="85" y="30"/>
                    <a:pt x="83" y="30"/>
                    <a:pt x="81" y="29"/>
                  </a:cubicBezTo>
                  <a:cubicBezTo>
                    <a:pt x="77" y="28"/>
                    <a:pt x="72" y="28"/>
                    <a:pt x="65" y="28"/>
                  </a:cubicBezTo>
                  <a:cubicBezTo>
                    <a:pt x="64" y="28"/>
                    <a:pt x="62" y="28"/>
                    <a:pt x="61" y="28"/>
                  </a:cubicBezTo>
                  <a:cubicBezTo>
                    <a:pt x="59" y="28"/>
                    <a:pt x="57" y="28"/>
                    <a:pt x="55" y="29"/>
                  </a:cubicBezTo>
                  <a:cubicBezTo>
                    <a:pt x="54" y="29"/>
                    <a:pt x="53" y="30"/>
                    <a:pt x="53" y="30"/>
                  </a:cubicBezTo>
                  <a:cubicBezTo>
                    <a:pt x="53" y="30"/>
                    <a:pt x="53" y="30"/>
                    <a:pt x="54" y="30"/>
                  </a:cubicBezTo>
                  <a:cubicBezTo>
                    <a:pt x="55" y="31"/>
                    <a:pt x="57" y="31"/>
                    <a:pt x="60" y="31"/>
                  </a:cubicBezTo>
                  <a:cubicBezTo>
                    <a:pt x="61" y="31"/>
                    <a:pt x="65" y="31"/>
                    <a:pt x="68" y="31"/>
                  </a:cubicBezTo>
                  <a:cubicBezTo>
                    <a:pt x="69" y="31"/>
                    <a:pt x="69" y="31"/>
                    <a:pt x="69" y="31"/>
                  </a:cubicBezTo>
                  <a:cubicBezTo>
                    <a:pt x="68" y="31"/>
                    <a:pt x="67" y="30"/>
                    <a:pt x="65" y="30"/>
                  </a:cubicBezTo>
                  <a:cubicBezTo>
                    <a:pt x="64" y="30"/>
                    <a:pt x="63" y="30"/>
                    <a:pt x="62" y="30"/>
                  </a:cubicBezTo>
                  <a:cubicBezTo>
                    <a:pt x="62" y="30"/>
                    <a:pt x="61" y="30"/>
                    <a:pt x="61" y="29"/>
                  </a:cubicBezTo>
                  <a:cubicBezTo>
                    <a:pt x="61" y="29"/>
                    <a:pt x="62" y="28"/>
                    <a:pt x="62" y="28"/>
                  </a:cubicBezTo>
                  <a:cubicBezTo>
                    <a:pt x="63" y="28"/>
                    <a:pt x="64" y="28"/>
                    <a:pt x="65" y="28"/>
                  </a:cubicBezTo>
                  <a:cubicBezTo>
                    <a:pt x="66" y="28"/>
                    <a:pt x="68" y="28"/>
                    <a:pt x="69" y="29"/>
                  </a:cubicBezTo>
                  <a:cubicBezTo>
                    <a:pt x="70" y="29"/>
                    <a:pt x="71" y="29"/>
                    <a:pt x="72" y="30"/>
                  </a:cubicBezTo>
                  <a:cubicBezTo>
                    <a:pt x="72" y="30"/>
                    <a:pt x="72" y="30"/>
                    <a:pt x="72" y="31"/>
                  </a:cubicBezTo>
                  <a:cubicBezTo>
                    <a:pt x="72" y="31"/>
                    <a:pt x="72" y="32"/>
                    <a:pt x="72" y="32"/>
                  </a:cubicBezTo>
                  <a:cubicBezTo>
                    <a:pt x="71" y="32"/>
                    <a:pt x="71" y="32"/>
                    <a:pt x="71" y="33"/>
                  </a:cubicBezTo>
                  <a:cubicBezTo>
                    <a:pt x="70" y="33"/>
                    <a:pt x="70" y="33"/>
                    <a:pt x="69" y="33"/>
                  </a:cubicBezTo>
                  <a:cubicBezTo>
                    <a:pt x="68" y="33"/>
                    <a:pt x="67" y="33"/>
                    <a:pt x="66" y="33"/>
                  </a:cubicBezTo>
                  <a:cubicBezTo>
                    <a:pt x="63" y="33"/>
                    <a:pt x="60" y="33"/>
                    <a:pt x="60" y="33"/>
                  </a:cubicBezTo>
                  <a:cubicBezTo>
                    <a:pt x="60" y="33"/>
                    <a:pt x="60" y="33"/>
                    <a:pt x="60" y="33"/>
                  </a:cubicBezTo>
                  <a:cubicBezTo>
                    <a:pt x="58" y="33"/>
                    <a:pt x="56" y="33"/>
                    <a:pt x="55" y="33"/>
                  </a:cubicBezTo>
                  <a:cubicBezTo>
                    <a:pt x="53" y="32"/>
                    <a:pt x="52" y="32"/>
                    <a:pt x="52" y="31"/>
                  </a:cubicBezTo>
                  <a:cubicBezTo>
                    <a:pt x="51" y="31"/>
                    <a:pt x="51" y="31"/>
                    <a:pt x="51" y="30"/>
                  </a:cubicBezTo>
                  <a:cubicBezTo>
                    <a:pt x="51" y="29"/>
                    <a:pt x="51" y="29"/>
                    <a:pt x="51" y="29"/>
                  </a:cubicBezTo>
                  <a:cubicBezTo>
                    <a:pt x="52" y="28"/>
                    <a:pt x="52" y="28"/>
                    <a:pt x="52" y="28"/>
                  </a:cubicBezTo>
                  <a:cubicBezTo>
                    <a:pt x="53" y="28"/>
                    <a:pt x="53" y="27"/>
                    <a:pt x="54" y="27"/>
                  </a:cubicBezTo>
                  <a:cubicBezTo>
                    <a:pt x="56" y="26"/>
                    <a:pt x="58" y="26"/>
                    <a:pt x="61" y="26"/>
                  </a:cubicBezTo>
                  <a:cubicBezTo>
                    <a:pt x="62" y="26"/>
                    <a:pt x="64" y="26"/>
                    <a:pt x="65" y="26"/>
                  </a:cubicBezTo>
                  <a:cubicBezTo>
                    <a:pt x="74" y="26"/>
                    <a:pt x="81" y="27"/>
                    <a:pt x="85" y="29"/>
                  </a:cubicBezTo>
                  <a:cubicBezTo>
                    <a:pt x="87" y="29"/>
                    <a:pt x="88" y="30"/>
                    <a:pt x="89" y="30"/>
                  </a:cubicBezTo>
                  <a:cubicBezTo>
                    <a:pt x="89" y="31"/>
                    <a:pt x="89" y="31"/>
                    <a:pt x="89" y="32"/>
                  </a:cubicBezTo>
                  <a:cubicBezTo>
                    <a:pt x="89" y="32"/>
                    <a:pt x="89" y="33"/>
                    <a:pt x="89" y="33"/>
                  </a:cubicBezTo>
                  <a:cubicBezTo>
                    <a:pt x="89" y="33"/>
                    <a:pt x="88" y="33"/>
                    <a:pt x="88" y="34"/>
                  </a:cubicBezTo>
                  <a:cubicBezTo>
                    <a:pt x="87" y="34"/>
                    <a:pt x="86" y="34"/>
                    <a:pt x="85" y="34"/>
                  </a:cubicBezTo>
                  <a:cubicBezTo>
                    <a:pt x="77" y="36"/>
                    <a:pt x="70" y="36"/>
                    <a:pt x="62" y="36"/>
                  </a:cubicBezTo>
                  <a:cubicBezTo>
                    <a:pt x="54" y="36"/>
                    <a:pt x="46" y="36"/>
                    <a:pt x="37" y="34"/>
                  </a:cubicBezTo>
                  <a:cubicBezTo>
                    <a:pt x="37" y="33"/>
                    <a:pt x="36" y="33"/>
                    <a:pt x="35" y="32"/>
                  </a:cubicBezTo>
                  <a:cubicBezTo>
                    <a:pt x="34" y="32"/>
                    <a:pt x="33" y="31"/>
                    <a:pt x="33" y="30"/>
                  </a:cubicBezTo>
                  <a:cubicBezTo>
                    <a:pt x="34" y="29"/>
                    <a:pt x="34" y="29"/>
                    <a:pt x="34" y="29"/>
                  </a:cubicBezTo>
                  <a:cubicBezTo>
                    <a:pt x="34" y="28"/>
                    <a:pt x="35" y="27"/>
                    <a:pt x="36" y="27"/>
                  </a:cubicBezTo>
                  <a:cubicBezTo>
                    <a:pt x="45" y="23"/>
                    <a:pt x="54" y="21"/>
                    <a:pt x="64" y="21"/>
                  </a:cubicBezTo>
                  <a:cubicBezTo>
                    <a:pt x="65" y="21"/>
                    <a:pt x="67" y="21"/>
                    <a:pt x="69" y="21"/>
                  </a:cubicBezTo>
                  <a:cubicBezTo>
                    <a:pt x="82" y="22"/>
                    <a:pt x="85" y="23"/>
                    <a:pt x="96" y="27"/>
                  </a:cubicBezTo>
                  <a:cubicBezTo>
                    <a:pt x="96" y="27"/>
                    <a:pt x="96" y="27"/>
                    <a:pt x="96" y="27"/>
                  </a:cubicBezTo>
                  <a:cubicBezTo>
                    <a:pt x="96" y="27"/>
                    <a:pt x="97" y="28"/>
                    <a:pt x="96" y="28"/>
                  </a:cubicBezTo>
                  <a:close/>
                  <a:moveTo>
                    <a:pt x="116" y="23"/>
                  </a:moveTo>
                  <a:cubicBezTo>
                    <a:pt x="116" y="25"/>
                    <a:pt x="115" y="27"/>
                    <a:pt x="114" y="28"/>
                  </a:cubicBezTo>
                  <a:cubicBezTo>
                    <a:pt x="113" y="29"/>
                    <a:pt x="111" y="30"/>
                    <a:pt x="109" y="31"/>
                  </a:cubicBezTo>
                  <a:cubicBezTo>
                    <a:pt x="103" y="21"/>
                    <a:pt x="81" y="18"/>
                    <a:pt x="52" y="19"/>
                  </a:cubicBezTo>
                  <a:cubicBezTo>
                    <a:pt x="32" y="20"/>
                    <a:pt x="16" y="28"/>
                    <a:pt x="17" y="33"/>
                  </a:cubicBezTo>
                  <a:cubicBezTo>
                    <a:pt x="13" y="32"/>
                    <a:pt x="10" y="31"/>
                    <a:pt x="9" y="30"/>
                  </a:cubicBezTo>
                  <a:cubicBezTo>
                    <a:pt x="6" y="28"/>
                    <a:pt x="6" y="27"/>
                    <a:pt x="5" y="26"/>
                  </a:cubicBezTo>
                  <a:cubicBezTo>
                    <a:pt x="4" y="26"/>
                    <a:pt x="4" y="26"/>
                    <a:pt x="4" y="26"/>
                  </a:cubicBezTo>
                  <a:cubicBezTo>
                    <a:pt x="5" y="26"/>
                    <a:pt x="5" y="26"/>
                    <a:pt x="5" y="26"/>
                  </a:cubicBezTo>
                  <a:cubicBezTo>
                    <a:pt x="5" y="26"/>
                    <a:pt x="5" y="25"/>
                    <a:pt x="5" y="25"/>
                  </a:cubicBezTo>
                  <a:cubicBezTo>
                    <a:pt x="5" y="24"/>
                    <a:pt x="5" y="23"/>
                    <a:pt x="6" y="22"/>
                  </a:cubicBezTo>
                  <a:cubicBezTo>
                    <a:pt x="7" y="21"/>
                    <a:pt x="8" y="19"/>
                    <a:pt x="11" y="18"/>
                  </a:cubicBezTo>
                  <a:cubicBezTo>
                    <a:pt x="18" y="12"/>
                    <a:pt x="30" y="8"/>
                    <a:pt x="37" y="7"/>
                  </a:cubicBezTo>
                  <a:cubicBezTo>
                    <a:pt x="45" y="5"/>
                    <a:pt x="54" y="4"/>
                    <a:pt x="63" y="4"/>
                  </a:cubicBezTo>
                  <a:cubicBezTo>
                    <a:pt x="72" y="4"/>
                    <a:pt x="81" y="5"/>
                    <a:pt x="88" y="6"/>
                  </a:cubicBezTo>
                  <a:cubicBezTo>
                    <a:pt x="94" y="7"/>
                    <a:pt x="100" y="7"/>
                    <a:pt x="102" y="8"/>
                  </a:cubicBezTo>
                  <a:cubicBezTo>
                    <a:pt x="108" y="10"/>
                    <a:pt x="111" y="12"/>
                    <a:pt x="113" y="14"/>
                  </a:cubicBezTo>
                  <a:cubicBezTo>
                    <a:pt x="116" y="17"/>
                    <a:pt x="116" y="19"/>
                    <a:pt x="116" y="21"/>
                  </a:cubicBezTo>
                  <a:cubicBezTo>
                    <a:pt x="116" y="22"/>
                    <a:pt x="116" y="22"/>
                    <a:pt x="116" y="23"/>
                  </a:cubicBezTo>
                  <a:close/>
                  <a:moveTo>
                    <a:pt x="118" y="63"/>
                  </a:moveTo>
                  <a:cubicBezTo>
                    <a:pt x="120" y="63"/>
                    <a:pt x="120" y="63"/>
                    <a:pt x="120" y="63"/>
                  </a:cubicBezTo>
                  <a:cubicBezTo>
                    <a:pt x="120" y="62"/>
                    <a:pt x="120" y="61"/>
                    <a:pt x="121" y="59"/>
                  </a:cubicBezTo>
                  <a:cubicBezTo>
                    <a:pt x="122" y="56"/>
                    <a:pt x="124" y="54"/>
                    <a:pt x="127" y="51"/>
                  </a:cubicBezTo>
                  <a:cubicBezTo>
                    <a:pt x="130" y="49"/>
                    <a:pt x="134" y="48"/>
                    <a:pt x="139" y="48"/>
                  </a:cubicBezTo>
                  <a:cubicBezTo>
                    <a:pt x="140" y="48"/>
                    <a:pt x="140" y="48"/>
                    <a:pt x="140" y="48"/>
                  </a:cubicBezTo>
                  <a:cubicBezTo>
                    <a:pt x="143" y="48"/>
                    <a:pt x="145" y="48"/>
                    <a:pt x="148" y="50"/>
                  </a:cubicBezTo>
                  <a:cubicBezTo>
                    <a:pt x="150" y="51"/>
                    <a:pt x="151" y="52"/>
                    <a:pt x="152" y="54"/>
                  </a:cubicBezTo>
                  <a:cubicBezTo>
                    <a:pt x="154" y="58"/>
                    <a:pt x="155" y="61"/>
                    <a:pt x="155" y="64"/>
                  </a:cubicBezTo>
                  <a:cubicBezTo>
                    <a:pt x="155" y="70"/>
                    <a:pt x="152" y="76"/>
                    <a:pt x="148" y="80"/>
                  </a:cubicBezTo>
                  <a:cubicBezTo>
                    <a:pt x="144" y="85"/>
                    <a:pt x="138" y="87"/>
                    <a:pt x="131" y="87"/>
                  </a:cubicBezTo>
                  <a:cubicBezTo>
                    <a:pt x="127" y="87"/>
                    <a:pt x="122" y="86"/>
                    <a:pt x="118" y="83"/>
                  </a:cubicBezTo>
                  <a:cubicBezTo>
                    <a:pt x="118" y="76"/>
                    <a:pt x="118" y="70"/>
                    <a:pt x="118" y="63"/>
                  </a:cubicBezTo>
                  <a:close/>
                  <a:moveTo>
                    <a:pt x="156" y="92"/>
                  </a:moveTo>
                  <a:cubicBezTo>
                    <a:pt x="150" y="99"/>
                    <a:pt x="141" y="103"/>
                    <a:pt x="133" y="103"/>
                  </a:cubicBezTo>
                  <a:cubicBezTo>
                    <a:pt x="128" y="103"/>
                    <a:pt x="123" y="102"/>
                    <a:pt x="118" y="99"/>
                  </a:cubicBezTo>
                  <a:cubicBezTo>
                    <a:pt x="117" y="101"/>
                    <a:pt x="117" y="101"/>
                    <a:pt x="117" y="101"/>
                  </a:cubicBezTo>
                  <a:cubicBezTo>
                    <a:pt x="117" y="96"/>
                    <a:pt x="117" y="92"/>
                    <a:pt x="117" y="88"/>
                  </a:cubicBezTo>
                  <a:cubicBezTo>
                    <a:pt x="122" y="90"/>
                    <a:pt x="127" y="91"/>
                    <a:pt x="131" y="91"/>
                  </a:cubicBezTo>
                  <a:cubicBezTo>
                    <a:pt x="146" y="91"/>
                    <a:pt x="159" y="79"/>
                    <a:pt x="159" y="64"/>
                  </a:cubicBezTo>
                  <a:cubicBezTo>
                    <a:pt x="159" y="60"/>
                    <a:pt x="158" y="57"/>
                    <a:pt x="156" y="53"/>
                  </a:cubicBezTo>
                  <a:cubicBezTo>
                    <a:pt x="155" y="50"/>
                    <a:pt x="152" y="48"/>
                    <a:pt x="150" y="46"/>
                  </a:cubicBezTo>
                  <a:cubicBezTo>
                    <a:pt x="147" y="45"/>
                    <a:pt x="144" y="44"/>
                    <a:pt x="141" y="44"/>
                  </a:cubicBezTo>
                  <a:cubicBezTo>
                    <a:pt x="140" y="44"/>
                    <a:pt x="140" y="44"/>
                    <a:pt x="139" y="44"/>
                  </a:cubicBezTo>
                  <a:cubicBezTo>
                    <a:pt x="132" y="44"/>
                    <a:pt x="126" y="47"/>
                    <a:pt x="122" y="51"/>
                  </a:cubicBezTo>
                  <a:cubicBezTo>
                    <a:pt x="121" y="52"/>
                    <a:pt x="120" y="53"/>
                    <a:pt x="119" y="54"/>
                  </a:cubicBezTo>
                  <a:cubicBezTo>
                    <a:pt x="119" y="51"/>
                    <a:pt x="119" y="48"/>
                    <a:pt x="119" y="45"/>
                  </a:cubicBezTo>
                  <a:cubicBezTo>
                    <a:pt x="119" y="45"/>
                    <a:pt x="119" y="45"/>
                    <a:pt x="119" y="45"/>
                  </a:cubicBezTo>
                  <a:cubicBezTo>
                    <a:pt x="121" y="41"/>
                    <a:pt x="124" y="37"/>
                    <a:pt x="128" y="35"/>
                  </a:cubicBezTo>
                  <a:cubicBezTo>
                    <a:pt x="131" y="33"/>
                    <a:pt x="135" y="32"/>
                    <a:pt x="139" y="32"/>
                  </a:cubicBezTo>
                  <a:cubicBezTo>
                    <a:pt x="139" y="32"/>
                    <a:pt x="140" y="32"/>
                    <a:pt x="141" y="32"/>
                  </a:cubicBezTo>
                  <a:cubicBezTo>
                    <a:pt x="144" y="33"/>
                    <a:pt x="149" y="34"/>
                    <a:pt x="152" y="36"/>
                  </a:cubicBezTo>
                  <a:cubicBezTo>
                    <a:pt x="156" y="38"/>
                    <a:pt x="160" y="41"/>
                    <a:pt x="162" y="45"/>
                  </a:cubicBezTo>
                  <a:cubicBezTo>
                    <a:pt x="165" y="52"/>
                    <a:pt x="167" y="59"/>
                    <a:pt x="167" y="65"/>
                  </a:cubicBezTo>
                  <a:cubicBezTo>
                    <a:pt x="167" y="76"/>
                    <a:pt x="163" y="86"/>
                    <a:pt x="156" y="92"/>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
        <p:nvSpPr>
          <p:cNvPr id="8207" name="Freeform 65"/>
          <p:cNvSpPr>
            <a:spLocks noEditPoints="1" noChangeArrowheads="1"/>
          </p:cNvSpPr>
          <p:nvPr/>
        </p:nvSpPr>
        <p:spPr bwMode="auto">
          <a:xfrm>
            <a:off x="1095862" y="4527550"/>
            <a:ext cx="732141" cy="501651"/>
          </a:xfrm>
          <a:custGeom>
            <a:avLst/>
            <a:gdLst>
              <a:gd name="T0" fmla="*/ 23 w 207"/>
              <a:gd name="T1" fmla="*/ 8 h 189"/>
              <a:gd name="T2" fmla="*/ 16 w 207"/>
              <a:gd name="T3" fmla="*/ 121 h 189"/>
              <a:gd name="T4" fmla="*/ 100 w 207"/>
              <a:gd name="T5" fmla="*/ 103 h 189"/>
              <a:gd name="T6" fmla="*/ 116 w 207"/>
              <a:gd name="T7" fmla="*/ 110 h 189"/>
              <a:gd name="T8" fmla="*/ 117 w 207"/>
              <a:gd name="T9" fmla="*/ 136 h 189"/>
              <a:gd name="T10" fmla="*/ 99 w 207"/>
              <a:gd name="T11" fmla="*/ 169 h 189"/>
              <a:gd name="T12" fmla="*/ 102 w 207"/>
              <a:gd name="T13" fmla="*/ 181 h 189"/>
              <a:gd name="T14" fmla="*/ 111 w 207"/>
              <a:gd name="T15" fmla="*/ 185 h 189"/>
              <a:gd name="T16" fmla="*/ 146 w 207"/>
              <a:gd name="T17" fmla="*/ 186 h 189"/>
              <a:gd name="T18" fmla="*/ 190 w 207"/>
              <a:gd name="T19" fmla="*/ 104 h 189"/>
              <a:gd name="T20" fmla="*/ 199 w 207"/>
              <a:gd name="T21" fmla="*/ 100 h 189"/>
              <a:gd name="T22" fmla="*/ 199 w 207"/>
              <a:gd name="T23" fmla="*/ 50 h 189"/>
              <a:gd name="T24" fmla="*/ 186 w 207"/>
              <a:gd name="T25" fmla="*/ 37 h 189"/>
              <a:gd name="T26" fmla="*/ 120 w 207"/>
              <a:gd name="T27" fmla="*/ 40 h 189"/>
              <a:gd name="T28" fmla="*/ 50 w 207"/>
              <a:gd name="T29" fmla="*/ 63 h 189"/>
              <a:gd name="T30" fmla="*/ 44 w 207"/>
              <a:gd name="T31" fmla="*/ 69 h 189"/>
              <a:gd name="T32" fmla="*/ 60 w 207"/>
              <a:gd name="T33" fmla="*/ 50 h 189"/>
              <a:gd name="T34" fmla="*/ 29 w 207"/>
              <a:gd name="T35" fmla="*/ 72 h 189"/>
              <a:gd name="T36" fmla="*/ 32 w 207"/>
              <a:gd name="T37" fmla="*/ 49 h 189"/>
              <a:gd name="T38" fmla="*/ 42 w 207"/>
              <a:gd name="T39" fmla="*/ 57 h 189"/>
              <a:gd name="T40" fmla="*/ 61 w 207"/>
              <a:gd name="T41" fmla="*/ 46 h 189"/>
              <a:gd name="T42" fmla="*/ 31 w 207"/>
              <a:gd name="T43" fmla="*/ 47 h 189"/>
              <a:gd name="T44" fmla="*/ 29 w 207"/>
              <a:gd name="T45" fmla="*/ 79 h 189"/>
              <a:gd name="T46" fmla="*/ 56 w 207"/>
              <a:gd name="T47" fmla="*/ 83 h 189"/>
              <a:gd name="T48" fmla="*/ 5 w 207"/>
              <a:gd name="T49" fmla="*/ 77 h 189"/>
              <a:gd name="T50" fmla="*/ 53 w 207"/>
              <a:gd name="T51" fmla="*/ 17 h 189"/>
              <a:gd name="T52" fmla="*/ 18 w 207"/>
              <a:gd name="T53" fmla="*/ 117 h 189"/>
              <a:gd name="T54" fmla="*/ 64 w 207"/>
              <a:gd name="T55" fmla="*/ 33 h 189"/>
              <a:gd name="T56" fmla="*/ 60 w 207"/>
              <a:gd name="T57" fmla="*/ 11 h 189"/>
              <a:gd name="T58" fmla="*/ 41 w 207"/>
              <a:gd name="T59" fmla="*/ 119 h 189"/>
              <a:gd name="T60" fmla="*/ 66 w 207"/>
              <a:gd name="T61" fmla="*/ 86 h 189"/>
              <a:gd name="T62" fmla="*/ 127 w 207"/>
              <a:gd name="T63" fmla="*/ 45 h 189"/>
              <a:gd name="T64" fmla="*/ 119 w 207"/>
              <a:gd name="T65" fmla="*/ 111 h 189"/>
              <a:gd name="T66" fmla="*/ 119 w 207"/>
              <a:gd name="T67" fmla="*/ 111 h 189"/>
              <a:gd name="T68" fmla="*/ 129 w 207"/>
              <a:gd name="T69" fmla="*/ 135 h 189"/>
              <a:gd name="T70" fmla="*/ 118 w 207"/>
              <a:gd name="T71" fmla="*/ 129 h 189"/>
              <a:gd name="T72" fmla="*/ 102 w 207"/>
              <a:gd name="T73" fmla="*/ 177 h 189"/>
              <a:gd name="T74" fmla="*/ 117 w 207"/>
              <a:gd name="T75" fmla="*/ 148 h 189"/>
              <a:gd name="T76" fmla="*/ 125 w 207"/>
              <a:gd name="T77" fmla="*/ 138 h 189"/>
              <a:gd name="T78" fmla="*/ 105 w 207"/>
              <a:gd name="T79" fmla="*/ 178 h 189"/>
              <a:gd name="T80" fmla="*/ 139 w 207"/>
              <a:gd name="T81" fmla="*/ 186 h 189"/>
              <a:gd name="T82" fmla="*/ 137 w 207"/>
              <a:gd name="T83" fmla="*/ 119 h 189"/>
              <a:gd name="T84" fmla="*/ 203 w 207"/>
              <a:gd name="T85" fmla="*/ 72 h 189"/>
              <a:gd name="T86" fmla="*/ 200 w 207"/>
              <a:gd name="T87" fmla="*/ 67 h 189"/>
              <a:gd name="T88" fmla="*/ 184 w 207"/>
              <a:gd name="T89" fmla="*/ 41 h 189"/>
              <a:gd name="T90" fmla="*/ 195 w 207"/>
              <a:gd name="T91" fmla="*/ 84 h 189"/>
              <a:gd name="T92" fmla="*/ 186 w 207"/>
              <a:gd name="T93" fmla="*/ 94 h 189"/>
              <a:gd name="T94" fmla="*/ 168 w 207"/>
              <a:gd name="T95" fmla="*/ 108 h 189"/>
              <a:gd name="T96" fmla="*/ 153 w 207"/>
              <a:gd name="T97" fmla="*/ 107 h 189"/>
              <a:gd name="T98" fmla="*/ 150 w 207"/>
              <a:gd name="T99" fmla="*/ 107 h 189"/>
              <a:gd name="T100" fmla="*/ 146 w 207"/>
              <a:gd name="T101" fmla="*/ 103 h 189"/>
              <a:gd name="T102" fmla="*/ 139 w 207"/>
              <a:gd name="T103" fmla="*/ 106 h 189"/>
              <a:gd name="T104" fmla="*/ 131 w 207"/>
              <a:gd name="T105" fmla="*/ 107 h 189"/>
              <a:gd name="T106" fmla="*/ 132 w 207"/>
              <a:gd name="T107" fmla="*/ 101 h 189"/>
              <a:gd name="T108" fmla="*/ 165 w 207"/>
              <a:gd name="T109" fmla="*/ 40 h 189"/>
              <a:gd name="T110" fmla="*/ 137 w 207"/>
              <a:gd name="T111" fmla="*/ 60 h 189"/>
              <a:gd name="T112" fmla="*/ 121 w 207"/>
              <a:gd name="T113" fmla="*/ 108 h 189"/>
              <a:gd name="T114" fmla="*/ 121 w 207"/>
              <a:gd name="T115" fmla="*/ 105 h 189"/>
              <a:gd name="T116" fmla="*/ 128 w 207"/>
              <a:gd name="T117" fmla="*/ 41 h 1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7"/>
              <a:gd name="T178" fmla="*/ 0 h 189"/>
              <a:gd name="T179" fmla="*/ 207 w 207"/>
              <a:gd name="T180" fmla="*/ 189 h 1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7" h="189">
                <a:moveTo>
                  <a:pt x="96" y="34"/>
                </a:moveTo>
                <a:cubicBezTo>
                  <a:pt x="86" y="29"/>
                  <a:pt x="75" y="20"/>
                  <a:pt x="62" y="7"/>
                </a:cubicBezTo>
                <a:cubicBezTo>
                  <a:pt x="61" y="7"/>
                  <a:pt x="61" y="7"/>
                  <a:pt x="61" y="7"/>
                </a:cubicBezTo>
                <a:cubicBezTo>
                  <a:pt x="56" y="3"/>
                  <a:pt x="50" y="0"/>
                  <a:pt x="43" y="0"/>
                </a:cubicBezTo>
                <a:cubicBezTo>
                  <a:pt x="36" y="0"/>
                  <a:pt x="29" y="2"/>
                  <a:pt x="23" y="8"/>
                </a:cubicBezTo>
                <a:cubicBezTo>
                  <a:pt x="15" y="14"/>
                  <a:pt x="9" y="25"/>
                  <a:pt x="6" y="37"/>
                </a:cubicBezTo>
                <a:cubicBezTo>
                  <a:pt x="2" y="48"/>
                  <a:pt x="0" y="62"/>
                  <a:pt x="0" y="73"/>
                </a:cubicBezTo>
                <a:cubicBezTo>
                  <a:pt x="0" y="75"/>
                  <a:pt x="0" y="77"/>
                  <a:pt x="0" y="79"/>
                </a:cubicBezTo>
                <a:cubicBezTo>
                  <a:pt x="1" y="88"/>
                  <a:pt x="3" y="100"/>
                  <a:pt x="8" y="109"/>
                </a:cubicBezTo>
                <a:cubicBezTo>
                  <a:pt x="10" y="114"/>
                  <a:pt x="13" y="118"/>
                  <a:pt x="16" y="121"/>
                </a:cubicBezTo>
                <a:cubicBezTo>
                  <a:pt x="20" y="124"/>
                  <a:pt x="24" y="126"/>
                  <a:pt x="29" y="126"/>
                </a:cubicBezTo>
                <a:cubicBezTo>
                  <a:pt x="33" y="126"/>
                  <a:pt x="36" y="125"/>
                  <a:pt x="40" y="123"/>
                </a:cubicBezTo>
                <a:cubicBezTo>
                  <a:pt x="41" y="123"/>
                  <a:pt x="42" y="122"/>
                  <a:pt x="42" y="122"/>
                </a:cubicBezTo>
                <a:cubicBezTo>
                  <a:pt x="42" y="122"/>
                  <a:pt x="43" y="122"/>
                  <a:pt x="43" y="122"/>
                </a:cubicBezTo>
                <a:cubicBezTo>
                  <a:pt x="64" y="110"/>
                  <a:pt x="79" y="103"/>
                  <a:pt x="100" y="103"/>
                </a:cubicBezTo>
                <a:cubicBezTo>
                  <a:pt x="104" y="103"/>
                  <a:pt x="109" y="104"/>
                  <a:pt x="114" y="104"/>
                </a:cubicBezTo>
                <a:cubicBezTo>
                  <a:pt x="114" y="105"/>
                  <a:pt x="114" y="106"/>
                  <a:pt x="114" y="107"/>
                </a:cubicBezTo>
                <a:cubicBezTo>
                  <a:pt x="114" y="107"/>
                  <a:pt x="115" y="108"/>
                  <a:pt x="115" y="108"/>
                </a:cubicBezTo>
                <a:cubicBezTo>
                  <a:pt x="115" y="109"/>
                  <a:pt x="115" y="109"/>
                  <a:pt x="116" y="110"/>
                </a:cubicBezTo>
                <a:cubicBezTo>
                  <a:pt x="116" y="110"/>
                  <a:pt x="116" y="110"/>
                  <a:pt x="116" y="110"/>
                </a:cubicBezTo>
                <a:cubicBezTo>
                  <a:pt x="116" y="111"/>
                  <a:pt x="116" y="113"/>
                  <a:pt x="116" y="114"/>
                </a:cubicBezTo>
                <a:cubicBezTo>
                  <a:pt x="116" y="119"/>
                  <a:pt x="115" y="123"/>
                  <a:pt x="115" y="128"/>
                </a:cubicBezTo>
                <a:cubicBezTo>
                  <a:pt x="114" y="129"/>
                  <a:pt x="114" y="129"/>
                  <a:pt x="114" y="130"/>
                </a:cubicBezTo>
                <a:cubicBezTo>
                  <a:pt x="114" y="132"/>
                  <a:pt x="115" y="135"/>
                  <a:pt x="117" y="136"/>
                </a:cubicBezTo>
                <a:cubicBezTo>
                  <a:pt x="117" y="136"/>
                  <a:pt x="117" y="136"/>
                  <a:pt x="117" y="136"/>
                </a:cubicBezTo>
                <a:cubicBezTo>
                  <a:pt x="117" y="137"/>
                  <a:pt x="117" y="137"/>
                  <a:pt x="117" y="138"/>
                </a:cubicBezTo>
                <a:cubicBezTo>
                  <a:pt x="118" y="139"/>
                  <a:pt x="117" y="141"/>
                  <a:pt x="116" y="143"/>
                </a:cubicBezTo>
                <a:cubicBezTo>
                  <a:pt x="115" y="144"/>
                  <a:pt x="114" y="145"/>
                  <a:pt x="113" y="147"/>
                </a:cubicBezTo>
                <a:cubicBezTo>
                  <a:pt x="111" y="151"/>
                  <a:pt x="108" y="155"/>
                  <a:pt x="105" y="159"/>
                </a:cubicBezTo>
                <a:cubicBezTo>
                  <a:pt x="102" y="163"/>
                  <a:pt x="100" y="166"/>
                  <a:pt x="99" y="169"/>
                </a:cubicBezTo>
                <a:cubicBezTo>
                  <a:pt x="98" y="170"/>
                  <a:pt x="98" y="172"/>
                  <a:pt x="98" y="174"/>
                </a:cubicBezTo>
                <a:cubicBezTo>
                  <a:pt x="98" y="176"/>
                  <a:pt x="98" y="177"/>
                  <a:pt x="99" y="179"/>
                </a:cubicBezTo>
                <a:cubicBezTo>
                  <a:pt x="99" y="179"/>
                  <a:pt x="99" y="179"/>
                  <a:pt x="99" y="179"/>
                </a:cubicBezTo>
                <a:cubicBezTo>
                  <a:pt x="99" y="180"/>
                  <a:pt x="99" y="180"/>
                  <a:pt x="99" y="180"/>
                </a:cubicBezTo>
                <a:cubicBezTo>
                  <a:pt x="100" y="180"/>
                  <a:pt x="101" y="180"/>
                  <a:pt x="102" y="181"/>
                </a:cubicBezTo>
                <a:cubicBezTo>
                  <a:pt x="104" y="182"/>
                  <a:pt x="106" y="183"/>
                  <a:pt x="108" y="184"/>
                </a:cubicBezTo>
                <a:cubicBezTo>
                  <a:pt x="108" y="184"/>
                  <a:pt x="109" y="184"/>
                  <a:pt x="110" y="185"/>
                </a:cubicBezTo>
                <a:cubicBezTo>
                  <a:pt x="110" y="185"/>
                  <a:pt x="110" y="185"/>
                  <a:pt x="110" y="185"/>
                </a:cubicBezTo>
                <a:cubicBezTo>
                  <a:pt x="111" y="185"/>
                  <a:pt x="111" y="185"/>
                  <a:pt x="111" y="185"/>
                </a:cubicBezTo>
                <a:cubicBezTo>
                  <a:pt x="111" y="185"/>
                  <a:pt x="111" y="185"/>
                  <a:pt x="111" y="185"/>
                </a:cubicBezTo>
                <a:cubicBezTo>
                  <a:pt x="112" y="185"/>
                  <a:pt x="112" y="185"/>
                  <a:pt x="112" y="185"/>
                </a:cubicBezTo>
                <a:cubicBezTo>
                  <a:pt x="121" y="187"/>
                  <a:pt x="130" y="189"/>
                  <a:pt x="139" y="189"/>
                </a:cubicBezTo>
                <a:cubicBezTo>
                  <a:pt x="139" y="189"/>
                  <a:pt x="140" y="189"/>
                  <a:pt x="140" y="189"/>
                </a:cubicBezTo>
                <a:cubicBezTo>
                  <a:pt x="141" y="189"/>
                  <a:pt x="142" y="189"/>
                  <a:pt x="144" y="189"/>
                </a:cubicBezTo>
                <a:cubicBezTo>
                  <a:pt x="145" y="188"/>
                  <a:pt x="145" y="187"/>
                  <a:pt x="146" y="186"/>
                </a:cubicBezTo>
                <a:cubicBezTo>
                  <a:pt x="159" y="163"/>
                  <a:pt x="169" y="138"/>
                  <a:pt x="175" y="112"/>
                </a:cubicBezTo>
                <a:cubicBezTo>
                  <a:pt x="176" y="113"/>
                  <a:pt x="178" y="113"/>
                  <a:pt x="179" y="113"/>
                </a:cubicBezTo>
                <a:cubicBezTo>
                  <a:pt x="179" y="112"/>
                  <a:pt x="179" y="112"/>
                  <a:pt x="179" y="112"/>
                </a:cubicBezTo>
                <a:cubicBezTo>
                  <a:pt x="179" y="113"/>
                  <a:pt x="179" y="113"/>
                  <a:pt x="179" y="113"/>
                </a:cubicBezTo>
                <a:cubicBezTo>
                  <a:pt x="183" y="111"/>
                  <a:pt x="187" y="108"/>
                  <a:pt x="190" y="104"/>
                </a:cubicBezTo>
                <a:cubicBezTo>
                  <a:pt x="190" y="105"/>
                  <a:pt x="190" y="105"/>
                  <a:pt x="190" y="105"/>
                </a:cubicBezTo>
                <a:cubicBezTo>
                  <a:pt x="192" y="105"/>
                  <a:pt x="193" y="104"/>
                  <a:pt x="194" y="104"/>
                </a:cubicBezTo>
                <a:cubicBezTo>
                  <a:pt x="196" y="103"/>
                  <a:pt x="197" y="102"/>
                  <a:pt x="199" y="101"/>
                </a:cubicBezTo>
                <a:cubicBezTo>
                  <a:pt x="199" y="100"/>
                  <a:pt x="199" y="100"/>
                  <a:pt x="199" y="100"/>
                </a:cubicBezTo>
                <a:cubicBezTo>
                  <a:pt x="199" y="100"/>
                  <a:pt x="199" y="100"/>
                  <a:pt x="199" y="100"/>
                </a:cubicBezTo>
                <a:cubicBezTo>
                  <a:pt x="205" y="91"/>
                  <a:pt x="207" y="81"/>
                  <a:pt x="207" y="72"/>
                </a:cubicBezTo>
                <a:cubicBezTo>
                  <a:pt x="207" y="66"/>
                  <a:pt x="206" y="59"/>
                  <a:pt x="204" y="53"/>
                </a:cubicBezTo>
                <a:cubicBezTo>
                  <a:pt x="204" y="52"/>
                  <a:pt x="204" y="52"/>
                  <a:pt x="204" y="52"/>
                </a:cubicBezTo>
                <a:cubicBezTo>
                  <a:pt x="204" y="52"/>
                  <a:pt x="204" y="52"/>
                  <a:pt x="204" y="52"/>
                </a:cubicBezTo>
                <a:cubicBezTo>
                  <a:pt x="202" y="51"/>
                  <a:pt x="200" y="50"/>
                  <a:pt x="199" y="50"/>
                </a:cubicBezTo>
                <a:cubicBezTo>
                  <a:pt x="198" y="50"/>
                  <a:pt x="198" y="50"/>
                  <a:pt x="197" y="49"/>
                </a:cubicBezTo>
                <a:cubicBezTo>
                  <a:pt x="195" y="44"/>
                  <a:pt x="192" y="40"/>
                  <a:pt x="187" y="38"/>
                </a:cubicBezTo>
                <a:cubicBezTo>
                  <a:pt x="187" y="37"/>
                  <a:pt x="186" y="37"/>
                  <a:pt x="186" y="37"/>
                </a:cubicBezTo>
                <a:cubicBezTo>
                  <a:pt x="186" y="37"/>
                  <a:pt x="186" y="37"/>
                  <a:pt x="186" y="37"/>
                </a:cubicBezTo>
                <a:cubicBezTo>
                  <a:pt x="186" y="37"/>
                  <a:pt x="186" y="37"/>
                  <a:pt x="186" y="37"/>
                </a:cubicBezTo>
                <a:cubicBezTo>
                  <a:pt x="184" y="37"/>
                  <a:pt x="175" y="37"/>
                  <a:pt x="163" y="36"/>
                </a:cubicBezTo>
                <a:cubicBezTo>
                  <a:pt x="152" y="36"/>
                  <a:pt x="139" y="35"/>
                  <a:pt x="130" y="35"/>
                </a:cubicBezTo>
                <a:cubicBezTo>
                  <a:pt x="129" y="35"/>
                  <a:pt x="129" y="35"/>
                  <a:pt x="128" y="35"/>
                </a:cubicBezTo>
                <a:cubicBezTo>
                  <a:pt x="126" y="35"/>
                  <a:pt x="124" y="35"/>
                  <a:pt x="122" y="37"/>
                </a:cubicBezTo>
                <a:cubicBezTo>
                  <a:pt x="121" y="38"/>
                  <a:pt x="120" y="39"/>
                  <a:pt x="120" y="40"/>
                </a:cubicBezTo>
                <a:cubicBezTo>
                  <a:pt x="111" y="39"/>
                  <a:pt x="104" y="37"/>
                  <a:pt x="96" y="34"/>
                </a:cubicBezTo>
                <a:close/>
                <a:moveTo>
                  <a:pt x="57" y="77"/>
                </a:moveTo>
                <a:cubicBezTo>
                  <a:pt x="53" y="77"/>
                  <a:pt x="50" y="77"/>
                  <a:pt x="47" y="76"/>
                </a:cubicBezTo>
                <a:cubicBezTo>
                  <a:pt x="49" y="72"/>
                  <a:pt x="50" y="68"/>
                  <a:pt x="52" y="63"/>
                </a:cubicBezTo>
                <a:cubicBezTo>
                  <a:pt x="50" y="63"/>
                  <a:pt x="50" y="63"/>
                  <a:pt x="50" y="63"/>
                </a:cubicBezTo>
                <a:cubicBezTo>
                  <a:pt x="48" y="67"/>
                  <a:pt x="47" y="72"/>
                  <a:pt x="45" y="76"/>
                </a:cubicBezTo>
                <a:cubicBezTo>
                  <a:pt x="46" y="76"/>
                  <a:pt x="46" y="76"/>
                  <a:pt x="46" y="76"/>
                </a:cubicBezTo>
                <a:cubicBezTo>
                  <a:pt x="44" y="76"/>
                  <a:pt x="43" y="76"/>
                  <a:pt x="42" y="76"/>
                </a:cubicBezTo>
                <a:cubicBezTo>
                  <a:pt x="41" y="76"/>
                  <a:pt x="41" y="76"/>
                  <a:pt x="41" y="76"/>
                </a:cubicBezTo>
                <a:cubicBezTo>
                  <a:pt x="42" y="74"/>
                  <a:pt x="43" y="72"/>
                  <a:pt x="44" y="69"/>
                </a:cubicBezTo>
                <a:cubicBezTo>
                  <a:pt x="45" y="65"/>
                  <a:pt x="46" y="61"/>
                  <a:pt x="46" y="57"/>
                </a:cubicBezTo>
                <a:cubicBezTo>
                  <a:pt x="46" y="56"/>
                  <a:pt x="46" y="55"/>
                  <a:pt x="46" y="54"/>
                </a:cubicBezTo>
                <a:cubicBezTo>
                  <a:pt x="45" y="52"/>
                  <a:pt x="45" y="50"/>
                  <a:pt x="44" y="49"/>
                </a:cubicBezTo>
                <a:cubicBezTo>
                  <a:pt x="49" y="50"/>
                  <a:pt x="53" y="50"/>
                  <a:pt x="58" y="50"/>
                </a:cubicBezTo>
                <a:cubicBezTo>
                  <a:pt x="59" y="50"/>
                  <a:pt x="60" y="50"/>
                  <a:pt x="60" y="50"/>
                </a:cubicBezTo>
                <a:cubicBezTo>
                  <a:pt x="60" y="59"/>
                  <a:pt x="59" y="68"/>
                  <a:pt x="57" y="77"/>
                </a:cubicBezTo>
                <a:close/>
                <a:moveTo>
                  <a:pt x="34" y="77"/>
                </a:moveTo>
                <a:cubicBezTo>
                  <a:pt x="34" y="77"/>
                  <a:pt x="34" y="77"/>
                  <a:pt x="33" y="77"/>
                </a:cubicBezTo>
                <a:cubicBezTo>
                  <a:pt x="33" y="77"/>
                  <a:pt x="32" y="77"/>
                  <a:pt x="31" y="76"/>
                </a:cubicBezTo>
                <a:cubicBezTo>
                  <a:pt x="31" y="75"/>
                  <a:pt x="30" y="74"/>
                  <a:pt x="29" y="72"/>
                </a:cubicBezTo>
                <a:cubicBezTo>
                  <a:pt x="28" y="70"/>
                  <a:pt x="28" y="68"/>
                  <a:pt x="28" y="67"/>
                </a:cubicBezTo>
                <a:cubicBezTo>
                  <a:pt x="28" y="66"/>
                  <a:pt x="28" y="66"/>
                  <a:pt x="28" y="65"/>
                </a:cubicBezTo>
                <a:cubicBezTo>
                  <a:pt x="28" y="63"/>
                  <a:pt x="28" y="59"/>
                  <a:pt x="29" y="57"/>
                </a:cubicBezTo>
                <a:cubicBezTo>
                  <a:pt x="30" y="54"/>
                  <a:pt x="32" y="51"/>
                  <a:pt x="33" y="50"/>
                </a:cubicBezTo>
                <a:cubicBezTo>
                  <a:pt x="32" y="49"/>
                  <a:pt x="32" y="49"/>
                  <a:pt x="32" y="49"/>
                </a:cubicBezTo>
                <a:cubicBezTo>
                  <a:pt x="33" y="50"/>
                  <a:pt x="33" y="50"/>
                  <a:pt x="33" y="50"/>
                </a:cubicBezTo>
                <a:cubicBezTo>
                  <a:pt x="34" y="49"/>
                  <a:pt x="36" y="49"/>
                  <a:pt x="37" y="49"/>
                </a:cubicBezTo>
                <a:cubicBezTo>
                  <a:pt x="38" y="49"/>
                  <a:pt x="39" y="49"/>
                  <a:pt x="40" y="50"/>
                </a:cubicBezTo>
                <a:cubicBezTo>
                  <a:pt x="41" y="51"/>
                  <a:pt x="42" y="53"/>
                  <a:pt x="42" y="54"/>
                </a:cubicBezTo>
                <a:cubicBezTo>
                  <a:pt x="42" y="55"/>
                  <a:pt x="42" y="56"/>
                  <a:pt x="42" y="57"/>
                </a:cubicBezTo>
                <a:cubicBezTo>
                  <a:pt x="42" y="61"/>
                  <a:pt x="42" y="65"/>
                  <a:pt x="41" y="68"/>
                </a:cubicBezTo>
                <a:cubicBezTo>
                  <a:pt x="40" y="72"/>
                  <a:pt x="38" y="74"/>
                  <a:pt x="37" y="75"/>
                </a:cubicBezTo>
                <a:cubicBezTo>
                  <a:pt x="36" y="76"/>
                  <a:pt x="35" y="76"/>
                  <a:pt x="35" y="76"/>
                </a:cubicBezTo>
                <a:cubicBezTo>
                  <a:pt x="35" y="76"/>
                  <a:pt x="35" y="76"/>
                  <a:pt x="34" y="77"/>
                </a:cubicBezTo>
                <a:close/>
                <a:moveTo>
                  <a:pt x="61" y="46"/>
                </a:moveTo>
                <a:cubicBezTo>
                  <a:pt x="60" y="46"/>
                  <a:pt x="59" y="46"/>
                  <a:pt x="58" y="46"/>
                </a:cubicBezTo>
                <a:cubicBezTo>
                  <a:pt x="51" y="46"/>
                  <a:pt x="46" y="46"/>
                  <a:pt x="37" y="44"/>
                </a:cubicBezTo>
                <a:cubicBezTo>
                  <a:pt x="37" y="45"/>
                  <a:pt x="37" y="45"/>
                  <a:pt x="37" y="45"/>
                </a:cubicBezTo>
                <a:cubicBezTo>
                  <a:pt x="37" y="45"/>
                  <a:pt x="37" y="45"/>
                  <a:pt x="37" y="45"/>
                </a:cubicBezTo>
                <a:cubicBezTo>
                  <a:pt x="35" y="45"/>
                  <a:pt x="33" y="46"/>
                  <a:pt x="31" y="47"/>
                </a:cubicBezTo>
                <a:cubicBezTo>
                  <a:pt x="28" y="49"/>
                  <a:pt x="27" y="52"/>
                  <a:pt x="26" y="56"/>
                </a:cubicBezTo>
                <a:cubicBezTo>
                  <a:pt x="25" y="59"/>
                  <a:pt x="24" y="62"/>
                  <a:pt x="24" y="65"/>
                </a:cubicBezTo>
                <a:cubicBezTo>
                  <a:pt x="24" y="66"/>
                  <a:pt x="24" y="67"/>
                  <a:pt x="24" y="67"/>
                </a:cubicBezTo>
                <a:cubicBezTo>
                  <a:pt x="25" y="70"/>
                  <a:pt x="25" y="73"/>
                  <a:pt x="26" y="75"/>
                </a:cubicBezTo>
                <a:cubicBezTo>
                  <a:pt x="27" y="77"/>
                  <a:pt x="28" y="78"/>
                  <a:pt x="29" y="79"/>
                </a:cubicBezTo>
                <a:cubicBezTo>
                  <a:pt x="30" y="80"/>
                  <a:pt x="32" y="81"/>
                  <a:pt x="33" y="81"/>
                </a:cubicBezTo>
                <a:cubicBezTo>
                  <a:pt x="34" y="81"/>
                  <a:pt x="35" y="80"/>
                  <a:pt x="35" y="80"/>
                </a:cubicBezTo>
                <a:cubicBezTo>
                  <a:pt x="38" y="80"/>
                  <a:pt x="40" y="80"/>
                  <a:pt x="42" y="80"/>
                </a:cubicBezTo>
                <a:cubicBezTo>
                  <a:pt x="46" y="80"/>
                  <a:pt x="50" y="80"/>
                  <a:pt x="56" y="81"/>
                </a:cubicBezTo>
                <a:cubicBezTo>
                  <a:pt x="56" y="81"/>
                  <a:pt x="56" y="82"/>
                  <a:pt x="56" y="83"/>
                </a:cubicBezTo>
                <a:cubicBezTo>
                  <a:pt x="52" y="95"/>
                  <a:pt x="47" y="105"/>
                  <a:pt x="40" y="110"/>
                </a:cubicBezTo>
                <a:cubicBezTo>
                  <a:pt x="35" y="114"/>
                  <a:pt x="31" y="115"/>
                  <a:pt x="27" y="115"/>
                </a:cubicBezTo>
                <a:cubicBezTo>
                  <a:pt x="23" y="115"/>
                  <a:pt x="20" y="114"/>
                  <a:pt x="18" y="112"/>
                </a:cubicBezTo>
                <a:cubicBezTo>
                  <a:pt x="14" y="109"/>
                  <a:pt x="11" y="103"/>
                  <a:pt x="9" y="96"/>
                </a:cubicBezTo>
                <a:cubicBezTo>
                  <a:pt x="6" y="90"/>
                  <a:pt x="5" y="83"/>
                  <a:pt x="5" y="77"/>
                </a:cubicBezTo>
                <a:cubicBezTo>
                  <a:pt x="5" y="75"/>
                  <a:pt x="5" y="74"/>
                  <a:pt x="5" y="72"/>
                </a:cubicBezTo>
                <a:cubicBezTo>
                  <a:pt x="5" y="62"/>
                  <a:pt x="6" y="51"/>
                  <a:pt x="9" y="40"/>
                </a:cubicBezTo>
                <a:cubicBezTo>
                  <a:pt x="13" y="30"/>
                  <a:pt x="17" y="21"/>
                  <a:pt x="23" y="16"/>
                </a:cubicBezTo>
                <a:cubicBezTo>
                  <a:pt x="28" y="12"/>
                  <a:pt x="34" y="10"/>
                  <a:pt x="39" y="10"/>
                </a:cubicBezTo>
                <a:cubicBezTo>
                  <a:pt x="44" y="10"/>
                  <a:pt x="49" y="13"/>
                  <a:pt x="53" y="17"/>
                </a:cubicBezTo>
                <a:cubicBezTo>
                  <a:pt x="57" y="21"/>
                  <a:pt x="60" y="27"/>
                  <a:pt x="60" y="34"/>
                </a:cubicBezTo>
                <a:cubicBezTo>
                  <a:pt x="61" y="37"/>
                  <a:pt x="61" y="41"/>
                  <a:pt x="61" y="44"/>
                </a:cubicBezTo>
                <a:cubicBezTo>
                  <a:pt x="61" y="45"/>
                  <a:pt x="61" y="46"/>
                  <a:pt x="61" y="46"/>
                </a:cubicBezTo>
                <a:close/>
                <a:moveTo>
                  <a:pt x="19" y="118"/>
                </a:moveTo>
                <a:cubicBezTo>
                  <a:pt x="18" y="118"/>
                  <a:pt x="18" y="117"/>
                  <a:pt x="18" y="117"/>
                </a:cubicBezTo>
                <a:cubicBezTo>
                  <a:pt x="20" y="119"/>
                  <a:pt x="23" y="120"/>
                  <a:pt x="27" y="119"/>
                </a:cubicBezTo>
                <a:cubicBezTo>
                  <a:pt x="32" y="119"/>
                  <a:pt x="37" y="118"/>
                  <a:pt x="43" y="113"/>
                </a:cubicBezTo>
                <a:cubicBezTo>
                  <a:pt x="51" y="107"/>
                  <a:pt x="56" y="96"/>
                  <a:pt x="60" y="84"/>
                </a:cubicBezTo>
                <a:cubicBezTo>
                  <a:pt x="63" y="71"/>
                  <a:pt x="65" y="57"/>
                  <a:pt x="65" y="44"/>
                </a:cubicBezTo>
                <a:cubicBezTo>
                  <a:pt x="65" y="40"/>
                  <a:pt x="65" y="37"/>
                  <a:pt x="64" y="33"/>
                </a:cubicBezTo>
                <a:cubicBezTo>
                  <a:pt x="64" y="26"/>
                  <a:pt x="61" y="19"/>
                  <a:pt x="56" y="14"/>
                </a:cubicBezTo>
                <a:cubicBezTo>
                  <a:pt x="51" y="9"/>
                  <a:pt x="45" y="6"/>
                  <a:pt x="39" y="6"/>
                </a:cubicBezTo>
                <a:cubicBezTo>
                  <a:pt x="35" y="6"/>
                  <a:pt x="31" y="7"/>
                  <a:pt x="27" y="9"/>
                </a:cubicBezTo>
                <a:cubicBezTo>
                  <a:pt x="33" y="5"/>
                  <a:pt x="38" y="4"/>
                  <a:pt x="43" y="4"/>
                </a:cubicBezTo>
                <a:cubicBezTo>
                  <a:pt x="49" y="4"/>
                  <a:pt x="55" y="6"/>
                  <a:pt x="60" y="11"/>
                </a:cubicBezTo>
                <a:cubicBezTo>
                  <a:pt x="64" y="16"/>
                  <a:pt x="67" y="22"/>
                  <a:pt x="68" y="30"/>
                </a:cubicBezTo>
                <a:cubicBezTo>
                  <a:pt x="68" y="34"/>
                  <a:pt x="68" y="38"/>
                  <a:pt x="68" y="42"/>
                </a:cubicBezTo>
                <a:cubicBezTo>
                  <a:pt x="68" y="56"/>
                  <a:pt x="67" y="72"/>
                  <a:pt x="63" y="85"/>
                </a:cubicBezTo>
                <a:cubicBezTo>
                  <a:pt x="59" y="99"/>
                  <a:pt x="53" y="110"/>
                  <a:pt x="45" y="116"/>
                </a:cubicBezTo>
                <a:cubicBezTo>
                  <a:pt x="44" y="117"/>
                  <a:pt x="42" y="118"/>
                  <a:pt x="41" y="119"/>
                </a:cubicBezTo>
                <a:cubicBezTo>
                  <a:pt x="41" y="119"/>
                  <a:pt x="41" y="119"/>
                  <a:pt x="41" y="119"/>
                </a:cubicBezTo>
                <a:cubicBezTo>
                  <a:pt x="36" y="121"/>
                  <a:pt x="33" y="122"/>
                  <a:pt x="29" y="122"/>
                </a:cubicBezTo>
                <a:cubicBezTo>
                  <a:pt x="25" y="122"/>
                  <a:pt x="22" y="121"/>
                  <a:pt x="19" y="118"/>
                </a:cubicBezTo>
                <a:close/>
                <a:moveTo>
                  <a:pt x="55" y="111"/>
                </a:moveTo>
                <a:cubicBezTo>
                  <a:pt x="60" y="104"/>
                  <a:pt x="64" y="96"/>
                  <a:pt x="66" y="86"/>
                </a:cubicBezTo>
                <a:cubicBezTo>
                  <a:pt x="70" y="72"/>
                  <a:pt x="72" y="56"/>
                  <a:pt x="72" y="42"/>
                </a:cubicBezTo>
                <a:cubicBezTo>
                  <a:pt x="72" y="38"/>
                  <a:pt x="72" y="34"/>
                  <a:pt x="72" y="30"/>
                </a:cubicBezTo>
                <a:cubicBezTo>
                  <a:pt x="71" y="26"/>
                  <a:pt x="70" y="22"/>
                  <a:pt x="69" y="19"/>
                </a:cubicBezTo>
                <a:cubicBezTo>
                  <a:pt x="78" y="27"/>
                  <a:pt x="86" y="33"/>
                  <a:pt x="94" y="37"/>
                </a:cubicBezTo>
                <a:cubicBezTo>
                  <a:pt x="105" y="42"/>
                  <a:pt x="115" y="44"/>
                  <a:pt x="127" y="45"/>
                </a:cubicBezTo>
                <a:cubicBezTo>
                  <a:pt x="130" y="49"/>
                  <a:pt x="131" y="55"/>
                  <a:pt x="131" y="62"/>
                </a:cubicBezTo>
                <a:cubicBezTo>
                  <a:pt x="131" y="75"/>
                  <a:pt x="126" y="91"/>
                  <a:pt x="120" y="101"/>
                </a:cubicBezTo>
                <a:cubicBezTo>
                  <a:pt x="113" y="100"/>
                  <a:pt x="106" y="100"/>
                  <a:pt x="100" y="100"/>
                </a:cubicBezTo>
                <a:cubicBezTo>
                  <a:pt x="84" y="100"/>
                  <a:pt x="70" y="103"/>
                  <a:pt x="55" y="111"/>
                </a:cubicBezTo>
                <a:close/>
                <a:moveTo>
                  <a:pt x="119" y="111"/>
                </a:moveTo>
                <a:cubicBezTo>
                  <a:pt x="119" y="111"/>
                  <a:pt x="120" y="111"/>
                  <a:pt x="121" y="111"/>
                </a:cubicBezTo>
                <a:cubicBezTo>
                  <a:pt x="120" y="115"/>
                  <a:pt x="119" y="118"/>
                  <a:pt x="117" y="121"/>
                </a:cubicBezTo>
                <a:cubicBezTo>
                  <a:pt x="118" y="119"/>
                  <a:pt x="118" y="116"/>
                  <a:pt x="118" y="114"/>
                </a:cubicBezTo>
                <a:cubicBezTo>
                  <a:pt x="118" y="113"/>
                  <a:pt x="118" y="112"/>
                  <a:pt x="118" y="111"/>
                </a:cubicBezTo>
                <a:cubicBezTo>
                  <a:pt x="118" y="111"/>
                  <a:pt x="118" y="111"/>
                  <a:pt x="119" y="111"/>
                </a:cubicBezTo>
                <a:close/>
                <a:moveTo>
                  <a:pt x="132" y="111"/>
                </a:moveTo>
                <a:cubicBezTo>
                  <a:pt x="133" y="114"/>
                  <a:pt x="134" y="116"/>
                  <a:pt x="134" y="119"/>
                </a:cubicBezTo>
                <a:cubicBezTo>
                  <a:pt x="134" y="121"/>
                  <a:pt x="133" y="124"/>
                  <a:pt x="132" y="128"/>
                </a:cubicBezTo>
                <a:cubicBezTo>
                  <a:pt x="131" y="131"/>
                  <a:pt x="130" y="133"/>
                  <a:pt x="129" y="135"/>
                </a:cubicBezTo>
                <a:cubicBezTo>
                  <a:pt x="129" y="135"/>
                  <a:pt x="129" y="135"/>
                  <a:pt x="129" y="135"/>
                </a:cubicBezTo>
                <a:cubicBezTo>
                  <a:pt x="128" y="135"/>
                  <a:pt x="127" y="135"/>
                  <a:pt x="126" y="135"/>
                </a:cubicBezTo>
                <a:cubicBezTo>
                  <a:pt x="125" y="134"/>
                  <a:pt x="124" y="134"/>
                  <a:pt x="124" y="134"/>
                </a:cubicBezTo>
                <a:cubicBezTo>
                  <a:pt x="120" y="133"/>
                  <a:pt x="120" y="133"/>
                  <a:pt x="120" y="133"/>
                </a:cubicBezTo>
                <a:cubicBezTo>
                  <a:pt x="119" y="133"/>
                  <a:pt x="118" y="132"/>
                  <a:pt x="118" y="130"/>
                </a:cubicBezTo>
                <a:cubicBezTo>
                  <a:pt x="118" y="130"/>
                  <a:pt x="118" y="129"/>
                  <a:pt x="118" y="129"/>
                </a:cubicBezTo>
                <a:cubicBezTo>
                  <a:pt x="121" y="123"/>
                  <a:pt x="123" y="117"/>
                  <a:pt x="125" y="111"/>
                </a:cubicBezTo>
                <a:cubicBezTo>
                  <a:pt x="127" y="111"/>
                  <a:pt x="130" y="111"/>
                  <a:pt x="132" y="111"/>
                </a:cubicBezTo>
                <a:close/>
                <a:moveTo>
                  <a:pt x="129" y="136"/>
                </a:moveTo>
                <a:cubicBezTo>
                  <a:pt x="129" y="136"/>
                  <a:pt x="129" y="136"/>
                  <a:pt x="129" y="136"/>
                </a:cubicBezTo>
                <a:close/>
                <a:moveTo>
                  <a:pt x="102" y="177"/>
                </a:moveTo>
                <a:cubicBezTo>
                  <a:pt x="101" y="176"/>
                  <a:pt x="101" y="175"/>
                  <a:pt x="101" y="174"/>
                </a:cubicBezTo>
                <a:cubicBezTo>
                  <a:pt x="101" y="173"/>
                  <a:pt x="102" y="172"/>
                  <a:pt x="102" y="170"/>
                </a:cubicBezTo>
                <a:cubicBezTo>
                  <a:pt x="103" y="169"/>
                  <a:pt x="104" y="167"/>
                  <a:pt x="106" y="164"/>
                </a:cubicBezTo>
                <a:cubicBezTo>
                  <a:pt x="108" y="161"/>
                  <a:pt x="111" y="157"/>
                  <a:pt x="114" y="153"/>
                </a:cubicBezTo>
                <a:cubicBezTo>
                  <a:pt x="115" y="151"/>
                  <a:pt x="116" y="149"/>
                  <a:pt x="117" y="148"/>
                </a:cubicBezTo>
                <a:cubicBezTo>
                  <a:pt x="118" y="147"/>
                  <a:pt x="119" y="146"/>
                  <a:pt x="119" y="145"/>
                </a:cubicBezTo>
                <a:cubicBezTo>
                  <a:pt x="120" y="143"/>
                  <a:pt x="121" y="140"/>
                  <a:pt x="121" y="138"/>
                </a:cubicBezTo>
                <a:cubicBezTo>
                  <a:pt x="121" y="138"/>
                  <a:pt x="121" y="137"/>
                  <a:pt x="121" y="137"/>
                </a:cubicBezTo>
                <a:cubicBezTo>
                  <a:pt x="123" y="138"/>
                  <a:pt x="123" y="138"/>
                  <a:pt x="123" y="138"/>
                </a:cubicBezTo>
                <a:cubicBezTo>
                  <a:pt x="123" y="138"/>
                  <a:pt x="124" y="138"/>
                  <a:pt x="125" y="138"/>
                </a:cubicBezTo>
                <a:cubicBezTo>
                  <a:pt x="126" y="138"/>
                  <a:pt x="127" y="139"/>
                  <a:pt x="128" y="139"/>
                </a:cubicBezTo>
                <a:cubicBezTo>
                  <a:pt x="122" y="151"/>
                  <a:pt x="116" y="164"/>
                  <a:pt x="108" y="175"/>
                </a:cubicBezTo>
                <a:cubicBezTo>
                  <a:pt x="107" y="176"/>
                  <a:pt x="107" y="177"/>
                  <a:pt x="107" y="179"/>
                </a:cubicBezTo>
                <a:cubicBezTo>
                  <a:pt x="107" y="179"/>
                  <a:pt x="107" y="179"/>
                  <a:pt x="107" y="179"/>
                </a:cubicBezTo>
                <a:cubicBezTo>
                  <a:pt x="106" y="179"/>
                  <a:pt x="106" y="179"/>
                  <a:pt x="105" y="178"/>
                </a:cubicBezTo>
                <a:cubicBezTo>
                  <a:pt x="104" y="178"/>
                  <a:pt x="103" y="177"/>
                  <a:pt x="102" y="177"/>
                </a:cubicBezTo>
                <a:close/>
                <a:moveTo>
                  <a:pt x="143" y="184"/>
                </a:moveTo>
                <a:cubicBezTo>
                  <a:pt x="142" y="185"/>
                  <a:pt x="142" y="185"/>
                  <a:pt x="142" y="185"/>
                </a:cubicBezTo>
                <a:cubicBezTo>
                  <a:pt x="141" y="186"/>
                  <a:pt x="141" y="186"/>
                  <a:pt x="140" y="186"/>
                </a:cubicBezTo>
                <a:cubicBezTo>
                  <a:pt x="139" y="186"/>
                  <a:pt x="139" y="186"/>
                  <a:pt x="139" y="186"/>
                </a:cubicBezTo>
                <a:cubicBezTo>
                  <a:pt x="131" y="185"/>
                  <a:pt x="122" y="184"/>
                  <a:pt x="113" y="182"/>
                </a:cubicBezTo>
                <a:cubicBezTo>
                  <a:pt x="112" y="181"/>
                  <a:pt x="111" y="180"/>
                  <a:pt x="111" y="179"/>
                </a:cubicBezTo>
                <a:cubicBezTo>
                  <a:pt x="111" y="178"/>
                  <a:pt x="111" y="178"/>
                  <a:pt x="111" y="177"/>
                </a:cubicBezTo>
                <a:cubicBezTo>
                  <a:pt x="121" y="162"/>
                  <a:pt x="129" y="146"/>
                  <a:pt x="135" y="130"/>
                </a:cubicBezTo>
                <a:cubicBezTo>
                  <a:pt x="137" y="125"/>
                  <a:pt x="137" y="122"/>
                  <a:pt x="137" y="119"/>
                </a:cubicBezTo>
                <a:cubicBezTo>
                  <a:pt x="137" y="116"/>
                  <a:pt x="137" y="113"/>
                  <a:pt x="136" y="111"/>
                </a:cubicBezTo>
                <a:cubicBezTo>
                  <a:pt x="148" y="111"/>
                  <a:pt x="159" y="111"/>
                  <a:pt x="171" y="112"/>
                </a:cubicBezTo>
                <a:cubicBezTo>
                  <a:pt x="165" y="137"/>
                  <a:pt x="156" y="162"/>
                  <a:pt x="143" y="184"/>
                </a:cubicBezTo>
                <a:close/>
                <a:moveTo>
                  <a:pt x="201" y="55"/>
                </a:moveTo>
                <a:cubicBezTo>
                  <a:pt x="202" y="61"/>
                  <a:pt x="203" y="66"/>
                  <a:pt x="203" y="72"/>
                </a:cubicBezTo>
                <a:cubicBezTo>
                  <a:pt x="203" y="81"/>
                  <a:pt x="201" y="89"/>
                  <a:pt x="196" y="98"/>
                </a:cubicBezTo>
                <a:cubicBezTo>
                  <a:pt x="195" y="99"/>
                  <a:pt x="194" y="100"/>
                  <a:pt x="193" y="100"/>
                </a:cubicBezTo>
                <a:cubicBezTo>
                  <a:pt x="193" y="99"/>
                  <a:pt x="194" y="98"/>
                  <a:pt x="195" y="97"/>
                </a:cubicBezTo>
                <a:cubicBezTo>
                  <a:pt x="196" y="94"/>
                  <a:pt x="197" y="89"/>
                  <a:pt x="199" y="84"/>
                </a:cubicBezTo>
                <a:cubicBezTo>
                  <a:pt x="200" y="79"/>
                  <a:pt x="200" y="73"/>
                  <a:pt x="200" y="67"/>
                </a:cubicBezTo>
                <a:cubicBezTo>
                  <a:pt x="200" y="63"/>
                  <a:pt x="200" y="58"/>
                  <a:pt x="199" y="54"/>
                </a:cubicBezTo>
                <a:cubicBezTo>
                  <a:pt x="200" y="54"/>
                  <a:pt x="200" y="54"/>
                  <a:pt x="201" y="55"/>
                </a:cubicBezTo>
                <a:close/>
                <a:moveTo>
                  <a:pt x="165" y="40"/>
                </a:moveTo>
                <a:cubicBezTo>
                  <a:pt x="171" y="40"/>
                  <a:pt x="176" y="41"/>
                  <a:pt x="180" y="41"/>
                </a:cubicBezTo>
                <a:cubicBezTo>
                  <a:pt x="181" y="41"/>
                  <a:pt x="183" y="41"/>
                  <a:pt x="184" y="41"/>
                </a:cubicBezTo>
                <a:cubicBezTo>
                  <a:pt x="184" y="41"/>
                  <a:pt x="185" y="41"/>
                  <a:pt x="185" y="41"/>
                </a:cubicBezTo>
                <a:cubicBezTo>
                  <a:pt x="189" y="43"/>
                  <a:pt x="192" y="47"/>
                  <a:pt x="194" y="51"/>
                </a:cubicBezTo>
                <a:cubicBezTo>
                  <a:pt x="194" y="52"/>
                  <a:pt x="194" y="52"/>
                  <a:pt x="194" y="52"/>
                </a:cubicBezTo>
                <a:cubicBezTo>
                  <a:pt x="196" y="57"/>
                  <a:pt x="197" y="62"/>
                  <a:pt x="197" y="67"/>
                </a:cubicBezTo>
                <a:cubicBezTo>
                  <a:pt x="197" y="73"/>
                  <a:pt x="196" y="79"/>
                  <a:pt x="195" y="84"/>
                </a:cubicBezTo>
                <a:cubicBezTo>
                  <a:pt x="194" y="88"/>
                  <a:pt x="193" y="93"/>
                  <a:pt x="191" y="95"/>
                </a:cubicBezTo>
                <a:cubicBezTo>
                  <a:pt x="187" y="103"/>
                  <a:pt x="183" y="107"/>
                  <a:pt x="178" y="109"/>
                </a:cubicBezTo>
                <a:cubicBezTo>
                  <a:pt x="178" y="109"/>
                  <a:pt x="177" y="109"/>
                  <a:pt x="176" y="109"/>
                </a:cubicBezTo>
                <a:cubicBezTo>
                  <a:pt x="179" y="105"/>
                  <a:pt x="181" y="102"/>
                  <a:pt x="184" y="99"/>
                </a:cubicBezTo>
                <a:cubicBezTo>
                  <a:pt x="185" y="97"/>
                  <a:pt x="186" y="96"/>
                  <a:pt x="186" y="94"/>
                </a:cubicBezTo>
                <a:cubicBezTo>
                  <a:pt x="186" y="93"/>
                  <a:pt x="186" y="93"/>
                  <a:pt x="186" y="93"/>
                </a:cubicBezTo>
                <a:cubicBezTo>
                  <a:pt x="184" y="93"/>
                  <a:pt x="184" y="93"/>
                  <a:pt x="184" y="93"/>
                </a:cubicBezTo>
                <a:cubicBezTo>
                  <a:pt x="184" y="95"/>
                  <a:pt x="183" y="96"/>
                  <a:pt x="183" y="97"/>
                </a:cubicBezTo>
                <a:cubicBezTo>
                  <a:pt x="180" y="101"/>
                  <a:pt x="177" y="105"/>
                  <a:pt x="174" y="109"/>
                </a:cubicBezTo>
                <a:cubicBezTo>
                  <a:pt x="172" y="109"/>
                  <a:pt x="170" y="108"/>
                  <a:pt x="168" y="108"/>
                </a:cubicBezTo>
                <a:cubicBezTo>
                  <a:pt x="171" y="104"/>
                  <a:pt x="174" y="99"/>
                  <a:pt x="178" y="95"/>
                </a:cubicBezTo>
                <a:cubicBezTo>
                  <a:pt x="176" y="94"/>
                  <a:pt x="176" y="94"/>
                  <a:pt x="176" y="94"/>
                </a:cubicBezTo>
                <a:cubicBezTo>
                  <a:pt x="173" y="98"/>
                  <a:pt x="170" y="103"/>
                  <a:pt x="166" y="107"/>
                </a:cubicBezTo>
                <a:cubicBezTo>
                  <a:pt x="168" y="108"/>
                  <a:pt x="168" y="108"/>
                  <a:pt x="168" y="108"/>
                </a:cubicBezTo>
                <a:cubicBezTo>
                  <a:pt x="163" y="108"/>
                  <a:pt x="158" y="108"/>
                  <a:pt x="153" y="107"/>
                </a:cubicBezTo>
                <a:cubicBezTo>
                  <a:pt x="153" y="107"/>
                  <a:pt x="154" y="107"/>
                  <a:pt x="154" y="107"/>
                </a:cubicBezTo>
                <a:cubicBezTo>
                  <a:pt x="154" y="106"/>
                  <a:pt x="154" y="106"/>
                  <a:pt x="154" y="106"/>
                </a:cubicBezTo>
                <a:cubicBezTo>
                  <a:pt x="157" y="102"/>
                  <a:pt x="160" y="98"/>
                  <a:pt x="162" y="94"/>
                </a:cubicBezTo>
                <a:cubicBezTo>
                  <a:pt x="160" y="93"/>
                  <a:pt x="160" y="93"/>
                  <a:pt x="160" y="93"/>
                </a:cubicBezTo>
                <a:cubicBezTo>
                  <a:pt x="157" y="98"/>
                  <a:pt x="154" y="103"/>
                  <a:pt x="150" y="107"/>
                </a:cubicBezTo>
                <a:cubicBezTo>
                  <a:pt x="149" y="107"/>
                  <a:pt x="147" y="107"/>
                  <a:pt x="145" y="107"/>
                </a:cubicBezTo>
                <a:cubicBezTo>
                  <a:pt x="146" y="106"/>
                  <a:pt x="146" y="105"/>
                  <a:pt x="147" y="105"/>
                </a:cubicBezTo>
                <a:cubicBezTo>
                  <a:pt x="150" y="100"/>
                  <a:pt x="153" y="96"/>
                  <a:pt x="155" y="92"/>
                </a:cubicBezTo>
                <a:cubicBezTo>
                  <a:pt x="154" y="91"/>
                  <a:pt x="154" y="91"/>
                  <a:pt x="154" y="91"/>
                </a:cubicBezTo>
                <a:cubicBezTo>
                  <a:pt x="151" y="95"/>
                  <a:pt x="148" y="99"/>
                  <a:pt x="146" y="103"/>
                </a:cubicBezTo>
                <a:cubicBezTo>
                  <a:pt x="145" y="105"/>
                  <a:pt x="144" y="106"/>
                  <a:pt x="143" y="107"/>
                </a:cubicBezTo>
                <a:cubicBezTo>
                  <a:pt x="144" y="107"/>
                  <a:pt x="144" y="107"/>
                  <a:pt x="144" y="107"/>
                </a:cubicBezTo>
                <a:cubicBezTo>
                  <a:pt x="142" y="107"/>
                  <a:pt x="140" y="107"/>
                  <a:pt x="138" y="107"/>
                </a:cubicBezTo>
                <a:cubicBezTo>
                  <a:pt x="139" y="107"/>
                  <a:pt x="139" y="106"/>
                  <a:pt x="139" y="106"/>
                </a:cubicBezTo>
                <a:cubicBezTo>
                  <a:pt x="139" y="106"/>
                  <a:pt x="139" y="106"/>
                  <a:pt x="139" y="106"/>
                </a:cubicBezTo>
                <a:cubicBezTo>
                  <a:pt x="142" y="101"/>
                  <a:pt x="145" y="96"/>
                  <a:pt x="148" y="90"/>
                </a:cubicBezTo>
                <a:cubicBezTo>
                  <a:pt x="146" y="90"/>
                  <a:pt x="146" y="90"/>
                  <a:pt x="146" y="90"/>
                </a:cubicBezTo>
                <a:cubicBezTo>
                  <a:pt x="143" y="96"/>
                  <a:pt x="140" y="102"/>
                  <a:pt x="136" y="107"/>
                </a:cubicBezTo>
                <a:cubicBezTo>
                  <a:pt x="135" y="107"/>
                  <a:pt x="135" y="107"/>
                  <a:pt x="135" y="107"/>
                </a:cubicBezTo>
                <a:cubicBezTo>
                  <a:pt x="133" y="107"/>
                  <a:pt x="132" y="107"/>
                  <a:pt x="131" y="107"/>
                </a:cubicBezTo>
                <a:cubicBezTo>
                  <a:pt x="134" y="103"/>
                  <a:pt x="136" y="98"/>
                  <a:pt x="139" y="94"/>
                </a:cubicBezTo>
                <a:cubicBezTo>
                  <a:pt x="137" y="93"/>
                  <a:pt x="137" y="93"/>
                  <a:pt x="137" y="93"/>
                </a:cubicBezTo>
                <a:cubicBezTo>
                  <a:pt x="135" y="98"/>
                  <a:pt x="132" y="102"/>
                  <a:pt x="129" y="107"/>
                </a:cubicBezTo>
                <a:cubicBezTo>
                  <a:pt x="129" y="107"/>
                  <a:pt x="128" y="107"/>
                  <a:pt x="128" y="107"/>
                </a:cubicBezTo>
                <a:cubicBezTo>
                  <a:pt x="129" y="106"/>
                  <a:pt x="131" y="104"/>
                  <a:pt x="132" y="101"/>
                </a:cubicBezTo>
                <a:cubicBezTo>
                  <a:pt x="135" y="96"/>
                  <a:pt x="137" y="88"/>
                  <a:pt x="139" y="75"/>
                </a:cubicBezTo>
                <a:cubicBezTo>
                  <a:pt x="140" y="69"/>
                  <a:pt x="141" y="64"/>
                  <a:pt x="141" y="60"/>
                </a:cubicBezTo>
                <a:cubicBezTo>
                  <a:pt x="141" y="51"/>
                  <a:pt x="139" y="45"/>
                  <a:pt x="136" y="41"/>
                </a:cubicBezTo>
                <a:cubicBezTo>
                  <a:pt x="136" y="40"/>
                  <a:pt x="136" y="39"/>
                  <a:pt x="135" y="39"/>
                </a:cubicBezTo>
                <a:cubicBezTo>
                  <a:pt x="144" y="39"/>
                  <a:pt x="155" y="40"/>
                  <a:pt x="165" y="40"/>
                </a:cubicBezTo>
                <a:close/>
                <a:moveTo>
                  <a:pt x="125" y="39"/>
                </a:moveTo>
                <a:cubicBezTo>
                  <a:pt x="126" y="39"/>
                  <a:pt x="127" y="38"/>
                  <a:pt x="128" y="38"/>
                </a:cubicBezTo>
                <a:cubicBezTo>
                  <a:pt x="129" y="38"/>
                  <a:pt x="129" y="38"/>
                  <a:pt x="129" y="38"/>
                </a:cubicBezTo>
                <a:cubicBezTo>
                  <a:pt x="129" y="38"/>
                  <a:pt x="130" y="39"/>
                  <a:pt x="130" y="39"/>
                </a:cubicBezTo>
                <a:cubicBezTo>
                  <a:pt x="133" y="41"/>
                  <a:pt x="137" y="47"/>
                  <a:pt x="137" y="60"/>
                </a:cubicBezTo>
                <a:cubicBezTo>
                  <a:pt x="137" y="64"/>
                  <a:pt x="137" y="69"/>
                  <a:pt x="136" y="74"/>
                </a:cubicBezTo>
                <a:cubicBezTo>
                  <a:pt x="133" y="91"/>
                  <a:pt x="129" y="100"/>
                  <a:pt x="126" y="103"/>
                </a:cubicBezTo>
                <a:cubicBezTo>
                  <a:pt x="125" y="105"/>
                  <a:pt x="124" y="106"/>
                  <a:pt x="123" y="107"/>
                </a:cubicBezTo>
                <a:cubicBezTo>
                  <a:pt x="122" y="107"/>
                  <a:pt x="122" y="107"/>
                  <a:pt x="122" y="107"/>
                </a:cubicBezTo>
                <a:cubicBezTo>
                  <a:pt x="121" y="107"/>
                  <a:pt x="121" y="107"/>
                  <a:pt x="121" y="108"/>
                </a:cubicBezTo>
                <a:cubicBezTo>
                  <a:pt x="120" y="108"/>
                  <a:pt x="120" y="107"/>
                  <a:pt x="119" y="107"/>
                </a:cubicBezTo>
                <a:cubicBezTo>
                  <a:pt x="118" y="107"/>
                  <a:pt x="118" y="107"/>
                  <a:pt x="118" y="107"/>
                </a:cubicBezTo>
                <a:cubicBezTo>
                  <a:pt x="118" y="106"/>
                  <a:pt x="118" y="105"/>
                  <a:pt x="117" y="105"/>
                </a:cubicBezTo>
                <a:cubicBezTo>
                  <a:pt x="117" y="105"/>
                  <a:pt x="117" y="105"/>
                  <a:pt x="117" y="105"/>
                </a:cubicBezTo>
                <a:cubicBezTo>
                  <a:pt x="118" y="105"/>
                  <a:pt x="119" y="105"/>
                  <a:pt x="121" y="105"/>
                </a:cubicBezTo>
                <a:cubicBezTo>
                  <a:pt x="122" y="105"/>
                  <a:pt x="122" y="105"/>
                  <a:pt x="122" y="105"/>
                </a:cubicBezTo>
                <a:cubicBezTo>
                  <a:pt x="122" y="104"/>
                  <a:pt x="122" y="104"/>
                  <a:pt x="122" y="104"/>
                </a:cubicBezTo>
                <a:cubicBezTo>
                  <a:pt x="130" y="93"/>
                  <a:pt x="135" y="76"/>
                  <a:pt x="135" y="62"/>
                </a:cubicBezTo>
                <a:cubicBezTo>
                  <a:pt x="135" y="53"/>
                  <a:pt x="133" y="46"/>
                  <a:pt x="129" y="40"/>
                </a:cubicBezTo>
                <a:cubicBezTo>
                  <a:pt x="128" y="41"/>
                  <a:pt x="128" y="41"/>
                  <a:pt x="128" y="41"/>
                </a:cubicBezTo>
                <a:cubicBezTo>
                  <a:pt x="126" y="41"/>
                  <a:pt x="125" y="41"/>
                  <a:pt x="124" y="41"/>
                </a:cubicBezTo>
                <a:cubicBezTo>
                  <a:pt x="124" y="40"/>
                  <a:pt x="124" y="40"/>
                  <a:pt x="125" y="39"/>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3" name="Group 16"/>
          <p:cNvGrpSpPr>
            <a:grpSpLocks/>
          </p:cNvGrpSpPr>
          <p:nvPr/>
        </p:nvGrpSpPr>
        <p:grpSpPr bwMode="auto">
          <a:xfrm>
            <a:off x="1030263" y="3957638"/>
            <a:ext cx="645385" cy="503237"/>
            <a:chOff x="0" y="0"/>
            <a:chExt cx="484188" cy="503238"/>
          </a:xfrm>
        </p:grpSpPr>
        <p:sp>
          <p:nvSpPr>
            <p:cNvPr id="8209" name="Freeform 70"/>
            <p:cNvSpPr>
              <a:spLocks noChangeArrowheads="1"/>
            </p:cNvSpPr>
            <p:nvPr/>
          </p:nvSpPr>
          <p:spPr bwMode="auto">
            <a:xfrm>
              <a:off x="142875" y="192088"/>
              <a:ext cx="217488" cy="41275"/>
            </a:xfrm>
            <a:custGeom>
              <a:avLst/>
              <a:gdLst>
                <a:gd name="T0" fmla="*/ 2 w 58"/>
                <a:gd name="T1" fmla="*/ 4 h 11"/>
                <a:gd name="T2" fmla="*/ 56 w 58"/>
                <a:gd name="T3" fmla="*/ 11 h 11"/>
                <a:gd name="T4" fmla="*/ 58 w 58"/>
                <a:gd name="T5" fmla="*/ 9 h 11"/>
                <a:gd name="T6" fmla="*/ 56 w 58"/>
                <a:gd name="T7" fmla="*/ 7 h 11"/>
                <a:gd name="T8" fmla="*/ 3 w 58"/>
                <a:gd name="T9" fmla="*/ 1 h 11"/>
                <a:gd name="T10" fmla="*/ 0 w 58"/>
                <a:gd name="T11" fmla="*/ 2 h 11"/>
                <a:gd name="T12" fmla="*/ 2 w 58"/>
                <a:gd name="T13" fmla="*/ 4 h 11"/>
                <a:gd name="T14" fmla="*/ 0 60000 65536"/>
                <a:gd name="T15" fmla="*/ 0 60000 65536"/>
                <a:gd name="T16" fmla="*/ 0 60000 65536"/>
                <a:gd name="T17" fmla="*/ 0 60000 65536"/>
                <a:gd name="T18" fmla="*/ 0 60000 65536"/>
                <a:gd name="T19" fmla="*/ 0 60000 65536"/>
                <a:gd name="T20" fmla="*/ 0 60000 65536"/>
                <a:gd name="T21" fmla="*/ 0 w 58"/>
                <a:gd name="T22" fmla="*/ 0 h 11"/>
                <a:gd name="T23" fmla="*/ 58 w 5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1">
                  <a:moveTo>
                    <a:pt x="2" y="4"/>
                  </a:moveTo>
                  <a:cubicBezTo>
                    <a:pt x="20" y="8"/>
                    <a:pt x="38" y="10"/>
                    <a:pt x="56" y="11"/>
                  </a:cubicBezTo>
                  <a:cubicBezTo>
                    <a:pt x="57" y="11"/>
                    <a:pt x="58" y="10"/>
                    <a:pt x="58" y="9"/>
                  </a:cubicBezTo>
                  <a:cubicBezTo>
                    <a:pt x="58" y="7"/>
                    <a:pt x="57" y="7"/>
                    <a:pt x="56" y="7"/>
                  </a:cubicBezTo>
                  <a:cubicBezTo>
                    <a:pt x="38" y="6"/>
                    <a:pt x="20" y="4"/>
                    <a:pt x="3" y="1"/>
                  </a:cubicBezTo>
                  <a:cubicBezTo>
                    <a:pt x="2" y="0"/>
                    <a:pt x="1" y="1"/>
                    <a:pt x="0" y="2"/>
                  </a:cubicBezTo>
                  <a:cubicBezTo>
                    <a:pt x="0" y="3"/>
                    <a:pt x="1" y="4"/>
                    <a:pt x="2" y="4"/>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10" name="Freeform 71"/>
            <p:cNvSpPr>
              <a:spLocks noChangeArrowheads="1"/>
            </p:cNvSpPr>
            <p:nvPr/>
          </p:nvSpPr>
          <p:spPr bwMode="auto">
            <a:xfrm>
              <a:off x="120650" y="258763"/>
              <a:ext cx="217488" cy="38100"/>
            </a:xfrm>
            <a:custGeom>
              <a:avLst/>
              <a:gdLst>
                <a:gd name="T0" fmla="*/ 2 w 58"/>
                <a:gd name="T1" fmla="*/ 4 h 10"/>
                <a:gd name="T2" fmla="*/ 56 w 58"/>
                <a:gd name="T3" fmla="*/ 10 h 10"/>
                <a:gd name="T4" fmla="*/ 58 w 58"/>
                <a:gd name="T5" fmla="*/ 8 h 10"/>
                <a:gd name="T6" fmla="*/ 56 w 58"/>
                <a:gd name="T7" fmla="*/ 6 h 10"/>
                <a:gd name="T8" fmla="*/ 3 w 58"/>
                <a:gd name="T9" fmla="*/ 0 h 10"/>
                <a:gd name="T10" fmla="*/ 0 w 58"/>
                <a:gd name="T11" fmla="*/ 2 h 10"/>
                <a:gd name="T12" fmla="*/ 2 w 58"/>
                <a:gd name="T13" fmla="*/ 4 h 10"/>
                <a:gd name="T14" fmla="*/ 0 60000 65536"/>
                <a:gd name="T15" fmla="*/ 0 60000 65536"/>
                <a:gd name="T16" fmla="*/ 0 60000 65536"/>
                <a:gd name="T17" fmla="*/ 0 60000 65536"/>
                <a:gd name="T18" fmla="*/ 0 60000 65536"/>
                <a:gd name="T19" fmla="*/ 0 60000 65536"/>
                <a:gd name="T20" fmla="*/ 0 60000 65536"/>
                <a:gd name="T21" fmla="*/ 0 w 58"/>
                <a:gd name="T22" fmla="*/ 0 h 10"/>
                <a:gd name="T23" fmla="*/ 58 w 5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0">
                  <a:moveTo>
                    <a:pt x="2" y="4"/>
                  </a:moveTo>
                  <a:cubicBezTo>
                    <a:pt x="20" y="8"/>
                    <a:pt x="38" y="10"/>
                    <a:pt x="56" y="10"/>
                  </a:cubicBezTo>
                  <a:cubicBezTo>
                    <a:pt x="57" y="10"/>
                    <a:pt x="58" y="9"/>
                    <a:pt x="58" y="8"/>
                  </a:cubicBezTo>
                  <a:cubicBezTo>
                    <a:pt x="58" y="7"/>
                    <a:pt x="57" y="6"/>
                    <a:pt x="56" y="6"/>
                  </a:cubicBezTo>
                  <a:cubicBezTo>
                    <a:pt x="38" y="6"/>
                    <a:pt x="20" y="4"/>
                    <a:pt x="3" y="0"/>
                  </a:cubicBezTo>
                  <a:cubicBezTo>
                    <a:pt x="1" y="0"/>
                    <a:pt x="0" y="0"/>
                    <a:pt x="0" y="2"/>
                  </a:cubicBezTo>
                  <a:cubicBezTo>
                    <a:pt x="0" y="3"/>
                    <a:pt x="1" y="4"/>
                    <a:pt x="2" y="4"/>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11" name="Freeform 72"/>
            <p:cNvSpPr>
              <a:spLocks noChangeArrowheads="1"/>
            </p:cNvSpPr>
            <p:nvPr/>
          </p:nvSpPr>
          <p:spPr bwMode="auto">
            <a:xfrm>
              <a:off x="109538" y="315913"/>
              <a:ext cx="77788" cy="28575"/>
            </a:xfrm>
            <a:custGeom>
              <a:avLst/>
              <a:gdLst>
                <a:gd name="T0" fmla="*/ 18 w 21"/>
                <a:gd name="T1" fmla="*/ 7 h 8"/>
                <a:gd name="T2" fmla="*/ 21 w 21"/>
                <a:gd name="T3" fmla="*/ 6 h 8"/>
                <a:gd name="T4" fmla="*/ 20 w 21"/>
                <a:gd name="T5" fmla="*/ 4 h 8"/>
                <a:gd name="T6" fmla="*/ 6 w 21"/>
                <a:gd name="T7" fmla="*/ 0 h 8"/>
                <a:gd name="T8" fmla="*/ 2 w 21"/>
                <a:gd name="T9" fmla="*/ 0 h 8"/>
                <a:gd name="T10" fmla="*/ 0 w 21"/>
                <a:gd name="T11" fmla="*/ 2 h 8"/>
                <a:gd name="T12" fmla="*/ 3 w 21"/>
                <a:gd name="T13" fmla="*/ 4 h 8"/>
                <a:gd name="T14" fmla="*/ 6 w 21"/>
                <a:gd name="T15" fmla="*/ 4 h 8"/>
                <a:gd name="T16" fmla="*/ 18 w 21"/>
                <a:gd name="T17" fmla="*/ 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8"/>
                <a:gd name="T29" fmla="*/ 21 w 2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8">
                  <a:moveTo>
                    <a:pt x="18" y="7"/>
                  </a:moveTo>
                  <a:cubicBezTo>
                    <a:pt x="19" y="8"/>
                    <a:pt x="20" y="7"/>
                    <a:pt x="21" y="6"/>
                  </a:cubicBezTo>
                  <a:cubicBezTo>
                    <a:pt x="21" y="5"/>
                    <a:pt x="21" y="4"/>
                    <a:pt x="20" y="4"/>
                  </a:cubicBezTo>
                  <a:cubicBezTo>
                    <a:pt x="16" y="1"/>
                    <a:pt x="11" y="0"/>
                    <a:pt x="6" y="0"/>
                  </a:cubicBezTo>
                  <a:cubicBezTo>
                    <a:pt x="5" y="0"/>
                    <a:pt x="3" y="0"/>
                    <a:pt x="2" y="0"/>
                  </a:cubicBezTo>
                  <a:cubicBezTo>
                    <a:pt x="1" y="0"/>
                    <a:pt x="0" y="1"/>
                    <a:pt x="0" y="2"/>
                  </a:cubicBezTo>
                  <a:cubicBezTo>
                    <a:pt x="1" y="4"/>
                    <a:pt x="2" y="4"/>
                    <a:pt x="3" y="4"/>
                  </a:cubicBezTo>
                  <a:cubicBezTo>
                    <a:pt x="4" y="4"/>
                    <a:pt x="5" y="4"/>
                    <a:pt x="6" y="4"/>
                  </a:cubicBezTo>
                  <a:cubicBezTo>
                    <a:pt x="10" y="4"/>
                    <a:pt x="14" y="5"/>
                    <a:pt x="18" y="7"/>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12" name="Freeform 73"/>
            <p:cNvSpPr>
              <a:spLocks noEditPoints="1" noChangeArrowheads="1"/>
            </p:cNvSpPr>
            <p:nvPr/>
          </p:nvSpPr>
          <p:spPr bwMode="auto">
            <a:xfrm>
              <a:off x="0" y="0"/>
              <a:ext cx="484188" cy="503238"/>
            </a:xfrm>
            <a:custGeom>
              <a:avLst/>
              <a:gdLst>
                <a:gd name="T0" fmla="*/ 127 w 129"/>
                <a:gd name="T1" fmla="*/ 36 h 134"/>
                <a:gd name="T2" fmla="*/ 121 w 129"/>
                <a:gd name="T3" fmla="*/ 26 h 134"/>
                <a:gd name="T4" fmla="*/ 119 w 129"/>
                <a:gd name="T5" fmla="*/ 24 h 134"/>
                <a:gd name="T6" fmla="*/ 93 w 129"/>
                <a:gd name="T7" fmla="*/ 7 h 134"/>
                <a:gd name="T8" fmla="*/ 92 w 129"/>
                <a:gd name="T9" fmla="*/ 5 h 134"/>
                <a:gd name="T10" fmla="*/ 69 w 129"/>
                <a:gd name="T11" fmla="*/ 1 h 134"/>
                <a:gd name="T12" fmla="*/ 30 w 129"/>
                <a:gd name="T13" fmla="*/ 15 h 134"/>
                <a:gd name="T14" fmla="*/ 27 w 129"/>
                <a:gd name="T15" fmla="*/ 17 h 134"/>
                <a:gd name="T16" fmla="*/ 0 w 129"/>
                <a:gd name="T17" fmla="*/ 110 h 134"/>
                <a:gd name="T18" fmla="*/ 9 w 129"/>
                <a:gd name="T19" fmla="*/ 111 h 134"/>
                <a:gd name="T20" fmla="*/ 22 w 129"/>
                <a:gd name="T21" fmla="*/ 132 h 134"/>
                <a:gd name="T22" fmla="*/ 24 w 129"/>
                <a:gd name="T23" fmla="*/ 134 h 134"/>
                <a:gd name="T24" fmla="*/ 125 w 129"/>
                <a:gd name="T25" fmla="*/ 134 h 134"/>
                <a:gd name="T26" fmla="*/ 127 w 129"/>
                <a:gd name="T27" fmla="*/ 132 h 134"/>
                <a:gd name="T28" fmla="*/ 129 w 129"/>
                <a:gd name="T29" fmla="*/ 38 h 134"/>
                <a:gd name="T30" fmla="*/ 72 w 129"/>
                <a:gd name="T31" fmla="*/ 4 h 134"/>
                <a:gd name="T32" fmla="*/ 76 w 129"/>
                <a:gd name="T33" fmla="*/ 36 h 134"/>
                <a:gd name="T34" fmla="*/ 75 w 129"/>
                <a:gd name="T35" fmla="*/ 38 h 134"/>
                <a:gd name="T36" fmla="*/ 73 w 129"/>
                <a:gd name="T37" fmla="*/ 38 h 134"/>
                <a:gd name="T38" fmla="*/ 72 w 129"/>
                <a:gd name="T39" fmla="*/ 4 h 134"/>
                <a:gd name="T40" fmla="*/ 30 w 129"/>
                <a:gd name="T41" fmla="*/ 20 h 134"/>
                <a:gd name="T42" fmla="*/ 52 w 129"/>
                <a:gd name="T43" fmla="*/ 36 h 134"/>
                <a:gd name="T44" fmla="*/ 54 w 129"/>
                <a:gd name="T45" fmla="*/ 39 h 134"/>
                <a:gd name="T46" fmla="*/ 74 w 129"/>
                <a:gd name="T47" fmla="*/ 42 h 134"/>
                <a:gd name="T48" fmla="*/ 76 w 129"/>
                <a:gd name="T49" fmla="*/ 40 h 134"/>
                <a:gd name="T50" fmla="*/ 79 w 129"/>
                <a:gd name="T51" fmla="*/ 40 h 134"/>
                <a:gd name="T52" fmla="*/ 85 w 129"/>
                <a:gd name="T53" fmla="*/ 25 h 134"/>
                <a:gd name="T54" fmla="*/ 110 w 129"/>
                <a:gd name="T55" fmla="*/ 69 h 134"/>
                <a:gd name="T56" fmla="*/ 94 w 129"/>
                <a:gd name="T57" fmla="*/ 116 h 134"/>
                <a:gd name="T58" fmla="*/ 93 w 129"/>
                <a:gd name="T59" fmla="*/ 117 h 134"/>
                <a:gd name="T60" fmla="*/ 91 w 129"/>
                <a:gd name="T61" fmla="*/ 117 h 134"/>
                <a:gd name="T62" fmla="*/ 9 w 129"/>
                <a:gd name="T63" fmla="*/ 107 h 134"/>
                <a:gd name="T64" fmla="*/ 27 w 129"/>
                <a:gd name="T65" fmla="*/ 130 h 134"/>
                <a:gd name="T66" fmla="*/ 36 w 129"/>
                <a:gd name="T67" fmla="*/ 113 h 134"/>
                <a:gd name="T68" fmla="*/ 92 w 129"/>
                <a:gd name="T69" fmla="*/ 122 h 134"/>
                <a:gd name="T70" fmla="*/ 97 w 129"/>
                <a:gd name="T71" fmla="*/ 120 h 134"/>
                <a:gd name="T72" fmla="*/ 99 w 129"/>
                <a:gd name="T73" fmla="*/ 115 h 134"/>
                <a:gd name="T74" fmla="*/ 118 w 129"/>
                <a:gd name="T75" fmla="*/ 40 h 134"/>
                <a:gd name="T76" fmla="*/ 123 w 129"/>
                <a:gd name="T77" fmla="*/ 119 h 134"/>
                <a:gd name="T78" fmla="*/ 80 w 129"/>
                <a:gd name="T79" fmla="*/ 129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
                <a:gd name="T121" fmla="*/ 0 h 134"/>
                <a:gd name="T122" fmla="*/ 129 w 129"/>
                <a:gd name="T123" fmla="*/ 134 h 1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 h="134">
                  <a:moveTo>
                    <a:pt x="128" y="37"/>
                  </a:moveTo>
                  <a:cubicBezTo>
                    <a:pt x="128" y="36"/>
                    <a:pt x="127" y="36"/>
                    <a:pt x="127" y="36"/>
                  </a:cubicBezTo>
                  <a:cubicBezTo>
                    <a:pt x="124" y="36"/>
                    <a:pt x="122" y="36"/>
                    <a:pt x="119" y="36"/>
                  </a:cubicBezTo>
                  <a:cubicBezTo>
                    <a:pt x="120" y="33"/>
                    <a:pt x="120" y="29"/>
                    <a:pt x="121" y="26"/>
                  </a:cubicBezTo>
                  <a:cubicBezTo>
                    <a:pt x="121" y="26"/>
                    <a:pt x="121" y="25"/>
                    <a:pt x="121" y="25"/>
                  </a:cubicBezTo>
                  <a:cubicBezTo>
                    <a:pt x="120" y="24"/>
                    <a:pt x="120" y="24"/>
                    <a:pt x="119" y="24"/>
                  </a:cubicBezTo>
                  <a:cubicBezTo>
                    <a:pt x="108" y="22"/>
                    <a:pt x="98" y="21"/>
                    <a:pt x="87" y="21"/>
                  </a:cubicBezTo>
                  <a:cubicBezTo>
                    <a:pt x="89" y="17"/>
                    <a:pt x="91" y="12"/>
                    <a:pt x="93" y="7"/>
                  </a:cubicBezTo>
                  <a:cubicBezTo>
                    <a:pt x="94" y="7"/>
                    <a:pt x="94" y="6"/>
                    <a:pt x="93" y="6"/>
                  </a:cubicBezTo>
                  <a:cubicBezTo>
                    <a:pt x="93" y="5"/>
                    <a:pt x="93" y="5"/>
                    <a:pt x="92" y="5"/>
                  </a:cubicBezTo>
                  <a:cubicBezTo>
                    <a:pt x="85" y="2"/>
                    <a:pt x="78" y="1"/>
                    <a:pt x="71" y="0"/>
                  </a:cubicBezTo>
                  <a:cubicBezTo>
                    <a:pt x="70" y="0"/>
                    <a:pt x="69" y="0"/>
                    <a:pt x="69" y="1"/>
                  </a:cubicBezTo>
                  <a:cubicBezTo>
                    <a:pt x="67" y="8"/>
                    <a:pt x="64" y="15"/>
                    <a:pt x="61" y="21"/>
                  </a:cubicBezTo>
                  <a:cubicBezTo>
                    <a:pt x="50" y="21"/>
                    <a:pt x="39" y="21"/>
                    <a:pt x="30" y="15"/>
                  </a:cubicBezTo>
                  <a:cubicBezTo>
                    <a:pt x="29" y="15"/>
                    <a:pt x="29" y="15"/>
                    <a:pt x="28" y="15"/>
                  </a:cubicBezTo>
                  <a:cubicBezTo>
                    <a:pt x="27" y="16"/>
                    <a:pt x="27" y="16"/>
                    <a:pt x="27" y="17"/>
                  </a:cubicBezTo>
                  <a:cubicBezTo>
                    <a:pt x="22" y="43"/>
                    <a:pt x="18" y="83"/>
                    <a:pt x="0" y="108"/>
                  </a:cubicBezTo>
                  <a:cubicBezTo>
                    <a:pt x="0" y="109"/>
                    <a:pt x="0" y="110"/>
                    <a:pt x="0" y="110"/>
                  </a:cubicBezTo>
                  <a:cubicBezTo>
                    <a:pt x="0" y="111"/>
                    <a:pt x="1" y="111"/>
                    <a:pt x="2" y="111"/>
                  </a:cubicBezTo>
                  <a:cubicBezTo>
                    <a:pt x="4" y="111"/>
                    <a:pt x="7" y="111"/>
                    <a:pt x="9" y="111"/>
                  </a:cubicBezTo>
                  <a:cubicBezTo>
                    <a:pt x="14" y="111"/>
                    <a:pt x="19" y="111"/>
                    <a:pt x="24" y="112"/>
                  </a:cubicBezTo>
                  <a:cubicBezTo>
                    <a:pt x="23" y="119"/>
                    <a:pt x="23" y="125"/>
                    <a:pt x="22" y="132"/>
                  </a:cubicBezTo>
                  <a:cubicBezTo>
                    <a:pt x="22" y="132"/>
                    <a:pt x="23" y="133"/>
                    <a:pt x="23" y="133"/>
                  </a:cubicBezTo>
                  <a:cubicBezTo>
                    <a:pt x="23" y="134"/>
                    <a:pt x="24" y="134"/>
                    <a:pt x="24" y="134"/>
                  </a:cubicBezTo>
                  <a:cubicBezTo>
                    <a:pt x="41" y="133"/>
                    <a:pt x="61" y="133"/>
                    <a:pt x="80" y="133"/>
                  </a:cubicBezTo>
                  <a:cubicBezTo>
                    <a:pt x="95" y="133"/>
                    <a:pt x="110" y="133"/>
                    <a:pt x="125" y="134"/>
                  </a:cubicBezTo>
                  <a:cubicBezTo>
                    <a:pt x="125" y="134"/>
                    <a:pt x="126" y="134"/>
                    <a:pt x="126" y="134"/>
                  </a:cubicBezTo>
                  <a:cubicBezTo>
                    <a:pt x="126" y="133"/>
                    <a:pt x="127" y="133"/>
                    <a:pt x="127" y="132"/>
                  </a:cubicBezTo>
                  <a:cubicBezTo>
                    <a:pt x="127" y="128"/>
                    <a:pt x="127" y="124"/>
                    <a:pt x="127" y="119"/>
                  </a:cubicBezTo>
                  <a:cubicBezTo>
                    <a:pt x="127" y="92"/>
                    <a:pt x="127" y="66"/>
                    <a:pt x="129" y="38"/>
                  </a:cubicBezTo>
                  <a:cubicBezTo>
                    <a:pt x="129" y="38"/>
                    <a:pt x="129" y="37"/>
                    <a:pt x="128" y="37"/>
                  </a:cubicBezTo>
                  <a:close/>
                  <a:moveTo>
                    <a:pt x="72" y="4"/>
                  </a:moveTo>
                  <a:cubicBezTo>
                    <a:pt x="78" y="5"/>
                    <a:pt x="83" y="6"/>
                    <a:pt x="89" y="8"/>
                  </a:cubicBezTo>
                  <a:cubicBezTo>
                    <a:pt x="85" y="17"/>
                    <a:pt x="80" y="27"/>
                    <a:pt x="76" y="36"/>
                  </a:cubicBezTo>
                  <a:cubicBezTo>
                    <a:pt x="76" y="37"/>
                    <a:pt x="76" y="37"/>
                    <a:pt x="75" y="38"/>
                  </a:cubicBezTo>
                  <a:cubicBezTo>
                    <a:pt x="75" y="38"/>
                    <a:pt x="75" y="38"/>
                    <a:pt x="75" y="38"/>
                  </a:cubicBezTo>
                  <a:cubicBezTo>
                    <a:pt x="74" y="38"/>
                    <a:pt x="74" y="38"/>
                    <a:pt x="74" y="38"/>
                  </a:cubicBezTo>
                  <a:cubicBezTo>
                    <a:pt x="74" y="38"/>
                    <a:pt x="73" y="38"/>
                    <a:pt x="73" y="38"/>
                  </a:cubicBezTo>
                  <a:cubicBezTo>
                    <a:pt x="68" y="37"/>
                    <a:pt x="62" y="36"/>
                    <a:pt x="57" y="36"/>
                  </a:cubicBezTo>
                  <a:cubicBezTo>
                    <a:pt x="64" y="26"/>
                    <a:pt x="69" y="15"/>
                    <a:pt x="72" y="4"/>
                  </a:cubicBezTo>
                  <a:close/>
                  <a:moveTo>
                    <a:pt x="6" y="107"/>
                  </a:moveTo>
                  <a:cubicBezTo>
                    <a:pt x="22" y="81"/>
                    <a:pt x="26" y="45"/>
                    <a:pt x="30" y="20"/>
                  </a:cubicBezTo>
                  <a:cubicBezTo>
                    <a:pt x="39" y="24"/>
                    <a:pt x="49" y="25"/>
                    <a:pt x="59" y="25"/>
                  </a:cubicBezTo>
                  <a:cubicBezTo>
                    <a:pt x="57" y="29"/>
                    <a:pt x="55" y="32"/>
                    <a:pt x="52" y="36"/>
                  </a:cubicBezTo>
                  <a:cubicBezTo>
                    <a:pt x="52" y="36"/>
                    <a:pt x="52" y="37"/>
                    <a:pt x="52" y="38"/>
                  </a:cubicBezTo>
                  <a:cubicBezTo>
                    <a:pt x="52" y="38"/>
                    <a:pt x="53" y="39"/>
                    <a:pt x="54" y="39"/>
                  </a:cubicBezTo>
                  <a:cubicBezTo>
                    <a:pt x="60" y="40"/>
                    <a:pt x="66" y="41"/>
                    <a:pt x="72" y="42"/>
                  </a:cubicBezTo>
                  <a:cubicBezTo>
                    <a:pt x="73" y="42"/>
                    <a:pt x="73" y="42"/>
                    <a:pt x="74" y="42"/>
                  </a:cubicBezTo>
                  <a:cubicBezTo>
                    <a:pt x="75" y="42"/>
                    <a:pt x="76" y="42"/>
                    <a:pt x="77" y="42"/>
                  </a:cubicBezTo>
                  <a:cubicBezTo>
                    <a:pt x="76" y="40"/>
                    <a:pt x="76" y="40"/>
                    <a:pt x="76" y="40"/>
                  </a:cubicBezTo>
                  <a:cubicBezTo>
                    <a:pt x="77" y="42"/>
                    <a:pt x="77" y="42"/>
                    <a:pt x="77" y="42"/>
                  </a:cubicBezTo>
                  <a:cubicBezTo>
                    <a:pt x="78" y="41"/>
                    <a:pt x="78" y="40"/>
                    <a:pt x="79" y="40"/>
                  </a:cubicBezTo>
                  <a:cubicBezTo>
                    <a:pt x="79" y="39"/>
                    <a:pt x="80" y="38"/>
                    <a:pt x="80" y="38"/>
                  </a:cubicBezTo>
                  <a:cubicBezTo>
                    <a:pt x="82" y="34"/>
                    <a:pt x="83" y="30"/>
                    <a:pt x="85" y="25"/>
                  </a:cubicBezTo>
                  <a:cubicBezTo>
                    <a:pt x="96" y="25"/>
                    <a:pt x="106" y="26"/>
                    <a:pt x="117" y="27"/>
                  </a:cubicBezTo>
                  <a:cubicBezTo>
                    <a:pt x="114" y="39"/>
                    <a:pt x="113" y="54"/>
                    <a:pt x="110" y="69"/>
                  </a:cubicBezTo>
                  <a:cubicBezTo>
                    <a:pt x="108" y="85"/>
                    <a:pt x="104" y="100"/>
                    <a:pt x="95" y="113"/>
                  </a:cubicBezTo>
                  <a:cubicBezTo>
                    <a:pt x="95" y="114"/>
                    <a:pt x="94" y="116"/>
                    <a:pt x="94" y="116"/>
                  </a:cubicBezTo>
                  <a:cubicBezTo>
                    <a:pt x="94" y="117"/>
                    <a:pt x="94" y="117"/>
                    <a:pt x="93" y="117"/>
                  </a:cubicBezTo>
                  <a:cubicBezTo>
                    <a:pt x="93" y="117"/>
                    <a:pt x="93" y="117"/>
                    <a:pt x="93" y="117"/>
                  </a:cubicBezTo>
                  <a:cubicBezTo>
                    <a:pt x="93" y="118"/>
                    <a:pt x="93" y="118"/>
                    <a:pt x="92" y="118"/>
                  </a:cubicBezTo>
                  <a:cubicBezTo>
                    <a:pt x="92" y="118"/>
                    <a:pt x="91" y="117"/>
                    <a:pt x="91" y="117"/>
                  </a:cubicBezTo>
                  <a:cubicBezTo>
                    <a:pt x="73" y="115"/>
                    <a:pt x="54" y="112"/>
                    <a:pt x="36" y="109"/>
                  </a:cubicBezTo>
                  <a:cubicBezTo>
                    <a:pt x="27" y="108"/>
                    <a:pt x="18" y="107"/>
                    <a:pt x="9" y="107"/>
                  </a:cubicBezTo>
                  <a:cubicBezTo>
                    <a:pt x="8" y="107"/>
                    <a:pt x="7" y="107"/>
                    <a:pt x="6" y="107"/>
                  </a:cubicBezTo>
                  <a:close/>
                  <a:moveTo>
                    <a:pt x="27" y="130"/>
                  </a:moveTo>
                  <a:cubicBezTo>
                    <a:pt x="27" y="124"/>
                    <a:pt x="27" y="118"/>
                    <a:pt x="28" y="112"/>
                  </a:cubicBezTo>
                  <a:cubicBezTo>
                    <a:pt x="30" y="113"/>
                    <a:pt x="33" y="113"/>
                    <a:pt x="36" y="113"/>
                  </a:cubicBezTo>
                  <a:cubicBezTo>
                    <a:pt x="54" y="116"/>
                    <a:pt x="72" y="119"/>
                    <a:pt x="90" y="121"/>
                  </a:cubicBezTo>
                  <a:cubicBezTo>
                    <a:pt x="91" y="121"/>
                    <a:pt x="91" y="122"/>
                    <a:pt x="92" y="122"/>
                  </a:cubicBezTo>
                  <a:cubicBezTo>
                    <a:pt x="93" y="122"/>
                    <a:pt x="94" y="121"/>
                    <a:pt x="95" y="121"/>
                  </a:cubicBezTo>
                  <a:cubicBezTo>
                    <a:pt x="96" y="121"/>
                    <a:pt x="96" y="120"/>
                    <a:pt x="97" y="120"/>
                  </a:cubicBezTo>
                  <a:cubicBezTo>
                    <a:pt x="97" y="119"/>
                    <a:pt x="98" y="118"/>
                    <a:pt x="98" y="117"/>
                  </a:cubicBezTo>
                  <a:cubicBezTo>
                    <a:pt x="98" y="116"/>
                    <a:pt x="98" y="116"/>
                    <a:pt x="99" y="115"/>
                  </a:cubicBezTo>
                  <a:cubicBezTo>
                    <a:pt x="107" y="102"/>
                    <a:pt x="111" y="86"/>
                    <a:pt x="114" y="70"/>
                  </a:cubicBezTo>
                  <a:cubicBezTo>
                    <a:pt x="116" y="59"/>
                    <a:pt x="117" y="49"/>
                    <a:pt x="118" y="40"/>
                  </a:cubicBezTo>
                  <a:cubicBezTo>
                    <a:pt x="120" y="40"/>
                    <a:pt x="123" y="40"/>
                    <a:pt x="125" y="40"/>
                  </a:cubicBezTo>
                  <a:cubicBezTo>
                    <a:pt x="123" y="67"/>
                    <a:pt x="123" y="93"/>
                    <a:pt x="123" y="119"/>
                  </a:cubicBezTo>
                  <a:cubicBezTo>
                    <a:pt x="123" y="123"/>
                    <a:pt x="123" y="126"/>
                    <a:pt x="123" y="130"/>
                  </a:cubicBezTo>
                  <a:cubicBezTo>
                    <a:pt x="109" y="129"/>
                    <a:pt x="94" y="129"/>
                    <a:pt x="80" y="129"/>
                  </a:cubicBezTo>
                  <a:cubicBezTo>
                    <a:pt x="61" y="129"/>
                    <a:pt x="43" y="129"/>
                    <a:pt x="27" y="13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4" name="Group 21"/>
          <p:cNvGrpSpPr>
            <a:grpSpLocks/>
          </p:cNvGrpSpPr>
          <p:nvPr/>
        </p:nvGrpSpPr>
        <p:grpSpPr bwMode="auto">
          <a:xfrm>
            <a:off x="1083166" y="3446462"/>
            <a:ext cx="715213" cy="506412"/>
            <a:chOff x="0" y="0"/>
            <a:chExt cx="787400" cy="742950"/>
          </a:xfrm>
        </p:grpSpPr>
        <p:sp>
          <p:nvSpPr>
            <p:cNvPr id="8214" name="Freeform 77"/>
            <p:cNvSpPr>
              <a:spLocks noEditPoints="1" noChangeArrowheads="1"/>
            </p:cNvSpPr>
            <p:nvPr/>
          </p:nvSpPr>
          <p:spPr bwMode="auto">
            <a:xfrm>
              <a:off x="0" y="0"/>
              <a:ext cx="787400" cy="742950"/>
            </a:xfrm>
            <a:custGeom>
              <a:avLst/>
              <a:gdLst>
                <a:gd name="T0" fmla="*/ 187 w 210"/>
                <a:gd name="T1" fmla="*/ 34 h 198"/>
                <a:gd name="T2" fmla="*/ 178 w 210"/>
                <a:gd name="T3" fmla="*/ 27 h 198"/>
                <a:gd name="T4" fmla="*/ 159 w 210"/>
                <a:gd name="T5" fmla="*/ 2 h 198"/>
                <a:gd name="T6" fmla="*/ 154 w 210"/>
                <a:gd name="T7" fmla="*/ 0 h 198"/>
                <a:gd name="T8" fmla="*/ 42 w 210"/>
                <a:gd name="T9" fmla="*/ 35 h 198"/>
                <a:gd name="T10" fmla="*/ 5 w 210"/>
                <a:gd name="T11" fmla="*/ 49 h 198"/>
                <a:gd name="T12" fmla="*/ 4 w 210"/>
                <a:gd name="T13" fmla="*/ 77 h 198"/>
                <a:gd name="T14" fmla="*/ 1 w 210"/>
                <a:gd name="T15" fmla="*/ 99 h 198"/>
                <a:gd name="T16" fmla="*/ 28 w 210"/>
                <a:gd name="T17" fmla="*/ 183 h 198"/>
                <a:gd name="T18" fmla="*/ 39 w 210"/>
                <a:gd name="T19" fmla="*/ 197 h 198"/>
                <a:gd name="T20" fmla="*/ 91 w 210"/>
                <a:gd name="T21" fmla="*/ 172 h 198"/>
                <a:gd name="T22" fmla="*/ 108 w 210"/>
                <a:gd name="T23" fmla="*/ 171 h 198"/>
                <a:gd name="T24" fmla="*/ 132 w 210"/>
                <a:gd name="T25" fmla="*/ 166 h 198"/>
                <a:gd name="T26" fmla="*/ 136 w 210"/>
                <a:gd name="T27" fmla="*/ 168 h 198"/>
                <a:gd name="T28" fmla="*/ 203 w 210"/>
                <a:gd name="T29" fmla="*/ 151 h 198"/>
                <a:gd name="T30" fmla="*/ 207 w 210"/>
                <a:gd name="T31" fmla="*/ 150 h 198"/>
                <a:gd name="T32" fmla="*/ 205 w 210"/>
                <a:gd name="T33" fmla="*/ 141 h 198"/>
                <a:gd name="T34" fmla="*/ 131 w 210"/>
                <a:gd name="T35" fmla="*/ 156 h 198"/>
                <a:gd name="T36" fmla="*/ 122 w 210"/>
                <a:gd name="T37" fmla="*/ 157 h 198"/>
                <a:gd name="T38" fmla="*/ 206 w 210"/>
                <a:gd name="T39" fmla="*/ 136 h 198"/>
                <a:gd name="T40" fmla="*/ 185 w 210"/>
                <a:gd name="T41" fmla="*/ 38 h 198"/>
                <a:gd name="T42" fmla="*/ 124 w 210"/>
                <a:gd name="T43" fmla="*/ 150 h 198"/>
                <a:gd name="T44" fmla="*/ 194 w 210"/>
                <a:gd name="T45" fmla="*/ 114 h 198"/>
                <a:gd name="T46" fmla="*/ 180 w 210"/>
                <a:gd name="T47" fmla="*/ 37 h 198"/>
                <a:gd name="T48" fmla="*/ 191 w 210"/>
                <a:gd name="T49" fmla="*/ 110 h 198"/>
                <a:gd name="T50" fmla="*/ 122 w 210"/>
                <a:gd name="T51" fmla="*/ 145 h 198"/>
                <a:gd name="T52" fmla="*/ 179 w 210"/>
                <a:gd name="T53" fmla="*/ 94 h 198"/>
                <a:gd name="T54" fmla="*/ 181 w 210"/>
                <a:gd name="T55" fmla="*/ 94 h 198"/>
                <a:gd name="T56" fmla="*/ 182 w 210"/>
                <a:gd name="T57" fmla="*/ 94 h 198"/>
                <a:gd name="T58" fmla="*/ 183 w 210"/>
                <a:gd name="T59" fmla="*/ 93 h 198"/>
                <a:gd name="T60" fmla="*/ 168 w 210"/>
                <a:gd name="T61" fmla="*/ 31 h 198"/>
                <a:gd name="T62" fmla="*/ 154 w 210"/>
                <a:gd name="T63" fmla="*/ 4 h 198"/>
                <a:gd name="T64" fmla="*/ 164 w 210"/>
                <a:gd name="T65" fmla="*/ 30 h 198"/>
                <a:gd name="T66" fmla="*/ 150 w 210"/>
                <a:gd name="T67" fmla="*/ 99 h 198"/>
                <a:gd name="T68" fmla="*/ 117 w 210"/>
                <a:gd name="T69" fmla="*/ 147 h 198"/>
                <a:gd name="T70" fmla="*/ 88 w 210"/>
                <a:gd name="T71" fmla="*/ 58 h 198"/>
                <a:gd name="T72" fmla="*/ 62 w 210"/>
                <a:gd name="T73" fmla="*/ 129 h 198"/>
                <a:gd name="T74" fmla="*/ 42 w 210"/>
                <a:gd name="T75" fmla="*/ 39 h 198"/>
                <a:gd name="T76" fmla="*/ 13 w 210"/>
                <a:gd name="T77" fmla="*/ 79 h 198"/>
                <a:gd name="T78" fmla="*/ 31 w 210"/>
                <a:gd name="T79" fmla="*/ 137 h 198"/>
                <a:gd name="T80" fmla="*/ 97 w 210"/>
                <a:gd name="T81" fmla="*/ 142 h 198"/>
                <a:gd name="T82" fmla="*/ 77 w 210"/>
                <a:gd name="T83" fmla="*/ 144 h 198"/>
                <a:gd name="T84" fmla="*/ 9 w 210"/>
                <a:gd name="T85" fmla="*/ 80 h 198"/>
                <a:gd name="T86" fmla="*/ 26 w 210"/>
                <a:gd name="T87" fmla="*/ 161 h 198"/>
                <a:gd name="T88" fmla="*/ 77 w 210"/>
                <a:gd name="T89" fmla="*/ 148 h 198"/>
                <a:gd name="T90" fmla="*/ 45 w 210"/>
                <a:gd name="T91" fmla="*/ 166 h 198"/>
                <a:gd name="T92" fmla="*/ 64 w 210"/>
                <a:gd name="T93" fmla="*/ 174 h 198"/>
                <a:gd name="T94" fmla="*/ 42 w 210"/>
                <a:gd name="T95" fmla="*/ 182 h 198"/>
                <a:gd name="T96" fmla="*/ 105 w 210"/>
                <a:gd name="T97" fmla="*/ 169 h 198"/>
                <a:gd name="T98" fmla="*/ 109 w 210"/>
                <a:gd name="T99" fmla="*/ 162 h 198"/>
                <a:gd name="T100" fmla="*/ 40 w 210"/>
                <a:gd name="T101" fmla="*/ 179 h 198"/>
                <a:gd name="T102" fmla="*/ 32 w 210"/>
                <a:gd name="T103" fmla="*/ 182 h 198"/>
                <a:gd name="T104" fmla="*/ 112 w 210"/>
                <a:gd name="T105" fmla="*/ 159 h 198"/>
                <a:gd name="T106" fmla="*/ 150 w 210"/>
                <a:gd name="T107" fmla="*/ 154 h 198"/>
                <a:gd name="T108" fmla="*/ 132 w 210"/>
                <a:gd name="T109" fmla="*/ 159 h 198"/>
                <a:gd name="T110" fmla="*/ 160 w 210"/>
                <a:gd name="T111" fmla="*/ 143 h 198"/>
                <a:gd name="T112" fmla="*/ 204 w 210"/>
                <a:gd name="T113" fmla="*/ 147 h 1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0"/>
                <a:gd name="T172" fmla="*/ 0 h 198"/>
                <a:gd name="T173" fmla="*/ 210 w 210"/>
                <a:gd name="T174" fmla="*/ 198 h 1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0" h="198">
                  <a:moveTo>
                    <a:pt x="210" y="135"/>
                  </a:moveTo>
                  <a:cubicBezTo>
                    <a:pt x="210" y="134"/>
                    <a:pt x="189" y="35"/>
                    <a:pt x="189" y="35"/>
                  </a:cubicBezTo>
                  <a:cubicBezTo>
                    <a:pt x="188" y="34"/>
                    <a:pt x="188" y="34"/>
                    <a:pt x="187" y="34"/>
                  </a:cubicBezTo>
                  <a:cubicBezTo>
                    <a:pt x="181" y="33"/>
                    <a:pt x="181" y="33"/>
                    <a:pt x="181" y="33"/>
                  </a:cubicBezTo>
                  <a:cubicBezTo>
                    <a:pt x="180" y="33"/>
                    <a:pt x="180" y="33"/>
                    <a:pt x="180" y="34"/>
                  </a:cubicBezTo>
                  <a:cubicBezTo>
                    <a:pt x="179" y="31"/>
                    <a:pt x="179" y="29"/>
                    <a:pt x="178" y="27"/>
                  </a:cubicBezTo>
                  <a:cubicBezTo>
                    <a:pt x="178" y="25"/>
                    <a:pt x="177" y="25"/>
                    <a:pt x="176" y="25"/>
                  </a:cubicBezTo>
                  <a:cubicBezTo>
                    <a:pt x="167" y="27"/>
                    <a:pt x="167" y="27"/>
                    <a:pt x="167" y="27"/>
                  </a:cubicBezTo>
                  <a:cubicBezTo>
                    <a:pt x="165" y="19"/>
                    <a:pt x="162" y="10"/>
                    <a:pt x="159" y="2"/>
                  </a:cubicBezTo>
                  <a:cubicBezTo>
                    <a:pt x="159" y="0"/>
                    <a:pt x="158" y="0"/>
                    <a:pt x="157" y="0"/>
                  </a:cubicBezTo>
                  <a:cubicBezTo>
                    <a:pt x="157" y="0"/>
                    <a:pt x="157" y="0"/>
                    <a:pt x="157" y="0"/>
                  </a:cubicBezTo>
                  <a:cubicBezTo>
                    <a:pt x="156" y="0"/>
                    <a:pt x="155" y="0"/>
                    <a:pt x="154" y="0"/>
                  </a:cubicBezTo>
                  <a:cubicBezTo>
                    <a:pt x="135" y="0"/>
                    <a:pt x="120" y="10"/>
                    <a:pt x="109" y="21"/>
                  </a:cubicBezTo>
                  <a:cubicBezTo>
                    <a:pt x="99" y="31"/>
                    <a:pt x="93" y="44"/>
                    <a:pt x="90" y="54"/>
                  </a:cubicBezTo>
                  <a:cubicBezTo>
                    <a:pt x="79" y="45"/>
                    <a:pt x="62" y="35"/>
                    <a:pt x="42" y="35"/>
                  </a:cubicBezTo>
                  <a:cubicBezTo>
                    <a:pt x="31" y="35"/>
                    <a:pt x="19" y="38"/>
                    <a:pt x="7" y="47"/>
                  </a:cubicBezTo>
                  <a:cubicBezTo>
                    <a:pt x="7" y="47"/>
                    <a:pt x="7" y="47"/>
                    <a:pt x="7" y="47"/>
                  </a:cubicBezTo>
                  <a:cubicBezTo>
                    <a:pt x="5" y="47"/>
                    <a:pt x="5" y="48"/>
                    <a:pt x="5" y="49"/>
                  </a:cubicBezTo>
                  <a:cubicBezTo>
                    <a:pt x="7" y="59"/>
                    <a:pt x="9" y="67"/>
                    <a:pt x="12" y="75"/>
                  </a:cubicBezTo>
                  <a:cubicBezTo>
                    <a:pt x="11" y="76"/>
                    <a:pt x="10" y="76"/>
                    <a:pt x="9" y="76"/>
                  </a:cubicBezTo>
                  <a:cubicBezTo>
                    <a:pt x="7" y="76"/>
                    <a:pt x="5" y="77"/>
                    <a:pt x="4" y="77"/>
                  </a:cubicBezTo>
                  <a:cubicBezTo>
                    <a:pt x="3" y="78"/>
                    <a:pt x="2" y="79"/>
                    <a:pt x="2" y="80"/>
                  </a:cubicBezTo>
                  <a:cubicBezTo>
                    <a:pt x="4" y="85"/>
                    <a:pt x="6" y="91"/>
                    <a:pt x="7" y="95"/>
                  </a:cubicBezTo>
                  <a:cubicBezTo>
                    <a:pt x="1" y="99"/>
                    <a:pt x="1" y="99"/>
                    <a:pt x="1" y="99"/>
                  </a:cubicBezTo>
                  <a:cubicBezTo>
                    <a:pt x="1" y="100"/>
                    <a:pt x="0" y="100"/>
                    <a:pt x="1" y="101"/>
                  </a:cubicBezTo>
                  <a:cubicBezTo>
                    <a:pt x="26" y="182"/>
                    <a:pt x="26" y="182"/>
                    <a:pt x="26" y="182"/>
                  </a:cubicBezTo>
                  <a:cubicBezTo>
                    <a:pt x="27" y="183"/>
                    <a:pt x="27" y="183"/>
                    <a:pt x="28" y="183"/>
                  </a:cubicBezTo>
                  <a:cubicBezTo>
                    <a:pt x="28" y="184"/>
                    <a:pt x="28" y="184"/>
                    <a:pt x="28" y="184"/>
                  </a:cubicBezTo>
                  <a:cubicBezTo>
                    <a:pt x="30" y="186"/>
                    <a:pt x="35" y="193"/>
                    <a:pt x="37" y="197"/>
                  </a:cubicBezTo>
                  <a:cubicBezTo>
                    <a:pt x="37" y="197"/>
                    <a:pt x="38" y="197"/>
                    <a:pt x="39" y="197"/>
                  </a:cubicBezTo>
                  <a:cubicBezTo>
                    <a:pt x="39" y="198"/>
                    <a:pt x="40" y="197"/>
                    <a:pt x="40" y="197"/>
                  </a:cubicBezTo>
                  <a:cubicBezTo>
                    <a:pt x="49" y="188"/>
                    <a:pt x="58" y="181"/>
                    <a:pt x="66" y="178"/>
                  </a:cubicBezTo>
                  <a:cubicBezTo>
                    <a:pt x="74" y="174"/>
                    <a:pt x="82" y="172"/>
                    <a:pt x="91" y="172"/>
                  </a:cubicBezTo>
                  <a:cubicBezTo>
                    <a:pt x="96" y="172"/>
                    <a:pt x="101" y="173"/>
                    <a:pt x="106" y="174"/>
                  </a:cubicBezTo>
                  <a:cubicBezTo>
                    <a:pt x="107" y="174"/>
                    <a:pt x="108" y="173"/>
                    <a:pt x="109" y="172"/>
                  </a:cubicBezTo>
                  <a:cubicBezTo>
                    <a:pt x="109" y="172"/>
                    <a:pt x="109" y="171"/>
                    <a:pt x="108" y="171"/>
                  </a:cubicBezTo>
                  <a:cubicBezTo>
                    <a:pt x="110" y="166"/>
                    <a:pt x="114" y="162"/>
                    <a:pt x="118" y="161"/>
                  </a:cubicBezTo>
                  <a:cubicBezTo>
                    <a:pt x="119" y="161"/>
                    <a:pt x="120" y="160"/>
                    <a:pt x="120" y="160"/>
                  </a:cubicBezTo>
                  <a:cubicBezTo>
                    <a:pt x="124" y="160"/>
                    <a:pt x="129" y="162"/>
                    <a:pt x="132" y="166"/>
                  </a:cubicBezTo>
                  <a:cubicBezTo>
                    <a:pt x="132" y="166"/>
                    <a:pt x="132" y="166"/>
                    <a:pt x="132" y="166"/>
                  </a:cubicBezTo>
                  <a:cubicBezTo>
                    <a:pt x="132" y="167"/>
                    <a:pt x="132" y="167"/>
                    <a:pt x="133" y="168"/>
                  </a:cubicBezTo>
                  <a:cubicBezTo>
                    <a:pt x="133" y="169"/>
                    <a:pt x="135" y="169"/>
                    <a:pt x="136" y="168"/>
                  </a:cubicBezTo>
                  <a:cubicBezTo>
                    <a:pt x="137" y="167"/>
                    <a:pt x="143" y="162"/>
                    <a:pt x="152" y="158"/>
                  </a:cubicBezTo>
                  <a:cubicBezTo>
                    <a:pt x="161" y="153"/>
                    <a:pt x="174" y="149"/>
                    <a:pt x="188" y="149"/>
                  </a:cubicBezTo>
                  <a:cubicBezTo>
                    <a:pt x="193" y="149"/>
                    <a:pt x="198" y="150"/>
                    <a:pt x="203" y="151"/>
                  </a:cubicBezTo>
                  <a:cubicBezTo>
                    <a:pt x="203" y="151"/>
                    <a:pt x="204" y="151"/>
                    <a:pt x="204" y="151"/>
                  </a:cubicBezTo>
                  <a:cubicBezTo>
                    <a:pt x="204" y="151"/>
                    <a:pt x="204" y="151"/>
                    <a:pt x="205" y="152"/>
                  </a:cubicBezTo>
                  <a:cubicBezTo>
                    <a:pt x="206" y="152"/>
                    <a:pt x="207" y="151"/>
                    <a:pt x="207" y="150"/>
                  </a:cubicBezTo>
                  <a:cubicBezTo>
                    <a:pt x="208" y="145"/>
                    <a:pt x="209" y="140"/>
                    <a:pt x="210" y="135"/>
                  </a:cubicBezTo>
                  <a:cubicBezTo>
                    <a:pt x="210" y="135"/>
                    <a:pt x="210" y="135"/>
                    <a:pt x="210" y="135"/>
                  </a:cubicBezTo>
                  <a:close/>
                  <a:moveTo>
                    <a:pt x="205" y="141"/>
                  </a:moveTo>
                  <a:cubicBezTo>
                    <a:pt x="197" y="138"/>
                    <a:pt x="189" y="136"/>
                    <a:pt x="181" y="136"/>
                  </a:cubicBezTo>
                  <a:cubicBezTo>
                    <a:pt x="174" y="136"/>
                    <a:pt x="166" y="138"/>
                    <a:pt x="160" y="140"/>
                  </a:cubicBezTo>
                  <a:cubicBezTo>
                    <a:pt x="149" y="143"/>
                    <a:pt x="140" y="150"/>
                    <a:pt x="131" y="156"/>
                  </a:cubicBezTo>
                  <a:cubicBezTo>
                    <a:pt x="130" y="156"/>
                    <a:pt x="130" y="156"/>
                    <a:pt x="129" y="157"/>
                  </a:cubicBezTo>
                  <a:cubicBezTo>
                    <a:pt x="129" y="157"/>
                    <a:pt x="129" y="158"/>
                    <a:pt x="129" y="159"/>
                  </a:cubicBezTo>
                  <a:cubicBezTo>
                    <a:pt x="126" y="157"/>
                    <a:pt x="124" y="157"/>
                    <a:pt x="122" y="157"/>
                  </a:cubicBezTo>
                  <a:cubicBezTo>
                    <a:pt x="145" y="137"/>
                    <a:pt x="167" y="132"/>
                    <a:pt x="183" y="132"/>
                  </a:cubicBezTo>
                  <a:cubicBezTo>
                    <a:pt x="190" y="132"/>
                    <a:pt x="197" y="133"/>
                    <a:pt x="201" y="135"/>
                  </a:cubicBezTo>
                  <a:cubicBezTo>
                    <a:pt x="203" y="135"/>
                    <a:pt x="205" y="136"/>
                    <a:pt x="206" y="136"/>
                  </a:cubicBezTo>
                  <a:cubicBezTo>
                    <a:pt x="206" y="136"/>
                    <a:pt x="206" y="136"/>
                    <a:pt x="206" y="136"/>
                  </a:cubicBezTo>
                  <a:cubicBezTo>
                    <a:pt x="206" y="138"/>
                    <a:pt x="205" y="139"/>
                    <a:pt x="205" y="141"/>
                  </a:cubicBezTo>
                  <a:close/>
                  <a:moveTo>
                    <a:pt x="185" y="38"/>
                  </a:moveTo>
                  <a:cubicBezTo>
                    <a:pt x="205" y="132"/>
                    <a:pt x="205" y="132"/>
                    <a:pt x="205" y="132"/>
                  </a:cubicBezTo>
                  <a:cubicBezTo>
                    <a:pt x="201" y="130"/>
                    <a:pt x="193" y="128"/>
                    <a:pt x="183" y="128"/>
                  </a:cubicBezTo>
                  <a:cubicBezTo>
                    <a:pt x="167" y="128"/>
                    <a:pt x="146" y="133"/>
                    <a:pt x="124" y="150"/>
                  </a:cubicBezTo>
                  <a:cubicBezTo>
                    <a:pt x="127" y="144"/>
                    <a:pt x="134" y="136"/>
                    <a:pt x="143" y="130"/>
                  </a:cubicBezTo>
                  <a:cubicBezTo>
                    <a:pt x="154" y="121"/>
                    <a:pt x="169" y="114"/>
                    <a:pt x="186" y="114"/>
                  </a:cubicBezTo>
                  <a:cubicBezTo>
                    <a:pt x="188" y="114"/>
                    <a:pt x="191" y="114"/>
                    <a:pt x="194" y="114"/>
                  </a:cubicBezTo>
                  <a:cubicBezTo>
                    <a:pt x="194" y="115"/>
                    <a:pt x="195" y="114"/>
                    <a:pt x="195" y="114"/>
                  </a:cubicBezTo>
                  <a:cubicBezTo>
                    <a:pt x="196" y="113"/>
                    <a:pt x="196" y="113"/>
                    <a:pt x="196" y="112"/>
                  </a:cubicBezTo>
                  <a:cubicBezTo>
                    <a:pt x="191" y="82"/>
                    <a:pt x="186" y="61"/>
                    <a:pt x="180" y="37"/>
                  </a:cubicBezTo>
                  <a:lnTo>
                    <a:pt x="185" y="38"/>
                  </a:lnTo>
                  <a:close/>
                  <a:moveTo>
                    <a:pt x="175" y="29"/>
                  </a:moveTo>
                  <a:cubicBezTo>
                    <a:pt x="181" y="56"/>
                    <a:pt x="186" y="78"/>
                    <a:pt x="191" y="110"/>
                  </a:cubicBezTo>
                  <a:cubicBezTo>
                    <a:pt x="189" y="110"/>
                    <a:pt x="188" y="110"/>
                    <a:pt x="186" y="110"/>
                  </a:cubicBezTo>
                  <a:cubicBezTo>
                    <a:pt x="165" y="110"/>
                    <a:pt x="147" y="120"/>
                    <a:pt x="135" y="130"/>
                  </a:cubicBezTo>
                  <a:cubicBezTo>
                    <a:pt x="130" y="136"/>
                    <a:pt x="125" y="141"/>
                    <a:pt x="122" y="145"/>
                  </a:cubicBezTo>
                  <a:cubicBezTo>
                    <a:pt x="123" y="144"/>
                    <a:pt x="123" y="142"/>
                    <a:pt x="124" y="140"/>
                  </a:cubicBezTo>
                  <a:cubicBezTo>
                    <a:pt x="128" y="131"/>
                    <a:pt x="134" y="120"/>
                    <a:pt x="143" y="110"/>
                  </a:cubicBezTo>
                  <a:cubicBezTo>
                    <a:pt x="151" y="101"/>
                    <a:pt x="163" y="94"/>
                    <a:pt x="179" y="94"/>
                  </a:cubicBezTo>
                  <a:cubicBezTo>
                    <a:pt x="179" y="94"/>
                    <a:pt x="180" y="94"/>
                    <a:pt x="181" y="95"/>
                  </a:cubicBezTo>
                  <a:cubicBezTo>
                    <a:pt x="181" y="95"/>
                    <a:pt x="181" y="94"/>
                    <a:pt x="181" y="94"/>
                  </a:cubicBezTo>
                  <a:cubicBezTo>
                    <a:pt x="181" y="94"/>
                    <a:pt x="181" y="94"/>
                    <a:pt x="181" y="94"/>
                  </a:cubicBezTo>
                  <a:cubicBezTo>
                    <a:pt x="182" y="94"/>
                    <a:pt x="182" y="94"/>
                    <a:pt x="182" y="94"/>
                  </a:cubicBezTo>
                  <a:cubicBezTo>
                    <a:pt x="182" y="94"/>
                    <a:pt x="182" y="94"/>
                    <a:pt x="182" y="94"/>
                  </a:cubicBezTo>
                  <a:cubicBezTo>
                    <a:pt x="182" y="94"/>
                    <a:pt x="182" y="94"/>
                    <a:pt x="182" y="94"/>
                  </a:cubicBezTo>
                  <a:cubicBezTo>
                    <a:pt x="182" y="94"/>
                    <a:pt x="183" y="94"/>
                    <a:pt x="183" y="93"/>
                  </a:cubicBezTo>
                  <a:cubicBezTo>
                    <a:pt x="183" y="93"/>
                    <a:pt x="183" y="93"/>
                    <a:pt x="183" y="93"/>
                  </a:cubicBezTo>
                  <a:cubicBezTo>
                    <a:pt x="183" y="93"/>
                    <a:pt x="183" y="93"/>
                    <a:pt x="183" y="93"/>
                  </a:cubicBezTo>
                  <a:cubicBezTo>
                    <a:pt x="183" y="93"/>
                    <a:pt x="183" y="92"/>
                    <a:pt x="183" y="92"/>
                  </a:cubicBezTo>
                  <a:cubicBezTo>
                    <a:pt x="183" y="92"/>
                    <a:pt x="183" y="92"/>
                    <a:pt x="183" y="92"/>
                  </a:cubicBezTo>
                  <a:cubicBezTo>
                    <a:pt x="177" y="67"/>
                    <a:pt x="173" y="49"/>
                    <a:pt x="168" y="31"/>
                  </a:cubicBezTo>
                  <a:lnTo>
                    <a:pt x="175" y="29"/>
                  </a:lnTo>
                  <a:close/>
                  <a:moveTo>
                    <a:pt x="112" y="24"/>
                  </a:moveTo>
                  <a:cubicBezTo>
                    <a:pt x="123" y="13"/>
                    <a:pt x="136" y="4"/>
                    <a:pt x="154" y="4"/>
                  </a:cubicBezTo>
                  <a:cubicBezTo>
                    <a:pt x="155" y="4"/>
                    <a:pt x="155" y="4"/>
                    <a:pt x="156" y="4"/>
                  </a:cubicBezTo>
                  <a:cubicBezTo>
                    <a:pt x="159" y="13"/>
                    <a:pt x="161" y="21"/>
                    <a:pt x="164" y="29"/>
                  </a:cubicBezTo>
                  <a:cubicBezTo>
                    <a:pt x="164" y="29"/>
                    <a:pt x="164" y="30"/>
                    <a:pt x="164" y="30"/>
                  </a:cubicBezTo>
                  <a:cubicBezTo>
                    <a:pt x="164" y="30"/>
                    <a:pt x="164" y="30"/>
                    <a:pt x="164" y="30"/>
                  </a:cubicBezTo>
                  <a:cubicBezTo>
                    <a:pt x="169" y="48"/>
                    <a:pt x="173" y="66"/>
                    <a:pt x="178" y="90"/>
                  </a:cubicBezTo>
                  <a:cubicBezTo>
                    <a:pt x="167" y="91"/>
                    <a:pt x="158" y="94"/>
                    <a:pt x="150" y="99"/>
                  </a:cubicBezTo>
                  <a:cubicBezTo>
                    <a:pt x="138" y="107"/>
                    <a:pt x="131" y="118"/>
                    <a:pt x="125" y="128"/>
                  </a:cubicBezTo>
                  <a:cubicBezTo>
                    <a:pt x="122" y="134"/>
                    <a:pt x="120" y="139"/>
                    <a:pt x="119" y="143"/>
                  </a:cubicBezTo>
                  <a:cubicBezTo>
                    <a:pt x="118" y="144"/>
                    <a:pt x="117" y="146"/>
                    <a:pt x="117" y="147"/>
                  </a:cubicBezTo>
                  <a:cubicBezTo>
                    <a:pt x="92" y="57"/>
                    <a:pt x="92" y="57"/>
                    <a:pt x="92" y="57"/>
                  </a:cubicBezTo>
                  <a:cubicBezTo>
                    <a:pt x="95" y="48"/>
                    <a:pt x="102" y="35"/>
                    <a:pt x="112" y="24"/>
                  </a:cubicBezTo>
                  <a:close/>
                  <a:moveTo>
                    <a:pt x="88" y="58"/>
                  </a:moveTo>
                  <a:cubicBezTo>
                    <a:pt x="113" y="148"/>
                    <a:pt x="113" y="148"/>
                    <a:pt x="113" y="148"/>
                  </a:cubicBezTo>
                  <a:cubicBezTo>
                    <a:pt x="112" y="147"/>
                    <a:pt x="111" y="146"/>
                    <a:pt x="110" y="146"/>
                  </a:cubicBezTo>
                  <a:cubicBezTo>
                    <a:pt x="101" y="139"/>
                    <a:pt x="86" y="129"/>
                    <a:pt x="62" y="129"/>
                  </a:cubicBezTo>
                  <a:cubicBezTo>
                    <a:pt x="53" y="129"/>
                    <a:pt x="43" y="130"/>
                    <a:pt x="31" y="133"/>
                  </a:cubicBezTo>
                  <a:cubicBezTo>
                    <a:pt x="22" y="99"/>
                    <a:pt x="16" y="79"/>
                    <a:pt x="9" y="50"/>
                  </a:cubicBezTo>
                  <a:cubicBezTo>
                    <a:pt x="21" y="42"/>
                    <a:pt x="32" y="39"/>
                    <a:pt x="42" y="39"/>
                  </a:cubicBezTo>
                  <a:cubicBezTo>
                    <a:pt x="62" y="39"/>
                    <a:pt x="79" y="49"/>
                    <a:pt x="88" y="58"/>
                  </a:cubicBezTo>
                  <a:close/>
                  <a:moveTo>
                    <a:pt x="9" y="80"/>
                  </a:moveTo>
                  <a:cubicBezTo>
                    <a:pt x="10" y="80"/>
                    <a:pt x="12" y="79"/>
                    <a:pt x="13" y="79"/>
                  </a:cubicBezTo>
                  <a:cubicBezTo>
                    <a:pt x="17" y="96"/>
                    <a:pt x="22" y="113"/>
                    <a:pt x="28" y="135"/>
                  </a:cubicBezTo>
                  <a:cubicBezTo>
                    <a:pt x="28" y="137"/>
                    <a:pt x="29" y="137"/>
                    <a:pt x="30" y="137"/>
                  </a:cubicBezTo>
                  <a:cubicBezTo>
                    <a:pt x="30" y="137"/>
                    <a:pt x="31" y="137"/>
                    <a:pt x="31" y="137"/>
                  </a:cubicBezTo>
                  <a:cubicBezTo>
                    <a:pt x="31" y="137"/>
                    <a:pt x="32" y="137"/>
                    <a:pt x="32" y="137"/>
                  </a:cubicBezTo>
                  <a:cubicBezTo>
                    <a:pt x="43" y="134"/>
                    <a:pt x="53" y="133"/>
                    <a:pt x="62" y="133"/>
                  </a:cubicBezTo>
                  <a:cubicBezTo>
                    <a:pt x="77" y="133"/>
                    <a:pt x="89" y="137"/>
                    <a:pt x="97" y="142"/>
                  </a:cubicBezTo>
                  <a:cubicBezTo>
                    <a:pt x="101" y="144"/>
                    <a:pt x="105" y="146"/>
                    <a:pt x="108" y="149"/>
                  </a:cubicBezTo>
                  <a:cubicBezTo>
                    <a:pt x="109" y="150"/>
                    <a:pt x="110" y="150"/>
                    <a:pt x="111" y="151"/>
                  </a:cubicBezTo>
                  <a:cubicBezTo>
                    <a:pt x="101" y="147"/>
                    <a:pt x="90" y="144"/>
                    <a:pt x="77" y="144"/>
                  </a:cubicBezTo>
                  <a:cubicBezTo>
                    <a:pt x="64" y="144"/>
                    <a:pt x="48" y="147"/>
                    <a:pt x="29" y="157"/>
                  </a:cubicBezTo>
                  <a:cubicBezTo>
                    <a:pt x="19" y="122"/>
                    <a:pt x="15" y="108"/>
                    <a:pt x="7" y="81"/>
                  </a:cubicBezTo>
                  <a:cubicBezTo>
                    <a:pt x="8" y="80"/>
                    <a:pt x="8" y="80"/>
                    <a:pt x="9" y="80"/>
                  </a:cubicBezTo>
                  <a:close/>
                  <a:moveTo>
                    <a:pt x="5" y="102"/>
                  </a:moveTo>
                  <a:cubicBezTo>
                    <a:pt x="8" y="99"/>
                    <a:pt x="8" y="99"/>
                    <a:pt x="8" y="99"/>
                  </a:cubicBezTo>
                  <a:cubicBezTo>
                    <a:pt x="14" y="118"/>
                    <a:pt x="18" y="133"/>
                    <a:pt x="26" y="161"/>
                  </a:cubicBezTo>
                  <a:cubicBezTo>
                    <a:pt x="26" y="161"/>
                    <a:pt x="27" y="162"/>
                    <a:pt x="27" y="162"/>
                  </a:cubicBezTo>
                  <a:cubicBezTo>
                    <a:pt x="28" y="162"/>
                    <a:pt x="28" y="162"/>
                    <a:pt x="29" y="162"/>
                  </a:cubicBezTo>
                  <a:cubicBezTo>
                    <a:pt x="48" y="151"/>
                    <a:pt x="64" y="148"/>
                    <a:pt x="77" y="148"/>
                  </a:cubicBezTo>
                  <a:cubicBezTo>
                    <a:pt x="86" y="148"/>
                    <a:pt x="93" y="150"/>
                    <a:pt x="101" y="152"/>
                  </a:cubicBezTo>
                  <a:cubicBezTo>
                    <a:pt x="97" y="151"/>
                    <a:pt x="94" y="151"/>
                    <a:pt x="90" y="151"/>
                  </a:cubicBezTo>
                  <a:cubicBezTo>
                    <a:pt x="71" y="151"/>
                    <a:pt x="56" y="158"/>
                    <a:pt x="45" y="166"/>
                  </a:cubicBezTo>
                  <a:cubicBezTo>
                    <a:pt x="37" y="171"/>
                    <a:pt x="32" y="176"/>
                    <a:pt x="29" y="178"/>
                  </a:cubicBezTo>
                  <a:lnTo>
                    <a:pt x="5" y="102"/>
                  </a:lnTo>
                  <a:close/>
                  <a:moveTo>
                    <a:pt x="64" y="174"/>
                  </a:moveTo>
                  <a:cubicBezTo>
                    <a:pt x="56" y="178"/>
                    <a:pt x="48" y="184"/>
                    <a:pt x="39" y="192"/>
                  </a:cubicBezTo>
                  <a:cubicBezTo>
                    <a:pt x="38" y="191"/>
                    <a:pt x="37" y="189"/>
                    <a:pt x="36" y="188"/>
                  </a:cubicBezTo>
                  <a:cubicBezTo>
                    <a:pt x="37" y="186"/>
                    <a:pt x="39" y="184"/>
                    <a:pt x="42" y="182"/>
                  </a:cubicBezTo>
                  <a:cubicBezTo>
                    <a:pt x="52" y="174"/>
                    <a:pt x="72" y="163"/>
                    <a:pt x="93" y="163"/>
                  </a:cubicBezTo>
                  <a:cubicBezTo>
                    <a:pt x="98" y="163"/>
                    <a:pt x="102" y="164"/>
                    <a:pt x="107" y="165"/>
                  </a:cubicBezTo>
                  <a:cubicBezTo>
                    <a:pt x="106" y="166"/>
                    <a:pt x="105" y="168"/>
                    <a:pt x="105" y="169"/>
                  </a:cubicBezTo>
                  <a:cubicBezTo>
                    <a:pt x="100" y="169"/>
                    <a:pt x="96" y="168"/>
                    <a:pt x="91" y="168"/>
                  </a:cubicBezTo>
                  <a:cubicBezTo>
                    <a:pt x="82" y="168"/>
                    <a:pt x="73" y="170"/>
                    <a:pt x="64" y="174"/>
                  </a:cubicBezTo>
                  <a:close/>
                  <a:moveTo>
                    <a:pt x="109" y="162"/>
                  </a:moveTo>
                  <a:cubicBezTo>
                    <a:pt x="103" y="161"/>
                    <a:pt x="98" y="160"/>
                    <a:pt x="93" y="160"/>
                  </a:cubicBezTo>
                  <a:cubicBezTo>
                    <a:pt x="78" y="160"/>
                    <a:pt x="64" y="165"/>
                    <a:pt x="54" y="171"/>
                  </a:cubicBezTo>
                  <a:cubicBezTo>
                    <a:pt x="48" y="174"/>
                    <a:pt x="44" y="177"/>
                    <a:pt x="40" y="179"/>
                  </a:cubicBezTo>
                  <a:cubicBezTo>
                    <a:pt x="37" y="182"/>
                    <a:pt x="35" y="184"/>
                    <a:pt x="34" y="185"/>
                  </a:cubicBezTo>
                  <a:cubicBezTo>
                    <a:pt x="33" y="184"/>
                    <a:pt x="33" y="183"/>
                    <a:pt x="32" y="182"/>
                  </a:cubicBezTo>
                  <a:cubicBezTo>
                    <a:pt x="32" y="182"/>
                    <a:pt x="32" y="182"/>
                    <a:pt x="32" y="182"/>
                  </a:cubicBezTo>
                  <a:cubicBezTo>
                    <a:pt x="34" y="179"/>
                    <a:pt x="40" y="173"/>
                    <a:pt x="49" y="168"/>
                  </a:cubicBezTo>
                  <a:cubicBezTo>
                    <a:pt x="59" y="161"/>
                    <a:pt x="74" y="155"/>
                    <a:pt x="90" y="155"/>
                  </a:cubicBezTo>
                  <a:cubicBezTo>
                    <a:pt x="97" y="155"/>
                    <a:pt x="105" y="156"/>
                    <a:pt x="112" y="159"/>
                  </a:cubicBezTo>
                  <a:cubicBezTo>
                    <a:pt x="111" y="160"/>
                    <a:pt x="110" y="161"/>
                    <a:pt x="109" y="162"/>
                  </a:cubicBezTo>
                  <a:close/>
                  <a:moveTo>
                    <a:pt x="188" y="145"/>
                  </a:moveTo>
                  <a:cubicBezTo>
                    <a:pt x="173" y="145"/>
                    <a:pt x="160" y="150"/>
                    <a:pt x="150" y="154"/>
                  </a:cubicBezTo>
                  <a:cubicBezTo>
                    <a:pt x="143" y="158"/>
                    <a:pt x="138" y="161"/>
                    <a:pt x="135" y="163"/>
                  </a:cubicBezTo>
                  <a:cubicBezTo>
                    <a:pt x="134" y="162"/>
                    <a:pt x="133" y="161"/>
                    <a:pt x="131" y="160"/>
                  </a:cubicBezTo>
                  <a:cubicBezTo>
                    <a:pt x="132" y="160"/>
                    <a:pt x="132" y="159"/>
                    <a:pt x="132" y="159"/>
                  </a:cubicBezTo>
                  <a:cubicBezTo>
                    <a:pt x="132" y="158"/>
                    <a:pt x="132" y="158"/>
                    <a:pt x="132" y="158"/>
                  </a:cubicBezTo>
                  <a:cubicBezTo>
                    <a:pt x="132" y="158"/>
                    <a:pt x="132" y="158"/>
                    <a:pt x="132" y="158"/>
                  </a:cubicBezTo>
                  <a:cubicBezTo>
                    <a:pt x="141" y="152"/>
                    <a:pt x="151" y="146"/>
                    <a:pt x="160" y="143"/>
                  </a:cubicBezTo>
                  <a:cubicBezTo>
                    <a:pt x="167" y="141"/>
                    <a:pt x="174" y="139"/>
                    <a:pt x="181" y="139"/>
                  </a:cubicBezTo>
                  <a:cubicBezTo>
                    <a:pt x="189" y="139"/>
                    <a:pt x="197" y="141"/>
                    <a:pt x="204" y="144"/>
                  </a:cubicBezTo>
                  <a:cubicBezTo>
                    <a:pt x="204" y="145"/>
                    <a:pt x="204" y="146"/>
                    <a:pt x="204" y="147"/>
                  </a:cubicBezTo>
                  <a:cubicBezTo>
                    <a:pt x="198" y="146"/>
                    <a:pt x="193" y="145"/>
                    <a:pt x="188" y="145"/>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15" name="Freeform 78"/>
            <p:cNvSpPr>
              <a:spLocks noChangeArrowheads="1"/>
            </p:cNvSpPr>
            <p:nvPr/>
          </p:nvSpPr>
          <p:spPr bwMode="auto">
            <a:xfrm>
              <a:off x="223838" y="415925"/>
              <a:ext cx="123825" cy="41275"/>
            </a:xfrm>
            <a:custGeom>
              <a:avLst/>
              <a:gdLst>
                <a:gd name="T0" fmla="*/ 1 w 33"/>
                <a:gd name="T1" fmla="*/ 0 h 11"/>
                <a:gd name="T2" fmla="*/ 0 w 33"/>
                <a:gd name="T3" fmla="*/ 3 h 11"/>
                <a:gd name="T4" fmla="*/ 2 w 33"/>
                <a:gd name="T5" fmla="*/ 4 h 11"/>
                <a:gd name="T6" fmla="*/ 9 w 33"/>
                <a:gd name="T7" fmla="*/ 4 h 11"/>
                <a:gd name="T8" fmla="*/ 30 w 33"/>
                <a:gd name="T9" fmla="*/ 11 h 11"/>
                <a:gd name="T10" fmla="*/ 33 w 33"/>
                <a:gd name="T11" fmla="*/ 10 h 11"/>
                <a:gd name="T12" fmla="*/ 32 w 33"/>
                <a:gd name="T13" fmla="*/ 7 h 11"/>
                <a:gd name="T14" fmla="*/ 9 w 33"/>
                <a:gd name="T15" fmla="*/ 0 h 11"/>
                <a:gd name="T16" fmla="*/ 1 w 33"/>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11"/>
                <a:gd name="T29" fmla="*/ 33 w 3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11">
                  <a:moveTo>
                    <a:pt x="1" y="0"/>
                  </a:moveTo>
                  <a:cubicBezTo>
                    <a:pt x="0" y="1"/>
                    <a:pt x="0" y="2"/>
                    <a:pt x="0" y="3"/>
                  </a:cubicBezTo>
                  <a:cubicBezTo>
                    <a:pt x="0" y="4"/>
                    <a:pt x="1" y="4"/>
                    <a:pt x="2" y="4"/>
                  </a:cubicBezTo>
                  <a:cubicBezTo>
                    <a:pt x="4" y="4"/>
                    <a:pt x="7" y="4"/>
                    <a:pt x="9" y="4"/>
                  </a:cubicBezTo>
                  <a:cubicBezTo>
                    <a:pt x="16" y="4"/>
                    <a:pt x="22" y="6"/>
                    <a:pt x="30" y="11"/>
                  </a:cubicBezTo>
                  <a:cubicBezTo>
                    <a:pt x="31" y="11"/>
                    <a:pt x="32" y="11"/>
                    <a:pt x="33" y="10"/>
                  </a:cubicBezTo>
                  <a:cubicBezTo>
                    <a:pt x="33" y="9"/>
                    <a:pt x="33" y="8"/>
                    <a:pt x="32" y="7"/>
                  </a:cubicBezTo>
                  <a:cubicBezTo>
                    <a:pt x="24" y="2"/>
                    <a:pt x="17" y="0"/>
                    <a:pt x="9" y="0"/>
                  </a:cubicBezTo>
                  <a:cubicBezTo>
                    <a:pt x="6" y="0"/>
                    <a:pt x="4" y="0"/>
                    <a:pt x="1"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5" name="Group 24"/>
          <p:cNvGrpSpPr>
            <a:grpSpLocks/>
          </p:cNvGrpSpPr>
          <p:nvPr/>
        </p:nvGrpSpPr>
        <p:grpSpPr bwMode="auto">
          <a:xfrm>
            <a:off x="1034496" y="2771777"/>
            <a:ext cx="738489" cy="581025"/>
            <a:chOff x="0" y="0"/>
            <a:chExt cx="590550" cy="569912"/>
          </a:xfrm>
        </p:grpSpPr>
        <p:sp>
          <p:nvSpPr>
            <p:cNvPr id="8217" name="Freeform 82"/>
            <p:cNvSpPr>
              <a:spLocks noEditPoints="1" noChangeArrowheads="1"/>
            </p:cNvSpPr>
            <p:nvPr/>
          </p:nvSpPr>
          <p:spPr bwMode="auto">
            <a:xfrm>
              <a:off x="0" y="0"/>
              <a:ext cx="590550" cy="569912"/>
            </a:xfrm>
            <a:custGeom>
              <a:avLst/>
              <a:gdLst>
                <a:gd name="T0" fmla="*/ 132 w 157"/>
                <a:gd name="T1" fmla="*/ 19 h 152"/>
                <a:gd name="T2" fmla="*/ 79 w 157"/>
                <a:gd name="T3" fmla="*/ 0 h 152"/>
                <a:gd name="T4" fmla="*/ 25 w 157"/>
                <a:gd name="T5" fmla="*/ 19 h 152"/>
                <a:gd name="T6" fmla="*/ 0 w 157"/>
                <a:gd name="T7" fmla="*/ 76 h 152"/>
                <a:gd name="T8" fmla="*/ 25 w 157"/>
                <a:gd name="T9" fmla="*/ 133 h 152"/>
                <a:gd name="T10" fmla="*/ 79 w 157"/>
                <a:gd name="T11" fmla="*/ 152 h 152"/>
                <a:gd name="T12" fmla="*/ 132 w 157"/>
                <a:gd name="T13" fmla="*/ 133 h 152"/>
                <a:gd name="T14" fmla="*/ 157 w 157"/>
                <a:gd name="T15" fmla="*/ 76 h 152"/>
                <a:gd name="T16" fmla="*/ 132 w 157"/>
                <a:gd name="T17" fmla="*/ 19 h 152"/>
                <a:gd name="T18" fmla="*/ 79 w 157"/>
                <a:gd name="T19" fmla="*/ 148 h 152"/>
                <a:gd name="T20" fmla="*/ 4 w 157"/>
                <a:gd name="T21" fmla="*/ 76 h 152"/>
                <a:gd name="T22" fmla="*/ 79 w 157"/>
                <a:gd name="T23" fmla="*/ 4 h 152"/>
                <a:gd name="T24" fmla="*/ 153 w 157"/>
                <a:gd name="T25" fmla="*/ 76 h 152"/>
                <a:gd name="T26" fmla="*/ 79 w 157"/>
                <a:gd name="T27" fmla="*/ 148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52"/>
                <a:gd name="T44" fmla="*/ 157 w 157"/>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52">
                  <a:moveTo>
                    <a:pt x="132" y="19"/>
                  </a:moveTo>
                  <a:cubicBezTo>
                    <a:pt x="118" y="7"/>
                    <a:pt x="99" y="0"/>
                    <a:pt x="79" y="0"/>
                  </a:cubicBezTo>
                  <a:cubicBezTo>
                    <a:pt x="58" y="0"/>
                    <a:pt x="39" y="7"/>
                    <a:pt x="25" y="19"/>
                  </a:cubicBezTo>
                  <a:cubicBezTo>
                    <a:pt x="9" y="33"/>
                    <a:pt x="0" y="53"/>
                    <a:pt x="0" y="76"/>
                  </a:cubicBezTo>
                  <a:cubicBezTo>
                    <a:pt x="0" y="100"/>
                    <a:pt x="9" y="119"/>
                    <a:pt x="25" y="133"/>
                  </a:cubicBezTo>
                  <a:cubicBezTo>
                    <a:pt x="39" y="145"/>
                    <a:pt x="58" y="152"/>
                    <a:pt x="79" y="152"/>
                  </a:cubicBezTo>
                  <a:cubicBezTo>
                    <a:pt x="99" y="152"/>
                    <a:pt x="118" y="145"/>
                    <a:pt x="132" y="133"/>
                  </a:cubicBezTo>
                  <a:cubicBezTo>
                    <a:pt x="149" y="119"/>
                    <a:pt x="157" y="100"/>
                    <a:pt x="157" y="76"/>
                  </a:cubicBezTo>
                  <a:cubicBezTo>
                    <a:pt x="157" y="53"/>
                    <a:pt x="149" y="33"/>
                    <a:pt x="132" y="19"/>
                  </a:cubicBezTo>
                  <a:close/>
                  <a:moveTo>
                    <a:pt x="79" y="148"/>
                  </a:moveTo>
                  <a:cubicBezTo>
                    <a:pt x="42" y="148"/>
                    <a:pt x="4" y="124"/>
                    <a:pt x="4" y="76"/>
                  </a:cubicBezTo>
                  <a:cubicBezTo>
                    <a:pt x="4" y="28"/>
                    <a:pt x="42" y="4"/>
                    <a:pt x="79" y="4"/>
                  </a:cubicBezTo>
                  <a:cubicBezTo>
                    <a:pt x="116" y="4"/>
                    <a:pt x="153" y="28"/>
                    <a:pt x="153" y="76"/>
                  </a:cubicBezTo>
                  <a:cubicBezTo>
                    <a:pt x="153" y="124"/>
                    <a:pt x="116" y="148"/>
                    <a:pt x="79" y="148"/>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18" name="Freeform 83"/>
            <p:cNvSpPr>
              <a:spLocks noEditPoints="1" noChangeArrowheads="1"/>
            </p:cNvSpPr>
            <p:nvPr/>
          </p:nvSpPr>
          <p:spPr bwMode="auto">
            <a:xfrm>
              <a:off x="60325" y="60325"/>
              <a:ext cx="469900" cy="452437"/>
            </a:xfrm>
            <a:custGeom>
              <a:avLst/>
              <a:gdLst>
                <a:gd name="T0" fmla="*/ 63 w 125"/>
                <a:gd name="T1" fmla="*/ 0 h 121"/>
                <a:gd name="T2" fmla="*/ 0 w 125"/>
                <a:gd name="T3" fmla="*/ 60 h 121"/>
                <a:gd name="T4" fmla="*/ 63 w 125"/>
                <a:gd name="T5" fmla="*/ 121 h 121"/>
                <a:gd name="T6" fmla="*/ 125 w 125"/>
                <a:gd name="T7" fmla="*/ 60 h 121"/>
                <a:gd name="T8" fmla="*/ 63 w 125"/>
                <a:gd name="T9" fmla="*/ 0 h 121"/>
                <a:gd name="T10" fmla="*/ 63 w 125"/>
                <a:gd name="T11" fmla="*/ 117 h 121"/>
                <a:gd name="T12" fmla="*/ 4 w 125"/>
                <a:gd name="T13" fmla="*/ 60 h 121"/>
                <a:gd name="T14" fmla="*/ 63 w 125"/>
                <a:gd name="T15" fmla="*/ 4 h 121"/>
                <a:gd name="T16" fmla="*/ 103 w 125"/>
                <a:gd name="T17" fmla="*/ 18 h 121"/>
                <a:gd name="T18" fmla="*/ 121 w 125"/>
                <a:gd name="T19" fmla="*/ 60 h 121"/>
                <a:gd name="T20" fmla="*/ 63 w 125"/>
                <a:gd name="T21" fmla="*/ 11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21"/>
                <a:gd name="T35" fmla="*/ 125 w 125"/>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21">
                  <a:moveTo>
                    <a:pt x="63" y="0"/>
                  </a:moveTo>
                  <a:cubicBezTo>
                    <a:pt x="31" y="0"/>
                    <a:pt x="0" y="20"/>
                    <a:pt x="0" y="60"/>
                  </a:cubicBezTo>
                  <a:cubicBezTo>
                    <a:pt x="0" y="101"/>
                    <a:pt x="31" y="121"/>
                    <a:pt x="63" y="121"/>
                  </a:cubicBezTo>
                  <a:cubicBezTo>
                    <a:pt x="94" y="121"/>
                    <a:pt x="125" y="101"/>
                    <a:pt x="125" y="60"/>
                  </a:cubicBezTo>
                  <a:cubicBezTo>
                    <a:pt x="125" y="20"/>
                    <a:pt x="94" y="0"/>
                    <a:pt x="63" y="0"/>
                  </a:cubicBezTo>
                  <a:close/>
                  <a:moveTo>
                    <a:pt x="63" y="117"/>
                  </a:moveTo>
                  <a:cubicBezTo>
                    <a:pt x="35" y="117"/>
                    <a:pt x="4" y="99"/>
                    <a:pt x="4" y="60"/>
                  </a:cubicBezTo>
                  <a:cubicBezTo>
                    <a:pt x="4" y="21"/>
                    <a:pt x="35" y="4"/>
                    <a:pt x="63" y="4"/>
                  </a:cubicBezTo>
                  <a:cubicBezTo>
                    <a:pt x="78" y="4"/>
                    <a:pt x="92" y="9"/>
                    <a:pt x="103" y="18"/>
                  </a:cubicBezTo>
                  <a:cubicBezTo>
                    <a:pt x="115" y="28"/>
                    <a:pt x="121" y="43"/>
                    <a:pt x="121" y="60"/>
                  </a:cubicBezTo>
                  <a:cubicBezTo>
                    <a:pt x="121" y="99"/>
                    <a:pt x="91" y="117"/>
                    <a:pt x="63" y="117"/>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19" name="Freeform 84"/>
            <p:cNvSpPr>
              <a:spLocks noChangeArrowheads="1"/>
            </p:cNvSpPr>
            <p:nvPr/>
          </p:nvSpPr>
          <p:spPr bwMode="auto">
            <a:xfrm>
              <a:off x="274638" y="96837"/>
              <a:ext cx="25400" cy="49212"/>
            </a:xfrm>
            <a:custGeom>
              <a:avLst/>
              <a:gdLst>
                <a:gd name="T0" fmla="*/ 3 w 7"/>
                <a:gd name="T1" fmla="*/ 13 h 13"/>
                <a:gd name="T2" fmla="*/ 4 w 7"/>
                <a:gd name="T3" fmla="*/ 13 h 13"/>
                <a:gd name="T4" fmla="*/ 6 w 7"/>
                <a:gd name="T5" fmla="*/ 10 h 13"/>
                <a:gd name="T6" fmla="*/ 7 w 7"/>
                <a:gd name="T7" fmla="*/ 3 h 13"/>
                <a:gd name="T8" fmla="*/ 5 w 7"/>
                <a:gd name="T9" fmla="*/ 1 h 13"/>
                <a:gd name="T10" fmla="*/ 4 w 7"/>
                <a:gd name="T11" fmla="*/ 0 h 13"/>
                <a:gd name="T12" fmla="*/ 2 w 7"/>
                <a:gd name="T13" fmla="*/ 1 h 13"/>
                <a:gd name="T14" fmla="*/ 2 w 7"/>
                <a:gd name="T15" fmla="*/ 12 h 13"/>
                <a:gd name="T16" fmla="*/ 3 w 7"/>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3"/>
                <a:gd name="T29" fmla="*/ 7 w 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3">
                  <a:moveTo>
                    <a:pt x="3" y="13"/>
                  </a:moveTo>
                  <a:cubicBezTo>
                    <a:pt x="4" y="13"/>
                    <a:pt x="4" y="13"/>
                    <a:pt x="4" y="13"/>
                  </a:cubicBezTo>
                  <a:cubicBezTo>
                    <a:pt x="5" y="13"/>
                    <a:pt x="6" y="12"/>
                    <a:pt x="6" y="10"/>
                  </a:cubicBezTo>
                  <a:cubicBezTo>
                    <a:pt x="7" y="8"/>
                    <a:pt x="7" y="5"/>
                    <a:pt x="7" y="3"/>
                  </a:cubicBezTo>
                  <a:cubicBezTo>
                    <a:pt x="6" y="2"/>
                    <a:pt x="6" y="1"/>
                    <a:pt x="5" y="1"/>
                  </a:cubicBezTo>
                  <a:cubicBezTo>
                    <a:pt x="5" y="0"/>
                    <a:pt x="4" y="0"/>
                    <a:pt x="4" y="0"/>
                  </a:cubicBezTo>
                  <a:cubicBezTo>
                    <a:pt x="3" y="0"/>
                    <a:pt x="2" y="0"/>
                    <a:pt x="2" y="1"/>
                  </a:cubicBezTo>
                  <a:cubicBezTo>
                    <a:pt x="0" y="2"/>
                    <a:pt x="0" y="9"/>
                    <a:pt x="2" y="12"/>
                  </a:cubicBezTo>
                  <a:cubicBezTo>
                    <a:pt x="2" y="12"/>
                    <a:pt x="2" y="13"/>
                    <a:pt x="3" y="13"/>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20" name="Freeform 85"/>
            <p:cNvSpPr>
              <a:spLocks noChangeArrowheads="1"/>
            </p:cNvSpPr>
            <p:nvPr/>
          </p:nvSpPr>
          <p:spPr bwMode="auto">
            <a:xfrm>
              <a:off x="274638" y="412750"/>
              <a:ext cx="25400" cy="63500"/>
            </a:xfrm>
            <a:custGeom>
              <a:avLst/>
              <a:gdLst>
                <a:gd name="T0" fmla="*/ 4 w 7"/>
                <a:gd name="T1" fmla="*/ 0 h 17"/>
                <a:gd name="T2" fmla="*/ 3 w 7"/>
                <a:gd name="T3" fmla="*/ 0 h 17"/>
                <a:gd name="T4" fmla="*/ 1 w 7"/>
                <a:gd name="T5" fmla="*/ 3 h 17"/>
                <a:gd name="T6" fmla="*/ 1 w 7"/>
                <a:gd name="T7" fmla="*/ 15 h 17"/>
                <a:gd name="T8" fmla="*/ 2 w 7"/>
                <a:gd name="T9" fmla="*/ 17 h 17"/>
                <a:gd name="T10" fmla="*/ 4 w 7"/>
                <a:gd name="T11" fmla="*/ 17 h 17"/>
                <a:gd name="T12" fmla="*/ 6 w 7"/>
                <a:gd name="T13" fmla="*/ 17 h 17"/>
                <a:gd name="T14" fmla="*/ 6 w 7"/>
                <a:gd name="T15" fmla="*/ 1 h 17"/>
                <a:gd name="T16" fmla="*/ 4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4" y="0"/>
                  </a:moveTo>
                  <a:cubicBezTo>
                    <a:pt x="3" y="0"/>
                    <a:pt x="3" y="0"/>
                    <a:pt x="3" y="0"/>
                  </a:cubicBezTo>
                  <a:cubicBezTo>
                    <a:pt x="2" y="0"/>
                    <a:pt x="1" y="2"/>
                    <a:pt x="1" y="3"/>
                  </a:cubicBezTo>
                  <a:cubicBezTo>
                    <a:pt x="0" y="5"/>
                    <a:pt x="0" y="12"/>
                    <a:pt x="1" y="15"/>
                  </a:cubicBezTo>
                  <a:cubicBezTo>
                    <a:pt x="1" y="15"/>
                    <a:pt x="1" y="16"/>
                    <a:pt x="2" y="17"/>
                  </a:cubicBezTo>
                  <a:cubicBezTo>
                    <a:pt x="3" y="17"/>
                    <a:pt x="3" y="17"/>
                    <a:pt x="4" y="17"/>
                  </a:cubicBezTo>
                  <a:cubicBezTo>
                    <a:pt x="4" y="17"/>
                    <a:pt x="5" y="17"/>
                    <a:pt x="6" y="17"/>
                  </a:cubicBezTo>
                  <a:cubicBezTo>
                    <a:pt x="7" y="15"/>
                    <a:pt x="7" y="4"/>
                    <a:pt x="6" y="1"/>
                  </a:cubicBezTo>
                  <a:cubicBezTo>
                    <a:pt x="5" y="1"/>
                    <a:pt x="5" y="0"/>
                    <a:pt x="4" y="0"/>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21" name="Freeform 86"/>
            <p:cNvSpPr>
              <a:spLocks noChangeArrowheads="1"/>
            </p:cNvSpPr>
            <p:nvPr/>
          </p:nvSpPr>
          <p:spPr bwMode="auto">
            <a:xfrm>
              <a:off x="412750" y="277812"/>
              <a:ext cx="68263" cy="22225"/>
            </a:xfrm>
            <a:custGeom>
              <a:avLst/>
              <a:gdLst>
                <a:gd name="T0" fmla="*/ 1 w 18"/>
                <a:gd name="T1" fmla="*/ 1 h 6"/>
                <a:gd name="T2" fmla="*/ 0 w 18"/>
                <a:gd name="T3" fmla="*/ 2 h 6"/>
                <a:gd name="T4" fmla="*/ 0 w 18"/>
                <a:gd name="T5" fmla="*/ 4 h 6"/>
                <a:gd name="T6" fmla="*/ 3 w 18"/>
                <a:gd name="T7" fmla="*/ 6 h 6"/>
                <a:gd name="T8" fmla="*/ 9 w 18"/>
                <a:gd name="T9" fmla="*/ 6 h 6"/>
                <a:gd name="T10" fmla="*/ 14 w 18"/>
                <a:gd name="T11" fmla="*/ 6 h 6"/>
                <a:gd name="T12" fmla="*/ 17 w 18"/>
                <a:gd name="T13" fmla="*/ 4 h 6"/>
                <a:gd name="T14" fmla="*/ 17 w 18"/>
                <a:gd name="T15" fmla="*/ 1 h 6"/>
                <a:gd name="T16" fmla="*/ 10 w 18"/>
                <a:gd name="T17" fmla="*/ 0 h 6"/>
                <a:gd name="T18" fmla="*/ 1 w 18"/>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 y="1"/>
                  </a:moveTo>
                  <a:cubicBezTo>
                    <a:pt x="1" y="1"/>
                    <a:pt x="0" y="2"/>
                    <a:pt x="0" y="2"/>
                  </a:cubicBezTo>
                  <a:cubicBezTo>
                    <a:pt x="0" y="3"/>
                    <a:pt x="0" y="4"/>
                    <a:pt x="0" y="4"/>
                  </a:cubicBezTo>
                  <a:cubicBezTo>
                    <a:pt x="1" y="5"/>
                    <a:pt x="2" y="5"/>
                    <a:pt x="3" y="6"/>
                  </a:cubicBezTo>
                  <a:cubicBezTo>
                    <a:pt x="4" y="6"/>
                    <a:pt x="6" y="6"/>
                    <a:pt x="9" y="6"/>
                  </a:cubicBezTo>
                  <a:cubicBezTo>
                    <a:pt x="11" y="6"/>
                    <a:pt x="13" y="6"/>
                    <a:pt x="14" y="6"/>
                  </a:cubicBezTo>
                  <a:cubicBezTo>
                    <a:pt x="15" y="5"/>
                    <a:pt x="16" y="5"/>
                    <a:pt x="17" y="4"/>
                  </a:cubicBezTo>
                  <a:cubicBezTo>
                    <a:pt x="18" y="3"/>
                    <a:pt x="17" y="1"/>
                    <a:pt x="17" y="1"/>
                  </a:cubicBezTo>
                  <a:cubicBezTo>
                    <a:pt x="16" y="0"/>
                    <a:pt x="16" y="0"/>
                    <a:pt x="10" y="0"/>
                  </a:cubicBezTo>
                  <a:cubicBezTo>
                    <a:pt x="7" y="0"/>
                    <a:pt x="3" y="0"/>
                    <a:pt x="1" y="1"/>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22" name="Freeform 87"/>
            <p:cNvSpPr>
              <a:spLocks noChangeArrowheads="1"/>
            </p:cNvSpPr>
            <p:nvPr/>
          </p:nvSpPr>
          <p:spPr bwMode="auto">
            <a:xfrm>
              <a:off x="360363" y="419100"/>
              <a:ext cx="26988" cy="26987"/>
            </a:xfrm>
            <a:custGeom>
              <a:avLst/>
              <a:gdLst>
                <a:gd name="T0" fmla="*/ 6 w 7"/>
                <a:gd name="T1" fmla="*/ 4 h 7"/>
                <a:gd name="T2" fmla="*/ 4 w 7"/>
                <a:gd name="T3" fmla="*/ 3 h 7"/>
                <a:gd name="T4" fmla="*/ 3 w 7"/>
                <a:gd name="T5" fmla="*/ 1 h 7"/>
                <a:gd name="T6" fmla="*/ 1 w 7"/>
                <a:gd name="T7" fmla="*/ 1 h 7"/>
                <a:gd name="T8" fmla="*/ 0 w 7"/>
                <a:gd name="T9" fmla="*/ 3 h 7"/>
                <a:gd name="T10" fmla="*/ 2 w 7"/>
                <a:gd name="T11" fmla="*/ 5 h 7"/>
                <a:gd name="T12" fmla="*/ 4 w 7"/>
                <a:gd name="T13" fmla="*/ 7 h 7"/>
                <a:gd name="T14" fmla="*/ 6 w 7"/>
                <a:gd name="T15" fmla="*/ 6 h 7"/>
                <a:gd name="T16" fmla="*/ 6 w 7"/>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7"/>
                <a:gd name="T29" fmla="*/ 7 w 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7">
                  <a:moveTo>
                    <a:pt x="6" y="4"/>
                  </a:moveTo>
                  <a:cubicBezTo>
                    <a:pt x="5" y="3"/>
                    <a:pt x="4" y="3"/>
                    <a:pt x="4" y="3"/>
                  </a:cubicBezTo>
                  <a:cubicBezTo>
                    <a:pt x="4" y="3"/>
                    <a:pt x="3" y="2"/>
                    <a:pt x="3" y="1"/>
                  </a:cubicBezTo>
                  <a:cubicBezTo>
                    <a:pt x="2" y="0"/>
                    <a:pt x="1" y="0"/>
                    <a:pt x="1" y="1"/>
                  </a:cubicBezTo>
                  <a:cubicBezTo>
                    <a:pt x="0" y="1"/>
                    <a:pt x="0" y="2"/>
                    <a:pt x="0" y="3"/>
                  </a:cubicBezTo>
                  <a:cubicBezTo>
                    <a:pt x="1" y="4"/>
                    <a:pt x="1" y="4"/>
                    <a:pt x="2" y="5"/>
                  </a:cubicBezTo>
                  <a:cubicBezTo>
                    <a:pt x="3" y="6"/>
                    <a:pt x="3" y="6"/>
                    <a:pt x="4" y="7"/>
                  </a:cubicBezTo>
                  <a:cubicBezTo>
                    <a:pt x="5" y="7"/>
                    <a:pt x="6" y="7"/>
                    <a:pt x="6" y="6"/>
                  </a:cubicBezTo>
                  <a:cubicBezTo>
                    <a:pt x="7" y="5"/>
                    <a:pt x="7" y="4"/>
                    <a:pt x="6" y="4"/>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23" name="Freeform 88"/>
            <p:cNvSpPr>
              <a:spLocks noChangeArrowheads="1"/>
            </p:cNvSpPr>
            <p:nvPr/>
          </p:nvSpPr>
          <p:spPr bwMode="auto">
            <a:xfrm>
              <a:off x="425450" y="360362"/>
              <a:ext cx="33338" cy="25400"/>
            </a:xfrm>
            <a:custGeom>
              <a:avLst/>
              <a:gdLst>
                <a:gd name="T0" fmla="*/ 8 w 9"/>
                <a:gd name="T1" fmla="*/ 4 h 7"/>
                <a:gd name="T2" fmla="*/ 5 w 9"/>
                <a:gd name="T3" fmla="*/ 2 h 7"/>
                <a:gd name="T4" fmla="*/ 2 w 9"/>
                <a:gd name="T5" fmla="*/ 0 h 7"/>
                <a:gd name="T6" fmla="*/ 0 w 9"/>
                <a:gd name="T7" fmla="*/ 1 h 7"/>
                <a:gd name="T8" fmla="*/ 1 w 9"/>
                <a:gd name="T9" fmla="*/ 3 h 7"/>
                <a:gd name="T10" fmla="*/ 3 w 9"/>
                <a:gd name="T11" fmla="*/ 4 h 7"/>
                <a:gd name="T12" fmla="*/ 6 w 9"/>
                <a:gd name="T13" fmla="*/ 6 h 7"/>
                <a:gd name="T14" fmla="*/ 8 w 9"/>
                <a:gd name="T15" fmla="*/ 6 h 7"/>
                <a:gd name="T16" fmla="*/ 8 w 9"/>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7"/>
                <a:gd name="T29" fmla="*/ 9 w 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7">
                  <a:moveTo>
                    <a:pt x="8" y="4"/>
                  </a:moveTo>
                  <a:cubicBezTo>
                    <a:pt x="6" y="3"/>
                    <a:pt x="6" y="3"/>
                    <a:pt x="5" y="2"/>
                  </a:cubicBezTo>
                  <a:cubicBezTo>
                    <a:pt x="5" y="2"/>
                    <a:pt x="4" y="1"/>
                    <a:pt x="2" y="0"/>
                  </a:cubicBezTo>
                  <a:cubicBezTo>
                    <a:pt x="1" y="0"/>
                    <a:pt x="1" y="0"/>
                    <a:pt x="0" y="1"/>
                  </a:cubicBezTo>
                  <a:cubicBezTo>
                    <a:pt x="0" y="2"/>
                    <a:pt x="0" y="2"/>
                    <a:pt x="1" y="3"/>
                  </a:cubicBezTo>
                  <a:cubicBezTo>
                    <a:pt x="2" y="4"/>
                    <a:pt x="3" y="4"/>
                    <a:pt x="3" y="4"/>
                  </a:cubicBezTo>
                  <a:cubicBezTo>
                    <a:pt x="4" y="5"/>
                    <a:pt x="5" y="5"/>
                    <a:pt x="6" y="6"/>
                  </a:cubicBezTo>
                  <a:cubicBezTo>
                    <a:pt x="7" y="7"/>
                    <a:pt x="8" y="6"/>
                    <a:pt x="8" y="6"/>
                  </a:cubicBezTo>
                  <a:cubicBezTo>
                    <a:pt x="9" y="5"/>
                    <a:pt x="8" y="4"/>
                    <a:pt x="8" y="4"/>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24" name="Freeform 89"/>
            <p:cNvSpPr>
              <a:spLocks noChangeArrowheads="1"/>
            </p:cNvSpPr>
            <p:nvPr/>
          </p:nvSpPr>
          <p:spPr bwMode="auto">
            <a:xfrm>
              <a:off x="357188" y="112712"/>
              <a:ext cx="30163" cy="33337"/>
            </a:xfrm>
            <a:custGeom>
              <a:avLst/>
              <a:gdLst>
                <a:gd name="T0" fmla="*/ 1 w 8"/>
                <a:gd name="T1" fmla="*/ 9 h 9"/>
                <a:gd name="T2" fmla="*/ 3 w 8"/>
                <a:gd name="T3" fmla="*/ 8 h 9"/>
                <a:gd name="T4" fmla="*/ 5 w 8"/>
                <a:gd name="T5" fmla="*/ 6 h 9"/>
                <a:gd name="T6" fmla="*/ 7 w 8"/>
                <a:gd name="T7" fmla="*/ 2 h 9"/>
                <a:gd name="T8" fmla="*/ 7 w 8"/>
                <a:gd name="T9" fmla="*/ 0 h 9"/>
                <a:gd name="T10" fmla="*/ 5 w 8"/>
                <a:gd name="T11" fmla="*/ 1 h 9"/>
                <a:gd name="T12" fmla="*/ 3 w 8"/>
                <a:gd name="T13" fmla="*/ 4 h 9"/>
                <a:gd name="T14" fmla="*/ 1 w 8"/>
                <a:gd name="T15" fmla="*/ 7 h 9"/>
                <a:gd name="T16" fmla="*/ 1 w 8"/>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1" y="9"/>
                  </a:moveTo>
                  <a:cubicBezTo>
                    <a:pt x="2" y="9"/>
                    <a:pt x="3" y="9"/>
                    <a:pt x="3" y="8"/>
                  </a:cubicBezTo>
                  <a:cubicBezTo>
                    <a:pt x="4" y="7"/>
                    <a:pt x="5" y="6"/>
                    <a:pt x="5" y="6"/>
                  </a:cubicBezTo>
                  <a:cubicBezTo>
                    <a:pt x="6" y="5"/>
                    <a:pt x="6" y="4"/>
                    <a:pt x="7" y="2"/>
                  </a:cubicBezTo>
                  <a:cubicBezTo>
                    <a:pt x="8" y="2"/>
                    <a:pt x="8" y="1"/>
                    <a:pt x="7" y="0"/>
                  </a:cubicBezTo>
                  <a:cubicBezTo>
                    <a:pt x="6" y="0"/>
                    <a:pt x="5" y="0"/>
                    <a:pt x="5" y="1"/>
                  </a:cubicBezTo>
                  <a:cubicBezTo>
                    <a:pt x="4" y="2"/>
                    <a:pt x="3" y="3"/>
                    <a:pt x="3" y="4"/>
                  </a:cubicBezTo>
                  <a:cubicBezTo>
                    <a:pt x="2" y="4"/>
                    <a:pt x="2" y="5"/>
                    <a:pt x="1" y="7"/>
                  </a:cubicBezTo>
                  <a:cubicBezTo>
                    <a:pt x="0" y="7"/>
                    <a:pt x="0" y="8"/>
                    <a:pt x="1" y="9"/>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25" name="Freeform 90"/>
            <p:cNvSpPr>
              <a:spLocks noChangeArrowheads="1"/>
            </p:cNvSpPr>
            <p:nvPr/>
          </p:nvSpPr>
          <p:spPr bwMode="auto">
            <a:xfrm>
              <a:off x="425450" y="161925"/>
              <a:ext cx="28575" cy="28575"/>
            </a:xfrm>
            <a:custGeom>
              <a:avLst/>
              <a:gdLst>
                <a:gd name="T0" fmla="*/ 2 w 8"/>
                <a:gd name="T1" fmla="*/ 8 h 8"/>
                <a:gd name="T2" fmla="*/ 7 w 8"/>
                <a:gd name="T3" fmla="*/ 3 h 8"/>
                <a:gd name="T4" fmla="*/ 7 w 8"/>
                <a:gd name="T5" fmla="*/ 1 h 8"/>
                <a:gd name="T6" fmla="*/ 5 w 8"/>
                <a:gd name="T7" fmla="*/ 1 h 8"/>
                <a:gd name="T8" fmla="*/ 1 w 8"/>
                <a:gd name="T9" fmla="*/ 5 h 8"/>
                <a:gd name="T10" fmla="*/ 0 w 8"/>
                <a:gd name="T11" fmla="*/ 7 h 8"/>
                <a:gd name="T12" fmla="*/ 2 w 8"/>
                <a:gd name="T13" fmla="*/ 8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8"/>
                  </a:moveTo>
                  <a:cubicBezTo>
                    <a:pt x="4" y="7"/>
                    <a:pt x="6" y="5"/>
                    <a:pt x="7" y="3"/>
                  </a:cubicBezTo>
                  <a:cubicBezTo>
                    <a:pt x="8" y="2"/>
                    <a:pt x="7" y="1"/>
                    <a:pt x="7" y="1"/>
                  </a:cubicBezTo>
                  <a:cubicBezTo>
                    <a:pt x="6" y="0"/>
                    <a:pt x="5" y="1"/>
                    <a:pt x="5" y="1"/>
                  </a:cubicBezTo>
                  <a:cubicBezTo>
                    <a:pt x="4" y="3"/>
                    <a:pt x="2" y="4"/>
                    <a:pt x="1" y="5"/>
                  </a:cubicBezTo>
                  <a:cubicBezTo>
                    <a:pt x="0" y="5"/>
                    <a:pt x="0" y="6"/>
                    <a:pt x="0" y="7"/>
                  </a:cubicBezTo>
                  <a:cubicBezTo>
                    <a:pt x="1" y="8"/>
                    <a:pt x="2" y="8"/>
                    <a:pt x="2" y="8"/>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26" name="Freeform 91"/>
            <p:cNvSpPr>
              <a:spLocks noEditPoints="1" noChangeArrowheads="1"/>
            </p:cNvSpPr>
            <p:nvPr/>
          </p:nvSpPr>
          <p:spPr bwMode="auto">
            <a:xfrm>
              <a:off x="180975" y="134937"/>
              <a:ext cx="250825" cy="195262"/>
            </a:xfrm>
            <a:custGeom>
              <a:avLst/>
              <a:gdLst>
                <a:gd name="T0" fmla="*/ 28 w 67"/>
                <a:gd name="T1" fmla="*/ 50 h 52"/>
                <a:gd name="T2" fmla="*/ 65 w 67"/>
                <a:gd name="T3" fmla="*/ 26 h 52"/>
                <a:gd name="T4" fmla="*/ 60 w 67"/>
                <a:gd name="T5" fmla="*/ 20 h 52"/>
                <a:gd name="T6" fmla="*/ 32 w 67"/>
                <a:gd name="T7" fmla="*/ 35 h 52"/>
                <a:gd name="T8" fmla="*/ 11 w 67"/>
                <a:gd name="T9" fmla="*/ 7 h 52"/>
                <a:gd name="T10" fmla="*/ 3 w 67"/>
                <a:gd name="T11" fmla="*/ 1 h 52"/>
                <a:gd name="T12" fmla="*/ 6 w 67"/>
                <a:gd name="T13" fmla="*/ 13 h 52"/>
                <a:gd name="T14" fmla="*/ 28 w 67"/>
                <a:gd name="T15" fmla="*/ 50 h 52"/>
                <a:gd name="T16" fmla="*/ 30 w 67"/>
                <a:gd name="T17" fmla="*/ 38 h 52"/>
                <a:gd name="T18" fmla="*/ 33 w 67"/>
                <a:gd name="T19" fmla="*/ 40 h 52"/>
                <a:gd name="T20" fmla="*/ 33 w 67"/>
                <a:gd name="T21" fmla="*/ 44 h 52"/>
                <a:gd name="T22" fmla="*/ 27 w 67"/>
                <a:gd name="T23" fmla="*/ 43 h 52"/>
                <a:gd name="T24" fmla="*/ 30 w 67"/>
                <a:gd name="T25" fmla="*/ 3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52"/>
                <a:gd name="T41" fmla="*/ 67 w 67"/>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52">
                  <a:moveTo>
                    <a:pt x="28" y="50"/>
                  </a:moveTo>
                  <a:cubicBezTo>
                    <a:pt x="32" y="52"/>
                    <a:pt x="65" y="26"/>
                    <a:pt x="65" y="26"/>
                  </a:cubicBezTo>
                  <a:cubicBezTo>
                    <a:pt x="67" y="21"/>
                    <a:pt x="62" y="20"/>
                    <a:pt x="60" y="20"/>
                  </a:cubicBezTo>
                  <a:cubicBezTo>
                    <a:pt x="60" y="20"/>
                    <a:pt x="37" y="34"/>
                    <a:pt x="32" y="35"/>
                  </a:cubicBezTo>
                  <a:cubicBezTo>
                    <a:pt x="29" y="33"/>
                    <a:pt x="17" y="15"/>
                    <a:pt x="11" y="7"/>
                  </a:cubicBezTo>
                  <a:cubicBezTo>
                    <a:pt x="11" y="7"/>
                    <a:pt x="5" y="0"/>
                    <a:pt x="3" y="1"/>
                  </a:cubicBezTo>
                  <a:cubicBezTo>
                    <a:pt x="0" y="3"/>
                    <a:pt x="6" y="13"/>
                    <a:pt x="6" y="13"/>
                  </a:cubicBezTo>
                  <a:cubicBezTo>
                    <a:pt x="13" y="24"/>
                    <a:pt x="24" y="47"/>
                    <a:pt x="28" y="50"/>
                  </a:cubicBezTo>
                  <a:close/>
                  <a:moveTo>
                    <a:pt x="30" y="38"/>
                  </a:moveTo>
                  <a:cubicBezTo>
                    <a:pt x="31" y="38"/>
                    <a:pt x="33" y="39"/>
                    <a:pt x="33" y="40"/>
                  </a:cubicBezTo>
                  <a:cubicBezTo>
                    <a:pt x="34" y="41"/>
                    <a:pt x="34" y="43"/>
                    <a:pt x="33" y="44"/>
                  </a:cubicBezTo>
                  <a:cubicBezTo>
                    <a:pt x="31" y="45"/>
                    <a:pt x="28" y="45"/>
                    <a:pt x="27" y="43"/>
                  </a:cubicBezTo>
                  <a:cubicBezTo>
                    <a:pt x="26" y="41"/>
                    <a:pt x="28" y="38"/>
                    <a:pt x="30" y="38"/>
                  </a:cubicBezTo>
                  <a:close/>
                </a:path>
              </a:pathLst>
            </a:custGeom>
            <a:solidFill>
              <a:schemeClr val="bg1"/>
            </a:solidFill>
            <a:ln w="9525" cmpd="sng">
              <a:solidFill>
                <a:schemeClr val="tx1">
                  <a:lumMod val="75000"/>
                  <a:lumOff val="25000"/>
                </a:schemeClr>
              </a:solidFill>
              <a:bevel/>
              <a:headEnd/>
              <a:tailEnd/>
            </a:ln>
          </p:spPr>
          <p:txBody>
            <a:bodyPr/>
            <a:lstStyle/>
            <a:p>
              <a:endParaRPr lang="zh-CN" altLang="zh-CN"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additive="base">
                                        <p:cTn id="17" dur="500" fill="hold"/>
                                        <p:tgtEl>
                                          <p:spTgt spid="8194"/>
                                        </p:tgtEl>
                                        <p:attrNameLst>
                                          <p:attrName>ppt_x</p:attrName>
                                        </p:attrNameLst>
                                      </p:cBhvr>
                                      <p:tavLst>
                                        <p:tav tm="0">
                                          <p:val>
                                            <p:strVal val="0-#ppt_w/2"/>
                                          </p:val>
                                        </p:tav>
                                        <p:tav tm="100000">
                                          <p:val>
                                            <p:strVal val="#ppt_x"/>
                                          </p:val>
                                        </p:tav>
                                      </p:tavLst>
                                    </p:anim>
                                    <p:anim calcmode="lin" valueType="num">
                                      <p:cBhvr additive="base">
                                        <p:cTn id="18" dur="500" fill="hold"/>
                                        <p:tgtEl>
                                          <p:spTgt spid="819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200"/>
                                        </p:tgtEl>
                                        <p:attrNameLst>
                                          <p:attrName>style.visibility</p:attrName>
                                        </p:attrNameLst>
                                      </p:cBhvr>
                                      <p:to>
                                        <p:strVal val="visible"/>
                                      </p:to>
                                    </p:set>
                                    <p:anim calcmode="lin" valueType="num">
                                      <p:cBhvr additive="base">
                                        <p:cTn id="26" dur="500" fill="hold"/>
                                        <p:tgtEl>
                                          <p:spTgt spid="8200"/>
                                        </p:tgtEl>
                                        <p:attrNameLst>
                                          <p:attrName>ppt_x</p:attrName>
                                        </p:attrNameLst>
                                      </p:cBhvr>
                                      <p:tavLst>
                                        <p:tav tm="0">
                                          <p:val>
                                            <p:strVal val="0-#ppt_w/2"/>
                                          </p:val>
                                        </p:tav>
                                        <p:tav tm="100000">
                                          <p:val>
                                            <p:strVal val="#ppt_x"/>
                                          </p:val>
                                        </p:tav>
                                      </p:tavLst>
                                    </p:anim>
                                    <p:anim calcmode="lin" valueType="num">
                                      <p:cBhvr additive="base">
                                        <p:cTn id="27" dur="500" fill="hold"/>
                                        <p:tgtEl>
                                          <p:spTgt spid="820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199"/>
                                        </p:tgtEl>
                                        <p:attrNameLst>
                                          <p:attrName>style.visibility</p:attrName>
                                        </p:attrNameLst>
                                      </p:cBhvr>
                                      <p:to>
                                        <p:strVal val="visible"/>
                                      </p:to>
                                    </p:set>
                                    <p:anim calcmode="lin" valueType="num">
                                      <p:cBhvr additive="base">
                                        <p:cTn id="35" dur="500" fill="hold"/>
                                        <p:tgtEl>
                                          <p:spTgt spid="8199"/>
                                        </p:tgtEl>
                                        <p:attrNameLst>
                                          <p:attrName>ppt_x</p:attrName>
                                        </p:attrNameLst>
                                      </p:cBhvr>
                                      <p:tavLst>
                                        <p:tav tm="0">
                                          <p:val>
                                            <p:strVal val="0-#ppt_w/2"/>
                                          </p:val>
                                        </p:tav>
                                        <p:tav tm="100000">
                                          <p:val>
                                            <p:strVal val="#ppt_x"/>
                                          </p:val>
                                        </p:tav>
                                      </p:tavLst>
                                    </p:anim>
                                    <p:anim calcmode="lin" valueType="num">
                                      <p:cBhvr additive="base">
                                        <p:cTn id="36" dur="500" fill="hold"/>
                                        <p:tgtEl>
                                          <p:spTgt spid="819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0-#ppt_w/2"/>
                                          </p:val>
                                        </p:tav>
                                        <p:tav tm="100000">
                                          <p:val>
                                            <p:strVal val="#ppt_x"/>
                                          </p:val>
                                        </p:tav>
                                      </p:tavLst>
                                    </p:anim>
                                    <p:anim calcmode="lin" valueType="num">
                                      <p:cBhvr additive="base">
                                        <p:cTn id="41" dur="500" fill="hold"/>
                                        <p:tgtEl>
                                          <p:spTgt spid="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8198"/>
                                        </p:tgtEl>
                                        <p:attrNameLst>
                                          <p:attrName>style.visibility</p:attrName>
                                        </p:attrNameLst>
                                      </p:cBhvr>
                                      <p:to>
                                        <p:strVal val="visible"/>
                                      </p:to>
                                    </p:set>
                                    <p:anim calcmode="lin" valueType="num">
                                      <p:cBhvr additive="base">
                                        <p:cTn id="44" dur="500" fill="hold"/>
                                        <p:tgtEl>
                                          <p:spTgt spid="8198"/>
                                        </p:tgtEl>
                                        <p:attrNameLst>
                                          <p:attrName>ppt_x</p:attrName>
                                        </p:attrNameLst>
                                      </p:cBhvr>
                                      <p:tavLst>
                                        <p:tav tm="0">
                                          <p:val>
                                            <p:strVal val="0-#ppt_w/2"/>
                                          </p:val>
                                        </p:tav>
                                        <p:tav tm="100000">
                                          <p:val>
                                            <p:strVal val="#ppt_x"/>
                                          </p:val>
                                        </p:tav>
                                      </p:tavLst>
                                    </p:anim>
                                    <p:anim calcmode="lin" valueType="num">
                                      <p:cBhvr additive="base">
                                        <p:cTn id="45" dur="500" fill="hold"/>
                                        <p:tgtEl>
                                          <p:spTgt spid="8198"/>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8207"/>
                                        </p:tgtEl>
                                        <p:attrNameLst>
                                          <p:attrName>style.visibility</p:attrName>
                                        </p:attrNameLst>
                                      </p:cBhvr>
                                      <p:to>
                                        <p:strVal val="visible"/>
                                      </p:to>
                                    </p:set>
                                    <p:anim calcmode="lin" valueType="num">
                                      <p:cBhvr additive="base">
                                        <p:cTn id="49" dur="500" fill="hold"/>
                                        <p:tgtEl>
                                          <p:spTgt spid="8207"/>
                                        </p:tgtEl>
                                        <p:attrNameLst>
                                          <p:attrName>ppt_x</p:attrName>
                                        </p:attrNameLst>
                                      </p:cBhvr>
                                      <p:tavLst>
                                        <p:tav tm="0">
                                          <p:val>
                                            <p:strVal val="0-#ppt_w/2"/>
                                          </p:val>
                                        </p:tav>
                                        <p:tav tm="100000">
                                          <p:val>
                                            <p:strVal val="#ppt_x"/>
                                          </p:val>
                                        </p:tav>
                                      </p:tavLst>
                                    </p:anim>
                                    <p:anim calcmode="lin" valueType="num">
                                      <p:cBhvr additive="base">
                                        <p:cTn id="50" dur="500" fill="hold"/>
                                        <p:tgtEl>
                                          <p:spTgt spid="820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8201"/>
                                        </p:tgtEl>
                                        <p:attrNameLst>
                                          <p:attrName>style.visibility</p:attrName>
                                        </p:attrNameLst>
                                      </p:cBhvr>
                                      <p:to>
                                        <p:strVal val="visible"/>
                                      </p:to>
                                    </p:set>
                                    <p:anim calcmode="lin" valueType="num">
                                      <p:cBhvr additive="base">
                                        <p:cTn id="53" dur="500" fill="hold"/>
                                        <p:tgtEl>
                                          <p:spTgt spid="8201"/>
                                        </p:tgtEl>
                                        <p:attrNameLst>
                                          <p:attrName>ppt_x</p:attrName>
                                        </p:attrNameLst>
                                      </p:cBhvr>
                                      <p:tavLst>
                                        <p:tav tm="0">
                                          <p:val>
                                            <p:strVal val="0-#ppt_w/2"/>
                                          </p:val>
                                        </p:tav>
                                        <p:tav tm="100000">
                                          <p:val>
                                            <p:strVal val="#ppt_x"/>
                                          </p:val>
                                        </p:tav>
                                      </p:tavLst>
                                    </p:anim>
                                    <p:anim calcmode="lin" valueType="num">
                                      <p:cBhvr additive="base">
                                        <p:cTn id="54" dur="500" fill="hold"/>
                                        <p:tgtEl>
                                          <p:spTgt spid="8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animBg="1"/>
      <p:bldP spid="8198" grpId="0"/>
      <p:bldP spid="8199" grpId="0"/>
      <p:bldP spid="8200" grpId="0"/>
      <p:bldP spid="8201" grpId="0"/>
      <p:bldP spid="82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4"/>
          <p:cNvSpPr>
            <a:spLocks noChangeArrowheads="1"/>
          </p:cNvSpPr>
          <p:nvPr/>
        </p:nvSpPr>
        <p:spPr bwMode="auto">
          <a:xfrm>
            <a:off x="6176449" y="1714501"/>
            <a:ext cx="1866324" cy="3373967"/>
          </a:xfrm>
          <a:custGeom>
            <a:avLst/>
            <a:gdLst>
              <a:gd name="T0" fmla="*/ 0 w 457"/>
              <a:gd name="T1" fmla="*/ 0 h 841"/>
              <a:gd name="T2" fmla="*/ 0 w 457"/>
              <a:gd name="T3" fmla="*/ 577640 h 841"/>
              <a:gd name="T4" fmla="*/ 153050 w 457"/>
              <a:gd name="T5" fmla="*/ 565606 h 841"/>
              <a:gd name="T6" fmla="*/ 1144816 w 457"/>
              <a:gd name="T7" fmla="*/ 1540373 h 841"/>
              <a:gd name="T8" fmla="*/ 661177 w 457"/>
              <a:gd name="T9" fmla="*/ 2379755 h 841"/>
              <a:gd name="T10" fmla="*/ 762190 w 457"/>
              <a:gd name="T11" fmla="*/ 2530182 h 841"/>
              <a:gd name="T12" fmla="*/ 1398879 w 457"/>
              <a:gd name="T13" fmla="*/ 1377911 h 841"/>
              <a:gd name="T14" fmla="*/ 0 w 457"/>
              <a:gd name="T15" fmla="*/ 0 h 841"/>
              <a:gd name="T16" fmla="*/ 0 60000 65536"/>
              <a:gd name="T17" fmla="*/ 0 60000 65536"/>
              <a:gd name="T18" fmla="*/ 0 60000 65536"/>
              <a:gd name="T19" fmla="*/ 0 60000 65536"/>
              <a:gd name="T20" fmla="*/ 0 60000 65536"/>
              <a:gd name="T21" fmla="*/ 0 60000 65536"/>
              <a:gd name="T22" fmla="*/ 0 60000 65536"/>
              <a:gd name="T23" fmla="*/ 0 60000 65536"/>
              <a:gd name="T24" fmla="*/ 0 w 457"/>
              <a:gd name="T25" fmla="*/ 0 h 841"/>
              <a:gd name="T26" fmla="*/ 457 w 457"/>
              <a:gd name="T27" fmla="*/ 841 h 8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7" h="841">
                <a:moveTo>
                  <a:pt x="0" y="0"/>
                </a:moveTo>
                <a:cubicBezTo>
                  <a:pt x="0" y="192"/>
                  <a:pt x="0" y="192"/>
                  <a:pt x="0" y="192"/>
                </a:cubicBezTo>
                <a:cubicBezTo>
                  <a:pt x="16" y="190"/>
                  <a:pt x="33" y="188"/>
                  <a:pt x="50" y="188"/>
                </a:cubicBezTo>
                <a:cubicBezTo>
                  <a:pt x="229" y="188"/>
                  <a:pt x="374" y="333"/>
                  <a:pt x="374" y="512"/>
                </a:cubicBezTo>
                <a:cubicBezTo>
                  <a:pt x="374" y="630"/>
                  <a:pt x="311" y="734"/>
                  <a:pt x="216" y="791"/>
                </a:cubicBezTo>
                <a:cubicBezTo>
                  <a:pt x="249" y="841"/>
                  <a:pt x="249" y="841"/>
                  <a:pt x="249" y="841"/>
                </a:cubicBezTo>
                <a:cubicBezTo>
                  <a:pt x="385" y="753"/>
                  <a:pt x="457" y="619"/>
                  <a:pt x="457" y="458"/>
                </a:cubicBezTo>
                <a:cubicBezTo>
                  <a:pt x="457" y="205"/>
                  <a:pt x="253" y="0"/>
                  <a:pt x="0" y="0"/>
                </a:cubicBezTo>
                <a:close/>
              </a:path>
            </a:pathLst>
          </a:custGeom>
          <a:noFill/>
          <a:ln w="9525">
            <a:solidFill>
              <a:schemeClr val="tx1">
                <a:lumMod val="75000"/>
                <a:lumOff val="25000"/>
              </a:schemeClr>
            </a:solidFill>
            <a:bevel/>
          </a:ln>
        </p:spPr>
        <p:txBody>
          <a:bodyPr/>
          <a:lstStyle/>
          <a:p>
            <a:endParaRPr lang="zh-CN" altLang="zh-CN" sz="2133">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 name="Freeform 15"/>
          <p:cNvSpPr>
            <a:spLocks noChangeArrowheads="1"/>
          </p:cNvSpPr>
          <p:nvPr/>
        </p:nvSpPr>
        <p:spPr bwMode="auto">
          <a:xfrm>
            <a:off x="4181048" y="1714501"/>
            <a:ext cx="1995401" cy="2089151"/>
          </a:xfrm>
          <a:custGeom>
            <a:avLst/>
            <a:gdLst>
              <a:gd name="T0" fmla="*/ 1497409 w 489"/>
              <a:gd name="T1" fmla="*/ 577485 h 521"/>
              <a:gd name="T2" fmla="*/ 1497409 w 489"/>
              <a:gd name="T3" fmla="*/ 0 h 521"/>
              <a:gd name="T4" fmla="*/ 1301429 w 489"/>
              <a:gd name="T5" fmla="*/ 12031 h 521"/>
              <a:gd name="T6" fmla="*/ 107177 w 489"/>
              <a:gd name="T7" fmla="*/ 1567031 h 521"/>
              <a:gd name="T8" fmla="*/ 661432 w 489"/>
              <a:gd name="T9" fmla="*/ 1491837 h 521"/>
              <a:gd name="T10" fmla="*/ 1497409 w 489"/>
              <a:gd name="T11" fmla="*/ 577485 h 521"/>
              <a:gd name="T12" fmla="*/ 0 60000 65536"/>
              <a:gd name="T13" fmla="*/ 0 60000 65536"/>
              <a:gd name="T14" fmla="*/ 0 60000 65536"/>
              <a:gd name="T15" fmla="*/ 0 60000 65536"/>
              <a:gd name="T16" fmla="*/ 0 60000 65536"/>
              <a:gd name="T17" fmla="*/ 0 60000 65536"/>
              <a:gd name="T18" fmla="*/ 0 w 489"/>
              <a:gd name="T19" fmla="*/ 0 h 521"/>
              <a:gd name="T20" fmla="*/ 489 w 489"/>
              <a:gd name="T21" fmla="*/ 521 h 521"/>
            </a:gdLst>
            <a:ahLst/>
            <a:cxnLst>
              <a:cxn ang="T12">
                <a:pos x="T0" y="T1"/>
              </a:cxn>
              <a:cxn ang="T13">
                <a:pos x="T2" y="T3"/>
              </a:cxn>
              <a:cxn ang="T14">
                <a:pos x="T4" y="T5"/>
              </a:cxn>
              <a:cxn ang="T15">
                <a:pos x="T6" y="T7"/>
              </a:cxn>
              <a:cxn ang="T16">
                <a:pos x="T8" y="T9"/>
              </a:cxn>
              <a:cxn ang="T17">
                <a:pos x="T10" y="T11"/>
              </a:cxn>
            </a:cxnLst>
            <a:rect l="T18" t="T19" r="T20" b="T21"/>
            <a:pathLst>
              <a:path w="489" h="521">
                <a:moveTo>
                  <a:pt x="489" y="192"/>
                </a:moveTo>
                <a:cubicBezTo>
                  <a:pt x="489" y="0"/>
                  <a:pt x="489" y="0"/>
                  <a:pt x="489" y="0"/>
                </a:cubicBezTo>
                <a:cubicBezTo>
                  <a:pt x="468" y="0"/>
                  <a:pt x="445" y="2"/>
                  <a:pt x="425" y="4"/>
                </a:cubicBezTo>
                <a:cubicBezTo>
                  <a:pt x="175" y="40"/>
                  <a:pt x="0" y="271"/>
                  <a:pt x="35" y="521"/>
                </a:cubicBezTo>
                <a:cubicBezTo>
                  <a:pt x="216" y="496"/>
                  <a:pt x="216" y="496"/>
                  <a:pt x="216" y="496"/>
                </a:cubicBezTo>
                <a:cubicBezTo>
                  <a:pt x="223" y="342"/>
                  <a:pt x="339" y="216"/>
                  <a:pt x="489" y="192"/>
                </a:cubicBezTo>
                <a:close/>
              </a:path>
            </a:pathLst>
          </a:custGeom>
          <a:noFill/>
          <a:ln w="9525">
            <a:solidFill>
              <a:schemeClr val="tx1">
                <a:lumMod val="75000"/>
                <a:lumOff val="25000"/>
              </a:schemeClr>
            </a:solidFill>
            <a:bevel/>
          </a:ln>
        </p:spPr>
        <p:txBody>
          <a:bodyPr/>
          <a:lstStyle/>
          <a:p>
            <a:endParaRPr lang="zh-CN" altLang="zh-CN" sz="2133">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 name="Freeform 16"/>
          <p:cNvSpPr>
            <a:spLocks noChangeArrowheads="1"/>
          </p:cNvSpPr>
          <p:nvPr/>
        </p:nvSpPr>
        <p:spPr bwMode="auto">
          <a:xfrm>
            <a:off x="4322821" y="3704168"/>
            <a:ext cx="2871430" cy="1936750"/>
          </a:xfrm>
          <a:custGeom>
            <a:avLst/>
            <a:gdLst>
              <a:gd name="T0" fmla="*/ 1543844 w 703"/>
              <a:gd name="T1" fmla="*/ 1023270 h 483"/>
              <a:gd name="T2" fmla="*/ 551373 w 703"/>
              <a:gd name="T3" fmla="*/ 48154 h 483"/>
              <a:gd name="T4" fmla="*/ 554436 w 703"/>
              <a:gd name="T5" fmla="*/ 0 h 483"/>
              <a:gd name="T6" fmla="*/ 0 w 703"/>
              <a:gd name="T7" fmla="*/ 75240 h 483"/>
              <a:gd name="T8" fmla="*/ 214423 w 703"/>
              <a:gd name="T9" fmla="*/ 635029 h 483"/>
              <a:gd name="T10" fmla="*/ 2153417 w 703"/>
              <a:gd name="T11" fmla="*/ 1038318 h 483"/>
              <a:gd name="T12" fmla="*/ 2052332 w 703"/>
              <a:gd name="T13" fmla="*/ 887837 h 483"/>
              <a:gd name="T14" fmla="*/ 1543844 w 703"/>
              <a:gd name="T15" fmla="*/ 1023270 h 483"/>
              <a:gd name="T16" fmla="*/ 0 60000 65536"/>
              <a:gd name="T17" fmla="*/ 0 60000 65536"/>
              <a:gd name="T18" fmla="*/ 0 60000 65536"/>
              <a:gd name="T19" fmla="*/ 0 60000 65536"/>
              <a:gd name="T20" fmla="*/ 0 60000 65536"/>
              <a:gd name="T21" fmla="*/ 0 60000 65536"/>
              <a:gd name="T22" fmla="*/ 0 60000 65536"/>
              <a:gd name="T23" fmla="*/ 0 60000 65536"/>
              <a:gd name="T24" fmla="*/ 0 w 703"/>
              <a:gd name="T25" fmla="*/ 0 h 483"/>
              <a:gd name="T26" fmla="*/ 703 w 703"/>
              <a:gd name="T27" fmla="*/ 483 h 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3" h="482">
                <a:moveTo>
                  <a:pt x="504" y="340"/>
                </a:moveTo>
                <a:cubicBezTo>
                  <a:pt x="325" y="340"/>
                  <a:pt x="180" y="195"/>
                  <a:pt x="180" y="16"/>
                </a:cubicBezTo>
                <a:cubicBezTo>
                  <a:pt x="180" y="11"/>
                  <a:pt x="181" y="5"/>
                  <a:pt x="181" y="0"/>
                </a:cubicBezTo>
                <a:cubicBezTo>
                  <a:pt x="0" y="25"/>
                  <a:pt x="0" y="25"/>
                  <a:pt x="0" y="25"/>
                </a:cubicBezTo>
                <a:cubicBezTo>
                  <a:pt x="10" y="95"/>
                  <a:pt x="31" y="152"/>
                  <a:pt x="70" y="211"/>
                </a:cubicBezTo>
                <a:cubicBezTo>
                  <a:pt x="207" y="423"/>
                  <a:pt x="491" y="483"/>
                  <a:pt x="703" y="345"/>
                </a:cubicBezTo>
                <a:cubicBezTo>
                  <a:pt x="670" y="295"/>
                  <a:pt x="670" y="295"/>
                  <a:pt x="670" y="295"/>
                </a:cubicBezTo>
                <a:cubicBezTo>
                  <a:pt x="621" y="323"/>
                  <a:pt x="565" y="340"/>
                  <a:pt x="504" y="340"/>
                </a:cubicBezTo>
                <a:close/>
              </a:path>
            </a:pathLst>
          </a:custGeom>
          <a:noFill/>
          <a:ln w="9525">
            <a:solidFill>
              <a:schemeClr val="tx1">
                <a:lumMod val="75000"/>
                <a:lumOff val="25000"/>
              </a:schemeClr>
            </a:solidFill>
            <a:bevel/>
          </a:ln>
        </p:spPr>
        <p:txBody>
          <a:bodyPr/>
          <a:lstStyle/>
          <a:p>
            <a:endParaRPr lang="zh-CN" altLang="zh-CN" sz="2133">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 name="TextBox 682"/>
          <p:cNvSpPr>
            <a:spLocks noChangeArrowheads="1"/>
          </p:cNvSpPr>
          <p:nvPr/>
        </p:nvSpPr>
        <p:spPr bwMode="auto">
          <a:xfrm>
            <a:off x="4715031" y="2281768"/>
            <a:ext cx="878767" cy="584647"/>
          </a:xfrm>
          <a:prstGeom prst="rect">
            <a:avLst/>
          </a:prstGeom>
          <a:noFill/>
          <a:ln w="9525">
            <a:noFill/>
            <a:miter lim="800000"/>
          </a:ln>
        </p:spPr>
        <p:txBody>
          <a:bodyPr wrap="none">
            <a:spAutoFit/>
          </a:bodyPr>
          <a:lstStyle/>
          <a:p>
            <a:pPr algn="ctr"/>
            <a:r>
              <a:rPr lang="en-US" altLang="zh-CN" sz="3199">
                <a:solidFill>
                  <a:schemeClr val="tx1">
                    <a:lumMod val="75000"/>
                    <a:lumOff val="25000"/>
                  </a:schemeClr>
                </a:solidFill>
                <a:latin typeface="zihun58hao-chuangzhonghei" panose="00000500000000000000" pitchFamily="2" charset="-122"/>
                <a:ea typeface="zihun58hao-chuangzhonghei" panose="00000500000000000000" pitchFamily="2" charset="-122"/>
                <a:cs typeface="方正中等线简体"/>
                <a:sym typeface="zihun58hao-chuangzhonghei" panose="00000500000000000000" pitchFamily="2" charset="-122"/>
              </a:rPr>
              <a:t>28</a:t>
            </a:r>
            <a:r>
              <a:rPr lang="en-US" altLang="zh-CN" sz="1866">
                <a:solidFill>
                  <a:schemeClr val="tx1">
                    <a:lumMod val="75000"/>
                    <a:lumOff val="25000"/>
                  </a:schemeClr>
                </a:solidFill>
                <a:latin typeface="zihun58hao-chuangzhonghei" panose="00000500000000000000" pitchFamily="2" charset="-122"/>
                <a:ea typeface="zihun58hao-chuangzhonghei" panose="00000500000000000000" pitchFamily="2" charset="-122"/>
                <a:cs typeface="方正中等线简体"/>
                <a:sym typeface="zihun58hao-chuangzhonghei" panose="00000500000000000000" pitchFamily="2" charset="-122"/>
              </a:rPr>
              <a:t>%</a:t>
            </a:r>
            <a:endParaRPr lang="zh-CN" altLang="en-US" sz="2666">
              <a:solidFill>
                <a:schemeClr val="tx1">
                  <a:lumMod val="75000"/>
                  <a:lumOff val="25000"/>
                </a:schemeClr>
              </a:solidFill>
              <a:latin typeface="zihun58hao-chuangzhonghei" panose="00000500000000000000" pitchFamily="2" charset="-122"/>
              <a:ea typeface="zihun58hao-chuangzhonghei" panose="00000500000000000000" pitchFamily="2" charset="-122"/>
              <a:cs typeface="方正中等线简体"/>
              <a:sym typeface="zihun58hao-chuangzhonghei" panose="00000500000000000000" pitchFamily="2" charset="-122"/>
            </a:endParaRPr>
          </a:p>
        </p:txBody>
      </p:sp>
      <p:sp>
        <p:nvSpPr>
          <p:cNvPr id="6" name="TextBox 682"/>
          <p:cNvSpPr>
            <a:spLocks noChangeArrowheads="1"/>
          </p:cNvSpPr>
          <p:nvPr/>
        </p:nvSpPr>
        <p:spPr bwMode="auto">
          <a:xfrm>
            <a:off x="7025816" y="2237383"/>
            <a:ext cx="878767" cy="584647"/>
          </a:xfrm>
          <a:prstGeom prst="rect">
            <a:avLst/>
          </a:prstGeom>
          <a:noFill/>
          <a:ln w="9525">
            <a:noFill/>
            <a:miter lim="800000"/>
          </a:ln>
        </p:spPr>
        <p:txBody>
          <a:bodyPr wrap="none">
            <a:spAutoFit/>
          </a:bodyPr>
          <a:lstStyle/>
          <a:p>
            <a:pPr algn="ctr"/>
            <a:r>
              <a:rPr lang="en-US" altLang="zh-CN" sz="3199">
                <a:solidFill>
                  <a:schemeClr val="tx1">
                    <a:lumMod val="75000"/>
                    <a:lumOff val="25000"/>
                  </a:schemeClr>
                </a:solidFill>
                <a:latin typeface="zihun58hao-chuangzhonghei" panose="00000500000000000000" pitchFamily="2" charset="-122"/>
                <a:ea typeface="zihun58hao-chuangzhonghei" panose="00000500000000000000" pitchFamily="2" charset="-122"/>
                <a:cs typeface="方正中等线简体"/>
                <a:sym typeface="zihun58hao-chuangzhonghei" panose="00000500000000000000" pitchFamily="2" charset="-122"/>
              </a:rPr>
              <a:t>39</a:t>
            </a:r>
            <a:r>
              <a:rPr lang="en-US" altLang="zh-CN" sz="1866">
                <a:solidFill>
                  <a:schemeClr val="tx1">
                    <a:lumMod val="75000"/>
                    <a:lumOff val="25000"/>
                  </a:schemeClr>
                </a:solidFill>
                <a:latin typeface="zihun58hao-chuangzhonghei" panose="00000500000000000000" pitchFamily="2" charset="-122"/>
                <a:ea typeface="zihun58hao-chuangzhonghei" panose="00000500000000000000" pitchFamily="2" charset="-122"/>
                <a:cs typeface="方正中等线简体"/>
                <a:sym typeface="zihun58hao-chuangzhonghei" panose="00000500000000000000" pitchFamily="2" charset="-122"/>
              </a:rPr>
              <a:t>%</a:t>
            </a:r>
            <a:endParaRPr lang="zh-CN" altLang="en-US" sz="1866">
              <a:solidFill>
                <a:schemeClr val="tx1">
                  <a:lumMod val="75000"/>
                  <a:lumOff val="25000"/>
                </a:schemeClr>
              </a:solidFill>
              <a:latin typeface="zihun58hao-chuangzhonghei" panose="00000500000000000000" pitchFamily="2" charset="-122"/>
              <a:ea typeface="zihun58hao-chuangzhonghei" panose="00000500000000000000" pitchFamily="2" charset="-122"/>
              <a:cs typeface="方正中等线简体"/>
              <a:sym typeface="zihun58hao-chuangzhonghei" panose="00000500000000000000" pitchFamily="2" charset="-122"/>
            </a:endParaRPr>
          </a:p>
        </p:txBody>
      </p:sp>
      <p:sp>
        <p:nvSpPr>
          <p:cNvPr id="7" name="TextBox 682"/>
          <p:cNvSpPr>
            <a:spLocks noChangeArrowheads="1"/>
          </p:cNvSpPr>
          <p:nvPr/>
        </p:nvSpPr>
        <p:spPr bwMode="auto">
          <a:xfrm>
            <a:off x="4722272" y="4293097"/>
            <a:ext cx="878767" cy="584647"/>
          </a:xfrm>
          <a:prstGeom prst="rect">
            <a:avLst/>
          </a:prstGeom>
          <a:noFill/>
          <a:ln w="9525">
            <a:noFill/>
            <a:miter lim="800000"/>
          </a:ln>
        </p:spPr>
        <p:txBody>
          <a:bodyPr wrap="none">
            <a:spAutoFit/>
          </a:bodyPr>
          <a:lstStyle/>
          <a:p>
            <a:pPr algn="ctr"/>
            <a:r>
              <a:rPr lang="en-US" altLang="zh-CN" sz="3199" dirty="0">
                <a:solidFill>
                  <a:schemeClr val="tx1">
                    <a:lumMod val="75000"/>
                    <a:lumOff val="25000"/>
                  </a:schemeClr>
                </a:solidFill>
                <a:latin typeface="zihun58hao-chuangzhonghei" panose="00000500000000000000" pitchFamily="2" charset="-122"/>
                <a:ea typeface="zihun58hao-chuangzhonghei" panose="00000500000000000000" pitchFamily="2" charset="-122"/>
                <a:cs typeface="方正中等线简体"/>
                <a:sym typeface="zihun58hao-chuangzhonghei" panose="00000500000000000000" pitchFamily="2" charset="-122"/>
              </a:rPr>
              <a:t>33</a:t>
            </a:r>
            <a:r>
              <a:rPr lang="en-US" altLang="zh-CN" sz="1866" dirty="0">
                <a:solidFill>
                  <a:schemeClr val="tx1">
                    <a:lumMod val="75000"/>
                    <a:lumOff val="25000"/>
                  </a:schemeClr>
                </a:solidFill>
                <a:latin typeface="zihun58hao-chuangzhonghei" panose="00000500000000000000" pitchFamily="2" charset="-122"/>
                <a:ea typeface="zihun58hao-chuangzhonghei" panose="00000500000000000000" pitchFamily="2" charset="-122"/>
                <a:cs typeface="方正中等线简体"/>
                <a:sym typeface="zihun58hao-chuangzhonghei" panose="00000500000000000000" pitchFamily="2" charset="-122"/>
              </a:rPr>
              <a:t>%</a:t>
            </a:r>
            <a:endParaRPr lang="zh-CN" altLang="en-US" sz="2666" dirty="0">
              <a:solidFill>
                <a:schemeClr val="tx1">
                  <a:lumMod val="75000"/>
                  <a:lumOff val="25000"/>
                </a:schemeClr>
              </a:solidFill>
              <a:latin typeface="zihun58hao-chuangzhonghei" panose="00000500000000000000" pitchFamily="2" charset="-122"/>
              <a:ea typeface="zihun58hao-chuangzhonghei" panose="00000500000000000000" pitchFamily="2" charset="-122"/>
              <a:cs typeface="方正中等线简体"/>
              <a:sym typeface="zihun58hao-chuangzhonghei" panose="00000500000000000000" pitchFamily="2" charset="-122"/>
            </a:endParaRPr>
          </a:p>
        </p:txBody>
      </p:sp>
      <p:grpSp>
        <p:nvGrpSpPr>
          <p:cNvPr id="8" name="组合 4"/>
          <p:cNvGrpSpPr/>
          <p:nvPr/>
        </p:nvGrpSpPr>
        <p:grpSpPr>
          <a:xfrm>
            <a:off x="8326317" y="2666996"/>
            <a:ext cx="3292517" cy="798173"/>
            <a:chOff x="839571" y="2843155"/>
            <a:chExt cx="3292044" cy="1501912"/>
          </a:xfrm>
        </p:grpSpPr>
        <p:grpSp>
          <p:nvGrpSpPr>
            <p:cNvPr id="9" name="组合 23"/>
            <p:cNvGrpSpPr/>
            <p:nvPr/>
          </p:nvGrpSpPr>
          <p:grpSpPr>
            <a:xfrm>
              <a:off x="839571" y="2843155"/>
              <a:ext cx="3292044" cy="1501912"/>
              <a:chOff x="268067" y="914329"/>
              <a:chExt cx="3292044" cy="1501912"/>
            </a:xfrm>
          </p:grpSpPr>
          <p:sp>
            <p:nvSpPr>
              <p:cNvPr id="11" name="矩形 7"/>
              <p:cNvSpPr>
                <a:spLocks noChangeArrowheads="1"/>
              </p:cNvSpPr>
              <p:nvPr/>
            </p:nvSpPr>
            <p:spPr bwMode="auto">
              <a:xfrm>
                <a:off x="275957" y="914329"/>
                <a:ext cx="2617702" cy="636812"/>
              </a:xfrm>
              <a:prstGeom prst="rect">
                <a:avLst/>
              </a:prstGeom>
              <a:noFill/>
              <a:ln w="9525">
                <a:noFill/>
                <a:miter lim="800000"/>
              </a:ln>
            </p:spPr>
            <p:txBody>
              <a:bodyPr wrap="square">
                <a:spAutoFit/>
              </a:bodyPr>
              <a:lstStyle/>
              <a:p>
                <a:pPr algn="ct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to add your title</a:t>
                </a:r>
              </a:p>
            </p:txBody>
          </p:sp>
          <p:sp>
            <p:nvSpPr>
              <p:cNvPr id="12" name="矩形 8"/>
              <p:cNvSpPr>
                <a:spLocks noChangeArrowheads="1"/>
              </p:cNvSpPr>
              <p:nvPr/>
            </p:nvSpPr>
            <p:spPr bwMode="auto">
              <a:xfrm>
                <a:off x="268067" y="1818399"/>
                <a:ext cx="3292044" cy="597842"/>
              </a:xfrm>
              <a:prstGeom prst="rect">
                <a:avLst/>
              </a:prstGeom>
              <a:noFill/>
              <a:ln w="9525">
                <a:noFill/>
                <a:miter lim="800000"/>
              </a:ln>
            </p:spPr>
            <p:txBody>
              <a:bodyPr>
                <a:spAutoFit/>
              </a:bodyPr>
              <a:lstStyle/>
              <a:p>
                <a:pPr algn="just">
                  <a:lnSpc>
                    <a:spcPct val="120000"/>
                  </a:lnSpc>
                  <a:defRPr sz="1800">
                    <a:solidFill>
                      <a:srgbClr val="000000"/>
                    </a:solidFill>
                  </a:defRPr>
                </a:pPr>
                <a:r>
                  <a:rPr lang="zh-CN" altLang="en-US" sz="1333"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1066"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cxnSp>
          <p:nvCxnSpPr>
            <p:cNvPr id="10" name="直接连接符 9"/>
            <p:cNvCxnSpPr/>
            <p:nvPr/>
          </p:nvCxnSpPr>
          <p:spPr>
            <a:xfrm flipV="1">
              <a:off x="1023637" y="3595935"/>
              <a:ext cx="2926027" cy="3982"/>
            </a:xfrm>
            <a:prstGeom prst="line">
              <a:avLst/>
            </a:prstGeom>
            <a:ln w="9525">
              <a:solidFill>
                <a:schemeClr val="bg1"/>
              </a:solidFill>
              <a:headEnd type="oval" w="med" len="med"/>
            </a:ln>
          </p:spPr>
          <p:style>
            <a:lnRef idx="1">
              <a:schemeClr val="accent1"/>
            </a:lnRef>
            <a:fillRef idx="0">
              <a:schemeClr val="accent1"/>
            </a:fillRef>
            <a:effectRef idx="0">
              <a:schemeClr val="accent1"/>
            </a:effectRef>
            <a:fontRef idx="minor">
              <a:schemeClr val="tx1"/>
            </a:fontRef>
          </p:style>
        </p:cxnSp>
      </p:grpSp>
      <p:grpSp>
        <p:nvGrpSpPr>
          <p:cNvPr id="13" name="组合 4"/>
          <p:cNvGrpSpPr/>
          <p:nvPr/>
        </p:nvGrpSpPr>
        <p:grpSpPr>
          <a:xfrm>
            <a:off x="701335" y="2003989"/>
            <a:ext cx="3621485" cy="699216"/>
            <a:chOff x="276164" y="3029432"/>
            <a:chExt cx="3314985" cy="1315580"/>
          </a:xfrm>
        </p:grpSpPr>
        <p:grpSp>
          <p:nvGrpSpPr>
            <p:cNvPr id="14" name="组合 23"/>
            <p:cNvGrpSpPr/>
            <p:nvPr/>
          </p:nvGrpSpPr>
          <p:grpSpPr>
            <a:xfrm>
              <a:off x="276164" y="3029432"/>
              <a:ext cx="3314985" cy="1315580"/>
              <a:chOff x="-295340" y="1100606"/>
              <a:chExt cx="3314985" cy="1315580"/>
            </a:xfrm>
          </p:grpSpPr>
          <p:sp>
            <p:nvSpPr>
              <p:cNvPr id="16" name="矩形 7"/>
              <p:cNvSpPr>
                <a:spLocks noChangeArrowheads="1"/>
              </p:cNvSpPr>
              <p:nvPr/>
            </p:nvSpPr>
            <p:spPr bwMode="auto">
              <a:xfrm>
                <a:off x="323030" y="1100606"/>
                <a:ext cx="2206622" cy="636751"/>
              </a:xfrm>
              <a:prstGeom prst="rect">
                <a:avLst/>
              </a:prstGeom>
              <a:noFill/>
              <a:ln w="9525">
                <a:noFill/>
                <a:miter lim="800000"/>
              </a:ln>
            </p:spPr>
            <p:txBody>
              <a:bodyPr>
                <a:spAutoFit/>
              </a:bodyPr>
              <a:lstStyle/>
              <a:p>
                <a:pPr algn="ct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to add your title</a:t>
                </a:r>
              </a:p>
            </p:txBody>
          </p:sp>
          <p:sp>
            <p:nvSpPr>
              <p:cNvPr id="17" name="矩形 8"/>
              <p:cNvSpPr>
                <a:spLocks noChangeArrowheads="1"/>
              </p:cNvSpPr>
              <p:nvPr/>
            </p:nvSpPr>
            <p:spPr bwMode="auto">
              <a:xfrm>
                <a:off x="-295340" y="1818401"/>
                <a:ext cx="3314985" cy="597785"/>
              </a:xfrm>
              <a:prstGeom prst="rect">
                <a:avLst/>
              </a:prstGeom>
              <a:noFill/>
              <a:ln w="9525">
                <a:noFill/>
                <a:miter lim="800000"/>
              </a:ln>
            </p:spPr>
            <p:txBody>
              <a:bodyPr wrap="square">
                <a:spAutoFit/>
              </a:bodyPr>
              <a:lstStyle/>
              <a:p>
                <a:pPr algn="just">
                  <a:lnSpc>
                    <a:spcPct val="120000"/>
                  </a:lnSpc>
                  <a:defRPr sz="1800">
                    <a:solidFill>
                      <a:srgbClr val="000000"/>
                    </a:solidFill>
                  </a:defRPr>
                </a:pPr>
                <a:r>
                  <a:rPr lang="zh-CN" altLang="en-US" sz="1333"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p>
            </p:txBody>
          </p:sp>
        </p:grpSp>
        <p:cxnSp>
          <p:nvCxnSpPr>
            <p:cNvPr id="15" name="直接连接符 14"/>
            <p:cNvCxnSpPr/>
            <p:nvPr/>
          </p:nvCxnSpPr>
          <p:spPr>
            <a:xfrm flipV="1">
              <a:off x="418573" y="3560021"/>
              <a:ext cx="3118088" cy="0"/>
            </a:xfrm>
            <a:prstGeom prst="line">
              <a:avLst/>
            </a:prstGeom>
            <a:ln w="9525">
              <a:solidFill>
                <a:schemeClr val="bg1"/>
              </a:solidFill>
              <a:headEnd type="oval" w="med" len="med"/>
            </a:ln>
          </p:spPr>
          <p:style>
            <a:lnRef idx="1">
              <a:schemeClr val="accent1"/>
            </a:lnRef>
            <a:fillRef idx="0">
              <a:schemeClr val="accent1"/>
            </a:fillRef>
            <a:effectRef idx="0">
              <a:schemeClr val="accent1"/>
            </a:effectRef>
            <a:fontRef idx="minor">
              <a:schemeClr val="tx1"/>
            </a:fontRef>
          </p:style>
        </p:cxnSp>
      </p:grpSp>
      <p:grpSp>
        <p:nvGrpSpPr>
          <p:cNvPr id="18" name="组合 4"/>
          <p:cNvGrpSpPr/>
          <p:nvPr/>
        </p:nvGrpSpPr>
        <p:grpSpPr>
          <a:xfrm>
            <a:off x="1488911" y="4787441"/>
            <a:ext cx="3532194" cy="784356"/>
            <a:chOff x="802094" y="2890063"/>
            <a:chExt cx="2758371" cy="1476266"/>
          </a:xfrm>
        </p:grpSpPr>
        <p:grpSp>
          <p:nvGrpSpPr>
            <p:cNvPr id="19" name="组合 23"/>
            <p:cNvGrpSpPr/>
            <p:nvPr/>
          </p:nvGrpSpPr>
          <p:grpSpPr>
            <a:xfrm>
              <a:off x="802094" y="2890063"/>
              <a:ext cx="2758371" cy="1476266"/>
              <a:chOff x="230590" y="961237"/>
              <a:chExt cx="2758371" cy="1476266"/>
            </a:xfrm>
          </p:grpSpPr>
          <p:sp>
            <p:nvSpPr>
              <p:cNvPr id="21" name="矩形 7"/>
              <p:cNvSpPr>
                <a:spLocks noChangeArrowheads="1"/>
              </p:cNvSpPr>
              <p:nvPr/>
            </p:nvSpPr>
            <p:spPr bwMode="auto">
              <a:xfrm>
                <a:off x="543306" y="961237"/>
                <a:ext cx="2206622" cy="636964"/>
              </a:xfrm>
              <a:prstGeom prst="rect">
                <a:avLst/>
              </a:prstGeom>
              <a:noFill/>
              <a:ln w="9525">
                <a:noFill/>
                <a:miter lim="800000"/>
              </a:ln>
            </p:spPr>
            <p:txBody>
              <a:bodyPr>
                <a:spAutoFit/>
              </a:bodyPr>
              <a:lstStyle/>
              <a:p>
                <a:pPr algn="ct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to add your title</a:t>
                </a:r>
              </a:p>
            </p:txBody>
          </p:sp>
          <p:sp>
            <p:nvSpPr>
              <p:cNvPr id="22" name="矩形 8"/>
              <p:cNvSpPr>
                <a:spLocks noChangeArrowheads="1"/>
              </p:cNvSpPr>
              <p:nvPr/>
            </p:nvSpPr>
            <p:spPr bwMode="auto">
              <a:xfrm>
                <a:off x="230590" y="1818400"/>
                <a:ext cx="2758371" cy="619103"/>
              </a:xfrm>
              <a:prstGeom prst="rect">
                <a:avLst/>
              </a:prstGeom>
              <a:noFill/>
              <a:ln w="9525">
                <a:noFill/>
                <a:miter lim="800000"/>
              </a:ln>
            </p:spPr>
            <p:txBody>
              <a:bodyPr wrap="square">
                <a:spAutoFit/>
              </a:bodyPr>
              <a:lstStyle/>
              <a:p>
                <a:pPr algn="just">
                  <a:lnSpc>
                    <a:spcPct val="120000"/>
                  </a:lnSpc>
                  <a:defRPr sz="1800">
                    <a:solidFill>
                      <a:srgbClr val="000000"/>
                    </a:solidFill>
                  </a:defRPr>
                </a:pPr>
                <a:r>
                  <a:rPr lang="zh-CN" altLang="en-US" sz="14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cxnSp>
          <p:nvCxnSpPr>
            <p:cNvPr id="20" name="直接连接符 19"/>
            <p:cNvCxnSpPr/>
            <p:nvPr/>
          </p:nvCxnSpPr>
          <p:spPr>
            <a:xfrm flipV="1">
              <a:off x="1022962" y="3596072"/>
              <a:ext cx="2385852" cy="3983"/>
            </a:xfrm>
            <a:prstGeom prst="line">
              <a:avLst/>
            </a:prstGeom>
            <a:ln w="9525">
              <a:solidFill>
                <a:schemeClr val="bg1"/>
              </a:solidFill>
              <a:headEnd type="oval" w="med" len="med"/>
            </a:ln>
          </p:spPr>
          <p:style>
            <a:lnRef idx="1">
              <a:schemeClr val="accent1"/>
            </a:lnRef>
            <a:fillRef idx="0">
              <a:schemeClr val="accent1"/>
            </a:fillRef>
            <a:effectRef idx="0">
              <a:schemeClr val="accent1"/>
            </a:effectRef>
            <a:fontRef idx="minor">
              <a:schemeClr val="tx1"/>
            </a:fontRef>
          </p:style>
        </p:cxnSp>
      </p:grpSp>
      <p:grpSp>
        <p:nvGrpSpPr>
          <p:cNvPr id="23" name="组合 39"/>
          <p:cNvGrpSpPr/>
          <p:nvPr/>
        </p:nvGrpSpPr>
        <p:grpSpPr>
          <a:xfrm>
            <a:off x="5810336" y="2666996"/>
            <a:ext cx="1237877" cy="2175938"/>
            <a:chOff x="2133601" y="3810000"/>
            <a:chExt cx="681038" cy="1274763"/>
          </a:xfrm>
        </p:grpSpPr>
        <p:sp>
          <p:nvSpPr>
            <p:cNvPr id="41" name="Freeform 146"/>
            <p:cNvSpPr/>
            <p:nvPr/>
          </p:nvSpPr>
          <p:spPr bwMode="auto">
            <a:xfrm>
              <a:off x="2290763" y="3983038"/>
              <a:ext cx="9525" cy="25400"/>
            </a:xfrm>
            <a:custGeom>
              <a:avLst/>
              <a:gdLst/>
              <a:ahLst/>
              <a:cxnLst>
                <a:cxn ang="0">
                  <a:pos x="2" y="0"/>
                </a:cxn>
                <a:cxn ang="0">
                  <a:pos x="2" y="0"/>
                </a:cxn>
                <a:cxn ang="0">
                  <a:pos x="7" y="11"/>
                </a:cxn>
                <a:cxn ang="0">
                  <a:pos x="12" y="22"/>
                </a:cxn>
                <a:cxn ang="0">
                  <a:pos x="16" y="34"/>
                </a:cxn>
                <a:cxn ang="0">
                  <a:pos x="18" y="41"/>
                </a:cxn>
                <a:cxn ang="0">
                  <a:pos x="16" y="48"/>
                </a:cxn>
                <a:cxn ang="0">
                  <a:pos x="16" y="48"/>
                </a:cxn>
                <a:cxn ang="0">
                  <a:pos x="12" y="43"/>
                </a:cxn>
                <a:cxn ang="0">
                  <a:pos x="8" y="39"/>
                </a:cxn>
                <a:cxn ang="0">
                  <a:pos x="4" y="32"/>
                </a:cxn>
                <a:cxn ang="0">
                  <a:pos x="1" y="25"/>
                </a:cxn>
                <a:cxn ang="0">
                  <a:pos x="0" y="18"/>
                </a:cxn>
                <a:cxn ang="0">
                  <a:pos x="0" y="11"/>
                </a:cxn>
                <a:cxn ang="0">
                  <a:pos x="0" y="6"/>
                </a:cxn>
                <a:cxn ang="0">
                  <a:pos x="2" y="0"/>
                </a:cxn>
                <a:cxn ang="0">
                  <a:pos x="2" y="0"/>
                </a:cxn>
              </a:cxnLst>
              <a:rect l="0" t="0" r="r" b="b"/>
              <a:pathLst>
                <a:path w="18" h="48">
                  <a:moveTo>
                    <a:pt x="2" y="0"/>
                  </a:moveTo>
                  <a:lnTo>
                    <a:pt x="2" y="0"/>
                  </a:lnTo>
                  <a:lnTo>
                    <a:pt x="7" y="11"/>
                  </a:lnTo>
                  <a:lnTo>
                    <a:pt x="12" y="22"/>
                  </a:lnTo>
                  <a:lnTo>
                    <a:pt x="16" y="34"/>
                  </a:lnTo>
                  <a:lnTo>
                    <a:pt x="18" y="41"/>
                  </a:lnTo>
                  <a:lnTo>
                    <a:pt x="16" y="48"/>
                  </a:lnTo>
                  <a:lnTo>
                    <a:pt x="16" y="48"/>
                  </a:lnTo>
                  <a:lnTo>
                    <a:pt x="12" y="43"/>
                  </a:lnTo>
                  <a:lnTo>
                    <a:pt x="8" y="39"/>
                  </a:lnTo>
                  <a:lnTo>
                    <a:pt x="4" y="32"/>
                  </a:lnTo>
                  <a:lnTo>
                    <a:pt x="1" y="25"/>
                  </a:lnTo>
                  <a:lnTo>
                    <a:pt x="0" y="18"/>
                  </a:lnTo>
                  <a:lnTo>
                    <a:pt x="0" y="11"/>
                  </a:lnTo>
                  <a:lnTo>
                    <a:pt x="0" y="6"/>
                  </a:lnTo>
                  <a:lnTo>
                    <a:pt x="2" y="0"/>
                  </a:lnTo>
                  <a:lnTo>
                    <a:pt x="2"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2" name="Freeform 147"/>
            <p:cNvSpPr/>
            <p:nvPr/>
          </p:nvSpPr>
          <p:spPr bwMode="auto">
            <a:xfrm>
              <a:off x="2359026" y="4005263"/>
              <a:ext cx="31750" cy="33338"/>
            </a:xfrm>
            <a:custGeom>
              <a:avLst/>
              <a:gdLst/>
              <a:ahLst/>
              <a:cxnLst>
                <a:cxn ang="0">
                  <a:pos x="61" y="22"/>
                </a:cxn>
                <a:cxn ang="0">
                  <a:pos x="61" y="22"/>
                </a:cxn>
                <a:cxn ang="0">
                  <a:pos x="49" y="18"/>
                </a:cxn>
                <a:cxn ang="0">
                  <a:pos x="38" y="14"/>
                </a:cxn>
                <a:cxn ang="0">
                  <a:pos x="34" y="14"/>
                </a:cxn>
                <a:cxn ang="0">
                  <a:pos x="28" y="15"/>
                </a:cxn>
                <a:cxn ang="0">
                  <a:pos x="23" y="16"/>
                </a:cxn>
                <a:cxn ang="0">
                  <a:pos x="19" y="22"/>
                </a:cxn>
                <a:cxn ang="0">
                  <a:pos x="19" y="22"/>
                </a:cxn>
                <a:cxn ang="0">
                  <a:pos x="16" y="35"/>
                </a:cxn>
                <a:cxn ang="0">
                  <a:pos x="14" y="46"/>
                </a:cxn>
                <a:cxn ang="0">
                  <a:pos x="13" y="56"/>
                </a:cxn>
                <a:cxn ang="0">
                  <a:pos x="10" y="60"/>
                </a:cxn>
                <a:cxn ang="0">
                  <a:pos x="7" y="64"/>
                </a:cxn>
                <a:cxn ang="0">
                  <a:pos x="7" y="64"/>
                </a:cxn>
                <a:cxn ang="0">
                  <a:pos x="2" y="60"/>
                </a:cxn>
                <a:cxn ang="0">
                  <a:pos x="0" y="54"/>
                </a:cxn>
                <a:cxn ang="0">
                  <a:pos x="0" y="49"/>
                </a:cxn>
                <a:cxn ang="0">
                  <a:pos x="2" y="43"/>
                </a:cxn>
                <a:cxn ang="0">
                  <a:pos x="6" y="29"/>
                </a:cxn>
                <a:cxn ang="0">
                  <a:pos x="7" y="22"/>
                </a:cxn>
                <a:cxn ang="0">
                  <a:pos x="7" y="16"/>
                </a:cxn>
                <a:cxn ang="0">
                  <a:pos x="7" y="16"/>
                </a:cxn>
                <a:cxn ang="0">
                  <a:pos x="13" y="9"/>
                </a:cxn>
                <a:cxn ang="0">
                  <a:pos x="20" y="4"/>
                </a:cxn>
                <a:cxn ang="0">
                  <a:pos x="28" y="1"/>
                </a:cxn>
                <a:cxn ang="0">
                  <a:pos x="37" y="0"/>
                </a:cxn>
                <a:cxn ang="0">
                  <a:pos x="45" y="1"/>
                </a:cxn>
                <a:cxn ang="0">
                  <a:pos x="52" y="4"/>
                </a:cxn>
                <a:cxn ang="0">
                  <a:pos x="55" y="8"/>
                </a:cxn>
                <a:cxn ang="0">
                  <a:pos x="58" y="11"/>
                </a:cxn>
                <a:cxn ang="0">
                  <a:pos x="61" y="16"/>
                </a:cxn>
                <a:cxn ang="0">
                  <a:pos x="61" y="22"/>
                </a:cxn>
                <a:cxn ang="0">
                  <a:pos x="61" y="22"/>
                </a:cxn>
              </a:cxnLst>
              <a:rect l="0" t="0" r="r" b="b"/>
              <a:pathLst>
                <a:path w="61" h="64">
                  <a:moveTo>
                    <a:pt x="61" y="22"/>
                  </a:moveTo>
                  <a:lnTo>
                    <a:pt x="61" y="22"/>
                  </a:lnTo>
                  <a:lnTo>
                    <a:pt x="49" y="18"/>
                  </a:lnTo>
                  <a:lnTo>
                    <a:pt x="38" y="14"/>
                  </a:lnTo>
                  <a:lnTo>
                    <a:pt x="34" y="14"/>
                  </a:lnTo>
                  <a:lnTo>
                    <a:pt x="28" y="15"/>
                  </a:lnTo>
                  <a:lnTo>
                    <a:pt x="23" y="16"/>
                  </a:lnTo>
                  <a:lnTo>
                    <a:pt x="19" y="22"/>
                  </a:lnTo>
                  <a:lnTo>
                    <a:pt x="19" y="22"/>
                  </a:lnTo>
                  <a:lnTo>
                    <a:pt x="16" y="35"/>
                  </a:lnTo>
                  <a:lnTo>
                    <a:pt x="14" y="46"/>
                  </a:lnTo>
                  <a:lnTo>
                    <a:pt x="13" y="56"/>
                  </a:lnTo>
                  <a:lnTo>
                    <a:pt x="10" y="60"/>
                  </a:lnTo>
                  <a:lnTo>
                    <a:pt x="7" y="64"/>
                  </a:lnTo>
                  <a:lnTo>
                    <a:pt x="7" y="64"/>
                  </a:lnTo>
                  <a:lnTo>
                    <a:pt x="2" y="60"/>
                  </a:lnTo>
                  <a:lnTo>
                    <a:pt x="0" y="54"/>
                  </a:lnTo>
                  <a:lnTo>
                    <a:pt x="0" y="49"/>
                  </a:lnTo>
                  <a:lnTo>
                    <a:pt x="2" y="43"/>
                  </a:lnTo>
                  <a:lnTo>
                    <a:pt x="6" y="29"/>
                  </a:lnTo>
                  <a:lnTo>
                    <a:pt x="7" y="22"/>
                  </a:lnTo>
                  <a:lnTo>
                    <a:pt x="7" y="16"/>
                  </a:lnTo>
                  <a:lnTo>
                    <a:pt x="7" y="16"/>
                  </a:lnTo>
                  <a:lnTo>
                    <a:pt x="13" y="9"/>
                  </a:lnTo>
                  <a:lnTo>
                    <a:pt x="20" y="4"/>
                  </a:lnTo>
                  <a:lnTo>
                    <a:pt x="28" y="1"/>
                  </a:lnTo>
                  <a:lnTo>
                    <a:pt x="37" y="0"/>
                  </a:lnTo>
                  <a:lnTo>
                    <a:pt x="45" y="1"/>
                  </a:lnTo>
                  <a:lnTo>
                    <a:pt x="52" y="4"/>
                  </a:lnTo>
                  <a:lnTo>
                    <a:pt x="55" y="8"/>
                  </a:lnTo>
                  <a:lnTo>
                    <a:pt x="58" y="11"/>
                  </a:lnTo>
                  <a:lnTo>
                    <a:pt x="61" y="16"/>
                  </a:lnTo>
                  <a:lnTo>
                    <a:pt x="61" y="22"/>
                  </a:lnTo>
                  <a:lnTo>
                    <a:pt x="61" y="2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3" name="Freeform 148"/>
            <p:cNvSpPr>
              <a:spLocks noEditPoints="1"/>
            </p:cNvSpPr>
            <p:nvPr/>
          </p:nvSpPr>
          <p:spPr bwMode="auto">
            <a:xfrm>
              <a:off x="2576513" y="4005263"/>
              <a:ext cx="123825" cy="122238"/>
            </a:xfrm>
            <a:custGeom>
              <a:avLst/>
              <a:gdLst/>
              <a:ahLst/>
              <a:cxnLst>
                <a:cxn ang="0">
                  <a:pos x="0" y="174"/>
                </a:cxn>
                <a:cxn ang="0">
                  <a:pos x="18" y="118"/>
                </a:cxn>
                <a:cxn ang="0">
                  <a:pos x="39" y="78"/>
                </a:cxn>
                <a:cxn ang="0">
                  <a:pos x="58" y="54"/>
                </a:cxn>
                <a:cxn ang="0">
                  <a:pos x="79" y="33"/>
                </a:cxn>
                <a:cxn ang="0">
                  <a:pos x="101" y="16"/>
                </a:cxn>
                <a:cxn ang="0">
                  <a:pos x="126" y="5"/>
                </a:cxn>
                <a:cxn ang="0">
                  <a:pos x="139" y="1"/>
                </a:cxn>
                <a:cxn ang="0">
                  <a:pos x="166" y="0"/>
                </a:cxn>
                <a:cxn ang="0">
                  <a:pos x="194" y="7"/>
                </a:cxn>
                <a:cxn ang="0">
                  <a:pos x="219" y="22"/>
                </a:cxn>
                <a:cxn ang="0">
                  <a:pos x="227" y="35"/>
                </a:cxn>
                <a:cxn ang="0">
                  <a:pos x="232" y="47"/>
                </a:cxn>
                <a:cxn ang="0">
                  <a:pos x="233" y="54"/>
                </a:cxn>
                <a:cxn ang="0">
                  <a:pos x="232" y="67"/>
                </a:cxn>
                <a:cxn ang="0">
                  <a:pos x="226" y="75"/>
                </a:cxn>
                <a:cxn ang="0">
                  <a:pos x="212" y="85"/>
                </a:cxn>
                <a:cxn ang="0">
                  <a:pos x="188" y="95"/>
                </a:cxn>
                <a:cxn ang="0">
                  <a:pos x="164" y="105"/>
                </a:cxn>
                <a:cxn ang="0">
                  <a:pos x="156" y="111"/>
                </a:cxn>
                <a:cxn ang="0">
                  <a:pos x="135" y="129"/>
                </a:cxn>
                <a:cxn ang="0">
                  <a:pos x="107" y="161"/>
                </a:cxn>
                <a:cxn ang="0">
                  <a:pos x="66" y="209"/>
                </a:cxn>
                <a:cxn ang="0">
                  <a:pos x="52" y="221"/>
                </a:cxn>
                <a:cxn ang="0">
                  <a:pos x="31" y="233"/>
                </a:cxn>
                <a:cxn ang="0">
                  <a:pos x="23" y="233"/>
                </a:cxn>
                <a:cxn ang="0">
                  <a:pos x="16" y="231"/>
                </a:cxn>
                <a:cxn ang="0">
                  <a:pos x="7" y="220"/>
                </a:cxn>
                <a:cxn ang="0">
                  <a:pos x="1" y="193"/>
                </a:cxn>
                <a:cxn ang="0">
                  <a:pos x="0" y="174"/>
                </a:cxn>
                <a:cxn ang="0">
                  <a:pos x="34" y="111"/>
                </a:cxn>
                <a:cxn ang="0">
                  <a:pos x="20" y="146"/>
                </a:cxn>
                <a:cxn ang="0">
                  <a:pos x="14" y="181"/>
                </a:cxn>
                <a:cxn ang="0">
                  <a:pos x="14" y="198"/>
                </a:cxn>
                <a:cxn ang="0">
                  <a:pos x="17" y="209"/>
                </a:cxn>
                <a:cxn ang="0">
                  <a:pos x="23" y="214"/>
                </a:cxn>
                <a:cxn ang="0">
                  <a:pos x="30" y="214"/>
                </a:cxn>
                <a:cxn ang="0">
                  <a:pos x="45" y="206"/>
                </a:cxn>
                <a:cxn ang="0">
                  <a:pos x="62" y="192"/>
                </a:cxn>
                <a:cxn ang="0">
                  <a:pos x="94" y="157"/>
                </a:cxn>
                <a:cxn ang="0">
                  <a:pos x="124" y="123"/>
                </a:cxn>
                <a:cxn ang="0">
                  <a:pos x="159" y="95"/>
                </a:cxn>
                <a:cxn ang="0">
                  <a:pos x="177" y="85"/>
                </a:cxn>
                <a:cxn ang="0">
                  <a:pos x="199" y="80"/>
                </a:cxn>
                <a:cxn ang="0">
                  <a:pos x="206" y="73"/>
                </a:cxn>
                <a:cxn ang="0">
                  <a:pos x="218" y="59"/>
                </a:cxn>
                <a:cxn ang="0">
                  <a:pos x="218" y="50"/>
                </a:cxn>
                <a:cxn ang="0">
                  <a:pos x="216" y="43"/>
                </a:cxn>
                <a:cxn ang="0">
                  <a:pos x="206" y="35"/>
                </a:cxn>
                <a:cxn ang="0">
                  <a:pos x="188" y="28"/>
                </a:cxn>
                <a:cxn ang="0">
                  <a:pos x="180" y="22"/>
                </a:cxn>
                <a:cxn ang="0">
                  <a:pos x="178" y="19"/>
                </a:cxn>
                <a:cxn ang="0">
                  <a:pos x="183" y="16"/>
                </a:cxn>
                <a:cxn ang="0">
                  <a:pos x="187" y="15"/>
                </a:cxn>
                <a:cxn ang="0">
                  <a:pos x="187" y="12"/>
                </a:cxn>
                <a:cxn ang="0">
                  <a:pos x="156" y="14"/>
                </a:cxn>
                <a:cxn ang="0">
                  <a:pos x="131" y="18"/>
                </a:cxn>
                <a:cxn ang="0">
                  <a:pos x="107" y="26"/>
                </a:cxn>
                <a:cxn ang="0">
                  <a:pos x="89" y="39"/>
                </a:cxn>
                <a:cxn ang="0">
                  <a:pos x="72" y="54"/>
                </a:cxn>
                <a:cxn ang="0">
                  <a:pos x="45" y="91"/>
                </a:cxn>
                <a:cxn ang="0">
                  <a:pos x="34" y="111"/>
                </a:cxn>
              </a:cxnLst>
              <a:rect l="0" t="0" r="r" b="b"/>
              <a:pathLst>
                <a:path w="233" h="233">
                  <a:moveTo>
                    <a:pt x="0" y="174"/>
                  </a:moveTo>
                  <a:lnTo>
                    <a:pt x="0" y="174"/>
                  </a:lnTo>
                  <a:lnTo>
                    <a:pt x="7" y="146"/>
                  </a:lnTo>
                  <a:lnTo>
                    <a:pt x="18" y="118"/>
                  </a:lnTo>
                  <a:lnTo>
                    <a:pt x="32" y="91"/>
                  </a:lnTo>
                  <a:lnTo>
                    <a:pt x="39" y="78"/>
                  </a:lnTo>
                  <a:lnTo>
                    <a:pt x="49" y="66"/>
                  </a:lnTo>
                  <a:lnTo>
                    <a:pt x="58" y="54"/>
                  </a:lnTo>
                  <a:lnTo>
                    <a:pt x="67" y="43"/>
                  </a:lnTo>
                  <a:lnTo>
                    <a:pt x="79" y="33"/>
                  </a:lnTo>
                  <a:lnTo>
                    <a:pt x="89" y="25"/>
                  </a:lnTo>
                  <a:lnTo>
                    <a:pt x="101" y="16"/>
                  </a:lnTo>
                  <a:lnTo>
                    <a:pt x="112" y="11"/>
                  </a:lnTo>
                  <a:lnTo>
                    <a:pt x="126" y="5"/>
                  </a:lnTo>
                  <a:lnTo>
                    <a:pt x="139" y="1"/>
                  </a:lnTo>
                  <a:lnTo>
                    <a:pt x="139" y="1"/>
                  </a:lnTo>
                  <a:lnTo>
                    <a:pt x="152" y="0"/>
                  </a:lnTo>
                  <a:lnTo>
                    <a:pt x="166" y="0"/>
                  </a:lnTo>
                  <a:lnTo>
                    <a:pt x="180" y="2"/>
                  </a:lnTo>
                  <a:lnTo>
                    <a:pt x="194" y="7"/>
                  </a:lnTo>
                  <a:lnTo>
                    <a:pt x="208" y="14"/>
                  </a:lnTo>
                  <a:lnTo>
                    <a:pt x="219" y="22"/>
                  </a:lnTo>
                  <a:lnTo>
                    <a:pt x="223" y="28"/>
                  </a:lnTo>
                  <a:lnTo>
                    <a:pt x="227" y="35"/>
                  </a:lnTo>
                  <a:lnTo>
                    <a:pt x="230" y="40"/>
                  </a:lnTo>
                  <a:lnTo>
                    <a:pt x="232" y="47"/>
                  </a:lnTo>
                  <a:lnTo>
                    <a:pt x="232" y="47"/>
                  </a:lnTo>
                  <a:lnTo>
                    <a:pt x="233" y="54"/>
                  </a:lnTo>
                  <a:lnTo>
                    <a:pt x="232" y="61"/>
                  </a:lnTo>
                  <a:lnTo>
                    <a:pt x="232" y="67"/>
                  </a:lnTo>
                  <a:lnTo>
                    <a:pt x="229" y="71"/>
                  </a:lnTo>
                  <a:lnTo>
                    <a:pt x="226" y="75"/>
                  </a:lnTo>
                  <a:lnTo>
                    <a:pt x="222" y="80"/>
                  </a:lnTo>
                  <a:lnTo>
                    <a:pt x="212" y="85"/>
                  </a:lnTo>
                  <a:lnTo>
                    <a:pt x="201" y="91"/>
                  </a:lnTo>
                  <a:lnTo>
                    <a:pt x="188" y="95"/>
                  </a:lnTo>
                  <a:lnTo>
                    <a:pt x="176" y="99"/>
                  </a:lnTo>
                  <a:lnTo>
                    <a:pt x="164" y="105"/>
                  </a:lnTo>
                  <a:lnTo>
                    <a:pt x="164" y="105"/>
                  </a:lnTo>
                  <a:lnTo>
                    <a:pt x="156" y="111"/>
                  </a:lnTo>
                  <a:lnTo>
                    <a:pt x="149" y="116"/>
                  </a:lnTo>
                  <a:lnTo>
                    <a:pt x="135" y="129"/>
                  </a:lnTo>
                  <a:lnTo>
                    <a:pt x="121" y="144"/>
                  </a:lnTo>
                  <a:lnTo>
                    <a:pt x="107" y="161"/>
                  </a:lnTo>
                  <a:lnTo>
                    <a:pt x="80" y="195"/>
                  </a:lnTo>
                  <a:lnTo>
                    <a:pt x="66" y="209"/>
                  </a:lnTo>
                  <a:lnTo>
                    <a:pt x="52" y="221"/>
                  </a:lnTo>
                  <a:lnTo>
                    <a:pt x="52" y="221"/>
                  </a:lnTo>
                  <a:lnTo>
                    <a:pt x="39" y="228"/>
                  </a:lnTo>
                  <a:lnTo>
                    <a:pt x="31" y="233"/>
                  </a:lnTo>
                  <a:lnTo>
                    <a:pt x="27" y="233"/>
                  </a:lnTo>
                  <a:lnTo>
                    <a:pt x="23" y="233"/>
                  </a:lnTo>
                  <a:lnTo>
                    <a:pt x="23" y="233"/>
                  </a:lnTo>
                  <a:lnTo>
                    <a:pt x="16" y="231"/>
                  </a:lnTo>
                  <a:lnTo>
                    <a:pt x="10" y="226"/>
                  </a:lnTo>
                  <a:lnTo>
                    <a:pt x="7" y="220"/>
                  </a:lnTo>
                  <a:lnTo>
                    <a:pt x="4" y="212"/>
                  </a:lnTo>
                  <a:lnTo>
                    <a:pt x="1" y="193"/>
                  </a:lnTo>
                  <a:lnTo>
                    <a:pt x="0" y="174"/>
                  </a:lnTo>
                  <a:lnTo>
                    <a:pt x="0" y="174"/>
                  </a:lnTo>
                  <a:close/>
                  <a:moveTo>
                    <a:pt x="34" y="111"/>
                  </a:moveTo>
                  <a:lnTo>
                    <a:pt x="34" y="111"/>
                  </a:lnTo>
                  <a:lnTo>
                    <a:pt x="27" y="127"/>
                  </a:lnTo>
                  <a:lnTo>
                    <a:pt x="20" y="146"/>
                  </a:lnTo>
                  <a:lnTo>
                    <a:pt x="16" y="164"/>
                  </a:lnTo>
                  <a:lnTo>
                    <a:pt x="14" y="181"/>
                  </a:lnTo>
                  <a:lnTo>
                    <a:pt x="14" y="181"/>
                  </a:lnTo>
                  <a:lnTo>
                    <a:pt x="14" y="198"/>
                  </a:lnTo>
                  <a:lnTo>
                    <a:pt x="16" y="205"/>
                  </a:lnTo>
                  <a:lnTo>
                    <a:pt x="17" y="209"/>
                  </a:lnTo>
                  <a:lnTo>
                    <a:pt x="20" y="212"/>
                  </a:lnTo>
                  <a:lnTo>
                    <a:pt x="23" y="214"/>
                  </a:lnTo>
                  <a:lnTo>
                    <a:pt x="25" y="214"/>
                  </a:lnTo>
                  <a:lnTo>
                    <a:pt x="30" y="214"/>
                  </a:lnTo>
                  <a:lnTo>
                    <a:pt x="37" y="212"/>
                  </a:lnTo>
                  <a:lnTo>
                    <a:pt x="45" y="206"/>
                  </a:lnTo>
                  <a:lnTo>
                    <a:pt x="62" y="192"/>
                  </a:lnTo>
                  <a:lnTo>
                    <a:pt x="62" y="192"/>
                  </a:lnTo>
                  <a:lnTo>
                    <a:pt x="79" y="175"/>
                  </a:lnTo>
                  <a:lnTo>
                    <a:pt x="94" y="157"/>
                  </a:lnTo>
                  <a:lnTo>
                    <a:pt x="108" y="140"/>
                  </a:lnTo>
                  <a:lnTo>
                    <a:pt x="124" y="123"/>
                  </a:lnTo>
                  <a:lnTo>
                    <a:pt x="140" y="108"/>
                  </a:lnTo>
                  <a:lnTo>
                    <a:pt x="159" y="95"/>
                  </a:lnTo>
                  <a:lnTo>
                    <a:pt x="167" y="90"/>
                  </a:lnTo>
                  <a:lnTo>
                    <a:pt x="177" y="85"/>
                  </a:lnTo>
                  <a:lnTo>
                    <a:pt x="188" y="81"/>
                  </a:lnTo>
                  <a:lnTo>
                    <a:pt x="199" y="80"/>
                  </a:lnTo>
                  <a:lnTo>
                    <a:pt x="199" y="80"/>
                  </a:lnTo>
                  <a:lnTo>
                    <a:pt x="206" y="73"/>
                  </a:lnTo>
                  <a:lnTo>
                    <a:pt x="212" y="66"/>
                  </a:lnTo>
                  <a:lnTo>
                    <a:pt x="218" y="59"/>
                  </a:lnTo>
                  <a:lnTo>
                    <a:pt x="218" y="54"/>
                  </a:lnTo>
                  <a:lnTo>
                    <a:pt x="218" y="50"/>
                  </a:lnTo>
                  <a:lnTo>
                    <a:pt x="218" y="50"/>
                  </a:lnTo>
                  <a:lnTo>
                    <a:pt x="216" y="43"/>
                  </a:lnTo>
                  <a:lnTo>
                    <a:pt x="212" y="39"/>
                  </a:lnTo>
                  <a:lnTo>
                    <a:pt x="206" y="35"/>
                  </a:lnTo>
                  <a:lnTo>
                    <a:pt x="201" y="33"/>
                  </a:lnTo>
                  <a:lnTo>
                    <a:pt x="188" y="28"/>
                  </a:lnTo>
                  <a:lnTo>
                    <a:pt x="184" y="25"/>
                  </a:lnTo>
                  <a:lnTo>
                    <a:pt x="180" y="22"/>
                  </a:lnTo>
                  <a:lnTo>
                    <a:pt x="180" y="22"/>
                  </a:lnTo>
                  <a:lnTo>
                    <a:pt x="178" y="19"/>
                  </a:lnTo>
                  <a:lnTo>
                    <a:pt x="180" y="18"/>
                  </a:lnTo>
                  <a:lnTo>
                    <a:pt x="183" y="16"/>
                  </a:lnTo>
                  <a:lnTo>
                    <a:pt x="185" y="15"/>
                  </a:lnTo>
                  <a:lnTo>
                    <a:pt x="187" y="15"/>
                  </a:lnTo>
                  <a:lnTo>
                    <a:pt x="187" y="12"/>
                  </a:lnTo>
                  <a:lnTo>
                    <a:pt x="187" y="12"/>
                  </a:lnTo>
                  <a:lnTo>
                    <a:pt x="171" y="12"/>
                  </a:lnTo>
                  <a:lnTo>
                    <a:pt x="156" y="14"/>
                  </a:lnTo>
                  <a:lnTo>
                    <a:pt x="143" y="15"/>
                  </a:lnTo>
                  <a:lnTo>
                    <a:pt x="131" y="18"/>
                  </a:lnTo>
                  <a:lnTo>
                    <a:pt x="118" y="22"/>
                  </a:lnTo>
                  <a:lnTo>
                    <a:pt x="107" y="26"/>
                  </a:lnTo>
                  <a:lnTo>
                    <a:pt x="97" y="33"/>
                  </a:lnTo>
                  <a:lnTo>
                    <a:pt x="89" y="39"/>
                  </a:lnTo>
                  <a:lnTo>
                    <a:pt x="80" y="47"/>
                  </a:lnTo>
                  <a:lnTo>
                    <a:pt x="72" y="54"/>
                  </a:lnTo>
                  <a:lnTo>
                    <a:pt x="58" y="73"/>
                  </a:lnTo>
                  <a:lnTo>
                    <a:pt x="45" y="91"/>
                  </a:lnTo>
                  <a:lnTo>
                    <a:pt x="34" y="111"/>
                  </a:lnTo>
                  <a:lnTo>
                    <a:pt x="34" y="11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4" name="Freeform 149"/>
            <p:cNvSpPr/>
            <p:nvPr/>
          </p:nvSpPr>
          <p:spPr bwMode="auto">
            <a:xfrm>
              <a:off x="2393951" y="4017963"/>
              <a:ext cx="7938" cy="22225"/>
            </a:xfrm>
            <a:custGeom>
              <a:avLst/>
              <a:gdLst/>
              <a:ahLst/>
              <a:cxnLst>
                <a:cxn ang="0">
                  <a:pos x="0" y="0"/>
                </a:cxn>
                <a:cxn ang="0">
                  <a:pos x="0" y="0"/>
                </a:cxn>
                <a:cxn ang="0">
                  <a:pos x="5" y="3"/>
                </a:cxn>
                <a:cxn ang="0">
                  <a:pos x="11" y="9"/>
                </a:cxn>
                <a:cxn ang="0">
                  <a:pos x="14" y="16"/>
                </a:cxn>
                <a:cxn ang="0">
                  <a:pos x="15" y="23"/>
                </a:cxn>
                <a:cxn ang="0">
                  <a:pos x="15" y="30"/>
                </a:cxn>
                <a:cxn ang="0">
                  <a:pos x="12" y="35"/>
                </a:cxn>
                <a:cxn ang="0">
                  <a:pos x="8" y="41"/>
                </a:cxn>
                <a:cxn ang="0">
                  <a:pos x="5" y="42"/>
                </a:cxn>
                <a:cxn ang="0">
                  <a:pos x="1" y="42"/>
                </a:cxn>
                <a:cxn ang="0">
                  <a:pos x="1" y="42"/>
                </a:cxn>
                <a:cxn ang="0">
                  <a:pos x="0" y="23"/>
                </a:cxn>
                <a:cxn ang="0">
                  <a:pos x="0" y="12"/>
                </a:cxn>
                <a:cxn ang="0">
                  <a:pos x="0" y="0"/>
                </a:cxn>
                <a:cxn ang="0">
                  <a:pos x="0" y="0"/>
                </a:cxn>
              </a:cxnLst>
              <a:rect l="0" t="0" r="r" b="b"/>
              <a:pathLst>
                <a:path w="15" h="42">
                  <a:moveTo>
                    <a:pt x="0" y="0"/>
                  </a:moveTo>
                  <a:lnTo>
                    <a:pt x="0" y="0"/>
                  </a:lnTo>
                  <a:lnTo>
                    <a:pt x="5" y="3"/>
                  </a:lnTo>
                  <a:lnTo>
                    <a:pt x="11" y="9"/>
                  </a:lnTo>
                  <a:lnTo>
                    <a:pt x="14" y="16"/>
                  </a:lnTo>
                  <a:lnTo>
                    <a:pt x="15" y="23"/>
                  </a:lnTo>
                  <a:lnTo>
                    <a:pt x="15" y="30"/>
                  </a:lnTo>
                  <a:lnTo>
                    <a:pt x="12" y="35"/>
                  </a:lnTo>
                  <a:lnTo>
                    <a:pt x="8" y="41"/>
                  </a:lnTo>
                  <a:lnTo>
                    <a:pt x="5" y="42"/>
                  </a:lnTo>
                  <a:lnTo>
                    <a:pt x="1" y="42"/>
                  </a:lnTo>
                  <a:lnTo>
                    <a:pt x="1" y="42"/>
                  </a:lnTo>
                  <a:lnTo>
                    <a:pt x="0" y="23"/>
                  </a:lnTo>
                  <a:lnTo>
                    <a:pt x="0" y="12"/>
                  </a:lnTo>
                  <a:lnTo>
                    <a:pt x="0" y="0"/>
                  </a:lnTo>
                  <a:lnTo>
                    <a:pt x="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5" name="Freeform 150"/>
            <p:cNvSpPr>
              <a:spLocks noEditPoints="1"/>
            </p:cNvSpPr>
            <p:nvPr/>
          </p:nvSpPr>
          <p:spPr bwMode="auto">
            <a:xfrm>
              <a:off x="2209801" y="4027488"/>
              <a:ext cx="100013" cy="128588"/>
            </a:xfrm>
            <a:custGeom>
              <a:avLst/>
              <a:gdLst/>
              <a:ahLst/>
              <a:cxnLst>
                <a:cxn ang="0">
                  <a:pos x="33" y="0"/>
                </a:cxn>
                <a:cxn ang="0">
                  <a:pos x="52" y="4"/>
                </a:cxn>
                <a:cxn ang="0">
                  <a:pos x="54" y="10"/>
                </a:cxn>
                <a:cxn ang="0">
                  <a:pos x="75" y="13"/>
                </a:cxn>
                <a:cxn ang="0">
                  <a:pos x="105" y="32"/>
                </a:cxn>
                <a:cxn ang="0">
                  <a:pos x="108" y="75"/>
                </a:cxn>
                <a:cxn ang="0">
                  <a:pos x="116" y="107"/>
                </a:cxn>
                <a:cxn ang="0">
                  <a:pos x="127" y="120"/>
                </a:cxn>
                <a:cxn ang="0">
                  <a:pos x="144" y="138"/>
                </a:cxn>
                <a:cxn ang="0">
                  <a:pos x="153" y="152"/>
                </a:cxn>
                <a:cxn ang="0">
                  <a:pos x="174" y="173"/>
                </a:cxn>
                <a:cxn ang="0">
                  <a:pos x="186" y="191"/>
                </a:cxn>
                <a:cxn ang="0">
                  <a:pos x="188" y="212"/>
                </a:cxn>
                <a:cxn ang="0">
                  <a:pos x="172" y="237"/>
                </a:cxn>
                <a:cxn ang="0">
                  <a:pos x="140" y="243"/>
                </a:cxn>
                <a:cxn ang="0">
                  <a:pos x="118" y="237"/>
                </a:cxn>
                <a:cxn ang="0">
                  <a:pos x="74" y="211"/>
                </a:cxn>
                <a:cxn ang="0">
                  <a:pos x="30" y="162"/>
                </a:cxn>
                <a:cxn ang="0">
                  <a:pos x="12" y="125"/>
                </a:cxn>
                <a:cxn ang="0">
                  <a:pos x="4" y="72"/>
                </a:cxn>
                <a:cxn ang="0">
                  <a:pos x="5" y="38"/>
                </a:cxn>
                <a:cxn ang="0">
                  <a:pos x="19" y="11"/>
                </a:cxn>
                <a:cxn ang="0">
                  <a:pos x="30" y="2"/>
                </a:cxn>
                <a:cxn ang="0">
                  <a:pos x="40" y="10"/>
                </a:cxn>
                <a:cxn ang="0">
                  <a:pos x="25" y="24"/>
                </a:cxn>
                <a:cxn ang="0">
                  <a:pos x="19" y="38"/>
                </a:cxn>
                <a:cxn ang="0">
                  <a:pos x="14" y="59"/>
                </a:cxn>
                <a:cxn ang="0">
                  <a:pos x="16" y="90"/>
                </a:cxn>
                <a:cxn ang="0">
                  <a:pos x="30" y="135"/>
                </a:cxn>
                <a:cxn ang="0">
                  <a:pos x="56" y="177"/>
                </a:cxn>
                <a:cxn ang="0">
                  <a:pos x="92" y="209"/>
                </a:cxn>
                <a:cxn ang="0">
                  <a:pos x="134" y="228"/>
                </a:cxn>
                <a:cxn ang="0">
                  <a:pos x="164" y="229"/>
                </a:cxn>
                <a:cxn ang="0">
                  <a:pos x="175" y="201"/>
                </a:cxn>
                <a:cxn ang="0">
                  <a:pos x="161" y="178"/>
                </a:cxn>
                <a:cxn ang="0">
                  <a:pos x="143" y="159"/>
                </a:cxn>
                <a:cxn ang="0">
                  <a:pos x="132" y="138"/>
                </a:cxn>
                <a:cxn ang="0">
                  <a:pos x="109" y="108"/>
                </a:cxn>
                <a:cxn ang="0">
                  <a:pos x="96" y="86"/>
                </a:cxn>
                <a:cxn ang="0">
                  <a:pos x="94" y="61"/>
                </a:cxn>
                <a:cxn ang="0">
                  <a:pos x="88" y="35"/>
                </a:cxn>
                <a:cxn ang="0">
                  <a:pos x="78" y="25"/>
                </a:cxn>
                <a:cxn ang="0">
                  <a:pos x="57" y="24"/>
                </a:cxn>
                <a:cxn ang="0">
                  <a:pos x="50" y="21"/>
                </a:cxn>
                <a:cxn ang="0">
                  <a:pos x="50" y="10"/>
                </a:cxn>
                <a:cxn ang="0">
                  <a:pos x="46" y="9"/>
                </a:cxn>
              </a:cxnLst>
              <a:rect l="0" t="0" r="r" b="b"/>
              <a:pathLst>
                <a:path w="188" h="244">
                  <a:moveTo>
                    <a:pt x="30" y="2"/>
                  </a:moveTo>
                  <a:lnTo>
                    <a:pt x="30" y="2"/>
                  </a:lnTo>
                  <a:lnTo>
                    <a:pt x="33" y="0"/>
                  </a:lnTo>
                  <a:lnTo>
                    <a:pt x="37" y="0"/>
                  </a:lnTo>
                  <a:lnTo>
                    <a:pt x="45" y="2"/>
                  </a:lnTo>
                  <a:lnTo>
                    <a:pt x="52" y="4"/>
                  </a:lnTo>
                  <a:lnTo>
                    <a:pt x="53" y="7"/>
                  </a:lnTo>
                  <a:lnTo>
                    <a:pt x="54" y="10"/>
                  </a:lnTo>
                  <a:lnTo>
                    <a:pt x="54" y="10"/>
                  </a:lnTo>
                  <a:lnTo>
                    <a:pt x="61" y="10"/>
                  </a:lnTo>
                  <a:lnTo>
                    <a:pt x="68" y="10"/>
                  </a:lnTo>
                  <a:lnTo>
                    <a:pt x="75" y="13"/>
                  </a:lnTo>
                  <a:lnTo>
                    <a:pt x="82" y="16"/>
                  </a:lnTo>
                  <a:lnTo>
                    <a:pt x="95" y="24"/>
                  </a:lnTo>
                  <a:lnTo>
                    <a:pt x="105" y="32"/>
                  </a:lnTo>
                  <a:lnTo>
                    <a:pt x="105" y="32"/>
                  </a:lnTo>
                  <a:lnTo>
                    <a:pt x="106" y="55"/>
                  </a:lnTo>
                  <a:lnTo>
                    <a:pt x="108" y="75"/>
                  </a:lnTo>
                  <a:lnTo>
                    <a:pt x="109" y="90"/>
                  </a:lnTo>
                  <a:lnTo>
                    <a:pt x="112" y="98"/>
                  </a:lnTo>
                  <a:lnTo>
                    <a:pt x="116" y="107"/>
                  </a:lnTo>
                  <a:lnTo>
                    <a:pt x="116" y="107"/>
                  </a:lnTo>
                  <a:lnTo>
                    <a:pt x="120" y="112"/>
                  </a:lnTo>
                  <a:lnTo>
                    <a:pt x="127" y="120"/>
                  </a:lnTo>
                  <a:lnTo>
                    <a:pt x="140" y="132"/>
                  </a:lnTo>
                  <a:lnTo>
                    <a:pt x="140" y="132"/>
                  </a:lnTo>
                  <a:lnTo>
                    <a:pt x="144" y="138"/>
                  </a:lnTo>
                  <a:lnTo>
                    <a:pt x="147" y="142"/>
                  </a:lnTo>
                  <a:lnTo>
                    <a:pt x="150" y="148"/>
                  </a:lnTo>
                  <a:lnTo>
                    <a:pt x="153" y="152"/>
                  </a:lnTo>
                  <a:lnTo>
                    <a:pt x="153" y="152"/>
                  </a:lnTo>
                  <a:lnTo>
                    <a:pt x="164" y="163"/>
                  </a:lnTo>
                  <a:lnTo>
                    <a:pt x="174" y="173"/>
                  </a:lnTo>
                  <a:lnTo>
                    <a:pt x="179" y="178"/>
                  </a:lnTo>
                  <a:lnTo>
                    <a:pt x="183" y="185"/>
                  </a:lnTo>
                  <a:lnTo>
                    <a:pt x="186" y="191"/>
                  </a:lnTo>
                  <a:lnTo>
                    <a:pt x="188" y="200"/>
                  </a:lnTo>
                  <a:lnTo>
                    <a:pt x="188" y="200"/>
                  </a:lnTo>
                  <a:lnTo>
                    <a:pt x="188" y="212"/>
                  </a:lnTo>
                  <a:lnTo>
                    <a:pt x="185" y="222"/>
                  </a:lnTo>
                  <a:lnTo>
                    <a:pt x="179" y="230"/>
                  </a:lnTo>
                  <a:lnTo>
                    <a:pt x="172" y="237"/>
                  </a:lnTo>
                  <a:lnTo>
                    <a:pt x="162" y="242"/>
                  </a:lnTo>
                  <a:lnTo>
                    <a:pt x="151" y="244"/>
                  </a:lnTo>
                  <a:lnTo>
                    <a:pt x="140" y="243"/>
                  </a:lnTo>
                  <a:lnTo>
                    <a:pt x="126" y="242"/>
                  </a:lnTo>
                  <a:lnTo>
                    <a:pt x="126" y="242"/>
                  </a:lnTo>
                  <a:lnTo>
                    <a:pt x="118" y="237"/>
                  </a:lnTo>
                  <a:lnTo>
                    <a:pt x="108" y="235"/>
                  </a:lnTo>
                  <a:lnTo>
                    <a:pt x="91" y="223"/>
                  </a:lnTo>
                  <a:lnTo>
                    <a:pt x="74" y="211"/>
                  </a:lnTo>
                  <a:lnTo>
                    <a:pt x="59" y="195"/>
                  </a:lnTo>
                  <a:lnTo>
                    <a:pt x="43" y="178"/>
                  </a:lnTo>
                  <a:lnTo>
                    <a:pt x="30" y="162"/>
                  </a:lnTo>
                  <a:lnTo>
                    <a:pt x="21" y="143"/>
                  </a:lnTo>
                  <a:lnTo>
                    <a:pt x="12" y="125"/>
                  </a:lnTo>
                  <a:lnTo>
                    <a:pt x="12" y="125"/>
                  </a:lnTo>
                  <a:lnTo>
                    <a:pt x="8" y="110"/>
                  </a:lnTo>
                  <a:lnTo>
                    <a:pt x="5" y="91"/>
                  </a:lnTo>
                  <a:lnTo>
                    <a:pt x="4" y="72"/>
                  </a:lnTo>
                  <a:lnTo>
                    <a:pt x="0" y="54"/>
                  </a:lnTo>
                  <a:lnTo>
                    <a:pt x="0" y="54"/>
                  </a:lnTo>
                  <a:lnTo>
                    <a:pt x="5" y="38"/>
                  </a:lnTo>
                  <a:lnTo>
                    <a:pt x="11" y="23"/>
                  </a:lnTo>
                  <a:lnTo>
                    <a:pt x="15" y="17"/>
                  </a:lnTo>
                  <a:lnTo>
                    <a:pt x="19" y="11"/>
                  </a:lnTo>
                  <a:lnTo>
                    <a:pt x="23" y="6"/>
                  </a:lnTo>
                  <a:lnTo>
                    <a:pt x="30" y="2"/>
                  </a:lnTo>
                  <a:lnTo>
                    <a:pt x="30" y="2"/>
                  </a:lnTo>
                  <a:close/>
                  <a:moveTo>
                    <a:pt x="46" y="9"/>
                  </a:moveTo>
                  <a:lnTo>
                    <a:pt x="46" y="9"/>
                  </a:lnTo>
                  <a:lnTo>
                    <a:pt x="40" y="10"/>
                  </a:lnTo>
                  <a:lnTo>
                    <a:pt x="36" y="11"/>
                  </a:lnTo>
                  <a:lnTo>
                    <a:pt x="30" y="17"/>
                  </a:lnTo>
                  <a:lnTo>
                    <a:pt x="25" y="24"/>
                  </a:lnTo>
                  <a:lnTo>
                    <a:pt x="19" y="31"/>
                  </a:lnTo>
                  <a:lnTo>
                    <a:pt x="19" y="31"/>
                  </a:lnTo>
                  <a:lnTo>
                    <a:pt x="19" y="38"/>
                  </a:lnTo>
                  <a:lnTo>
                    <a:pt x="16" y="45"/>
                  </a:lnTo>
                  <a:lnTo>
                    <a:pt x="15" y="52"/>
                  </a:lnTo>
                  <a:lnTo>
                    <a:pt x="14" y="59"/>
                  </a:lnTo>
                  <a:lnTo>
                    <a:pt x="14" y="59"/>
                  </a:lnTo>
                  <a:lnTo>
                    <a:pt x="14" y="75"/>
                  </a:lnTo>
                  <a:lnTo>
                    <a:pt x="16" y="90"/>
                  </a:lnTo>
                  <a:lnTo>
                    <a:pt x="19" y="105"/>
                  </a:lnTo>
                  <a:lnTo>
                    <a:pt x="23" y="120"/>
                  </a:lnTo>
                  <a:lnTo>
                    <a:pt x="30" y="135"/>
                  </a:lnTo>
                  <a:lnTo>
                    <a:pt x="37" y="150"/>
                  </a:lnTo>
                  <a:lnTo>
                    <a:pt x="46" y="164"/>
                  </a:lnTo>
                  <a:lnTo>
                    <a:pt x="56" y="177"/>
                  </a:lnTo>
                  <a:lnTo>
                    <a:pt x="67" y="188"/>
                  </a:lnTo>
                  <a:lnTo>
                    <a:pt x="80" y="200"/>
                  </a:lnTo>
                  <a:lnTo>
                    <a:pt x="92" y="209"/>
                  </a:lnTo>
                  <a:lnTo>
                    <a:pt x="105" y="218"/>
                  </a:lnTo>
                  <a:lnTo>
                    <a:pt x="119" y="223"/>
                  </a:lnTo>
                  <a:lnTo>
                    <a:pt x="134" y="228"/>
                  </a:lnTo>
                  <a:lnTo>
                    <a:pt x="148" y="229"/>
                  </a:lnTo>
                  <a:lnTo>
                    <a:pt x="164" y="229"/>
                  </a:lnTo>
                  <a:lnTo>
                    <a:pt x="164" y="229"/>
                  </a:lnTo>
                  <a:lnTo>
                    <a:pt x="172" y="218"/>
                  </a:lnTo>
                  <a:lnTo>
                    <a:pt x="175" y="209"/>
                  </a:lnTo>
                  <a:lnTo>
                    <a:pt x="175" y="201"/>
                  </a:lnTo>
                  <a:lnTo>
                    <a:pt x="172" y="193"/>
                  </a:lnTo>
                  <a:lnTo>
                    <a:pt x="167" y="185"/>
                  </a:lnTo>
                  <a:lnTo>
                    <a:pt x="161" y="178"/>
                  </a:lnTo>
                  <a:lnTo>
                    <a:pt x="147" y="164"/>
                  </a:lnTo>
                  <a:lnTo>
                    <a:pt x="147" y="164"/>
                  </a:lnTo>
                  <a:lnTo>
                    <a:pt x="143" y="159"/>
                  </a:lnTo>
                  <a:lnTo>
                    <a:pt x="140" y="152"/>
                  </a:lnTo>
                  <a:lnTo>
                    <a:pt x="136" y="145"/>
                  </a:lnTo>
                  <a:lnTo>
                    <a:pt x="132" y="138"/>
                  </a:lnTo>
                  <a:lnTo>
                    <a:pt x="132" y="138"/>
                  </a:lnTo>
                  <a:lnTo>
                    <a:pt x="119" y="124"/>
                  </a:lnTo>
                  <a:lnTo>
                    <a:pt x="109" y="108"/>
                  </a:lnTo>
                  <a:lnTo>
                    <a:pt x="103" y="101"/>
                  </a:lnTo>
                  <a:lnTo>
                    <a:pt x="99" y="94"/>
                  </a:lnTo>
                  <a:lnTo>
                    <a:pt x="96" y="86"/>
                  </a:lnTo>
                  <a:lnTo>
                    <a:pt x="95" y="76"/>
                  </a:lnTo>
                  <a:lnTo>
                    <a:pt x="95" y="76"/>
                  </a:lnTo>
                  <a:lnTo>
                    <a:pt x="94" y="61"/>
                  </a:lnTo>
                  <a:lnTo>
                    <a:pt x="92" y="47"/>
                  </a:lnTo>
                  <a:lnTo>
                    <a:pt x="91" y="41"/>
                  </a:lnTo>
                  <a:lnTo>
                    <a:pt x="88" y="35"/>
                  </a:lnTo>
                  <a:lnTo>
                    <a:pt x="84" y="31"/>
                  </a:lnTo>
                  <a:lnTo>
                    <a:pt x="78" y="25"/>
                  </a:lnTo>
                  <a:lnTo>
                    <a:pt x="78" y="25"/>
                  </a:lnTo>
                  <a:lnTo>
                    <a:pt x="71" y="24"/>
                  </a:lnTo>
                  <a:lnTo>
                    <a:pt x="64" y="24"/>
                  </a:lnTo>
                  <a:lnTo>
                    <a:pt x="57" y="24"/>
                  </a:lnTo>
                  <a:lnTo>
                    <a:pt x="52" y="24"/>
                  </a:lnTo>
                  <a:lnTo>
                    <a:pt x="52" y="24"/>
                  </a:lnTo>
                  <a:lnTo>
                    <a:pt x="50" y="21"/>
                  </a:lnTo>
                  <a:lnTo>
                    <a:pt x="49" y="20"/>
                  </a:lnTo>
                  <a:lnTo>
                    <a:pt x="50" y="14"/>
                  </a:lnTo>
                  <a:lnTo>
                    <a:pt x="50" y="10"/>
                  </a:lnTo>
                  <a:lnTo>
                    <a:pt x="49" y="9"/>
                  </a:lnTo>
                  <a:lnTo>
                    <a:pt x="46" y="9"/>
                  </a:lnTo>
                  <a:lnTo>
                    <a:pt x="46" y="9"/>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6" name="Freeform 151"/>
            <p:cNvSpPr/>
            <p:nvPr/>
          </p:nvSpPr>
          <p:spPr bwMode="auto">
            <a:xfrm>
              <a:off x="2311401" y="4032250"/>
              <a:ext cx="17463" cy="20638"/>
            </a:xfrm>
            <a:custGeom>
              <a:avLst/>
              <a:gdLst/>
              <a:ahLst/>
              <a:cxnLst>
                <a:cxn ang="0">
                  <a:pos x="0" y="0"/>
                </a:cxn>
                <a:cxn ang="0">
                  <a:pos x="0" y="0"/>
                </a:cxn>
                <a:cxn ang="0">
                  <a:pos x="4" y="5"/>
                </a:cxn>
                <a:cxn ang="0">
                  <a:pos x="8" y="9"/>
                </a:cxn>
                <a:cxn ang="0">
                  <a:pos x="20" y="18"/>
                </a:cxn>
                <a:cxn ang="0">
                  <a:pos x="25" y="22"/>
                </a:cxn>
                <a:cxn ang="0">
                  <a:pos x="29" y="26"/>
                </a:cxn>
                <a:cxn ang="0">
                  <a:pos x="32" y="32"/>
                </a:cxn>
                <a:cxn ang="0">
                  <a:pos x="32" y="38"/>
                </a:cxn>
                <a:cxn ang="0">
                  <a:pos x="32" y="38"/>
                </a:cxn>
                <a:cxn ang="0">
                  <a:pos x="25" y="38"/>
                </a:cxn>
                <a:cxn ang="0">
                  <a:pos x="20" y="35"/>
                </a:cxn>
                <a:cxn ang="0">
                  <a:pos x="14" y="30"/>
                </a:cxn>
                <a:cxn ang="0">
                  <a:pos x="8" y="26"/>
                </a:cxn>
                <a:cxn ang="0">
                  <a:pos x="6" y="19"/>
                </a:cxn>
                <a:cxn ang="0">
                  <a:pos x="3" y="12"/>
                </a:cxn>
                <a:cxn ang="0">
                  <a:pos x="1" y="7"/>
                </a:cxn>
                <a:cxn ang="0">
                  <a:pos x="0" y="0"/>
                </a:cxn>
                <a:cxn ang="0">
                  <a:pos x="0" y="0"/>
                </a:cxn>
              </a:cxnLst>
              <a:rect l="0" t="0" r="r" b="b"/>
              <a:pathLst>
                <a:path w="32" h="38">
                  <a:moveTo>
                    <a:pt x="0" y="0"/>
                  </a:moveTo>
                  <a:lnTo>
                    <a:pt x="0" y="0"/>
                  </a:lnTo>
                  <a:lnTo>
                    <a:pt x="4" y="5"/>
                  </a:lnTo>
                  <a:lnTo>
                    <a:pt x="8" y="9"/>
                  </a:lnTo>
                  <a:lnTo>
                    <a:pt x="20" y="18"/>
                  </a:lnTo>
                  <a:lnTo>
                    <a:pt x="25" y="22"/>
                  </a:lnTo>
                  <a:lnTo>
                    <a:pt x="29" y="26"/>
                  </a:lnTo>
                  <a:lnTo>
                    <a:pt x="32" y="32"/>
                  </a:lnTo>
                  <a:lnTo>
                    <a:pt x="32" y="38"/>
                  </a:lnTo>
                  <a:lnTo>
                    <a:pt x="32" y="38"/>
                  </a:lnTo>
                  <a:lnTo>
                    <a:pt x="25" y="38"/>
                  </a:lnTo>
                  <a:lnTo>
                    <a:pt x="20" y="35"/>
                  </a:lnTo>
                  <a:lnTo>
                    <a:pt x="14" y="30"/>
                  </a:lnTo>
                  <a:lnTo>
                    <a:pt x="8" y="26"/>
                  </a:lnTo>
                  <a:lnTo>
                    <a:pt x="6" y="19"/>
                  </a:lnTo>
                  <a:lnTo>
                    <a:pt x="3" y="12"/>
                  </a:lnTo>
                  <a:lnTo>
                    <a:pt x="1" y="7"/>
                  </a:lnTo>
                  <a:lnTo>
                    <a:pt x="0" y="0"/>
                  </a:lnTo>
                  <a:lnTo>
                    <a:pt x="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7" name="Freeform 152"/>
            <p:cNvSpPr/>
            <p:nvPr/>
          </p:nvSpPr>
          <p:spPr bwMode="auto">
            <a:xfrm>
              <a:off x="2360613" y="4041775"/>
              <a:ext cx="22225" cy="23813"/>
            </a:xfrm>
            <a:custGeom>
              <a:avLst/>
              <a:gdLst/>
              <a:ahLst/>
              <a:cxnLst>
                <a:cxn ang="0">
                  <a:pos x="4" y="0"/>
                </a:cxn>
                <a:cxn ang="0">
                  <a:pos x="4" y="0"/>
                </a:cxn>
                <a:cxn ang="0">
                  <a:pos x="9" y="3"/>
                </a:cxn>
                <a:cxn ang="0">
                  <a:pos x="14" y="7"/>
                </a:cxn>
                <a:cxn ang="0">
                  <a:pos x="21" y="17"/>
                </a:cxn>
                <a:cxn ang="0">
                  <a:pos x="25" y="23"/>
                </a:cxn>
                <a:cxn ang="0">
                  <a:pos x="29" y="27"/>
                </a:cxn>
                <a:cxn ang="0">
                  <a:pos x="33" y="31"/>
                </a:cxn>
                <a:cxn ang="0">
                  <a:pos x="40" y="33"/>
                </a:cxn>
                <a:cxn ang="0">
                  <a:pos x="40" y="33"/>
                </a:cxn>
                <a:cxn ang="0">
                  <a:pos x="39" y="38"/>
                </a:cxn>
                <a:cxn ang="0">
                  <a:pos x="37" y="44"/>
                </a:cxn>
                <a:cxn ang="0">
                  <a:pos x="37" y="44"/>
                </a:cxn>
                <a:cxn ang="0">
                  <a:pos x="29" y="42"/>
                </a:cxn>
                <a:cxn ang="0">
                  <a:pos x="22" y="41"/>
                </a:cxn>
                <a:cxn ang="0">
                  <a:pos x="16" y="37"/>
                </a:cxn>
                <a:cxn ang="0">
                  <a:pos x="12" y="31"/>
                </a:cxn>
                <a:cxn ang="0">
                  <a:pos x="7" y="19"/>
                </a:cxn>
                <a:cxn ang="0">
                  <a:pos x="0" y="4"/>
                </a:cxn>
                <a:cxn ang="0">
                  <a:pos x="0" y="4"/>
                </a:cxn>
                <a:cxn ang="0">
                  <a:pos x="2" y="3"/>
                </a:cxn>
                <a:cxn ang="0">
                  <a:pos x="4" y="0"/>
                </a:cxn>
                <a:cxn ang="0">
                  <a:pos x="4" y="0"/>
                </a:cxn>
              </a:cxnLst>
              <a:rect l="0" t="0" r="r" b="b"/>
              <a:pathLst>
                <a:path w="40" h="44">
                  <a:moveTo>
                    <a:pt x="4" y="0"/>
                  </a:moveTo>
                  <a:lnTo>
                    <a:pt x="4" y="0"/>
                  </a:lnTo>
                  <a:lnTo>
                    <a:pt x="9" y="3"/>
                  </a:lnTo>
                  <a:lnTo>
                    <a:pt x="14" y="7"/>
                  </a:lnTo>
                  <a:lnTo>
                    <a:pt x="21" y="17"/>
                  </a:lnTo>
                  <a:lnTo>
                    <a:pt x="25" y="23"/>
                  </a:lnTo>
                  <a:lnTo>
                    <a:pt x="29" y="27"/>
                  </a:lnTo>
                  <a:lnTo>
                    <a:pt x="33" y="31"/>
                  </a:lnTo>
                  <a:lnTo>
                    <a:pt x="40" y="33"/>
                  </a:lnTo>
                  <a:lnTo>
                    <a:pt x="40" y="33"/>
                  </a:lnTo>
                  <a:lnTo>
                    <a:pt x="39" y="38"/>
                  </a:lnTo>
                  <a:lnTo>
                    <a:pt x="37" y="44"/>
                  </a:lnTo>
                  <a:lnTo>
                    <a:pt x="37" y="44"/>
                  </a:lnTo>
                  <a:lnTo>
                    <a:pt x="29" y="42"/>
                  </a:lnTo>
                  <a:lnTo>
                    <a:pt x="22" y="41"/>
                  </a:lnTo>
                  <a:lnTo>
                    <a:pt x="16" y="37"/>
                  </a:lnTo>
                  <a:lnTo>
                    <a:pt x="12" y="31"/>
                  </a:lnTo>
                  <a:lnTo>
                    <a:pt x="7" y="19"/>
                  </a:lnTo>
                  <a:lnTo>
                    <a:pt x="0" y="4"/>
                  </a:lnTo>
                  <a:lnTo>
                    <a:pt x="0" y="4"/>
                  </a:lnTo>
                  <a:lnTo>
                    <a:pt x="2" y="3"/>
                  </a:lnTo>
                  <a:lnTo>
                    <a:pt x="4" y="0"/>
                  </a:lnTo>
                  <a:lnTo>
                    <a:pt x="4"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8" name="Freeform 153"/>
            <p:cNvSpPr/>
            <p:nvPr/>
          </p:nvSpPr>
          <p:spPr bwMode="auto">
            <a:xfrm>
              <a:off x="2386013" y="4048125"/>
              <a:ext cx="11113" cy="14288"/>
            </a:xfrm>
            <a:custGeom>
              <a:avLst/>
              <a:gdLst/>
              <a:ahLst/>
              <a:cxnLst>
                <a:cxn ang="0">
                  <a:pos x="17" y="0"/>
                </a:cxn>
                <a:cxn ang="0">
                  <a:pos x="17" y="0"/>
                </a:cxn>
                <a:cxn ang="0">
                  <a:pos x="21" y="4"/>
                </a:cxn>
                <a:cxn ang="0">
                  <a:pos x="22" y="9"/>
                </a:cxn>
                <a:cxn ang="0">
                  <a:pos x="22" y="14"/>
                </a:cxn>
                <a:cxn ang="0">
                  <a:pos x="20" y="20"/>
                </a:cxn>
                <a:cxn ang="0">
                  <a:pos x="15" y="24"/>
                </a:cxn>
                <a:cxn ang="0">
                  <a:pos x="10" y="27"/>
                </a:cxn>
                <a:cxn ang="0">
                  <a:pos x="6" y="28"/>
                </a:cxn>
                <a:cxn ang="0">
                  <a:pos x="0" y="28"/>
                </a:cxn>
                <a:cxn ang="0">
                  <a:pos x="0" y="28"/>
                </a:cxn>
                <a:cxn ang="0">
                  <a:pos x="1" y="24"/>
                </a:cxn>
                <a:cxn ang="0">
                  <a:pos x="3" y="20"/>
                </a:cxn>
                <a:cxn ang="0">
                  <a:pos x="7" y="13"/>
                </a:cxn>
                <a:cxn ang="0">
                  <a:pos x="13" y="7"/>
                </a:cxn>
                <a:cxn ang="0">
                  <a:pos x="17" y="0"/>
                </a:cxn>
                <a:cxn ang="0">
                  <a:pos x="17" y="0"/>
                </a:cxn>
              </a:cxnLst>
              <a:rect l="0" t="0" r="r" b="b"/>
              <a:pathLst>
                <a:path w="22" h="28">
                  <a:moveTo>
                    <a:pt x="17" y="0"/>
                  </a:moveTo>
                  <a:lnTo>
                    <a:pt x="17" y="0"/>
                  </a:lnTo>
                  <a:lnTo>
                    <a:pt x="21" y="4"/>
                  </a:lnTo>
                  <a:lnTo>
                    <a:pt x="22" y="9"/>
                  </a:lnTo>
                  <a:lnTo>
                    <a:pt x="22" y="14"/>
                  </a:lnTo>
                  <a:lnTo>
                    <a:pt x="20" y="20"/>
                  </a:lnTo>
                  <a:lnTo>
                    <a:pt x="15" y="24"/>
                  </a:lnTo>
                  <a:lnTo>
                    <a:pt x="10" y="27"/>
                  </a:lnTo>
                  <a:lnTo>
                    <a:pt x="6" y="28"/>
                  </a:lnTo>
                  <a:lnTo>
                    <a:pt x="0" y="28"/>
                  </a:lnTo>
                  <a:lnTo>
                    <a:pt x="0" y="28"/>
                  </a:lnTo>
                  <a:lnTo>
                    <a:pt x="1" y="24"/>
                  </a:lnTo>
                  <a:lnTo>
                    <a:pt x="3" y="20"/>
                  </a:lnTo>
                  <a:lnTo>
                    <a:pt x="7" y="13"/>
                  </a:lnTo>
                  <a:lnTo>
                    <a:pt x="13" y="7"/>
                  </a:lnTo>
                  <a:lnTo>
                    <a:pt x="17" y="0"/>
                  </a:lnTo>
                  <a:lnTo>
                    <a:pt x="17"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9" name="Freeform 154"/>
            <p:cNvSpPr/>
            <p:nvPr/>
          </p:nvSpPr>
          <p:spPr bwMode="auto">
            <a:xfrm>
              <a:off x="2349501" y="4068763"/>
              <a:ext cx="17463" cy="17463"/>
            </a:xfrm>
            <a:custGeom>
              <a:avLst/>
              <a:gdLst/>
              <a:ahLst/>
              <a:cxnLst>
                <a:cxn ang="0">
                  <a:pos x="0" y="0"/>
                </a:cxn>
                <a:cxn ang="0">
                  <a:pos x="0" y="0"/>
                </a:cxn>
                <a:cxn ang="0">
                  <a:pos x="4" y="4"/>
                </a:cxn>
                <a:cxn ang="0">
                  <a:pos x="9" y="7"/>
                </a:cxn>
                <a:cxn ang="0">
                  <a:pos x="19" y="12"/>
                </a:cxn>
                <a:cxn ang="0">
                  <a:pos x="23" y="17"/>
                </a:cxn>
                <a:cxn ang="0">
                  <a:pos x="28" y="21"/>
                </a:cxn>
                <a:cxn ang="0">
                  <a:pos x="32" y="25"/>
                </a:cxn>
                <a:cxn ang="0">
                  <a:pos x="33" y="31"/>
                </a:cxn>
                <a:cxn ang="0">
                  <a:pos x="33" y="31"/>
                </a:cxn>
                <a:cxn ang="0">
                  <a:pos x="28" y="31"/>
                </a:cxn>
                <a:cxn ang="0">
                  <a:pos x="23" y="29"/>
                </a:cxn>
                <a:cxn ang="0">
                  <a:pos x="18" y="26"/>
                </a:cxn>
                <a:cxn ang="0">
                  <a:pos x="12" y="22"/>
                </a:cxn>
                <a:cxn ang="0">
                  <a:pos x="8" y="17"/>
                </a:cxn>
                <a:cxn ang="0">
                  <a:pos x="4" y="11"/>
                </a:cxn>
                <a:cxn ang="0">
                  <a:pos x="1" y="5"/>
                </a:cxn>
                <a:cxn ang="0">
                  <a:pos x="0" y="0"/>
                </a:cxn>
                <a:cxn ang="0">
                  <a:pos x="0" y="0"/>
                </a:cxn>
              </a:cxnLst>
              <a:rect l="0" t="0" r="r" b="b"/>
              <a:pathLst>
                <a:path w="33" h="31">
                  <a:moveTo>
                    <a:pt x="0" y="0"/>
                  </a:moveTo>
                  <a:lnTo>
                    <a:pt x="0" y="0"/>
                  </a:lnTo>
                  <a:lnTo>
                    <a:pt x="4" y="4"/>
                  </a:lnTo>
                  <a:lnTo>
                    <a:pt x="9" y="7"/>
                  </a:lnTo>
                  <a:lnTo>
                    <a:pt x="19" y="12"/>
                  </a:lnTo>
                  <a:lnTo>
                    <a:pt x="23" y="17"/>
                  </a:lnTo>
                  <a:lnTo>
                    <a:pt x="28" y="21"/>
                  </a:lnTo>
                  <a:lnTo>
                    <a:pt x="32" y="25"/>
                  </a:lnTo>
                  <a:lnTo>
                    <a:pt x="33" y="31"/>
                  </a:lnTo>
                  <a:lnTo>
                    <a:pt x="33" y="31"/>
                  </a:lnTo>
                  <a:lnTo>
                    <a:pt x="28" y="31"/>
                  </a:lnTo>
                  <a:lnTo>
                    <a:pt x="23" y="29"/>
                  </a:lnTo>
                  <a:lnTo>
                    <a:pt x="18" y="26"/>
                  </a:lnTo>
                  <a:lnTo>
                    <a:pt x="12" y="22"/>
                  </a:lnTo>
                  <a:lnTo>
                    <a:pt x="8" y="17"/>
                  </a:lnTo>
                  <a:lnTo>
                    <a:pt x="4" y="11"/>
                  </a:lnTo>
                  <a:lnTo>
                    <a:pt x="1" y="5"/>
                  </a:lnTo>
                  <a:lnTo>
                    <a:pt x="0" y="0"/>
                  </a:lnTo>
                  <a:lnTo>
                    <a:pt x="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0" name="Freeform 155"/>
            <p:cNvSpPr/>
            <p:nvPr/>
          </p:nvSpPr>
          <p:spPr bwMode="auto">
            <a:xfrm>
              <a:off x="2389188" y="4098925"/>
              <a:ext cx="26988" cy="11113"/>
            </a:xfrm>
            <a:custGeom>
              <a:avLst/>
              <a:gdLst/>
              <a:ahLst/>
              <a:cxnLst>
                <a:cxn ang="0">
                  <a:pos x="0" y="0"/>
                </a:cxn>
                <a:cxn ang="0">
                  <a:pos x="0" y="0"/>
                </a:cxn>
                <a:cxn ang="0">
                  <a:pos x="27" y="7"/>
                </a:cxn>
                <a:cxn ang="0">
                  <a:pos x="40" y="11"/>
                </a:cxn>
                <a:cxn ang="0">
                  <a:pos x="49" y="17"/>
                </a:cxn>
                <a:cxn ang="0">
                  <a:pos x="49" y="17"/>
                </a:cxn>
                <a:cxn ang="0">
                  <a:pos x="47" y="20"/>
                </a:cxn>
                <a:cxn ang="0">
                  <a:pos x="44" y="21"/>
                </a:cxn>
                <a:cxn ang="0">
                  <a:pos x="37" y="22"/>
                </a:cxn>
                <a:cxn ang="0">
                  <a:pos x="30" y="21"/>
                </a:cxn>
                <a:cxn ang="0">
                  <a:pos x="23" y="18"/>
                </a:cxn>
                <a:cxn ang="0">
                  <a:pos x="16" y="14"/>
                </a:cxn>
                <a:cxn ang="0">
                  <a:pos x="9" y="10"/>
                </a:cxn>
                <a:cxn ang="0">
                  <a:pos x="5" y="4"/>
                </a:cxn>
                <a:cxn ang="0">
                  <a:pos x="0" y="0"/>
                </a:cxn>
                <a:cxn ang="0">
                  <a:pos x="0" y="0"/>
                </a:cxn>
              </a:cxnLst>
              <a:rect l="0" t="0" r="r" b="b"/>
              <a:pathLst>
                <a:path w="49" h="22">
                  <a:moveTo>
                    <a:pt x="0" y="0"/>
                  </a:moveTo>
                  <a:lnTo>
                    <a:pt x="0" y="0"/>
                  </a:lnTo>
                  <a:lnTo>
                    <a:pt x="27" y="7"/>
                  </a:lnTo>
                  <a:lnTo>
                    <a:pt x="40" y="11"/>
                  </a:lnTo>
                  <a:lnTo>
                    <a:pt x="49" y="17"/>
                  </a:lnTo>
                  <a:lnTo>
                    <a:pt x="49" y="17"/>
                  </a:lnTo>
                  <a:lnTo>
                    <a:pt x="47" y="20"/>
                  </a:lnTo>
                  <a:lnTo>
                    <a:pt x="44" y="21"/>
                  </a:lnTo>
                  <a:lnTo>
                    <a:pt x="37" y="22"/>
                  </a:lnTo>
                  <a:lnTo>
                    <a:pt x="30" y="21"/>
                  </a:lnTo>
                  <a:lnTo>
                    <a:pt x="23" y="18"/>
                  </a:lnTo>
                  <a:lnTo>
                    <a:pt x="16" y="14"/>
                  </a:lnTo>
                  <a:lnTo>
                    <a:pt x="9" y="10"/>
                  </a:lnTo>
                  <a:lnTo>
                    <a:pt x="5" y="4"/>
                  </a:lnTo>
                  <a:lnTo>
                    <a:pt x="0" y="0"/>
                  </a:lnTo>
                  <a:lnTo>
                    <a:pt x="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1" name="Freeform 156"/>
            <p:cNvSpPr>
              <a:spLocks noEditPoints="1"/>
            </p:cNvSpPr>
            <p:nvPr/>
          </p:nvSpPr>
          <p:spPr bwMode="auto">
            <a:xfrm>
              <a:off x="2557463" y="4151313"/>
              <a:ext cx="41275" cy="50800"/>
            </a:xfrm>
            <a:custGeom>
              <a:avLst/>
              <a:gdLst/>
              <a:ahLst/>
              <a:cxnLst>
                <a:cxn ang="0">
                  <a:pos x="12" y="95"/>
                </a:cxn>
                <a:cxn ang="0">
                  <a:pos x="12" y="95"/>
                </a:cxn>
                <a:cxn ang="0">
                  <a:pos x="7" y="88"/>
                </a:cxn>
                <a:cxn ang="0">
                  <a:pos x="2" y="78"/>
                </a:cxn>
                <a:cxn ang="0">
                  <a:pos x="0" y="68"/>
                </a:cxn>
                <a:cxn ang="0">
                  <a:pos x="0" y="59"/>
                </a:cxn>
                <a:cxn ang="0">
                  <a:pos x="1" y="49"/>
                </a:cxn>
                <a:cxn ang="0">
                  <a:pos x="4" y="38"/>
                </a:cxn>
                <a:cxn ang="0">
                  <a:pos x="11" y="18"/>
                </a:cxn>
                <a:cxn ang="0">
                  <a:pos x="11" y="18"/>
                </a:cxn>
                <a:cxn ang="0">
                  <a:pos x="18" y="15"/>
                </a:cxn>
                <a:cxn ang="0">
                  <a:pos x="23" y="9"/>
                </a:cxn>
                <a:cxn ang="0">
                  <a:pos x="29" y="4"/>
                </a:cxn>
                <a:cxn ang="0">
                  <a:pos x="36" y="1"/>
                </a:cxn>
                <a:cxn ang="0">
                  <a:pos x="36" y="1"/>
                </a:cxn>
                <a:cxn ang="0">
                  <a:pos x="42" y="0"/>
                </a:cxn>
                <a:cxn ang="0">
                  <a:pos x="49" y="1"/>
                </a:cxn>
                <a:cxn ang="0">
                  <a:pos x="54" y="4"/>
                </a:cxn>
                <a:cxn ang="0">
                  <a:pos x="61" y="7"/>
                </a:cxn>
                <a:cxn ang="0">
                  <a:pos x="67" y="11"/>
                </a:cxn>
                <a:cxn ang="0">
                  <a:pos x="71" y="16"/>
                </a:cxn>
                <a:cxn ang="0">
                  <a:pos x="75" y="22"/>
                </a:cxn>
                <a:cxn ang="0">
                  <a:pos x="77" y="26"/>
                </a:cxn>
                <a:cxn ang="0">
                  <a:pos x="77" y="26"/>
                </a:cxn>
                <a:cxn ang="0">
                  <a:pos x="78" y="32"/>
                </a:cxn>
                <a:cxn ang="0">
                  <a:pos x="78" y="38"/>
                </a:cxn>
                <a:cxn ang="0">
                  <a:pos x="77" y="50"/>
                </a:cxn>
                <a:cxn ang="0">
                  <a:pos x="71" y="61"/>
                </a:cxn>
                <a:cxn ang="0">
                  <a:pos x="63" y="73"/>
                </a:cxn>
                <a:cxn ang="0">
                  <a:pos x="53" y="82"/>
                </a:cxn>
                <a:cxn ang="0">
                  <a:pos x="40" y="91"/>
                </a:cxn>
                <a:cxn ang="0">
                  <a:pos x="33" y="94"/>
                </a:cxn>
                <a:cxn ang="0">
                  <a:pos x="26" y="95"/>
                </a:cxn>
                <a:cxn ang="0">
                  <a:pos x="19" y="95"/>
                </a:cxn>
                <a:cxn ang="0">
                  <a:pos x="12" y="95"/>
                </a:cxn>
                <a:cxn ang="0">
                  <a:pos x="12" y="95"/>
                </a:cxn>
                <a:cxn ang="0">
                  <a:pos x="61" y="25"/>
                </a:cxn>
                <a:cxn ang="0">
                  <a:pos x="61" y="25"/>
                </a:cxn>
                <a:cxn ang="0">
                  <a:pos x="57" y="21"/>
                </a:cxn>
                <a:cxn ang="0">
                  <a:pos x="53" y="19"/>
                </a:cxn>
                <a:cxn ang="0">
                  <a:pos x="47" y="19"/>
                </a:cxn>
                <a:cxn ang="0">
                  <a:pos x="42" y="21"/>
                </a:cxn>
                <a:cxn ang="0">
                  <a:pos x="29" y="26"/>
                </a:cxn>
                <a:cxn ang="0">
                  <a:pos x="18" y="32"/>
                </a:cxn>
                <a:cxn ang="0">
                  <a:pos x="18" y="32"/>
                </a:cxn>
                <a:cxn ang="0">
                  <a:pos x="15" y="43"/>
                </a:cxn>
                <a:cxn ang="0">
                  <a:pos x="14" y="56"/>
                </a:cxn>
                <a:cxn ang="0">
                  <a:pos x="12" y="63"/>
                </a:cxn>
                <a:cxn ang="0">
                  <a:pos x="14" y="68"/>
                </a:cxn>
                <a:cxn ang="0">
                  <a:pos x="15" y="74"/>
                </a:cxn>
                <a:cxn ang="0">
                  <a:pos x="18" y="80"/>
                </a:cxn>
                <a:cxn ang="0">
                  <a:pos x="18" y="80"/>
                </a:cxn>
                <a:cxn ang="0">
                  <a:pos x="23" y="80"/>
                </a:cxn>
                <a:cxn ang="0">
                  <a:pos x="28" y="80"/>
                </a:cxn>
                <a:cxn ang="0">
                  <a:pos x="37" y="75"/>
                </a:cxn>
                <a:cxn ang="0">
                  <a:pos x="47" y="70"/>
                </a:cxn>
                <a:cxn ang="0">
                  <a:pos x="54" y="61"/>
                </a:cxn>
                <a:cxn ang="0">
                  <a:pos x="60" y="52"/>
                </a:cxn>
                <a:cxn ang="0">
                  <a:pos x="64" y="42"/>
                </a:cxn>
                <a:cxn ang="0">
                  <a:pos x="64" y="33"/>
                </a:cxn>
                <a:cxn ang="0">
                  <a:pos x="64" y="29"/>
                </a:cxn>
                <a:cxn ang="0">
                  <a:pos x="61" y="25"/>
                </a:cxn>
                <a:cxn ang="0">
                  <a:pos x="61" y="25"/>
                </a:cxn>
              </a:cxnLst>
              <a:rect l="0" t="0" r="r" b="b"/>
              <a:pathLst>
                <a:path w="78" h="95">
                  <a:moveTo>
                    <a:pt x="12" y="95"/>
                  </a:moveTo>
                  <a:lnTo>
                    <a:pt x="12" y="95"/>
                  </a:lnTo>
                  <a:lnTo>
                    <a:pt x="7" y="88"/>
                  </a:lnTo>
                  <a:lnTo>
                    <a:pt x="2" y="78"/>
                  </a:lnTo>
                  <a:lnTo>
                    <a:pt x="0" y="68"/>
                  </a:lnTo>
                  <a:lnTo>
                    <a:pt x="0" y="59"/>
                  </a:lnTo>
                  <a:lnTo>
                    <a:pt x="1" y="49"/>
                  </a:lnTo>
                  <a:lnTo>
                    <a:pt x="4" y="38"/>
                  </a:lnTo>
                  <a:lnTo>
                    <a:pt x="11" y="18"/>
                  </a:lnTo>
                  <a:lnTo>
                    <a:pt x="11" y="18"/>
                  </a:lnTo>
                  <a:lnTo>
                    <a:pt x="18" y="15"/>
                  </a:lnTo>
                  <a:lnTo>
                    <a:pt x="23" y="9"/>
                  </a:lnTo>
                  <a:lnTo>
                    <a:pt x="29" y="4"/>
                  </a:lnTo>
                  <a:lnTo>
                    <a:pt x="36" y="1"/>
                  </a:lnTo>
                  <a:lnTo>
                    <a:pt x="36" y="1"/>
                  </a:lnTo>
                  <a:lnTo>
                    <a:pt x="42" y="0"/>
                  </a:lnTo>
                  <a:lnTo>
                    <a:pt x="49" y="1"/>
                  </a:lnTo>
                  <a:lnTo>
                    <a:pt x="54" y="4"/>
                  </a:lnTo>
                  <a:lnTo>
                    <a:pt x="61" y="7"/>
                  </a:lnTo>
                  <a:lnTo>
                    <a:pt x="67" y="11"/>
                  </a:lnTo>
                  <a:lnTo>
                    <a:pt x="71" y="16"/>
                  </a:lnTo>
                  <a:lnTo>
                    <a:pt x="75" y="22"/>
                  </a:lnTo>
                  <a:lnTo>
                    <a:pt x="77" y="26"/>
                  </a:lnTo>
                  <a:lnTo>
                    <a:pt x="77" y="26"/>
                  </a:lnTo>
                  <a:lnTo>
                    <a:pt x="78" y="32"/>
                  </a:lnTo>
                  <a:lnTo>
                    <a:pt x="78" y="38"/>
                  </a:lnTo>
                  <a:lnTo>
                    <a:pt x="77" y="50"/>
                  </a:lnTo>
                  <a:lnTo>
                    <a:pt x="71" y="61"/>
                  </a:lnTo>
                  <a:lnTo>
                    <a:pt x="63" y="73"/>
                  </a:lnTo>
                  <a:lnTo>
                    <a:pt x="53" y="82"/>
                  </a:lnTo>
                  <a:lnTo>
                    <a:pt x="40" y="91"/>
                  </a:lnTo>
                  <a:lnTo>
                    <a:pt x="33" y="94"/>
                  </a:lnTo>
                  <a:lnTo>
                    <a:pt x="26" y="95"/>
                  </a:lnTo>
                  <a:lnTo>
                    <a:pt x="19" y="95"/>
                  </a:lnTo>
                  <a:lnTo>
                    <a:pt x="12" y="95"/>
                  </a:lnTo>
                  <a:lnTo>
                    <a:pt x="12" y="95"/>
                  </a:lnTo>
                  <a:close/>
                  <a:moveTo>
                    <a:pt x="61" y="25"/>
                  </a:moveTo>
                  <a:lnTo>
                    <a:pt x="61" y="25"/>
                  </a:lnTo>
                  <a:lnTo>
                    <a:pt x="57" y="21"/>
                  </a:lnTo>
                  <a:lnTo>
                    <a:pt x="53" y="19"/>
                  </a:lnTo>
                  <a:lnTo>
                    <a:pt x="47" y="19"/>
                  </a:lnTo>
                  <a:lnTo>
                    <a:pt x="42" y="21"/>
                  </a:lnTo>
                  <a:lnTo>
                    <a:pt x="29" y="26"/>
                  </a:lnTo>
                  <a:lnTo>
                    <a:pt x="18" y="32"/>
                  </a:lnTo>
                  <a:lnTo>
                    <a:pt x="18" y="32"/>
                  </a:lnTo>
                  <a:lnTo>
                    <a:pt x="15" y="43"/>
                  </a:lnTo>
                  <a:lnTo>
                    <a:pt x="14" y="56"/>
                  </a:lnTo>
                  <a:lnTo>
                    <a:pt x="12" y="63"/>
                  </a:lnTo>
                  <a:lnTo>
                    <a:pt x="14" y="68"/>
                  </a:lnTo>
                  <a:lnTo>
                    <a:pt x="15" y="74"/>
                  </a:lnTo>
                  <a:lnTo>
                    <a:pt x="18" y="80"/>
                  </a:lnTo>
                  <a:lnTo>
                    <a:pt x="18" y="80"/>
                  </a:lnTo>
                  <a:lnTo>
                    <a:pt x="23" y="80"/>
                  </a:lnTo>
                  <a:lnTo>
                    <a:pt x="28" y="80"/>
                  </a:lnTo>
                  <a:lnTo>
                    <a:pt x="37" y="75"/>
                  </a:lnTo>
                  <a:lnTo>
                    <a:pt x="47" y="70"/>
                  </a:lnTo>
                  <a:lnTo>
                    <a:pt x="54" y="61"/>
                  </a:lnTo>
                  <a:lnTo>
                    <a:pt x="60" y="52"/>
                  </a:lnTo>
                  <a:lnTo>
                    <a:pt x="64" y="42"/>
                  </a:lnTo>
                  <a:lnTo>
                    <a:pt x="64" y="33"/>
                  </a:lnTo>
                  <a:lnTo>
                    <a:pt x="64" y="29"/>
                  </a:lnTo>
                  <a:lnTo>
                    <a:pt x="61" y="25"/>
                  </a:lnTo>
                  <a:lnTo>
                    <a:pt x="61" y="2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2" name="Freeform 157"/>
            <p:cNvSpPr>
              <a:spLocks noEditPoints="1"/>
            </p:cNvSpPr>
            <p:nvPr/>
          </p:nvSpPr>
          <p:spPr bwMode="auto">
            <a:xfrm>
              <a:off x="2336801" y="4152900"/>
              <a:ext cx="44450" cy="44450"/>
            </a:xfrm>
            <a:custGeom>
              <a:avLst/>
              <a:gdLst/>
              <a:ahLst/>
              <a:cxnLst>
                <a:cxn ang="0">
                  <a:pos x="66" y="24"/>
                </a:cxn>
                <a:cxn ang="0">
                  <a:pos x="76" y="28"/>
                </a:cxn>
                <a:cxn ang="0">
                  <a:pos x="82" y="35"/>
                </a:cxn>
                <a:cxn ang="0">
                  <a:pos x="86" y="53"/>
                </a:cxn>
                <a:cxn ang="0">
                  <a:pos x="80" y="73"/>
                </a:cxn>
                <a:cxn ang="0">
                  <a:pos x="70" y="81"/>
                </a:cxn>
                <a:cxn ang="0">
                  <a:pos x="66" y="84"/>
                </a:cxn>
                <a:cxn ang="0">
                  <a:pos x="44" y="79"/>
                </a:cxn>
                <a:cxn ang="0">
                  <a:pos x="20" y="66"/>
                </a:cxn>
                <a:cxn ang="0">
                  <a:pos x="6" y="51"/>
                </a:cxn>
                <a:cxn ang="0">
                  <a:pos x="2" y="38"/>
                </a:cxn>
                <a:cxn ang="0">
                  <a:pos x="0" y="24"/>
                </a:cxn>
                <a:cxn ang="0">
                  <a:pos x="2" y="15"/>
                </a:cxn>
                <a:cxn ang="0">
                  <a:pos x="6" y="8"/>
                </a:cxn>
                <a:cxn ang="0">
                  <a:pos x="10" y="1"/>
                </a:cxn>
                <a:cxn ang="0">
                  <a:pos x="28" y="1"/>
                </a:cxn>
                <a:cxn ang="0">
                  <a:pos x="47" y="6"/>
                </a:cxn>
                <a:cxn ang="0">
                  <a:pos x="59" y="13"/>
                </a:cxn>
                <a:cxn ang="0">
                  <a:pos x="66" y="24"/>
                </a:cxn>
                <a:cxn ang="0">
                  <a:pos x="16" y="14"/>
                </a:cxn>
                <a:cxn ang="0">
                  <a:pos x="11" y="20"/>
                </a:cxn>
                <a:cxn ang="0">
                  <a:pos x="10" y="34"/>
                </a:cxn>
                <a:cxn ang="0">
                  <a:pos x="17" y="48"/>
                </a:cxn>
                <a:cxn ang="0">
                  <a:pos x="30" y="59"/>
                </a:cxn>
                <a:cxn ang="0">
                  <a:pos x="44" y="67"/>
                </a:cxn>
                <a:cxn ang="0">
                  <a:pos x="56" y="69"/>
                </a:cxn>
                <a:cxn ang="0">
                  <a:pos x="66" y="66"/>
                </a:cxn>
                <a:cxn ang="0">
                  <a:pos x="70" y="53"/>
                </a:cxn>
                <a:cxn ang="0">
                  <a:pos x="70" y="44"/>
                </a:cxn>
                <a:cxn ang="0">
                  <a:pos x="59" y="41"/>
                </a:cxn>
                <a:cxn ang="0">
                  <a:pos x="54" y="35"/>
                </a:cxn>
                <a:cxn ang="0">
                  <a:pos x="52" y="31"/>
                </a:cxn>
                <a:cxn ang="0">
                  <a:pos x="54" y="28"/>
                </a:cxn>
                <a:cxn ang="0">
                  <a:pos x="59" y="25"/>
                </a:cxn>
                <a:cxn ang="0">
                  <a:pos x="58" y="23"/>
                </a:cxn>
                <a:cxn ang="0">
                  <a:pos x="48" y="20"/>
                </a:cxn>
                <a:cxn ang="0">
                  <a:pos x="27" y="13"/>
                </a:cxn>
                <a:cxn ang="0">
                  <a:pos x="16" y="14"/>
                </a:cxn>
              </a:cxnLst>
              <a:rect l="0" t="0" r="r" b="b"/>
              <a:pathLst>
                <a:path w="86" h="84">
                  <a:moveTo>
                    <a:pt x="66" y="24"/>
                  </a:moveTo>
                  <a:lnTo>
                    <a:pt x="66" y="24"/>
                  </a:lnTo>
                  <a:lnTo>
                    <a:pt x="72" y="25"/>
                  </a:lnTo>
                  <a:lnTo>
                    <a:pt x="76" y="28"/>
                  </a:lnTo>
                  <a:lnTo>
                    <a:pt x="79" y="31"/>
                  </a:lnTo>
                  <a:lnTo>
                    <a:pt x="82" y="35"/>
                  </a:lnTo>
                  <a:lnTo>
                    <a:pt x="84" y="44"/>
                  </a:lnTo>
                  <a:lnTo>
                    <a:pt x="86" y="53"/>
                  </a:lnTo>
                  <a:lnTo>
                    <a:pt x="84" y="63"/>
                  </a:lnTo>
                  <a:lnTo>
                    <a:pt x="80" y="73"/>
                  </a:lnTo>
                  <a:lnTo>
                    <a:pt x="75" y="80"/>
                  </a:lnTo>
                  <a:lnTo>
                    <a:pt x="70" y="81"/>
                  </a:lnTo>
                  <a:lnTo>
                    <a:pt x="66" y="84"/>
                  </a:lnTo>
                  <a:lnTo>
                    <a:pt x="66" y="84"/>
                  </a:lnTo>
                  <a:lnTo>
                    <a:pt x="55" y="83"/>
                  </a:lnTo>
                  <a:lnTo>
                    <a:pt x="44" y="79"/>
                  </a:lnTo>
                  <a:lnTo>
                    <a:pt x="31" y="73"/>
                  </a:lnTo>
                  <a:lnTo>
                    <a:pt x="20" y="66"/>
                  </a:lnTo>
                  <a:lnTo>
                    <a:pt x="10" y="56"/>
                  </a:lnTo>
                  <a:lnTo>
                    <a:pt x="6" y="51"/>
                  </a:lnTo>
                  <a:lnTo>
                    <a:pt x="3" y="45"/>
                  </a:lnTo>
                  <a:lnTo>
                    <a:pt x="2" y="38"/>
                  </a:lnTo>
                  <a:lnTo>
                    <a:pt x="0" y="31"/>
                  </a:lnTo>
                  <a:lnTo>
                    <a:pt x="0" y="24"/>
                  </a:lnTo>
                  <a:lnTo>
                    <a:pt x="2" y="15"/>
                  </a:lnTo>
                  <a:lnTo>
                    <a:pt x="2" y="15"/>
                  </a:lnTo>
                  <a:lnTo>
                    <a:pt x="3" y="13"/>
                  </a:lnTo>
                  <a:lnTo>
                    <a:pt x="6" y="8"/>
                  </a:lnTo>
                  <a:lnTo>
                    <a:pt x="10" y="1"/>
                  </a:lnTo>
                  <a:lnTo>
                    <a:pt x="10" y="1"/>
                  </a:lnTo>
                  <a:lnTo>
                    <a:pt x="20" y="0"/>
                  </a:lnTo>
                  <a:lnTo>
                    <a:pt x="28" y="1"/>
                  </a:lnTo>
                  <a:lnTo>
                    <a:pt x="38" y="3"/>
                  </a:lnTo>
                  <a:lnTo>
                    <a:pt x="47" y="6"/>
                  </a:lnTo>
                  <a:lnTo>
                    <a:pt x="54" y="8"/>
                  </a:lnTo>
                  <a:lnTo>
                    <a:pt x="59" y="13"/>
                  </a:lnTo>
                  <a:lnTo>
                    <a:pt x="65" y="18"/>
                  </a:lnTo>
                  <a:lnTo>
                    <a:pt x="66" y="24"/>
                  </a:lnTo>
                  <a:lnTo>
                    <a:pt x="66" y="24"/>
                  </a:lnTo>
                  <a:close/>
                  <a:moveTo>
                    <a:pt x="16" y="14"/>
                  </a:moveTo>
                  <a:lnTo>
                    <a:pt x="16" y="14"/>
                  </a:lnTo>
                  <a:lnTo>
                    <a:pt x="11" y="20"/>
                  </a:lnTo>
                  <a:lnTo>
                    <a:pt x="10" y="27"/>
                  </a:lnTo>
                  <a:lnTo>
                    <a:pt x="10" y="34"/>
                  </a:lnTo>
                  <a:lnTo>
                    <a:pt x="13" y="41"/>
                  </a:lnTo>
                  <a:lnTo>
                    <a:pt x="17" y="48"/>
                  </a:lnTo>
                  <a:lnTo>
                    <a:pt x="23" y="53"/>
                  </a:lnTo>
                  <a:lnTo>
                    <a:pt x="30" y="59"/>
                  </a:lnTo>
                  <a:lnTo>
                    <a:pt x="35" y="63"/>
                  </a:lnTo>
                  <a:lnTo>
                    <a:pt x="44" y="67"/>
                  </a:lnTo>
                  <a:lnTo>
                    <a:pt x="49" y="69"/>
                  </a:lnTo>
                  <a:lnTo>
                    <a:pt x="56" y="69"/>
                  </a:lnTo>
                  <a:lnTo>
                    <a:pt x="62" y="69"/>
                  </a:lnTo>
                  <a:lnTo>
                    <a:pt x="66" y="66"/>
                  </a:lnTo>
                  <a:lnTo>
                    <a:pt x="69" y="60"/>
                  </a:lnTo>
                  <a:lnTo>
                    <a:pt x="70" y="53"/>
                  </a:lnTo>
                  <a:lnTo>
                    <a:pt x="70" y="44"/>
                  </a:lnTo>
                  <a:lnTo>
                    <a:pt x="70" y="44"/>
                  </a:lnTo>
                  <a:lnTo>
                    <a:pt x="65" y="42"/>
                  </a:lnTo>
                  <a:lnTo>
                    <a:pt x="59" y="41"/>
                  </a:lnTo>
                  <a:lnTo>
                    <a:pt x="55" y="38"/>
                  </a:lnTo>
                  <a:lnTo>
                    <a:pt x="54" y="35"/>
                  </a:lnTo>
                  <a:lnTo>
                    <a:pt x="52" y="31"/>
                  </a:lnTo>
                  <a:lnTo>
                    <a:pt x="52" y="31"/>
                  </a:lnTo>
                  <a:lnTo>
                    <a:pt x="52" y="30"/>
                  </a:lnTo>
                  <a:lnTo>
                    <a:pt x="54" y="28"/>
                  </a:lnTo>
                  <a:lnTo>
                    <a:pt x="58" y="27"/>
                  </a:lnTo>
                  <a:lnTo>
                    <a:pt x="59" y="25"/>
                  </a:lnTo>
                  <a:lnTo>
                    <a:pt x="59" y="24"/>
                  </a:lnTo>
                  <a:lnTo>
                    <a:pt x="58" y="23"/>
                  </a:lnTo>
                  <a:lnTo>
                    <a:pt x="58" y="23"/>
                  </a:lnTo>
                  <a:lnTo>
                    <a:pt x="48" y="20"/>
                  </a:lnTo>
                  <a:lnTo>
                    <a:pt x="38" y="15"/>
                  </a:lnTo>
                  <a:lnTo>
                    <a:pt x="27" y="13"/>
                  </a:lnTo>
                  <a:lnTo>
                    <a:pt x="21" y="13"/>
                  </a:lnTo>
                  <a:lnTo>
                    <a:pt x="16" y="14"/>
                  </a:lnTo>
                  <a:lnTo>
                    <a:pt x="16" y="1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3" name="Freeform 158"/>
            <p:cNvSpPr>
              <a:spLocks noEditPoints="1"/>
            </p:cNvSpPr>
            <p:nvPr/>
          </p:nvSpPr>
          <p:spPr bwMode="auto">
            <a:xfrm>
              <a:off x="2133601" y="3810000"/>
              <a:ext cx="681038" cy="1274763"/>
            </a:xfrm>
            <a:custGeom>
              <a:avLst/>
              <a:gdLst/>
              <a:ahLst/>
              <a:cxnLst>
                <a:cxn ang="0">
                  <a:pos x="613" y="831"/>
                </a:cxn>
                <a:cxn ang="0">
                  <a:pos x="184" y="722"/>
                </a:cxn>
                <a:cxn ang="0">
                  <a:pos x="199" y="289"/>
                </a:cxn>
                <a:cxn ang="0">
                  <a:pos x="674" y="61"/>
                </a:cxn>
                <a:cxn ang="0">
                  <a:pos x="730" y="584"/>
                </a:cxn>
                <a:cxn ang="0">
                  <a:pos x="1116" y="361"/>
                </a:cxn>
                <a:cxn ang="0">
                  <a:pos x="1054" y="883"/>
                </a:cxn>
                <a:cxn ang="0">
                  <a:pos x="806" y="963"/>
                </a:cxn>
                <a:cxn ang="0">
                  <a:pos x="953" y="1408"/>
                </a:cxn>
                <a:cxn ang="0">
                  <a:pos x="1120" y="1560"/>
                </a:cxn>
                <a:cxn ang="0">
                  <a:pos x="1240" y="2379"/>
                </a:cxn>
                <a:cxn ang="0">
                  <a:pos x="76" y="2289"/>
                </a:cxn>
                <a:cxn ang="0">
                  <a:pos x="142" y="1536"/>
                </a:cxn>
                <a:cxn ang="0">
                  <a:pos x="783" y="1480"/>
                </a:cxn>
                <a:cxn ang="0">
                  <a:pos x="674" y="77"/>
                </a:cxn>
                <a:cxn ang="0">
                  <a:pos x="376" y="291"/>
                </a:cxn>
                <a:cxn ang="0">
                  <a:pos x="469" y="153"/>
                </a:cxn>
                <a:cxn ang="0">
                  <a:pos x="646" y="600"/>
                </a:cxn>
                <a:cxn ang="0">
                  <a:pos x="476" y="256"/>
                </a:cxn>
                <a:cxn ang="0">
                  <a:pos x="557" y="423"/>
                </a:cxn>
                <a:cxn ang="0">
                  <a:pos x="112" y="424"/>
                </a:cxn>
                <a:cxn ang="0">
                  <a:pos x="397" y="813"/>
                </a:cxn>
                <a:cxn ang="0">
                  <a:pos x="567" y="579"/>
                </a:cxn>
                <a:cxn ang="0">
                  <a:pos x="773" y="576"/>
                </a:cxn>
                <a:cxn ang="0">
                  <a:pos x="1060" y="864"/>
                </a:cxn>
                <a:cxn ang="0">
                  <a:pos x="1064" y="355"/>
                </a:cxn>
                <a:cxn ang="0">
                  <a:pos x="734" y="601"/>
                </a:cxn>
                <a:cxn ang="0">
                  <a:pos x="647" y="639"/>
                </a:cxn>
                <a:cxn ang="0">
                  <a:pos x="768" y="970"/>
                </a:cxn>
                <a:cxn ang="0">
                  <a:pos x="715" y="664"/>
                </a:cxn>
                <a:cxn ang="0">
                  <a:pos x="639" y="779"/>
                </a:cxn>
                <a:cxn ang="0">
                  <a:pos x="761" y="920"/>
                </a:cxn>
                <a:cxn ang="0">
                  <a:pos x="835" y="935"/>
                </a:cxn>
                <a:cxn ang="0">
                  <a:pos x="842" y="1432"/>
                </a:cxn>
                <a:cxn ang="0">
                  <a:pos x="754" y="1268"/>
                </a:cxn>
                <a:cxn ang="0">
                  <a:pos x="519" y="1432"/>
                </a:cxn>
                <a:cxn ang="0">
                  <a:pos x="646" y="1501"/>
                </a:cxn>
                <a:cxn ang="0">
                  <a:pos x="646" y="1427"/>
                </a:cxn>
                <a:cxn ang="0">
                  <a:pos x="650" y="1518"/>
                </a:cxn>
                <a:cxn ang="0">
                  <a:pos x="862" y="1564"/>
                </a:cxn>
                <a:cxn ang="0">
                  <a:pos x="90" y="1602"/>
                </a:cxn>
                <a:cxn ang="0">
                  <a:pos x="307" y="1626"/>
                </a:cxn>
                <a:cxn ang="0">
                  <a:pos x="703" y="1625"/>
                </a:cxn>
                <a:cxn ang="0">
                  <a:pos x="810" y="1568"/>
                </a:cxn>
                <a:cxn ang="0">
                  <a:pos x="945" y="1598"/>
                </a:cxn>
                <a:cxn ang="0">
                  <a:pos x="1183" y="1606"/>
                </a:cxn>
                <a:cxn ang="0">
                  <a:pos x="876" y="1595"/>
                </a:cxn>
                <a:cxn ang="0">
                  <a:pos x="400" y="1590"/>
                </a:cxn>
                <a:cxn ang="0">
                  <a:pos x="731" y="1622"/>
                </a:cxn>
                <a:cxn ang="0">
                  <a:pos x="1028" y="1615"/>
                </a:cxn>
                <a:cxn ang="0">
                  <a:pos x="257" y="1633"/>
                </a:cxn>
                <a:cxn ang="0">
                  <a:pos x="272" y="1651"/>
                </a:cxn>
                <a:cxn ang="0">
                  <a:pos x="622" y="1665"/>
                </a:cxn>
                <a:cxn ang="0">
                  <a:pos x="664" y="1640"/>
                </a:cxn>
                <a:cxn ang="0">
                  <a:pos x="987" y="1637"/>
                </a:cxn>
                <a:cxn ang="0">
                  <a:pos x="1176" y="1651"/>
                </a:cxn>
                <a:cxn ang="0">
                  <a:pos x="775" y="1682"/>
                </a:cxn>
                <a:cxn ang="0">
                  <a:pos x="66" y="1667"/>
                </a:cxn>
                <a:cxn ang="0">
                  <a:pos x="354" y="2383"/>
                </a:cxn>
                <a:cxn ang="0">
                  <a:pos x="1261" y="2112"/>
                </a:cxn>
                <a:cxn ang="0">
                  <a:pos x="946" y="1672"/>
                </a:cxn>
                <a:cxn ang="0">
                  <a:pos x="950" y="1717"/>
                </a:cxn>
              </a:cxnLst>
              <a:rect l="0" t="0" r="r" b="b"/>
              <a:pathLst>
                <a:path w="1286" h="2407">
                  <a:moveTo>
                    <a:pt x="807" y="1533"/>
                  </a:moveTo>
                  <a:lnTo>
                    <a:pt x="807" y="1533"/>
                  </a:lnTo>
                  <a:lnTo>
                    <a:pt x="797" y="1494"/>
                  </a:lnTo>
                  <a:lnTo>
                    <a:pt x="783" y="1455"/>
                  </a:lnTo>
                  <a:lnTo>
                    <a:pt x="771" y="1414"/>
                  </a:lnTo>
                  <a:lnTo>
                    <a:pt x="759" y="1373"/>
                  </a:lnTo>
                  <a:lnTo>
                    <a:pt x="759" y="1373"/>
                  </a:lnTo>
                  <a:lnTo>
                    <a:pt x="751" y="1324"/>
                  </a:lnTo>
                  <a:lnTo>
                    <a:pt x="745" y="1278"/>
                  </a:lnTo>
                  <a:lnTo>
                    <a:pt x="736" y="1188"/>
                  </a:lnTo>
                  <a:lnTo>
                    <a:pt x="736" y="1188"/>
                  </a:lnTo>
                  <a:lnTo>
                    <a:pt x="733" y="1156"/>
                  </a:lnTo>
                  <a:lnTo>
                    <a:pt x="733" y="1140"/>
                  </a:lnTo>
                  <a:lnTo>
                    <a:pt x="733" y="1125"/>
                  </a:lnTo>
                  <a:lnTo>
                    <a:pt x="733" y="1125"/>
                  </a:lnTo>
                  <a:lnTo>
                    <a:pt x="737" y="1086"/>
                  </a:lnTo>
                  <a:lnTo>
                    <a:pt x="737" y="1077"/>
                  </a:lnTo>
                  <a:lnTo>
                    <a:pt x="736" y="1069"/>
                  </a:lnTo>
                  <a:lnTo>
                    <a:pt x="734" y="1060"/>
                  </a:lnTo>
                  <a:lnTo>
                    <a:pt x="731" y="1052"/>
                  </a:lnTo>
                  <a:lnTo>
                    <a:pt x="731" y="1052"/>
                  </a:lnTo>
                  <a:lnTo>
                    <a:pt x="717" y="1024"/>
                  </a:lnTo>
                  <a:lnTo>
                    <a:pt x="703" y="996"/>
                  </a:lnTo>
                  <a:lnTo>
                    <a:pt x="689" y="966"/>
                  </a:lnTo>
                  <a:lnTo>
                    <a:pt x="675" y="938"/>
                  </a:lnTo>
                  <a:lnTo>
                    <a:pt x="663" y="909"/>
                  </a:lnTo>
                  <a:lnTo>
                    <a:pt x="653" y="878"/>
                  </a:lnTo>
                  <a:lnTo>
                    <a:pt x="650" y="862"/>
                  </a:lnTo>
                  <a:lnTo>
                    <a:pt x="647" y="847"/>
                  </a:lnTo>
                  <a:lnTo>
                    <a:pt x="646" y="830"/>
                  </a:lnTo>
                  <a:lnTo>
                    <a:pt x="646" y="813"/>
                  </a:lnTo>
                  <a:lnTo>
                    <a:pt x="646" y="813"/>
                  </a:lnTo>
                  <a:lnTo>
                    <a:pt x="639" y="816"/>
                  </a:lnTo>
                  <a:lnTo>
                    <a:pt x="633" y="819"/>
                  </a:lnTo>
                  <a:lnTo>
                    <a:pt x="619" y="829"/>
                  </a:lnTo>
                  <a:lnTo>
                    <a:pt x="613" y="831"/>
                  </a:lnTo>
                  <a:lnTo>
                    <a:pt x="608" y="833"/>
                  </a:lnTo>
                  <a:lnTo>
                    <a:pt x="605" y="833"/>
                  </a:lnTo>
                  <a:lnTo>
                    <a:pt x="602" y="833"/>
                  </a:lnTo>
                  <a:lnTo>
                    <a:pt x="599" y="830"/>
                  </a:lnTo>
                  <a:lnTo>
                    <a:pt x="598" y="827"/>
                  </a:lnTo>
                  <a:lnTo>
                    <a:pt x="598" y="827"/>
                  </a:lnTo>
                  <a:lnTo>
                    <a:pt x="588" y="809"/>
                  </a:lnTo>
                  <a:lnTo>
                    <a:pt x="584" y="800"/>
                  </a:lnTo>
                  <a:lnTo>
                    <a:pt x="578" y="792"/>
                  </a:lnTo>
                  <a:lnTo>
                    <a:pt x="578" y="792"/>
                  </a:lnTo>
                  <a:lnTo>
                    <a:pt x="554" y="802"/>
                  </a:lnTo>
                  <a:lnTo>
                    <a:pt x="532" y="812"/>
                  </a:lnTo>
                  <a:lnTo>
                    <a:pt x="511" y="820"/>
                  </a:lnTo>
                  <a:lnTo>
                    <a:pt x="500" y="824"/>
                  </a:lnTo>
                  <a:lnTo>
                    <a:pt x="489" y="827"/>
                  </a:lnTo>
                  <a:lnTo>
                    <a:pt x="489" y="827"/>
                  </a:lnTo>
                  <a:lnTo>
                    <a:pt x="479" y="829"/>
                  </a:lnTo>
                  <a:lnTo>
                    <a:pt x="467" y="830"/>
                  </a:lnTo>
                  <a:lnTo>
                    <a:pt x="448" y="830"/>
                  </a:lnTo>
                  <a:lnTo>
                    <a:pt x="404" y="826"/>
                  </a:lnTo>
                  <a:lnTo>
                    <a:pt x="404" y="826"/>
                  </a:lnTo>
                  <a:lnTo>
                    <a:pt x="383" y="824"/>
                  </a:lnTo>
                  <a:lnTo>
                    <a:pt x="362" y="822"/>
                  </a:lnTo>
                  <a:lnTo>
                    <a:pt x="343" y="817"/>
                  </a:lnTo>
                  <a:lnTo>
                    <a:pt x="323" y="812"/>
                  </a:lnTo>
                  <a:lnTo>
                    <a:pt x="323" y="812"/>
                  </a:lnTo>
                  <a:lnTo>
                    <a:pt x="289" y="798"/>
                  </a:lnTo>
                  <a:lnTo>
                    <a:pt x="272" y="791"/>
                  </a:lnTo>
                  <a:lnTo>
                    <a:pt x="255" y="781"/>
                  </a:lnTo>
                  <a:lnTo>
                    <a:pt x="240" y="772"/>
                  </a:lnTo>
                  <a:lnTo>
                    <a:pt x="225" y="761"/>
                  </a:lnTo>
                  <a:lnTo>
                    <a:pt x="211" y="750"/>
                  </a:lnTo>
                  <a:lnTo>
                    <a:pt x="198" y="739"/>
                  </a:lnTo>
                  <a:lnTo>
                    <a:pt x="198" y="739"/>
                  </a:lnTo>
                  <a:lnTo>
                    <a:pt x="191" y="730"/>
                  </a:lnTo>
                  <a:lnTo>
                    <a:pt x="184" y="722"/>
                  </a:lnTo>
                  <a:lnTo>
                    <a:pt x="177" y="712"/>
                  </a:lnTo>
                  <a:lnTo>
                    <a:pt x="170" y="704"/>
                  </a:lnTo>
                  <a:lnTo>
                    <a:pt x="170" y="704"/>
                  </a:lnTo>
                  <a:lnTo>
                    <a:pt x="154" y="687"/>
                  </a:lnTo>
                  <a:lnTo>
                    <a:pt x="147" y="680"/>
                  </a:lnTo>
                  <a:lnTo>
                    <a:pt x="142" y="670"/>
                  </a:lnTo>
                  <a:lnTo>
                    <a:pt x="142" y="670"/>
                  </a:lnTo>
                  <a:lnTo>
                    <a:pt x="132" y="650"/>
                  </a:lnTo>
                  <a:lnTo>
                    <a:pt x="121" y="629"/>
                  </a:lnTo>
                  <a:lnTo>
                    <a:pt x="111" y="607"/>
                  </a:lnTo>
                  <a:lnTo>
                    <a:pt x="105" y="584"/>
                  </a:lnTo>
                  <a:lnTo>
                    <a:pt x="105" y="584"/>
                  </a:lnTo>
                  <a:lnTo>
                    <a:pt x="95" y="542"/>
                  </a:lnTo>
                  <a:lnTo>
                    <a:pt x="93" y="521"/>
                  </a:lnTo>
                  <a:lnTo>
                    <a:pt x="90" y="499"/>
                  </a:lnTo>
                  <a:lnTo>
                    <a:pt x="88" y="478"/>
                  </a:lnTo>
                  <a:lnTo>
                    <a:pt x="88" y="457"/>
                  </a:lnTo>
                  <a:lnTo>
                    <a:pt x="91" y="435"/>
                  </a:lnTo>
                  <a:lnTo>
                    <a:pt x="97" y="414"/>
                  </a:lnTo>
                  <a:lnTo>
                    <a:pt x="97" y="414"/>
                  </a:lnTo>
                  <a:lnTo>
                    <a:pt x="100" y="409"/>
                  </a:lnTo>
                  <a:lnTo>
                    <a:pt x="104" y="402"/>
                  </a:lnTo>
                  <a:lnTo>
                    <a:pt x="107" y="396"/>
                  </a:lnTo>
                  <a:lnTo>
                    <a:pt x="111" y="389"/>
                  </a:lnTo>
                  <a:lnTo>
                    <a:pt x="111" y="389"/>
                  </a:lnTo>
                  <a:lnTo>
                    <a:pt x="114" y="371"/>
                  </a:lnTo>
                  <a:lnTo>
                    <a:pt x="117" y="361"/>
                  </a:lnTo>
                  <a:lnTo>
                    <a:pt x="121" y="353"/>
                  </a:lnTo>
                  <a:lnTo>
                    <a:pt x="121" y="353"/>
                  </a:lnTo>
                  <a:lnTo>
                    <a:pt x="126" y="344"/>
                  </a:lnTo>
                  <a:lnTo>
                    <a:pt x="135" y="334"/>
                  </a:lnTo>
                  <a:lnTo>
                    <a:pt x="145" y="326"/>
                  </a:lnTo>
                  <a:lnTo>
                    <a:pt x="154" y="318"/>
                  </a:lnTo>
                  <a:lnTo>
                    <a:pt x="177" y="301"/>
                  </a:lnTo>
                  <a:lnTo>
                    <a:pt x="188" y="295"/>
                  </a:lnTo>
                  <a:lnTo>
                    <a:pt x="199" y="289"/>
                  </a:lnTo>
                  <a:lnTo>
                    <a:pt x="199" y="289"/>
                  </a:lnTo>
                  <a:lnTo>
                    <a:pt x="218" y="282"/>
                  </a:lnTo>
                  <a:lnTo>
                    <a:pt x="239" y="280"/>
                  </a:lnTo>
                  <a:lnTo>
                    <a:pt x="261" y="278"/>
                  </a:lnTo>
                  <a:lnTo>
                    <a:pt x="289" y="281"/>
                  </a:lnTo>
                  <a:lnTo>
                    <a:pt x="289" y="281"/>
                  </a:lnTo>
                  <a:lnTo>
                    <a:pt x="288" y="239"/>
                  </a:lnTo>
                  <a:lnTo>
                    <a:pt x="289" y="194"/>
                  </a:lnTo>
                  <a:lnTo>
                    <a:pt x="291" y="171"/>
                  </a:lnTo>
                  <a:lnTo>
                    <a:pt x="295" y="150"/>
                  </a:lnTo>
                  <a:lnTo>
                    <a:pt x="300" y="129"/>
                  </a:lnTo>
                  <a:lnTo>
                    <a:pt x="307" y="111"/>
                  </a:lnTo>
                  <a:lnTo>
                    <a:pt x="307" y="111"/>
                  </a:lnTo>
                  <a:lnTo>
                    <a:pt x="316" y="97"/>
                  </a:lnTo>
                  <a:lnTo>
                    <a:pt x="324" y="86"/>
                  </a:lnTo>
                  <a:lnTo>
                    <a:pt x="334" y="75"/>
                  </a:lnTo>
                  <a:lnTo>
                    <a:pt x="344" y="63"/>
                  </a:lnTo>
                  <a:lnTo>
                    <a:pt x="364" y="44"/>
                  </a:lnTo>
                  <a:lnTo>
                    <a:pt x="385" y="25"/>
                  </a:lnTo>
                  <a:lnTo>
                    <a:pt x="385" y="25"/>
                  </a:lnTo>
                  <a:lnTo>
                    <a:pt x="400" y="17"/>
                  </a:lnTo>
                  <a:lnTo>
                    <a:pt x="417" y="10"/>
                  </a:lnTo>
                  <a:lnTo>
                    <a:pt x="435" y="6"/>
                  </a:lnTo>
                  <a:lnTo>
                    <a:pt x="453" y="2"/>
                  </a:lnTo>
                  <a:lnTo>
                    <a:pt x="472" y="0"/>
                  </a:lnTo>
                  <a:lnTo>
                    <a:pt x="491" y="0"/>
                  </a:lnTo>
                  <a:lnTo>
                    <a:pt x="511" y="2"/>
                  </a:lnTo>
                  <a:lnTo>
                    <a:pt x="531" y="3"/>
                  </a:lnTo>
                  <a:lnTo>
                    <a:pt x="549" y="7"/>
                  </a:lnTo>
                  <a:lnTo>
                    <a:pt x="569" y="11"/>
                  </a:lnTo>
                  <a:lnTo>
                    <a:pt x="588" y="17"/>
                  </a:lnTo>
                  <a:lnTo>
                    <a:pt x="606" y="24"/>
                  </a:lnTo>
                  <a:lnTo>
                    <a:pt x="625" y="32"/>
                  </a:lnTo>
                  <a:lnTo>
                    <a:pt x="642" y="41"/>
                  </a:lnTo>
                  <a:lnTo>
                    <a:pt x="658" y="49"/>
                  </a:lnTo>
                  <a:lnTo>
                    <a:pt x="674" y="61"/>
                  </a:lnTo>
                  <a:lnTo>
                    <a:pt x="674" y="61"/>
                  </a:lnTo>
                  <a:lnTo>
                    <a:pt x="679" y="65"/>
                  </a:lnTo>
                  <a:lnTo>
                    <a:pt x="684" y="70"/>
                  </a:lnTo>
                  <a:lnTo>
                    <a:pt x="695" y="82"/>
                  </a:lnTo>
                  <a:lnTo>
                    <a:pt x="705" y="94"/>
                  </a:lnTo>
                  <a:lnTo>
                    <a:pt x="710" y="100"/>
                  </a:lnTo>
                  <a:lnTo>
                    <a:pt x="717" y="104"/>
                  </a:lnTo>
                  <a:lnTo>
                    <a:pt x="717" y="104"/>
                  </a:lnTo>
                  <a:lnTo>
                    <a:pt x="723" y="118"/>
                  </a:lnTo>
                  <a:lnTo>
                    <a:pt x="731" y="134"/>
                  </a:lnTo>
                  <a:lnTo>
                    <a:pt x="747" y="162"/>
                  </a:lnTo>
                  <a:lnTo>
                    <a:pt x="762" y="190"/>
                  </a:lnTo>
                  <a:lnTo>
                    <a:pt x="768" y="204"/>
                  </a:lnTo>
                  <a:lnTo>
                    <a:pt x="772" y="219"/>
                  </a:lnTo>
                  <a:lnTo>
                    <a:pt x="772" y="219"/>
                  </a:lnTo>
                  <a:lnTo>
                    <a:pt x="772" y="226"/>
                  </a:lnTo>
                  <a:lnTo>
                    <a:pt x="773" y="233"/>
                  </a:lnTo>
                  <a:lnTo>
                    <a:pt x="778" y="247"/>
                  </a:lnTo>
                  <a:lnTo>
                    <a:pt x="782" y="261"/>
                  </a:lnTo>
                  <a:lnTo>
                    <a:pt x="786" y="275"/>
                  </a:lnTo>
                  <a:lnTo>
                    <a:pt x="786" y="275"/>
                  </a:lnTo>
                  <a:lnTo>
                    <a:pt x="792" y="302"/>
                  </a:lnTo>
                  <a:lnTo>
                    <a:pt x="793" y="330"/>
                  </a:lnTo>
                  <a:lnTo>
                    <a:pt x="793" y="358"/>
                  </a:lnTo>
                  <a:lnTo>
                    <a:pt x="790" y="386"/>
                  </a:lnTo>
                  <a:lnTo>
                    <a:pt x="788" y="414"/>
                  </a:lnTo>
                  <a:lnTo>
                    <a:pt x="782" y="441"/>
                  </a:lnTo>
                  <a:lnTo>
                    <a:pt x="775" y="468"/>
                  </a:lnTo>
                  <a:lnTo>
                    <a:pt x="768" y="492"/>
                  </a:lnTo>
                  <a:lnTo>
                    <a:pt x="768" y="492"/>
                  </a:lnTo>
                  <a:lnTo>
                    <a:pt x="758" y="515"/>
                  </a:lnTo>
                  <a:lnTo>
                    <a:pt x="748" y="538"/>
                  </a:lnTo>
                  <a:lnTo>
                    <a:pt x="737" y="559"/>
                  </a:lnTo>
                  <a:lnTo>
                    <a:pt x="724" y="577"/>
                  </a:lnTo>
                  <a:lnTo>
                    <a:pt x="724" y="577"/>
                  </a:lnTo>
                  <a:lnTo>
                    <a:pt x="730" y="584"/>
                  </a:lnTo>
                  <a:lnTo>
                    <a:pt x="737" y="590"/>
                  </a:lnTo>
                  <a:lnTo>
                    <a:pt x="752" y="600"/>
                  </a:lnTo>
                  <a:lnTo>
                    <a:pt x="752" y="600"/>
                  </a:lnTo>
                  <a:lnTo>
                    <a:pt x="759" y="576"/>
                  </a:lnTo>
                  <a:lnTo>
                    <a:pt x="768" y="551"/>
                  </a:lnTo>
                  <a:lnTo>
                    <a:pt x="778" y="527"/>
                  </a:lnTo>
                  <a:lnTo>
                    <a:pt x="788" y="503"/>
                  </a:lnTo>
                  <a:lnTo>
                    <a:pt x="800" y="479"/>
                  </a:lnTo>
                  <a:lnTo>
                    <a:pt x="813" y="457"/>
                  </a:lnTo>
                  <a:lnTo>
                    <a:pt x="828" y="434"/>
                  </a:lnTo>
                  <a:lnTo>
                    <a:pt x="845" y="413"/>
                  </a:lnTo>
                  <a:lnTo>
                    <a:pt x="845" y="413"/>
                  </a:lnTo>
                  <a:lnTo>
                    <a:pt x="858" y="399"/>
                  </a:lnTo>
                  <a:lnTo>
                    <a:pt x="873" y="385"/>
                  </a:lnTo>
                  <a:lnTo>
                    <a:pt x="890" y="372"/>
                  </a:lnTo>
                  <a:lnTo>
                    <a:pt x="910" y="360"/>
                  </a:lnTo>
                  <a:lnTo>
                    <a:pt x="929" y="350"/>
                  </a:lnTo>
                  <a:lnTo>
                    <a:pt x="949" y="341"/>
                  </a:lnTo>
                  <a:lnTo>
                    <a:pt x="970" y="336"/>
                  </a:lnTo>
                  <a:lnTo>
                    <a:pt x="990" y="333"/>
                  </a:lnTo>
                  <a:lnTo>
                    <a:pt x="990" y="333"/>
                  </a:lnTo>
                  <a:lnTo>
                    <a:pt x="1000" y="333"/>
                  </a:lnTo>
                  <a:lnTo>
                    <a:pt x="1009" y="333"/>
                  </a:lnTo>
                  <a:lnTo>
                    <a:pt x="1033" y="337"/>
                  </a:lnTo>
                  <a:lnTo>
                    <a:pt x="1057" y="341"/>
                  </a:lnTo>
                  <a:lnTo>
                    <a:pt x="1081" y="346"/>
                  </a:lnTo>
                  <a:lnTo>
                    <a:pt x="1081" y="346"/>
                  </a:lnTo>
                  <a:lnTo>
                    <a:pt x="1087" y="346"/>
                  </a:lnTo>
                  <a:lnTo>
                    <a:pt x="1092" y="344"/>
                  </a:lnTo>
                  <a:lnTo>
                    <a:pt x="1098" y="344"/>
                  </a:lnTo>
                  <a:lnTo>
                    <a:pt x="1103" y="346"/>
                  </a:lnTo>
                  <a:lnTo>
                    <a:pt x="1103" y="346"/>
                  </a:lnTo>
                  <a:lnTo>
                    <a:pt x="1106" y="347"/>
                  </a:lnTo>
                  <a:lnTo>
                    <a:pt x="1109" y="351"/>
                  </a:lnTo>
                  <a:lnTo>
                    <a:pt x="1112" y="357"/>
                  </a:lnTo>
                  <a:lnTo>
                    <a:pt x="1116" y="361"/>
                  </a:lnTo>
                  <a:lnTo>
                    <a:pt x="1116" y="361"/>
                  </a:lnTo>
                  <a:lnTo>
                    <a:pt x="1129" y="371"/>
                  </a:lnTo>
                  <a:lnTo>
                    <a:pt x="1146" y="381"/>
                  </a:lnTo>
                  <a:lnTo>
                    <a:pt x="1162" y="391"/>
                  </a:lnTo>
                  <a:lnTo>
                    <a:pt x="1169" y="396"/>
                  </a:lnTo>
                  <a:lnTo>
                    <a:pt x="1175" y="400"/>
                  </a:lnTo>
                  <a:lnTo>
                    <a:pt x="1175" y="400"/>
                  </a:lnTo>
                  <a:lnTo>
                    <a:pt x="1178" y="406"/>
                  </a:lnTo>
                  <a:lnTo>
                    <a:pt x="1182" y="412"/>
                  </a:lnTo>
                  <a:lnTo>
                    <a:pt x="1188" y="421"/>
                  </a:lnTo>
                  <a:lnTo>
                    <a:pt x="1188" y="421"/>
                  </a:lnTo>
                  <a:lnTo>
                    <a:pt x="1211" y="454"/>
                  </a:lnTo>
                  <a:lnTo>
                    <a:pt x="1221" y="472"/>
                  </a:lnTo>
                  <a:lnTo>
                    <a:pt x="1226" y="480"/>
                  </a:lnTo>
                  <a:lnTo>
                    <a:pt x="1230" y="490"/>
                  </a:lnTo>
                  <a:lnTo>
                    <a:pt x="1230" y="490"/>
                  </a:lnTo>
                  <a:lnTo>
                    <a:pt x="1235" y="525"/>
                  </a:lnTo>
                  <a:lnTo>
                    <a:pt x="1241" y="559"/>
                  </a:lnTo>
                  <a:lnTo>
                    <a:pt x="1244" y="577"/>
                  </a:lnTo>
                  <a:lnTo>
                    <a:pt x="1244" y="595"/>
                  </a:lnTo>
                  <a:lnTo>
                    <a:pt x="1244" y="612"/>
                  </a:lnTo>
                  <a:lnTo>
                    <a:pt x="1241" y="632"/>
                  </a:lnTo>
                  <a:lnTo>
                    <a:pt x="1241" y="632"/>
                  </a:lnTo>
                  <a:lnTo>
                    <a:pt x="1237" y="652"/>
                  </a:lnTo>
                  <a:lnTo>
                    <a:pt x="1230" y="673"/>
                  </a:lnTo>
                  <a:lnTo>
                    <a:pt x="1213" y="712"/>
                  </a:lnTo>
                  <a:lnTo>
                    <a:pt x="1213" y="712"/>
                  </a:lnTo>
                  <a:lnTo>
                    <a:pt x="1202" y="736"/>
                  </a:lnTo>
                  <a:lnTo>
                    <a:pt x="1189" y="756"/>
                  </a:lnTo>
                  <a:lnTo>
                    <a:pt x="1175" y="775"/>
                  </a:lnTo>
                  <a:lnTo>
                    <a:pt x="1160" y="792"/>
                  </a:lnTo>
                  <a:lnTo>
                    <a:pt x="1143" y="809"/>
                  </a:lnTo>
                  <a:lnTo>
                    <a:pt x="1126" y="824"/>
                  </a:lnTo>
                  <a:lnTo>
                    <a:pt x="1088" y="855"/>
                  </a:lnTo>
                  <a:lnTo>
                    <a:pt x="1088" y="855"/>
                  </a:lnTo>
                  <a:lnTo>
                    <a:pt x="1054" y="883"/>
                  </a:lnTo>
                  <a:lnTo>
                    <a:pt x="1035" y="896"/>
                  </a:lnTo>
                  <a:lnTo>
                    <a:pt x="1025" y="902"/>
                  </a:lnTo>
                  <a:lnTo>
                    <a:pt x="1014" y="906"/>
                  </a:lnTo>
                  <a:lnTo>
                    <a:pt x="1014" y="906"/>
                  </a:lnTo>
                  <a:lnTo>
                    <a:pt x="1002" y="907"/>
                  </a:lnTo>
                  <a:lnTo>
                    <a:pt x="991" y="910"/>
                  </a:lnTo>
                  <a:lnTo>
                    <a:pt x="981" y="916"/>
                  </a:lnTo>
                  <a:lnTo>
                    <a:pt x="971" y="923"/>
                  </a:lnTo>
                  <a:lnTo>
                    <a:pt x="971" y="923"/>
                  </a:lnTo>
                  <a:lnTo>
                    <a:pt x="942" y="928"/>
                  </a:lnTo>
                  <a:lnTo>
                    <a:pt x="927" y="931"/>
                  </a:lnTo>
                  <a:lnTo>
                    <a:pt x="911" y="932"/>
                  </a:lnTo>
                  <a:lnTo>
                    <a:pt x="894" y="932"/>
                  </a:lnTo>
                  <a:lnTo>
                    <a:pt x="879" y="932"/>
                  </a:lnTo>
                  <a:lnTo>
                    <a:pt x="863" y="930"/>
                  </a:lnTo>
                  <a:lnTo>
                    <a:pt x="849" y="927"/>
                  </a:lnTo>
                  <a:lnTo>
                    <a:pt x="849" y="927"/>
                  </a:lnTo>
                  <a:lnTo>
                    <a:pt x="856" y="948"/>
                  </a:lnTo>
                  <a:lnTo>
                    <a:pt x="859" y="959"/>
                  </a:lnTo>
                  <a:lnTo>
                    <a:pt x="861" y="972"/>
                  </a:lnTo>
                  <a:lnTo>
                    <a:pt x="861" y="982"/>
                  </a:lnTo>
                  <a:lnTo>
                    <a:pt x="859" y="987"/>
                  </a:lnTo>
                  <a:lnTo>
                    <a:pt x="858" y="991"/>
                  </a:lnTo>
                  <a:lnTo>
                    <a:pt x="855" y="994"/>
                  </a:lnTo>
                  <a:lnTo>
                    <a:pt x="852" y="997"/>
                  </a:lnTo>
                  <a:lnTo>
                    <a:pt x="848" y="998"/>
                  </a:lnTo>
                  <a:lnTo>
                    <a:pt x="842" y="998"/>
                  </a:lnTo>
                  <a:lnTo>
                    <a:pt x="842" y="998"/>
                  </a:lnTo>
                  <a:lnTo>
                    <a:pt x="837" y="998"/>
                  </a:lnTo>
                  <a:lnTo>
                    <a:pt x="831" y="994"/>
                  </a:lnTo>
                  <a:lnTo>
                    <a:pt x="827" y="990"/>
                  </a:lnTo>
                  <a:lnTo>
                    <a:pt x="823" y="984"/>
                  </a:lnTo>
                  <a:lnTo>
                    <a:pt x="816" y="973"/>
                  </a:lnTo>
                  <a:lnTo>
                    <a:pt x="811" y="968"/>
                  </a:lnTo>
                  <a:lnTo>
                    <a:pt x="806" y="963"/>
                  </a:lnTo>
                  <a:lnTo>
                    <a:pt x="806" y="963"/>
                  </a:lnTo>
                  <a:lnTo>
                    <a:pt x="816" y="996"/>
                  </a:lnTo>
                  <a:lnTo>
                    <a:pt x="824" y="1028"/>
                  </a:lnTo>
                  <a:lnTo>
                    <a:pt x="831" y="1062"/>
                  </a:lnTo>
                  <a:lnTo>
                    <a:pt x="838" y="1095"/>
                  </a:lnTo>
                  <a:lnTo>
                    <a:pt x="844" y="1130"/>
                  </a:lnTo>
                  <a:lnTo>
                    <a:pt x="849" y="1166"/>
                  </a:lnTo>
                  <a:lnTo>
                    <a:pt x="854" y="1202"/>
                  </a:lnTo>
                  <a:lnTo>
                    <a:pt x="856" y="1239"/>
                  </a:lnTo>
                  <a:lnTo>
                    <a:pt x="859" y="1275"/>
                  </a:lnTo>
                  <a:lnTo>
                    <a:pt x="861" y="1312"/>
                  </a:lnTo>
                  <a:lnTo>
                    <a:pt x="861" y="1349"/>
                  </a:lnTo>
                  <a:lnTo>
                    <a:pt x="859" y="1386"/>
                  </a:lnTo>
                  <a:lnTo>
                    <a:pt x="856" y="1422"/>
                  </a:lnTo>
                  <a:lnTo>
                    <a:pt x="854" y="1459"/>
                  </a:lnTo>
                  <a:lnTo>
                    <a:pt x="849" y="1495"/>
                  </a:lnTo>
                  <a:lnTo>
                    <a:pt x="842" y="1531"/>
                  </a:lnTo>
                  <a:lnTo>
                    <a:pt x="842" y="1531"/>
                  </a:lnTo>
                  <a:lnTo>
                    <a:pt x="845" y="1532"/>
                  </a:lnTo>
                  <a:lnTo>
                    <a:pt x="848" y="1531"/>
                  </a:lnTo>
                  <a:lnTo>
                    <a:pt x="855" y="1528"/>
                  </a:lnTo>
                  <a:lnTo>
                    <a:pt x="862" y="1524"/>
                  </a:lnTo>
                  <a:lnTo>
                    <a:pt x="869" y="1519"/>
                  </a:lnTo>
                  <a:lnTo>
                    <a:pt x="869" y="1519"/>
                  </a:lnTo>
                  <a:lnTo>
                    <a:pt x="880" y="1488"/>
                  </a:lnTo>
                  <a:lnTo>
                    <a:pt x="887" y="1470"/>
                  </a:lnTo>
                  <a:lnTo>
                    <a:pt x="897" y="1452"/>
                  </a:lnTo>
                  <a:lnTo>
                    <a:pt x="897" y="1452"/>
                  </a:lnTo>
                  <a:lnTo>
                    <a:pt x="904" y="1442"/>
                  </a:lnTo>
                  <a:lnTo>
                    <a:pt x="911" y="1431"/>
                  </a:lnTo>
                  <a:lnTo>
                    <a:pt x="921" y="1420"/>
                  </a:lnTo>
                  <a:lnTo>
                    <a:pt x="929" y="1411"/>
                  </a:lnTo>
                  <a:lnTo>
                    <a:pt x="935" y="1408"/>
                  </a:lnTo>
                  <a:lnTo>
                    <a:pt x="939" y="1407"/>
                  </a:lnTo>
                  <a:lnTo>
                    <a:pt x="943" y="1406"/>
                  </a:lnTo>
                  <a:lnTo>
                    <a:pt x="949" y="1407"/>
                  </a:lnTo>
                  <a:lnTo>
                    <a:pt x="953" y="1408"/>
                  </a:lnTo>
                  <a:lnTo>
                    <a:pt x="956" y="1413"/>
                  </a:lnTo>
                  <a:lnTo>
                    <a:pt x="960" y="1418"/>
                  </a:lnTo>
                  <a:lnTo>
                    <a:pt x="963" y="1425"/>
                  </a:lnTo>
                  <a:lnTo>
                    <a:pt x="963" y="1425"/>
                  </a:lnTo>
                  <a:lnTo>
                    <a:pt x="959" y="1441"/>
                  </a:lnTo>
                  <a:lnTo>
                    <a:pt x="955" y="1453"/>
                  </a:lnTo>
                  <a:lnTo>
                    <a:pt x="948" y="1466"/>
                  </a:lnTo>
                  <a:lnTo>
                    <a:pt x="941" y="1477"/>
                  </a:lnTo>
                  <a:lnTo>
                    <a:pt x="932" y="1487"/>
                  </a:lnTo>
                  <a:lnTo>
                    <a:pt x="924" y="1497"/>
                  </a:lnTo>
                  <a:lnTo>
                    <a:pt x="904" y="1515"/>
                  </a:lnTo>
                  <a:lnTo>
                    <a:pt x="904" y="1515"/>
                  </a:lnTo>
                  <a:lnTo>
                    <a:pt x="934" y="1507"/>
                  </a:lnTo>
                  <a:lnTo>
                    <a:pt x="950" y="1502"/>
                  </a:lnTo>
                  <a:lnTo>
                    <a:pt x="969" y="1500"/>
                  </a:lnTo>
                  <a:lnTo>
                    <a:pt x="984" y="1498"/>
                  </a:lnTo>
                  <a:lnTo>
                    <a:pt x="991" y="1500"/>
                  </a:lnTo>
                  <a:lnTo>
                    <a:pt x="998" y="1501"/>
                  </a:lnTo>
                  <a:lnTo>
                    <a:pt x="1004" y="1505"/>
                  </a:lnTo>
                  <a:lnTo>
                    <a:pt x="1009" y="1510"/>
                  </a:lnTo>
                  <a:lnTo>
                    <a:pt x="1014" y="1515"/>
                  </a:lnTo>
                  <a:lnTo>
                    <a:pt x="1016" y="1524"/>
                  </a:lnTo>
                  <a:lnTo>
                    <a:pt x="1016" y="1524"/>
                  </a:lnTo>
                  <a:lnTo>
                    <a:pt x="1011" y="1531"/>
                  </a:lnTo>
                  <a:lnTo>
                    <a:pt x="1005" y="1538"/>
                  </a:lnTo>
                  <a:lnTo>
                    <a:pt x="998" y="1543"/>
                  </a:lnTo>
                  <a:lnTo>
                    <a:pt x="991" y="1547"/>
                  </a:lnTo>
                  <a:lnTo>
                    <a:pt x="976" y="1556"/>
                  </a:lnTo>
                  <a:lnTo>
                    <a:pt x="960" y="1561"/>
                  </a:lnTo>
                  <a:lnTo>
                    <a:pt x="960" y="1561"/>
                  </a:lnTo>
                  <a:lnTo>
                    <a:pt x="1000" y="1566"/>
                  </a:lnTo>
                  <a:lnTo>
                    <a:pt x="1040" y="1567"/>
                  </a:lnTo>
                  <a:lnTo>
                    <a:pt x="1061" y="1568"/>
                  </a:lnTo>
                  <a:lnTo>
                    <a:pt x="1081" y="1567"/>
                  </a:lnTo>
                  <a:lnTo>
                    <a:pt x="1102" y="1564"/>
                  </a:lnTo>
                  <a:lnTo>
                    <a:pt x="1120" y="1560"/>
                  </a:lnTo>
                  <a:lnTo>
                    <a:pt x="1120" y="1560"/>
                  </a:lnTo>
                  <a:lnTo>
                    <a:pt x="1130" y="1563"/>
                  </a:lnTo>
                  <a:lnTo>
                    <a:pt x="1140" y="1566"/>
                  </a:lnTo>
                  <a:lnTo>
                    <a:pt x="1148" y="1566"/>
                  </a:lnTo>
                  <a:lnTo>
                    <a:pt x="1157" y="1566"/>
                  </a:lnTo>
                  <a:lnTo>
                    <a:pt x="1157" y="1566"/>
                  </a:lnTo>
                  <a:lnTo>
                    <a:pt x="1174" y="1577"/>
                  </a:lnTo>
                  <a:lnTo>
                    <a:pt x="1189" y="1590"/>
                  </a:lnTo>
                  <a:lnTo>
                    <a:pt x="1219" y="1615"/>
                  </a:lnTo>
                  <a:lnTo>
                    <a:pt x="1248" y="1640"/>
                  </a:lnTo>
                  <a:lnTo>
                    <a:pt x="1263" y="1653"/>
                  </a:lnTo>
                  <a:lnTo>
                    <a:pt x="1280" y="1664"/>
                  </a:lnTo>
                  <a:lnTo>
                    <a:pt x="1280" y="1664"/>
                  </a:lnTo>
                  <a:lnTo>
                    <a:pt x="1283" y="1682"/>
                  </a:lnTo>
                  <a:lnTo>
                    <a:pt x="1284" y="1703"/>
                  </a:lnTo>
                  <a:lnTo>
                    <a:pt x="1286" y="1724"/>
                  </a:lnTo>
                  <a:lnTo>
                    <a:pt x="1286" y="1747"/>
                  </a:lnTo>
                  <a:lnTo>
                    <a:pt x="1284" y="1792"/>
                  </a:lnTo>
                  <a:lnTo>
                    <a:pt x="1282" y="1835"/>
                  </a:lnTo>
                  <a:lnTo>
                    <a:pt x="1282" y="1835"/>
                  </a:lnTo>
                  <a:lnTo>
                    <a:pt x="1280" y="1872"/>
                  </a:lnTo>
                  <a:lnTo>
                    <a:pt x="1280" y="1910"/>
                  </a:lnTo>
                  <a:lnTo>
                    <a:pt x="1280" y="1983"/>
                  </a:lnTo>
                  <a:lnTo>
                    <a:pt x="1280" y="2019"/>
                  </a:lnTo>
                  <a:lnTo>
                    <a:pt x="1280" y="2056"/>
                  </a:lnTo>
                  <a:lnTo>
                    <a:pt x="1277" y="2091"/>
                  </a:lnTo>
                  <a:lnTo>
                    <a:pt x="1275" y="2127"/>
                  </a:lnTo>
                  <a:lnTo>
                    <a:pt x="1275" y="2127"/>
                  </a:lnTo>
                  <a:lnTo>
                    <a:pt x="1263" y="2214"/>
                  </a:lnTo>
                  <a:lnTo>
                    <a:pt x="1252" y="2300"/>
                  </a:lnTo>
                  <a:lnTo>
                    <a:pt x="1252" y="2300"/>
                  </a:lnTo>
                  <a:lnTo>
                    <a:pt x="1248" y="2320"/>
                  </a:lnTo>
                  <a:lnTo>
                    <a:pt x="1244" y="2338"/>
                  </a:lnTo>
                  <a:lnTo>
                    <a:pt x="1241" y="2358"/>
                  </a:lnTo>
                  <a:lnTo>
                    <a:pt x="1240" y="2367"/>
                  </a:lnTo>
                  <a:lnTo>
                    <a:pt x="1240" y="2379"/>
                  </a:lnTo>
                  <a:lnTo>
                    <a:pt x="1240" y="2379"/>
                  </a:lnTo>
                  <a:lnTo>
                    <a:pt x="1224" y="2384"/>
                  </a:lnTo>
                  <a:lnTo>
                    <a:pt x="1209" y="2388"/>
                  </a:lnTo>
                  <a:lnTo>
                    <a:pt x="1192" y="2393"/>
                  </a:lnTo>
                  <a:lnTo>
                    <a:pt x="1175" y="2395"/>
                  </a:lnTo>
                  <a:lnTo>
                    <a:pt x="1141" y="2400"/>
                  </a:lnTo>
                  <a:lnTo>
                    <a:pt x="1106" y="2401"/>
                  </a:lnTo>
                  <a:lnTo>
                    <a:pt x="1106" y="2401"/>
                  </a:lnTo>
                  <a:lnTo>
                    <a:pt x="1029" y="2401"/>
                  </a:lnTo>
                  <a:lnTo>
                    <a:pt x="990" y="2401"/>
                  </a:lnTo>
                  <a:lnTo>
                    <a:pt x="949" y="2402"/>
                  </a:lnTo>
                  <a:lnTo>
                    <a:pt x="949" y="2402"/>
                  </a:lnTo>
                  <a:lnTo>
                    <a:pt x="873" y="2407"/>
                  </a:lnTo>
                  <a:lnTo>
                    <a:pt x="796" y="2407"/>
                  </a:lnTo>
                  <a:lnTo>
                    <a:pt x="716" y="2407"/>
                  </a:lnTo>
                  <a:lnTo>
                    <a:pt x="635" y="2405"/>
                  </a:lnTo>
                  <a:lnTo>
                    <a:pt x="635" y="2405"/>
                  </a:lnTo>
                  <a:lnTo>
                    <a:pt x="507" y="2402"/>
                  </a:lnTo>
                  <a:lnTo>
                    <a:pt x="376" y="2400"/>
                  </a:lnTo>
                  <a:lnTo>
                    <a:pt x="310" y="2397"/>
                  </a:lnTo>
                  <a:lnTo>
                    <a:pt x="246" y="2393"/>
                  </a:lnTo>
                  <a:lnTo>
                    <a:pt x="181" y="2387"/>
                  </a:lnTo>
                  <a:lnTo>
                    <a:pt x="118" y="2379"/>
                  </a:lnTo>
                  <a:lnTo>
                    <a:pt x="118" y="2379"/>
                  </a:lnTo>
                  <a:lnTo>
                    <a:pt x="109" y="2372"/>
                  </a:lnTo>
                  <a:lnTo>
                    <a:pt x="104" y="2365"/>
                  </a:lnTo>
                  <a:lnTo>
                    <a:pt x="93" y="2349"/>
                  </a:lnTo>
                  <a:lnTo>
                    <a:pt x="93" y="2349"/>
                  </a:lnTo>
                  <a:lnTo>
                    <a:pt x="86" y="2341"/>
                  </a:lnTo>
                  <a:lnTo>
                    <a:pt x="83" y="2338"/>
                  </a:lnTo>
                  <a:lnTo>
                    <a:pt x="80" y="2335"/>
                  </a:lnTo>
                  <a:lnTo>
                    <a:pt x="80" y="2335"/>
                  </a:lnTo>
                  <a:lnTo>
                    <a:pt x="77" y="2325"/>
                  </a:lnTo>
                  <a:lnTo>
                    <a:pt x="76" y="2313"/>
                  </a:lnTo>
                  <a:lnTo>
                    <a:pt x="76" y="2289"/>
                  </a:lnTo>
                  <a:lnTo>
                    <a:pt x="76" y="2289"/>
                  </a:lnTo>
                  <a:lnTo>
                    <a:pt x="72" y="2256"/>
                  </a:lnTo>
                  <a:lnTo>
                    <a:pt x="67" y="2224"/>
                  </a:lnTo>
                  <a:lnTo>
                    <a:pt x="56" y="2157"/>
                  </a:lnTo>
                  <a:lnTo>
                    <a:pt x="45" y="2085"/>
                  </a:lnTo>
                  <a:lnTo>
                    <a:pt x="34" y="2014"/>
                  </a:lnTo>
                  <a:lnTo>
                    <a:pt x="34" y="2014"/>
                  </a:lnTo>
                  <a:lnTo>
                    <a:pt x="28" y="1964"/>
                  </a:lnTo>
                  <a:lnTo>
                    <a:pt x="24" y="1914"/>
                  </a:lnTo>
                  <a:lnTo>
                    <a:pt x="20" y="1865"/>
                  </a:lnTo>
                  <a:lnTo>
                    <a:pt x="15" y="1818"/>
                  </a:lnTo>
                  <a:lnTo>
                    <a:pt x="15" y="1818"/>
                  </a:lnTo>
                  <a:lnTo>
                    <a:pt x="14" y="1802"/>
                  </a:lnTo>
                  <a:lnTo>
                    <a:pt x="10" y="1783"/>
                  </a:lnTo>
                  <a:lnTo>
                    <a:pt x="7" y="1766"/>
                  </a:lnTo>
                  <a:lnTo>
                    <a:pt x="6" y="1750"/>
                  </a:lnTo>
                  <a:lnTo>
                    <a:pt x="6" y="1750"/>
                  </a:lnTo>
                  <a:lnTo>
                    <a:pt x="6" y="1734"/>
                  </a:lnTo>
                  <a:lnTo>
                    <a:pt x="6" y="1719"/>
                  </a:lnTo>
                  <a:lnTo>
                    <a:pt x="6" y="1719"/>
                  </a:lnTo>
                  <a:lnTo>
                    <a:pt x="1" y="1698"/>
                  </a:lnTo>
                  <a:lnTo>
                    <a:pt x="0" y="1688"/>
                  </a:lnTo>
                  <a:lnTo>
                    <a:pt x="1" y="1678"/>
                  </a:lnTo>
                  <a:lnTo>
                    <a:pt x="1" y="1678"/>
                  </a:lnTo>
                  <a:lnTo>
                    <a:pt x="6" y="1670"/>
                  </a:lnTo>
                  <a:lnTo>
                    <a:pt x="11" y="1663"/>
                  </a:lnTo>
                  <a:lnTo>
                    <a:pt x="25" y="1647"/>
                  </a:lnTo>
                  <a:lnTo>
                    <a:pt x="25" y="1647"/>
                  </a:lnTo>
                  <a:lnTo>
                    <a:pt x="35" y="1632"/>
                  </a:lnTo>
                  <a:lnTo>
                    <a:pt x="41" y="1623"/>
                  </a:lnTo>
                  <a:lnTo>
                    <a:pt x="45" y="1618"/>
                  </a:lnTo>
                  <a:lnTo>
                    <a:pt x="45" y="1618"/>
                  </a:lnTo>
                  <a:lnTo>
                    <a:pt x="58" y="1606"/>
                  </a:lnTo>
                  <a:lnTo>
                    <a:pt x="69" y="1595"/>
                  </a:lnTo>
                  <a:lnTo>
                    <a:pt x="94" y="1576"/>
                  </a:lnTo>
                  <a:lnTo>
                    <a:pt x="119" y="1556"/>
                  </a:lnTo>
                  <a:lnTo>
                    <a:pt x="142" y="1536"/>
                  </a:lnTo>
                  <a:lnTo>
                    <a:pt x="142" y="1536"/>
                  </a:lnTo>
                  <a:lnTo>
                    <a:pt x="154" y="1533"/>
                  </a:lnTo>
                  <a:lnTo>
                    <a:pt x="168" y="1532"/>
                  </a:lnTo>
                  <a:lnTo>
                    <a:pt x="198" y="1532"/>
                  </a:lnTo>
                  <a:lnTo>
                    <a:pt x="230" y="1533"/>
                  </a:lnTo>
                  <a:lnTo>
                    <a:pt x="264" y="1538"/>
                  </a:lnTo>
                  <a:lnTo>
                    <a:pt x="330" y="1546"/>
                  </a:lnTo>
                  <a:lnTo>
                    <a:pt x="362" y="1549"/>
                  </a:lnTo>
                  <a:lnTo>
                    <a:pt x="393" y="1550"/>
                  </a:lnTo>
                  <a:lnTo>
                    <a:pt x="393" y="1550"/>
                  </a:lnTo>
                  <a:lnTo>
                    <a:pt x="404" y="1517"/>
                  </a:lnTo>
                  <a:lnTo>
                    <a:pt x="410" y="1500"/>
                  </a:lnTo>
                  <a:lnTo>
                    <a:pt x="417" y="1484"/>
                  </a:lnTo>
                  <a:lnTo>
                    <a:pt x="424" y="1470"/>
                  </a:lnTo>
                  <a:lnTo>
                    <a:pt x="432" y="1456"/>
                  </a:lnTo>
                  <a:lnTo>
                    <a:pt x="441" y="1444"/>
                  </a:lnTo>
                  <a:lnTo>
                    <a:pt x="451" y="1431"/>
                  </a:lnTo>
                  <a:lnTo>
                    <a:pt x="451" y="1431"/>
                  </a:lnTo>
                  <a:lnTo>
                    <a:pt x="469" y="1425"/>
                  </a:lnTo>
                  <a:lnTo>
                    <a:pt x="487" y="1421"/>
                  </a:lnTo>
                  <a:lnTo>
                    <a:pt x="505" y="1418"/>
                  </a:lnTo>
                  <a:lnTo>
                    <a:pt x="524" y="1415"/>
                  </a:lnTo>
                  <a:lnTo>
                    <a:pt x="560" y="1415"/>
                  </a:lnTo>
                  <a:lnTo>
                    <a:pt x="598" y="1415"/>
                  </a:lnTo>
                  <a:lnTo>
                    <a:pt x="598" y="1415"/>
                  </a:lnTo>
                  <a:lnTo>
                    <a:pt x="625" y="1415"/>
                  </a:lnTo>
                  <a:lnTo>
                    <a:pt x="653" y="1415"/>
                  </a:lnTo>
                  <a:lnTo>
                    <a:pt x="682" y="1418"/>
                  </a:lnTo>
                  <a:lnTo>
                    <a:pt x="699" y="1421"/>
                  </a:lnTo>
                  <a:lnTo>
                    <a:pt x="715" y="1425"/>
                  </a:lnTo>
                  <a:lnTo>
                    <a:pt x="715" y="1425"/>
                  </a:lnTo>
                  <a:lnTo>
                    <a:pt x="731" y="1434"/>
                  </a:lnTo>
                  <a:lnTo>
                    <a:pt x="747" y="1444"/>
                  </a:lnTo>
                  <a:lnTo>
                    <a:pt x="761" y="1453"/>
                  </a:lnTo>
                  <a:lnTo>
                    <a:pt x="772" y="1466"/>
                  </a:lnTo>
                  <a:lnTo>
                    <a:pt x="783" y="1480"/>
                  </a:lnTo>
                  <a:lnTo>
                    <a:pt x="793" y="1495"/>
                  </a:lnTo>
                  <a:lnTo>
                    <a:pt x="800" y="1512"/>
                  </a:lnTo>
                  <a:lnTo>
                    <a:pt x="806" y="1531"/>
                  </a:lnTo>
                  <a:lnTo>
                    <a:pt x="806" y="1531"/>
                  </a:lnTo>
                  <a:lnTo>
                    <a:pt x="807" y="1531"/>
                  </a:lnTo>
                  <a:lnTo>
                    <a:pt x="807" y="1532"/>
                  </a:lnTo>
                  <a:lnTo>
                    <a:pt x="807" y="1532"/>
                  </a:lnTo>
                  <a:lnTo>
                    <a:pt x="807" y="1533"/>
                  </a:lnTo>
                  <a:lnTo>
                    <a:pt x="807" y="1533"/>
                  </a:lnTo>
                  <a:close/>
                  <a:moveTo>
                    <a:pt x="712" y="569"/>
                  </a:moveTo>
                  <a:lnTo>
                    <a:pt x="712" y="569"/>
                  </a:lnTo>
                  <a:lnTo>
                    <a:pt x="722" y="556"/>
                  </a:lnTo>
                  <a:lnTo>
                    <a:pt x="730" y="541"/>
                  </a:lnTo>
                  <a:lnTo>
                    <a:pt x="737" y="524"/>
                  </a:lnTo>
                  <a:lnTo>
                    <a:pt x="744" y="507"/>
                  </a:lnTo>
                  <a:lnTo>
                    <a:pt x="757" y="473"/>
                  </a:lnTo>
                  <a:lnTo>
                    <a:pt x="768" y="441"/>
                  </a:lnTo>
                  <a:lnTo>
                    <a:pt x="768" y="441"/>
                  </a:lnTo>
                  <a:lnTo>
                    <a:pt x="772" y="427"/>
                  </a:lnTo>
                  <a:lnTo>
                    <a:pt x="775" y="414"/>
                  </a:lnTo>
                  <a:lnTo>
                    <a:pt x="779" y="385"/>
                  </a:lnTo>
                  <a:lnTo>
                    <a:pt x="781" y="357"/>
                  </a:lnTo>
                  <a:lnTo>
                    <a:pt x="779" y="327"/>
                  </a:lnTo>
                  <a:lnTo>
                    <a:pt x="776" y="298"/>
                  </a:lnTo>
                  <a:lnTo>
                    <a:pt x="771" y="268"/>
                  </a:lnTo>
                  <a:lnTo>
                    <a:pt x="765" y="240"/>
                  </a:lnTo>
                  <a:lnTo>
                    <a:pt x="757" y="214"/>
                  </a:lnTo>
                  <a:lnTo>
                    <a:pt x="757" y="214"/>
                  </a:lnTo>
                  <a:lnTo>
                    <a:pt x="750" y="195"/>
                  </a:lnTo>
                  <a:lnTo>
                    <a:pt x="741" y="177"/>
                  </a:lnTo>
                  <a:lnTo>
                    <a:pt x="720" y="141"/>
                  </a:lnTo>
                  <a:lnTo>
                    <a:pt x="720" y="141"/>
                  </a:lnTo>
                  <a:lnTo>
                    <a:pt x="709" y="122"/>
                  </a:lnTo>
                  <a:lnTo>
                    <a:pt x="698" y="105"/>
                  </a:lnTo>
                  <a:lnTo>
                    <a:pt x="686" y="90"/>
                  </a:lnTo>
                  <a:lnTo>
                    <a:pt x="674" y="77"/>
                  </a:lnTo>
                  <a:lnTo>
                    <a:pt x="674" y="77"/>
                  </a:lnTo>
                  <a:lnTo>
                    <a:pt x="654" y="63"/>
                  </a:lnTo>
                  <a:lnTo>
                    <a:pt x="632" y="49"/>
                  </a:lnTo>
                  <a:lnTo>
                    <a:pt x="606" y="38"/>
                  </a:lnTo>
                  <a:lnTo>
                    <a:pt x="581" y="28"/>
                  </a:lnTo>
                  <a:lnTo>
                    <a:pt x="553" y="21"/>
                  </a:lnTo>
                  <a:lnTo>
                    <a:pt x="525" y="16"/>
                  </a:lnTo>
                  <a:lnTo>
                    <a:pt x="497" y="14"/>
                  </a:lnTo>
                  <a:lnTo>
                    <a:pt x="470" y="14"/>
                  </a:lnTo>
                  <a:lnTo>
                    <a:pt x="470" y="14"/>
                  </a:lnTo>
                  <a:lnTo>
                    <a:pt x="449" y="17"/>
                  </a:lnTo>
                  <a:lnTo>
                    <a:pt x="431" y="23"/>
                  </a:lnTo>
                  <a:lnTo>
                    <a:pt x="414" y="28"/>
                  </a:lnTo>
                  <a:lnTo>
                    <a:pt x="399" y="37"/>
                  </a:lnTo>
                  <a:lnTo>
                    <a:pt x="385" y="45"/>
                  </a:lnTo>
                  <a:lnTo>
                    <a:pt x="372" y="56"/>
                  </a:lnTo>
                  <a:lnTo>
                    <a:pt x="359" y="68"/>
                  </a:lnTo>
                  <a:lnTo>
                    <a:pt x="347" y="82"/>
                  </a:lnTo>
                  <a:lnTo>
                    <a:pt x="347" y="82"/>
                  </a:lnTo>
                  <a:lnTo>
                    <a:pt x="338" y="91"/>
                  </a:lnTo>
                  <a:lnTo>
                    <a:pt x="330" y="101"/>
                  </a:lnTo>
                  <a:lnTo>
                    <a:pt x="324" y="113"/>
                  </a:lnTo>
                  <a:lnTo>
                    <a:pt x="319" y="122"/>
                  </a:lnTo>
                  <a:lnTo>
                    <a:pt x="313" y="134"/>
                  </a:lnTo>
                  <a:lnTo>
                    <a:pt x="309" y="146"/>
                  </a:lnTo>
                  <a:lnTo>
                    <a:pt x="303" y="170"/>
                  </a:lnTo>
                  <a:lnTo>
                    <a:pt x="300" y="195"/>
                  </a:lnTo>
                  <a:lnTo>
                    <a:pt x="299" y="223"/>
                  </a:lnTo>
                  <a:lnTo>
                    <a:pt x="299" y="252"/>
                  </a:lnTo>
                  <a:lnTo>
                    <a:pt x="299" y="282"/>
                  </a:lnTo>
                  <a:lnTo>
                    <a:pt x="299" y="282"/>
                  </a:lnTo>
                  <a:lnTo>
                    <a:pt x="319" y="288"/>
                  </a:lnTo>
                  <a:lnTo>
                    <a:pt x="338" y="292"/>
                  </a:lnTo>
                  <a:lnTo>
                    <a:pt x="383" y="299"/>
                  </a:lnTo>
                  <a:lnTo>
                    <a:pt x="383" y="299"/>
                  </a:lnTo>
                  <a:lnTo>
                    <a:pt x="376" y="291"/>
                  </a:lnTo>
                  <a:lnTo>
                    <a:pt x="368" y="284"/>
                  </a:lnTo>
                  <a:lnTo>
                    <a:pt x="359" y="275"/>
                  </a:lnTo>
                  <a:lnTo>
                    <a:pt x="351" y="264"/>
                  </a:lnTo>
                  <a:lnTo>
                    <a:pt x="351" y="264"/>
                  </a:lnTo>
                  <a:lnTo>
                    <a:pt x="347" y="254"/>
                  </a:lnTo>
                  <a:lnTo>
                    <a:pt x="343" y="243"/>
                  </a:lnTo>
                  <a:lnTo>
                    <a:pt x="340" y="230"/>
                  </a:lnTo>
                  <a:lnTo>
                    <a:pt x="338" y="218"/>
                  </a:lnTo>
                  <a:lnTo>
                    <a:pt x="337" y="190"/>
                  </a:lnTo>
                  <a:lnTo>
                    <a:pt x="336" y="162"/>
                  </a:lnTo>
                  <a:lnTo>
                    <a:pt x="336" y="162"/>
                  </a:lnTo>
                  <a:lnTo>
                    <a:pt x="341" y="150"/>
                  </a:lnTo>
                  <a:lnTo>
                    <a:pt x="347" y="141"/>
                  </a:lnTo>
                  <a:lnTo>
                    <a:pt x="352" y="131"/>
                  </a:lnTo>
                  <a:lnTo>
                    <a:pt x="359" y="121"/>
                  </a:lnTo>
                  <a:lnTo>
                    <a:pt x="368" y="113"/>
                  </a:lnTo>
                  <a:lnTo>
                    <a:pt x="376" y="107"/>
                  </a:lnTo>
                  <a:lnTo>
                    <a:pt x="386" y="101"/>
                  </a:lnTo>
                  <a:lnTo>
                    <a:pt x="397" y="98"/>
                  </a:lnTo>
                  <a:lnTo>
                    <a:pt x="397" y="98"/>
                  </a:lnTo>
                  <a:lnTo>
                    <a:pt x="400" y="93"/>
                  </a:lnTo>
                  <a:lnTo>
                    <a:pt x="404" y="90"/>
                  </a:lnTo>
                  <a:lnTo>
                    <a:pt x="409" y="86"/>
                  </a:lnTo>
                  <a:lnTo>
                    <a:pt x="413" y="84"/>
                  </a:lnTo>
                  <a:lnTo>
                    <a:pt x="418" y="83"/>
                  </a:lnTo>
                  <a:lnTo>
                    <a:pt x="423" y="83"/>
                  </a:lnTo>
                  <a:lnTo>
                    <a:pt x="434" y="84"/>
                  </a:lnTo>
                  <a:lnTo>
                    <a:pt x="444" y="89"/>
                  </a:lnTo>
                  <a:lnTo>
                    <a:pt x="453" y="94"/>
                  </a:lnTo>
                  <a:lnTo>
                    <a:pt x="462" y="101"/>
                  </a:lnTo>
                  <a:lnTo>
                    <a:pt x="467" y="111"/>
                  </a:lnTo>
                  <a:lnTo>
                    <a:pt x="467" y="111"/>
                  </a:lnTo>
                  <a:lnTo>
                    <a:pt x="469" y="117"/>
                  </a:lnTo>
                  <a:lnTo>
                    <a:pt x="470" y="124"/>
                  </a:lnTo>
                  <a:lnTo>
                    <a:pt x="470" y="138"/>
                  </a:lnTo>
                  <a:lnTo>
                    <a:pt x="469" y="153"/>
                  </a:lnTo>
                  <a:lnTo>
                    <a:pt x="467" y="160"/>
                  </a:lnTo>
                  <a:lnTo>
                    <a:pt x="469" y="169"/>
                  </a:lnTo>
                  <a:lnTo>
                    <a:pt x="469" y="169"/>
                  </a:lnTo>
                  <a:lnTo>
                    <a:pt x="470" y="177"/>
                  </a:lnTo>
                  <a:lnTo>
                    <a:pt x="473" y="186"/>
                  </a:lnTo>
                  <a:lnTo>
                    <a:pt x="482" y="201"/>
                  </a:lnTo>
                  <a:lnTo>
                    <a:pt x="489" y="216"/>
                  </a:lnTo>
                  <a:lnTo>
                    <a:pt x="490" y="223"/>
                  </a:lnTo>
                  <a:lnTo>
                    <a:pt x="491" y="233"/>
                  </a:lnTo>
                  <a:lnTo>
                    <a:pt x="491" y="233"/>
                  </a:lnTo>
                  <a:lnTo>
                    <a:pt x="490" y="249"/>
                  </a:lnTo>
                  <a:lnTo>
                    <a:pt x="487" y="264"/>
                  </a:lnTo>
                  <a:lnTo>
                    <a:pt x="482" y="277"/>
                  </a:lnTo>
                  <a:lnTo>
                    <a:pt x="474" y="288"/>
                  </a:lnTo>
                  <a:lnTo>
                    <a:pt x="466" y="299"/>
                  </a:lnTo>
                  <a:lnTo>
                    <a:pt x="456" y="308"/>
                  </a:lnTo>
                  <a:lnTo>
                    <a:pt x="445" y="313"/>
                  </a:lnTo>
                  <a:lnTo>
                    <a:pt x="434" y="319"/>
                  </a:lnTo>
                  <a:lnTo>
                    <a:pt x="434" y="319"/>
                  </a:lnTo>
                  <a:lnTo>
                    <a:pt x="455" y="329"/>
                  </a:lnTo>
                  <a:lnTo>
                    <a:pt x="474" y="340"/>
                  </a:lnTo>
                  <a:lnTo>
                    <a:pt x="493" y="353"/>
                  </a:lnTo>
                  <a:lnTo>
                    <a:pt x="512" y="365"/>
                  </a:lnTo>
                  <a:lnTo>
                    <a:pt x="529" y="379"/>
                  </a:lnTo>
                  <a:lnTo>
                    <a:pt x="546" y="395"/>
                  </a:lnTo>
                  <a:lnTo>
                    <a:pt x="562" y="410"/>
                  </a:lnTo>
                  <a:lnTo>
                    <a:pt x="577" y="427"/>
                  </a:lnTo>
                  <a:lnTo>
                    <a:pt x="590" y="444"/>
                  </a:lnTo>
                  <a:lnTo>
                    <a:pt x="602" y="464"/>
                  </a:lnTo>
                  <a:lnTo>
                    <a:pt x="613" y="483"/>
                  </a:lnTo>
                  <a:lnTo>
                    <a:pt x="622" y="504"/>
                  </a:lnTo>
                  <a:lnTo>
                    <a:pt x="630" y="527"/>
                  </a:lnTo>
                  <a:lnTo>
                    <a:pt x="637" y="551"/>
                  </a:lnTo>
                  <a:lnTo>
                    <a:pt x="642" y="574"/>
                  </a:lnTo>
                  <a:lnTo>
                    <a:pt x="646" y="600"/>
                  </a:lnTo>
                  <a:lnTo>
                    <a:pt x="646" y="600"/>
                  </a:lnTo>
                  <a:lnTo>
                    <a:pt x="657" y="598"/>
                  </a:lnTo>
                  <a:lnTo>
                    <a:pt x="667" y="597"/>
                  </a:lnTo>
                  <a:lnTo>
                    <a:pt x="675" y="593"/>
                  </a:lnTo>
                  <a:lnTo>
                    <a:pt x="684" y="588"/>
                  </a:lnTo>
                  <a:lnTo>
                    <a:pt x="698" y="579"/>
                  </a:lnTo>
                  <a:lnTo>
                    <a:pt x="712" y="569"/>
                  </a:lnTo>
                  <a:lnTo>
                    <a:pt x="712" y="569"/>
                  </a:lnTo>
                  <a:close/>
                  <a:moveTo>
                    <a:pt x="396" y="111"/>
                  </a:moveTo>
                  <a:lnTo>
                    <a:pt x="396" y="111"/>
                  </a:lnTo>
                  <a:lnTo>
                    <a:pt x="376" y="125"/>
                  </a:lnTo>
                  <a:lnTo>
                    <a:pt x="368" y="134"/>
                  </a:lnTo>
                  <a:lnTo>
                    <a:pt x="361" y="143"/>
                  </a:lnTo>
                  <a:lnTo>
                    <a:pt x="355" y="153"/>
                  </a:lnTo>
                  <a:lnTo>
                    <a:pt x="351" y="164"/>
                  </a:lnTo>
                  <a:lnTo>
                    <a:pt x="348" y="177"/>
                  </a:lnTo>
                  <a:lnTo>
                    <a:pt x="348" y="193"/>
                  </a:lnTo>
                  <a:lnTo>
                    <a:pt x="348" y="193"/>
                  </a:lnTo>
                  <a:lnTo>
                    <a:pt x="351" y="225"/>
                  </a:lnTo>
                  <a:lnTo>
                    <a:pt x="352" y="240"/>
                  </a:lnTo>
                  <a:lnTo>
                    <a:pt x="357" y="253"/>
                  </a:lnTo>
                  <a:lnTo>
                    <a:pt x="357" y="253"/>
                  </a:lnTo>
                  <a:lnTo>
                    <a:pt x="362" y="263"/>
                  </a:lnTo>
                  <a:lnTo>
                    <a:pt x="371" y="273"/>
                  </a:lnTo>
                  <a:lnTo>
                    <a:pt x="379" y="281"/>
                  </a:lnTo>
                  <a:lnTo>
                    <a:pt x="390" y="289"/>
                  </a:lnTo>
                  <a:lnTo>
                    <a:pt x="401" y="296"/>
                  </a:lnTo>
                  <a:lnTo>
                    <a:pt x="413" y="301"/>
                  </a:lnTo>
                  <a:lnTo>
                    <a:pt x="424" y="303"/>
                  </a:lnTo>
                  <a:lnTo>
                    <a:pt x="435" y="303"/>
                  </a:lnTo>
                  <a:lnTo>
                    <a:pt x="435" y="303"/>
                  </a:lnTo>
                  <a:lnTo>
                    <a:pt x="445" y="301"/>
                  </a:lnTo>
                  <a:lnTo>
                    <a:pt x="453" y="295"/>
                  </a:lnTo>
                  <a:lnTo>
                    <a:pt x="462" y="287"/>
                  </a:lnTo>
                  <a:lnTo>
                    <a:pt x="467" y="278"/>
                  </a:lnTo>
                  <a:lnTo>
                    <a:pt x="473" y="267"/>
                  </a:lnTo>
                  <a:lnTo>
                    <a:pt x="476" y="256"/>
                  </a:lnTo>
                  <a:lnTo>
                    <a:pt x="479" y="244"/>
                  </a:lnTo>
                  <a:lnTo>
                    <a:pt x="479" y="233"/>
                  </a:lnTo>
                  <a:lnTo>
                    <a:pt x="479" y="233"/>
                  </a:lnTo>
                  <a:lnTo>
                    <a:pt x="479" y="223"/>
                  </a:lnTo>
                  <a:lnTo>
                    <a:pt x="476" y="214"/>
                  </a:lnTo>
                  <a:lnTo>
                    <a:pt x="469" y="197"/>
                  </a:lnTo>
                  <a:lnTo>
                    <a:pt x="460" y="180"/>
                  </a:lnTo>
                  <a:lnTo>
                    <a:pt x="458" y="171"/>
                  </a:lnTo>
                  <a:lnTo>
                    <a:pt x="456" y="163"/>
                  </a:lnTo>
                  <a:lnTo>
                    <a:pt x="456" y="163"/>
                  </a:lnTo>
                  <a:lnTo>
                    <a:pt x="456" y="143"/>
                  </a:lnTo>
                  <a:lnTo>
                    <a:pt x="456" y="134"/>
                  </a:lnTo>
                  <a:lnTo>
                    <a:pt x="456" y="122"/>
                  </a:lnTo>
                  <a:lnTo>
                    <a:pt x="453" y="114"/>
                  </a:lnTo>
                  <a:lnTo>
                    <a:pt x="449" y="105"/>
                  </a:lnTo>
                  <a:lnTo>
                    <a:pt x="445" y="103"/>
                  </a:lnTo>
                  <a:lnTo>
                    <a:pt x="441" y="100"/>
                  </a:lnTo>
                  <a:lnTo>
                    <a:pt x="437" y="98"/>
                  </a:lnTo>
                  <a:lnTo>
                    <a:pt x="430" y="97"/>
                  </a:lnTo>
                  <a:lnTo>
                    <a:pt x="430" y="97"/>
                  </a:lnTo>
                  <a:lnTo>
                    <a:pt x="425" y="97"/>
                  </a:lnTo>
                  <a:lnTo>
                    <a:pt x="420" y="98"/>
                  </a:lnTo>
                  <a:lnTo>
                    <a:pt x="409" y="101"/>
                  </a:lnTo>
                  <a:lnTo>
                    <a:pt x="409" y="101"/>
                  </a:lnTo>
                  <a:lnTo>
                    <a:pt x="410" y="104"/>
                  </a:lnTo>
                  <a:lnTo>
                    <a:pt x="411" y="105"/>
                  </a:lnTo>
                  <a:lnTo>
                    <a:pt x="413" y="107"/>
                  </a:lnTo>
                  <a:lnTo>
                    <a:pt x="413" y="111"/>
                  </a:lnTo>
                  <a:lnTo>
                    <a:pt x="413" y="111"/>
                  </a:lnTo>
                  <a:lnTo>
                    <a:pt x="396" y="111"/>
                  </a:lnTo>
                  <a:lnTo>
                    <a:pt x="396" y="111"/>
                  </a:lnTo>
                  <a:close/>
                  <a:moveTo>
                    <a:pt x="598" y="479"/>
                  </a:moveTo>
                  <a:lnTo>
                    <a:pt x="598" y="479"/>
                  </a:lnTo>
                  <a:lnTo>
                    <a:pt x="585" y="459"/>
                  </a:lnTo>
                  <a:lnTo>
                    <a:pt x="573" y="441"/>
                  </a:lnTo>
                  <a:lnTo>
                    <a:pt x="557" y="423"/>
                  </a:lnTo>
                  <a:lnTo>
                    <a:pt x="542" y="407"/>
                  </a:lnTo>
                  <a:lnTo>
                    <a:pt x="525" y="392"/>
                  </a:lnTo>
                  <a:lnTo>
                    <a:pt x="507" y="378"/>
                  </a:lnTo>
                  <a:lnTo>
                    <a:pt x="469" y="353"/>
                  </a:lnTo>
                  <a:lnTo>
                    <a:pt x="469" y="353"/>
                  </a:lnTo>
                  <a:lnTo>
                    <a:pt x="451" y="341"/>
                  </a:lnTo>
                  <a:lnTo>
                    <a:pt x="432" y="330"/>
                  </a:lnTo>
                  <a:lnTo>
                    <a:pt x="416" y="322"/>
                  </a:lnTo>
                  <a:lnTo>
                    <a:pt x="397" y="315"/>
                  </a:lnTo>
                  <a:lnTo>
                    <a:pt x="397" y="315"/>
                  </a:lnTo>
                  <a:lnTo>
                    <a:pt x="379" y="312"/>
                  </a:lnTo>
                  <a:lnTo>
                    <a:pt x="361" y="310"/>
                  </a:lnTo>
                  <a:lnTo>
                    <a:pt x="344" y="309"/>
                  </a:lnTo>
                  <a:lnTo>
                    <a:pt x="327" y="306"/>
                  </a:lnTo>
                  <a:lnTo>
                    <a:pt x="327" y="306"/>
                  </a:lnTo>
                  <a:lnTo>
                    <a:pt x="302" y="299"/>
                  </a:lnTo>
                  <a:lnTo>
                    <a:pt x="289" y="296"/>
                  </a:lnTo>
                  <a:lnTo>
                    <a:pt x="275" y="294"/>
                  </a:lnTo>
                  <a:lnTo>
                    <a:pt x="275" y="294"/>
                  </a:lnTo>
                  <a:lnTo>
                    <a:pt x="260" y="294"/>
                  </a:lnTo>
                  <a:lnTo>
                    <a:pt x="247" y="294"/>
                  </a:lnTo>
                  <a:lnTo>
                    <a:pt x="234" y="295"/>
                  </a:lnTo>
                  <a:lnTo>
                    <a:pt x="223" y="298"/>
                  </a:lnTo>
                  <a:lnTo>
                    <a:pt x="212" y="302"/>
                  </a:lnTo>
                  <a:lnTo>
                    <a:pt x="201" y="306"/>
                  </a:lnTo>
                  <a:lnTo>
                    <a:pt x="180" y="318"/>
                  </a:lnTo>
                  <a:lnTo>
                    <a:pt x="180" y="318"/>
                  </a:lnTo>
                  <a:lnTo>
                    <a:pt x="170" y="325"/>
                  </a:lnTo>
                  <a:lnTo>
                    <a:pt x="160" y="333"/>
                  </a:lnTo>
                  <a:lnTo>
                    <a:pt x="150" y="343"/>
                  </a:lnTo>
                  <a:lnTo>
                    <a:pt x="142" y="354"/>
                  </a:lnTo>
                  <a:lnTo>
                    <a:pt x="135" y="367"/>
                  </a:lnTo>
                  <a:lnTo>
                    <a:pt x="128" y="381"/>
                  </a:lnTo>
                  <a:lnTo>
                    <a:pt x="122" y="395"/>
                  </a:lnTo>
                  <a:lnTo>
                    <a:pt x="117" y="409"/>
                  </a:lnTo>
                  <a:lnTo>
                    <a:pt x="112" y="424"/>
                  </a:lnTo>
                  <a:lnTo>
                    <a:pt x="109" y="441"/>
                  </a:lnTo>
                  <a:lnTo>
                    <a:pt x="107" y="457"/>
                  </a:lnTo>
                  <a:lnTo>
                    <a:pt x="105" y="473"/>
                  </a:lnTo>
                  <a:lnTo>
                    <a:pt x="105" y="489"/>
                  </a:lnTo>
                  <a:lnTo>
                    <a:pt x="105" y="504"/>
                  </a:lnTo>
                  <a:lnTo>
                    <a:pt x="108" y="521"/>
                  </a:lnTo>
                  <a:lnTo>
                    <a:pt x="111" y="535"/>
                  </a:lnTo>
                  <a:lnTo>
                    <a:pt x="111" y="535"/>
                  </a:lnTo>
                  <a:lnTo>
                    <a:pt x="117" y="567"/>
                  </a:lnTo>
                  <a:lnTo>
                    <a:pt x="119" y="584"/>
                  </a:lnTo>
                  <a:lnTo>
                    <a:pt x="122" y="598"/>
                  </a:lnTo>
                  <a:lnTo>
                    <a:pt x="122" y="598"/>
                  </a:lnTo>
                  <a:lnTo>
                    <a:pt x="126" y="608"/>
                  </a:lnTo>
                  <a:lnTo>
                    <a:pt x="131" y="618"/>
                  </a:lnTo>
                  <a:lnTo>
                    <a:pt x="142" y="638"/>
                  </a:lnTo>
                  <a:lnTo>
                    <a:pt x="152" y="657"/>
                  </a:lnTo>
                  <a:lnTo>
                    <a:pt x="157" y="669"/>
                  </a:lnTo>
                  <a:lnTo>
                    <a:pt x="161" y="678"/>
                  </a:lnTo>
                  <a:lnTo>
                    <a:pt x="161" y="678"/>
                  </a:lnTo>
                  <a:lnTo>
                    <a:pt x="167" y="684"/>
                  </a:lnTo>
                  <a:lnTo>
                    <a:pt x="173" y="688"/>
                  </a:lnTo>
                  <a:lnTo>
                    <a:pt x="182" y="699"/>
                  </a:lnTo>
                  <a:lnTo>
                    <a:pt x="192" y="712"/>
                  </a:lnTo>
                  <a:lnTo>
                    <a:pt x="204" y="725"/>
                  </a:lnTo>
                  <a:lnTo>
                    <a:pt x="204" y="725"/>
                  </a:lnTo>
                  <a:lnTo>
                    <a:pt x="216" y="737"/>
                  </a:lnTo>
                  <a:lnTo>
                    <a:pt x="232" y="749"/>
                  </a:lnTo>
                  <a:lnTo>
                    <a:pt x="247" y="760"/>
                  </a:lnTo>
                  <a:lnTo>
                    <a:pt x="265" y="770"/>
                  </a:lnTo>
                  <a:lnTo>
                    <a:pt x="284" y="779"/>
                  </a:lnTo>
                  <a:lnTo>
                    <a:pt x="302" y="788"/>
                  </a:lnTo>
                  <a:lnTo>
                    <a:pt x="320" y="795"/>
                  </a:lnTo>
                  <a:lnTo>
                    <a:pt x="340" y="802"/>
                  </a:lnTo>
                  <a:lnTo>
                    <a:pt x="340" y="802"/>
                  </a:lnTo>
                  <a:lnTo>
                    <a:pt x="368" y="809"/>
                  </a:lnTo>
                  <a:lnTo>
                    <a:pt x="397" y="813"/>
                  </a:lnTo>
                  <a:lnTo>
                    <a:pt x="427" y="815"/>
                  </a:lnTo>
                  <a:lnTo>
                    <a:pt x="455" y="813"/>
                  </a:lnTo>
                  <a:lnTo>
                    <a:pt x="483" y="810"/>
                  </a:lnTo>
                  <a:lnTo>
                    <a:pt x="511" y="805"/>
                  </a:lnTo>
                  <a:lnTo>
                    <a:pt x="536" y="796"/>
                  </a:lnTo>
                  <a:lnTo>
                    <a:pt x="562" y="785"/>
                  </a:lnTo>
                  <a:lnTo>
                    <a:pt x="562" y="785"/>
                  </a:lnTo>
                  <a:lnTo>
                    <a:pt x="578" y="770"/>
                  </a:lnTo>
                  <a:lnTo>
                    <a:pt x="588" y="763"/>
                  </a:lnTo>
                  <a:lnTo>
                    <a:pt x="598" y="756"/>
                  </a:lnTo>
                  <a:lnTo>
                    <a:pt x="598" y="756"/>
                  </a:lnTo>
                  <a:lnTo>
                    <a:pt x="599" y="747"/>
                  </a:lnTo>
                  <a:lnTo>
                    <a:pt x="602" y="740"/>
                  </a:lnTo>
                  <a:lnTo>
                    <a:pt x="606" y="734"/>
                  </a:lnTo>
                  <a:lnTo>
                    <a:pt x="612" y="729"/>
                  </a:lnTo>
                  <a:lnTo>
                    <a:pt x="623" y="719"/>
                  </a:lnTo>
                  <a:lnTo>
                    <a:pt x="627" y="713"/>
                  </a:lnTo>
                  <a:lnTo>
                    <a:pt x="632" y="706"/>
                  </a:lnTo>
                  <a:lnTo>
                    <a:pt x="632" y="706"/>
                  </a:lnTo>
                  <a:lnTo>
                    <a:pt x="635" y="697"/>
                  </a:lnTo>
                  <a:lnTo>
                    <a:pt x="636" y="685"/>
                  </a:lnTo>
                  <a:lnTo>
                    <a:pt x="636" y="673"/>
                  </a:lnTo>
                  <a:lnTo>
                    <a:pt x="635" y="660"/>
                  </a:lnTo>
                  <a:lnTo>
                    <a:pt x="633" y="633"/>
                  </a:lnTo>
                  <a:lnTo>
                    <a:pt x="633" y="619"/>
                  </a:lnTo>
                  <a:lnTo>
                    <a:pt x="633" y="604"/>
                  </a:lnTo>
                  <a:lnTo>
                    <a:pt x="633" y="604"/>
                  </a:lnTo>
                  <a:lnTo>
                    <a:pt x="625" y="605"/>
                  </a:lnTo>
                  <a:lnTo>
                    <a:pt x="615" y="604"/>
                  </a:lnTo>
                  <a:lnTo>
                    <a:pt x="604" y="603"/>
                  </a:lnTo>
                  <a:lnTo>
                    <a:pt x="594" y="600"/>
                  </a:lnTo>
                  <a:lnTo>
                    <a:pt x="584" y="595"/>
                  </a:lnTo>
                  <a:lnTo>
                    <a:pt x="576" y="591"/>
                  </a:lnTo>
                  <a:lnTo>
                    <a:pt x="570" y="586"/>
                  </a:lnTo>
                  <a:lnTo>
                    <a:pt x="567" y="579"/>
                  </a:lnTo>
                  <a:lnTo>
                    <a:pt x="567" y="579"/>
                  </a:lnTo>
                  <a:lnTo>
                    <a:pt x="583" y="584"/>
                  </a:lnTo>
                  <a:lnTo>
                    <a:pt x="599" y="588"/>
                  </a:lnTo>
                  <a:lnTo>
                    <a:pt x="615" y="591"/>
                  </a:lnTo>
                  <a:lnTo>
                    <a:pt x="623" y="591"/>
                  </a:lnTo>
                  <a:lnTo>
                    <a:pt x="632" y="590"/>
                  </a:lnTo>
                  <a:lnTo>
                    <a:pt x="632" y="590"/>
                  </a:lnTo>
                  <a:lnTo>
                    <a:pt x="625" y="562"/>
                  </a:lnTo>
                  <a:lnTo>
                    <a:pt x="618" y="534"/>
                  </a:lnTo>
                  <a:lnTo>
                    <a:pt x="609" y="506"/>
                  </a:lnTo>
                  <a:lnTo>
                    <a:pt x="604" y="493"/>
                  </a:lnTo>
                  <a:lnTo>
                    <a:pt x="598" y="479"/>
                  </a:lnTo>
                  <a:lnTo>
                    <a:pt x="598" y="479"/>
                  </a:lnTo>
                  <a:close/>
                  <a:moveTo>
                    <a:pt x="1064" y="355"/>
                  </a:moveTo>
                  <a:lnTo>
                    <a:pt x="1064" y="355"/>
                  </a:lnTo>
                  <a:lnTo>
                    <a:pt x="1051" y="353"/>
                  </a:lnTo>
                  <a:lnTo>
                    <a:pt x="1037" y="351"/>
                  </a:lnTo>
                  <a:lnTo>
                    <a:pt x="1023" y="350"/>
                  </a:lnTo>
                  <a:lnTo>
                    <a:pt x="1011" y="350"/>
                  </a:lnTo>
                  <a:lnTo>
                    <a:pt x="998" y="350"/>
                  </a:lnTo>
                  <a:lnTo>
                    <a:pt x="984" y="353"/>
                  </a:lnTo>
                  <a:lnTo>
                    <a:pt x="960" y="358"/>
                  </a:lnTo>
                  <a:lnTo>
                    <a:pt x="936" y="367"/>
                  </a:lnTo>
                  <a:lnTo>
                    <a:pt x="914" y="376"/>
                  </a:lnTo>
                  <a:lnTo>
                    <a:pt x="894" y="391"/>
                  </a:lnTo>
                  <a:lnTo>
                    <a:pt x="876" y="405"/>
                  </a:lnTo>
                  <a:lnTo>
                    <a:pt x="876" y="405"/>
                  </a:lnTo>
                  <a:lnTo>
                    <a:pt x="863" y="417"/>
                  </a:lnTo>
                  <a:lnTo>
                    <a:pt x="852" y="431"/>
                  </a:lnTo>
                  <a:lnTo>
                    <a:pt x="839" y="447"/>
                  </a:lnTo>
                  <a:lnTo>
                    <a:pt x="828" y="462"/>
                  </a:lnTo>
                  <a:lnTo>
                    <a:pt x="818" y="479"/>
                  </a:lnTo>
                  <a:lnTo>
                    <a:pt x="807" y="497"/>
                  </a:lnTo>
                  <a:lnTo>
                    <a:pt x="797" y="515"/>
                  </a:lnTo>
                  <a:lnTo>
                    <a:pt x="789" y="535"/>
                  </a:lnTo>
                  <a:lnTo>
                    <a:pt x="781" y="555"/>
                  </a:lnTo>
                  <a:lnTo>
                    <a:pt x="773" y="576"/>
                  </a:lnTo>
                  <a:lnTo>
                    <a:pt x="766" y="597"/>
                  </a:lnTo>
                  <a:lnTo>
                    <a:pt x="759" y="618"/>
                  </a:lnTo>
                  <a:lnTo>
                    <a:pt x="755" y="640"/>
                  </a:lnTo>
                  <a:lnTo>
                    <a:pt x="751" y="661"/>
                  </a:lnTo>
                  <a:lnTo>
                    <a:pt x="748" y="684"/>
                  </a:lnTo>
                  <a:lnTo>
                    <a:pt x="747" y="706"/>
                  </a:lnTo>
                  <a:lnTo>
                    <a:pt x="747" y="706"/>
                  </a:lnTo>
                  <a:lnTo>
                    <a:pt x="745" y="734"/>
                  </a:lnTo>
                  <a:lnTo>
                    <a:pt x="747" y="760"/>
                  </a:lnTo>
                  <a:lnTo>
                    <a:pt x="750" y="785"/>
                  </a:lnTo>
                  <a:lnTo>
                    <a:pt x="754" y="809"/>
                  </a:lnTo>
                  <a:lnTo>
                    <a:pt x="761" y="830"/>
                  </a:lnTo>
                  <a:lnTo>
                    <a:pt x="771" y="850"/>
                  </a:lnTo>
                  <a:lnTo>
                    <a:pt x="776" y="859"/>
                  </a:lnTo>
                  <a:lnTo>
                    <a:pt x="783" y="868"/>
                  </a:lnTo>
                  <a:lnTo>
                    <a:pt x="789" y="876"/>
                  </a:lnTo>
                  <a:lnTo>
                    <a:pt x="797" y="883"/>
                  </a:lnTo>
                  <a:lnTo>
                    <a:pt x="797" y="883"/>
                  </a:lnTo>
                  <a:lnTo>
                    <a:pt x="807" y="892"/>
                  </a:lnTo>
                  <a:lnTo>
                    <a:pt x="817" y="899"/>
                  </a:lnTo>
                  <a:lnTo>
                    <a:pt x="828" y="904"/>
                  </a:lnTo>
                  <a:lnTo>
                    <a:pt x="839" y="910"/>
                  </a:lnTo>
                  <a:lnTo>
                    <a:pt x="852" y="914"/>
                  </a:lnTo>
                  <a:lnTo>
                    <a:pt x="866" y="917"/>
                  </a:lnTo>
                  <a:lnTo>
                    <a:pt x="882" y="918"/>
                  </a:lnTo>
                  <a:lnTo>
                    <a:pt x="898" y="918"/>
                  </a:lnTo>
                  <a:lnTo>
                    <a:pt x="898" y="918"/>
                  </a:lnTo>
                  <a:lnTo>
                    <a:pt x="917" y="917"/>
                  </a:lnTo>
                  <a:lnTo>
                    <a:pt x="935" y="916"/>
                  </a:lnTo>
                  <a:lnTo>
                    <a:pt x="952" y="913"/>
                  </a:lnTo>
                  <a:lnTo>
                    <a:pt x="969" y="907"/>
                  </a:lnTo>
                  <a:lnTo>
                    <a:pt x="985" y="902"/>
                  </a:lnTo>
                  <a:lnTo>
                    <a:pt x="1001" y="896"/>
                  </a:lnTo>
                  <a:lnTo>
                    <a:pt x="1016" y="889"/>
                  </a:lnTo>
                  <a:lnTo>
                    <a:pt x="1032" y="881"/>
                  </a:lnTo>
                  <a:lnTo>
                    <a:pt x="1060" y="864"/>
                  </a:lnTo>
                  <a:lnTo>
                    <a:pt x="1085" y="844"/>
                  </a:lnTo>
                  <a:lnTo>
                    <a:pt x="1110" y="824"/>
                  </a:lnTo>
                  <a:lnTo>
                    <a:pt x="1133" y="805"/>
                  </a:lnTo>
                  <a:lnTo>
                    <a:pt x="1133" y="805"/>
                  </a:lnTo>
                  <a:lnTo>
                    <a:pt x="1143" y="795"/>
                  </a:lnTo>
                  <a:lnTo>
                    <a:pt x="1154" y="784"/>
                  </a:lnTo>
                  <a:lnTo>
                    <a:pt x="1174" y="757"/>
                  </a:lnTo>
                  <a:lnTo>
                    <a:pt x="1192" y="730"/>
                  </a:lnTo>
                  <a:lnTo>
                    <a:pt x="1199" y="716"/>
                  </a:lnTo>
                  <a:lnTo>
                    <a:pt x="1204" y="704"/>
                  </a:lnTo>
                  <a:lnTo>
                    <a:pt x="1204" y="704"/>
                  </a:lnTo>
                  <a:lnTo>
                    <a:pt x="1211" y="685"/>
                  </a:lnTo>
                  <a:lnTo>
                    <a:pt x="1217" y="667"/>
                  </a:lnTo>
                  <a:lnTo>
                    <a:pt x="1221" y="649"/>
                  </a:lnTo>
                  <a:lnTo>
                    <a:pt x="1226" y="629"/>
                  </a:lnTo>
                  <a:lnTo>
                    <a:pt x="1227" y="611"/>
                  </a:lnTo>
                  <a:lnTo>
                    <a:pt x="1228" y="593"/>
                  </a:lnTo>
                  <a:lnTo>
                    <a:pt x="1228" y="573"/>
                  </a:lnTo>
                  <a:lnTo>
                    <a:pt x="1228" y="555"/>
                  </a:lnTo>
                  <a:lnTo>
                    <a:pt x="1226" y="537"/>
                  </a:lnTo>
                  <a:lnTo>
                    <a:pt x="1223" y="518"/>
                  </a:lnTo>
                  <a:lnTo>
                    <a:pt x="1217" y="501"/>
                  </a:lnTo>
                  <a:lnTo>
                    <a:pt x="1211" y="483"/>
                  </a:lnTo>
                  <a:lnTo>
                    <a:pt x="1204" y="466"/>
                  </a:lnTo>
                  <a:lnTo>
                    <a:pt x="1196" y="451"/>
                  </a:lnTo>
                  <a:lnTo>
                    <a:pt x="1186" y="435"/>
                  </a:lnTo>
                  <a:lnTo>
                    <a:pt x="1175" y="420"/>
                  </a:lnTo>
                  <a:lnTo>
                    <a:pt x="1175" y="420"/>
                  </a:lnTo>
                  <a:lnTo>
                    <a:pt x="1144" y="396"/>
                  </a:lnTo>
                  <a:lnTo>
                    <a:pt x="1113" y="371"/>
                  </a:lnTo>
                  <a:lnTo>
                    <a:pt x="1113" y="371"/>
                  </a:lnTo>
                  <a:lnTo>
                    <a:pt x="1101" y="369"/>
                  </a:lnTo>
                  <a:lnTo>
                    <a:pt x="1089" y="364"/>
                  </a:lnTo>
                  <a:lnTo>
                    <a:pt x="1077" y="360"/>
                  </a:lnTo>
                  <a:lnTo>
                    <a:pt x="1064" y="355"/>
                  </a:lnTo>
                  <a:lnTo>
                    <a:pt x="1064" y="355"/>
                  </a:lnTo>
                  <a:close/>
                  <a:moveTo>
                    <a:pt x="710" y="593"/>
                  </a:moveTo>
                  <a:lnTo>
                    <a:pt x="710" y="593"/>
                  </a:lnTo>
                  <a:lnTo>
                    <a:pt x="708" y="597"/>
                  </a:lnTo>
                  <a:lnTo>
                    <a:pt x="705" y="600"/>
                  </a:lnTo>
                  <a:lnTo>
                    <a:pt x="696" y="604"/>
                  </a:lnTo>
                  <a:lnTo>
                    <a:pt x="688" y="608"/>
                  </a:lnTo>
                  <a:lnTo>
                    <a:pt x="679" y="612"/>
                  </a:lnTo>
                  <a:lnTo>
                    <a:pt x="679" y="612"/>
                  </a:lnTo>
                  <a:lnTo>
                    <a:pt x="678" y="611"/>
                  </a:lnTo>
                  <a:lnTo>
                    <a:pt x="675" y="611"/>
                  </a:lnTo>
                  <a:lnTo>
                    <a:pt x="672" y="611"/>
                  </a:lnTo>
                  <a:lnTo>
                    <a:pt x="670" y="612"/>
                  </a:lnTo>
                  <a:lnTo>
                    <a:pt x="670" y="612"/>
                  </a:lnTo>
                  <a:lnTo>
                    <a:pt x="668" y="625"/>
                  </a:lnTo>
                  <a:lnTo>
                    <a:pt x="668" y="639"/>
                  </a:lnTo>
                  <a:lnTo>
                    <a:pt x="670" y="646"/>
                  </a:lnTo>
                  <a:lnTo>
                    <a:pt x="671" y="650"/>
                  </a:lnTo>
                  <a:lnTo>
                    <a:pt x="674" y="656"/>
                  </a:lnTo>
                  <a:lnTo>
                    <a:pt x="678" y="659"/>
                  </a:lnTo>
                  <a:lnTo>
                    <a:pt x="678" y="659"/>
                  </a:lnTo>
                  <a:lnTo>
                    <a:pt x="685" y="656"/>
                  </a:lnTo>
                  <a:lnTo>
                    <a:pt x="691" y="653"/>
                  </a:lnTo>
                  <a:lnTo>
                    <a:pt x="696" y="649"/>
                  </a:lnTo>
                  <a:lnTo>
                    <a:pt x="699" y="643"/>
                  </a:lnTo>
                  <a:lnTo>
                    <a:pt x="706" y="632"/>
                  </a:lnTo>
                  <a:lnTo>
                    <a:pt x="710" y="628"/>
                  </a:lnTo>
                  <a:lnTo>
                    <a:pt x="715" y="624"/>
                  </a:lnTo>
                  <a:lnTo>
                    <a:pt x="715" y="624"/>
                  </a:lnTo>
                  <a:lnTo>
                    <a:pt x="731" y="624"/>
                  </a:lnTo>
                  <a:lnTo>
                    <a:pt x="737" y="624"/>
                  </a:lnTo>
                  <a:lnTo>
                    <a:pt x="745" y="621"/>
                  </a:lnTo>
                  <a:lnTo>
                    <a:pt x="745" y="621"/>
                  </a:lnTo>
                  <a:lnTo>
                    <a:pt x="744" y="615"/>
                  </a:lnTo>
                  <a:lnTo>
                    <a:pt x="741" y="610"/>
                  </a:lnTo>
                  <a:lnTo>
                    <a:pt x="738" y="604"/>
                  </a:lnTo>
                  <a:lnTo>
                    <a:pt x="734" y="601"/>
                  </a:lnTo>
                  <a:lnTo>
                    <a:pt x="729" y="598"/>
                  </a:lnTo>
                  <a:lnTo>
                    <a:pt x="723" y="595"/>
                  </a:lnTo>
                  <a:lnTo>
                    <a:pt x="710" y="593"/>
                  </a:lnTo>
                  <a:lnTo>
                    <a:pt x="710" y="593"/>
                  </a:lnTo>
                  <a:close/>
                  <a:moveTo>
                    <a:pt x="783" y="896"/>
                  </a:moveTo>
                  <a:lnTo>
                    <a:pt x="783" y="896"/>
                  </a:lnTo>
                  <a:lnTo>
                    <a:pt x="786" y="895"/>
                  </a:lnTo>
                  <a:lnTo>
                    <a:pt x="786" y="895"/>
                  </a:lnTo>
                  <a:lnTo>
                    <a:pt x="785" y="895"/>
                  </a:lnTo>
                  <a:lnTo>
                    <a:pt x="785" y="895"/>
                  </a:lnTo>
                  <a:lnTo>
                    <a:pt x="781" y="892"/>
                  </a:lnTo>
                  <a:lnTo>
                    <a:pt x="776" y="889"/>
                  </a:lnTo>
                  <a:lnTo>
                    <a:pt x="776" y="889"/>
                  </a:lnTo>
                  <a:lnTo>
                    <a:pt x="762" y="862"/>
                  </a:lnTo>
                  <a:lnTo>
                    <a:pt x="751" y="834"/>
                  </a:lnTo>
                  <a:lnTo>
                    <a:pt x="740" y="806"/>
                  </a:lnTo>
                  <a:lnTo>
                    <a:pt x="731" y="778"/>
                  </a:lnTo>
                  <a:lnTo>
                    <a:pt x="716" y="722"/>
                  </a:lnTo>
                  <a:lnTo>
                    <a:pt x="700" y="663"/>
                  </a:lnTo>
                  <a:lnTo>
                    <a:pt x="700" y="663"/>
                  </a:lnTo>
                  <a:lnTo>
                    <a:pt x="682" y="670"/>
                  </a:lnTo>
                  <a:lnTo>
                    <a:pt x="672" y="671"/>
                  </a:lnTo>
                  <a:lnTo>
                    <a:pt x="667" y="670"/>
                  </a:lnTo>
                  <a:lnTo>
                    <a:pt x="663" y="669"/>
                  </a:lnTo>
                  <a:lnTo>
                    <a:pt x="663" y="669"/>
                  </a:lnTo>
                  <a:lnTo>
                    <a:pt x="658" y="653"/>
                  </a:lnTo>
                  <a:lnTo>
                    <a:pt x="657" y="639"/>
                  </a:lnTo>
                  <a:lnTo>
                    <a:pt x="658" y="625"/>
                  </a:lnTo>
                  <a:lnTo>
                    <a:pt x="661" y="611"/>
                  </a:lnTo>
                  <a:lnTo>
                    <a:pt x="661" y="611"/>
                  </a:lnTo>
                  <a:lnTo>
                    <a:pt x="651" y="611"/>
                  </a:lnTo>
                  <a:lnTo>
                    <a:pt x="649" y="611"/>
                  </a:lnTo>
                  <a:lnTo>
                    <a:pt x="646" y="610"/>
                  </a:lnTo>
                  <a:lnTo>
                    <a:pt x="646" y="610"/>
                  </a:lnTo>
                  <a:lnTo>
                    <a:pt x="647" y="624"/>
                  </a:lnTo>
                  <a:lnTo>
                    <a:pt x="647" y="639"/>
                  </a:lnTo>
                  <a:lnTo>
                    <a:pt x="646" y="673"/>
                  </a:lnTo>
                  <a:lnTo>
                    <a:pt x="646" y="704"/>
                  </a:lnTo>
                  <a:lnTo>
                    <a:pt x="646" y="718"/>
                  </a:lnTo>
                  <a:lnTo>
                    <a:pt x="649" y="730"/>
                  </a:lnTo>
                  <a:lnTo>
                    <a:pt x="649" y="730"/>
                  </a:lnTo>
                  <a:lnTo>
                    <a:pt x="654" y="730"/>
                  </a:lnTo>
                  <a:lnTo>
                    <a:pt x="661" y="732"/>
                  </a:lnTo>
                  <a:lnTo>
                    <a:pt x="667" y="733"/>
                  </a:lnTo>
                  <a:lnTo>
                    <a:pt x="672" y="737"/>
                  </a:lnTo>
                  <a:lnTo>
                    <a:pt x="678" y="742"/>
                  </a:lnTo>
                  <a:lnTo>
                    <a:pt x="682" y="746"/>
                  </a:lnTo>
                  <a:lnTo>
                    <a:pt x="685" y="751"/>
                  </a:lnTo>
                  <a:lnTo>
                    <a:pt x="686" y="757"/>
                  </a:lnTo>
                  <a:lnTo>
                    <a:pt x="686" y="757"/>
                  </a:lnTo>
                  <a:lnTo>
                    <a:pt x="682" y="767"/>
                  </a:lnTo>
                  <a:lnTo>
                    <a:pt x="675" y="774"/>
                  </a:lnTo>
                  <a:lnTo>
                    <a:pt x="667" y="778"/>
                  </a:lnTo>
                  <a:lnTo>
                    <a:pt x="657" y="782"/>
                  </a:lnTo>
                  <a:lnTo>
                    <a:pt x="657" y="782"/>
                  </a:lnTo>
                  <a:lnTo>
                    <a:pt x="656" y="800"/>
                  </a:lnTo>
                  <a:lnTo>
                    <a:pt x="656" y="820"/>
                  </a:lnTo>
                  <a:lnTo>
                    <a:pt x="658" y="841"/>
                  </a:lnTo>
                  <a:lnTo>
                    <a:pt x="663" y="861"/>
                  </a:lnTo>
                  <a:lnTo>
                    <a:pt x="667" y="881"/>
                  </a:lnTo>
                  <a:lnTo>
                    <a:pt x="672" y="899"/>
                  </a:lnTo>
                  <a:lnTo>
                    <a:pt x="679" y="917"/>
                  </a:lnTo>
                  <a:lnTo>
                    <a:pt x="686" y="932"/>
                  </a:lnTo>
                  <a:lnTo>
                    <a:pt x="686" y="932"/>
                  </a:lnTo>
                  <a:lnTo>
                    <a:pt x="716" y="991"/>
                  </a:lnTo>
                  <a:lnTo>
                    <a:pt x="730" y="1020"/>
                  </a:lnTo>
                  <a:lnTo>
                    <a:pt x="743" y="1046"/>
                  </a:lnTo>
                  <a:lnTo>
                    <a:pt x="743" y="1046"/>
                  </a:lnTo>
                  <a:lnTo>
                    <a:pt x="754" y="1007"/>
                  </a:lnTo>
                  <a:lnTo>
                    <a:pt x="759" y="987"/>
                  </a:lnTo>
                  <a:lnTo>
                    <a:pt x="768" y="970"/>
                  </a:lnTo>
                  <a:lnTo>
                    <a:pt x="768" y="970"/>
                  </a:lnTo>
                  <a:lnTo>
                    <a:pt x="762" y="962"/>
                  </a:lnTo>
                  <a:lnTo>
                    <a:pt x="759" y="954"/>
                  </a:lnTo>
                  <a:lnTo>
                    <a:pt x="755" y="944"/>
                  </a:lnTo>
                  <a:lnTo>
                    <a:pt x="750" y="937"/>
                  </a:lnTo>
                  <a:lnTo>
                    <a:pt x="750" y="937"/>
                  </a:lnTo>
                  <a:lnTo>
                    <a:pt x="738" y="935"/>
                  </a:lnTo>
                  <a:lnTo>
                    <a:pt x="729" y="932"/>
                  </a:lnTo>
                  <a:lnTo>
                    <a:pt x="724" y="930"/>
                  </a:lnTo>
                  <a:lnTo>
                    <a:pt x="720" y="927"/>
                  </a:lnTo>
                  <a:lnTo>
                    <a:pt x="719" y="924"/>
                  </a:lnTo>
                  <a:lnTo>
                    <a:pt x="717" y="918"/>
                  </a:lnTo>
                  <a:lnTo>
                    <a:pt x="717" y="918"/>
                  </a:lnTo>
                  <a:lnTo>
                    <a:pt x="717" y="913"/>
                  </a:lnTo>
                  <a:lnTo>
                    <a:pt x="720" y="909"/>
                  </a:lnTo>
                  <a:lnTo>
                    <a:pt x="723" y="904"/>
                  </a:lnTo>
                  <a:lnTo>
                    <a:pt x="726" y="902"/>
                  </a:lnTo>
                  <a:lnTo>
                    <a:pt x="734" y="897"/>
                  </a:lnTo>
                  <a:lnTo>
                    <a:pt x="744" y="895"/>
                  </a:lnTo>
                  <a:lnTo>
                    <a:pt x="755" y="895"/>
                  </a:lnTo>
                  <a:lnTo>
                    <a:pt x="765" y="895"/>
                  </a:lnTo>
                  <a:lnTo>
                    <a:pt x="783" y="896"/>
                  </a:lnTo>
                  <a:lnTo>
                    <a:pt x="783" y="896"/>
                  </a:lnTo>
                  <a:close/>
                  <a:moveTo>
                    <a:pt x="733" y="737"/>
                  </a:moveTo>
                  <a:lnTo>
                    <a:pt x="733" y="737"/>
                  </a:lnTo>
                  <a:lnTo>
                    <a:pt x="733" y="708"/>
                  </a:lnTo>
                  <a:lnTo>
                    <a:pt x="736" y="683"/>
                  </a:lnTo>
                  <a:lnTo>
                    <a:pt x="738" y="657"/>
                  </a:lnTo>
                  <a:lnTo>
                    <a:pt x="743" y="633"/>
                  </a:lnTo>
                  <a:lnTo>
                    <a:pt x="743" y="633"/>
                  </a:lnTo>
                  <a:lnTo>
                    <a:pt x="734" y="635"/>
                  </a:lnTo>
                  <a:lnTo>
                    <a:pt x="727" y="636"/>
                  </a:lnTo>
                  <a:lnTo>
                    <a:pt x="722" y="640"/>
                  </a:lnTo>
                  <a:lnTo>
                    <a:pt x="717" y="645"/>
                  </a:lnTo>
                  <a:lnTo>
                    <a:pt x="716" y="650"/>
                  </a:lnTo>
                  <a:lnTo>
                    <a:pt x="715" y="657"/>
                  </a:lnTo>
                  <a:lnTo>
                    <a:pt x="715" y="664"/>
                  </a:lnTo>
                  <a:lnTo>
                    <a:pt x="716" y="671"/>
                  </a:lnTo>
                  <a:lnTo>
                    <a:pt x="720" y="688"/>
                  </a:lnTo>
                  <a:lnTo>
                    <a:pt x="726" y="705"/>
                  </a:lnTo>
                  <a:lnTo>
                    <a:pt x="730" y="722"/>
                  </a:lnTo>
                  <a:lnTo>
                    <a:pt x="733" y="737"/>
                  </a:lnTo>
                  <a:lnTo>
                    <a:pt x="733" y="737"/>
                  </a:lnTo>
                  <a:close/>
                  <a:moveTo>
                    <a:pt x="612" y="761"/>
                  </a:moveTo>
                  <a:lnTo>
                    <a:pt x="612" y="761"/>
                  </a:lnTo>
                  <a:lnTo>
                    <a:pt x="618" y="757"/>
                  </a:lnTo>
                  <a:lnTo>
                    <a:pt x="623" y="751"/>
                  </a:lnTo>
                  <a:lnTo>
                    <a:pt x="627" y="744"/>
                  </a:lnTo>
                  <a:lnTo>
                    <a:pt x="629" y="737"/>
                  </a:lnTo>
                  <a:lnTo>
                    <a:pt x="629" y="737"/>
                  </a:lnTo>
                  <a:lnTo>
                    <a:pt x="625" y="737"/>
                  </a:lnTo>
                  <a:lnTo>
                    <a:pt x="620" y="739"/>
                  </a:lnTo>
                  <a:lnTo>
                    <a:pt x="618" y="742"/>
                  </a:lnTo>
                  <a:lnTo>
                    <a:pt x="616" y="744"/>
                  </a:lnTo>
                  <a:lnTo>
                    <a:pt x="613" y="753"/>
                  </a:lnTo>
                  <a:lnTo>
                    <a:pt x="612" y="761"/>
                  </a:lnTo>
                  <a:lnTo>
                    <a:pt x="612" y="761"/>
                  </a:lnTo>
                  <a:close/>
                  <a:moveTo>
                    <a:pt x="601" y="789"/>
                  </a:moveTo>
                  <a:lnTo>
                    <a:pt x="601" y="789"/>
                  </a:lnTo>
                  <a:lnTo>
                    <a:pt x="604" y="793"/>
                  </a:lnTo>
                  <a:lnTo>
                    <a:pt x="605" y="800"/>
                  </a:lnTo>
                  <a:lnTo>
                    <a:pt x="606" y="809"/>
                  </a:lnTo>
                  <a:lnTo>
                    <a:pt x="608" y="817"/>
                  </a:lnTo>
                  <a:lnTo>
                    <a:pt x="608" y="817"/>
                  </a:lnTo>
                  <a:lnTo>
                    <a:pt x="619" y="812"/>
                  </a:lnTo>
                  <a:lnTo>
                    <a:pt x="629" y="806"/>
                  </a:lnTo>
                  <a:lnTo>
                    <a:pt x="633" y="802"/>
                  </a:lnTo>
                  <a:lnTo>
                    <a:pt x="637" y="798"/>
                  </a:lnTo>
                  <a:lnTo>
                    <a:pt x="640" y="793"/>
                  </a:lnTo>
                  <a:lnTo>
                    <a:pt x="642" y="788"/>
                  </a:lnTo>
                  <a:lnTo>
                    <a:pt x="642" y="788"/>
                  </a:lnTo>
                  <a:lnTo>
                    <a:pt x="639" y="784"/>
                  </a:lnTo>
                  <a:lnTo>
                    <a:pt x="639" y="779"/>
                  </a:lnTo>
                  <a:lnTo>
                    <a:pt x="639" y="778"/>
                  </a:lnTo>
                  <a:lnTo>
                    <a:pt x="639" y="775"/>
                  </a:lnTo>
                  <a:lnTo>
                    <a:pt x="643" y="772"/>
                  </a:lnTo>
                  <a:lnTo>
                    <a:pt x="650" y="770"/>
                  </a:lnTo>
                  <a:lnTo>
                    <a:pt x="663" y="765"/>
                  </a:lnTo>
                  <a:lnTo>
                    <a:pt x="667" y="763"/>
                  </a:lnTo>
                  <a:lnTo>
                    <a:pt x="670" y="760"/>
                  </a:lnTo>
                  <a:lnTo>
                    <a:pt x="670" y="757"/>
                  </a:lnTo>
                  <a:lnTo>
                    <a:pt x="670" y="757"/>
                  </a:lnTo>
                  <a:lnTo>
                    <a:pt x="670" y="753"/>
                  </a:lnTo>
                  <a:lnTo>
                    <a:pt x="668" y="750"/>
                  </a:lnTo>
                  <a:lnTo>
                    <a:pt x="665" y="747"/>
                  </a:lnTo>
                  <a:lnTo>
                    <a:pt x="661" y="746"/>
                  </a:lnTo>
                  <a:lnTo>
                    <a:pt x="653" y="744"/>
                  </a:lnTo>
                  <a:lnTo>
                    <a:pt x="643" y="742"/>
                  </a:lnTo>
                  <a:lnTo>
                    <a:pt x="643" y="742"/>
                  </a:lnTo>
                  <a:lnTo>
                    <a:pt x="640" y="750"/>
                  </a:lnTo>
                  <a:lnTo>
                    <a:pt x="636" y="757"/>
                  </a:lnTo>
                  <a:lnTo>
                    <a:pt x="632" y="763"/>
                  </a:lnTo>
                  <a:lnTo>
                    <a:pt x="626" y="768"/>
                  </a:lnTo>
                  <a:lnTo>
                    <a:pt x="613" y="778"/>
                  </a:lnTo>
                  <a:lnTo>
                    <a:pt x="601" y="789"/>
                  </a:lnTo>
                  <a:lnTo>
                    <a:pt x="601" y="789"/>
                  </a:lnTo>
                  <a:close/>
                  <a:moveTo>
                    <a:pt x="797" y="917"/>
                  </a:moveTo>
                  <a:lnTo>
                    <a:pt x="797" y="917"/>
                  </a:lnTo>
                  <a:lnTo>
                    <a:pt x="779" y="913"/>
                  </a:lnTo>
                  <a:lnTo>
                    <a:pt x="762" y="909"/>
                  </a:lnTo>
                  <a:lnTo>
                    <a:pt x="754" y="909"/>
                  </a:lnTo>
                  <a:lnTo>
                    <a:pt x="747" y="909"/>
                  </a:lnTo>
                  <a:lnTo>
                    <a:pt x="740" y="911"/>
                  </a:lnTo>
                  <a:lnTo>
                    <a:pt x="734" y="917"/>
                  </a:lnTo>
                  <a:lnTo>
                    <a:pt x="734" y="917"/>
                  </a:lnTo>
                  <a:lnTo>
                    <a:pt x="743" y="918"/>
                  </a:lnTo>
                  <a:lnTo>
                    <a:pt x="748" y="920"/>
                  </a:lnTo>
                  <a:lnTo>
                    <a:pt x="754" y="920"/>
                  </a:lnTo>
                  <a:lnTo>
                    <a:pt x="761" y="920"/>
                  </a:lnTo>
                  <a:lnTo>
                    <a:pt x="761" y="920"/>
                  </a:lnTo>
                  <a:lnTo>
                    <a:pt x="764" y="928"/>
                  </a:lnTo>
                  <a:lnTo>
                    <a:pt x="766" y="937"/>
                  </a:lnTo>
                  <a:lnTo>
                    <a:pt x="768" y="945"/>
                  </a:lnTo>
                  <a:lnTo>
                    <a:pt x="771" y="954"/>
                  </a:lnTo>
                  <a:lnTo>
                    <a:pt x="771" y="954"/>
                  </a:lnTo>
                  <a:lnTo>
                    <a:pt x="779" y="954"/>
                  </a:lnTo>
                  <a:lnTo>
                    <a:pt x="785" y="952"/>
                  </a:lnTo>
                  <a:lnTo>
                    <a:pt x="785" y="952"/>
                  </a:lnTo>
                  <a:lnTo>
                    <a:pt x="785" y="944"/>
                  </a:lnTo>
                  <a:lnTo>
                    <a:pt x="786" y="938"/>
                  </a:lnTo>
                  <a:lnTo>
                    <a:pt x="789" y="937"/>
                  </a:lnTo>
                  <a:lnTo>
                    <a:pt x="792" y="935"/>
                  </a:lnTo>
                  <a:lnTo>
                    <a:pt x="799" y="937"/>
                  </a:lnTo>
                  <a:lnTo>
                    <a:pt x="799" y="937"/>
                  </a:lnTo>
                  <a:lnTo>
                    <a:pt x="800" y="938"/>
                  </a:lnTo>
                  <a:lnTo>
                    <a:pt x="800" y="939"/>
                  </a:lnTo>
                  <a:lnTo>
                    <a:pt x="799" y="942"/>
                  </a:lnTo>
                  <a:lnTo>
                    <a:pt x="800" y="945"/>
                  </a:lnTo>
                  <a:lnTo>
                    <a:pt x="800" y="945"/>
                  </a:lnTo>
                  <a:lnTo>
                    <a:pt x="806" y="945"/>
                  </a:lnTo>
                  <a:lnTo>
                    <a:pt x="809" y="947"/>
                  </a:lnTo>
                  <a:lnTo>
                    <a:pt x="816" y="952"/>
                  </a:lnTo>
                  <a:lnTo>
                    <a:pt x="820" y="958"/>
                  </a:lnTo>
                  <a:lnTo>
                    <a:pt x="824" y="965"/>
                  </a:lnTo>
                  <a:lnTo>
                    <a:pt x="828" y="972"/>
                  </a:lnTo>
                  <a:lnTo>
                    <a:pt x="834" y="977"/>
                  </a:lnTo>
                  <a:lnTo>
                    <a:pt x="835" y="979"/>
                  </a:lnTo>
                  <a:lnTo>
                    <a:pt x="839" y="980"/>
                  </a:lnTo>
                  <a:lnTo>
                    <a:pt x="842" y="980"/>
                  </a:lnTo>
                  <a:lnTo>
                    <a:pt x="846" y="980"/>
                  </a:lnTo>
                  <a:lnTo>
                    <a:pt x="846" y="980"/>
                  </a:lnTo>
                  <a:lnTo>
                    <a:pt x="846" y="966"/>
                  </a:lnTo>
                  <a:lnTo>
                    <a:pt x="844" y="954"/>
                  </a:lnTo>
                  <a:lnTo>
                    <a:pt x="839" y="941"/>
                  </a:lnTo>
                  <a:lnTo>
                    <a:pt x="835" y="935"/>
                  </a:lnTo>
                  <a:lnTo>
                    <a:pt x="832" y="931"/>
                  </a:lnTo>
                  <a:lnTo>
                    <a:pt x="832" y="931"/>
                  </a:lnTo>
                  <a:lnTo>
                    <a:pt x="820" y="931"/>
                  </a:lnTo>
                  <a:lnTo>
                    <a:pt x="810" y="930"/>
                  </a:lnTo>
                  <a:lnTo>
                    <a:pt x="806" y="927"/>
                  </a:lnTo>
                  <a:lnTo>
                    <a:pt x="802" y="924"/>
                  </a:lnTo>
                  <a:lnTo>
                    <a:pt x="799" y="921"/>
                  </a:lnTo>
                  <a:lnTo>
                    <a:pt x="797" y="917"/>
                  </a:lnTo>
                  <a:lnTo>
                    <a:pt x="797" y="917"/>
                  </a:lnTo>
                  <a:close/>
                  <a:moveTo>
                    <a:pt x="783" y="966"/>
                  </a:moveTo>
                  <a:lnTo>
                    <a:pt x="783" y="966"/>
                  </a:lnTo>
                  <a:lnTo>
                    <a:pt x="773" y="987"/>
                  </a:lnTo>
                  <a:lnTo>
                    <a:pt x="762" y="1012"/>
                  </a:lnTo>
                  <a:lnTo>
                    <a:pt x="758" y="1027"/>
                  </a:lnTo>
                  <a:lnTo>
                    <a:pt x="754" y="1039"/>
                  </a:lnTo>
                  <a:lnTo>
                    <a:pt x="752" y="1053"/>
                  </a:lnTo>
                  <a:lnTo>
                    <a:pt x="752" y="1067"/>
                  </a:lnTo>
                  <a:lnTo>
                    <a:pt x="752" y="1067"/>
                  </a:lnTo>
                  <a:lnTo>
                    <a:pt x="754" y="1080"/>
                  </a:lnTo>
                  <a:lnTo>
                    <a:pt x="757" y="1091"/>
                  </a:lnTo>
                  <a:lnTo>
                    <a:pt x="766" y="1116"/>
                  </a:lnTo>
                  <a:lnTo>
                    <a:pt x="778" y="1143"/>
                  </a:lnTo>
                  <a:lnTo>
                    <a:pt x="786" y="1168"/>
                  </a:lnTo>
                  <a:lnTo>
                    <a:pt x="786" y="1168"/>
                  </a:lnTo>
                  <a:lnTo>
                    <a:pt x="797" y="1209"/>
                  </a:lnTo>
                  <a:lnTo>
                    <a:pt x="806" y="1251"/>
                  </a:lnTo>
                  <a:lnTo>
                    <a:pt x="813" y="1295"/>
                  </a:lnTo>
                  <a:lnTo>
                    <a:pt x="817" y="1338"/>
                  </a:lnTo>
                  <a:lnTo>
                    <a:pt x="821" y="1382"/>
                  </a:lnTo>
                  <a:lnTo>
                    <a:pt x="824" y="1427"/>
                  </a:lnTo>
                  <a:lnTo>
                    <a:pt x="831" y="1515"/>
                  </a:lnTo>
                  <a:lnTo>
                    <a:pt x="831" y="1515"/>
                  </a:lnTo>
                  <a:lnTo>
                    <a:pt x="832" y="1495"/>
                  </a:lnTo>
                  <a:lnTo>
                    <a:pt x="837" y="1474"/>
                  </a:lnTo>
                  <a:lnTo>
                    <a:pt x="839" y="1453"/>
                  </a:lnTo>
                  <a:lnTo>
                    <a:pt x="842" y="1432"/>
                  </a:lnTo>
                  <a:lnTo>
                    <a:pt x="842" y="1432"/>
                  </a:lnTo>
                  <a:lnTo>
                    <a:pt x="845" y="1392"/>
                  </a:lnTo>
                  <a:lnTo>
                    <a:pt x="846" y="1354"/>
                  </a:lnTo>
                  <a:lnTo>
                    <a:pt x="848" y="1314"/>
                  </a:lnTo>
                  <a:lnTo>
                    <a:pt x="846" y="1278"/>
                  </a:lnTo>
                  <a:lnTo>
                    <a:pt x="845" y="1240"/>
                  </a:lnTo>
                  <a:lnTo>
                    <a:pt x="842" y="1203"/>
                  </a:lnTo>
                  <a:lnTo>
                    <a:pt x="838" y="1167"/>
                  </a:lnTo>
                  <a:lnTo>
                    <a:pt x="832" y="1130"/>
                  </a:lnTo>
                  <a:lnTo>
                    <a:pt x="832" y="1130"/>
                  </a:lnTo>
                  <a:lnTo>
                    <a:pt x="824" y="1087"/>
                  </a:lnTo>
                  <a:lnTo>
                    <a:pt x="816" y="1045"/>
                  </a:lnTo>
                  <a:lnTo>
                    <a:pt x="810" y="1025"/>
                  </a:lnTo>
                  <a:lnTo>
                    <a:pt x="804" y="1004"/>
                  </a:lnTo>
                  <a:lnTo>
                    <a:pt x="797" y="984"/>
                  </a:lnTo>
                  <a:lnTo>
                    <a:pt x="789" y="966"/>
                  </a:lnTo>
                  <a:lnTo>
                    <a:pt x="789" y="966"/>
                  </a:lnTo>
                  <a:lnTo>
                    <a:pt x="786" y="966"/>
                  </a:lnTo>
                  <a:lnTo>
                    <a:pt x="783" y="966"/>
                  </a:lnTo>
                  <a:lnTo>
                    <a:pt x="783" y="966"/>
                  </a:lnTo>
                  <a:close/>
                  <a:moveTo>
                    <a:pt x="818" y="1519"/>
                  </a:moveTo>
                  <a:lnTo>
                    <a:pt x="818" y="1519"/>
                  </a:lnTo>
                  <a:lnTo>
                    <a:pt x="816" y="1465"/>
                  </a:lnTo>
                  <a:lnTo>
                    <a:pt x="811" y="1408"/>
                  </a:lnTo>
                  <a:lnTo>
                    <a:pt x="806" y="1352"/>
                  </a:lnTo>
                  <a:lnTo>
                    <a:pt x="799" y="1298"/>
                  </a:lnTo>
                  <a:lnTo>
                    <a:pt x="790" y="1246"/>
                  </a:lnTo>
                  <a:lnTo>
                    <a:pt x="779" y="1194"/>
                  </a:lnTo>
                  <a:lnTo>
                    <a:pt x="772" y="1170"/>
                  </a:lnTo>
                  <a:lnTo>
                    <a:pt x="765" y="1146"/>
                  </a:lnTo>
                  <a:lnTo>
                    <a:pt x="757" y="1122"/>
                  </a:lnTo>
                  <a:lnTo>
                    <a:pt x="748" y="1101"/>
                  </a:lnTo>
                  <a:lnTo>
                    <a:pt x="748" y="1101"/>
                  </a:lnTo>
                  <a:lnTo>
                    <a:pt x="747" y="1157"/>
                  </a:lnTo>
                  <a:lnTo>
                    <a:pt x="750" y="1213"/>
                  </a:lnTo>
                  <a:lnTo>
                    <a:pt x="754" y="1268"/>
                  </a:lnTo>
                  <a:lnTo>
                    <a:pt x="762" y="1321"/>
                  </a:lnTo>
                  <a:lnTo>
                    <a:pt x="772" y="1373"/>
                  </a:lnTo>
                  <a:lnTo>
                    <a:pt x="786" y="1424"/>
                  </a:lnTo>
                  <a:lnTo>
                    <a:pt x="800" y="1473"/>
                  </a:lnTo>
                  <a:lnTo>
                    <a:pt x="818" y="1519"/>
                  </a:lnTo>
                  <a:lnTo>
                    <a:pt x="818" y="1519"/>
                  </a:lnTo>
                  <a:close/>
                  <a:moveTo>
                    <a:pt x="886" y="1512"/>
                  </a:moveTo>
                  <a:lnTo>
                    <a:pt x="886" y="1512"/>
                  </a:lnTo>
                  <a:lnTo>
                    <a:pt x="907" y="1495"/>
                  </a:lnTo>
                  <a:lnTo>
                    <a:pt x="918" y="1486"/>
                  </a:lnTo>
                  <a:lnTo>
                    <a:pt x="928" y="1474"/>
                  </a:lnTo>
                  <a:lnTo>
                    <a:pt x="936" y="1463"/>
                  </a:lnTo>
                  <a:lnTo>
                    <a:pt x="942" y="1451"/>
                  </a:lnTo>
                  <a:lnTo>
                    <a:pt x="943" y="1444"/>
                  </a:lnTo>
                  <a:lnTo>
                    <a:pt x="945" y="1437"/>
                  </a:lnTo>
                  <a:lnTo>
                    <a:pt x="945" y="1428"/>
                  </a:lnTo>
                  <a:lnTo>
                    <a:pt x="945" y="1420"/>
                  </a:lnTo>
                  <a:lnTo>
                    <a:pt x="945" y="1420"/>
                  </a:lnTo>
                  <a:lnTo>
                    <a:pt x="932" y="1428"/>
                  </a:lnTo>
                  <a:lnTo>
                    <a:pt x="922" y="1437"/>
                  </a:lnTo>
                  <a:lnTo>
                    <a:pt x="914" y="1446"/>
                  </a:lnTo>
                  <a:lnTo>
                    <a:pt x="907" y="1458"/>
                  </a:lnTo>
                  <a:lnTo>
                    <a:pt x="901" y="1470"/>
                  </a:lnTo>
                  <a:lnTo>
                    <a:pt x="896" y="1484"/>
                  </a:lnTo>
                  <a:lnTo>
                    <a:pt x="886" y="1512"/>
                  </a:lnTo>
                  <a:lnTo>
                    <a:pt x="886" y="1512"/>
                  </a:lnTo>
                  <a:close/>
                  <a:moveTo>
                    <a:pt x="646" y="1427"/>
                  </a:moveTo>
                  <a:lnTo>
                    <a:pt x="646" y="1427"/>
                  </a:lnTo>
                  <a:lnTo>
                    <a:pt x="619" y="1427"/>
                  </a:lnTo>
                  <a:lnTo>
                    <a:pt x="592" y="1428"/>
                  </a:lnTo>
                  <a:lnTo>
                    <a:pt x="566" y="1428"/>
                  </a:lnTo>
                  <a:lnTo>
                    <a:pt x="553" y="1428"/>
                  </a:lnTo>
                  <a:lnTo>
                    <a:pt x="542" y="1427"/>
                  </a:lnTo>
                  <a:lnTo>
                    <a:pt x="542" y="1427"/>
                  </a:lnTo>
                  <a:lnTo>
                    <a:pt x="531" y="1431"/>
                  </a:lnTo>
                  <a:lnTo>
                    <a:pt x="519" y="1432"/>
                  </a:lnTo>
                  <a:lnTo>
                    <a:pt x="497" y="1435"/>
                  </a:lnTo>
                  <a:lnTo>
                    <a:pt x="486" y="1438"/>
                  </a:lnTo>
                  <a:lnTo>
                    <a:pt x="476" y="1439"/>
                  </a:lnTo>
                  <a:lnTo>
                    <a:pt x="466" y="1444"/>
                  </a:lnTo>
                  <a:lnTo>
                    <a:pt x="456" y="1448"/>
                  </a:lnTo>
                  <a:lnTo>
                    <a:pt x="456" y="1448"/>
                  </a:lnTo>
                  <a:lnTo>
                    <a:pt x="452" y="1452"/>
                  </a:lnTo>
                  <a:lnTo>
                    <a:pt x="446" y="1458"/>
                  </a:lnTo>
                  <a:lnTo>
                    <a:pt x="438" y="1470"/>
                  </a:lnTo>
                  <a:lnTo>
                    <a:pt x="430" y="1486"/>
                  </a:lnTo>
                  <a:lnTo>
                    <a:pt x="423" y="1504"/>
                  </a:lnTo>
                  <a:lnTo>
                    <a:pt x="416" y="1522"/>
                  </a:lnTo>
                  <a:lnTo>
                    <a:pt x="411" y="1540"/>
                  </a:lnTo>
                  <a:lnTo>
                    <a:pt x="409" y="1557"/>
                  </a:lnTo>
                  <a:lnTo>
                    <a:pt x="407" y="1571"/>
                  </a:lnTo>
                  <a:lnTo>
                    <a:pt x="407" y="1571"/>
                  </a:lnTo>
                  <a:lnTo>
                    <a:pt x="448" y="1580"/>
                  </a:lnTo>
                  <a:lnTo>
                    <a:pt x="466" y="1584"/>
                  </a:lnTo>
                  <a:lnTo>
                    <a:pt x="486" y="1590"/>
                  </a:lnTo>
                  <a:lnTo>
                    <a:pt x="486" y="1590"/>
                  </a:lnTo>
                  <a:lnTo>
                    <a:pt x="487" y="1581"/>
                  </a:lnTo>
                  <a:lnTo>
                    <a:pt x="486" y="1568"/>
                  </a:lnTo>
                  <a:lnTo>
                    <a:pt x="486" y="1554"/>
                  </a:lnTo>
                  <a:lnTo>
                    <a:pt x="486" y="1540"/>
                  </a:lnTo>
                  <a:lnTo>
                    <a:pt x="486" y="1540"/>
                  </a:lnTo>
                  <a:lnTo>
                    <a:pt x="497" y="1528"/>
                  </a:lnTo>
                  <a:lnTo>
                    <a:pt x="504" y="1521"/>
                  </a:lnTo>
                  <a:lnTo>
                    <a:pt x="512" y="1515"/>
                  </a:lnTo>
                  <a:lnTo>
                    <a:pt x="512" y="1515"/>
                  </a:lnTo>
                  <a:lnTo>
                    <a:pt x="522" y="1510"/>
                  </a:lnTo>
                  <a:lnTo>
                    <a:pt x="532" y="1507"/>
                  </a:lnTo>
                  <a:lnTo>
                    <a:pt x="545" y="1502"/>
                  </a:lnTo>
                  <a:lnTo>
                    <a:pt x="557" y="1501"/>
                  </a:lnTo>
                  <a:lnTo>
                    <a:pt x="587" y="1497"/>
                  </a:lnTo>
                  <a:lnTo>
                    <a:pt x="616" y="1497"/>
                  </a:lnTo>
                  <a:lnTo>
                    <a:pt x="646" y="1501"/>
                  </a:lnTo>
                  <a:lnTo>
                    <a:pt x="660" y="1502"/>
                  </a:lnTo>
                  <a:lnTo>
                    <a:pt x="672" y="1507"/>
                  </a:lnTo>
                  <a:lnTo>
                    <a:pt x="684" y="1511"/>
                  </a:lnTo>
                  <a:lnTo>
                    <a:pt x="695" y="1517"/>
                  </a:lnTo>
                  <a:lnTo>
                    <a:pt x="703" y="1522"/>
                  </a:lnTo>
                  <a:lnTo>
                    <a:pt x="710" y="1529"/>
                  </a:lnTo>
                  <a:lnTo>
                    <a:pt x="710" y="1529"/>
                  </a:lnTo>
                  <a:lnTo>
                    <a:pt x="713" y="1535"/>
                  </a:lnTo>
                  <a:lnTo>
                    <a:pt x="716" y="1540"/>
                  </a:lnTo>
                  <a:lnTo>
                    <a:pt x="719" y="1553"/>
                  </a:lnTo>
                  <a:lnTo>
                    <a:pt x="722" y="1566"/>
                  </a:lnTo>
                  <a:lnTo>
                    <a:pt x="724" y="1580"/>
                  </a:lnTo>
                  <a:lnTo>
                    <a:pt x="724" y="1580"/>
                  </a:lnTo>
                  <a:lnTo>
                    <a:pt x="737" y="1580"/>
                  </a:lnTo>
                  <a:lnTo>
                    <a:pt x="748" y="1578"/>
                  </a:lnTo>
                  <a:lnTo>
                    <a:pt x="758" y="1576"/>
                  </a:lnTo>
                  <a:lnTo>
                    <a:pt x="768" y="1573"/>
                  </a:lnTo>
                  <a:lnTo>
                    <a:pt x="776" y="1568"/>
                  </a:lnTo>
                  <a:lnTo>
                    <a:pt x="783" y="1564"/>
                  </a:lnTo>
                  <a:lnTo>
                    <a:pt x="799" y="1553"/>
                  </a:lnTo>
                  <a:lnTo>
                    <a:pt x="799" y="1553"/>
                  </a:lnTo>
                  <a:lnTo>
                    <a:pt x="795" y="1538"/>
                  </a:lnTo>
                  <a:lnTo>
                    <a:pt x="789" y="1522"/>
                  </a:lnTo>
                  <a:lnTo>
                    <a:pt x="783" y="1510"/>
                  </a:lnTo>
                  <a:lnTo>
                    <a:pt x="778" y="1497"/>
                  </a:lnTo>
                  <a:lnTo>
                    <a:pt x="771" y="1486"/>
                  </a:lnTo>
                  <a:lnTo>
                    <a:pt x="762" y="1476"/>
                  </a:lnTo>
                  <a:lnTo>
                    <a:pt x="754" y="1467"/>
                  </a:lnTo>
                  <a:lnTo>
                    <a:pt x="744" y="1459"/>
                  </a:lnTo>
                  <a:lnTo>
                    <a:pt x="734" y="1452"/>
                  </a:lnTo>
                  <a:lnTo>
                    <a:pt x="724" y="1446"/>
                  </a:lnTo>
                  <a:lnTo>
                    <a:pt x="713" y="1441"/>
                  </a:lnTo>
                  <a:lnTo>
                    <a:pt x="700" y="1437"/>
                  </a:lnTo>
                  <a:lnTo>
                    <a:pt x="688" y="1434"/>
                  </a:lnTo>
                  <a:lnTo>
                    <a:pt x="674" y="1431"/>
                  </a:lnTo>
                  <a:lnTo>
                    <a:pt x="646" y="1427"/>
                  </a:lnTo>
                  <a:lnTo>
                    <a:pt x="646" y="1427"/>
                  </a:lnTo>
                  <a:close/>
                  <a:moveTo>
                    <a:pt x="967" y="1547"/>
                  </a:moveTo>
                  <a:lnTo>
                    <a:pt x="967" y="1547"/>
                  </a:lnTo>
                  <a:lnTo>
                    <a:pt x="984" y="1539"/>
                  </a:lnTo>
                  <a:lnTo>
                    <a:pt x="990" y="1535"/>
                  </a:lnTo>
                  <a:lnTo>
                    <a:pt x="995" y="1529"/>
                  </a:lnTo>
                  <a:lnTo>
                    <a:pt x="998" y="1524"/>
                  </a:lnTo>
                  <a:lnTo>
                    <a:pt x="998" y="1518"/>
                  </a:lnTo>
                  <a:lnTo>
                    <a:pt x="995" y="1514"/>
                  </a:lnTo>
                  <a:lnTo>
                    <a:pt x="990" y="1508"/>
                  </a:lnTo>
                  <a:lnTo>
                    <a:pt x="990" y="1508"/>
                  </a:lnTo>
                  <a:lnTo>
                    <a:pt x="959" y="1512"/>
                  </a:lnTo>
                  <a:lnTo>
                    <a:pt x="942" y="1515"/>
                  </a:lnTo>
                  <a:lnTo>
                    <a:pt x="927" y="1519"/>
                  </a:lnTo>
                  <a:lnTo>
                    <a:pt x="911" y="1525"/>
                  </a:lnTo>
                  <a:lnTo>
                    <a:pt x="904" y="1528"/>
                  </a:lnTo>
                  <a:lnTo>
                    <a:pt x="898" y="1532"/>
                  </a:lnTo>
                  <a:lnTo>
                    <a:pt x="893" y="1538"/>
                  </a:lnTo>
                  <a:lnTo>
                    <a:pt x="889" y="1543"/>
                  </a:lnTo>
                  <a:lnTo>
                    <a:pt x="884" y="1550"/>
                  </a:lnTo>
                  <a:lnTo>
                    <a:pt x="883" y="1559"/>
                  </a:lnTo>
                  <a:lnTo>
                    <a:pt x="883" y="1559"/>
                  </a:lnTo>
                  <a:lnTo>
                    <a:pt x="894" y="1561"/>
                  </a:lnTo>
                  <a:lnTo>
                    <a:pt x="904" y="1564"/>
                  </a:lnTo>
                  <a:lnTo>
                    <a:pt x="915" y="1563"/>
                  </a:lnTo>
                  <a:lnTo>
                    <a:pt x="927" y="1561"/>
                  </a:lnTo>
                  <a:lnTo>
                    <a:pt x="938" y="1559"/>
                  </a:lnTo>
                  <a:lnTo>
                    <a:pt x="948" y="1556"/>
                  </a:lnTo>
                  <a:lnTo>
                    <a:pt x="967" y="1547"/>
                  </a:lnTo>
                  <a:lnTo>
                    <a:pt x="967" y="1547"/>
                  </a:lnTo>
                  <a:close/>
                  <a:moveTo>
                    <a:pt x="696" y="1536"/>
                  </a:moveTo>
                  <a:lnTo>
                    <a:pt x="696" y="1536"/>
                  </a:lnTo>
                  <a:lnTo>
                    <a:pt x="685" y="1531"/>
                  </a:lnTo>
                  <a:lnTo>
                    <a:pt x="674" y="1525"/>
                  </a:lnTo>
                  <a:lnTo>
                    <a:pt x="663" y="1521"/>
                  </a:lnTo>
                  <a:lnTo>
                    <a:pt x="650" y="1518"/>
                  </a:lnTo>
                  <a:lnTo>
                    <a:pt x="625" y="1512"/>
                  </a:lnTo>
                  <a:lnTo>
                    <a:pt x="598" y="1512"/>
                  </a:lnTo>
                  <a:lnTo>
                    <a:pt x="573" y="1514"/>
                  </a:lnTo>
                  <a:lnTo>
                    <a:pt x="560" y="1517"/>
                  </a:lnTo>
                  <a:lnTo>
                    <a:pt x="547" y="1519"/>
                  </a:lnTo>
                  <a:lnTo>
                    <a:pt x="536" y="1524"/>
                  </a:lnTo>
                  <a:lnTo>
                    <a:pt x="525" y="1528"/>
                  </a:lnTo>
                  <a:lnTo>
                    <a:pt x="515" y="1533"/>
                  </a:lnTo>
                  <a:lnTo>
                    <a:pt x="505" y="1539"/>
                  </a:lnTo>
                  <a:lnTo>
                    <a:pt x="505" y="1539"/>
                  </a:lnTo>
                  <a:lnTo>
                    <a:pt x="501" y="1552"/>
                  </a:lnTo>
                  <a:lnTo>
                    <a:pt x="501" y="1559"/>
                  </a:lnTo>
                  <a:lnTo>
                    <a:pt x="501" y="1564"/>
                  </a:lnTo>
                  <a:lnTo>
                    <a:pt x="501" y="1564"/>
                  </a:lnTo>
                  <a:lnTo>
                    <a:pt x="508" y="1559"/>
                  </a:lnTo>
                  <a:lnTo>
                    <a:pt x="515" y="1556"/>
                  </a:lnTo>
                  <a:lnTo>
                    <a:pt x="524" y="1554"/>
                  </a:lnTo>
                  <a:lnTo>
                    <a:pt x="532" y="1554"/>
                  </a:lnTo>
                  <a:lnTo>
                    <a:pt x="550" y="1554"/>
                  </a:lnTo>
                  <a:lnTo>
                    <a:pt x="567" y="1554"/>
                  </a:lnTo>
                  <a:lnTo>
                    <a:pt x="567" y="1554"/>
                  </a:lnTo>
                  <a:lnTo>
                    <a:pt x="595" y="1553"/>
                  </a:lnTo>
                  <a:lnTo>
                    <a:pt x="629" y="1552"/>
                  </a:lnTo>
                  <a:lnTo>
                    <a:pt x="665" y="1552"/>
                  </a:lnTo>
                  <a:lnTo>
                    <a:pt x="684" y="1553"/>
                  </a:lnTo>
                  <a:lnTo>
                    <a:pt x="703" y="1554"/>
                  </a:lnTo>
                  <a:lnTo>
                    <a:pt x="703" y="1554"/>
                  </a:lnTo>
                  <a:lnTo>
                    <a:pt x="703" y="1553"/>
                  </a:lnTo>
                  <a:lnTo>
                    <a:pt x="703" y="1550"/>
                  </a:lnTo>
                  <a:lnTo>
                    <a:pt x="700" y="1546"/>
                  </a:lnTo>
                  <a:lnTo>
                    <a:pt x="698" y="1542"/>
                  </a:lnTo>
                  <a:lnTo>
                    <a:pt x="696" y="1536"/>
                  </a:lnTo>
                  <a:lnTo>
                    <a:pt x="696" y="1536"/>
                  </a:lnTo>
                  <a:close/>
                  <a:moveTo>
                    <a:pt x="861" y="1567"/>
                  </a:moveTo>
                  <a:lnTo>
                    <a:pt x="861" y="1567"/>
                  </a:lnTo>
                  <a:lnTo>
                    <a:pt x="862" y="1564"/>
                  </a:lnTo>
                  <a:lnTo>
                    <a:pt x="863" y="1559"/>
                  </a:lnTo>
                  <a:lnTo>
                    <a:pt x="863" y="1554"/>
                  </a:lnTo>
                  <a:lnTo>
                    <a:pt x="862" y="1550"/>
                  </a:lnTo>
                  <a:lnTo>
                    <a:pt x="861" y="1546"/>
                  </a:lnTo>
                  <a:lnTo>
                    <a:pt x="856" y="1543"/>
                  </a:lnTo>
                  <a:lnTo>
                    <a:pt x="856" y="1543"/>
                  </a:lnTo>
                  <a:lnTo>
                    <a:pt x="848" y="1552"/>
                  </a:lnTo>
                  <a:lnTo>
                    <a:pt x="845" y="1557"/>
                  </a:lnTo>
                  <a:lnTo>
                    <a:pt x="845" y="1567"/>
                  </a:lnTo>
                  <a:lnTo>
                    <a:pt x="845" y="1567"/>
                  </a:lnTo>
                  <a:lnTo>
                    <a:pt x="846" y="1568"/>
                  </a:lnTo>
                  <a:lnTo>
                    <a:pt x="849" y="1568"/>
                  </a:lnTo>
                  <a:lnTo>
                    <a:pt x="852" y="1570"/>
                  </a:lnTo>
                  <a:lnTo>
                    <a:pt x="855" y="1571"/>
                  </a:lnTo>
                  <a:lnTo>
                    <a:pt x="855" y="1571"/>
                  </a:lnTo>
                  <a:lnTo>
                    <a:pt x="858" y="1566"/>
                  </a:lnTo>
                  <a:lnTo>
                    <a:pt x="859" y="1566"/>
                  </a:lnTo>
                  <a:lnTo>
                    <a:pt x="861" y="1567"/>
                  </a:lnTo>
                  <a:lnTo>
                    <a:pt x="861" y="1567"/>
                  </a:lnTo>
                  <a:close/>
                  <a:moveTo>
                    <a:pt x="296" y="1560"/>
                  </a:moveTo>
                  <a:lnTo>
                    <a:pt x="296" y="1560"/>
                  </a:lnTo>
                  <a:lnTo>
                    <a:pt x="284" y="1559"/>
                  </a:lnTo>
                  <a:lnTo>
                    <a:pt x="271" y="1554"/>
                  </a:lnTo>
                  <a:lnTo>
                    <a:pt x="260" y="1550"/>
                  </a:lnTo>
                  <a:lnTo>
                    <a:pt x="248" y="1547"/>
                  </a:lnTo>
                  <a:lnTo>
                    <a:pt x="248" y="1547"/>
                  </a:lnTo>
                  <a:lnTo>
                    <a:pt x="223" y="1546"/>
                  </a:lnTo>
                  <a:lnTo>
                    <a:pt x="192" y="1547"/>
                  </a:lnTo>
                  <a:lnTo>
                    <a:pt x="164" y="1550"/>
                  </a:lnTo>
                  <a:lnTo>
                    <a:pt x="153" y="1553"/>
                  </a:lnTo>
                  <a:lnTo>
                    <a:pt x="143" y="1557"/>
                  </a:lnTo>
                  <a:lnTo>
                    <a:pt x="143" y="1557"/>
                  </a:lnTo>
                  <a:lnTo>
                    <a:pt x="133" y="1561"/>
                  </a:lnTo>
                  <a:lnTo>
                    <a:pt x="124" y="1568"/>
                  </a:lnTo>
                  <a:lnTo>
                    <a:pt x="107" y="1585"/>
                  </a:lnTo>
                  <a:lnTo>
                    <a:pt x="90" y="1602"/>
                  </a:lnTo>
                  <a:lnTo>
                    <a:pt x="81" y="1611"/>
                  </a:lnTo>
                  <a:lnTo>
                    <a:pt x="72" y="1618"/>
                  </a:lnTo>
                  <a:lnTo>
                    <a:pt x="72" y="1618"/>
                  </a:lnTo>
                  <a:lnTo>
                    <a:pt x="88" y="1618"/>
                  </a:lnTo>
                  <a:lnTo>
                    <a:pt x="102" y="1615"/>
                  </a:lnTo>
                  <a:lnTo>
                    <a:pt x="118" y="1615"/>
                  </a:lnTo>
                  <a:lnTo>
                    <a:pt x="126" y="1615"/>
                  </a:lnTo>
                  <a:lnTo>
                    <a:pt x="136" y="1616"/>
                  </a:lnTo>
                  <a:lnTo>
                    <a:pt x="136" y="1616"/>
                  </a:lnTo>
                  <a:lnTo>
                    <a:pt x="143" y="1601"/>
                  </a:lnTo>
                  <a:lnTo>
                    <a:pt x="156" y="1584"/>
                  </a:lnTo>
                  <a:lnTo>
                    <a:pt x="163" y="1576"/>
                  </a:lnTo>
                  <a:lnTo>
                    <a:pt x="170" y="1568"/>
                  </a:lnTo>
                  <a:lnTo>
                    <a:pt x="175" y="1563"/>
                  </a:lnTo>
                  <a:lnTo>
                    <a:pt x="182" y="1560"/>
                  </a:lnTo>
                  <a:lnTo>
                    <a:pt x="182" y="1560"/>
                  </a:lnTo>
                  <a:lnTo>
                    <a:pt x="187" y="1560"/>
                  </a:lnTo>
                  <a:lnTo>
                    <a:pt x="191" y="1560"/>
                  </a:lnTo>
                  <a:lnTo>
                    <a:pt x="204" y="1564"/>
                  </a:lnTo>
                  <a:lnTo>
                    <a:pt x="219" y="1568"/>
                  </a:lnTo>
                  <a:lnTo>
                    <a:pt x="233" y="1571"/>
                  </a:lnTo>
                  <a:lnTo>
                    <a:pt x="233" y="1571"/>
                  </a:lnTo>
                  <a:lnTo>
                    <a:pt x="244" y="1571"/>
                  </a:lnTo>
                  <a:lnTo>
                    <a:pt x="257" y="1570"/>
                  </a:lnTo>
                  <a:lnTo>
                    <a:pt x="279" y="1567"/>
                  </a:lnTo>
                  <a:lnTo>
                    <a:pt x="288" y="1567"/>
                  </a:lnTo>
                  <a:lnTo>
                    <a:pt x="298" y="1567"/>
                  </a:lnTo>
                  <a:lnTo>
                    <a:pt x="305" y="1570"/>
                  </a:lnTo>
                  <a:lnTo>
                    <a:pt x="312" y="1576"/>
                  </a:lnTo>
                  <a:lnTo>
                    <a:pt x="312" y="1576"/>
                  </a:lnTo>
                  <a:lnTo>
                    <a:pt x="313" y="1587"/>
                  </a:lnTo>
                  <a:lnTo>
                    <a:pt x="314" y="1592"/>
                  </a:lnTo>
                  <a:lnTo>
                    <a:pt x="316" y="1597"/>
                  </a:lnTo>
                  <a:lnTo>
                    <a:pt x="316" y="1597"/>
                  </a:lnTo>
                  <a:lnTo>
                    <a:pt x="313" y="1612"/>
                  </a:lnTo>
                  <a:lnTo>
                    <a:pt x="307" y="1626"/>
                  </a:lnTo>
                  <a:lnTo>
                    <a:pt x="307" y="1626"/>
                  </a:lnTo>
                  <a:lnTo>
                    <a:pt x="330" y="1622"/>
                  </a:lnTo>
                  <a:lnTo>
                    <a:pt x="348" y="1622"/>
                  </a:lnTo>
                  <a:lnTo>
                    <a:pt x="366" y="1622"/>
                  </a:lnTo>
                  <a:lnTo>
                    <a:pt x="386" y="1622"/>
                  </a:lnTo>
                  <a:lnTo>
                    <a:pt x="386" y="1622"/>
                  </a:lnTo>
                  <a:lnTo>
                    <a:pt x="379" y="1616"/>
                  </a:lnTo>
                  <a:lnTo>
                    <a:pt x="376" y="1613"/>
                  </a:lnTo>
                  <a:lnTo>
                    <a:pt x="375" y="1611"/>
                  </a:lnTo>
                  <a:lnTo>
                    <a:pt x="373" y="1604"/>
                  </a:lnTo>
                  <a:lnTo>
                    <a:pt x="376" y="1597"/>
                  </a:lnTo>
                  <a:lnTo>
                    <a:pt x="383" y="1581"/>
                  </a:lnTo>
                  <a:lnTo>
                    <a:pt x="386" y="1573"/>
                  </a:lnTo>
                  <a:lnTo>
                    <a:pt x="389" y="1566"/>
                  </a:lnTo>
                  <a:lnTo>
                    <a:pt x="389" y="1566"/>
                  </a:lnTo>
                  <a:lnTo>
                    <a:pt x="365" y="1563"/>
                  </a:lnTo>
                  <a:lnTo>
                    <a:pt x="341" y="1561"/>
                  </a:lnTo>
                  <a:lnTo>
                    <a:pt x="296" y="1560"/>
                  </a:lnTo>
                  <a:lnTo>
                    <a:pt x="296" y="1560"/>
                  </a:lnTo>
                  <a:close/>
                  <a:moveTo>
                    <a:pt x="501" y="1571"/>
                  </a:moveTo>
                  <a:lnTo>
                    <a:pt x="501" y="1571"/>
                  </a:lnTo>
                  <a:lnTo>
                    <a:pt x="504" y="1580"/>
                  </a:lnTo>
                  <a:lnTo>
                    <a:pt x="503" y="1588"/>
                  </a:lnTo>
                  <a:lnTo>
                    <a:pt x="501" y="1597"/>
                  </a:lnTo>
                  <a:lnTo>
                    <a:pt x="500" y="1605"/>
                  </a:lnTo>
                  <a:lnTo>
                    <a:pt x="494" y="1620"/>
                  </a:lnTo>
                  <a:lnTo>
                    <a:pt x="493" y="1629"/>
                  </a:lnTo>
                  <a:lnTo>
                    <a:pt x="493" y="1636"/>
                  </a:lnTo>
                  <a:lnTo>
                    <a:pt x="493" y="1636"/>
                  </a:lnTo>
                  <a:lnTo>
                    <a:pt x="519" y="1632"/>
                  </a:lnTo>
                  <a:lnTo>
                    <a:pt x="545" y="1629"/>
                  </a:lnTo>
                  <a:lnTo>
                    <a:pt x="571" y="1627"/>
                  </a:lnTo>
                  <a:lnTo>
                    <a:pt x="598" y="1627"/>
                  </a:lnTo>
                  <a:lnTo>
                    <a:pt x="651" y="1627"/>
                  </a:lnTo>
                  <a:lnTo>
                    <a:pt x="677" y="1627"/>
                  </a:lnTo>
                  <a:lnTo>
                    <a:pt x="703" y="1625"/>
                  </a:lnTo>
                  <a:lnTo>
                    <a:pt x="703" y="1625"/>
                  </a:lnTo>
                  <a:lnTo>
                    <a:pt x="706" y="1605"/>
                  </a:lnTo>
                  <a:lnTo>
                    <a:pt x="708" y="1590"/>
                  </a:lnTo>
                  <a:lnTo>
                    <a:pt x="708" y="1590"/>
                  </a:lnTo>
                  <a:lnTo>
                    <a:pt x="706" y="1585"/>
                  </a:lnTo>
                  <a:lnTo>
                    <a:pt x="702" y="1583"/>
                  </a:lnTo>
                  <a:lnTo>
                    <a:pt x="700" y="1580"/>
                  </a:lnTo>
                  <a:lnTo>
                    <a:pt x="700" y="1577"/>
                  </a:lnTo>
                  <a:lnTo>
                    <a:pt x="700" y="1574"/>
                  </a:lnTo>
                  <a:lnTo>
                    <a:pt x="700" y="1574"/>
                  </a:lnTo>
                  <a:lnTo>
                    <a:pt x="705" y="1574"/>
                  </a:lnTo>
                  <a:lnTo>
                    <a:pt x="708" y="1576"/>
                  </a:lnTo>
                  <a:lnTo>
                    <a:pt x="709" y="1576"/>
                  </a:lnTo>
                  <a:lnTo>
                    <a:pt x="710" y="1573"/>
                  </a:lnTo>
                  <a:lnTo>
                    <a:pt x="710" y="1573"/>
                  </a:lnTo>
                  <a:lnTo>
                    <a:pt x="685" y="1567"/>
                  </a:lnTo>
                  <a:lnTo>
                    <a:pt x="660" y="1566"/>
                  </a:lnTo>
                  <a:lnTo>
                    <a:pt x="636" y="1566"/>
                  </a:lnTo>
                  <a:lnTo>
                    <a:pt x="611" y="1567"/>
                  </a:lnTo>
                  <a:lnTo>
                    <a:pt x="557" y="1570"/>
                  </a:lnTo>
                  <a:lnTo>
                    <a:pt x="531" y="1571"/>
                  </a:lnTo>
                  <a:lnTo>
                    <a:pt x="501" y="1571"/>
                  </a:lnTo>
                  <a:lnTo>
                    <a:pt x="501" y="1571"/>
                  </a:lnTo>
                  <a:close/>
                  <a:moveTo>
                    <a:pt x="722" y="1594"/>
                  </a:moveTo>
                  <a:lnTo>
                    <a:pt x="722" y="1594"/>
                  </a:lnTo>
                  <a:lnTo>
                    <a:pt x="727" y="1597"/>
                  </a:lnTo>
                  <a:lnTo>
                    <a:pt x="731" y="1598"/>
                  </a:lnTo>
                  <a:lnTo>
                    <a:pt x="743" y="1599"/>
                  </a:lnTo>
                  <a:lnTo>
                    <a:pt x="754" y="1599"/>
                  </a:lnTo>
                  <a:lnTo>
                    <a:pt x="765" y="1597"/>
                  </a:lnTo>
                  <a:lnTo>
                    <a:pt x="778" y="1592"/>
                  </a:lnTo>
                  <a:lnTo>
                    <a:pt x="789" y="1587"/>
                  </a:lnTo>
                  <a:lnTo>
                    <a:pt x="810" y="1574"/>
                  </a:lnTo>
                  <a:lnTo>
                    <a:pt x="810" y="1574"/>
                  </a:lnTo>
                  <a:lnTo>
                    <a:pt x="809" y="1571"/>
                  </a:lnTo>
                  <a:lnTo>
                    <a:pt x="810" y="1568"/>
                  </a:lnTo>
                  <a:lnTo>
                    <a:pt x="811" y="1567"/>
                  </a:lnTo>
                  <a:lnTo>
                    <a:pt x="810" y="1566"/>
                  </a:lnTo>
                  <a:lnTo>
                    <a:pt x="810" y="1566"/>
                  </a:lnTo>
                  <a:lnTo>
                    <a:pt x="802" y="1571"/>
                  </a:lnTo>
                  <a:lnTo>
                    <a:pt x="792" y="1577"/>
                  </a:lnTo>
                  <a:lnTo>
                    <a:pt x="781" y="1581"/>
                  </a:lnTo>
                  <a:lnTo>
                    <a:pt x="768" y="1585"/>
                  </a:lnTo>
                  <a:lnTo>
                    <a:pt x="743" y="1591"/>
                  </a:lnTo>
                  <a:lnTo>
                    <a:pt x="722" y="1594"/>
                  </a:lnTo>
                  <a:lnTo>
                    <a:pt x="722" y="1594"/>
                  </a:lnTo>
                  <a:close/>
                  <a:moveTo>
                    <a:pt x="1157" y="1587"/>
                  </a:moveTo>
                  <a:lnTo>
                    <a:pt x="1157" y="1587"/>
                  </a:lnTo>
                  <a:lnTo>
                    <a:pt x="1148" y="1584"/>
                  </a:lnTo>
                  <a:lnTo>
                    <a:pt x="1138" y="1581"/>
                  </a:lnTo>
                  <a:lnTo>
                    <a:pt x="1129" y="1581"/>
                  </a:lnTo>
                  <a:lnTo>
                    <a:pt x="1120" y="1581"/>
                  </a:lnTo>
                  <a:lnTo>
                    <a:pt x="1101" y="1583"/>
                  </a:lnTo>
                  <a:lnTo>
                    <a:pt x="1078" y="1583"/>
                  </a:lnTo>
                  <a:lnTo>
                    <a:pt x="1078" y="1583"/>
                  </a:lnTo>
                  <a:lnTo>
                    <a:pt x="1046" y="1581"/>
                  </a:lnTo>
                  <a:lnTo>
                    <a:pt x="1012" y="1580"/>
                  </a:lnTo>
                  <a:lnTo>
                    <a:pt x="978" y="1578"/>
                  </a:lnTo>
                  <a:lnTo>
                    <a:pt x="962" y="1580"/>
                  </a:lnTo>
                  <a:lnTo>
                    <a:pt x="945" y="1581"/>
                  </a:lnTo>
                  <a:lnTo>
                    <a:pt x="945" y="1581"/>
                  </a:lnTo>
                  <a:lnTo>
                    <a:pt x="942" y="1578"/>
                  </a:lnTo>
                  <a:lnTo>
                    <a:pt x="938" y="1576"/>
                  </a:lnTo>
                  <a:lnTo>
                    <a:pt x="931" y="1573"/>
                  </a:lnTo>
                  <a:lnTo>
                    <a:pt x="927" y="1574"/>
                  </a:lnTo>
                  <a:lnTo>
                    <a:pt x="922" y="1574"/>
                  </a:lnTo>
                  <a:lnTo>
                    <a:pt x="919" y="1577"/>
                  </a:lnTo>
                  <a:lnTo>
                    <a:pt x="917" y="1580"/>
                  </a:lnTo>
                  <a:lnTo>
                    <a:pt x="917" y="1580"/>
                  </a:lnTo>
                  <a:lnTo>
                    <a:pt x="924" y="1583"/>
                  </a:lnTo>
                  <a:lnTo>
                    <a:pt x="931" y="1587"/>
                  </a:lnTo>
                  <a:lnTo>
                    <a:pt x="945" y="1598"/>
                  </a:lnTo>
                  <a:lnTo>
                    <a:pt x="956" y="1609"/>
                  </a:lnTo>
                  <a:lnTo>
                    <a:pt x="964" y="1623"/>
                  </a:lnTo>
                  <a:lnTo>
                    <a:pt x="964" y="1623"/>
                  </a:lnTo>
                  <a:lnTo>
                    <a:pt x="988" y="1623"/>
                  </a:lnTo>
                  <a:lnTo>
                    <a:pt x="998" y="1623"/>
                  </a:lnTo>
                  <a:lnTo>
                    <a:pt x="1009" y="1622"/>
                  </a:lnTo>
                  <a:lnTo>
                    <a:pt x="1009" y="1622"/>
                  </a:lnTo>
                  <a:lnTo>
                    <a:pt x="1007" y="1609"/>
                  </a:lnTo>
                  <a:lnTo>
                    <a:pt x="1008" y="1605"/>
                  </a:lnTo>
                  <a:lnTo>
                    <a:pt x="1008" y="1601"/>
                  </a:lnTo>
                  <a:lnTo>
                    <a:pt x="1011" y="1598"/>
                  </a:lnTo>
                  <a:lnTo>
                    <a:pt x="1014" y="1595"/>
                  </a:lnTo>
                  <a:lnTo>
                    <a:pt x="1019" y="1591"/>
                  </a:lnTo>
                  <a:lnTo>
                    <a:pt x="1028" y="1590"/>
                  </a:lnTo>
                  <a:lnTo>
                    <a:pt x="1037" y="1588"/>
                  </a:lnTo>
                  <a:lnTo>
                    <a:pt x="1060" y="1590"/>
                  </a:lnTo>
                  <a:lnTo>
                    <a:pt x="1060" y="1590"/>
                  </a:lnTo>
                  <a:lnTo>
                    <a:pt x="1081" y="1591"/>
                  </a:lnTo>
                  <a:lnTo>
                    <a:pt x="1102" y="1590"/>
                  </a:lnTo>
                  <a:lnTo>
                    <a:pt x="1122" y="1590"/>
                  </a:lnTo>
                  <a:lnTo>
                    <a:pt x="1141" y="1591"/>
                  </a:lnTo>
                  <a:lnTo>
                    <a:pt x="1141" y="1591"/>
                  </a:lnTo>
                  <a:lnTo>
                    <a:pt x="1148" y="1598"/>
                  </a:lnTo>
                  <a:lnTo>
                    <a:pt x="1155" y="1605"/>
                  </a:lnTo>
                  <a:lnTo>
                    <a:pt x="1162" y="1613"/>
                  </a:lnTo>
                  <a:lnTo>
                    <a:pt x="1171" y="1622"/>
                  </a:lnTo>
                  <a:lnTo>
                    <a:pt x="1179" y="1627"/>
                  </a:lnTo>
                  <a:lnTo>
                    <a:pt x="1188" y="1632"/>
                  </a:lnTo>
                  <a:lnTo>
                    <a:pt x="1193" y="1633"/>
                  </a:lnTo>
                  <a:lnTo>
                    <a:pt x="1199" y="1633"/>
                  </a:lnTo>
                  <a:lnTo>
                    <a:pt x="1204" y="1632"/>
                  </a:lnTo>
                  <a:lnTo>
                    <a:pt x="1210" y="1629"/>
                  </a:lnTo>
                  <a:lnTo>
                    <a:pt x="1210" y="1629"/>
                  </a:lnTo>
                  <a:lnTo>
                    <a:pt x="1203" y="1623"/>
                  </a:lnTo>
                  <a:lnTo>
                    <a:pt x="1196" y="1618"/>
                  </a:lnTo>
                  <a:lnTo>
                    <a:pt x="1183" y="1606"/>
                  </a:lnTo>
                  <a:lnTo>
                    <a:pt x="1172" y="1595"/>
                  </a:lnTo>
                  <a:lnTo>
                    <a:pt x="1165" y="1590"/>
                  </a:lnTo>
                  <a:lnTo>
                    <a:pt x="1157" y="1587"/>
                  </a:lnTo>
                  <a:lnTo>
                    <a:pt x="1157" y="1587"/>
                  </a:lnTo>
                  <a:close/>
                  <a:moveTo>
                    <a:pt x="194" y="1578"/>
                  </a:moveTo>
                  <a:lnTo>
                    <a:pt x="194" y="1578"/>
                  </a:lnTo>
                  <a:lnTo>
                    <a:pt x="173" y="1588"/>
                  </a:lnTo>
                  <a:lnTo>
                    <a:pt x="168" y="1591"/>
                  </a:lnTo>
                  <a:lnTo>
                    <a:pt x="164" y="1594"/>
                  </a:lnTo>
                  <a:lnTo>
                    <a:pt x="163" y="1598"/>
                  </a:lnTo>
                  <a:lnTo>
                    <a:pt x="163" y="1602"/>
                  </a:lnTo>
                  <a:lnTo>
                    <a:pt x="163" y="1602"/>
                  </a:lnTo>
                  <a:lnTo>
                    <a:pt x="233" y="1602"/>
                  </a:lnTo>
                  <a:lnTo>
                    <a:pt x="299" y="1602"/>
                  </a:lnTo>
                  <a:lnTo>
                    <a:pt x="299" y="1602"/>
                  </a:lnTo>
                  <a:lnTo>
                    <a:pt x="300" y="1598"/>
                  </a:lnTo>
                  <a:lnTo>
                    <a:pt x="302" y="1595"/>
                  </a:lnTo>
                  <a:lnTo>
                    <a:pt x="303" y="1592"/>
                  </a:lnTo>
                  <a:lnTo>
                    <a:pt x="303" y="1588"/>
                  </a:lnTo>
                  <a:lnTo>
                    <a:pt x="303" y="1588"/>
                  </a:lnTo>
                  <a:lnTo>
                    <a:pt x="289" y="1585"/>
                  </a:lnTo>
                  <a:lnTo>
                    <a:pt x="275" y="1584"/>
                  </a:lnTo>
                  <a:lnTo>
                    <a:pt x="248" y="1584"/>
                  </a:lnTo>
                  <a:lnTo>
                    <a:pt x="222" y="1583"/>
                  </a:lnTo>
                  <a:lnTo>
                    <a:pt x="208" y="1581"/>
                  </a:lnTo>
                  <a:lnTo>
                    <a:pt x="194" y="1578"/>
                  </a:lnTo>
                  <a:lnTo>
                    <a:pt x="194" y="1578"/>
                  </a:lnTo>
                  <a:close/>
                  <a:moveTo>
                    <a:pt x="818" y="1636"/>
                  </a:moveTo>
                  <a:lnTo>
                    <a:pt x="818" y="1636"/>
                  </a:lnTo>
                  <a:lnTo>
                    <a:pt x="861" y="1630"/>
                  </a:lnTo>
                  <a:lnTo>
                    <a:pt x="903" y="1626"/>
                  </a:lnTo>
                  <a:lnTo>
                    <a:pt x="903" y="1626"/>
                  </a:lnTo>
                  <a:lnTo>
                    <a:pt x="898" y="1618"/>
                  </a:lnTo>
                  <a:lnTo>
                    <a:pt x="893" y="1609"/>
                  </a:lnTo>
                  <a:lnTo>
                    <a:pt x="884" y="1602"/>
                  </a:lnTo>
                  <a:lnTo>
                    <a:pt x="876" y="1595"/>
                  </a:lnTo>
                  <a:lnTo>
                    <a:pt x="868" y="1588"/>
                  </a:lnTo>
                  <a:lnTo>
                    <a:pt x="856" y="1584"/>
                  </a:lnTo>
                  <a:lnTo>
                    <a:pt x="846" y="1581"/>
                  </a:lnTo>
                  <a:lnTo>
                    <a:pt x="835" y="1581"/>
                  </a:lnTo>
                  <a:lnTo>
                    <a:pt x="835" y="1581"/>
                  </a:lnTo>
                  <a:lnTo>
                    <a:pt x="839" y="1588"/>
                  </a:lnTo>
                  <a:lnTo>
                    <a:pt x="841" y="1597"/>
                  </a:lnTo>
                  <a:lnTo>
                    <a:pt x="841" y="1605"/>
                  </a:lnTo>
                  <a:lnTo>
                    <a:pt x="839" y="1613"/>
                  </a:lnTo>
                  <a:lnTo>
                    <a:pt x="837" y="1620"/>
                  </a:lnTo>
                  <a:lnTo>
                    <a:pt x="832" y="1627"/>
                  </a:lnTo>
                  <a:lnTo>
                    <a:pt x="827" y="1633"/>
                  </a:lnTo>
                  <a:lnTo>
                    <a:pt x="818" y="1636"/>
                  </a:lnTo>
                  <a:lnTo>
                    <a:pt x="818" y="1636"/>
                  </a:lnTo>
                  <a:close/>
                  <a:moveTo>
                    <a:pt x="917" y="1625"/>
                  </a:moveTo>
                  <a:lnTo>
                    <a:pt x="917" y="1625"/>
                  </a:lnTo>
                  <a:lnTo>
                    <a:pt x="935" y="1625"/>
                  </a:lnTo>
                  <a:lnTo>
                    <a:pt x="942" y="1623"/>
                  </a:lnTo>
                  <a:lnTo>
                    <a:pt x="949" y="1622"/>
                  </a:lnTo>
                  <a:lnTo>
                    <a:pt x="949" y="1622"/>
                  </a:lnTo>
                  <a:lnTo>
                    <a:pt x="943" y="1613"/>
                  </a:lnTo>
                  <a:lnTo>
                    <a:pt x="936" y="1606"/>
                  </a:lnTo>
                  <a:lnTo>
                    <a:pt x="928" y="1599"/>
                  </a:lnTo>
                  <a:lnTo>
                    <a:pt x="919" y="1594"/>
                  </a:lnTo>
                  <a:lnTo>
                    <a:pt x="910" y="1588"/>
                  </a:lnTo>
                  <a:lnTo>
                    <a:pt x="901" y="1585"/>
                  </a:lnTo>
                  <a:lnTo>
                    <a:pt x="891" y="1583"/>
                  </a:lnTo>
                  <a:lnTo>
                    <a:pt x="882" y="1583"/>
                  </a:lnTo>
                  <a:lnTo>
                    <a:pt x="882" y="1583"/>
                  </a:lnTo>
                  <a:lnTo>
                    <a:pt x="900" y="1602"/>
                  </a:lnTo>
                  <a:lnTo>
                    <a:pt x="908" y="1613"/>
                  </a:lnTo>
                  <a:lnTo>
                    <a:pt x="917" y="1625"/>
                  </a:lnTo>
                  <a:lnTo>
                    <a:pt x="917" y="1625"/>
                  </a:lnTo>
                  <a:close/>
                  <a:moveTo>
                    <a:pt x="401" y="1587"/>
                  </a:moveTo>
                  <a:lnTo>
                    <a:pt x="401" y="1587"/>
                  </a:lnTo>
                  <a:lnTo>
                    <a:pt x="400" y="1590"/>
                  </a:lnTo>
                  <a:lnTo>
                    <a:pt x="399" y="1592"/>
                  </a:lnTo>
                  <a:lnTo>
                    <a:pt x="399" y="1601"/>
                  </a:lnTo>
                  <a:lnTo>
                    <a:pt x="400" y="1608"/>
                  </a:lnTo>
                  <a:lnTo>
                    <a:pt x="401" y="1615"/>
                  </a:lnTo>
                  <a:lnTo>
                    <a:pt x="401" y="1615"/>
                  </a:lnTo>
                  <a:lnTo>
                    <a:pt x="434" y="1620"/>
                  </a:lnTo>
                  <a:lnTo>
                    <a:pt x="451" y="1622"/>
                  </a:lnTo>
                  <a:lnTo>
                    <a:pt x="470" y="1623"/>
                  </a:lnTo>
                  <a:lnTo>
                    <a:pt x="470" y="1623"/>
                  </a:lnTo>
                  <a:lnTo>
                    <a:pt x="480" y="1613"/>
                  </a:lnTo>
                  <a:lnTo>
                    <a:pt x="483" y="1608"/>
                  </a:lnTo>
                  <a:lnTo>
                    <a:pt x="484" y="1604"/>
                  </a:lnTo>
                  <a:lnTo>
                    <a:pt x="484" y="1598"/>
                  </a:lnTo>
                  <a:lnTo>
                    <a:pt x="484" y="1598"/>
                  </a:lnTo>
                  <a:lnTo>
                    <a:pt x="463" y="1595"/>
                  </a:lnTo>
                  <a:lnTo>
                    <a:pt x="444" y="1594"/>
                  </a:lnTo>
                  <a:lnTo>
                    <a:pt x="424" y="1591"/>
                  </a:lnTo>
                  <a:lnTo>
                    <a:pt x="401" y="1587"/>
                  </a:lnTo>
                  <a:lnTo>
                    <a:pt x="401" y="1587"/>
                  </a:lnTo>
                  <a:close/>
                  <a:moveTo>
                    <a:pt x="817" y="1590"/>
                  </a:moveTo>
                  <a:lnTo>
                    <a:pt x="817" y="1590"/>
                  </a:lnTo>
                  <a:lnTo>
                    <a:pt x="809" y="1595"/>
                  </a:lnTo>
                  <a:lnTo>
                    <a:pt x="799" y="1599"/>
                  </a:lnTo>
                  <a:lnTo>
                    <a:pt x="788" y="1605"/>
                  </a:lnTo>
                  <a:lnTo>
                    <a:pt x="775" y="1609"/>
                  </a:lnTo>
                  <a:lnTo>
                    <a:pt x="762" y="1612"/>
                  </a:lnTo>
                  <a:lnTo>
                    <a:pt x="748" y="1613"/>
                  </a:lnTo>
                  <a:lnTo>
                    <a:pt x="734" y="1612"/>
                  </a:lnTo>
                  <a:lnTo>
                    <a:pt x="722" y="1609"/>
                  </a:lnTo>
                  <a:lnTo>
                    <a:pt x="722" y="1609"/>
                  </a:lnTo>
                  <a:lnTo>
                    <a:pt x="722" y="1612"/>
                  </a:lnTo>
                  <a:lnTo>
                    <a:pt x="722" y="1615"/>
                  </a:lnTo>
                  <a:lnTo>
                    <a:pt x="720" y="1618"/>
                  </a:lnTo>
                  <a:lnTo>
                    <a:pt x="720" y="1622"/>
                  </a:lnTo>
                  <a:lnTo>
                    <a:pt x="720" y="1622"/>
                  </a:lnTo>
                  <a:lnTo>
                    <a:pt x="731" y="1622"/>
                  </a:lnTo>
                  <a:lnTo>
                    <a:pt x="731" y="1622"/>
                  </a:lnTo>
                  <a:lnTo>
                    <a:pt x="731" y="1625"/>
                  </a:lnTo>
                  <a:lnTo>
                    <a:pt x="733" y="1627"/>
                  </a:lnTo>
                  <a:lnTo>
                    <a:pt x="734" y="1629"/>
                  </a:lnTo>
                  <a:lnTo>
                    <a:pt x="733" y="1632"/>
                  </a:lnTo>
                  <a:lnTo>
                    <a:pt x="733" y="1632"/>
                  </a:lnTo>
                  <a:lnTo>
                    <a:pt x="745" y="1633"/>
                  </a:lnTo>
                  <a:lnTo>
                    <a:pt x="758" y="1634"/>
                  </a:lnTo>
                  <a:lnTo>
                    <a:pt x="772" y="1633"/>
                  </a:lnTo>
                  <a:lnTo>
                    <a:pt x="785" y="1632"/>
                  </a:lnTo>
                  <a:lnTo>
                    <a:pt x="797" y="1629"/>
                  </a:lnTo>
                  <a:lnTo>
                    <a:pt x="809" y="1625"/>
                  </a:lnTo>
                  <a:lnTo>
                    <a:pt x="818" y="1618"/>
                  </a:lnTo>
                  <a:lnTo>
                    <a:pt x="825" y="1611"/>
                  </a:lnTo>
                  <a:lnTo>
                    <a:pt x="825" y="1611"/>
                  </a:lnTo>
                  <a:lnTo>
                    <a:pt x="823" y="1605"/>
                  </a:lnTo>
                  <a:lnTo>
                    <a:pt x="823" y="1598"/>
                  </a:lnTo>
                  <a:lnTo>
                    <a:pt x="820" y="1594"/>
                  </a:lnTo>
                  <a:lnTo>
                    <a:pt x="818" y="1591"/>
                  </a:lnTo>
                  <a:lnTo>
                    <a:pt x="817" y="1590"/>
                  </a:lnTo>
                  <a:lnTo>
                    <a:pt x="817" y="1590"/>
                  </a:lnTo>
                  <a:close/>
                  <a:moveTo>
                    <a:pt x="1134" y="1611"/>
                  </a:moveTo>
                  <a:lnTo>
                    <a:pt x="1134" y="1611"/>
                  </a:lnTo>
                  <a:lnTo>
                    <a:pt x="1108" y="1606"/>
                  </a:lnTo>
                  <a:lnTo>
                    <a:pt x="1082" y="1605"/>
                  </a:lnTo>
                  <a:lnTo>
                    <a:pt x="1039" y="1604"/>
                  </a:lnTo>
                  <a:lnTo>
                    <a:pt x="1039" y="1604"/>
                  </a:lnTo>
                  <a:lnTo>
                    <a:pt x="1035" y="1604"/>
                  </a:lnTo>
                  <a:lnTo>
                    <a:pt x="1029" y="1605"/>
                  </a:lnTo>
                  <a:lnTo>
                    <a:pt x="1026" y="1606"/>
                  </a:lnTo>
                  <a:lnTo>
                    <a:pt x="1023" y="1609"/>
                  </a:lnTo>
                  <a:lnTo>
                    <a:pt x="1023" y="1612"/>
                  </a:lnTo>
                  <a:lnTo>
                    <a:pt x="1023" y="1616"/>
                  </a:lnTo>
                  <a:lnTo>
                    <a:pt x="1023" y="1616"/>
                  </a:lnTo>
                  <a:lnTo>
                    <a:pt x="1026" y="1615"/>
                  </a:lnTo>
                  <a:lnTo>
                    <a:pt x="1028" y="1615"/>
                  </a:lnTo>
                  <a:lnTo>
                    <a:pt x="1032" y="1618"/>
                  </a:lnTo>
                  <a:lnTo>
                    <a:pt x="1035" y="1622"/>
                  </a:lnTo>
                  <a:lnTo>
                    <a:pt x="1039" y="1625"/>
                  </a:lnTo>
                  <a:lnTo>
                    <a:pt x="1039" y="1625"/>
                  </a:lnTo>
                  <a:lnTo>
                    <a:pt x="1065" y="1626"/>
                  </a:lnTo>
                  <a:lnTo>
                    <a:pt x="1094" y="1629"/>
                  </a:lnTo>
                  <a:lnTo>
                    <a:pt x="1122" y="1629"/>
                  </a:lnTo>
                  <a:lnTo>
                    <a:pt x="1136" y="1629"/>
                  </a:lnTo>
                  <a:lnTo>
                    <a:pt x="1148" y="1626"/>
                  </a:lnTo>
                  <a:lnTo>
                    <a:pt x="1148" y="1626"/>
                  </a:lnTo>
                  <a:lnTo>
                    <a:pt x="1147" y="1625"/>
                  </a:lnTo>
                  <a:lnTo>
                    <a:pt x="1146" y="1622"/>
                  </a:lnTo>
                  <a:lnTo>
                    <a:pt x="1141" y="1619"/>
                  </a:lnTo>
                  <a:lnTo>
                    <a:pt x="1137" y="1616"/>
                  </a:lnTo>
                  <a:lnTo>
                    <a:pt x="1136" y="1613"/>
                  </a:lnTo>
                  <a:lnTo>
                    <a:pt x="1134" y="1611"/>
                  </a:lnTo>
                  <a:lnTo>
                    <a:pt x="1134" y="1611"/>
                  </a:lnTo>
                  <a:close/>
                  <a:moveTo>
                    <a:pt x="152" y="1615"/>
                  </a:moveTo>
                  <a:lnTo>
                    <a:pt x="152" y="1615"/>
                  </a:lnTo>
                  <a:lnTo>
                    <a:pt x="152" y="1618"/>
                  </a:lnTo>
                  <a:lnTo>
                    <a:pt x="149" y="1622"/>
                  </a:lnTo>
                  <a:lnTo>
                    <a:pt x="147" y="1625"/>
                  </a:lnTo>
                  <a:lnTo>
                    <a:pt x="147" y="1626"/>
                  </a:lnTo>
                  <a:lnTo>
                    <a:pt x="149" y="1626"/>
                  </a:lnTo>
                  <a:lnTo>
                    <a:pt x="149" y="1626"/>
                  </a:lnTo>
                  <a:lnTo>
                    <a:pt x="152" y="1625"/>
                  </a:lnTo>
                  <a:lnTo>
                    <a:pt x="154" y="1625"/>
                  </a:lnTo>
                  <a:lnTo>
                    <a:pt x="163" y="1625"/>
                  </a:lnTo>
                  <a:lnTo>
                    <a:pt x="170" y="1625"/>
                  </a:lnTo>
                  <a:lnTo>
                    <a:pt x="173" y="1623"/>
                  </a:lnTo>
                  <a:lnTo>
                    <a:pt x="175" y="1622"/>
                  </a:lnTo>
                  <a:lnTo>
                    <a:pt x="175" y="1622"/>
                  </a:lnTo>
                  <a:lnTo>
                    <a:pt x="187" y="1626"/>
                  </a:lnTo>
                  <a:lnTo>
                    <a:pt x="199" y="1629"/>
                  </a:lnTo>
                  <a:lnTo>
                    <a:pt x="229" y="1632"/>
                  </a:lnTo>
                  <a:lnTo>
                    <a:pt x="257" y="1633"/>
                  </a:lnTo>
                  <a:lnTo>
                    <a:pt x="282" y="1636"/>
                  </a:lnTo>
                  <a:lnTo>
                    <a:pt x="282" y="1636"/>
                  </a:lnTo>
                  <a:lnTo>
                    <a:pt x="284" y="1632"/>
                  </a:lnTo>
                  <a:lnTo>
                    <a:pt x="286" y="1627"/>
                  </a:lnTo>
                  <a:lnTo>
                    <a:pt x="289" y="1625"/>
                  </a:lnTo>
                  <a:lnTo>
                    <a:pt x="291" y="1619"/>
                  </a:lnTo>
                  <a:lnTo>
                    <a:pt x="291" y="1619"/>
                  </a:lnTo>
                  <a:lnTo>
                    <a:pt x="270" y="1618"/>
                  </a:lnTo>
                  <a:lnTo>
                    <a:pt x="251" y="1616"/>
                  </a:lnTo>
                  <a:lnTo>
                    <a:pt x="218" y="1616"/>
                  </a:lnTo>
                  <a:lnTo>
                    <a:pt x="185" y="1616"/>
                  </a:lnTo>
                  <a:lnTo>
                    <a:pt x="168" y="1616"/>
                  </a:lnTo>
                  <a:lnTo>
                    <a:pt x="152" y="1615"/>
                  </a:lnTo>
                  <a:lnTo>
                    <a:pt x="152" y="1615"/>
                  </a:lnTo>
                  <a:close/>
                  <a:moveTo>
                    <a:pt x="58" y="1629"/>
                  </a:moveTo>
                  <a:lnTo>
                    <a:pt x="58" y="1629"/>
                  </a:lnTo>
                  <a:lnTo>
                    <a:pt x="49" y="1640"/>
                  </a:lnTo>
                  <a:lnTo>
                    <a:pt x="39" y="1651"/>
                  </a:lnTo>
                  <a:lnTo>
                    <a:pt x="29" y="1664"/>
                  </a:lnTo>
                  <a:lnTo>
                    <a:pt x="27" y="1670"/>
                  </a:lnTo>
                  <a:lnTo>
                    <a:pt x="25" y="1675"/>
                  </a:lnTo>
                  <a:lnTo>
                    <a:pt x="25" y="1675"/>
                  </a:lnTo>
                  <a:lnTo>
                    <a:pt x="28" y="1670"/>
                  </a:lnTo>
                  <a:lnTo>
                    <a:pt x="34" y="1664"/>
                  </a:lnTo>
                  <a:lnTo>
                    <a:pt x="39" y="1661"/>
                  </a:lnTo>
                  <a:lnTo>
                    <a:pt x="46" y="1657"/>
                  </a:lnTo>
                  <a:lnTo>
                    <a:pt x="62" y="1653"/>
                  </a:lnTo>
                  <a:lnTo>
                    <a:pt x="77" y="1651"/>
                  </a:lnTo>
                  <a:lnTo>
                    <a:pt x="77" y="1651"/>
                  </a:lnTo>
                  <a:lnTo>
                    <a:pt x="104" y="1649"/>
                  </a:lnTo>
                  <a:lnTo>
                    <a:pt x="128" y="1649"/>
                  </a:lnTo>
                  <a:lnTo>
                    <a:pt x="175" y="1651"/>
                  </a:lnTo>
                  <a:lnTo>
                    <a:pt x="223" y="1653"/>
                  </a:lnTo>
                  <a:lnTo>
                    <a:pt x="247" y="1653"/>
                  </a:lnTo>
                  <a:lnTo>
                    <a:pt x="272" y="1651"/>
                  </a:lnTo>
                  <a:lnTo>
                    <a:pt x="272" y="1651"/>
                  </a:lnTo>
                  <a:lnTo>
                    <a:pt x="253" y="1651"/>
                  </a:lnTo>
                  <a:lnTo>
                    <a:pt x="234" y="1649"/>
                  </a:lnTo>
                  <a:lnTo>
                    <a:pt x="201" y="1644"/>
                  </a:lnTo>
                  <a:lnTo>
                    <a:pt x="185" y="1641"/>
                  </a:lnTo>
                  <a:lnTo>
                    <a:pt x="170" y="1640"/>
                  </a:lnTo>
                  <a:lnTo>
                    <a:pt x="153" y="1640"/>
                  </a:lnTo>
                  <a:lnTo>
                    <a:pt x="136" y="1643"/>
                  </a:lnTo>
                  <a:lnTo>
                    <a:pt x="136" y="1643"/>
                  </a:lnTo>
                  <a:lnTo>
                    <a:pt x="132" y="1634"/>
                  </a:lnTo>
                  <a:lnTo>
                    <a:pt x="126" y="1629"/>
                  </a:lnTo>
                  <a:lnTo>
                    <a:pt x="126" y="1629"/>
                  </a:lnTo>
                  <a:lnTo>
                    <a:pt x="109" y="1627"/>
                  </a:lnTo>
                  <a:lnTo>
                    <a:pt x="91" y="1627"/>
                  </a:lnTo>
                  <a:lnTo>
                    <a:pt x="73" y="1629"/>
                  </a:lnTo>
                  <a:lnTo>
                    <a:pt x="58" y="1629"/>
                  </a:lnTo>
                  <a:lnTo>
                    <a:pt x="58" y="1629"/>
                  </a:lnTo>
                  <a:close/>
                  <a:moveTo>
                    <a:pt x="347" y="1636"/>
                  </a:moveTo>
                  <a:lnTo>
                    <a:pt x="347" y="1636"/>
                  </a:lnTo>
                  <a:lnTo>
                    <a:pt x="331" y="1636"/>
                  </a:lnTo>
                  <a:lnTo>
                    <a:pt x="316" y="1639"/>
                  </a:lnTo>
                  <a:lnTo>
                    <a:pt x="307" y="1640"/>
                  </a:lnTo>
                  <a:lnTo>
                    <a:pt x="302" y="1644"/>
                  </a:lnTo>
                  <a:lnTo>
                    <a:pt x="296" y="1650"/>
                  </a:lnTo>
                  <a:lnTo>
                    <a:pt x="292" y="1657"/>
                  </a:lnTo>
                  <a:lnTo>
                    <a:pt x="292" y="1657"/>
                  </a:lnTo>
                  <a:lnTo>
                    <a:pt x="343" y="1658"/>
                  </a:lnTo>
                  <a:lnTo>
                    <a:pt x="399" y="1661"/>
                  </a:lnTo>
                  <a:lnTo>
                    <a:pt x="428" y="1663"/>
                  </a:lnTo>
                  <a:lnTo>
                    <a:pt x="458" y="1661"/>
                  </a:lnTo>
                  <a:lnTo>
                    <a:pt x="486" y="1658"/>
                  </a:lnTo>
                  <a:lnTo>
                    <a:pt x="512" y="1653"/>
                  </a:lnTo>
                  <a:lnTo>
                    <a:pt x="512" y="1653"/>
                  </a:lnTo>
                  <a:lnTo>
                    <a:pt x="519" y="1658"/>
                  </a:lnTo>
                  <a:lnTo>
                    <a:pt x="526" y="1664"/>
                  </a:lnTo>
                  <a:lnTo>
                    <a:pt x="526" y="1664"/>
                  </a:lnTo>
                  <a:lnTo>
                    <a:pt x="622" y="1665"/>
                  </a:lnTo>
                  <a:lnTo>
                    <a:pt x="722" y="1664"/>
                  </a:lnTo>
                  <a:lnTo>
                    <a:pt x="824" y="1661"/>
                  </a:lnTo>
                  <a:lnTo>
                    <a:pt x="925" y="1657"/>
                  </a:lnTo>
                  <a:lnTo>
                    <a:pt x="925" y="1657"/>
                  </a:lnTo>
                  <a:lnTo>
                    <a:pt x="921" y="1646"/>
                  </a:lnTo>
                  <a:lnTo>
                    <a:pt x="918" y="1643"/>
                  </a:lnTo>
                  <a:lnTo>
                    <a:pt x="914" y="1639"/>
                  </a:lnTo>
                  <a:lnTo>
                    <a:pt x="914" y="1639"/>
                  </a:lnTo>
                  <a:lnTo>
                    <a:pt x="896" y="1643"/>
                  </a:lnTo>
                  <a:lnTo>
                    <a:pt x="879" y="1644"/>
                  </a:lnTo>
                  <a:lnTo>
                    <a:pt x="846" y="1646"/>
                  </a:lnTo>
                  <a:lnTo>
                    <a:pt x="846" y="1646"/>
                  </a:lnTo>
                  <a:lnTo>
                    <a:pt x="837" y="1647"/>
                  </a:lnTo>
                  <a:lnTo>
                    <a:pt x="825" y="1649"/>
                  </a:lnTo>
                  <a:lnTo>
                    <a:pt x="817" y="1650"/>
                  </a:lnTo>
                  <a:lnTo>
                    <a:pt x="807" y="1651"/>
                  </a:lnTo>
                  <a:lnTo>
                    <a:pt x="807" y="1651"/>
                  </a:lnTo>
                  <a:lnTo>
                    <a:pt x="803" y="1650"/>
                  </a:lnTo>
                  <a:lnTo>
                    <a:pt x="799" y="1649"/>
                  </a:lnTo>
                  <a:lnTo>
                    <a:pt x="795" y="1647"/>
                  </a:lnTo>
                  <a:lnTo>
                    <a:pt x="790" y="1646"/>
                  </a:lnTo>
                  <a:lnTo>
                    <a:pt x="790" y="1646"/>
                  </a:lnTo>
                  <a:lnTo>
                    <a:pt x="781" y="1646"/>
                  </a:lnTo>
                  <a:lnTo>
                    <a:pt x="772" y="1647"/>
                  </a:lnTo>
                  <a:lnTo>
                    <a:pt x="754" y="1650"/>
                  </a:lnTo>
                  <a:lnTo>
                    <a:pt x="745" y="1650"/>
                  </a:lnTo>
                  <a:lnTo>
                    <a:pt x="737" y="1650"/>
                  </a:lnTo>
                  <a:lnTo>
                    <a:pt x="729" y="1649"/>
                  </a:lnTo>
                  <a:lnTo>
                    <a:pt x="720" y="1646"/>
                  </a:lnTo>
                  <a:lnTo>
                    <a:pt x="720" y="1646"/>
                  </a:lnTo>
                  <a:lnTo>
                    <a:pt x="713" y="1641"/>
                  </a:lnTo>
                  <a:lnTo>
                    <a:pt x="708" y="1639"/>
                  </a:lnTo>
                  <a:lnTo>
                    <a:pt x="708" y="1639"/>
                  </a:lnTo>
                  <a:lnTo>
                    <a:pt x="698" y="1637"/>
                  </a:lnTo>
                  <a:lnTo>
                    <a:pt x="686" y="1637"/>
                  </a:lnTo>
                  <a:lnTo>
                    <a:pt x="664" y="1640"/>
                  </a:lnTo>
                  <a:lnTo>
                    <a:pt x="640" y="1643"/>
                  </a:lnTo>
                  <a:lnTo>
                    <a:pt x="615" y="1644"/>
                  </a:lnTo>
                  <a:lnTo>
                    <a:pt x="615" y="1644"/>
                  </a:lnTo>
                  <a:lnTo>
                    <a:pt x="540" y="1646"/>
                  </a:lnTo>
                  <a:lnTo>
                    <a:pt x="505" y="1647"/>
                  </a:lnTo>
                  <a:lnTo>
                    <a:pt x="467" y="1650"/>
                  </a:lnTo>
                  <a:lnTo>
                    <a:pt x="467" y="1650"/>
                  </a:lnTo>
                  <a:lnTo>
                    <a:pt x="466" y="1646"/>
                  </a:lnTo>
                  <a:lnTo>
                    <a:pt x="466" y="1644"/>
                  </a:lnTo>
                  <a:lnTo>
                    <a:pt x="469" y="1639"/>
                  </a:lnTo>
                  <a:lnTo>
                    <a:pt x="469" y="1639"/>
                  </a:lnTo>
                  <a:lnTo>
                    <a:pt x="406" y="1636"/>
                  </a:lnTo>
                  <a:lnTo>
                    <a:pt x="376" y="1636"/>
                  </a:lnTo>
                  <a:lnTo>
                    <a:pt x="347" y="1636"/>
                  </a:lnTo>
                  <a:lnTo>
                    <a:pt x="347" y="1636"/>
                  </a:lnTo>
                  <a:close/>
                  <a:moveTo>
                    <a:pt x="976" y="1637"/>
                  </a:moveTo>
                  <a:lnTo>
                    <a:pt x="976" y="1637"/>
                  </a:lnTo>
                  <a:lnTo>
                    <a:pt x="977" y="1644"/>
                  </a:lnTo>
                  <a:lnTo>
                    <a:pt x="980" y="1649"/>
                  </a:lnTo>
                  <a:lnTo>
                    <a:pt x="983" y="1653"/>
                  </a:lnTo>
                  <a:lnTo>
                    <a:pt x="985" y="1656"/>
                  </a:lnTo>
                  <a:lnTo>
                    <a:pt x="990" y="1658"/>
                  </a:lnTo>
                  <a:lnTo>
                    <a:pt x="994" y="1660"/>
                  </a:lnTo>
                  <a:lnTo>
                    <a:pt x="1004" y="1660"/>
                  </a:lnTo>
                  <a:lnTo>
                    <a:pt x="1025" y="1658"/>
                  </a:lnTo>
                  <a:lnTo>
                    <a:pt x="1036" y="1658"/>
                  </a:lnTo>
                  <a:lnTo>
                    <a:pt x="1047" y="1661"/>
                  </a:lnTo>
                  <a:lnTo>
                    <a:pt x="1047" y="1661"/>
                  </a:lnTo>
                  <a:lnTo>
                    <a:pt x="1043" y="1658"/>
                  </a:lnTo>
                  <a:lnTo>
                    <a:pt x="1040" y="1656"/>
                  </a:lnTo>
                  <a:lnTo>
                    <a:pt x="1035" y="1649"/>
                  </a:lnTo>
                  <a:lnTo>
                    <a:pt x="1030" y="1643"/>
                  </a:lnTo>
                  <a:lnTo>
                    <a:pt x="1023" y="1636"/>
                  </a:lnTo>
                  <a:lnTo>
                    <a:pt x="1023" y="1636"/>
                  </a:lnTo>
                  <a:lnTo>
                    <a:pt x="998" y="1637"/>
                  </a:lnTo>
                  <a:lnTo>
                    <a:pt x="987" y="1637"/>
                  </a:lnTo>
                  <a:lnTo>
                    <a:pt x="976" y="1637"/>
                  </a:lnTo>
                  <a:lnTo>
                    <a:pt x="976" y="1637"/>
                  </a:lnTo>
                  <a:close/>
                  <a:moveTo>
                    <a:pt x="938" y="1657"/>
                  </a:moveTo>
                  <a:lnTo>
                    <a:pt x="938" y="1657"/>
                  </a:lnTo>
                  <a:lnTo>
                    <a:pt x="953" y="1656"/>
                  </a:lnTo>
                  <a:lnTo>
                    <a:pt x="969" y="1654"/>
                  </a:lnTo>
                  <a:lnTo>
                    <a:pt x="969" y="1654"/>
                  </a:lnTo>
                  <a:lnTo>
                    <a:pt x="967" y="1649"/>
                  </a:lnTo>
                  <a:lnTo>
                    <a:pt x="964" y="1644"/>
                  </a:lnTo>
                  <a:lnTo>
                    <a:pt x="962" y="1640"/>
                  </a:lnTo>
                  <a:lnTo>
                    <a:pt x="957" y="1637"/>
                  </a:lnTo>
                  <a:lnTo>
                    <a:pt x="957" y="1637"/>
                  </a:lnTo>
                  <a:lnTo>
                    <a:pt x="950" y="1639"/>
                  </a:lnTo>
                  <a:lnTo>
                    <a:pt x="943" y="1639"/>
                  </a:lnTo>
                  <a:lnTo>
                    <a:pt x="928" y="1637"/>
                  </a:lnTo>
                  <a:lnTo>
                    <a:pt x="928" y="1637"/>
                  </a:lnTo>
                  <a:lnTo>
                    <a:pt x="929" y="1643"/>
                  </a:lnTo>
                  <a:lnTo>
                    <a:pt x="934" y="1647"/>
                  </a:lnTo>
                  <a:lnTo>
                    <a:pt x="936" y="1650"/>
                  </a:lnTo>
                  <a:lnTo>
                    <a:pt x="938" y="1657"/>
                  </a:lnTo>
                  <a:lnTo>
                    <a:pt x="938" y="1657"/>
                  </a:lnTo>
                  <a:close/>
                  <a:moveTo>
                    <a:pt x="1085" y="1644"/>
                  </a:moveTo>
                  <a:lnTo>
                    <a:pt x="1085" y="1644"/>
                  </a:lnTo>
                  <a:lnTo>
                    <a:pt x="1073" y="1641"/>
                  </a:lnTo>
                  <a:lnTo>
                    <a:pt x="1061" y="1640"/>
                  </a:lnTo>
                  <a:lnTo>
                    <a:pt x="1061" y="1640"/>
                  </a:lnTo>
                  <a:lnTo>
                    <a:pt x="1074" y="1644"/>
                  </a:lnTo>
                  <a:lnTo>
                    <a:pt x="1087" y="1647"/>
                  </a:lnTo>
                  <a:lnTo>
                    <a:pt x="1116" y="1651"/>
                  </a:lnTo>
                  <a:lnTo>
                    <a:pt x="1116" y="1651"/>
                  </a:lnTo>
                  <a:lnTo>
                    <a:pt x="1130" y="1654"/>
                  </a:lnTo>
                  <a:lnTo>
                    <a:pt x="1146" y="1656"/>
                  </a:lnTo>
                  <a:lnTo>
                    <a:pt x="1154" y="1656"/>
                  </a:lnTo>
                  <a:lnTo>
                    <a:pt x="1161" y="1656"/>
                  </a:lnTo>
                  <a:lnTo>
                    <a:pt x="1169" y="1654"/>
                  </a:lnTo>
                  <a:lnTo>
                    <a:pt x="1176" y="1651"/>
                  </a:lnTo>
                  <a:lnTo>
                    <a:pt x="1176" y="1651"/>
                  </a:lnTo>
                  <a:lnTo>
                    <a:pt x="1168" y="1646"/>
                  </a:lnTo>
                  <a:lnTo>
                    <a:pt x="1158" y="1643"/>
                  </a:lnTo>
                  <a:lnTo>
                    <a:pt x="1147" y="1641"/>
                  </a:lnTo>
                  <a:lnTo>
                    <a:pt x="1134" y="1641"/>
                  </a:lnTo>
                  <a:lnTo>
                    <a:pt x="1109" y="1644"/>
                  </a:lnTo>
                  <a:lnTo>
                    <a:pt x="1098" y="1644"/>
                  </a:lnTo>
                  <a:lnTo>
                    <a:pt x="1085" y="1644"/>
                  </a:lnTo>
                  <a:lnTo>
                    <a:pt x="1085" y="1644"/>
                  </a:lnTo>
                  <a:close/>
                  <a:moveTo>
                    <a:pt x="1223" y="1643"/>
                  </a:moveTo>
                  <a:lnTo>
                    <a:pt x="1223" y="1643"/>
                  </a:lnTo>
                  <a:lnTo>
                    <a:pt x="1220" y="1644"/>
                  </a:lnTo>
                  <a:lnTo>
                    <a:pt x="1217" y="1646"/>
                  </a:lnTo>
                  <a:lnTo>
                    <a:pt x="1209" y="1647"/>
                  </a:lnTo>
                  <a:lnTo>
                    <a:pt x="1200" y="1647"/>
                  </a:lnTo>
                  <a:lnTo>
                    <a:pt x="1197" y="1647"/>
                  </a:lnTo>
                  <a:lnTo>
                    <a:pt x="1195" y="1647"/>
                  </a:lnTo>
                  <a:lnTo>
                    <a:pt x="1195" y="1647"/>
                  </a:lnTo>
                  <a:lnTo>
                    <a:pt x="1197" y="1649"/>
                  </a:lnTo>
                  <a:lnTo>
                    <a:pt x="1200" y="1651"/>
                  </a:lnTo>
                  <a:lnTo>
                    <a:pt x="1203" y="1658"/>
                  </a:lnTo>
                  <a:lnTo>
                    <a:pt x="1204" y="1665"/>
                  </a:lnTo>
                  <a:lnTo>
                    <a:pt x="1204" y="1672"/>
                  </a:lnTo>
                  <a:lnTo>
                    <a:pt x="1204" y="1672"/>
                  </a:lnTo>
                  <a:lnTo>
                    <a:pt x="1217" y="1672"/>
                  </a:lnTo>
                  <a:lnTo>
                    <a:pt x="1231" y="1674"/>
                  </a:lnTo>
                  <a:lnTo>
                    <a:pt x="1247" y="1677"/>
                  </a:lnTo>
                  <a:lnTo>
                    <a:pt x="1262" y="1678"/>
                  </a:lnTo>
                  <a:lnTo>
                    <a:pt x="1262" y="1678"/>
                  </a:lnTo>
                  <a:lnTo>
                    <a:pt x="1254" y="1667"/>
                  </a:lnTo>
                  <a:lnTo>
                    <a:pt x="1245" y="1657"/>
                  </a:lnTo>
                  <a:lnTo>
                    <a:pt x="1234" y="1650"/>
                  </a:lnTo>
                  <a:lnTo>
                    <a:pt x="1223" y="1643"/>
                  </a:lnTo>
                  <a:lnTo>
                    <a:pt x="1223" y="1643"/>
                  </a:lnTo>
                  <a:close/>
                  <a:moveTo>
                    <a:pt x="775" y="1682"/>
                  </a:moveTo>
                  <a:lnTo>
                    <a:pt x="775" y="1682"/>
                  </a:lnTo>
                  <a:lnTo>
                    <a:pt x="751" y="1679"/>
                  </a:lnTo>
                  <a:lnTo>
                    <a:pt x="729" y="1678"/>
                  </a:lnTo>
                  <a:lnTo>
                    <a:pt x="684" y="1679"/>
                  </a:lnTo>
                  <a:lnTo>
                    <a:pt x="684" y="1679"/>
                  </a:lnTo>
                  <a:lnTo>
                    <a:pt x="656" y="1679"/>
                  </a:lnTo>
                  <a:lnTo>
                    <a:pt x="627" y="1678"/>
                  </a:lnTo>
                  <a:lnTo>
                    <a:pt x="567" y="1675"/>
                  </a:lnTo>
                  <a:lnTo>
                    <a:pt x="538" y="1675"/>
                  </a:lnTo>
                  <a:lnTo>
                    <a:pt x="507" y="1675"/>
                  </a:lnTo>
                  <a:lnTo>
                    <a:pt x="477" y="1678"/>
                  </a:lnTo>
                  <a:lnTo>
                    <a:pt x="448" y="1682"/>
                  </a:lnTo>
                  <a:lnTo>
                    <a:pt x="448" y="1682"/>
                  </a:lnTo>
                  <a:lnTo>
                    <a:pt x="449" y="1679"/>
                  </a:lnTo>
                  <a:lnTo>
                    <a:pt x="448" y="1678"/>
                  </a:lnTo>
                  <a:lnTo>
                    <a:pt x="444" y="1675"/>
                  </a:lnTo>
                  <a:lnTo>
                    <a:pt x="444" y="1675"/>
                  </a:lnTo>
                  <a:lnTo>
                    <a:pt x="416" y="1677"/>
                  </a:lnTo>
                  <a:lnTo>
                    <a:pt x="390" y="1677"/>
                  </a:lnTo>
                  <a:lnTo>
                    <a:pt x="337" y="1674"/>
                  </a:lnTo>
                  <a:lnTo>
                    <a:pt x="337" y="1674"/>
                  </a:lnTo>
                  <a:lnTo>
                    <a:pt x="281" y="1671"/>
                  </a:lnTo>
                  <a:lnTo>
                    <a:pt x="211" y="1668"/>
                  </a:lnTo>
                  <a:lnTo>
                    <a:pt x="211" y="1668"/>
                  </a:lnTo>
                  <a:lnTo>
                    <a:pt x="194" y="1668"/>
                  </a:lnTo>
                  <a:lnTo>
                    <a:pt x="177" y="1667"/>
                  </a:lnTo>
                  <a:lnTo>
                    <a:pt x="160" y="1665"/>
                  </a:lnTo>
                  <a:lnTo>
                    <a:pt x="145" y="1665"/>
                  </a:lnTo>
                  <a:lnTo>
                    <a:pt x="145" y="1665"/>
                  </a:lnTo>
                  <a:lnTo>
                    <a:pt x="128" y="1667"/>
                  </a:lnTo>
                  <a:lnTo>
                    <a:pt x="108" y="1668"/>
                  </a:lnTo>
                  <a:lnTo>
                    <a:pt x="108" y="1668"/>
                  </a:lnTo>
                  <a:lnTo>
                    <a:pt x="97" y="1668"/>
                  </a:lnTo>
                  <a:lnTo>
                    <a:pt x="87" y="1667"/>
                  </a:lnTo>
                  <a:lnTo>
                    <a:pt x="76" y="1665"/>
                  </a:lnTo>
                  <a:lnTo>
                    <a:pt x="66" y="1667"/>
                  </a:lnTo>
                  <a:lnTo>
                    <a:pt x="66" y="1667"/>
                  </a:lnTo>
                  <a:lnTo>
                    <a:pt x="59" y="1670"/>
                  </a:lnTo>
                  <a:lnTo>
                    <a:pt x="52" y="1672"/>
                  </a:lnTo>
                  <a:lnTo>
                    <a:pt x="41" y="1679"/>
                  </a:lnTo>
                  <a:lnTo>
                    <a:pt x="29" y="1688"/>
                  </a:lnTo>
                  <a:lnTo>
                    <a:pt x="24" y="1692"/>
                  </a:lnTo>
                  <a:lnTo>
                    <a:pt x="18" y="1695"/>
                  </a:lnTo>
                  <a:lnTo>
                    <a:pt x="18" y="1695"/>
                  </a:lnTo>
                  <a:lnTo>
                    <a:pt x="20" y="1738"/>
                  </a:lnTo>
                  <a:lnTo>
                    <a:pt x="24" y="1782"/>
                  </a:lnTo>
                  <a:lnTo>
                    <a:pt x="32" y="1868"/>
                  </a:lnTo>
                  <a:lnTo>
                    <a:pt x="52" y="2030"/>
                  </a:lnTo>
                  <a:lnTo>
                    <a:pt x="52" y="2030"/>
                  </a:lnTo>
                  <a:lnTo>
                    <a:pt x="65" y="2123"/>
                  </a:lnTo>
                  <a:lnTo>
                    <a:pt x="65" y="2123"/>
                  </a:lnTo>
                  <a:lnTo>
                    <a:pt x="80" y="2219"/>
                  </a:lnTo>
                  <a:lnTo>
                    <a:pt x="87" y="2268"/>
                  </a:lnTo>
                  <a:lnTo>
                    <a:pt x="93" y="2315"/>
                  </a:lnTo>
                  <a:lnTo>
                    <a:pt x="93" y="2315"/>
                  </a:lnTo>
                  <a:lnTo>
                    <a:pt x="100" y="2327"/>
                  </a:lnTo>
                  <a:lnTo>
                    <a:pt x="105" y="2339"/>
                  </a:lnTo>
                  <a:lnTo>
                    <a:pt x="105" y="2339"/>
                  </a:lnTo>
                  <a:lnTo>
                    <a:pt x="114" y="2345"/>
                  </a:lnTo>
                  <a:lnTo>
                    <a:pt x="121" y="2352"/>
                  </a:lnTo>
                  <a:lnTo>
                    <a:pt x="135" y="2366"/>
                  </a:lnTo>
                  <a:lnTo>
                    <a:pt x="135" y="2366"/>
                  </a:lnTo>
                  <a:lnTo>
                    <a:pt x="147" y="2367"/>
                  </a:lnTo>
                  <a:lnTo>
                    <a:pt x="160" y="2370"/>
                  </a:lnTo>
                  <a:lnTo>
                    <a:pt x="182" y="2374"/>
                  </a:lnTo>
                  <a:lnTo>
                    <a:pt x="182" y="2374"/>
                  </a:lnTo>
                  <a:lnTo>
                    <a:pt x="195" y="2377"/>
                  </a:lnTo>
                  <a:lnTo>
                    <a:pt x="209" y="2379"/>
                  </a:lnTo>
                  <a:lnTo>
                    <a:pt x="237" y="2379"/>
                  </a:lnTo>
                  <a:lnTo>
                    <a:pt x="267" y="2379"/>
                  </a:lnTo>
                  <a:lnTo>
                    <a:pt x="296" y="2379"/>
                  </a:lnTo>
                  <a:lnTo>
                    <a:pt x="296" y="2379"/>
                  </a:lnTo>
                  <a:lnTo>
                    <a:pt x="354" y="2383"/>
                  </a:lnTo>
                  <a:lnTo>
                    <a:pt x="413" y="2387"/>
                  </a:lnTo>
                  <a:lnTo>
                    <a:pt x="472" y="2390"/>
                  </a:lnTo>
                  <a:lnTo>
                    <a:pt x="500" y="2391"/>
                  </a:lnTo>
                  <a:lnTo>
                    <a:pt x="528" y="2391"/>
                  </a:lnTo>
                  <a:lnTo>
                    <a:pt x="528" y="2391"/>
                  </a:lnTo>
                  <a:lnTo>
                    <a:pt x="567" y="2390"/>
                  </a:lnTo>
                  <a:lnTo>
                    <a:pt x="605" y="2390"/>
                  </a:lnTo>
                  <a:lnTo>
                    <a:pt x="679" y="2391"/>
                  </a:lnTo>
                  <a:lnTo>
                    <a:pt x="679" y="2391"/>
                  </a:lnTo>
                  <a:lnTo>
                    <a:pt x="709" y="2391"/>
                  </a:lnTo>
                  <a:lnTo>
                    <a:pt x="737" y="2393"/>
                  </a:lnTo>
                  <a:lnTo>
                    <a:pt x="792" y="2394"/>
                  </a:lnTo>
                  <a:lnTo>
                    <a:pt x="792" y="2394"/>
                  </a:lnTo>
                  <a:lnTo>
                    <a:pt x="820" y="2394"/>
                  </a:lnTo>
                  <a:lnTo>
                    <a:pt x="846" y="2391"/>
                  </a:lnTo>
                  <a:lnTo>
                    <a:pt x="873" y="2388"/>
                  </a:lnTo>
                  <a:lnTo>
                    <a:pt x="898" y="2387"/>
                  </a:lnTo>
                  <a:lnTo>
                    <a:pt x="898" y="2387"/>
                  </a:lnTo>
                  <a:lnTo>
                    <a:pt x="950" y="2387"/>
                  </a:lnTo>
                  <a:lnTo>
                    <a:pt x="1000" y="2387"/>
                  </a:lnTo>
                  <a:lnTo>
                    <a:pt x="1050" y="2387"/>
                  </a:lnTo>
                  <a:lnTo>
                    <a:pt x="1074" y="2386"/>
                  </a:lnTo>
                  <a:lnTo>
                    <a:pt x="1099" y="2381"/>
                  </a:lnTo>
                  <a:lnTo>
                    <a:pt x="1099" y="2381"/>
                  </a:lnTo>
                  <a:lnTo>
                    <a:pt x="1115" y="2384"/>
                  </a:lnTo>
                  <a:lnTo>
                    <a:pt x="1129" y="2384"/>
                  </a:lnTo>
                  <a:lnTo>
                    <a:pt x="1144" y="2384"/>
                  </a:lnTo>
                  <a:lnTo>
                    <a:pt x="1160" y="2383"/>
                  </a:lnTo>
                  <a:lnTo>
                    <a:pt x="1175" y="2381"/>
                  </a:lnTo>
                  <a:lnTo>
                    <a:pt x="1190" y="2379"/>
                  </a:lnTo>
                  <a:lnTo>
                    <a:pt x="1223" y="2370"/>
                  </a:lnTo>
                  <a:lnTo>
                    <a:pt x="1223" y="2370"/>
                  </a:lnTo>
                  <a:lnTo>
                    <a:pt x="1237" y="2286"/>
                  </a:lnTo>
                  <a:lnTo>
                    <a:pt x="1251" y="2199"/>
                  </a:lnTo>
                  <a:lnTo>
                    <a:pt x="1256" y="2155"/>
                  </a:lnTo>
                  <a:lnTo>
                    <a:pt x="1261" y="2112"/>
                  </a:lnTo>
                  <a:lnTo>
                    <a:pt x="1265" y="2067"/>
                  </a:lnTo>
                  <a:lnTo>
                    <a:pt x="1268" y="2022"/>
                  </a:lnTo>
                  <a:lnTo>
                    <a:pt x="1268" y="2022"/>
                  </a:lnTo>
                  <a:lnTo>
                    <a:pt x="1269" y="1978"/>
                  </a:lnTo>
                  <a:lnTo>
                    <a:pt x="1269" y="1934"/>
                  </a:lnTo>
                  <a:lnTo>
                    <a:pt x="1269" y="1890"/>
                  </a:lnTo>
                  <a:lnTo>
                    <a:pt x="1269" y="1845"/>
                  </a:lnTo>
                  <a:lnTo>
                    <a:pt x="1269" y="1845"/>
                  </a:lnTo>
                  <a:lnTo>
                    <a:pt x="1270" y="1807"/>
                  </a:lnTo>
                  <a:lnTo>
                    <a:pt x="1272" y="1768"/>
                  </a:lnTo>
                  <a:lnTo>
                    <a:pt x="1272" y="1748"/>
                  </a:lnTo>
                  <a:lnTo>
                    <a:pt x="1272" y="1729"/>
                  </a:lnTo>
                  <a:lnTo>
                    <a:pt x="1269" y="1710"/>
                  </a:lnTo>
                  <a:lnTo>
                    <a:pt x="1266" y="1695"/>
                  </a:lnTo>
                  <a:lnTo>
                    <a:pt x="1266" y="1695"/>
                  </a:lnTo>
                  <a:lnTo>
                    <a:pt x="1230" y="1689"/>
                  </a:lnTo>
                  <a:lnTo>
                    <a:pt x="1195" y="1686"/>
                  </a:lnTo>
                  <a:lnTo>
                    <a:pt x="1124" y="1681"/>
                  </a:lnTo>
                  <a:lnTo>
                    <a:pt x="1057" y="1678"/>
                  </a:lnTo>
                  <a:lnTo>
                    <a:pt x="995" y="1678"/>
                  </a:lnTo>
                  <a:lnTo>
                    <a:pt x="995" y="1678"/>
                  </a:lnTo>
                  <a:lnTo>
                    <a:pt x="994" y="1679"/>
                  </a:lnTo>
                  <a:lnTo>
                    <a:pt x="994" y="1684"/>
                  </a:lnTo>
                  <a:lnTo>
                    <a:pt x="998" y="1691"/>
                  </a:lnTo>
                  <a:lnTo>
                    <a:pt x="1000" y="1698"/>
                  </a:lnTo>
                  <a:lnTo>
                    <a:pt x="998" y="1700"/>
                  </a:lnTo>
                  <a:lnTo>
                    <a:pt x="997" y="1703"/>
                  </a:lnTo>
                  <a:lnTo>
                    <a:pt x="997" y="1703"/>
                  </a:lnTo>
                  <a:lnTo>
                    <a:pt x="984" y="1685"/>
                  </a:lnTo>
                  <a:lnTo>
                    <a:pt x="980" y="1677"/>
                  </a:lnTo>
                  <a:lnTo>
                    <a:pt x="977" y="1668"/>
                  </a:lnTo>
                  <a:lnTo>
                    <a:pt x="977" y="1668"/>
                  </a:lnTo>
                  <a:lnTo>
                    <a:pt x="967" y="1670"/>
                  </a:lnTo>
                  <a:lnTo>
                    <a:pt x="960" y="1670"/>
                  </a:lnTo>
                  <a:lnTo>
                    <a:pt x="955" y="1670"/>
                  </a:lnTo>
                  <a:lnTo>
                    <a:pt x="946" y="1672"/>
                  </a:lnTo>
                  <a:lnTo>
                    <a:pt x="946" y="1672"/>
                  </a:lnTo>
                  <a:lnTo>
                    <a:pt x="956" y="1696"/>
                  </a:lnTo>
                  <a:lnTo>
                    <a:pt x="960" y="1709"/>
                  </a:lnTo>
                  <a:lnTo>
                    <a:pt x="963" y="1723"/>
                  </a:lnTo>
                  <a:lnTo>
                    <a:pt x="964" y="1737"/>
                  </a:lnTo>
                  <a:lnTo>
                    <a:pt x="966" y="1752"/>
                  </a:lnTo>
                  <a:lnTo>
                    <a:pt x="966" y="1766"/>
                  </a:lnTo>
                  <a:lnTo>
                    <a:pt x="963" y="1782"/>
                  </a:lnTo>
                  <a:lnTo>
                    <a:pt x="963" y="1782"/>
                  </a:lnTo>
                  <a:lnTo>
                    <a:pt x="956" y="1820"/>
                  </a:lnTo>
                  <a:lnTo>
                    <a:pt x="955" y="1838"/>
                  </a:lnTo>
                  <a:lnTo>
                    <a:pt x="955" y="1846"/>
                  </a:lnTo>
                  <a:lnTo>
                    <a:pt x="956" y="1856"/>
                  </a:lnTo>
                  <a:lnTo>
                    <a:pt x="956" y="1856"/>
                  </a:lnTo>
                  <a:lnTo>
                    <a:pt x="959" y="1866"/>
                  </a:lnTo>
                  <a:lnTo>
                    <a:pt x="963" y="1876"/>
                  </a:lnTo>
                  <a:lnTo>
                    <a:pt x="973" y="1894"/>
                  </a:lnTo>
                  <a:lnTo>
                    <a:pt x="978" y="1903"/>
                  </a:lnTo>
                  <a:lnTo>
                    <a:pt x="983" y="1912"/>
                  </a:lnTo>
                  <a:lnTo>
                    <a:pt x="985" y="1922"/>
                  </a:lnTo>
                  <a:lnTo>
                    <a:pt x="985" y="1932"/>
                  </a:lnTo>
                  <a:lnTo>
                    <a:pt x="985" y="1932"/>
                  </a:lnTo>
                  <a:lnTo>
                    <a:pt x="974" y="1918"/>
                  </a:lnTo>
                  <a:lnTo>
                    <a:pt x="966" y="1904"/>
                  </a:lnTo>
                  <a:lnTo>
                    <a:pt x="957" y="1890"/>
                  </a:lnTo>
                  <a:lnTo>
                    <a:pt x="952" y="1875"/>
                  </a:lnTo>
                  <a:lnTo>
                    <a:pt x="952" y="1875"/>
                  </a:lnTo>
                  <a:lnTo>
                    <a:pt x="948" y="1863"/>
                  </a:lnTo>
                  <a:lnTo>
                    <a:pt x="946" y="1852"/>
                  </a:lnTo>
                  <a:lnTo>
                    <a:pt x="946" y="1839"/>
                  </a:lnTo>
                  <a:lnTo>
                    <a:pt x="946" y="1825"/>
                  </a:lnTo>
                  <a:lnTo>
                    <a:pt x="948" y="1799"/>
                  </a:lnTo>
                  <a:lnTo>
                    <a:pt x="950" y="1772"/>
                  </a:lnTo>
                  <a:lnTo>
                    <a:pt x="952" y="1744"/>
                  </a:lnTo>
                  <a:lnTo>
                    <a:pt x="952" y="1730"/>
                  </a:lnTo>
                  <a:lnTo>
                    <a:pt x="950" y="1717"/>
                  </a:lnTo>
                  <a:lnTo>
                    <a:pt x="948" y="1705"/>
                  </a:lnTo>
                  <a:lnTo>
                    <a:pt x="945" y="1692"/>
                  </a:lnTo>
                  <a:lnTo>
                    <a:pt x="939" y="1681"/>
                  </a:lnTo>
                  <a:lnTo>
                    <a:pt x="932" y="1671"/>
                  </a:lnTo>
                  <a:lnTo>
                    <a:pt x="932" y="1671"/>
                  </a:lnTo>
                  <a:lnTo>
                    <a:pt x="891" y="1672"/>
                  </a:lnTo>
                  <a:lnTo>
                    <a:pt x="852" y="1674"/>
                  </a:lnTo>
                  <a:lnTo>
                    <a:pt x="813" y="1675"/>
                  </a:lnTo>
                  <a:lnTo>
                    <a:pt x="793" y="1678"/>
                  </a:lnTo>
                  <a:lnTo>
                    <a:pt x="775" y="1682"/>
                  </a:lnTo>
                  <a:lnTo>
                    <a:pt x="775" y="168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24" name="组合 36"/>
          <p:cNvGrpSpPr/>
          <p:nvPr/>
        </p:nvGrpSpPr>
        <p:grpSpPr>
          <a:xfrm>
            <a:off x="241157" y="164637"/>
            <a:ext cx="1055791" cy="1248139"/>
            <a:chOff x="5465763" y="3317875"/>
            <a:chExt cx="1511300" cy="1701801"/>
          </a:xfrm>
        </p:grpSpPr>
        <p:sp>
          <p:nvSpPr>
            <p:cNvPr id="38"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9"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4"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1500"/>
                            </p:stCondLst>
                            <p:childTnLst>
                              <p:par>
                                <p:cTn id="15" presetID="49" presetClass="entr" presetSubtype="0"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 calcmode="lin" valueType="num">
                                      <p:cBhvr>
                                        <p:cTn id="30" dur="500" fill="hold"/>
                                        <p:tgtEl>
                                          <p:spTgt spid="5"/>
                                        </p:tgtEl>
                                        <p:attrNameLst>
                                          <p:attrName>style.rotation</p:attrName>
                                        </p:attrNameLst>
                                      </p:cBhvr>
                                      <p:tavLst>
                                        <p:tav tm="0">
                                          <p:val>
                                            <p:fltVal val="360"/>
                                          </p:val>
                                        </p:tav>
                                        <p:tav tm="100000">
                                          <p:val>
                                            <p:fltVal val="0"/>
                                          </p:val>
                                        </p:tav>
                                      </p:tavLst>
                                    </p:anim>
                                    <p:animEffect transition="in" filter="fade">
                                      <p:cBhvr>
                                        <p:cTn id="31" dur="500"/>
                                        <p:tgtEl>
                                          <p:spTgt spid="5"/>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3500"/>
                            </p:stCondLst>
                            <p:childTnLst>
                              <p:par>
                                <p:cTn id="37" presetID="49" presetClass="entr" presetSubtype="0" decel="10000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 calcmode="lin" valueType="num">
                                      <p:cBhvr>
                                        <p:cTn id="41" dur="500" fill="hold"/>
                                        <p:tgtEl>
                                          <p:spTgt spid="6"/>
                                        </p:tgtEl>
                                        <p:attrNameLst>
                                          <p:attrName>style.rotation</p:attrName>
                                        </p:attrNameLst>
                                      </p:cBhvr>
                                      <p:tavLst>
                                        <p:tav tm="0">
                                          <p:val>
                                            <p:fltVal val="360"/>
                                          </p:val>
                                        </p:tav>
                                        <p:tav tm="100000">
                                          <p:val>
                                            <p:fltVal val="0"/>
                                          </p:val>
                                        </p:tav>
                                      </p:tavLst>
                                    </p:anim>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对角圆角矩形 257"/>
          <p:cNvSpPr/>
          <p:nvPr/>
        </p:nvSpPr>
        <p:spPr>
          <a:xfrm>
            <a:off x="1049272" y="1543746"/>
            <a:ext cx="3618409" cy="4381532"/>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2" name="组合 285"/>
          <p:cNvGrpSpPr/>
          <p:nvPr/>
        </p:nvGrpSpPr>
        <p:grpSpPr>
          <a:xfrm>
            <a:off x="1239716" y="3067755"/>
            <a:ext cx="3237535" cy="1226304"/>
            <a:chOff x="4814902" y="1779580"/>
            <a:chExt cx="3157572" cy="919728"/>
          </a:xfrm>
        </p:grpSpPr>
        <p:sp>
          <p:nvSpPr>
            <p:cNvPr id="287" name="矩形 286"/>
            <p:cNvSpPr/>
            <p:nvPr/>
          </p:nvSpPr>
          <p:spPr>
            <a:xfrm>
              <a:off x="5481872" y="1779580"/>
              <a:ext cx="1380804" cy="253819"/>
            </a:xfrm>
            <a:prstGeom prst="rect">
              <a:avLst/>
            </a:prstGeom>
          </p:spPr>
          <p:txBody>
            <a:bodyPr wrap="none">
              <a:spAutoFit/>
            </a:bodyPr>
            <a:lstStyle/>
            <a:p>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a title here</a:t>
              </a:r>
            </a:p>
          </p:txBody>
        </p:sp>
        <p:sp>
          <p:nvSpPr>
            <p:cNvPr id="288" name="TextBox 46"/>
            <p:cNvSpPr txBox="1"/>
            <p:nvPr/>
          </p:nvSpPr>
          <p:spPr>
            <a:xfrm>
              <a:off x="4814902" y="2214560"/>
              <a:ext cx="3157572" cy="484748"/>
            </a:xfrm>
            <a:prstGeom prst="rect">
              <a:avLst/>
            </a:prstGeom>
            <a:noFill/>
          </p:spPr>
          <p:txBody>
            <a:bodyPr wrap="square" rtlCol="0">
              <a:spAutoFit/>
            </a:bodyPr>
            <a:lstStyle/>
            <a:p>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Fashion. Please fill in what you need here. Please fill in what you need here. Please fill in what you need here.</a:t>
              </a:r>
            </a:p>
          </p:txBody>
        </p:sp>
      </p:grpSp>
      <p:grpSp>
        <p:nvGrpSpPr>
          <p:cNvPr id="3" name="组合 352"/>
          <p:cNvGrpSpPr/>
          <p:nvPr/>
        </p:nvGrpSpPr>
        <p:grpSpPr>
          <a:xfrm>
            <a:off x="5239009" y="2877256"/>
            <a:ext cx="1713983" cy="3048022"/>
            <a:chOff x="4643438" y="1142990"/>
            <a:chExt cx="1752608" cy="3143272"/>
          </a:xfrm>
          <a:solidFill>
            <a:schemeClr val="tx1">
              <a:lumMod val="75000"/>
              <a:lumOff val="25000"/>
            </a:schemeClr>
          </a:solidFill>
        </p:grpSpPr>
        <p:grpSp>
          <p:nvGrpSpPr>
            <p:cNvPr id="4" name="组合 302"/>
            <p:cNvGrpSpPr/>
            <p:nvPr/>
          </p:nvGrpSpPr>
          <p:grpSpPr>
            <a:xfrm>
              <a:off x="4643438" y="1142990"/>
              <a:ext cx="1752608" cy="3132151"/>
              <a:chOff x="2133601" y="3810000"/>
              <a:chExt cx="681038" cy="1274763"/>
            </a:xfrm>
            <a:grpFill/>
          </p:grpSpPr>
          <p:sp>
            <p:nvSpPr>
              <p:cNvPr id="304" name="Freeform 146"/>
              <p:cNvSpPr/>
              <p:nvPr/>
            </p:nvSpPr>
            <p:spPr bwMode="auto">
              <a:xfrm>
                <a:off x="2290763" y="3983038"/>
                <a:ext cx="9525" cy="25400"/>
              </a:xfrm>
              <a:custGeom>
                <a:avLst/>
                <a:gdLst/>
                <a:ahLst/>
                <a:cxnLst>
                  <a:cxn ang="0">
                    <a:pos x="2" y="0"/>
                  </a:cxn>
                  <a:cxn ang="0">
                    <a:pos x="2" y="0"/>
                  </a:cxn>
                  <a:cxn ang="0">
                    <a:pos x="7" y="11"/>
                  </a:cxn>
                  <a:cxn ang="0">
                    <a:pos x="12" y="22"/>
                  </a:cxn>
                  <a:cxn ang="0">
                    <a:pos x="16" y="34"/>
                  </a:cxn>
                  <a:cxn ang="0">
                    <a:pos x="18" y="41"/>
                  </a:cxn>
                  <a:cxn ang="0">
                    <a:pos x="16" y="48"/>
                  </a:cxn>
                  <a:cxn ang="0">
                    <a:pos x="16" y="48"/>
                  </a:cxn>
                  <a:cxn ang="0">
                    <a:pos x="12" y="43"/>
                  </a:cxn>
                  <a:cxn ang="0">
                    <a:pos x="8" y="39"/>
                  </a:cxn>
                  <a:cxn ang="0">
                    <a:pos x="4" y="32"/>
                  </a:cxn>
                  <a:cxn ang="0">
                    <a:pos x="1" y="25"/>
                  </a:cxn>
                  <a:cxn ang="0">
                    <a:pos x="0" y="18"/>
                  </a:cxn>
                  <a:cxn ang="0">
                    <a:pos x="0" y="11"/>
                  </a:cxn>
                  <a:cxn ang="0">
                    <a:pos x="0" y="6"/>
                  </a:cxn>
                  <a:cxn ang="0">
                    <a:pos x="2" y="0"/>
                  </a:cxn>
                  <a:cxn ang="0">
                    <a:pos x="2" y="0"/>
                  </a:cxn>
                </a:cxnLst>
                <a:rect l="0" t="0" r="r" b="b"/>
                <a:pathLst>
                  <a:path w="18" h="48">
                    <a:moveTo>
                      <a:pt x="2" y="0"/>
                    </a:moveTo>
                    <a:lnTo>
                      <a:pt x="2" y="0"/>
                    </a:lnTo>
                    <a:lnTo>
                      <a:pt x="7" y="11"/>
                    </a:lnTo>
                    <a:lnTo>
                      <a:pt x="12" y="22"/>
                    </a:lnTo>
                    <a:lnTo>
                      <a:pt x="16" y="34"/>
                    </a:lnTo>
                    <a:lnTo>
                      <a:pt x="18" y="41"/>
                    </a:lnTo>
                    <a:lnTo>
                      <a:pt x="16" y="48"/>
                    </a:lnTo>
                    <a:lnTo>
                      <a:pt x="16" y="48"/>
                    </a:lnTo>
                    <a:lnTo>
                      <a:pt x="12" y="43"/>
                    </a:lnTo>
                    <a:lnTo>
                      <a:pt x="8" y="39"/>
                    </a:lnTo>
                    <a:lnTo>
                      <a:pt x="4" y="32"/>
                    </a:lnTo>
                    <a:lnTo>
                      <a:pt x="1" y="25"/>
                    </a:lnTo>
                    <a:lnTo>
                      <a:pt x="0" y="18"/>
                    </a:lnTo>
                    <a:lnTo>
                      <a:pt x="0" y="11"/>
                    </a:lnTo>
                    <a:lnTo>
                      <a:pt x="0" y="6"/>
                    </a:lnTo>
                    <a:lnTo>
                      <a:pt x="2" y="0"/>
                    </a:lnTo>
                    <a:lnTo>
                      <a:pt x="2" y="0"/>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07" name="Freeform 147"/>
              <p:cNvSpPr/>
              <p:nvPr/>
            </p:nvSpPr>
            <p:spPr bwMode="auto">
              <a:xfrm>
                <a:off x="2359026" y="4005263"/>
                <a:ext cx="31750" cy="33338"/>
              </a:xfrm>
              <a:custGeom>
                <a:avLst/>
                <a:gdLst/>
                <a:ahLst/>
                <a:cxnLst>
                  <a:cxn ang="0">
                    <a:pos x="61" y="22"/>
                  </a:cxn>
                  <a:cxn ang="0">
                    <a:pos x="61" y="22"/>
                  </a:cxn>
                  <a:cxn ang="0">
                    <a:pos x="49" y="18"/>
                  </a:cxn>
                  <a:cxn ang="0">
                    <a:pos x="38" y="14"/>
                  </a:cxn>
                  <a:cxn ang="0">
                    <a:pos x="34" y="14"/>
                  </a:cxn>
                  <a:cxn ang="0">
                    <a:pos x="28" y="15"/>
                  </a:cxn>
                  <a:cxn ang="0">
                    <a:pos x="23" y="16"/>
                  </a:cxn>
                  <a:cxn ang="0">
                    <a:pos x="19" y="22"/>
                  </a:cxn>
                  <a:cxn ang="0">
                    <a:pos x="19" y="22"/>
                  </a:cxn>
                  <a:cxn ang="0">
                    <a:pos x="16" y="35"/>
                  </a:cxn>
                  <a:cxn ang="0">
                    <a:pos x="14" y="46"/>
                  </a:cxn>
                  <a:cxn ang="0">
                    <a:pos x="13" y="56"/>
                  </a:cxn>
                  <a:cxn ang="0">
                    <a:pos x="10" y="60"/>
                  </a:cxn>
                  <a:cxn ang="0">
                    <a:pos x="7" y="64"/>
                  </a:cxn>
                  <a:cxn ang="0">
                    <a:pos x="7" y="64"/>
                  </a:cxn>
                  <a:cxn ang="0">
                    <a:pos x="2" y="60"/>
                  </a:cxn>
                  <a:cxn ang="0">
                    <a:pos x="0" y="54"/>
                  </a:cxn>
                  <a:cxn ang="0">
                    <a:pos x="0" y="49"/>
                  </a:cxn>
                  <a:cxn ang="0">
                    <a:pos x="2" y="43"/>
                  </a:cxn>
                  <a:cxn ang="0">
                    <a:pos x="6" y="29"/>
                  </a:cxn>
                  <a:cxn ang="0">
                    <a:pos x="7" y="22"/>
                  </a:cxn>
                  <a:cxn ang="0">
                    <a:pos x="7" y="16"/>
                  </a:cxn>
                  <a:cxn ang="0">
                    <a:pos x="7" y="16"/>
                  </a:cxn>
                  <a:cxn ang="0">
                    <a:pos x="13" y="9"/>
                  </a:cxn>
                  <a:cxn ang="0">
                    <a:pos x="20" y="4"/>
                  </a:cxn>
                  <a:cxn ang="0">
                    <a:pos x="28" y="1"/>
                  </a:cxn>
                  <a:cxn ang="0">
                    <a:pos x="37" y="0"/>
                  </a:cxn>
                  <a:cxn ang="0">
                    <a:pos x="45" y="1"/>
                  </a:cxn>
                  <a:cxn ang="0">
                    <a:pos x="52" y="4"/>
                  </a:cxn>
                  <a:cxn ang="0">
                    <a:pos x="55" y="8"/>
                  </a:cxn>
                  <a:cxn ang="0">
                    <a:pos x="58" y="11"/>
                  </a:cxn>
                  <a:cxn ang="0">
                    <a:pos x="61" y="16"/>
                  </a:cxn>
                  <a:cxn ang="0">
                    <a:pos x="61" y="22"/>
                  </a:cxn>
                  <a:cxn ang="0">
                    <a:pos x="61" y="22"/>
                  </a:cxn>
                </a:cxnLst>
                <a:rect l="0" t="0" r="r" b="b"/>
                <a:pathLst>
                  <a:path w="61" h="64">
                    <a:moveTo>
                      <a:pt x="61" y="22"/>
                    </a:moveTo>
                    <a:lnTo>
                      <a:pt x="61" y="22"/>
                    </a:lnTo>
                    <a:lnTo>
                      <a:pt x="49" y="18"/>
                    </a:lnTo>
                    <a:lnTo>
                      <a:pt x="38" y="14"/>
                    </a:lnTo>
                    <a:lnTo>
                      <a:pt x="34" y="14"/>
                    </a:lnTo>
                    <a:lnTo>
                      <a:pt x="28" y="15"/>
                    </a:lnTo>
                    <a:lnTo>
                      <a:pt x="23" y="16"/>
                    </a:lnTo>
                    <a:lnTo>
                      <a:pt x="19" y="22"/>
                    </a:lnTo>
                    <a:lnTo>
                      <a:pt x="19" y="22"/>
                    </a:lnTo>
                    <a:lnTo>
                      <a:pt x="16" y="35"/>
                    </a:lnTo>
                    <a:lnTo>
                      <a:pt x="14" y="46"/>
                    </a:lnTo>
                    <a:lnTo>
                      <a:pt x="13" y="56"/>
                    </a:lnTo>
                    <a:lnTo>
                      <a:pt x="10" y="60"/>
                    </a:lnTo>
                    <a:lnTo>
                      <a:pt x="7" y="64"/>
                    </a:lnTo>
                    <a:lnTo>
                      <a:pt x="7" y="64"/>
                    </a:lnTo>
                    <a:lnTo>
                      <a:pt x="2" y="60"/>
                    </a:lnTo>
                    <a:lnTo>
                      <a:pt x="0" y="54"/>
                    </a:lnTo>
                    <a:lnTo>
                      <a:pt x="0" y="49"/>
                    </a:lnTo>
                    <a:lnTo>
                      <a:pt x="2" y="43"/>
                    </a:lnTo>
                    <a:lnTo>
                      <a:pt x="6" y="29"/>
                    </a:lnTo>
                    <a:lnTo>
                      <a:pt x="7" y="22"/>
                    </a:lnTo>
                    <a:lnTo>
                      <a:pt x="7" y="16"/>
                    </a:lnTo>
                    <a:lnTo>
                      <a:pt x="7" y="16"/>
                    </a:lnTo>
                    <a:lnTo>
                      <a:pt x="13" y="9"/>
                    </a:lnTo>
                    <a:lnTo>
                      <a:pt x="20" y="4"/>
                    </a:lnTo>
                    <a:lnTo>
                      <a:pt x="28" y="1"/>
                    </a:lnTo>
                    <a:lnTo>
                      <a:pt x="37" y="0"/>
                    </a:lnTo>
                    <a:lnTo>
                      <a:pt x="45" y="1"/>
                    </a:lnTo>
                    <a:lnTo>
                      <a:pt x="52" y="4"/>
                    </a:lnTo>
                    <a:lnTo>
                      <a:pt x="55" y="8"/>
                    </a:lnTo>
                    <a:lnTo>
                      <a:pt x="58" y="11"/>
                    </a:lnTo>
                    <a:lnTo>
                      <a:pt x="61" y="16"/>
                    </a:lnTo>
                    <a:lnTo>
                      <a:pt x="61" y="22"/>
                    </a:lnTo>
                    <a:lnTo>
                      <a:pt x="61" y="22"/>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17" name="Freeform 148"/>
              <p:cNvSpPr>
                <a:spLocks noEditPoints="1"/>
              </p:cNvSpPr>
              <p:nvPr/>
            </p:nvSpPr>
            <p:spPr bwMode="auto">
              <a:xfrm>
                <a:off x="2576513" y="4005263"/>
                <a:ext cx="123825" cy="122238"/>
              </a:xfrm>
              <a:custGeom>
                <a:avLst/>
                <a:gdLst/>
                <a:ahLst/>
                <a:cxnLst>
                  <a:cxn ang="0">
                    <a:pos x="0" y="174"/>
                  </a:cxn>
                  <a:cxn ang="0">
                    <a:pos x="18" y="118"/>
                  </a:cxn>
                  <a:cxn ang="0">
                    <a:pos x="39" y="78"/>
                  </a:cxn>
                  <a:cxn ang="0">
                    <a:pos x="58" y="54"/>
                  </a:cxn>
                  <a:cxn ang="0">
                    <a:pos x="79" y="33"/>
                  </a:cxn>
                  <a:cxn ang="0">
                    <a:pos x="101" y="16"/>
                  </a:cxn>
                  <a:cxn ang="0">
                    <a:pos x="126" y="5"/>
                  </a:cxn>
                  <a:cxn ang="0">
                    <a:pos x="139" y="1"/>
                  </a:cxn>
                  <a:cxn ang="0">
                    <a:pos x="166" y="0"/>
                  </a:cxn>
                  <a:cxn ang="0">
                    <a:pos x="194" y="7"/>
                  </a:cxn>
                  <a:cxn ang="0">
                    <a:pos x="219" y="22"/>
                  </a:cxn>
                  <a:cxn ang="0">
                    <a:pos x="227" y="35"/>
                  </a:cxn>
                  <a:cxn ang="0">
                    <a:pos x="232" y="47"/>
                  </a:cxn>
                  <a:cxn ang="0">
                    <a:pos x="233" y="54"/>
                  </a:cxn>
                  <a:cxn ang="0">
                    <a:pos x="232" y="67"/>
                  </a:cxn>
                  <a:cxn ang="0">
                    <a:pos x="226" y="75"/>
                  </a:cxn>
                  <a:cxn ang="0">
                    <a:pos x="212" y="85"/>
                  </a:cxn>
                  <a:cxn ang="0">
                    <a:pos x="188" y="95"/>
                  </a:cxn>
                  <a:cxn ang="0">
                    <a:pos x="164" y="105"/>
                  </a:cxn>
                  <a:cxn ang="0">
                    <a:pos x="156" y="111"/>
                  </a:cxn>
                  <a:cxn ang="0">
                    <a:pos x="135" y="129"/>
                  </a:cxn>
                  <a:cxn ang="0">
                    <a:pos x="107" y="161"/>
                  </a:cxn>
                  <a:cxn ang="0">
                    <a:pos x="66" y="209"/>
                  </a:cxn>
                  <a:cxn ang="0">
                    <a:pos x="52" y="221"/>
                  </a:cxn>
                  <a:cxn ang="0">
                    <a:pos x="31" y="233"/>
                  </a:cxn>
                  <a:cxn ang="0">
                    <a:pos x="23" y="233"/>
                  </a:cxn>
                  <a:cxn ang="0">
                    <a:pos x="16" y="231"/>
                  </a:cxn>
                  <a:cxn ang="0">
                    <a:pos x="7" y="220"/>
                  </a:cxn>
                  <a:cxn ang="0">
                    <a:pos x="1" y="193"/>
                  </a:cxn>
                  <a:cxn ang="0">
                    <a:pos x="0" y="174"/>
                  </a:cxn>
                  <a:cxn ang="0">
                    <a:pos x="34" y="111"/>
                  </a:cxn>
                  <a:cxn ang="0">
                    <a:pos x="20" y="146"/>
                  </a:cxn>
                  <a:cxn ang="0">
                    <a:pos x="14" y="181"/>
                  </a:cxn>
                  <a:cxn ang="0">
                    <a:pos x="14" y="198"/>
                  </a:cxn>
                  <a:cxn ang="0">
                    <a:pos x="17" y="209"/>
                  </a:cxn>
                  <a:cxn ang="0">
                    <a:pos x="23" y="214"/>
                  </a:cxn>
                  <a:cxn ang="0">
                    <a:pos x="30" y="214"/>
                  </a:cxn>
                  <a:cxn ang="0">
                    <a:pos x="45" y="206"/>
                  </a:cxn>
                  <a:cxn ang="0">
                    <a:pos x="62" y="192"/>
                  </a:cxn>
                  <a:cxn ang="0">
                    <a:pos x="94" y="157"/>
                  </a:cxn>
                  <a:cxn ang="0">
                    <a:pos x="124" y="123"/>
                  </a:cxn>
                  <a:cxn ang="0">
                    <a:pos x="159" y="95"/>
                  </a:cxn>
                  <a:cxn ang="0">
                    <a:pos x="177" y="85"/>
                  </a:cxn>
                  <a:cxn ang="0">
                    <a:pos x="199" y="80"/>
                  </a:cxn>
                  <a:cxn ang="0">
                    <a:pos x="206" y="73"/>
                  </a:cxn>
                  <a:cxn ang="0">
                    <a:pos x="218" y="59"/>
                  </a:cxn>
                  <a:cxn ang="0">
                    <a:pos x="218" y="50"/>
                  </a:cxn>
                  <a:cxn ang="0">
                    <a:pos x="216" y="43"/>
                  </a:cxn>
                  <a:cxn ang="0">
                    <a:pos x="206" y="35"/>
                  </a:cxn>
                  <a:cxn ang="0">
                    <a:pos x="188" y="28"/>
                  </a:cxn>
                  <a:cxn ang="0">
                    <a:pos x="180" y="22"/>
                  </a:cxn>
                  <a:cxn ang="0">
                    <a:pos x="178" y="19"/>
                  </a:cxn>
                  <a:cxn ang="0">
                    <a:pos x="183" y="16"/>
                  </a:cxn>
                  <a:cxn ang="0">
                    <a:pos x="187" y="15"/>
                  </a:cxn>
                  <a:cxn ang="0">
                    <a:pos x="187" y="12"/>
                  </a:cxn>
                  <a:cxn ang="0">
                    <a:pos x="156" y="14"/>
                  </a:cxn>
                  <a:cxn ang="0">
                    <a:pos x="131" y="18"/>
                  </a:cxn>
                  <a:cxn ang="0">
                    <a:pos x="107" y="26"/>
                  </a:cxn>
                  <a:cxn ang="0">
                    <a:pos x="89" y="39"/>
                  </a:cxn>
                  <a:cxn ang="0">
                    <a:pos x="72" y="54"/>
                  </a:cxn>
                  <a:cxn ang="0">
                    <a:pos x="45" y="91"/>
                  </a:cxn>
                  <a:cxn ang="0">
                    <a:pos x="34" y="111"/>
                  </a:cxn>
                </a:cxnLst>
                <a:rect l="0" t="0" r="r" b="b"/>
                <a:pathLst>
                  <a:path w="233" h="233">
                    <a:moveTo>
                      <a:pt x="0" y="174"/>
                    </a:moveTo>
                    <a:lnTo>
                      <a:pt x="0" y="174"/>
                    </a:lnTo>
                    <a:lnTo>
                      <a:pt x="7" y="146"/>
                    </a:lnTo>
                    <a:lnTo>
                      <a:pt x="18" y="118"/>
                    </a:lnTo>
                    <a:lnTo>
                      <a:pt x="32" y="91"/>
                    </a:lnTo>
                    <a:lnTo>
                      <a:pt x="39" y="78"/>
                    </a:lnTo>
                    <a:lnTo>
                      <a:pt x="49" y="66"/>
                    </a:lnTo>
                    <a:lnTo>
                      <a:pt x="58" y="54"/>
                    </a:lnTo>
                    <a:lnTo>
                      <a:pt x="67" y="43"/>
                    </a:lnTo>
                    <a:lnTo>
                      <a:pt x="79" y="33"/>
                    </a:lnTo>
                    <a:lnTo>
                      <a:pt x="89" y="25"/>
                    </a:lnTo>
                    <a:lnTo>
                      <a:pt x="101" y="16"/>
                    </a:lnTo>
                    <a:lnTo>
                      <a:pt x="112" y="11"/>
                    </a:lnTo>
                    <a:lnTo>
                      <a:pt x="126" y="5"/>
                    </a:lnTo>
                    <a:lnTo>
                      <a:pt x="139" y="1"/>
                    </a:lnTo>
                    <a:lnTo>
                      <a:pt x="139" y="1"/>
                    </a:lnTo>
                    <a:lnTo>
                      <a:pt x="152" y="0"/>
                    </a:lnTo>
                    <a:lnTo>
                      <a:pt x="166" y="0"/>
                    </a:lnTo>
                    <a:lnTo>
                      <a:pt x="180" y="2"/>
                    </a:lnTo>
                    <a:lnTo>
                      <a:pt x="194" y="7"/>
                    </a:lnTo>
                    <a:lnTo>
                      <a:pt x="208" y="14"/>
                    </a:lnTo>
                    <a:lnTo>
                      <a:pt x="219" y="22"/>
                    </a:lnTo>
                    <a:lnTo>
                      <a:pt x="223" y="28"/>
                    </a:lnTo>
                    <a:lnTo>
                      <a:pt x="227" y="35"/>
                    </a:lnTo>
                    <a:lnTo>
                      <a:pt x="230" y="40"/>
                    </a:lnTo>
                    <a:lnTo>
                      <a:pt x="232" y="47"/>
                    </a:lnTo>
                    <a:lnTo>
                      <a:pt x="232" y="47"/>
                    </a:lnTo>
                    <a:lnTo>
                      <a:pt x="233" y="54"/>
                    </a:lnTo>
                    <a:lnTo>
                      <a:pt x="232" y="61"/>
                    </a:lnTo>
                    <a:lnTo>
                      <a:pt x="232" y="67"/>
                    </a:lnTo>
                    <a:lnTo>
                      <a:pt x="229" y="71"/>
                    </a:lnTo>
                    <a:lnTo>
                      <a:pt x="226" y="75"/>
                    </a:lnTo>
                    <a:lnTo>
                      <a:pt x="222" y="80"/>
                    </a:lnTo>
                    <a:lnTo>
                      <a:pt x="212" y="85"/>
                    </a:lnTo>
                    <a:lnTo>
                      <a:pt x="201" y="91"/>
                    </a:lnTo>
                    <a:lnTo>
                      <a:pt x="188" y="95"/>
                    </a:lnTo>
                    <a:lnTo>
                      <a:pt x="176" y="99"/>
                    </a:lnTo>
                    <a:lnTo>
                      <a:pt x="164" y="105"/>
                    </a:lnTo>
                    <a:lnTo>
                      <a:pt x="164" y="105"/>
                    </a:lnTo>
                    <a:lnTo>
                      <a:pt x="156" y="111"/>
                    </a:lnTo>
                    <a:lnTo>
                      <a:pt x="149" y="116"/>
                    </a:lnTo>
                    <a:lnTo>
                      <a:pt x="135" y="129"/>
                    </a:lnTo>
                    <a:lnTo>
                      <a:pt x="121" y="144"/>
                    </a:lnTo>
                    <a:lnTo>
                      <a:pt x="107" y="161"/>
                    </a:lnTo>
                    <a:lnTo>
                      <a:pt x="80" y="195"/>
                    </a:lnTo>
                    <a:lnTo>
                      <a:pt x="66" y="209"/>
                    </a:lnTo>
                    <a:lnTo>
                      <a:pt x="52" y="221"/>
                    </a:lnTo>
                    <a:lnTo>
                      <a:pt x="52" y="221"/>
                    </a:lnTo>
                    <a:lnTo>
                      <a:pt x="39" y="228"/>
                    </a:lnTo>
                    <a:lnTo>
                      <a:pt x="31" y="233"/>
                    </a:lnTo>
                    <a:lnTo>
                      <a:pt x="27" y="233"/>
                    </a:lnTo>
                    <a:lnTo>
                      <a:pt x="23" y="233"/>
                    </a:lnTo>
                    <a:lnTo>
                      <a:pt x="23" y="233"/>
                    </a:lnTo>
                    <a:lnTo>
                      <a:pt x="16" y="231"/>
                    </a:lnTo>
                    <a:lnTo>
                      <a:pt x="10" y="226"/>
                    </a:lnTo>
                    <a:lnTo>
                      <a:pt x="7" y="220"/>
                    </a:lnTo>
                    <a:lnTo>
                      <a:pt x="4" y="212"/>
                    </a:lnTo>
                    <a:lnTo>
                      <a:pt x="1" y="193"/>
                    </a:lnTo>
                    <a:lnTo>
                      <a:pt x="0" y="174"/>
                    </a:lnTo>
                    <a:lnTo>
                      <a:pt x="0" y="174"/>
                    </a:lnTo>
                    <a:close/>
                    <a:moveTo>
                      <a:pt x="34" y="111"/>
                    </a:moveTo>
                    <a:lnTo>
                      <a:pt x="34" y="111"/>
                    </a:lnTo>
                    <a:lnTo>
                      <a:pt x="27" y="127"/>
                    </a:lnTo>
                    <a:lnTo>
                      <a:pt x="20" y="146"/>
                    </a:lnTo>
                    <a:lnTo>
                      <a:pt x="16" y="164"/>
                    </a:lnTo>
                    <a:lnTo>
                      <a:pt x="14" y="181"/>
                    </a:lnTo>
                    <a:lnTo>
                      <a:pt x="14" y="181"/>
                    </a:lnTo>
                    <a:lnTo>
                      <a:pt x="14" y="198"/>
                    </a:lnTo>
                    <a:lnTo>
                      <a:pt x="16" y="205"/>
                    </a:lnTo>
                    <a:lnTo>
                      <a:pt x="17" y="209"/>
                    </a:lnTo>
                    <a:lnTo>
                      <a:pt x="20" y="212"/>
                    </a:lnTo>
                    <a:lnTo>
                      <a:pt x="23" y="214"/>
                    </a:lnTo>
                    <a:lnTo>
                      <a:pt x="25" y="214"/>
                    </a:lnTo>
                    <a:lnTo>
                      <a:pt x="30" y="214"/>
                    </a:lnTo>
                    <a:lnTo>
                      <a:pt x="37" y="212"/>
                    </a:lnTo>
                    <a:lnTo>
                      <a:pt x="45" y="206"/>
                    </a:lnTo>
                    <a:lnTo>
                      <a:pt x="62" y="192"/>
                    </a:lnTo>
                    <a:lnTo>
                      <a:pt x="62" y="192"/>
                    </a:lnTo>
                    <a:lnTo>
                      <a:pt x="79" y="175"/>
                    </a:lnTo>
                    <a:lnTo>
                      <a:pt x="94" y="157"/>
                    </a:lnTo>
                    <a:lnTo>
                      <a:pt x="108" y="140"/>
                    </a:lnTo>
                    <a:lnTo>
                      <a:pt x="124" y="123"/>
                    </a:lnTo>
                    <a:lnTo>
                      <a:pt x="140" y="108"/>
                    </a:lnTo>
                    <a:lnTo>
                      <a:pt x="159" y="95"/>
                    </a:lnTo>
                    <a:lnTo>
                      <a:pt x="167" y="90"/>
                    </a:lnTo>
                    <a:lnTo>
                      <a:pt x="177" y="85"/>
                    </a:lnTo>
                    <a:lnTo>
                      <a:pt x="188" y="81"/>
                    </a:lnTo>
                    <a:lnTo>
                      <a:pt x="199" y="80"/>
                    </a:lnTo>
                    <a:lnTo>
                      <a:pt x="199" y="80"/>
                    </a:lnTo>
                    <a:lnTo>
                      <a:pt x="206" y="73"/>
                    </a:lnTo>
                    <a:lnTo>
                      <a:pt x="212" y="66"/>
                    </a:lnTo>
                    <a:lnTo>
                      <a:pt x="218" y="59"/>
                    </a:lnTo>
                    <a:lnTo>
                      <a:pt x="218" y="54"/>
                    </a:lnTo>
                    <a:lnTo>
                      <a:pt x="218" y="50"/>
                    </a:lnTo>
                    <a:lnTo>
                      <a:pt x="218" y="50"/>
                    </a:lnTo>
                    <a:lnTo>
                      <a:pt x="216" y="43"/>
                    </a:lnTo>
                    <a:lnTo>
                      <a:pt x="212" y="39"/>
                    </a:lnTo>
                    <a:lnTo>
                      <a:pt x="206" y="35"/>
                    </a:lnTo>
                    <a:lnTo>
                      <a:pt x="201" y="33"/>
                    </a:lnTo>
                    <a:lnTo>
                      <a:pt x="188" y="28"/>
                    </a:lnTo>
                    <a:lnTo>
                      <a:pt x="184" y="25"/>
                    </a:lnTo>
                    <a:lnTo>
                      <a:pt x="180" y="22"/>
                    </a:lnTo>
                    <a:lnTo>
                      <a:pt x="180" y="22"/>
                    </a:lnTo>
                    <a:lnTo>
                      <a:pt x="178" y="19"/>
                    </a:lnTo>
                    <a:lnTo>
                      <a:pt x="180" y="18"/>
                    </a:lnTo>
                    <a:lnTo>
                      <a:pt x="183" y="16"/>
                    </a:lnTo>
                    <a:lnTo>
                      <a:pt x="185" y="15"/>
                    </a:lnTo>
                    <a:lnTo>
                      <a:pt x="187" y="15"/>
                    </a:lnTo>
                    <a:lnTo>
                      <a:pt x="187" y="12"/>
                    </a:lnTo>
                    <a:lnTo>
                      <a:pt x="187" y="12"/>
                    </a:lnTo>
                    <a:lnTo>
                      <a:pt x="171" y="12"/>
                    </a:lnTo>
                    <a:lnTo>
                      <a:pt x="156" y="14"/>
                    </a:lnTo>
                    <a:lnTo>
                      <a:pt x="143" y="15"/>
                    </a:lnTo>
                    <a:lnTo>
                      <a:pt x="131" y="18"/>
                    </a:lnTo>
                    <a:lnTo>
                      <a:pt x="118" y="22"/>
                    </a:lnTo>
                    <a:lnTo>
                      <a:pt x="107" y="26"/>
                    </a:lnTo>
                    <a:lnTo>
                      <a:pt x="97" y="33"/>
                    </a:lnTo>
                    <a:lnTo>
                      <a:pt x="89" y="39"/>
                    </a:lnTo>
                    <a:lnTo>
                      <a:pt x="80" y="47"/>
                    </a:lnTo>
                    <a:lnTo>
                      <a:pt x="72" y="54"/>
                    </a:lnTo>
                    <a:lnTo>
                      <a:pt x="58" y="73"/>
                    </a:lnTo>
                    <a:lnTo>
                      <a:pt x="45" y="91"/>
                    </a:lnTo>
                    <a:lnTo>
                      <a:pt x="34" y="111"/>
                    </a:lnTo>
                    <a:lnTo>
                      <a:pt x="34" y="111"/>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22" name="Freeform 149"/>
              <p:cNvSpPr/>
              <p:nvPr/>
            </p:nvSpPr>
            <p:spPr bwMode="auto">
              <a:xfrm>
                <a:off x="2393951" y="4017963"/>
                <a:ext cx="7938" cy="22225"/>
              </a:xfrm>
              <a:custGeom>
                <a:avLst/>
                <a:gdLst/>
                <a:ahLst/>
                <a:cxnLst>
                  <a:cxn ang="0">
                    <a:pos x="0" y="0"/>
                  </a:cxn>
                  <a:cxn ang="0">
                    <a:pos x="0" y="0"/>
                  </a:cxn>
                  <a:cxn ang="0">
                    <a:pos x="5" y="3"/>
                  </a:cxn>
                  <a:cxn ang="0">
                    <a:pos x="11" y="9"/>
                  </a:cxn>
                  <a:cxn ang="0">
                    <a:pos x="14" y="16"/>
                  </a:cxn>
                  <a:cxn ang="0">
                    <a:pos x="15" y="23"/>
                  </a:cxn>
                  <a:cxn ang="0">
                    <a:pos x="15" y="30"/>
                  </a:cxn>
                  <a:cxn ang="0">
                    <a:pos x="12" y="35"/>
                  </a:cxn>
                  <a:cxn ang="0">
                    <a:pos x="8" y="41"/>
                  </a:cxn>
                  <a:cxn ang="0">
                    <a:pos x="5" y="42"/>
                  </a:cxn>
                  <a:cxn ang="0">
                    <a:pos x="1" y="42"/>
                  </a:cxn>
                  <a:cxn ang="0">
                    <a:pos x="1" y="42"/>
                  </a:cxn>
                  <a:cxn ang="0">
                    <a:pos x="0" y="23"/>
                  </a:cxn>
                  <a:cxn ang="0">
                    <a:pos x="0" y="12"/>
                  </a:cxn>
                  <a:cxn ang="0">
                    <a:pos x="0" y="0"/>
                  </a:cxn>
                  <a:cxn ang="0">
                    <a:pos x="0" y="0"/>
                  </a:cxn>
                </a:cxnLst>
                <a:rect l="0" t="0" r="r" b="b"/>
                <a:pathLst>
                  <a:path w="15" h="42">
                    <a:moveTo>
                      <a:pt x="0" y="0"/>
                    </a:moveTo>
                    <a:lnTo>
                      <a:pt x="0" y="0"/>
                    </a:lnTo>
                    <a:lnTo>
                      <a:pt x="5" y="3"/>
                    </a:lnTo>
                    <a:lnTo>
                      <a:pt x="11" y="9"/>
                    </a:lnTo>
                    <a:lnTo>
                      <a:pt x="14" y="16"/>
                    </a:lnTo>
                    <a:lnTo>
                      <a:pt x="15" y="23"/>
                    </a:lnTo>
                    <a:lnTo>
                      <a:pt x="15" y="30"/>
                    </a:lnTo>
                    <a:lnTo>
                      <a:pt x="12" y="35"/>
                    </a:lnTo>
                    <a:lnTo>
                      <a:pt x="8" y="41"/>
                    </a:lnTo>
                    <a:lnTo>
                      <a:pt x="5" y="42"/>
                    </a:lnTo>
                    <a:lnTo>
                      <a:pt x="1" y="42"/>
                    </a:lnTo>
                    <a:lnTo>
                      <a:pt x="1" y="42"/>
                    </a:lnTo>
                    <a:lnTo>
                      <a:pt x="0" y="23"/>
                    </a:lnTo>
                    <a:lnTo>
                      <a:pt x="0" y="12"/>
                    </a:lnTo>
                    <a:lnTo>
                      <a:pt x="0" y="0"/>
                    </a:lnTo>
                    <a:lnTo>
                      <a:pt x="0" y="0"/>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23" name="Freeform 150"/>
              <p:cNvSpPr>
                <a:spLocks noEditPoints="1"/>
              </p:cNvSpPr>
              <p:nvPr/>
            </p:nvSpPr>
            <p:spPr bwMode="auto">
              <a:xfrm>
                <a:off x="2209801" y="4027488"/>
                <a:ext cx="100013" cy="128588"/>
              </a:xfrm>
              <a:custGeom>
                <a:avLst/>
                <a:gdLst/>
                <a:ahLst/>
                <a:cxnLst>
                  <a:cxn ang="0">
                    <a:pos x="33" y="0"/>
                  </a:cxn>
                  <a:cxn ang="0">
                    <a:pos x="52" y="4"/>
                  </a:cxn>
                  <a:cxn ang="0">
                    <a:pos x="54" y="10"/>
                  </a:cxn>
                  <a:cxn ang="0">
                    <a:pos x="75" y="13"/>
                  </a:cxn>
                  <a:cxn ang="0">
                    <a:pos x="105" y="32"/>
                  </a:cxn>
                  <a:cxn ang="0">
                    <a:pos x="108" y="75"/>
                  </a:cxn>
                  <a:cxn ang="0">
                    <a:pos x="116" y="107"/>
                  </a:cxn>
                  <a:cxn ang="0">
                    <a:pos x="127" y="120"/>
                  </a:cxn>
                  <a:cxn ang="0">
                    <a:pos x="144" y="138"/>
                  </a:cxn>
                  <a:cxn ang="0">
                    <a:pos x="153" y="152"/>
                  </a:cxn>
                  <a:cxn ang="0">
                    <a:pos x="174" y="173"/>
                  </a:cxn>
                  <a:cxn ang="0">
                    <a:pos x="186" y="191"/>
                  </a:cxn>
                  <a:cxn ang="0">
                    <a:pos x="188" y="212"/>
                  </a:cxn>
                  <a:cxn ang="0">
                    <a:pos x="172" y="237"/>
                  </a:cxn>
                  <a:cxn ang="0">
                    <a:pos x="140" y="243"/>
                  </a:cxn>
                  <a:cxn ang="0">
                    <a:pos x="118" y="237"/>
                  </a:cxn>
                  <a:cxn ang="0">
                    <a:pos x="74" y="211"/>
                  </a:cxn>
                  <a:cxn ang="0">
                    <a:pos x="30" y="162"/>
                  </a:cxn>
                  <a:cxn ang="0">
                    <a:pos x="12" y="125"/>
                  </a:cxn>
                  <a:cxn ang="0">
                    <a:pos x="4" y="72"/>
                  </a:cxn>
                  <a:cxn ang="0">
                    <a:pos x="5" y="38"/>
                  </a:cxn>
                  <a:cxn ang="0">
                    <a:pos x="19" y="11"/>
                  </a:cxn>
                  <a:cxn ang="0">
                    <a:pos x="30" y="2"/>
                  </a:cxn>
                  <a:cxn ang="0">
                    <a:pos x="40" y="10"/>
                  </a:cxn>
                  <a:cxn ang="0">
                    <a:pos x="25" y="24"/>
                  </a:cxn>
                  <a:cxn ang="0">
                    <a:pos x="19" y="38"/>
                  </a:cxn>
                  <a:cxn ang="0">
                    <a:pos x="14" y="59"/>
                  </a:cxn>
                  <a:cxn ang="0">
                    <a:pos x="16" y="90"/>
                  </a:cxn>
                  <a:cxn ang="0">
                    <a:pos x="30" y="135"/>
                  </a:cxn>
                  <a:cxn ang="0">
                    <a:pos x="56" y="177"/>
                  </a:cxn>
                  <a:cxn ang="0">
                    <a:pos x="92" y="209"/>
                  </a:cxn>
                  <a:cxn ang="0">
                    <a:pos x="134" y="228"/>
                  </a:cxn>
                  <a:cxn ang="0">
                    <a:pos x="164" y="229"/>
                  </a:cxn>
                  <a:cxn ang="0">
                    <a:pos x="175" y="201"/>
                  </a:cxn>
                  <a:cxn ang="0">
                    <a:pos x="161" y="178"/>
                  </a:cxn>
                  <a:cxn ang="0">
                    <a:pos x="143" y="159"/>
                  </a:cxn>
                  <a:cxn ang="0">
                    <a:pos x="132" y="138"/>
                  </a:cxn>
                  <a:cxn ang="0">
                    <a:pos x="109" y="108"/>
                  </a:cxn>
                  <a:cxn ang="0">
                    <a:pos x="96" y="86"/>
                  </a:cxn>
                  <a:cxn ang="0">
                    <a:pos x="94" y="61"/>
                  </a:cxn>
                  <a:cxn ang="0">
                    <a:pos x="88" y="35"/>
                  </a:cxn>
                  <a:cxn ang="0">
                    <a:pos x="78" y="25"/>
                  </a:cxn>
                  <a:cxn ang="0">
                    <a:pos x="57" y="24"/>
                  </a:cxn>
                  <a:cxn ang="0">
                    <a:pos x="50" y="21"/>
                  </a:cxn>
                  <a:cxn ang="0">
                    <a:pos x="50" y="10"/>
                  </a:cxn>
                  <a:cxn ang="0">
                    <a:pos x="46" y="9"/>
                  </a:cxn>
                </a:cxnLst>
                <a:rect l="0" t="0" r="r" b="b"/>
                <a:pathLst>
                  <a:path w="188" h="244">
                    <a:moveTo>
                      <a:pt x="30" y="2"/>
                    </a:moveTo>
                    <a:lnTo>
                      <a:pt x="30" y="2"/>
                    </a:lnTo>
                    <a:lnTo>
                      <a:pt x="33" y="0"/>
                    </a:lnTo>
                    <a:lnTo>
                      <a:pt x="37" y="0"/>
                    </a:lnTo>
                    <a:lnTo>
                      <a:pt x="45" y="2"/>
                    </a:lnTo>
                    <a:lnTo>
                      <a:pt x="52" y="4"/>
                    </a:lnTo>
                    <a:lnTo>
                      <a:pt x="53" y="7"/>
                    </a:lnTo>
                    <a:lnTo>
                      <a:pt x="54" y="10"/>
                    </a:lnTo>
                    <a:lnTo>
                      <a:pt x="54" y="10"/>
                    </a:lnTo>
                    <a:lnTo>
                      <a:pt x="61" y="10"/>
                    </a:lnTo>
                    <a:lnTo>
                      <a:pt x="68" y="10"/>
                    </a:lnTo>
                    <a:lnTo>
                      <a:pt x="75" y="13"/>
                    </a:lnTo>
                    <a:lnTo>
                      <a:pt x="82" y="16"/>
                    </a:lnTo>
                    <a:lnTo>
                      <a:pt x="95" y="24"/>
                    </a:lnTo>
                    <a:lnTo>
                      <a:pt x="105" y="32"/>
                    </a:lnTo>
                    <a:lnTo>
                      <a:pt x="105" y="32"/>
                    </a:lnTo>
                    <a:lnTo>
                      <a:pt x="106" y="55"/>
                    </a:lnTo>
                    <a:lnTo>
                      <a:pt x="108" y="75"/>
                    </a:lnTo>
                    <a:lnTo>
                      <a:pt x="109" y="90"/>
                    </a:lnTo>
                    <a:lnTo>
                      <a:pt x="112" y="98"/>
                    </a:lnTo>
                    <a:lnTo>
                      <a:pt x="116" y="107"/>
                    </a:lnTo>
                    <a:lnTo>
                      <a:pt x="116" y="107"/>
                    </a:lnTo>
                    <a:lnTo>
                      <a:pt x="120" y="112"/>
                    </a:lnTo>
                    <a:lnTo>
                      <a:pt x="127" y="120"/>
                    </a:lnTo>
                    <a:lnTo>
                      <a:pt x="140" y="132"/>
                    </a:lnTo>
                    <a:lnTo>
                      <a:pt x="140" y="132"/>
                    </a:lnTo>
                    <a:lnTo>
                      <a:pt x="144" y="138"/>
                    </a:lnTo>
                    <a:lnTo>
                      <a:pt x="147" y="142"/>
                    </a:lnTo>
                    <a:lnTo>
                      <a:pt x="150" y="148"/>
                    </a:lnTo>
                    <a:lnTo>
                      <a:pt x="153" y="152"/>
                    </a:lnTo>
                    <a:lnTo>
                      <a:pt x="153" y="152"/>
                    </a:lnTo>
                    <a:lnTo>
                      <a:pt x="164" y="163"/>
                    </a:lnTo>
                    <a:lnTo>
                      <a:pt x="174" y="173"/>
                    </a:lnTo>
                    <a:lnTo>
                      <a:pt x="179" y="178"/>
                    </a:lnTo>
                    <a:lnTo>
                      <a:pt x="183" y="185"/>
                    </a:lnTo>
                    <a:lnTo>
                      <a:pt x="186" y="191"/>
                    </a:lnTo>
                    <a:lnTo>
                      <a:pt x="188" y="200"/>
                    </a:lnTo>
                    <a:lnTo>
                      <a:pt x="188" y="200"/>
                    </a:lnTo>
                    <a:lnTo>
                      <a:pt x="188" y="212"/>
                    </a:lnTo>
                    <a:lnTo>
                      <a:pt x="185" y="222"/>
                    </a:lnTo>
                    <a:lnTo>
                      <a:pt x="179" y="230"/>
                    </a:lnTo>
                    <a:lnTo>
                      <a:pt x="172" y="237"/>
                    </a:lnTo>
                    <a:lnTo>
                      <a:pt x="162" y="242"/>
                    </a:lnTo>
                    <a:lnTo>
                      <a:pt x="151" y="244"/>
                    </a:lnTo>
                    <a:lnTo>
                      <a:pt x="140" y="243"/>
                    </a:lnTo>
                    <a:lnTo>
                      <a:pt x="126" y="242"/>
                    </a:lnTo>
                    <a:lnTo>
                      <a:pt x="126" y="242"/>
                    </a:lnTo>
                    <a:lnTo>
                      <a:pt x="118" y="237"/>
                    </a:lnTo>
                    <a:lnTo>
                      <a:pt x="108" y="235"/>
                    </a:lnTo>
                    <a:lnTo>
                      <a:pt x="91" y="223"/>
                    </a:lnTo>
                    <a:lnTo>
                      <a:pt x="74" y="211"/>
                    </a:lnTo>
                    <a:lnTo>
                      <a:pt x="59" y="195"/>
                    </a:lnTo>
                    <a:lnTo>
                      <a:pt x="43" y="178"/>
                    </a:lnTo>
                    <a:lnTo>
                      <a:pt x="30" y="162"/>
                    </a:lnTo>
                    <a:lnTo>
                      <a:pt x="21" y="143"/>
                    </a:lnTo>
                    <a:lnTo>
                      <a:pt x="12" y="125"/>
                    </a:lnTo>
                    <a:lnTo>
                      <a:pt x="12" y="125"/>
                    </a:lnTo>
                    <a:lnTo>
                      <a:pt x="8" y="110"/>
                    </a:lnTo>
                    <a:lnTo>
                      <a:pt x="5" y="91"/>
                    </a:lnTo>
                    <a:lnTo>
                      <a:pt x="4" y="72"/>
                    </a:lnTo>
                    <a:lnTo>
                      <a:pt x="0" y="54"/>
                    </a:lnTo>
                    <a:lnTo>
                      <a:pt x="0" y="54"/>
                    </a:lnTo>
                    <a:lnTo>
                      <a:pt x="5" y="38"/>
                    </a:lnTo>
                    <a:lnTo>
                      <a:pt x="11" y="23"/>
                    </a:lnTo>
                    <a:lnTo>
                      <a:pt x="15" y="17"/>
                    </a:lnTo>
                    <a:lnTo>
                      <a:pt x="19" y="11"/>
                    </a:lnTo>
                    <a:lnTo>
                      <a:pt x="23" y="6"/>
                    </a:lnTo>
                    <a:lnTo>
                      <a:pt x="30" y="2"/>
                    </a:lnTo>
                    <a:lnTo>
                      <a:pt x="30" y="2"/>
                    </a:lnTo>
                    <a:close/>
                    <a:moveTo>
                      <a:pt x="46" y="9"/>
                    </a:moveTo>
                    <a:lnTo>
                      <a:pt x="46" y="9"/>
                    </a:lnTo>
                    <a:lnTo>
                      <a:pt x="40" y="10"/>
                    </a:lnTo>
                    <a:lnTo>
                      <a:pt x="36" y="11"/>
                    </a:lnTo>
                    <a:lnTo>
                      <a:pt x="30" y="17"/>
                    </a:lnTo>
                    <a:lnTo>
                      <a:pt x="25" y="24"/>
                    </a:lnTo>
                    <a:lnTo>
                      <a:pt x="19" y="31"/>
                    </a:lnTo>
                    <a:lnTo>
                      <a:pt x="19" y="31"/>
                    </a:lnTo>
                    <a:lnTo>
                      <a:pt x="19" y="38"/>
                    </a:lnTo>
                    <a:lnTo>
                      <a:pt x="16" y="45"/>
                    </a:lnTo>
                    <a:lnTo>
                      <a:pt x="15" y="52"/>
                    </a:lnTo>
                    <a:lnTo>
                      <a:pt x="14" y="59"/>
                    </a:lnTo>
                    <a:lnTo>
                      <a:pt x="14" y="59"/>
                    </a:lnTo>
                    <a:lnTo>
                      <a:pt x="14" y="75"/>
                    </a:lnTo>
                    <a:lnTo>
                      <a:pt x="16" y="90"/>
                    </a:lnTo>
                    <a:lnTo>
                      <a:pt x="19" y="105"/>
                    </a:lnTo>
                    <a:lnTo>
                      <a:pt x="23" y="120"/>
                    </a:lnTo>
                    <a:lnTo>
                      <a:pt x="30" y="135"/>
                    </a:lnTo>
                    <a:lnTo>
                      <a:pt x="37" y="150"/>
                    </a:lnTo>
                    <a:lnTo>
                      <a:pt x="46" y="164"/>
                    </a:lnTo>
                    <a:lnTo>
                      <a:pt x="56" y="177"/>
                    </a:lnTo>
                    <a:lnTo>
                      <a:pt x="67" y="188"/>
                    </a:lnTo>
                    <a:lnTo>
                      <a:pt x="80" y="200"/>
                    </a:lnTo>
                    <a:lnTo>
                      <a:pt x="92" y="209"/>
                    </a:lnTo>
                    <a:lnTo>
                      <a:pt x="105" y="218"/>
                    </a:lnTo>
                    <a:lnTo>
                      <a:pt x="119" y="223"/>
                    </a:lnTo>
                    <a:lnTo>
                      <a:pt x="134" y="228"/>
                    </a:lnTo>
                    <a:lnTo>
                      <a:pt x="148" y="229"/>
                    </a:lnTo>
                    <a:lnTo>
                      <a:pt x="164" y="229"/>
                    </a:lnTo>
                    <a:lnTo>
                      <a:pt x="164" y="229"/>
                    </a:lnTo>
                    <a:lnTo>
                      <a:pt x="172" y="218"/>
                    </a:lnTo>
                    <a:lnTo>
                      <a:pt x="175" y="209"/>
                    </a:lnTo>
                    <a:lnTo>
                      <a:pt x="175" y="201"/>
                    </a:lnTo>
                    <a:lnTo>
                      <a:pt x="172" y="193"/>
                    </a:lnTo>
                    <a:lnTo>
                      <a:pt x="167" y="185"/>
                    </a:lnTo>
                    <a:lnTo>
                      <a:pt x="161" y="178"/>
                    </a:lnTo>
                    <a:lnTo>
                      <a:pt x="147" y="164"/>
                    </a:lnTo>
                    <a:lnTo>
                      <a:pt x="147" y="164"/>
                    </a:lnTo>
                    <a:lnTo>
                      <a:pt x="143" y="159"/>
                    </a:lnTo>
                    <a:lnTo>
                      <a:pt x="140" y="152"/>
                    </a:lnTo>
                    <a:lnTo>
                      <a:pt x="136" y="145"/>
                    </a:lnTo>
                    <a:lnTo>
                      <a:pt x="132" y="138"/>
                    </a:lnTo>
                    <a:lnTo>
                      <a:pt x="132" y="138"/>
                    </a:lnTo>
                    <a:lnTo>
                      <a:pt x="119" y="124"/>
                    </a:lnTo>
                    <a:lnTo>
                      <a:pt x="109" y="108"/>
                    </a:lnTo>
                    <a:lnTo>
                      <a:pt x="103" y="101"/>
                    </a:lnTo>
                    <a:lnTo>
                      <a:pt x="99" y="94"/>
                    </a:lnTo>
                    <a:lnTo>
                      <a:pt x="96" y="86"/>
                    </a:lnTo>
                    <a:lnTo>
                      <a:pt x="95" y="76"/>
                    </a:lnTo>
                    <a:lnTo>
                      <a:pt x="95" y="76"/>
                    </a:lnTo>
                    <a:lnTo>
                      <a:pt x="94" y="61"/>
                    </a:lnTo>
                    <a:lnTo>
                      <a:pt x="92" y="47"/>
                    </a:lnTo>
                    <a:lnTo>
                      <a:pt x="91" y="41"/>
                    </a:lnTo>
                    <a:lnTo>
                      <a:pt x="88" y="35"/>
                    </a:lnTo>
                    <a:lnTo>
                      <a:pt x="84" y="31"/>
                    </a:lnTo>
                    <a:lnTo>
                      <a:pt x="78" y="25"/>
                    </a:lnTo>
                    <a:lnTo>
                      <a:pt x="78" y="25"/>
                    </a:lnTo>
                    <a:lnTo>
                      <a:pt x="71" y="24"/>
                    </a:lnTo>
                    <a:lnTo>
                      <a:pt x="64" y="24"/>
                    </a:lnTo>
                    <a:lnTo>
                      <a:pt x="57" y="24"/>
                    </a:lnTo>
                    <a:lnTo>
                      <a:pt x="52" y="24"/>
                    </a:lnTo>
                    <a:lnTo>
                      <a:pt x="52" y="24"/>
                    </a:lnTo>
                    <a:lnTo>
                      <a:pt x="50" y="21"/>
                    </a:lnTo>
                    <a:lnTo>
                      <a:pt x="49" y="20"/>
                    </a:lnTo>
                    <a:lnTo>
                      <a:pt x="50" y="14"/>
                    </a:lnTo>
                    <a:lnTo>
                      <a:pt x="50" y="10"/>
                    </a:lnTo>
                    <a:lnTo>
                      <a:pt x="49" y="9"/>
                    </a:lnTo>
                    <a:lnTo>
                      <a:pt x="46" y="9"/>
                    </a:lnTo>
                    <a:lnTo>
                      <a:pt x="46" y="9"/>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24" name="Freeform 151"/>
              <p:cNvSpPr/>
              <p:nvPr/>
            </p:nvSpPr>
            <p:spPr bwMode="auto">
              <a:xfrm>
                <a:off x="2311401" y="4032250"/>
                <a:ext cx="17463" cy="20638"/>
              </a:xfrm>
              <a:custGeom>
                <a:avLst/>
                <a:gdLst/>
                <a:ahLst/>
                <a:cxnLst>
                  <a:cxn ang="0">
                    <a:pos x="0" y="0"/>
                  </a:cxn>
                  <a:cxn ang="0">
                    <a:pos x="0" y="0"/>
                  </a:cxn>
                  <a:cxn ang="0">
                    <a:pos x="4" y="5"/>
                  </a:cxn>
                  <a:cxn ang="0">
                    <a:pos x="8" y="9"/>
                  </a:cxn>
                  <a:cxn ang="0">
                    <a:pos x="20" y="18"/>
                  </a:cxn>
                  <a:cxn ang="0">
                    <a:pos x="25" y="22"/>
                  </a:cxn>
                  <a:cxn ang="0">
                    <a:pos x="29" y="26"/>
                  </a:cxn>
                  <a:cxn ang="0">
                    <a:pos x="32" y="32"/>
                  </a:cxn>
                  <a:cxn ang="0">
                    <a:pos x="32" y="38"/>
                  </a:cxn>
                  <a:cxn ang="0">
                    <a:pos x="32" y="38"/>
                  </a:cxn>
                  <a:cxn ang="0">
                    <a:pos x="25" y="38"/>
                  </a:cxn>
                  <a:cxn ang="0">
                    <a:pos x="20" y="35"/>
                  </a:cxn>
                  <a:cxn ang="0">
                    <a:pos x="14" y="30"/>
                  </a:cxn>
                  <a:cxn ang="0">
                    <a:pos x="8" y="26"/>
                  </a:cxn>
                  <a:cxn ang="0">
                    <a:pos x="6" y="19"/>
                  </a:cxn>
                  <a:cxn ang="0">
                    <a:pos x="3" y="12"/>
                  </a:cxn>
                  <a:cxn ang="0">
                    <a:pos x="1" y="7"/>
                  </a:cxn>
                  <a:cxn ang="0">
                    <a:pos x="0" y="0"/>
                  </a:cxn>
                  <a:cxn ang="0">
                    <a:pos x="0" y="0"/>
                  </a:cxn>
                </a:cxnLst>
                <a:rect l="0" t="0" r="r" b="b"/>
                <a:pathLst>
                  <a:path w="32" h="38">
                    <a:moveTo>
                      <a:pt x="0" y="0"/>
                    </a:moveTo>
                    <a:lnTo>
                      <a:pt x="0" y="0"/>
                    </a:lnTo>
                    <a:lnTo>
                      <a:pt x="4" y="5"/>
                    </a:lnTo>
                    <a:lnTo>
                      <a:pt x="8" y="9"/>
                    </a:lnTo>
                    <a:lnTo>
                      <a:pt x="20" y="18"/>
                    </a:lnTo>
                    <a:lnTo>
                      <a:pt x="25" y="22"/>
                    </a:lnTo>
                    <a:lnTo>
                      <a:pt x="29" y="26"/>
                    </a:lnTo>
                    <a:lnTo>
                      <a:pt x="32" y="32"/>
                    </a:lnTo>
                    <a:lnTo>
                      <a:pt x="32" y="38"/>
                    </a:lnTo>
                    <a:lnTo>
                      <a:pt x="32" y="38"/>
                    </a:lnTo>
                    <a:lnTo>
                      <a:pt x="25" y="38"/>
                    </a:lnTo>
                    <a:lnTo>
                      <a:pt x="20" y="35"/>
                    </a:lnTo>
                    <a:lnTo>
                      <a:pt x="14" y="30"/>
                    </a:lnTo>
                    <a:lnTo>
                      <a:pt x="8" y="26"/>
                    </a:lnTo>
                    <a:lnTo>
                      <a:pt x="6" y="19"/>
                    </a:lnTo>
                    <a:lnTo>
                      <a:pt x="3" y="12"/>
                    </a:lnTo>
                    <a:lnTo>
                      <a:pt x="1" y="7"/>
                    </a:lnTo>
                    <a:lnTo>
                      <a:pt x="0" y="0"/>
                    </a:lnTo>
                    <a:lnTo>
                      <a:pt x="0" y="0"/>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25" name="Freeform 152"/>
              <p:cNvSpPr/>
              <p:nvPr/>
            </p:nvSpPr>
            <p:spPr bwMode="auto">
              <a:xfrm>
                <a:off x="2360613" y="4041775"/>
                <a:ext cx="22225" cy="23813"/>
              </a:xfrm>
              <a:custGeom>
                <a:avLst/>
                <a:gdLst/>
                <a:ahLst/>
                <a:cxnLst>
                  <a:cxn ang="0">
                    <a:pos x="4" y="0"/>
                  </a:cxn>
                  <a:cxn ang="0">
                    <a:pos x="4" y="0"/>
                  </a:cxn>
                  <a:cxn ang="0">
                    <a:pos x="9" y="3"/>
                  </a:cxn>
                  <a:cxn ang="0">
                    <a:pos x="14" y="7"/>
                  </a:cxn>
                  <a:cxn ang="0">
                    <a:pos x="21" y="17"/>
                  </a:cxn>
                  <a:cxn ang="0">
                    <a:pos x="25" y="23"/>
                  </a:cxn>
                  <a:cxn ang="0">
                    <a:pos x="29" y="27"/>
                  </a:cxn>
                  <a:cxn ang="0">
                    <a:pos x="33" y="31"/>
                  </a:cxn>
                  <a:cxn ang="0">
                    <a:pos x="40" y="33"/>
                  </a:cxn>
                  <a:cxn ang="0">
                    <a:pos x="40" y="33"/>
                  </a:cxn>
                  <a:cxn ang="0">
                    <a:pos x="39" y="38"/>
                  </a:cxn>
                  <a:cxn ang="0">
                    <a:pos x="37" y="44"/>
                  </a:cxn>
                  <a:cxn ang="0">
                    <a:pos x="37" y="44"/>
                  </a:cxn>
                  <a:cxn ang="0">
                    <a:pos x="29" y="42"/>
                  </a:cxn>
                  <a:cxn ang="0">
                    <a:pos x="22" y="41"/>
                  </a:cxn>
                  <a:cxn ang="0">
                    <a:pos x="16" y="37"/>
                  </a:cxn>
                  <a:cxn ang="0">
                    <a:pos x="12" y="31"/>
                  </a:cxn>
                  <a:cxn ang="0">
                    <a:pos x="7" y="19"/>
                  </a:cxn>
                  <a:cxn ang="0">
                    <a:pos x="0" y="4"/>
                  </a:cxn>
                  <a:cxn ang="0">
                    <a:pos x="0" y="4"/>
                  </a:cxn>
                  <a:cxn ang="0">
                    <a:pos x="2" y="3"/>
                  </a:cxn>
                  <a:cxn ang="0">
                    <a:pos x="4" y="0"/>
                  </a:cxn>
                  <a:cxn ang="0">
                    <a:pos x="4" y="0"/>
                  </a:cxn>
                </a:cxnLst>
                <a:rect l="0" t="0" r="r" b="b"/>
                <a:pathLst>
                  <a:path w="40" h="44">
                    <a:moveTo>
                      <a:pt x="4" y="0"/>
                    </a:moveTo>
                    <a:lnTo>
                      <a:pt x="4" y="0"/>
                    </a:lnTo>
                    <a:lnTo>
                      <a:pt x="9" y="3"/>
                    </a:lnTo>
                    <a:lnTo>
                      <a:pt x="14" y="7"/>
                    </a:lnTo>
                    <a:lnTo>
                      <a:pt x="21" y="17"/>
                    </a:lnTo>
                    <a:lnTo>
                      <a:pt x="25" y="23"/>
                    </a:lnTo>
                    <a:lnTo>
                      <a:pt x="29" y="27"/>
                    </a:lnTo>
                    <a:lnTo>
                      <a:pt x="33" y="31"/>
                    </a:lnTo>
                    <a:lnTo>
                      <a:pt x="40" y="33"/>
                    </a:lnTo>
                    <a:lnTo>
                      <a:pt x="40" y="33"/>
                    </a:lnTo>
                    <a:lnTo>
                      <a:pt x="39" y="38"/>
                    </a:lnTo>
                    <a:lnTo>
                      <a:pt x="37" y="44"/>
                    </a:lnTo>
                    <a:lnTo>
                      <a:pt x="37" y="44"/>
                    </a:lnTo>
                    <a:lnTo>
                      <a:pt x="29" y="42"/>
                    </a:lnTo>
                    <a:lnTo>
                      <a:pt x="22" y="41"/>
                    </a:lnTo>
                    <a:lnTo>
                      <a:pt x="16" y="37"/>
                    </a:lnTo>
                    <a:lnTo>
                      <a:pt x="12" y="31"/>
                    </a:lnTo>
                    <a:lnTo>
                      <a:pt x="7" y="19"/>
                    </a:lnTo>
                    <a:lnTo>
                      <a:pt x="0" y="4"/>
                    </a:lnTo>
                    <a:lnTo>
                      <a:pt x="0" y="4"/>
                    </a:lnTo>
                    <a:lnTo>
                      <a:pt x="2" y="3"/>
                    </a:lnTo>
                    <a:lnTo>
                      <a:pt x="4" y="0"/>
                    </a:lnTo>
                    <a:lnTo>
                      <a:pt x="4" y="0"/>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26" name="Freeform 153"/>
              <p:cNvSpPr/>
              <p:nvPr/>
            </p:nvSpPr>
            <p:spPr bwMode="auto">
              <a:xfrm>
                <a:off x="2386013" y="4048125"/>
                <a:ext cx="11113" cy="14288"/>
              </a:xfrm>
              <a:custGeom>
                <a:avLst/>
                <a:gdLst/>
                <a:ahLst/>
                <a:cxnLst>
                  <a:cxn ang="0">
                    <a:pos x="17" y="0"/>
                  </a:cxn>
                  <a:cxn ang="0">
                    <a:pos x="17" y="0"/>
                  </a:cxn>
                  <a:cxn ang="0">
                    <a:pos x="21" y="4"/>
                  </a:cxn>
                  <a:cxn ang="0">
                    <a:pos x="22" y="9"/>
                  </a:cxn>
                  <a:cxn ang="0">
                    <a:pos x="22" y="14"/>
                  </a:cxn>
                  <a:cxn ang="0">
                    <a:pos x="20" y="20"/>
                  </a:cxn>
                  <a:cxn ang="0">
                    <a:pos x="15" y="24"/>
                  </a:cxn>
                  <a:cxn ang="0">
                    <a:pos x="10" y="27"/>
                  </a:cxn>
                  <a:cxn ang="0">
                    <a:pos x="6" y="28"/>
                  </a:cxn>
                  <a:cxn ang="0">
                    <a:pos x="0" y="28"/>
                  </a:cxn>
                  <a:cxn ang="0">
                    <a:pos x="0" y="28"/>
                  </a:cxn>
                  <a:cxn ang="0">
                    <a:pos x="1" y="24"/>
                  </a:cxn>
                  <a:cxn ang="0">
                    <a:pos x="3" y="20"/>
                  </a:cxn>
                  <a:cxn ang="0">
                    <a:pos x="7" y="13"/>
                  </a:cxn>
                  <a:cxn ang="0">
                    <a:pos x="13" y="7"/>
                  </a:cxn>
                  <a:cxn ang="0">
                    <a:pos x="17" y="0"/>
                  </a:cxn>
                  <a:cxn ang="0">
                    <a:pos x="17" y="0"/>
                  </a:cxn>
                </a:cxnLst>
                <a:rect l="0" t="0" r="r" b="b"/>
                <a:pathLst>
                  <a:path w="22" h="28">
                    <a:moveTo>
                      <a:pt x="17" y="0"/>
                    </a:moveTo>
                    <a:lnTo>
                      <a:pt x="17" y="0"/>
                    </a:lnTo>
                    <a:lnTo>
                      <a:pt x="21" y="4"/>
                    </a:lnTo>
                    <a:lnTo>
                      <a:pt x="22" y="9"/>
                    </a:lnTo>
                    <a:lnTo>
                      <a:pt x="22" y="14"/>
                    </a:lnTo>
                    <a:lnTo>
                      <a:pt x="20" y="20"/>
                    </a:lnTo>
                    <a:lnTo>
                      <a:pt x="15" y="24"/>
                    </a:lnTo>
                    <a:lnTo>
                      <a:pt x="10" y="27"/>
                    </a:lnTo>
                    <a:lnTo>
                      <a:pt x="6" y="28"/>
                    </a:lnTo>
                    <a:lnTo>
                      <a:pt x="0" y="28"/>
                    </a:lnTo>
                    <a:lnTo>
                      <a:pt x="0" y="28"/>
                    </a:lnTo>
                    <a:lnTo>
                      <a:pt x="1" y="24"/>
                    </a:lnTo>
                    <a:lnTo>
                      <a:pt x="3" y="20"/>
                    </a:lnTo>
                    <a:lnTo>
                      <a:pt x="7" y="13"/>
                    </a:lnTo>
                    <a:lnTo>
                      <a:pt x="13" y="7"/>
                    </a:lnTo>
                    <a:lnTo>
                      <a:pt x="17" y="0"/>
                    </a:lnTo>
                    <a:lnTo>
                      <a:pt x="17" y="0"/>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27" name="Freeform 154"/>
              <p:cNvSpPr/>
              <p:nvPr/>
            </p:nvSpPr>
            <p:spPr bwMode="auto">
              <a:xfrm>
                <a:off x="2349501" y="4068763"/>
                <a:ext cx="17463" cy="17463"/>
              </a:xfrm>
              <a:custGeom>
                <a:avLst/>
                <a:gdLst/>
                <a:ahLst/>
                <a:cxnLst>
                  <a:cxn ang="0">
                    <a:pos x="0" y="0"/>
                  </a:cxn>
                  <a:cxn ang="0">
                    <a:pos x="0" y="0"/>
                  </a:cxn>
                  <a:cxn ang="0">
                    <a:pos x="4" y="4"/>
                  </a:cxn>
                  <a:cxn ang="0">
                    <a:pos x="9" y="7"/>
                  </a:cxn>
                  <a:cxn ang="0">
                    <a:pos x="19" y="12"/>
                  </a:cxn>
                  <a:cxn ang="0">
                    <a:pos x="23" y="17"/>
                  </a:cxn>
                  <a:cxn ang="0">
                    <a:pos x="28" y="21"/>
                  </a:cxn>
                  <a:cxn ang="0">
                    <a:pos x="32" y="25"/>
                  </a:cxn>
                  <a:cxn ang="0">
                    <a:pos x="33" y="31"/>
                  </a:cxn>
                  <a:cxn ang="0">
                    <a:pos x="33" y="31"/>
                  </a:cxn>
                  <a:cxn ang="0">
                    <a:pos x="28" y="31"/>
                  </a:cxn>
                  <a:cxn ang="0">
                    <a:pos x="23" y="29"/>
                  </a:cxn>
                  <a:cxn ang="0">
                    <a:pos x="18" y="26"/>
                  </a:cxn>
                  <a:cxn ang="0">
                    <a:pos x="12" y="22"/>
                  </a:cxn>
                  <a:cxn ang="0">
                    <a:pos x="8" y="17"/>
                  </a:cxn>
                  <a:cxn ang="0">
                    <a:pos x="4" y="11"/>
                  </a:cxn>
                  <a:cxn ang="0">
                    <a:pos x="1" y="5"/>
                  </a:cxn>
                  <a:cxn ang="0">
                    <a:pos x="0" y="0"/>
                  </a:cxn>
                  <a:cxn ang="0">
                    <a:pos x="0" y="0"/>
                  </a:cxn>
                </a:cxnLst>
                <a:rect l="0" t="0" r="r" b="b"/>
                <a:pathLst>
                  <a:path w="33" h="31">
                    <a:moveTo>
                      <a:pt x="0" y="0"/>
                    </a:moveTo>
                    <a:lnTo>
                      <a:pt x="0" y="0"/>
                    </a:lnTo>
                    <a:lnTo>
                      <a:pt x="4" y="4"/>
                    </a:lnTo>
                    <a:lnTo>
                      <a:pt x="9" y="7"/>
                    </a:lnTo>
                    <a:lnTo>
                      <a:pt x="19" y="12"/>
                    </a:lnTo>
                    <a:lnTo>
                      <a:pt x="23" y="17"/>
                    </a:lnTo>
                    <a:lnTo>
                      <a:pt x="28" y="21"/>
                    </a:lnTo>
                    <a:lnTo>
                      <a:pt x="32" y="25"/>
                    </a:lnTo>
                    <a:lnTo>
                      <a:pt x="33" y="31"/>
                    </a:lnTo>
                    <a:lnTo>
                      <a:pt x="33" y="31"/>
                    </a:lnTo>
                    <a:lnTo>
                      <a:pt x="28" y="31"/>
                    </a:lnTo>
                    <a:lnTo>
                      <a:pt x="23" y="29"/>
                    </a:lnTo>
                    <a:lnTo>
                      <a:pt x="18" y="26"/>
                    </a:lnTo>
                    <a:lnTo>
                      <a:pt x="12" y="22"/>
                    </a:lnTo>
                    <a:lnTo>
                      <a:pt x="8" y="17"/>
                    </a:lnTo>
                    <a:lnTo>
                      <a:pt x="4" y="11"/>
                    </a:lnTo>
                    <a:lnTo>
                      <a:pt x="1" y="5"/>
                    </a:lnTo>
                    <a:lnTo>
                      <a:pt x="0" y="0"/>
                    </a:lnTo>
                    <a:lnTo>
                      <a:pt x="0" y="0"/>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28" name="Freeform 155"/>
              <p:cNvSpPr/>
              <p:nvPr/>
            </p:nvSpPr>
            <p:spPr bwMode="auto">
              <a:xfrm>
                <a:off x="2389188" y="4098925"/>
                <a:ext cx="26988" cy="11113"/>
              </a:xfrm>
              <a:custGeom>
                <a:avLst/>
                <a:gdLst/>
                <a:ahLst/>
                <a:cxnLst>
                  <a:cxn ang="0">
                    <a:pos x="0" y="0"/>
                  </a:cxn>
                  <a:cxn ang="0">
                    <a:pos x="0" y="0"/>
                  </a:cxn>
                  <a:cxn ang="0">
                    <a:pos x="27" y="7"/>
                  </a:cxn>
                  <a:cxn ang="0">
                    <a:pos x="40" y="11"/>
                  </a:cxn>
                  <a:cxn ang="0">
                    <a:pos x="49" y="17"/>
                  </a:cxn>
                  <a:cxn ang="0">
                    <a:pos x="49" y="17"/>
                  </a:cxn>
                  <a:cxn ang="0">
                    <a:pos x="47" y="20"/>
                  </a:cxn>
                  <a:cxn ang="0">
                    <a:pos x="44" y="21"/>
                  </a:cxn>
                  <a:cxn ang="0">
                    <a:pos x="37" y="22"/>
                  </a:cxn>
                  <a:cxn ang="0">
                    <a:pos x="30" y="21"/>
                  </a:cxn>
                  <a:cxn ang="0">
                    <a:pos x="23" y="18"/>
                  </a:cxn>
                  <a:cxn ang="0">
                    <a:pos x="16" y="14"/>
                  </a:cxn>
                  <a:cxn ang="0">
                    <a:pos x="9" y="10"/>
                  </a:cxn>
                  <a:cxn ang="0">
                    <a:pos x="5" y="4"/>
                  </a:cxn>
                  <a:cxn ang="0">
                    <a:pos x="0" y="0"/>
                  </a:cxn>
                  <a:cxn ang="0">
                    <a:pos x="0" y="0"/>
                  </a:cxn>
                </a:cxnLst>
                <a:rect l="0" t="0" r="r" b="b"/>
                <a:pathLst>
                  <a:path w="49" h="22">
                    <a:moveTo>
                      <a:pt x="0" y="0"/>
                    </a:moveTo>
                    <a:lnTo>
                      <a:pt x="0" y="0"/>
                    </a:lnTo>
                    <a:lnTo>
                      <a:pt x="27" y="7"/>
                    </a:lnTo>
                    <a:lnTo>
                      <a:pt x="40" y="11"/>
                    </a:lnTo>
                    <a:lnTo>
                      <a:pt x="49" y="17"/>
                    </a:lnTo>
                    <a:lnTo>
                      <a:pt x="49" y="17"/>
                    </a:lnTo>
                    <a:lnTo>
                      <a:pt x="47" y="20"/>
                    </a:lnTo>
                    <a:lnTo>
                      <a:pt x="44" y="21"/>
                    </a:lnTo>
                    <a:lnTo>
                      <a:pt x="37" y="22"/>
                    </a:lnTo>
                    <a:lnTo>
                      <a:pt x="30" y="21"/>
                    </a:lnTo>
                    <a:lnTo>
                      <a:pt x="23" y="18"/>
                    </a:lnTo>
                    <a:lnTo>
                      <a:pt x="16" y="14"/>
                    </a:lnTo>
                    <a:lnTo>
                      <a:pt x="9" y="10"/>
                    </a:lnTo>
                    <a:lnTo>
                      <a:pt x="5" y="4"/>
                    </a:lnTo>
                    <a:lnTo>
                      <a:pt x="0" y="0"/>
                    </a:lnTo>
                    <a:lnTo>
                      <a:pt x="0" y="0"/>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29" name="Freeform 156"/>
              <p:cNvSpPr>
                <a:spLocks noEditPoints="1"/>
              </p:cNvSpPr>
              <p:nvPr/>
            </p:nvSpPr>
            <p:spPr bwMode="auto">
              <a:xfrm>
                <a:off x="2557463" y="4151313"/>
                <a:ext cx="41275" cy="50800"/>
              </a:xfrm>
              <a:custGeom>
                <a:avLst/>
                <a:gdLst/>
                <a:ahLst/>
                <a:cxnLst>
                  <a:cxn ang="0">
                    <a:pos x="12" y="95"/>
                  </a:cxn>
                  <a:cxn ang="0">
                    <a:pos x="12" y="95"/>
                  </a:cxn>
                  <a:cxn ang="0">
                    <a:pos x="7" y="88"/>
                  </a:cxn>
                  <a:cxn ang="0">
                    <a:pos x="2" y="78"/>
                  </a:cxn>
                  <a:cxn ang="0">
                    <a:pos x="0" y="68"/>
                  </a:cxn>
                  <a:cxn ang="0">
                    <a:pos x="0" y="59"/>
                  </a:cxn>
                  <a:cxn ang="0">
                    <a:pos x="1" y="49"/>
                  </a:cxn>
                  <a:cxn ang="0">
                    <a:pos x="4" y="38"/>
                  </a:cxn>
                  <a:cxn ang="0">
                    <a:pos x="11" y="18"/>
                  </a:cxn>
                  <a:cxn ang="0">
                    <a:pos x="11" y="18"/>
                  </a:cxn>
                  <a:cxn ang="0">
                    <a:pos x="18" y="15"/>
                  </a:cxn>
                  <a:cxn ang="0">
                    <a:pos x="23" y="9"/>
                  </a:cxn>
                  <a:cxn ang="0">
                    <a:pos x="29" y="4"/>
                  </a:cxn>
                  <a:cxn ang="0">
                    <a:pos x="36" y="1"/>
                  </a:cxn>
                  <a:cxn ang="0">
                    <a:pos x="36" y="1"/>
                  </a:cxn>
                  <a:cxn ang="0">
                    <a:pos x="42" y="0"/>
                  </a:cxn>
                  <a:cxn ang="0">
                    <a:pos x="49" y="1"/>
                  </a:cxn>
                  <a:cxn ang="0">
                    <a:pos x="54" y="4"/>
                  </a:cxn>
                  <a:cxn ang="0">
                    <a:pos x="61" y="7"/>
                  </a:cxn>
                  <a:cxn ang="0">
                    <a:pos x="67" y="11"/>
                  </a:cxn>
                  <a:cxn ang="0">
                    <a:pos x="71" y="16"/>
                  </a:cxn>
                  <a:cxn ang="0">
                    <a:pos x="75" y="22"/>
                  </a:cxn>
                  <a:cxn ang="0">
                    <a:pos x="77" y="26"/>
                  </a:cxn>
                  <a:cxn ang="0">
                    <a:pos x="77" y="26"/>
                  </a:cxn>
                  <a:cxn ang="0">
                    <a:pos x="78" y="32"/>
                  </a:cxn>
                  <a:cxn ang="0">
                    <a:pos x="78" y="38"/>
                  </a:cxn>
                  <a:cxn ang="0">
                    <a:pos x="77" y="50"/>
                  </a:cxn>
                  <a:cxn ang="0">
                    <a:pos x="71" y="61"/>
                  </a:cxn>
                  <a:cxn ang="0">
                    <a:pos x="63" y="73"/>
                  </a:cxn>
                  <a:cxn ang="0">
                    <a:pos x="53" y="82"/>
                  </a:cxn>
                  <a:cxn ang="0">
                    <a:pos x="40" y="91"/>
                  </a:cxn>
                  <a:cxn ang="0">
                    <a:pos x="33" y="94"/>
                  </a:cxn>
                  <a:cxn ang="0">
                    <a:pos x="26" y="95"/>
                  </a:cxn>
                  <a:cxn ang="0">
                    <a:pos x="19" y="95"/>
                  </a:cxn>
                  <a:cxn ang="0">
                    <a:pos x="12" y="95"/>
                  </a:cxn>
                  <a:cxn ang="0">
                    <a:pos x="12" y="95"/>
                  </a:cxn>
                  <a:cxn ang="0">
                    <a:pos x="61" y="25"/>
                  </a:cxn>
                  <a:cxn ang="0">
                    <a:pos x="61" y="25"/>
                  </a:cxn>
                  <a:cxn ang="0">
                    <a:pos x="57" y="21"/>
                  </a:cxn>
                  <a:cxn ang="0">
                    <a:pos x="53" y="19"/>
                  </a:cxn>
                  <a:cxn ang="0">
                    <a:pos x="47" y="19"/>
                  </a:cxn>
                  <a:cxn ang="0">
                    <a:pos x="42" y="21"/>
                  </a:cxn>
                  <a:cxn ang="0">
                    <a:pos x="29" y="26"/>
                  </a:cxn>
                  <a:cxn ang="0">
                    <a:pos x="18" y="32"/>
                  </a:cxn>
                  <a:cxn ang="0">
                    <a:pos x="18" y="32"/>
                  </a:cxn>
                  <a:cxn ang="0">
                    <a:pos x="15" y="43"/>
                  </a:cxn>
                  <a:cxn ang="0">
                    <a:pos x="14" y="56"/>
                  </a:cxn>
                  <a:cxn ang="0">
                    <a:pos x="12" y="63"/>
                  </a:cxn>
                  <a:cxn ang="0">
                    <a:pos x="14" y="68"/>
                  </a:cxn>
                  <a:cxn ang="0">
                    <a:pos x="15" y="74"/>
                  </a:cxn>
                  <a:cxn ang="0">
                    <a:pos x="18" y="80"/>
                  </a:cxn>
                  <a:cxn ang="0">
                    <a:pos x="18" y="80"/>
                  </a:cxn>
                  <a:cxn ang="0">
                    <a:pos x="23" y="80"/>
                  </a:cxn>
                  <a:cxn ang="0">
                    <a:pos x="28" y="80"/>
                  </a:cxn>
                  <a:cxn ang="0">
                    <a:pos x="37" y="75"/>
                  </a:cxn>
                  <a:cxn ang="0">
                    <a:pos x="47" y="70"/>
                  </a:cxn>
                  <a:cxn ang="0">
                    <a:pos x="54" y="61"/>
                  </a:cxn>
                  <a:cxn ang="0">
                    <a:pos x="60" y="52"/>
                  </a:cxn>
                  <a:cxn ang="0">
                    <a:pos x="64" y="42"/>
                  </a:cxn>
                  <a:cxn ang="0">
                    <a:pos x="64" y="33"/>
                  </a:cxn>
                  <a:cxn ang="0">
                    <a:pos x="64" y="29"/>
                  </a:cxn>
                  <a:cxn ang="0">
                    <a:pos x="61" y="25"/>
                  </a:cxn>
                  <a:cxn ang="0">
                    <a:pos x="61" y="25"/>
                  </a:cxn>
                </a:cxnLst>
                <a:rect l="0" t="0" r="r" b="b"/>
                <a:pathLst>
                  <a:path w="78" h="95">
                    <a:moveTo>
                      <a:pt x="12" y="95"/>
                    </a:moveTo>
                    <a:lnTo>
                      <a:pt x="12" y="95"/>
                    </a:lnTo>
                    <a:lnTo>
                      <a:pt x="7" y="88"/>
                    </a:lnTo>
                    <a:lnTo>
                      <a:pt x="2" y="78"/>
                    </a:lnTo>
                    <a:lnTo>
                      <a:pt x="0" y="68"/>
                    </a:lnTo>
                    <a:lnTo>
                      <a:pt x="0" y="59"/>
                    </a:lnTo>
                    <a:lnTo>
                      <a:pt x="1" y="49"/>
                    </a:lnTo>
                    <a:lnTo>
                      <a:pt x="4" y="38"/>
                    </a:lnTo>
                    <a:lnTo>
                      <a:pt x="11" y="18"/>
                    </a:lnTo>
                    <a:lnTo>
                      <a:pt x="11" y="18"/>
                    </a:lnTo>
                    <a:lnTo>
                      <a:pt x="18" y="15"/>
                    </a:lnTo>
                    <a:lnTo>
                      <a:pt x="23" y="9"/>
                    </a:lnTo>
                    <a:lnTo>
                      <a:pt x="29" y="4"/>
                    </a:lnTo>
                    <a:lnTo>
                      <a:pt x="36" y="1"/>
                    </a:lnTo>
                    <a:lnTo>
                      <a:pt x="36" y="1"/>
                    </a:lnTo>
                    <a:lnTo>
                      <a:pt x="42" y="0"/>
                    </a:lnTo>
                    <a:lnTo>
                      <a:pt x="49" y="1"/>
                    </a:lnTo>
                    <a:lnTo>
                      <a:pt x="54" y="4"/>
                    </a:lnTo>
                    <a:lnTo>
                      <a:pt x="61" y="7"/>
                    </a:lnTo>
                    <a:lnTo>
                      <a:pt x="67" y="11"/>
                    </a:lnTo>
                    <a:lnTo>
                      <a:pt x="71" y="16"/>
                    </a:lnTo>
                    <a:lnTo>
                      <a:pt x="75" y="22"/>
                    </a:lnTo>
                    <a:lnTo>
                      <a:pt x="77" y="26"/>
                    </a:lnTo>
                    <a:lnTo>
                      <a:pt x="77" y="26"/>
                    </a:lnTo>
                    <a:lnTo>
                      <a:pt x="78" y="32"/>
                    </a:lnTo>
                    <a:lnTo>
                      <a:pt x="78" y="38"/>
                    </a:lnTo>
                    <a:lnTo>
                      <a:pt x="77" y="50"/>
                    </a:lnTo>
                    <a:lnTo>
                      <a:pt x="71" y="61"/>
                    </a:lnTo>
                    <a:lnTo>
                      <a:pt x="63" y="73"/>
                    </a:lnTo>
                    <a:lnTo>
                      <a:pt x="53" y="82"/>
                    </a:lnTo>
                    <a:lnTo>
                      <a:pt x="40" y="91"/>
                    </a:lnTo>
                    <a:lnTo>
                      <a:pt x="33" y="94"/>
                    </a:lnTo>
                    <a:lnTo>
                      <a:pt x="26" y="95"/>
                    </a:lnTo>
                    <a:lnTo>
                      <a:pt x="19" y="95"/>
                    </a:lnTo>
                    <a:lnTo>
                      <a:pt x="12" y="95"/>
                    </a:lnTo>
                    <a:lnTo>
                      <a:pt x="12" y="95"/>
                    </a:lnTo>
                    <a:close/>
                    <a:moveTo>
                      <a:pt x="61" y="25"/>
                    </a:moveTo>
                    <a:lnTo>
                      <a:pt x="61" y="25"/>
                    </a:lnTo>
                    <a:lnTo>
                      <a:pt x="57" y="21"/>
                    </a:lnTo>
                    <a:lnTo>
                      <a:pt x="53" y="19"/>
                    </a:lnTo>
                    <a:lnTo>
                      <a:pt x="47" y="19"/>
                    </a:lnTo>
                    <a:lnTo>
                      <a:pt x="42" y="21"/>
                    </a:lnTo>
                    <a:lnTo>
                      <a:pt x="29" y="26"/>
                    </a:lnTo>
                    <a:lnTo>
                      <a:pt x="18" y="32"/>
                    </a:lnTo>
                    <a:lnTo>
                      <a:pt x="18" y="32"/>
                    </a:lnTo>
                    <a:lnTo>
                      <a:pt x="15" y="43"/>
                    </a:lnTo>
                    <a:lnTo>
                      <a:pt x="14" y="56"/>
                    </a:lnTo>
                    <a:lnTo>
                      <a:pt x="12" y="63"/>
                    </a:lnTo>
                    <a:lnTo>
                      <a:pt x="14" y="68"/>
                    </a:lnTo>
                    <a:lnTo>
                      <a:pt x="15" y="74"/>
                    </a:lnTo>
                    <a:lnTo>
                      <a:pt x="18" y="80"/>
                    </a:lnTo>
                    <a:lnTo>
                      <a:pt x="18" y="80"/>
                    </a:lnTo>
                    <a:lnTo>
                      <a:pt x="23" y="80"/>
                    </a:lnTo>
                    <a:lnTo>
                      <a:pt x="28" y="80"/>
                    </a:lnTo>
                    <a:lnTo>
                      <a:pt x="37" y="75"/>
                    </a:lnTo>
                    <a:lnTo>
                      <a:pt x="47" y="70"/>
                    </a:lnTo>
                    <a:lnTo>
                      <a:pt x="54" y="61"/>
                    </a:lnTo>
                    <a:lnTo>
                      <a:pt x="60" y="52"/>
                    </a:lnTo>
                    <a:lnTo>
                      <a:pt x="64" y="42"/>
                    </a:lnTo>
                    <a:lnTo>
                      <a:pt x="64" y="33"/>
                    </a:lnTo>
                    <a:lnTo>
                      <a:pt x="64" y="29"/>
                    </a:lnTo>
                    <a:lnTo>
                      <a:pt x="61" y="25"/>
                    </a:lnTo>
                    <a:lnTo>
                      <a:pt x="61" y="25"/>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30" name="Freeform 157"/>
              <p:cNvSpPr>
                <a:spLocks noEditPoints="1"/>
              </p:cNvSpPr>
              <p:nvPr/>
            </p:nvSpPr>
            <p:spPr bwMode="auto">
              <a:xfrm>
                <a:off x="2336801" y="4152900"/>
                <a:ext cx="44450" cy="44450"/>
              </a:xfrm>
              <a:custGeom>
                <a:avLst/>
                <a:gdLst/>
                <a:ahLst/>
                <a:cxnLst>
                  <a:cxn ang="0">
                    <a:pos x="66" y="24"/>
                  </a:cxn>
                  <a:cxn ang="0">
                    <a:pos x="76" y="28"/>
                  </a:cxn>
                  <a:cxn ang="0">
                    <a:pos x="82" y="35"/>
                  </a:cxn>
                  <a:cxn ang="0">
                    <a:pos x="86" y="53"/>
                  </a:cxn>
                  <a:cxn ang="0">
                    <a:pos x="80" y="73"/>
                  </a:cxn>
                  <a:cxn ang="0">
                    <a:pos x="70" y="81"/>
                  </a:cxn>
                  <a:cxn ang="0">
                    <a:pos x="66" y="84"/>
                  </a:cxn>
                  <a:cxn ang="0">
                    <a:pos x="44" y="79"/>
                  </a:cxn>
                  <a:cxn ang="0">
                    <a:pos x="20" y="66"/>
                  </a:cxn>
                  <a:cxn ang="0">
                    <a:pos x="6" y="51"/>
                  </a:cxn>
                  <a:cxn ang="0">
                    <a:pos x="2" y="38"/>
                  </a:cxn>
                  <a:cxn ang="0">
                    <a:pos x="0" y="24"/>
                  </a:cxn>
                  <a:cxn ang="0">
                    <a:pos x="2" y="15"/>
                  </a:cxn>
                  <a:cxn ang="0">
                    <a:pos x="6" y="8"/>
                  </a:cxn>
                  <a:cxn ang="0">
                    <a:pos x="10" y="1"/>
                  </a:cxn>
                  <a:cxn ang="0">
                    <a:pos x="28" y="1"/>
                  </a:cxn>
                  <a:cxn ang="0">
                    <a:pos x="47" y="6"/>
                  </a:cxn>
                  <a:cxn ang="0">
                    <a:pos x="59" y="13"/>
                  </a:cxn>
                  <a:cxn ang="0">
                    <a:pos x="66" y="24"/>
                  </a:cxn>
                  <a:cxn ang="0">
                    <a:pos x="16" y="14"/>
                  </a:cxn>
                  <a:cxn ang="0">
                    <a:pos x="11" y="20"/>
                  </a:cxn>
                  <a:cxn ang="0">
                    <a:pos x="10" y="34"/>
                  </a:cxn>
                  <a:cxn ang="0">
                    <a:pos x="17" y="48"/>
                  </a:cxn>
                  <a:cxn ang="0">
                    <a:pos x="30" y="59"/>
                  </a:cxn>
                  <a:cxn ang="0">
                    <a:pos x="44" y="67"/>
                  </a:cxn>
                  <a:cxn ang="0">
                    <a:pos x="56" y="69"/>
                  </a:cxn>
                  <a:cxn ang="0">
                    <a:pos x="66" y="66"/>
                  </a:cxn>
                  <a:cxn ang="0">
                    <a:pos x="70" y="53"/>
                  </a:cxn>
                  <a:cxn ang="0">
                    <a:pos x="70" y="44"/>
                  </a:cxn>
                  <a:cxn ang="0">
                    <a:pos x="59" y="41"/>
                  </a:cxn>
                  <a:cxn ang="0">
                    <a:pos x="54" y="35"/>
                  </a:cxn>
                  <a:cxn ang="0">
                    <a:pos x="52" y="31"/>
                  </a:cxn>
                  <a:cxn ang="0">
                    <a:pos x="54" y="28"/>
                  </a:cxn>
                  <a:cxn ang="0">
                    <a:pos x="59" y="25"/>
                  </a:cxn>
                  <a:cxn ang="0">
                    <a:pos x="58" y="23"/>
                  </a:cxn>
                  <a:cxn ang="0">
                    <a:pos x="48" y="20"/>
                  </a:cxn>
                  <a:cxn ang="0">
                    <a:pos x="27" y="13"/>
                  </a:cxn>
                  <a:cxn ang="0">
                    <a:pos x="16" y="14"/>
                  </a:cxn>
                </a:cxnLst>
                <a:rect l="0" t="0" r="r" b="b"/>
                <a:pathLst>
                  <a:path w="86" h="84">
                    <a:moveTo>
                      <a:pt x="66" y="24"/>
                    </a:moveTo>
                    <a:lnTo>
                      <a:pt x="66" y="24"/>
                    </a:lnTo>
                    <a:lnTo>
                      <a:pt x="72" y="25"/>
                    </a:lnTo>
                    <a:lnTo>
                      <a:pt x="76" y="28"/>
                    </a:lnTo>
                    <a:lnTo>
                      <a:pt x="79" y="31"/>
                    </a:lnTo>
                    <a:lnTo>
                      <a:pt x="82" y="35"/>
                    </a:lnTo>
                    <a:lnTo>
                      <a:pt x="84" y="44"/>
                    </a:lnTo>
                    <a:lnTo>
                      <a:pt x="86" y="53"/>
                    </a:lnTo>
                    <a:lnTo>
                      <a:pt x="84" y="63"/>
                    </a:lnTo>
                    <a:lnTo>
                      <a:pt x="80" y="73"/>
                    </a:lnTo>
                    <a:lnTo>
                      <a:pt x="75" y="80"/>
                    </a:lnTo>
                    <a:lnTo>
                      <a:pt x="70" y="81"/>
                    </a:lnTo>
                    <a:lnTo>
                      <a:pt x="66" y="84"/>
                    </a:lnTo>
                    <a:lnTo>
                      <a:pt x="66" y="84"/>
                    </a:lnTo>
                    <a:lnTo>
                      <a:pt x="55" y="83"/>
                    </a:lnTo>
                    <a:lnTo>
                      <a:pt x="44" y="79"/>
                    </a:lnTo>
                    <a:lnTo>
                      <a:pt x="31" y="73"/>
                    </a:lnTo>
                    <a:lnTo>
                      <a:pt x="20" y="66"/>
                    </a:lnTo>
                    <a:lnTo>
                      <a:pt x="10" y="56"/>
                    </a:lnTo>
                    <a:lnTo>
                      <a:pt x="6" y="51"/>
                    </a:lnTo>
                    <a:lnTo>
                      <a:pt x="3" y="45"/>
                    </a:lnTo>
                    <a:lnTo>
                      <a:pt x="2" y="38"/>
                    </a:lnTo>
                    <a:lnTo>
                      <a:pt x="0" y="31"/>
                    </a:lnTo>
                    <a:lnTo>
                      <a:pt x="0" y="24"/>
                    </a:lnTo>
                    <a:lnTo>
                      <a:pt x="2" y="15"/>
                    </a:lnTo>
                    <a:lnTo>
                      <a:pt x="2" y="15"/>
                    </a:lnTo>
                    <a:lnTo>
                      <a:pt x="3" y="13"/>
                    </a:lnTo>
                    <a:lnTo>
                      <a:pt x="6" y="8"/>
                    </a:lnTo>
                    <a:lnTo>
                      <a:pt x="10" y="1"/>
                    </a:lnTo>
                    <a:lnTo>
                      <a:pt x="10" y="1"/>
                    </a:lnTo>
                    <a:lnTo>
                      <a:pt x="20" y="0"/>
                    </a:lnTo>
                    <a:lnTo>
                      <a:pt x="28" y="1"/>
                    </a:lnTo>
                    <a:lnTo>
                      <a:pt x="38" y="3"/>
                    </a:lnTo>
                    <a:lnTo>
                      <a:pt x="47" y="6"/>
                    </a:lnTo>
                    <a:lnTo>
                      <a:pt x="54" y="8"/>
                    </a:lnTo>
                    <a:lnTo>
                      <a:pt x="59" y="13"/>
                    </a:lnTo>
                    <a:lnTo>
                      <a:pt x="65" y="18"/>
                    </a:lnTo>
                    <a:lnTo>
                      <a:pt x="66" y="24"/>
                    </a:lnTo>
                    <a:lnTo>
                      <a:pt x="66" y="24"/>
                    </a:lnTo>
                    <a:close/>
                    <a:moveTo>
                      <a:pt x="16" y="14"/>
                    </a:moveTo>
                    <a:lnTo>
                      <a:pt x="16" y="14"/>
                    </a:lnTo>
                    <a:lnTo>
                      <a:pt x="11" y="20"/>
                    </a:lnTo>
                    <a:lnTo>
                      <a:pt x="10" y="27"/>
                    </a:lnTo>
                    <a:lnTo>
                      <a:pt x="10" y="34"/>
                    </a:lnTo>
                    <a:lnTo>
                      <a:pt x="13" y="41"/>
                    </a:lnTo>
                    <a:lnTo>
                      <a:pt x="17" y="48"/>
                    </a:lnTo>
                    <a:lnTo>
                      <a:pt x="23" y="53"/>
                    </a:lnTo>
                    <a:lnTo>
                      <a:pt x="30" y="59"/>
                    </a:lnTo>
                    <a:lnTo>
                      <a:pt x="35" y="63"/>
                    </a:lnTo>
                    <a:lnTo>
                      <a:pt x="44" y="67"/>
                    </a:lnTo>
                    <a:lnTo>
                      <a:pt x="49" y="69"/>
                    </a:lnTo>
                    <a:lnTo>
                      <a:pt x="56" y="69"/>
                    </a:lnTo>
                    <a:lnTo>
                      <a:pt x="62" y="69"/>
                    </a:lnTo>
                    <a:lnTo>
                      <a:pt x="66" y="66"/>
                    </a:lnTo>
                    <a:lnTo>
                      <a:pt x="69" y="60"/>
                    </a:lnTo>
                    <a:lnTo>
                      <a:pt x="70" y="53"/>
                    </a:lnTo>
                    <a:lnTo>
                      <a:pt x="70" y="44"/>
                    </a:lnTo>
                    <a:lnTo>
                      <a:pt x="70" y="44"/>
                    </a:lnTo>
                    <a:lnTo>
                      <a:pt x="65" y="42"/>
                    </a:lnTo>
                    <a:lnTo>
                      <a:pt x="59" y="41"/>
                    </a:lnTo>
                    <a:lnTo>
                      <a:pt x="55" y="38"/>
                    </a:lnTo>
                    <a:lnTo>
                      <a:pt x="54" y="35"/>
                    </a:lnTo>
                    <a:lnTo>
                      <a:pt x="52" y="31"/>
                    </a:lnTo>
                    <a:lnTo>
                      <a:pt x="52" y="31"/>
                    </a:lnTo>
                    <a:lnTo>
                      <a:pt x="52" y="30"/>
                    </a:lnTo>
                    <a:lnTo>
                      <a:pt x="54" y="28"/>
                    </a:lnTo>
                    <a:lnTo>
                      <a:pt x="58" y="27"/>
                    </a:lnTo>
                    <a:lnTo>
                      <a:pt x="59" y="25"/>
                    </a:lnTo>
                    <a:lnTo>
                      <a:pt x="59" y="24"/>
                    </a:lnTo>
                    <a:lnTo>
                      <a:pt x="58" y="23"/>
                    </a:lnTo>
                    <a:lnTo>
                      <a:pt x="58" y="23"/>
                    </a:lnTo>
                    <a:lnTo>
                      <a:pt x="48" y="20"/>
                    </a:lnTo>
                    <a:lnTo>
                      <a:pt x="38" y="15"/>
                    </a:lnTo>
                    <a:lnTo>
                      <a:pt x="27" y="13"/>
                    </a:lnTo>
                    <a:lnTo>
                      <a:pt x="21" y="13"/>
                    </a:lnTo>
                    <a:lnTo>
                      <a:pt x="16" y="14"/>
                    </a:lnTo>
                    <a:lnTo>
                      <a:pt x="16" y="14"/>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31" name="Freeform 158"/>
              <p:cNvSpPr>
                <a:spLocks noEditPoints="1"/>
              </p:cNvSpPr>
              <p:nvPr/>
            </p:nvSpPr>
            <p:spPr bwMode="auto">
              <a:xfrm>
                <a:off x="2133601" y="3810000"/>
                <a:ext cx="681038" cy="1274763"/>
              </a:xfrm>
              <a:custGeom>
                <a:avLst/>
                <a:gdLst/>
                <a:ahLst/>
                <a:cxnLst>
                  <a:cxn ang="0">
                    <a:pos x="613" y="831"/>
                  </a:cxn>
                  <a:cxn ang="0">
                    <a:pos x="184" y="722"/>
                  </a:cxn>
                  <a:cxn ang="0">
                    <a:pos x="199" y="289"/>
                  </a:cxn>
                  <a:cxn ang="0">
                    <a:pos x="674" y="61"/>
                  </a:cxn>
                  <a:cxn ang="0">
                    <a:pos x="730" y="584"/>
                  </a:cxn>
                  <a:cxn ang="0">
                    <a:pos x="1116" y="361"/>
                  </a:cxn>
                  <a:cxn ang="0">
                    <a:pos x="1054" y="883"/>
                  </a:cxn>
                  <a:cxn ang="0">
                    <a:pos x="806" y="963"/>
                  </a:cxn>
                  <a:cxn ang="0">
                    <a:pos x="953" y="1408"/>
                  </a:cxn>
                  <a:cxn ang="0">
                    <a:pos x="1120" y="1560"/>
                  </a:cxn>
                  <a:cxn ang="0">
                    <a:pos x="1240" y="2379"/>
                  </a:cxn>
                  <a:cxn ang="0">
                    <a:pos x="76" y="2289"/>
                  </a:cxn>
                  <a:cxn ang="0">
                    <a:pos x="142" y="1536"/>
                  </a:cxn>
                  <a:cxn ang="0">
                    <a:pos x="783" y="1480"/>
                  </a:cxn>
                  <a:cxn ang="0">
                    <a:pos x="674" y="77"/>
                  </a:cxn>
                  <a:cxn ang="0">
                    <a:pos x="376" y="291"/>
                  </a:cxn>
                  <a:cxn ang="0">
                    <a:pos x="469" y="153"/>
                  </a:cxn>
                  <a:cxn ang="0">
                    <a:pos x="646" y="600"/>
                  </a:cxn>
                  <a:cxn ang="0">
                    <a:pos x="476" y="256"/>
                  </a:cxn>
                  <a:cxn ang="0">
                    <a:pos x="557" y="423"/>
                  </a:cxn>
                  <a:cxn ang="0">
                    <a:pos x="112" y="424"/>
                  </a:cxn>
                  <a:cxn ang="0">
                    <a:pos x="397" y="813"/>
                  </a:cxn>
                  <a:cxn ang="0">
                    <a:pos x="567" y="579"/>
                  </a:cxn>
                  <a:cxn ang="0">
                    <a:pos x="773" y="576"/>
                  </a:cxn>
                  <a:cxn ang="0">
                    <a:pos x="1060" y="864"/>
                  </a:cxn>
                  <a:cxn ang="0">
                    <a:pos x="1064" y="355"/>
                  </a:cxn>
                  <a:cxn ang="0">
                    <a:pos x="734" y="601"/>
                  </a:cxn>
                  <a:cxn ang="0">
                    <a:pos x="647" y="639"/>
                  </a:cxn>
                  <a:cxn ang="0">
                    <a:pos x="768" y="970"/>
                  </a:cxn>
                  <a:cxn ang="0">
                    <a:pos x="715" y="664"/>
                  </a:cxn>
                  <a:cxn ang="0">
                    <a:pos x="639" y="779"/>
                  </a:cxn>
                  <a:cxn ang="0">
                    <a:pos x="761" y="920"/>
                  </a:cxn>
                  <a:cxn ang="0">
                    <a:pos x="835" y="935"/>
                  </a:cxn>
                  <a:cxn ang="0">
                    <a:pos x="842" y="1432"/>
                  </a:cxn>
                  <a:cxn ang="0">
                    <a:pos x="754" y="1268"/>
                  </a:cxn>
                  <a:cxn ang="0">
                    <a:pos x="519" y="1432"/>
                  </a:cxn>
                  <a:cxn ang="0">
                    <a:pos x="646" y="1501"/>
                  </a:cxn>
                  <a:cxn ang="0">
                    <a:pos x="646" y="1427"/>
                  </a:cxn>
                  <a:cxn ang="0">
                    <a:pos x="650" y="1518"/>
                  </a:cxn>
                  <a:cxn ang="0">
                    <a:pos x="862" y="1564"/>
                  </a:cxn>
                  <a:cxn ang="0">
                    <a:pos x="90" y="1602"/>
                  </a:cxn>
                  <a:cxn ang="0">
                    <a:pos x="307" y="1626"/>
                  </a:cxn>
                  <a:cxn ang="0">
                    <a:pos x="703" y="1625"/>
                  </a:cxn>
                  <a:cxn ang="0">
                    <a:pos x="810" y="1568"/>
                  </a:cxn>
                  <a:cxn ang="0">
                    <a:pos x="945" y="1598"/>
                  </a:cxn>
                  <a:cxn ang="0">
                    <a:pos x="1183" y="1606"/>
                  </a:cxn>
                  <a:cxn ang="0">
                    <a:pos x="876" y="1595"/>
                  </a:cxn>
                  <a:cxn ang="0">
                    <a:pos x="400" y="1590"/>
                  </a:cxn>
                  <a:cxn ang="0">
                    <a:pos x="731" y="1622"/>
                  </a:cxn>
                  <a:cxn ang="0">
                    <a:pos x="1028" y="1615"/>
                  </a:cxn>
                  <a:cxn ang="0">
                    <a:pos x="257" y="1633"/>
                  </a:cxn>
                  <a:cxn ang="0">
                    <a:pos x="272" y="1651"/>
                  </a:cxn>
                  <a:cxn ang="0">
                    <a:pos x="622" y="1665"/>
                  </a:cxn>
                  <a:cxn ang="0">
                    <a:pos x="664" y="1640"/>
                  </a:cxn>
                  <a:cxn ang="0">
                    <a:pos x="987" y="1637"/>
                  </a:cxn>
                  <a:cxn ang="0">
                    <a:pos x="1176" y="1651"/>
                  </a:cxn>
                  <a:cxn ang="0">
                    <a:pos x="775" y="1682"/>
                  </a:cxn>
                  <a:cxn ang="0">
                    <a:pos x="66" y="1667"/>
                  </a:cxn>
                  <a:cxn ang="0">
                    <a:pos x="354" y="2383"/>
                  </a:cxn>
                  <a:cxn ang="0">
                    <a:pos x="1261" y="2112"/>
                  </a:cxn>
                  <a:cxn ang="0">
                    <a:pos x="946" y="1672"/>
                  </a:cxn>
                  <a:cxn ang="0">
                    <a:pos x="950" y="1717"/>
                  </a:cxn>
                </a:cxnLst>
                <a:rect l="0" t="0" r="r" b="b"/>
                <a:pathLst>
                  <a:path w="1286" h="2407">
                    <a:moveTo>
                      <a:pt x="807" y="1533"/>
                    </a:moveTo>
                    <a:lnTo>
                      <a:pt x="807" y="1533"/>
                    </a:lnTo>
                    <a:lnTo>
                      <a:pt x="797" y="1494"/>
                    </a:lnTo>
                    <a:lnTo>
                      <a:pt x="783" y="1455"/>
                    </a:lnTo>
                    <a:lnTo>
                      <a:pt x="771" y="1414"/>
                    </a:lnTo>
                    <a:lnTo>
                      <a:pt x="759" y="1373"/>
                    </a:lnTo>
                    <a:lnTo>
                      <a:pt x="759" y="1373"/>
                    </a:lnTo>
                    <a:lnTo>
                      <a:pt x="751" y="1324"/>
                    </a:lnTo>
                    <a:lnTo>
                      <a:pt x="745" y="1278"/>
                    </a:lnTo>
                    <a:lnTo>
                      <a:pt x="736" y="1188"/>
                    </a:lnTo>
                    <a:lnTo>
                      <a:pt x="736" y="1188"/>
                    </a:lnTo>
                    <a:lnTo>
                      <a:pt x="733" y="1156"/>
                    </a:lnTo>
                    <a:lnTo>
                      <a:pt x="733" y="1140"/>
                    </a:lnTo>
                    <a:lnTo>
                      <a:pt x="733" y="1125"/>
                    </a:lnTo>
                    <a:lnTo>
                      <a:pt x="733" y="1125"/>
                    </a:lnTo>
                    <a:lnTo>
                      <a:pt x="737" y="1086"/>
                    </a:lnTo>
                    <a:lnTo>
                      <a:pt x="737" y="1077"/>
                    </a:lnTo>
                    <a:lnTo>
                      <a:pt x="736" y="1069"/>
                    </a:lnTo>
                    <a:lnTo>
                      <a:pt x="734" y="1060"/>
                    </a:lnTo>
                    <a:lnTo>
                      <a:pt x="731" y="1052"/>
                    </a:lnTo>
                    <a:lnTo>
                      <a:pt x="731" y="1052"/>
                    </a:lnTo>
                    <a:lnTo>
                      <a:pt x="717" y="1024"/>
                    </a:lnTo>
                    <a:lnTo>
                      <a:pt x="703" y="996"/>
                    </a:lnTo>
                    <a:lnTo>
                      <a:pt x="689" y="966"/>
                    </a:lnTo>
                    <a:lnTo>
                      <a:pt x="675" y="938"/>
                    </a:lnTo>
                    <a:lnTo>
                      <a:pt x="663" y="909"/>
                    </a:lnTo>
                    <a:lnTo>
                      <a:pt x="653" y="878"/>
                    </a:lnTo>
                    <a:lnTo>
                      <a:pt x="650" y="862"/>
                    </a:lnTo>
                    <a:lnTo>
                      <a:pt x="647" y="847"/>
                    </a:lnTo>
                    <a:lnTo>
                      <a:pt x="646" y="830"/>
                    </a:lnTo>
                    <a:lnTo>
                      <a:pt x="646" y="813"/>
                    </a:lnTo>
                    <a:lnTo>
                      <a:pt x="646" y="813"/>
                    </a:lnTo>
                    <a:lnTo>
                      <a:pt x="639" y="816"/>
                    </a:lnTo>
                    <a:lnTo>
                      <a:pt x="633" y="819"/>
                    </a:lnTo>
                    <a:lnTo>
                      <a:pt x="619" y="829"/>
                    </a:lnTo>
                    <a:lnTo>
                      <a:pt x="613" y="831"/>
                    </a:lnTo>
                    <a:lnTo>
                      <a:pt x="608" y="833"/>
                    </a:lnTo>
                    <a:lnTo>
                      <a:pt x="605" y="833"/>
                    </a:lnTo>
                    <a:lnTo>
                      <a:pt x="602" y="833"/>
                    </a:lnTo>
                    <a:lnTo>
                      <a:pt x="599" y="830"/>
                    </a:lnTo>
                    <a:lnTo>
                      <a:pt x="598" y="827"/>
                    </a:lnTo>
                    <a:lnTo>
                      <a:pt x="598" y="827"/>
                    </a:lnTo>
                    <a:lnTo>
                      <a:pt x="588" y="809"/>
                    </a:lnTo>
                    <a:lnTo>
                      <a:pt x="584" y="800"/>
                    </a:lnTo>
                    <a:lnTo>
                      <a:pt x="578" y="792"/>
                    </a:lnTo>
                    <a:lnTo>
                      <a:pt x="578" y="792"/>
                    </a:lnTo>
                    <a:lnTo>
                      <a:pt x="554" y="802"/>
                    </a:lnTo>
                    <a:lnTo>
                      <a:pt x="532" y="812"/>
                    </a:lnTo>
                    <a:lnTo>
                      <a:pt x="511" y="820"/>
                    </a:lnTo>
                    <a:lnTo>
                      <a:pt x="500" y="824"/>
                    </a:lnTo>
                    <a:lnTo>
                      <a:pt x="489" y="827"/>
                    </a:lnTo>
                    <a:lnTo>
                      <a:pt x="489" y="827"/>
                    </a:lnTo>
                    <a:lnTo>
                      <a:pt x="479" y="829"/>
                    </a:lnTo>
                    <a:lnTo>
                      <a:pt x="467" y="830"/>
                    </a:lnTo>
                    <a:lnTo>
                      <a:pt x="448" y="830"/>
                    </a:lnTo>
                    <a:lnTo>
                      <a:pt x="404" y="826"/>
                    </a:lnTo>
                    <a:lnTo>
                      <a:pt x="404" y="826"/>
                    </a:lnTo>
                    <a:lnTo>
                      <a:pt x="383" y="824"/>
                    </a:lnTo>
                    <a:lnTo>
                      <a:pt x="362" y="822"/>
                    </a:lnTo>
                    <a:lnTo>
                      <a:pt x="343" y="817"/>
                    </a:lnTo>
                    <a:lnTo>
                      <a:pt x="323" y="812"/>
                    </a:lnTo>
                    <a:lnTo>
                      <a:pt x="323" y="812"/>
                    </a:lnTo>
                    <a:lnTo>
                      <a:pt x="289" y="798"/>
                    </a:lnTo>
                    <a:lnTo>
                      <a:pt x="272" y="791"/>
                    </a:lnTo>
                    <a:lnTo>
                      <a:pt x="255" y="781"/>
                    </a:lnTo>
                    <a:lnTo>
                      <a:pt x="240" y="772"/>
                    </a:lnTo>
                    <a:lnTo>
                      <a:pt x="225" y="761"/>
                    </a:lnTo>
                    <a:lnTo>
                      <a:pt x="211" y="750"/>
                    </a:lnTo>
                    <a:lnTo>
                      <a:pt x="198" y="739"/>
                    </a:lnTo>
                    <a:lnTo>
                      <a:pt x="198" y="739"/>
                    </a:lnTo>
                    <a:lnTo>
                      <a:pt x="191" y="730"/>
                    </a:lnTo>
                    <a:lnTo>
                      <a:pt x="184" y="722"/>
                    </a:lnTo>
                    <a:lnTo>
                      <a:pt x="177" y="712"/>
                    </a:lnTo>
                    <a:lnTo>
                      <a:pt x="170" y="704"/>
                    </a:lnTo>
                    <a:lnTo>
                      <a:pt x="170" y="704"/>
                    </a:lnTo>
                    <a:lnTo>
                      <a:pt x="154" y="687"/>
                    </a:lnTo>
                    <a:lnTo>
                      <a:pt x="147" y="680"/>
                    </a:lnTo>
                    <a:lnTo>
                      <a:pt x="142" y="670"/>
                    </a:lnTo>
                    <a:lnTo>
                      <a:pt x="142" y="670"/>
                    </a:lnTo>
                    <a:lnTo>
                      <a:pt x="132" y="650"/>
                    </a:lnTo>
                    <a:lnTo>
                      <a:pt x="121" y="629"/>
                    </a:lnTo>
                    <a:lnTo>
                      <a:pt x="111" y="607"/>
                    </a:lnTo>
                    <a:lnTo>
                      <a:pt x="105" y="584"/>
                    </a:lnTo>
                    <a:lnTo>
                      <a:pt x="105" y="584"/>
                    </a:lnTo>
                    <a:lnTo>
                      <a:pt x="95" y="542"/>
                    </a:lnTo>
                    <a:lnTo>
                      <a:pt x="93" y="521"/>
                    </a:lnTo>
                    <a:lnTo>
                      <a:pt x="90" y="499"/>
                    </a:lnTo>
                    <a:lnTo>
                      <a:pt x="88" y="478"/>
                    </a:lnTo>
                    <a:lnTo>
                      <a:pt x="88" y="457"/>
                    </a:lnTo>
                    <a:lnTo>
                      <a:pt x="91" y="435"/>
                    </a:lnTo>
                    <a:lnTo>
                      <a:pt x="97" y="414"/>
                    </a:lnTo>
                    <a:lnTo>
                      <a:pt x="97" y="414"/>
                    </a:lnTo>
                    <a:lnTo>
                      <a:pt x="100" y="409"/>
                    </a:lnTo>
                    <a:lnTo>
                      <a:pt x="104" y="402"/>
                    </a:lnTo>
                    <a:lnTo>
                      <a:pt x="107" y="396"/>
                    </a:lnTo>
                    <a:lnTo>
                      <a:pt x="111" y="389"/>
                    </a:lnTo>
                    <a:lnTo>
                      <a:pt x="111" y="389"/>
                    </a:lnTo>
                    <a:lnTo>
                      <a:pt x="114" y="371"/>
                    </a:lnTo>
                    <a:lnTo>
                      <a:pt x="117" y="361"/>
                    </a:lnTo>
                    <a:lnTo>
                      <a:pt x="121" y="353"/>
                    </a:lnTo>
                    <a:lnTo>
                      <a:pt x="121" y="353"/>
                    </a:lnTo>
                    <a:lnTo>
                      <a:pt x="126" y="344"/>
                    </a:lnTo>
                    <a:lnTo>
                      <a:pt x="135" y="334"/>
                    </a:lnTo>
                    <a:lnTo>
                      <a:pt x="145" y="326"/>
                    </a:lnTo>
                    <a:lnTo>
                      <a:pt x="154" y="318"/>
                    </a:lnTo>
                    <a:lnTo>
                      <a:pt x="177" y="301"/>
                    </a:lnTo>
                    <a:lnTo>
                      <a:pt x="188" y="295"/>
                    </a:lnTo>
                    <a:lnTo>
                      <a:pt x="199" y="289"/>
                    </a:lnTo>
                    <a:lnTo>
                      <a:pt x="199" y="289"/>
                    </a:lnTo>
                    <a:lnTo>
                      <a:pt x="218" y="282"/>
                    </a:lnTo>
                    <a:lnTo>
                      <a:pt x="239" y="280"/>
                    </a:lnTo>
                    <a:lnTo>
                      <a:pt x="261" y="278"/>
                    </a:lnTo>
                    <a:lnTo>
                      <a:pt x="289" y="281"/>
                    </a:lnTo>
                    <a:lnTo>
                      <a:pt x="289" y="281"/>
                    </a:lnTo>
                    <a:lnTo>
                      <a:pt x="288" y="239"/>
                    </a:lnTo>
                    <a:lnTo>
                      <a:pt x="289" y="194"/>
                    </a:lnTo>
                    <a:lnTo>
                      <a:pt x="291" y="171"/>
                    </a:lnTo>
                    <a:lnTo>
                      <a:pt x="295" y="150"/>
                    </a:lnTo>
                    <a:lnTo>
                      <a:pt x="300" y="129"/>
                    </a:lnTo>
                    <a:lnTo>
                      <a:pt x="307" y="111"/>
                    </a:lnTo>
                    <a:lnTo>
                      <a:pt x="307" y="111"/>
                    </a:lnTo>
                    <a:lnTo>
                      <a:pt x="316" y="97"/>
                    </a:lnTo>
                    <a:lnTo>
                      <a:pt x="324" y="86"/>
                    </a:lnTo>
                    <a:lnTo>
                      <a:pt x="334" y="75"/>
                    </a:lnTo>
                    <a:lnTo>
                      <a:pt x="344" y="63"/>
                    </a:lnTo>
                    <a:lnTo>
                      <a:pt x="364" y="44"/>
                    </a:lnTo>
                    <a:lnTo>
                      <a:pt x="385" y="25"/>
                    </a:lnTo>
                    <a:lnTo>
                      <a:pt x="385" y="25"/>
                    </a:lnTo>
                    <a:lnTo>
                      <a:pt x="400" y="17"/>
                    </a:lnTo>
                    <a:lnTo>
                      <a:pt x="417" y="10"/>
                    </a:lnTo>
                    <a:lnTo>
                      <a:pt x="435" y="6"/>
                    </a:lnTo>
                    <a:lnTo>
                      <a:pt x="453" y="2"/>
                    </a:lnTo>
                    <a:lnTo>
                      <a:pt x="472" y="0"/>
                    </a:lnTo>
                    <a:lnTo>
                      <a:pt x="491" y="0"/>
                    </a:lnTo>
                    <a:lnTo>
                      <a:pt x="511" y="2"/>
                    </a:lnTo>
                    <a:lnTo>
                      <a:pt x="531" y="3"/>
                    </a:lnTo>
                    <a:lnTo>
                      <a:pt x="549" y="7"/>
                    </a:lnTo>
                    <a:lnTo>
                      <a:pt x="569" y="11"/>
                    </a:lnTo>
                    <a:lnTo>
                      <a:pt x="588" y="17"/>
                    </a:lnTo>
                    <a:lnTo>
                      <a:pt x="606" y="24"/>
                    </a:lnTo>
                    <a:lnTo>
                      <a:pt x="625" y="32"/>
                    </a:lnTo>
                    <a:lnTo>
                      <a:pt x="642" y="41"/>
                    </a:lnTo>
                    <a:lnTo>
                      <a:pt x="658" y="49"/>
                    </a:lnTo>
                    <a:lnTo>
                      <a:pt x="674" y="61"/>
                    </a:lnTo>
                    <a:lnTo>
                      <a:pt x="674" y="61"/>
                    </a:lnTo>
                    <a:lnTo>
                      <a:pt x="679" y="65"/>
                    </a:lnTo>
                    <a:lnTo>
                      <a:pt x="684" y="70"/>
                    </a:lnTo>
                    <a:lnTo>
                      <a:pt x="695" y="82"/>
                    </a:lnTo>
                    <a:lnTo>
                      <a:pt x="705" y="94"/>
                    </a:lnTo>
                    <a:lnTo>
                      <a:pt x="710" y="100"/>
                    </a:lnTo>
                    <a:lnTo>
                      <a:pt x="717" y="104"/>
                    </a:lnTo>
                    <a:lnTo>
                      <a:pt x="717" y="104"/>
                    </a:lnTo>
                    <a:lnTo>
                      <a:pt x="723" y="118"/>
                    </a:lnTo>
                    <a:lnTo>
                      <a:pt x="731" y="134"/>
                    </a:lnTo>
                    <a:lnTo>
                      <a:pt x="747" y="162"/>
                    </a:lnTo>
                    <a:lnTo>
                      <a:pt x="762" y="190"/>
                    </a:lnTo>
                    <a:lnTo>
                      <a:pt x="768" y="204"/>
                    </a:lnTo>
                    <a:lnTo>
                      <a:pt x="772" y="219"/>
                    </a:lnTo>
                    <a:lnTo>
                      <a:pt x="772" y="219"/>
                    </a:lnTo>
                    <a:lnTo>
                      <a:pt x="772" y="226"/>
                    </a:lnTo>
                    <a:lnTo>
                      <a:pt x="773" y="233"/>
                    </a:lnTo>
                    <a:lnTo>
                      <a:pt x="778" y="247"/>
                    </a:lnTo>
                    <a:lnTo>
                      <a:pt x="782" y="261"/>
                    </a:lnTo>
                    <a:lnTo>
                      <a:pt x="786" y="275"/>
                    </a:lnTo>
                    <a:lnTo>
                      <a:pt x="786" y="275"/>
                    </a:lnTo>
                    <a:lnTo>
                      <a:pt x="792" y="302"/>
                    </a:lnTo>
                    <a:lnTo>
                      <a:pt x="793" y="330"/>
                    </a:lnTo>
                    <a:lnTo>
                      <a:pt x="793" y="358"/>
                    </a:lnTo>
                    <a:lnTo>
                      <a:pt x="790" y="386"/>
                    </a:lnTo>
                    <a:lnTo>
                      <a:pt x="788" y="414"/>
                    </a:lnTo>
                    <a:lnTo>
                      <a:pt x="782" y="441"/>
                    </a:lnTo>
                    <a:lnTo>
                      <a:pt x="775" y="468"/>
                    </a:lnTo>
                    <a:lnTo>
                      <a:pt x="768" y="492"/>
                    </a:lnTo>
                    <a:lnTo>
                      <a:pt x="768" y="492"/>
                    </a:lnTo>
                    <a:lnTo>
                      <a:pt x="758" y="515"/>
                    </a:lnTo>
                    <a:lnTo>
                      <a:pt x="748" y="538"/>
                    </a:lnTo>
                    <a:lnTo>
                      <a:pt x="737" y="559"/>
                    </a:lnTo>
                    <a:lnTo>
                      <a:pt x="724" y="577"/>
                    </a:lnTo>
                    <a:lnTo>
                      <a:pt x="724" y="577"/>
                    </a:lnTo>
                    <a:lnTo>
                      <a:pt x="730" y="584"/>
                    </a:lnTo>
                    <a:lnTo>
                      <a:pt x="737" y="590"/>
                    </a:lnTo>
                    <a:lnTo>
                      <a:pt x="752" y="600"/>
                    </a:lnTo>
                    <a:lnTo>
                      <a:pt x="752" y="600"/>
                    </a:lnTo>
                    <a:lnTo>
                      <a:pt x="759" y="576"/>
                    </a:lnTo>
                    <a:lnTo>
                      <a:pt x="768" y="551"/>
                    </a:lnTo>
                    <a:lnTo>
                      <a:pt x="778" y="527"/>
                    </a:lnTo>
                    <a:lnTo>
                      <a:pt x="788" y="503"/>
                    </a:lnTo>
                    <a:lnTo>
                      <a:pt x="800" y="479"/>
                    </a:lnTo>
                    <a:lnTo>
                      <a:pt x="813" y="457"/>
                    </a:lnTo>
                    <a:lnTo>
                      <a:pt x="828" y="434"/>
                    </a:lnTo>
                    <a:lnTo>
                      <a:pt x="845" y="413"/>
                    </a:lnTo>
                    <a:lnTo>
                      <a:pt x="845" y="413"/>
                    </a:lnTo>
                    <a:lnTo>
                      <a:pt x="858" y="399"/>
                    </a:lnTo>
                    <a:lnTo>
                      <a:pt x="873" y="385"/>
                    </a:lnTo>
                    <a:lnTo>
                      <a:pt x="890" y="372"/>
                    </a:lnTo>
                    <a:lnTo>
                      <a:pt x="910" y="360"/>
                    </a:lnTo>
                    <a:lnTo>
                      <a:pt x="929" y="350"/>
                    </a:lnTo>
                    <a:lnTo>
                      <a:pt x="949" y="341"/>
                    </a:lnTo>
                    <a:lnTo>
                      <a:pt x="970" y="336"/>
                    </a:lnTo>
                    <a:lnTo>
                      <a:pt x="990" y="333"/>
                    </a:lnTo>
                    <a:lnTo>
                      <a:pt x="990" y="333"/>
                    </a:lnTo>
                    <a:lnTo>
                      <a:pt x="1000" y="333"/>
                    </a:lnTo>
                    <a:lnTo>
                      <a:pt x="1009" y="333"/>
                    </a:lnTo>
                    <a:lnTo>
                      <a:pt x="1033" y="337"/>
                    </a:lnTo>
                    <a:lnTo>
                      <a:pt x="1057" y="341"/>
                    </a:lnTo>
                    <a:lnTo>
                      <a:pt x="1081" y="346"/>
                    </a:lnTo>
                    <a:lnTo>
                      <a:pt x="1081" y="346"/>
                    </a:lnTo>
                    <a:lnTo>
                      <a:pt x="1087" y="346"/>
                    </a:lnTo>
                    <a:lnTo>
                      <a:pt x="1092" y="344"/>
                    </a:lnTo>
                    <a:lnTo>
                      <a:pt x="1098" y="344"/>
                    </a:lnTo>
                    <a:lnTo>
                      <a:pt x="1103" y="346"/>
                    </a:lnTo>
                    <a:lnTo>
                      <a:pt x="1103" y="346"/>
                    </a:lnTo>
                    <a:lnTo>
                      <a:pt x="1106" y="347"/>
                    </a:lnTo>
                    <a:lnTo>
                      <a:pt x="1109" y="351"/>
                    </a:lnTo>
                    <a:lnTo>
                      <a:pt x="1112" y="357"/>
                    </a:lnTo>
                    <a:lnTo>
                      <a:pt x="1116" y="361"/>
                    </a:lnTo>
                    <a:lnTo>
                      <a:pt x="1116" y="361"/>
                    </a:lnTo>
                    <a:lnTo>
                      <a:pt x="1129" y="371"/>
                    </a:lnTo>
                    <a:lnTo>
                      <a:pt x="1146" y="381"/>
                    </a:lnTo>
                    <a:lnTo>
                      <a:pt x="1162" y="391"/>
                    </a:lnTo>
                    <a:lnTo>
                      <a:pt x="1169" y="396"/>
                    </a:lnTo>
                    <a:lnTo>
                      <a:pt x="1175" y="400"/>
                    </a:lnTo>
                    <a:lnTo>
                      <a:pt x="1175" y="400"/>
                    </a:lnTo>
                    <a:lnTo>
                      <a:pt x="1178" y="406"/>
                    </a:lnTo>
                    <a:lnTo>
                      <a:pt x="1182" y="412"/>
                    </a:lnTo>
                    <a:lnTo>
                      <a:pt x="1188" y="421"/>
                    </a:lnTo>
                    <a:lnTo>
                      <a:pt x="1188" y="421"/>
                    </a:lnTo>
                    <a:lnTo>
                      <a:pt x="1211" y="454"/>
                    </a:lnTo>
                    <a:lnTo>
                      <a:pt x="1221" y="472"/>
                    </a:lnTo>
                    <a:lnTo>
                      <a:pt x="1226" y="480"/>
                    </a:lnTo>
                    <a:lnTo>
                      <a:pt x="1230" y="490"/>
                    </a:lnTo>
                    <a:lnTo>
                      <a:pt x="1230" y="490"/>
                    </a:lnTo>
                    <a:lnTo>
                      <a:pt x="1235" y="525"/>
                    </a:lnTo>
                    <a:lnTo>
                      <a:pt x="1241" y="559"/>
                    </a:lnTo>
                    <a:lnTo>
                      <a:pt x="1244" y="577"/>
                    </a:lnTo>
                    <a:lnTo>
                      <a:pt x="1244" y="595"/>
                    </a:lnTo>
                    <a:lnTo>
                      <a:pt x="1244" y="612"/>
                    </a:lnTo>
                    <a:lnTo>
                      <a:pt x="1241" y="632"/>
                    </a:lnTo>
                    <a:lnTo>
                      <a:pt x="1241" y="632"/>
                    </a:lnTo>
                    <a:lnTo>
                      <a:pt x="1237" y="652"/>
                    </a:lnTo>
                    <a:lnTo>
                      <a:pt x="1230" y="673"/>
                    </a:lnTo>
                    <a:lnTo>
                      <a:pt x="1213" y="712"/>
                    </a:lnTo>
                    <a:lnTo>
                      <a:pt x="1213" y="712"/>
                    </a:lnTo>
                    <a:lnTo>
                      <a:pt x="1202" y="736"/>
                    </a:lnTo>
                    <a:lnTo>
                      <a:pt x="1189" y="756"/>
                    </a:lnTo>
                    <a:lnTo>
                      <a:pt x="1175" y="775"/>
                    </a:lnTo>
                    <a:lnTo>
                      <a:pt x="1160" y="792"/>
                    </a:lnTo>
                    <a:lnTo>
                      <a:pt x="1143" y="809"/>
                    </a:lnTo>
                    <a:lnTo>
                      <a:pt x="1126" y="824"/>
                    </a:lnTo>
                    <a:lnTo>
                      <a:pt x="1088" y="855"/>
                    </a:lnTo>
                    <a:lnTo>
                      <a:pt x="1088" y="855"/>
                    </a:lnTo>
                    <a:lnTo>
                      <a:pt x="1054" y="883"/>
                    </a:lnTo>
                    <a:lnTo>
                      <a:pt x="1035" y="896"/>
                    </a:lnTo>
                    <a:lnTo>
                      <a:pt x="1025" y="902"/>
                    </a:lnTo>
                    <a:lnTo>
                      <a:pt x="1014" y="906"/>
                    </a:lnTo>
                    <a:lnTo>
                      <a:pt x="1014" y="906"/>
                    </a:lnTo>
                    <a:lnTo>
                      <a:pt x="1002" y="907"/>
                    </a:lnTo>
                    <a:lnTo>
                      <a:pt x="991" y="910"/>
                    </a:lnTo>
                    <a:lnTo>
                      <a:pt x="981" y="916"/>
                    </a:lnTo>
                    <a:lnTo>
                      <a:pt x="971" y="923"/>
                    </a:lnTo>
                    <a:lnTo>
                      <a:pt x="971" y="923"/>
                    </a:lnTo>
                    <a:lnTo>
                      <a:pt x="942" y="928"/>
                    </a:lnTo>
                    <a:lnTo>
                      <a:pt x="927" y="931"/>
                    </a:lnTo>
                    <a:lnTo>
                      <a:pt x="911" y="932"/>
                    </a:lnTo>
                    <a:lnTo>
                      <a:pt x="894" y="932"/>
                    </a:lnTo>
                    <a:lnTo>
                      <a:pt x="879" y="932"/>
                    </a:lnTo>
                    <a:lnTo>
                      <a:pt x="863" y="930"/>
                    </a:lnTo>
                    <a:lnTo>
                      <a:pt x="849" y="927"/>
                    </a:lnTo>
                    <a:lnTo>
                      <a:pt x="849" y="927"/>
                    </a:lnTo>
                    <a:lnTo>
                      <a:pt x="856" y="948"/>
                    </a:lnTo>
                    <a:lnTo>
                      <a:pt x="859" y="959"/>
                    </a:lnTo>
                    <a:lnTo>
                      <a:pt x="861" y="972"/>
                    </a:lnTo>
                    <a:lnTo>
                      <a:pt x="861" y="982"/>
                    </a:lnTo>
                    <a:lnTo>
                      <a:pt x="859" y="987"/>
                    </a:lnTo>
                    <a:lnTo>
                      <a:pt x="858" y="991"/>
                    </a:lnTo>
                    <a:lnTo>
                      <a:pt x="855" y="994"/>
                    </a:lnTo>
                    <a:lnTo>
                      <a:pt x="852" y="997"/>
                    </a:lnTo>
                    <a:lnTo>
                      <a:pt x="848" y="998"/>
                    </a:lnTo>
                    <a:lnTo>
                      <a:pt x="842" y="998"/>
                    </a:lnTo>
                    <a:lnTo>
                      <a:pt x="842" y="998"/>
                    </a:lnTo>
                    <a:lnTo>
                      <a:pt x="837" y="998"/>
                    </a:lnTo>
                    <a:lnTo>
                      <a:pt x="831" y="994"/>
                    </a:lnTo>
                    <a:lnTo>
                      <a:pt x="827" y="990"/>
                    </a:lnTo>
                    <a:lnTo>
                      <a:pt x="823" y="984"/>
                    </a:lnTo>
                    <a:lnTo>
                      <a:pt x="816" y="973"/>
                    </a:lnTo>
                    <a:lnTo>
                      <a:pt x="811" y="968"/>
                    </a:lnTo>
                    <a:lnTo>
                      <a:pt x="806" y="963"/>
                    </a:lnTo>
                    <a:lnTo>
                      <a:pt x="806" y="963"/>
                    </a:lnTo>
                    <a:lnTo>
                      <a:pt x="816" y="996"/>
                    </a:lnTo>
                    <a:lnTo>
                      <a:pt x="824" y="1028"/>
                    </a:lnTo>
                    <a:lnTo>
                      <a:pt x="831" y="1062"/>
                    </a:lnTo>
                    <a:lnTo>
                      <a:pt x="838" y="1095"/>
                    </a:lnTo>
                    <a:lnTo>
                      <a:pt x="844" y="1130"/>
                    </a:lnTo>
                    <a:lnTo>
                      <a:pt x="849" y="1166"/>
                    </a:lnTo>
                    <a:lnTo>
                      <a:pt x="854" y="1202"/>
                    </a:lnTo>
                    <a:lnTo>
                      <a:pt x="856" y="1239"/>
                    </a:lnTo>
                    <a:lnTo>
                      <a:pt x="859" y="1275"/>
                    </a:lnTo>
                    <a:lnTo>
                      <a:pt x="861" y="1312"/>
                    </a:lnTo>
                    <a:lnTo>
                      <a:pt x="861" y="1349"/>
                    </a:lnTo>
                    <a:lnTo>
                      <a:pt x="859" y="1386"/>
                    </a:lnTo>
                    <a:lnTo>
                      <a:pt x="856" y="1422"/>
                    </a:lnTo>
                    <a:lnTo>
                      <a:pt x="854" y="1459"/>
                    </a:lnTo>
                    <a:lnTo>
                      <a:pt x="849" y="1495"/>
                    </a:lnTo>
                    <a:lnTo>
                      <a:pt x="842" y="1531"/>
                    </a:lnTo>
                    <a:lnTo>
                      <a:pt x="842" y="1531"/>
                    </a:lnTo>
                    <a:lnTo>
                      <a:pt x="845" y="1532"/>
                    </a:lnTo>
                    <a:lnTo>
                      <a:pt x="848" y="1531"/>
                    </a:lnTo>
                    <a:lnTo>
                      <a:pt x="855" y="1528"/>
                    </a:lnTo>
                    <a:lnTo>
                      <a:pt x="862" y="1524"/>
                    </a:lnTo>
                    <a:lnTo>
                      <a:pt x="869" y="1519"/>
                    </a:lnTo>
                    <a:lnTo>
                      <a:pt x="869" y="1519"/>
                    </a:lnTo>
                    <a:lnTo>
                      <a:pt x="880" y="1488"/>
                    </a:lnTo>
                    <a:lnTo>
                      <a:pt x="887" y="1470"/>
                    </a:lnTo>
                    <a:lnTo>
                      <a:pt x="897" y="1452"/>
                    </a:lnTo>
                    <a:lnTo>
                      <a:pt x="897" y="1452"/>
                    </a:lnTo>
                    <a:lnTo>
                      <a:pt x="904" y="1442"/>
                    </a:lnTo>
                    <a:lnTo>
                      <a:pt x="911" y="1431"/>
                    </a:lnTo>
                    <a:lnTo>
                      <a:pt x="921" y="1420"/>
                    </a:lnTo>
                    <a:lnTo>
                      <a:pt x="929" y="1411"/>
                    </a:lnTo>
                    <a:lnTo>
                      <a:pt x="935" y="1408"/>
                    </a:lnTo>
                    <a:lnTo>
                      <a:pt x="939" y="1407"/>
                    </a:lnTo>
                    <a:lnTo>
                      <a:pt x="943" y="1406"/>
                    </a:lnTo>
                    <a:lnTo>
                      <a:pt x="949" y="1407"/>
                    </a:lnTo>
                    <a:lnTo>
                      <a:pt x="953" y="1408"/>
                    </a:lnTo>
                    <a:lnTo>
                      <a:pt x="956" y="1413"/>
                    </a:lnTo>
                    <a:lnTo>
                      <a:pt x="960" y="1418"/>
                    </a:lnTo>
                    <a:lnTo>
                      <a:pt x="963" y="1425"/>
                    </a:lnTo>
                    <a:lnTo>
                      <a:pt x="963" y="1425"/>
                    </a:lnTo>
                    <a:lnTo>
                      <a:pt x="959" y="1441"/>
                    </a:lnTo>
                    <a:lnTo>
                      <a:pt x="955" y="1453"/>
                    </a:lnTo>
                    <a:lnTo>
                      <a:pt x="948" y="1466"/>
                    </a:lnTo>
                    <a:lnTo>
                      <a:pt x="941" y="1477"/>
                    </a:lnTo>
                    <a:lnTo>
                      <a:pt x="932" y="1487"/>
                    </a:lnTo>
                    <a:lnTo>
                      <a:pt x="924" y="1497"/>
                    </a:lnTo>
                    <a:lnTo>
                      <a:pt x="904" y="1515"/>
                    </a:lnTo>
                    <a:lnTo>
                      <a:pt x="904" y="1515"/>
                    </a:lnTo>
                    <a:lnTo>
                      <a:pt x="934" y="1507"/>
                    </a:lnTo>
                    <a:lnTo>
                      <a:pt x="950" y="1502"/>
                    </a:lnTo>
                    <a:lnTo>
                      <a:pt x="969" y="1500"/>
                    </a:lnTo>
                    <a:lnTo>
                      <a:pt x="984" y="1498"/>
                    </a:lnTo>
                    <a:lnTo>
                      <a:pt x="991" y="1500"/>
                    </a:lnTo>
                    <a:lnTo>
                      <a:pt x="998" y="1501"/>
                    </a:lnTo>
                    <a:lnTo>
                      <a:pt x="1004" y="1505"/>
                    </a:lnTo>
                    <a:lnTo>
                      <a:pt x="1009" y="1510"/>
                    </a:lnTo>
                    <a:lnTo>
                      <a:pt x="1014" y="1515"/>
                    </a:lnTo>
                    <a:lnTo>
                      <a:pt x="1016" y="1524"/>
                    </a:lnTo>
                    <a:lnTo>
                      <a:pt x="1016" y="1524"/>
                    </a:lnTo>
                    <a:lnTo>
                      <a:pt x="1011" y="1531"/>
                    </a:lnTo>
                    <a:lnTo>
                      <a:pt x="1005" y="1538"/>
                    </a:lnTo>
                    <a:lnTo>
                      <a:pt x="998" y="1543"/>
                    </a:lnTo>
                    <a:lnTo>
                      <a:pt x="991" y="1547"/>
                    </a:lnTo>
                    <a:lnTo>
                      <a:pt x="976" y="1556"/>
                    </a:lnTo>
                    <a:lnTo>
                      <a:pt x="960" y="1561"/>
                    </a:lnTo>
                    <a:lnTo>
                      <a:pt x="960" y="1561"/>
                    </a:lnTo>
                    <a:lnTo>
                      <a:pt x="1000" y="1566"/>
                    </a:lnTo>
                    <a:lnTo>
                      <a:pt x="1040" y="1567"/>
                    </a:lnTo>
                    <a:lnTo>
                      <a:pt x="1061" y="1568"/>
                    </a:lnTo>
                    <a:lnTo>
                      <a:pt x="1081" y="1567"/>
                    </a:lnTo>
                    <a:lnTo>
                      <a:pt x="1102" y="1564"/>
                    </a:lnTo>
                    <a:lnTo>
                      <a:pt x="1120" y="1560"/>
                    </a:lnTo>
                    <a:lnTo>
                      <a:pt x="1120" y="1560"/>
                    </a:lnTo>
                    <a:lnTo>
                      <a:pt x="1130" y="1563"/>
                    </a:lnTo>
                    <a:lnTo>
                      <a:pt x="1140" y="1566"/>
                    </a:lnTo>
                    <a:lnTo>
                      <a:pt x="1148" y="1566"/>
                    </a:lnTo>
                    <a:lnTo>
                      <a:pt x="1157" y="1566"/>
                    </a:lnTo>
                    <a:lnTo>
                      <a:pt x="1157" y="1566"/>
                    </a:lnTo>
                    <a:lnTo>
                      <a:pt x="1174" y="1577"/>
                    </a:lnTo>
                    <a:lnTo>
                      <a:pt x="1189" y="1590"/>
                    </a:lnTo>
                    <a:lnTo>
                      <a:pt x="1219" y="1615"/>
                    </a:lnTo>
                    <a:lnTo>
                      <a:pt x="1248" y="1640"/>
                    </a:lnTo>
                    <a:lnTo>
                      <a:pt x="1263" y="1653"/>
                    </a:lnTo>
                    <a:lnTo>
                      <a:pt x="1280" y="1664"/>
                    </a:lnTo>
                    <a:lnTo>
                      <a:pt x="1280" y="1664"/>
                    </a:lnTo>
                    <a:lnTo>
                      <a:pt x="1283" y="1682"/>
                    </a:lnTo>
                    <a:lnTo>
                      <a:pt x="1284" y="1703"/>
                    </a:lnTo>
                    <a:lnTo>
                      <a:pt x="1286" y="1724"/>
                    </a:lnTo>
                    <a:lnTo>
                      <a:pt x="1286" y="1747"/>
                    </a:lnTo>
                    <a:lnTo>
                      <a:pt x="1284" y="1792"/>
                    </a:lnTo>
                    <a:lnTo>
                      <a:pt x="1282" y="1835"/>
                    </a:lnTo>
                    <a:lnTo>
                      <a:pt x="1282" y="1835"/>
                    </a:lnTo>
                    <a:lnTo>
                      <a:pt x="1280" y="1872"/>
                    </a:lnTo>
                    <a:lnTo>
                      <a:pt x="1280" y="1910"/>
                    </a:lnTo>
                    <a:lnTo>
                      <a:pt x="1280" y="1983"/>
                    </a:lnTo>
                    <a:lnTo>
                      <a:pt x="1280" y="2019"/>
                    </a:lnTo>
                    <a:lnTo>
                      <a:pt x="1280" y="2056"/>
                    </a:lnTo>
                    <a:lnTo>
                      <a:pt x="1277" y="2091"/>
                    </a:lnTo>
                    <a:lnTo>
                      <a:pt x="1275" y="2127"/>
                    </a:lnTo>
                    <a:lnTo>
                      <a:pt x="1275" y="2127"/>
                    </a:lnTo>
                    <a:lnTo>
                      <a:pt x="1263" y="2214"/>
                    </a:lnTo>
                    <a:lnTo>
                      <a:pt x="1252" y="2300"/>
                    </a:lnTo>
                    <a:lnTo>
                      <a:pt x="1252" y="2300"/>
                    </a:lnTo>
                    <a:lnTo>
                      <a:pt x="1248" y="2320"/>
                    </a:lnTo>
                    <a:lnTo>
                      <a:pt x="1244" y="2338"/>
                    </a:lnTo>
                    <a:lnTo>
                      <a:pt x="1241" y="2358"/>
                    </a:lnTo>
                    <a:lnTo>
                      <a:pt x="1240" y="2367"/>
                    </a:lnTo>
                    <a:lnTo>
                      <a:pt x="1240" y="2379"/>
                    </a:lnTo>
                    <a:lnTo>
                      <a:pt x="1240" y="2379"/>
                    </a:lnTo>
                    <a:lnTo>
                      <a:pt x="1224" y="2384"/>
                    </a:lnTo>
                    <a:lnTo>
                      <a:pt x="1209" y="2388"/>
                    </a:lnTo>
                    <a:lnTo>
                      <a:pt x="1192" y="2393"/>
                    </a:lnTo>
                    <a:lnTo>
                      <a:pt x="1175" y="2395"/>
                    </a:lnTo>
                    <a:lnTo>
                      <a:pt x="1141" y="2400"/>
                    </a:lnTo>
                    <a:lnTo>
                      <a:pt x="1106" y="2401"/>
                    </a:lnTo>
                    <a:lnTo>
                      <a:pt x="1106" y="2401"/>
                    </a:lnTo>
                    <a:lnTo>
                      <a:pt x="1029" y="2401"/>
                    </a:lnTo>
                    <a:lnTo>
                      <a:pt x="990" y="2401"/>
                    </a:lnTo>
                    <a:lnTo>
                      <a:pt x="949" y="2402"/>
                    </a:lnTo>
                    <a:lnTo>
                      <a:pt x="949" y="2402"/>
                    </a:lnTo>
                    <a:lnTo>
                      <a:pt x="873" y="2407"/>
                    </a:lnTo>
                    <a:lnTo>
                      <a:pt x="796" y="2407"/>
                    </a:lnTo>
                    <a:lnTo>
                      <a:pt x="716" y="2407"/>
                    </a:lnTo>
                    <a:lnTo>
                      <a:pt x="635" y="2405"/>
                    </a:lnTo>
                    <a:lnTo>
                      <a:pt x="635" y="2405"/>
                    </a:lnTo>
                    <a:lnTo>
                      <a:pt x="507" y="2402"/>
                    </a:lnTo>
                    <a:lnTo>
                      <a:pt x="376" y="2400"/>
                    </a:lnTo>
                    <a:lnTo>
                      <a:pt x="310" y="2397"/>
                    </a:lnTo>
                    <a:lnTo>
                      <a:pt x="246" y="2393"/>
                    </a:lnTo>
                    <a:lnTo>
                      <a:pt x="181" y="2387"/>
                    </a:lnTo>
                    <a:lnTo>
                      <a:pt x="118" y="2379"/>
                    </a:lnTo>
                    <a:lnTo>
                      <a:pt x="118" y="2379"/>
                    </a:lnTo>
                    <a:lnTo>
                      <a:pt x="109" y="2372"/>
                    </a:lnTo>
                    <a:lnTo>
                      <a:pt x="104" y="2365"/>
                    </a:lnTo>
                    <a:lnTo>
                      <a:pt x="93" y="2349"/>
                    </a:lnTo>
                    <a:lnTo>
                      <a:pt x="93" y="2349"/>
                    </a:lnTo>
                    <a:lnTo>
                      <a:pt x="86" y="2341"/>
                    </a:lnTo>
                    <a:lnTo>
                      <a:pt x="83" y="2338"/>
                    </a:lnTo>
                    <a:lnTo>
                      <a:pt x="80" y="2335"/>
                    </a:lnTo>
                    <a:lnTo>
                      <a:pt x="80" y="2335"/>
                    </a:lnTo>
                    <a:lnTo>
                      <a:pt x="77" y="2325"/>
                    </a:lnTo>
                    <a:lnTo>
                      <a:pt x="76" y="2313"/>
                    </a:lnTo>
                    <a:lnTo>
                      <a:pt x="76" y="2289"/>
                    </a:lnTo>
                    <a:lnTo>
                      <a:pt x="76" y="2289"/>
                    </a:lnTo>
                    <a:lnTo>
                      <a:pt x="72" y="2256"/>
                    </a:lnTo>
                    <a:lnTo>
                      <a:pt x="67" y="2224"/>
                    </a:lnTo>
                    <a:lnTo>
                      <a:pt x="56" y="2157"/>
                    </a:lnTo>
                    <a:lnTo>
                      <a:pt x="45" y="2085"/>
                    </a:lnTo>
                    <a:lnTo>
                      <a:pt x="34" y="2014"/>
                    </a:lnTo>
                    <a:lnTo>
                      <a:pt x="34" y="2014"/>
                    </a:lnTo>
                    <a:lnTo>
                      <a:pt x="28" y="1964"/>
                    </a:lnTo>
                    <a:lnTo>
                      <a:pt x="24" y="1914"/>
                    </a:lnTo>
                    <a:lnTo>
                      <a:pt x="20" y="1865"/>
                    </a:lnTo>
                    <a:lnTo>
                      <a:pt x="15" y="1818"/>
                    </a:lnTo>
                    <a:lnTo>
                      <a:pt x="15" y="1818"/>
                    </a:lnTo>
                    <a:lnTo>
                      <a:pt x="14" y="1802"/>
                    </a:lnTo>
                    <a:lnTo>
                      <a:pt x="10" y="1783"/>
                    </a:lnTo>
                    <a:lnTo>
                      <a:pt x="7" y="1766"/>
                    </a:lnTo>
                    <a:lnTo>
                      <a:pt x="6" y="1750"/>
                    </a:lnTo>
                    <a:lnTo>
                      <a:pt x="6" y="1750"/>
                    </a:lnTo>
                    <a:lnTo>
                      <a:pt x="6" y="1734"/>
                    </a:lnTo>
                    <a:lnTo>
                      <a:pt x="6" y="1719"/>
                    </a:lnTo>
                    <a:lnTo>
                      <a:pt x="6" y="1719"/>
                    </a:lnTo>
                    <a:lnTo>
                      <a:pt x="1" y="1698"/>
                    </a:lnTo>
                    <a:lnTo>
                      <a:pt x="0" y="1688"/>
                    </a:lnTo>
                    <a:lnTo>
                      <a:pt x="1" y="1678"/>
                    </a:lnTo>
                    <a:lnTo>
                      <a:pt x="1" y="1678"/>
                    </a:lnTo>
                    <a:lnTo>
                      <a:pt x="6" y="1670"/>
                    </a:lnTo>
                    <a:lnTo>
                      <a:pt x="11" y="1663"/>
                    </a:lnTo>
                    <a:lnTo>
                      <a:pt x="25" y="1647"/>
                    </a:lnTo>
                    <a:lnTo>
                      <a:pt x="25" y="1647"/>
                    </a:lnTo>
                    <a:lnTo>
                      <a:pt x="35" y="1632"/>
                    </a:lnTo>
                    <a:lnTo>
                      <a:pt x="41" y="1623"/>
                    </a:lnTo>
                    <a:lnTo>
                      <a:pt x="45" y="1618"/>
                    </a:lnTo>
                    <a:lnTo>
                      <a:pt x="45" y="1618"/>
                    </a:lnTo>
                    <a:lnTo>
                      <a:pt x="58" y="1606"/>
                    </a:lnTo>
                    <a:lnTo>
                      <a:pt x="69" y="1595"/>
                    </a:lnTo>
                    <a:lnTo>
                      <a:pt x="94" y="1576"/>
                    </a:lnTo>
                    <a:lnTo>
                      <a:pt x="119" y="1556"/>
                    </a:lnTo>
                    <a:lnTo>
                      <a:pt x="142" y="1536"/>
                    </a:lnTo>
                    <a:lnTo>
                      <a:pt x="142" y="1536"/>
                    </a:lnTo>
                    <a:lnTo>
                      <a:pt x="154" y="1533"/>
                    </a:lnTo>
                    <a:lnTo>
                      <a:pt x="168" y="1532"/>
                    </a:lnTo>
                    <a:lnTo>
                      <a:pt x="198" y="1532"/>
                    </a:lnTo>
                    <a:lnTo>
                      <a:pt x="230" y="1533"/>
                    </a:lnTo>
                    <a:lnTo>
                      <a:pt x="264" y="1538"/>
                    </a:lnTo>
                    <a:lnTo>
                      <a:pt x="330" y="1546"/>
                    </a:lnTo>
                    <a:lnTo>
                      <a:pt x="362" y="1549"/>
                    </a:lnTo>
                    <a:lnTo>
                      <a:pt x="393" y="1550"/>
                    </a:lnTo>
                    <a:lnTo>
                      <a:pt x="393" y="1550"/>
                    </a:lnTo>
                    <a:lnTo>
                      <a:pt x="404" y="1517"/>
                    </a:lnTo>
                    <a:lnTo>
                      <a:pt x="410" y="1500"/>
                    </a:lnTo>
                    <a:lnTo>
                      <a:pt x="417" y="1484"/>
                    </a:lnTo>
                    <a:lnTo>
                      <a:pt x="424" y="1470"/>
                    </a:lnTo>
                    <a:lnTo>
                      <a:pt x="432" y="1456"/>
                    </a:lnTo>
                    <a:lnTo>
                      <a:pt x="441" y="1444"/>
                    </a:lnTo>
                    <a:lnTo>
                      <a:pt x="451" y="1431"/>
                    </a:lnTo>
                    <a:lnTo>
                      <a:pt x="451" y="1431"/>
                    </a:lnTo>
                    <a:lnTo>
                      <a:pt x="469" y="1425"/>
                    </a:lnTo>
                    <a:lnTo>
                      <a:pt x="487" y="1421"/>
                    </a:lnTo>
                    <a:lnTo>
                      <a:pt x="505" y="1418"/>
                    </a:lnTo>
                    <a:lnTo>
                      <a:pt x="524" y="1415"/>
                    </a:lnTo>
                    <a:lnTo>
                      <a:pt x="560" y="1415"/>
                    </a:lnTo>
                    <a:lnTo>
                      <a:pt x="598" y="1415"/>
                    </a:lnTo>
                    <a:lnTo>
                      <a:pt x="598" y="1415"/>
                    </a:lnTo>
                    <a:lnTo>
                      <a:pt x="625" y="1415"/>
                    </a:lnTo>
                    <a:lnTo>
                      <a:pt x="653" y="1415"/>
                    </a:lnTo>
                    <a:lnTo>
                      <a:pt x="682" y="1418"/>
                    </a:lnTo>
                    <a:lnTo>
                      <a:pt x="699" y="1421"/>
                    </a:lnTo>
                    <a:lnTo>
                      <a:pt x="715" y="1425"/>
                    </a:lnTo>
                    <a:lnTo>
                      <a:pt x="715" y="1425"/>
                    </a:lnTo>
                    <a:lnTo>
                      <a:pt x="731" y="1434"/>
                    </a:lnTo>
                    <a:lnTo>
                      <a:pt x="747" y="1444"/>
                    </a:lnTo>
                    <a:lnTo>
                      <a:pt x="761" y="1453"/>
                    </a:lnTo>
                    <a:lnTo>
                      <a:pt x="772" y="1466"/>
                    </a:lnTo>
                    <a:lnTo>
                      <a:pt x="783" y="1480"/>
                    </a:lnTo>
                    <a:lnTo>
                      <a:pt x="793" y="1495"/>
                    </a:lnTo>
                    <a:lnTo>
                      <a:pt x="800" y="1512"/>
                    </a:lnTo>
                    <a:lnTo>
                      <a:pt x="806" y="1531"/>
                    </a:lnTo>
                    <a:lnTo>
                      <a:pt x="806" y="1531"/>
                    </a:lnTo>
                    <a:lnTo>
                      <a:pt x="807" y="1531"/>
                    </a:lnTo>
                    <a:lnTo>
                      <a:pt x="807" y="1532"/>
                    </a:lnTo>
                    <a:lnTo>
                      <a:pt x="807" y="1532"/>
                    </a:lnTo>
                    <a:lnTo>
                      <a:pt x="807" y="1533"/>
                    </a:lnTo>
                    <a:lnTo>
                      <a:pt x="807" y="1533"/>
                    </a:lnTo>
                    <a:close/>
                    <a:moveTo>
                      <a:pt x="712" y="569"/>
                    </a:moveTo>
                    <a:lnTo>
                      <a:pt x="712" y="569"/>
                    </a:lnTo>
                    <a:lnTo>
                      <a:pt x="722" y="556"/>
                    </a:lnTo>
                    <a:lnTo>
                      <a:pt x="730" y="541"/>
                    </a:lnTo>
                    <a:lnTo>
                      <a:pt x="737" y="524"/>
                    </a:lnTo>
                    <a:lnTo>
                      <a:pt x="744" y="507"/>
                    </a:lnTo>
                    <a:lnTo>
                      <a:pt x="757" y="473"/>
                    </a:lnTo>
                    <a:lnTo>
                      <a:pt x="768" y="441"/>
                    </a:lnTo>
                    <a:lnTo>
                      <a:pt x="768" y="441"/>
                    </a:lnTo>
                    <a:lnTo>
                      <a:pt x="772" y="427"/>
                    </a:lnTo>
                    <a:lnTo>
                      <a:pt x="775" y="414"/>
                    </a:lnTo>
                    <a:lnTo>
                      <a:pt x="779" y="385"/>
                    </a:lnTo>
                    <a:lnTo>
                      <a:pt x="781" y="357"/>
                    </a:lnTo>
                    <a:lnTo>
                      <a:pt x="779" y="327"/>
                    </a:lnTo>
                    <a:lnTo>
                      <a:pt x="776" y="298"/>
                    </a:lnTo>
                    <a:lnTo>
                      <a:pt x="771" y="268"/>
                    </a:lnTo>
                    <a:lnTo>
                      <a:pt x="765" y="240"/>
                    </a:lnTo>
                    <a:lnTo>
                      <a:pt x="757" y="214"/>
                    </a:lnTo>
                    <a:lnTo>
                      <a:pt x="757" y="214"/>
                    </a:lnTo>
                    <a:lnTo>
                      <a:pt x="750" y="195"/>
                    </a:lnTo>
                    <a:lnTo>
                      <a:pt x="741" y="177"/>
                    </a:lnTo>
                    <a:lnTo>
                      <a:pt x="720" y="141"/>
                    </a:lnTo>
                    <a:lnTo>
                      <a:pt x="720" y="141"/>
                    </a:lnTo>
                    <a:lnTo>
                      <a:pt x="709" y="122"/>
                    </a:lnTo>
                    <a:lnTo>
                      <a:pt x="698" y="105"/>
                    </a:lnTo>
                    <a:lnTo>
                      <a:pt x="686" y="90"/>
                    </a:lnTo>
                    <a:lnTo>
                      <a:pt x="674" y="77"/>
                    </a:lnTo>
                    <a:lnTo>
                      <a:pt x="674" y="77"/>
                    </a:lnTo>
                    <a:lnTo>
                      <a:pt x="654" y="63"/>
                    </a:lnTo>
                    <a:lnTo>
                      <a:pt x="632" y="49"/>
                    </a:lnTo>
                    <a:lnTo>
                      <a:pt x="606" y="38"/>
                    </a:lnTo>
                    <a:lnTo>
                      <a:pt x="581" y="28"/>
                    </a:lnTo>
                    <a:lnTo>
                      <a:pt x="553" y="21"/>
                    </a:lnTo>
                    <a:lnTo>
                      <a:pt x="525" y="16"/>
                    </a:lnTo>
                    <a:lnTo>
                      <a:pt x="497" y="14"/>
                    </a:lnTo>
                    <a:lnTo>
                      <a:pt x="470" y="14"/>
                    </a:lnTo>
                    <a:lnTo>
                      <a:pt x="470" y="14"/>
                    </a:lnTo>
                    <a:lnTo>
                      <a:pt x="449" y="17"/>
                    </a:lnTo>
                    <a:lnTo>
                      <a:pt x="431" y="23"/>
                    </a:lnTo>
                    <a:lnTo>
                      <a:pt x="414" y="28"/>
                    </a:lnTo>
                    <a:lnTo>
                      <a:pt x="399" y="37"/>
                    </a:lnTo>
                    <a:lnTo>
                      <a:pt x="385" y="45"/>
                    </a:lnTo>
                    <a:lnTo>
                      <a:pt x="372" y="56"/>
                    </a:lnTo>
                    <a:lnTo>
                      <a:pt x="359" y="68"/>
                    </a:lnTo>
                    <a:lnTo>
                      <a:pt x="347" y="82"/>
                    </a:lnTo>
                    <a:lnTo>
                      <a:pt x="347" y="82"/>
                    </a:lnTo>
                    <a:lnTo>
                      <a:pt x="338" y="91"/>
                    </a:lnTo>
                    <a:lnTo>
                      <a:pt x="330" y="101"/>
                    </a:lnTo>
                    <a:lnTo>
                      <a:pt x="324" y="113"/>
                    </a:lnTo>
                    <a:lnTo>
                      <a:pt x="319" y="122"/>
                    </a:lnTo>
                    <a:lnTo>
                      <a:pt x="313" y="134"/>
                    </a:lnTo>
                    <a:lnTo>
                      <a:pt x="309" y="146"/>
                    </a:lnTo>
                    <a:lnTo>
                      <a:pt x="303" y="170"/>
                    </a:lnTo>
                    <a:lnTo>
                      <a:pt x="300" y="195"/>
                    </a:lnTo>
                    <a:lnTo>
                      <a:pt x="299" y="223"/>
                    </a:lnTo>
                    <a:lnTo>
                      <a:pt x="299" y="252"/>
                    </a:lnTo>
                    <a:lnTo>
                      <a:pt x="299" y="282"/>
                    </a:lnTo>
                    <a:lnTo>
                      <a:pt x="299" y="282"/>
                    </a:lnTo>
                    <a:lnTo>
                      <a:pt x="319" y="288"/>
                    </a:lnTo>
                    <a:lnTo>
                      <a:pt x="338" y="292"/>
                    </a:lnTo>
                    <a:lnTo>
                      <a:pt x="383" y="299"/>
                    </a:lnTo>
                    <a:lnTo>
                      <a:pt x="383" y="299"/>
                    </a:lnTo>
                    <a:lnTo>
                      <a:pt x="376" y="291"/>
                    </a:lnTo>
                    <a:lnTo>
                      <a:pt x="368" y="284"/>
                    </a:lnTo>
                    <a:lnTo>
                      <a:pt x="359" y="275"/>
                    </a:lnTo>
                    <a:lnTo>
                      <a:pt x="351" y="264"/>
                    </a:lnTo>
                    <a:lnTo>
                      <a:pt x="351" y="264"/>
                    </a:lnTo>
                    <a:lnTo>
                      <a:pt x="347" y="254"/>
                    </a:lnTo>
                    <a:lnTo>
                      <a:pt x="343" y="243"/>
                    </a:lnTo>
                    <a:lnTo>
                      <a:pt x="340" y="230"/>
                    </a:lnTo>
                    <a:lnTo>
                      <a:pt x="338" y="218"/>
                    </a:lnTo>
                    <a:lnTo>
                      <a:pt x="337" y="190"/>
                    </a:lnTo>
                    <a:lnTo>
                      <a:pt x="336" y="162"/>
                    </a:lnTo>
                    <a:lnTo>
                      <a:pt x="336" y="162"/>
                    </a:lnTo>
                    <a:lnTo>
                      <a:pt x="341" y="150"/>
                    </a:lnTo>
                    <a:lnTo>
                      <a:pt x="347" y="141"/>
                    </a:lnTo>
                    <a:lnTo>
                      <a:pt x="352" y="131"/>
                    </a:lnTo>
                    <a:lnTo>
                      <a:pt x="359" y="121"/>
                    </a:lnTo>
                    <a:lnTo>
                      <a:pt x="368" y="113"/>
                    </a:lnTo>
                    <a:lnTo>
                      <a:pt x="376" y="107"/>
                    </a:lnTo>
                    <a:lnTo>
                      <a:pt x="386" y="101"/>
                    </a:lnTo>
                    <a:lnTo>
                      <a:pt x="397" y="98"/>
                    </a:lnTo>
                    <a:lnTo>
                      <a:pt x="397" y="98"/>
                    </a:lnTo>
                    <a:lnTo>
                      <a:pt x="400" y="93"/>
                    </a:lnTo>
                    <a:lnTo>
                      <a:pt x="404" y="90"/>
                    </a:lnTo>
                    <a:lnTo>
                      <a:pt x="409" y="86"/>
                    </a:lnTo>
                    <a:lnTo>
                      <a:pt x="413" y="84"/>
                    </a:lnTo>
                    <a:lnTo>
                      <a:pt x="418" y="83"/>
                    </a:lnTo>
                    <a:lnTo>
                      <a:pt x="423" y="83"/>
                    </a:lnTo>
                    <a:lnTo>
                      <a:pt x="434" y="84"/>
                    </a:lnTo>
                    <a:lnTo>
                      <a:pt x="444" y="89"/>
                    </a:lnTo>
                    <a:lnTo>
                      <a:pt x="453" y="94"/>
                    </a:lnTo>
                    <a:lnTo>
                      <a:pt x="462" y="101"/>
                    </a:lnTo>
                    <a:lnTo>
                      <a:pt x="467" y="111"/>
                    </a:lnTo>
                    <a:lnTo>
                      <a:pt x="467" y="111"/>
                    </a:lnTo>
                    <a:lnTo>
                      <a:pt x="469" y="117"/>
                    </a:lnTo>
                    <a:lnTo>
                      <a:pt x="470" y="124"/>
                    </a:lnTo>
                    <a:lnTo>
                      <a:pt x="470" y="138"/>
                    </a:lnTo>
                    <a:lnTo>
                      <a:pt x="469" y="153"/>
                    </a:lnTo>
                    <a:lnTo>
                      <a:pt x="467" y="160"/>
                    </a:lnTo>
                    <a:lnTo>
                      <a:pt x="469" y="169"/>
                    </a:lnTo>
                    <a:lnTo>
                      <a:pt x="469" y="169"/>
                    </a:lnTo>
                    <a:lnTo>
                      <a:pt x="470" y="177"/>
                    </a:lnTo>
                    <a:lnTo>
                      <a:pt x="473" y="186"/>
                    </a:lnTo>
                    <a:lnTo>
                      <a:pt x="482" y="201"/>
                    </a:lnTo>
                    <a:lnTo>
                      <a:pt x="489" y="216"/>
                    </a:lnTo>
                    <a:lnTo>
                      <a:pt x="490" y="223"/>
                    </a:lnTo>
                    <a:lnTo>
                      <a:pt x="491" y="233"/>
                    </a:lnTo>
                    <a:lnTo>
                      <a:pt x="491" y="233"/>
                    </a:lnTo>
                    <a:lnTo>
                      <a:pt x="490" y="249"/>
                    </a:lnTo>
                    <a:lnTo>
                      <a:pt x="487" y="264"/>
                    </a:lnTo>
                    <a:lnTo>
                      <a:pt x="482" y="277"/>
                    </a:lnTo>
                    <a:lnTo>
                      <a:pt x="474" y="288"/>
                    </a:lnTo>
                    <a:lnTo>
                      <a:pt x="466" y="299"/>
                    </a:lnTo>
                    <a:lnTo>
                      <a:pt x="456" y="308"/>
                    </a:lnTo>
                    <a:lnTo>
                      <a:pt x="445" y="313"/>
                    </a:lnTo>
                    <a:lnTo>
                      <a:pt x="434" y="319"/>
                    </a:lnTo>
                    <a:lnTo>
                      <a:pt x="434" y="319"/>
                    </a:lnTo>
                    <a:lnTo>
                      <a:pt x="455" y="329"/>
                    </a:lnTo>
                    <a:lnTo>
                      <a:pt x="474" y="340"/>
                    </a:lnTo>
                    <a:lnTo>
                      <a:pt x="493" y="353"/>
                    </a:lnTo>
                    <a:lnTo>
                      <a:pt x="512" y="365"/>
                    </a:lnTo>
                    <a:lnTo>
                      <a:pt x="529" y="379"/>
                    </a:lnTo>
                    <a:lnTo>
                      <a:pt x="546" y="395"/>
                    </a:lnTo>
                    <a:lnTo>
                      <a:pt x="562" y="410"/>
                    </a:lnTo>
                    <a:lnTo>
                      <a:pt x="577" y="427"/>
                    </a:lnTo>
                    <a:lnTo>
                      <a:pt x="590" y="444"/>
                    </a:lnTo>
                    <a:lnTo>
                      <a:pt x="602" y="464"/>
                    </a:lnTo>
                    <a:lnTo>
                      <a:pt x="613" y="483"/>
                    </a:lnTo>
                    <a:lnTo>
                      <a:pt x="622" y="504"/>
                    </a:lnTo>
                    <a:lnTo>
                      <a:pt x="630" y="527"/>
                    </a:lnTo>
                    <a:lnTo>
                      <a:pt x="637" y="551"/>
                    </a:lnTo>
                    <a:lnTo>
                      <a:pt x="642" y="574"/>
                    </a:lnTo>
                    <a:lnTo>
                      <a:pt x="646" y="600"/>
                    </a:lnTo>
                    <a:lnTo>
                      <a:pt x="646" y="600"/>
                    </a:lnTo>
                    <a:lnTo>
                      <a:pt x="657" y="598"/>
                    </a:lnTo>
                    <a:lnTo>
                      <a:pt x="667" y="597"/>
                    </a:lnTo>
                    <a:lnTo>
                      <a:pt x="675" y="593"/>
                    </a:lnTo>
                    <a:lnTo>
                      <a:pt x="684" y="588"/>
                    </a:lnTo>
                    <a:lnTo>
                      <a:pt x="698" y="579"/>
                    </a:lnTo>
                    <a:lnTo>
                      <a:pt x="712" y="569"/>
                    </a:lnTo>
                    <a:lnTo>
                      <a:pt x="712" y="569"/>
                    </a:lnTo>
                    <a:close/>
                    <a:moveTo>
                      <a:pt x="396" y="111"/>
                    </a:moveTo>
                    <a:lnTo>
                      <a:pt x="396" y="111"/>
                    </a:lnTo>
                    <a:lnTo>
                      <a:pt x="376" y="125"/>
                    </a:lnTo>
                    <a:lnTo>
                      <a:pt x="368" y="134"/>
                    </a:lnTo>
                    <a:lnTo>
                      <a:pt x="361" y="143"/>
                    </a:lnTo>
                    <a:lnTo>
                      <a:pt x="355" y="153"/>
                    </a:lnTo>
                    <a:lnTo>
                      <a:pt x="351" y="164"/>
                    </a:lnTo>
                    <a:lnTo>
                      <a:pt x="348" y="177"/>
                    </a:lnTo>
                    <a:lnTo>
                      <a:pt x="348" y="193"/>
                    </a:lnTo>
                    <a:lnTo>
                      <a:pt x="348" y="193"/>
                    </a:lnTo>
                    <a:lnTo>
                      <a:pt x="351" y="225"/>
                    </a:lnTo>
                    <a:lnTo>
                      <a:pt x="352" y="240"/>
                    </a:lnTo>
                    <a:lnTo>
                      <a:pt x="357" y="253"/>
                    </a:lnTo>
                    <a:lnTo>
                      <a:pt x="357" y="253"/>
                    </a:lnTo>
                    <a:lnTo>
                      <a:pt x="362" y="263"/>
                    </a:lnTo>
                    <a:lnTo>
                      <a:pt x="371" y="273"/>
                    </a:lnTo>
                    <a:lnTo>
                      <a:pt x="379" y="281"/>
                    </a:lnTo>
                    <a:lnTo>
                      <a:pt x="390" y="289"/>
                    </a:lnTo>
                    <a:lnTo>
                      <a:pt x="401" y="296"/>
                    </a:lnTo>
                    <a:lnTo>
                      <a:pt x="413" y="301"/>
                    </a:lnTo>
                    <a:lnTo>
                      <a:pt x="424" y="303"/>
                    </a:lnTo>
                    <a:lnTo>
                      <a:pt x="435" y="303"/>
                    </a:lnTo>
                    <a:lnTo>
                      <a:pt x="435" y="303"/>
                    </a:lnTo>
                    <a:lnTo>
                      <a:pt x="445" y="301"/>
                    </a:lnTo>
                    <a:lnTo>
                      <a:pt x="453" y="295"/>
                    </a:lnTo>
                    <a:lnTo>
                      <a:pt x="462" y="287"/>
                    </a:lnTo>
                    <a:lnTo>
                      <a:pt x="467" y="278"/>
                    </a:lnTo>
                    <a:lnTo>
                      <a:pt x="473" y="267"/>
                    </a:lnTo>
                    <a:lnTo>
                      <a:pt x="476" y="256"/>
                    </a:lnTo>
                    <a:lnTo>
                      <a:pt x="479" y="244"/>
                    </a:lnTo>
                    <a:lnTo>
                      <a:pt x="479" y="233"/>
                    </a:lnTo>
                    <a:lnTo>
                      <a:pt x="479" y="233"/>
                    </a:lnTo>
                    <a:lnTo>
                      <a:pt x="479" y="223"/>
                    </a:lnTo>
                    <a:lnTo>
                      <a:pt x="476" y="214"/>
                    </a:lnTo>
                    <a:lnTo>
                      <a:pt x="469" y="197"/>
                    </a:lnTo>
                    <a:lnTo>
                      <a:pt x="460" y="180"/>
                    </a:lnTo>
                    <a:lnTo>
                      <a:pt x="458" y="171"/>
                    </a:lnTo>
                    <a:lnTo>
                      <a:pt x="456" y="163"/>
                    </a:lnTo>
                    <a:lnTo>
                      <a:pt x="456" y="163"/>
                    </a:lnTo>
                    <a:lnTo>
                      <a:pt x="456" y="143"/>
                    </a:lnTo>
                    <a:lnTo>
                      <a:pt x="456" y="134"/>
                    </a:lnTo>
                    <a:lnTo>
                      <a:pt x="456" y="122"/>
                    </a:lnTo>
                    <a:lnTo>
                      <a:pt x="453" y="114"/>
                    </a:lnTo>
                    <a:lnTo>
                      <a:pt x="449" y="105"/>
                    </a:lnTo>
                    <a:lnTo>
                      <a:pt x="445" y="103"/>
                    </a:lnTo>
                    <a:lnTo>
                      <a:pt x="441" y="100"/>
                    </a:lnTo>
                    <a:lnTo>
                      <a:pt x="437" y="98"/>
                    </a:lnTo>
                    <a:lnTo>
                      <a:pt x="430" y="97"/>
                    </a:lnTo>
                    <a:lnTo>
                      <a:pt x="430" y="97"/>
                    </a:lnTo>
                    <a:lnTo>
                      <a:pt x="425" y="97"/>
                    </a:lnTo>
                    <a:lnTo>
                      <a:pt x="420" y="98"/>
                    </a:lnTo>
                    <a:lnTo>
                      <a:pt x="409" y="101"/>
                    </a:lnTo>
                    <a:lnTo>
                      <a:pt x="409" y="101"/>
                    </a:lnTo>
                    <a:lnTo>
                      <a:pt x="410" y="104"/>
                    </a:lnTo>
                    <a:lnTo>
                      <a:pt x="411" y="105"/>
                    </a:lnTo>
                    <a:lnTo>
                      <a:pt x="413" y="107"/>
                    </a:lnTo>
                    <a:lnTo>
                      <a:pt x="413" y="111"/>
                    </a:lnTo>
                    <a:lnTo>
                      <a:pt x="413" y="111"/>
                    </a:lnTo>
                    <a:lnTo>
                      <a:pt x="396" y="111"/>
                    </a:lnTo>
                    <a:lnTo>
                      <a:pt x="396" y="111"/>
                    </a:lnTo>
                    <a:close/>
                    <a:moveTo>
                      <a:pt x="598" y="479"/>
                    </a:moveTo>
                    <a:lnTo>
                      <a:pt x="598" y="479"/>
                    </a:lnTo>
                    <a:lnTo>
                      <a:pt x="585" y="459"/>
                    </a:lnTo>
                    <a:lnTo>
                      <a:pt x="573" y="441"/>
                    </a:lnTo>
                    <a:lnTo>
                      <a:pt x="557" y="423"/>
                    </a:lnTo>
                    <a:lnTo>
                      <a:pt x="542" y="407"/>
                    </a:lnTo>
                    <a:lnTo>
                      <a:pt x="525" y="392"/>
                    </a:lnTo>
                    <a:lnTo>
                      <a:pt x="507" y="378"/>
                    </a:lnTo>
                    <a:lnTo>
                      <a:pt x="469" y="353"/>
                    </a:lnTo>
                    <a:lnTo>
                      <a:pt x="469" y="353"/>
                    </a:lnTo>
                    <a:lnTo>
                      <a:pt x="451" y="341"/>
                    </a:lnTo>
                    <a:lnTo>
                      <a:pt x="432" y="330"/>
                    </a:lnTo>
                    <a:lnTo>
                      <a:pt x="416" y="322"/>
                    </a:lnTo>
                    <a:lnTo>
                      <a:pt x="397" y="315"/>
                    </a:lnTo>
                    <a:lnTo>
                      <a:pt x="397" y="315"/>
                    </a:lnTo>
                    <a:lnTo>
                      <a:pt x="379" y="312"/>
                    </a:lnTo>
                    <a:lnTo>
                      <a:pt x="361" y="310"/>
                    </a:lnTo>
                    <a:lnTo>
                      <a:pt x="344" y="309"/>
                    </a:lnTo>
                    <a:lnTo>
                      <a:pt x="327" y="306"/>
                    </a:lnTo>
                    <a:lnTo>
                      <a:pt x="327" y="306"/>
                    </a:lnTo>
                    <a:lnTo>
                      <a:pt x="302" y="299"/>
                    </a:lnTo>
                    <a:lnTo>
                      <a:pt x="289" y="296"/>
                    </a:lnTo>
                    <a:lnTo>
                      <a:pt x="275" y="294"/>
                    </a:lnTo>
                    <a:lnTo>
                      <a:pt x="275" y="294"/>
                    </a:lnTo>
                    <a:lnTo>
                      <a:pt x="260" y="294"/>
                    </a:lnTo>
                    <a:lnTo>
                      <a:pt x="247" y="294"/>
                    </a:lnTo>
                    <a:lnTo>
                      <a:pt x="234" y="295"/>
                    </a:lnTo>
                    <a:lnTo>
                      <a:pt x="223" y="298"/>
                    </a:lnTo>
                    <a:lnTo>
                      <a:pt x="212" y="302"/>
                    </a:lnTo>
                    <a:lnTo>
                      <a:pt x="201" y="306"/>
                    </a:lnTo>
                    <a:lnTo>
                      <a:pt x="180" y="318"/>
                    </a:lnTo>
                    <a:lnTo>
                      <a:pt x="180" y="318"/>
                    </a:lnTo>
                    <a:lnTo>
                      <a:pt x="170" y="325"/>
                    </a:lnTo>
                    <a:lnTo>
                      <a:pt x="160" y="333"/>
                    </a:lnTo>
                    <a:lnTo>
                      <a:pt x="150" y="343"/>
                    </a:lnTo>
                    <a:lnTo>
                      <a:pt x="142" y="354"/>
                    </a:lnTo>
                    <a:lnTo>
                      <a:pt x="135" y="367"/>
                    </a:lnTo>
                    <a:lnTo>
                      <a:pt x="128" y="381"/>
                    </a:lnTo>
                    <a:lnTo>
                      <a:pt x="122" y="395"/>
                    </a:lnTo>
                    <a:lnTo>
                      <a:pt x="117" y="409"/>
                    </a:lnTo>
                    <a:lnTo>
                      <a:pt x="112" y="424"/>
                    </a:lnTo>
                    <a:lnTo>
                      <a:pt x="109" y="441"/>
                    </a:lnTo>
                    <a:lnTo>
                      <a:pt x="107" y="457"/>
                    </a:lnTo>
                    <a:lnTo>
                      <a:pt x="105" y="473"/>
                    </a:lnTo>
                    <a:lnTo>
                      <a:pt x="105" y="489"/>
                    </a:lnTo>
                    <a:lnTo>
                      <a:pt x="105" y="504"/>
                    </a:lnTo>
                    <a:lnTo>
                      <a:pt x="108" y="521"/>
                    </a:lnTo>
                    <a:lnTo>
                      <a:pt x="111" y="535"/>
                    </a:lnTo>
                    <a:lnTo>
                      <a:pt x="111" y="535"/>
                    </a:lnTo>
                    <a:lnTo>
                      <a:pt x="117" y="567"/>
                    </a:lnTo>
                    <a:lnTo>
                      <a:pt x="119" y="584"/>
                    </a:lnTo>
                    <a:lnTo>
                      <a:pt x="122" y="598"/>
                    </a:lnTo>
                    <a:lnTo>
                      <a:pt x="122" y="598"/>
                    </a:lnTo>
                    <a:lnTo>
                      <a:pt x="126" y="608"/>
                    </a:lnTo>
                    <a:lnTo>
                      <a:pt x="131" y="618"/>
                    </a:lnTo>
                    <a:lnTo>
                      <a:pt x="142" y="638"/>
                    </a:lnTo>
                    <a:lnTo>
                      <a:pt x="152" y="657"/>
                    </a:lnTo>
                    <a:lnTo>
                      <a:pt x="157" y="669"/>
                    </a:lnTo>
                    <a:lnTo>
                      <a:pt x="161" y="678"/>
                    </a:lnTo>
                    <a:lnTo>
                      <a:pt x="161" y="678"/>
                    </a:lnTo>
                    <a:lnTo>
                      <a:pt x="167" y="684"/>
                    </a:lnTo>
                    <a:lnTo>
                      <a:pt x="173" y="688"/>
                    </a:lnTo>
                    <a:lnTo>
                      <a:pt x="182" y="699"/>
                    </a:lnTo>
                    <a:lnTo>
                      <a:pt x="192" y="712"/>
                    </a:lnTo>
                    <a:lnTo>
                      <a:pt x="204" y="725"/>
                    </a:lnTo>
                    <a:lnTo>
                      <a:pt x="204" y="725"/>
                    </a:lnTo>
                    <a:lnTo>
                      <a:pt x="216" y="737"/>
                    </a:lnTo>
                    <a:lnTo>
                      <a:pt x="232" y="749"/>
                    </a:lnTo>
                    <a:lnTo>
                      <a:pt x="247" y="760"/>
                    </a:lnTo>
                    <a:lnTo>
                      <a:pt x="265" y="770"/>
                    </a:lnTo>
                    <a:lnTo>
                      <a:pt x="284" y="779"/>
                    </a:lnTo>
                    <a:lnTo>
                      <a:pt x="302" y="788"/>
                    </a:lnTo>
                    <a:lnTo>
                      <a:pt x="320" y="795"/>
                    </a:lnTo>
                    <a:lnTo>
                      <a:pt x="340" y="802"/>
                    </a:lnTo>
                    <a:lnTo>
                      <a:pt x="340" y="802"/>
                    </a:lnTo>
                    <a:lnTo>
                      <a:pt x="368" y="809"/>
                    </a:lnTo>
                    <a:lnTo>
                      <a:pt x="397" y="813"/>
                    </a:lnTo>
                    <a:lnTo>
                      <a:pt x="427" y="815"/>
                    </a:lnTo>
                    <a:lnTo>
                      <a:pt x="455" y="813"/>
                    </a:lnTo>
                    <a:lnTo>
                      <a:pt x="483" y="810"/>
                    </a:lnTo>
                    <a:lnTo>
                      <a:pt x="511" y="805"/>
                    </a:lnTo>
                    <a:lnTo>
                      <a:pt x="536" y="796"/>
                    </a:lnTo>
                    <a:lnTo>
                      <a:pt x="562" y="785"/>
                    </a:lnTo>
                    <a:lnTo>
                      <a:pt x="562" y="785"/>
                    </a:lnTo>
                    <a:lnTo>
                      <a:pt x="578" y="770"/>
                    </a:lnTo>
                    <a:lnTo>
                      <a:pt x="588" y="763"/>
                    </a:lnTo>
                    <a:lnTo>
                      <a:pt x="598" y="756"/>
                    </a:lnTo>
                    <a:lnTo>
                      <a:pt x="598" y="756"/>
                    </a:lnTo>
                    <a:lnTo>
                      <a:pt x="599" y="747"/>
                    </a:lnTo>
                    <a:lnTo>
                      <a:pt x="602" y="740"/>
                    </a:lnTo>
                    <a:lnTo>
                      <a:pt x="606" y="734"/>
                    </a:lnTo>
                    <a:lnTo>
                      <a:pt x="612" y="729"/>
                    </a:lnTo>
                    <a:lnTo>
                      <a:pt x="623" y="719"/>
                    </a:lnTo>
                    <a:lnTo>
                      <a:pt x="627" y="713"/>
                    </a:lnTo>
                    <a:lnTo>
                      <a:pt x="632" y="706"/>
                    </a:lnTo>
                    <a:lnTo>
                      <a:pt x="632" y="706"/>
                    </a:lnTo>
                    <a:lnTo>
                      <a:pt x="635" y="697"/>
                    </a:lnTo>
                    <a:lnTo>
                      <a:pt x="636" y="685"/>
                    </a:lnTo>
                    <a:lnTo>
                      <a:pt x="636" y="673"/>
                    </a:lnTo>
                    <a:lnTo>
                      <a:pt x="635" y="660"/>
                    </a:lnTo>
                    <a:lnTo>
                      <a:pt x="633" y="633"/>
                    </a:lnTo>
                    <a:lnTo>
                      <a:pt x="633" y="619"/>
                    </a:lnTo>
                    <a:lnTo>
                      <a:pt x="633" y="604"/>
                    </a:lnTo>
                    <a:lnTo>
                      <a:pt x="633" y="604"/>
                    </a:lnTo>
                    <a:lnTo>
                      <a:pt x="625" y="605"/>
                    </a:lnTo>
                    <a:lnTo>
                      <a:pt x="615" y="604"/>
                    </a:lnTo>
                    <a:lnTo>
                      <a:pt x="604" y="603"/>
                    </a:lnTo>
                    <a:lnTo>
                      <a:pt x="594" y="600"/>
                    </a:lnTo>
                    <a:lnTo>
                      <a:pt x="584" y="595"/>
                    </a:lnTo>
                    <a:lnTo>
                      <a:pt x="576" y="591"/>
                    </a:lnTo>
                    <a:lnTo>
                      <a:pt x="570" y="586"/>
                    </a:lnTo>
                    <a:lnTo>
                      <a:pt x="567" y="579"/>
                    </a:lnTo>
                    <a:lnTo>
                      <a:pt x="567" y="579"/>
                    </a:lnTo>
                    <a:lnTo>
                      <a:pt x="583" y="584"/>
                    </a:lnTo>
                    <a:lnTo>
                      <a:pt x="599" y="588"/>
                    </a:lnTo>
                    <a:lnTo>
                      <a:pt x="615" y="591"/>
                    </a:lnTo>
                    <a:lnTo>
                      <a:pt x="623" y="591"/>
                    </a:lnTo>
                    <a:lnTo>
                      <a:pt x="632" y="590"/>
                    </a:lnTo>
                    <a:lnTo>
                      <a:pt x="632" y="590"/>
                    </a:lnTo>
                    <a:lnTo>
                      <a:pt x="625" y="562"/>
                    </a:lnTo>
                    <a:lnTo>
                      <a:pt x="618" y="534"/>
                    </a:lnTo>
                    <a:lnTo>
                      <a:pt x="609" y="506"/>
                    </a:lnTo>
                    <a:lnTo>
                      <a:pt x="604" y="493"/>
                    </a:lnTo>
                    <a:lnTo>
                      <a:pt x="598" y="479"/>
                    </a:lnTo>
                    <a:lnTo>
                      <a:pt x="598" y="479"/>
                    </a:lnTo>
                    <a:close/>
                    <a:moveTo>
                      <a:pt x="1064" y="355"/>
                    </a:moveTo>
                    <a:lnTo>
                      <a:pt x="1064" y="355"/>
                    </a:lnTo>
                    <a:lnTo>
                      <a:pt x="1051" y="353"/>
                    </a:lnTo>
                    <a:lnTo>
                      <a:pt x="1037" y="351"/>
                    </a:lnTo>
                    <a:lnTo>
                      <a:pt x="1023" y="350"/>
                    </a:lnTo>
                    <a:lnTo>
                      <a:pt x="1011" y="350"/>
                    </a:lnTo>
                    <a:lnTo>
                      <a:pt x="998" y="350"/>
                    </a:lnTo>
                    <a:lnTo>
                      <a:pt x="984" y="353"/>
                    </a:lnTo>
                    <a:lnTo>
                      <a:pt x="960" y="358"/>
                    </a:lnTo>
                    <a:lnTo>
                      <a:pt x="936" y="367"/>
                    </a:lnTo>
                    <a:lnTo>
                      <a:pt x="914" y="376"/>
                    </a:lnTo>
                    <a:lnTo>
                      <a:pt x="894" y="391"/>
                    </a:lnTo>
                    <a:lnTo>
                      <a:pt x="876" y="405"/>
                    </a:lnTo>
                    <a:lnTo>
                      <a:pt x="876" y="405"/>
                    </a:lnTo>
                    <a:lnTo>
                      <a:pt x="863" y="417"/>
                    </a:lnTo>
                    <a:lnTo>
                      <a:pt x="852" y="431"/>
                    </a:lnTo>
                    <a:lnTo>
                      <a:pt x="839" y="447"/>
                    </a:lnTo>
                    <a:lnTo>
                      <a:pt x="828" y="462"/>
                    </a:lnTo>
                    <a:lnTo>
                      <a:pt x="818" y="479"/>
                    </a:lnTo>
                    <a:lnTo>
                      <a:pt x="807" y="497"/>
                    </a:lnTo>
                    <a:lnTo>
                      <a:pt x="797" y="515"/>
                    </a:lnTo>
                    <a:lnTo>
                      <a:pt x="789" y="535"/>
                    </a:lnTo>
                    <a:lnTo>
                      <a:pt x="781" y="555"/>
                    </a:lnTo>
                    <a:lnTo>
                      <a:pt x="773" y="576"/>
                    </a:lnTo>
                    <a:lnTo>
                      <a:pt x="766" y="597"/>
                    </a:lnTo>
                    <a:lnTo>
                      <a:pt x="759" y="618"/>
                    </a:lnTo>
                    <a:lnTo>
                      <a:pt x="755" y="640"/>
                    </a:lnTo>
                    <a:lnTo>
                      <a:pt x="751" y="661"/>
                    </a:lnTo>
                    <a:lnTo>
                      <a:pt x="748" y="684"/>
                    </a:lnTo>
                    <a:lnTo>
                      <a:pt x="747" y="706"/>
                    </a:lnTo>
                    <a:lnTo>
                      <a:pt x="747" y="706"/>
                    </a:lnTo>
                    <a:lnTo>
                      <a:pt x="745" y="734"/>
                    </a:lnTo>
                    <a:lnTo>
                      <a:pt x="747" y="760"/>
                    </a:lnTo>
                    <a:lnTo>
                      <a:pt x="750" y="785"/>
                    </a:lnTo>
                    <a:lnTo>
                      <a:pt x="754" y="809"/>
                    </a:lnTo>
                    <a:lnTo>
                      <a:pt x="761" y="830"/>
                    </a:lnTo>
                    <a:lnTo>
                      <a:pt x="771" y="850"/>
                    </a:lnTo>
                    <a:lnTo>
                      <a:pt x="776" y="859"/>
                    </a:lnTo>
                    <a:lnTo>
                      <a:pt x="783" y="868"/>
                    </a:lnTo>
                    <a:lnTo>
                      <a:pt x="789" y="876"/>
                    </a:lnTo>
                    <a:lnTo>
                      <a:pt x="797" y="883"/>
                    </a:lnTo>
                    <a:lnTo>
                      <a:pt x="797" y="883"/>
                    </a:lnTo>
                    <a:lnTo>
                      <a:pt x="807" y="892"/>
                    </a:lnTo>
                    <a:lnTo>
                      <a:pt x="817" y="899"/>
                    </a:lnTo>
                    <a:lnTo>
                      <a:pt x="828" y="904"/>
                    </a:lnTo>
                    <a:lnTo>
                      <a:pt x="839" y="910"/>
                    </a:lnTo>
                    <a:lnTo>
                      <a:pt x="852" y="914"/>
                    </a:lnTo>
                    <a:lnTo>
                      <a:pt x="866" y="917"/>
                    </a:lnTo>
                    <a:lnTo>
                      <a:pt x="882" y="918"/>
                    </a:lnTo>
                    <a:lnTo>
                      <a:pt x="898" y="918"/>
                    </a:lnTo>
                    <a:lnTo>
                      <a:pt x="898" y="918"/>
                    </a:lnTo>
                    <a:lnTo>
                      <a:pt x="917" y="917"/>
                    </a:lnTo>
                    <a:lnTo>
                      <a:pt x="935" y="916"/>
                    </a:lnTo>
                    <a:lnTo>
                      <a:pt x="952" y="913"/>
                    </a:lnTo>
                    <a:lnTo>
                      <a:pt x="969" y="907"/>
                    </a:lnTo>
                    <a:lnTo>
                      <a:pt x="985" y="902"/>
                    </a:lnTo>
                    <a:lnTo>
                      <a:pt x="1001" y="896"/>
                    </a:lnTo>
                    <a:lnTo>
                      <a:pt x="1016" y="889"/>
                    </a:lnTo>
                    <a:lnTo>
                      <a:pt x="1032" y="881"/>
                    </a:lnTo>
                    <a:lnTo>
                      <a:pt x="1060" y="864"/>
                    </a:lnTo>
                    <a:lnTo>
                      <a:pt x="1085" y="844"/>
                    </a:lnTo>
                    <a:lnTo>
                      <a:pt x="1110" y="824"/>
                    </a:lnTo>
                    <a:lnTo>
                      <a:pt x="1133" y="805"/>
                    </a:lnTo>
                    <a:lnTo>
                      <a:pt x="1133" y="805"/>
                    </a:lnTo>
                    <a:lnTo>
                      <a:pt x="1143" y="795"/>
                    </a:lnTo>
                    <a:lnTo>
                      <a:pt x="1154" y="784"/>
                    </a:lnTo>
                    <a:lnTo>
                      <a:pt x="1174" y="757"/>
                    </a:lnTo>
                    <a:lnTo>
                      <a:pt x="1192" y="730"/>
                    </a:lnTo>
                    <a:lnTo>
                      <a:pt x="1199" y="716"/>
                    </a:lnTo>
                    <a:lnTo>
                      <a:pt x="1204" y="704"/>
                    </a:lnTo>
                    <a:lnTo>
                      <a:pt x="1204" y="704"/>
                    </a:lnTo>
                    <a:lnTo>
                      <a:pt x="1211" y="685"/>
                    </a:lnTo>
                    <a:lnTo>
                      <a:pt x="1217" y="667"/>
                    </a:lnTo>
                    <a:lnTo>
                      <a:pt x="1221" y="649"/>
                    </a:lnTo>
                    <a:lnTo>
                      <a:pt x="1226" y="629"/>
                    </a:lnTo>
                    <a:lnTo>
                      <a:pt x="1227" y="611"/>
                    </a:lnTo>
                    <a:lnTo>
                      <a:pt x="1228" y="593"/>
                    </a:lnTo>
                    <a:lnTo>
                      <a:pt x="1228" y="573"/>
                    </a:lnTo>
                    <a:lnTo>
                      <a:pt x="1228" y="555"/>
                    </a:lnTo>
                    <a:lnTo>
                      <a:pt x="1226" y="537"/>
                    </a:lnTo>
                    <a:lnTo>
                      <a:pt x="1223" y="518"/>
                    </a:lnTo>
                    <a:lnTo>
                      <a:pt x="1217" y="501"/>
                    </a:lnTo>
                    <a:lnTo>
                      <a:pt x="1211" y="483"/>
                    </a:lnTo>
                    <a:lnTo>
                      <a:pt x="1204" y="466"/>
                    </a:lnTo>
                    <a:lnTo>
                      <a:pt x="1196" y="451"/>
                    </a:lnTo>
                    <a:lnTo>
                      <a:pt x="1186" y="435"/>
                    </a:lnTo>
                    <a:lnTo>
                      <a:pt x="1175" y="420"/>
                    </a:lnTo>
                    <a:lnTo>
                      <a:pt x="1175" y="420"/>
                    </a:lnTo>
                    <a:lnTo>
                      <a:pt x="1144" y="396"/>
                    </a:lnTo>
                    <a:lnTo>
                      <a:pt x="1113" y="371"/>
                    </a:lnTo>
                    <a:lnTo>
                      <a:pt x="1113" y="371"/>
                    </a:lnTo>
                    <a:lnTo>
                      <a:pt x="1101" y="369"/>
                    </a:lnTo>
                    <a:lnTo>
                      <a:pt x="1089" y="364"/>
                    </a:lnTo>
                    <a:lnTo>
                      <a:pt x="1077" y="360"/>
                    </a:lnTo>
                    <a:lnTo>
                      <a:pt x="1064" y="355"/>
                    </a:lnTo>
                    <a:lnTo>
                      <a:pt x="1064" y="355"/>
                    </a:lnTo>
                    <a:close/>
                    <a:moveTo>
                      <a:pt x="710" y="593"/>
                    </a:moveTo>
                    <a:lnTo>
                      <a:pt x="710" y="593"/>
                    </a:lnTo>
                    <a:lnTo>
                      <a:pt x="708" y="597"/>
                    </a:lnTo>
                    <a:lnTo>
                      <a:pt x="705" y="600"/>
                    </a:lnTo>
                    <a:lnTo>
                      <a:pt x="696" y="604"/>
                    </a:lnTo>
                    <a:lnTo>
                      <a:pt x="688" y="608"/>
                    </a:lnTo>
                    <a:lnTo>
                      <a:pt x="679" y="612"/>
                    </a:lnTo>
                    <a:lnTo>
                      <a:pt x="679" y="612"/>
                    </a:lnTo>
                    <a:lnTo>
                      <a:pt x="678" y="611"/>
                    </a:lnTo>
                    <a:lnTo>
                      <a:pt x="675" y="611"/>
                    </a:lnTo>
                    <a:lnTo>
                      <a:pt x="672" y="611"/>
                    </a:lnTo>
                    <a:lnTo>
                      <a:pt x="670" y="612"/>
                    </a:lnTo>
                    <a:lnTo>
                      <a:pt x="670" y="612"/>
                    </a:lnTo>
                    <a:lnTo>
                      <a:pt x="668" y="625"/>
                    </a:lnTo>
                    <a:lnTo>
                      <a:pt x="668" y="639"/>
                    </a:lnTo>
                    <a:lnTo>
                      <a:pt x="670" y="646"/>
                    </a:lnTo>
                    <a:lnTo>
                      <a:pt x="671" y="650"/>
                    </a:lnTo>
                    <a:lnTo>
                      <a:pt x="674" y="656"/>
                    </a:lnTo>
                    <a:lnTo>
                      <a:pt x="678" y="659"/>
                    </a:lnTo>
                    <a:lnTo>
                      <a:pt x="678" y="659"/>
                    </a:lnTo>
                    <a:lnTo>
                      <a:pt x="685" y="656"/>
                    </a:lnTo>
                    <a:lnTo>
                      <a:pt x="691" y="653"/>
                    </a:lnTo>
                    <a:lnTo>
                      <a:pt x="696" y="649"/>
                    </a:lnTo>
                    <a:lnTo>
                      <a:pt x="699" y="643"/>
                    </a:lnTo>
                    <a:lnTo>
                      <a:pt x="706" y="632"/>
                    </a:lnTo>
                    <a:lnTo>
                      <a:pt x="710" y="628"/>
                    </a:lnTo>
                    <a:lnTo>
                      <a:pt x="715" y="624"/>
                    </a:lnTo>
                    <a:lnTo>
                      <a:pt x="715" y="624"/>
                    </a:lnTo>
                    <a:lnTo>
                      <a:pt x="731" y="624"/>
                    </a:lnTo>
                    <a:lnTo>
                      <a:pt x="737" y="624"/>
                    </a:lnTo>
                    <a:lnTo>
                      <a:pt x="745" y="621"/>
                    </a:lnTo>
                    <a:lnTo>
                      <a:pt x="745" y="621"/>
                    </a:lnTo>
                    <a:lnTo>
                      <a:pt x="744" y="615"/>
                    </a:lnTo>
                    <a:lnTo>
                      <a:pt x="741" y="610"/>
                    </a:lnTo>
                    <a:lnTo>
                      <a:pt x="738" y="604"/>
                    </a:lnTo>
                    <a:lnTo>
                      <a:pt x="734" y="601"/>
                    </a:lnTo>
                    <a:lnTo>
                      <a:pt x="729" y="598"/>
                    </a:lnTo>
                    <a:lnTo>
                      <a:pt x="723" y="595"/>
                    </a:lnTo>
                    <a:lnTo>
                      <a:pt x="710" y="593"/>
                    </a:lnTo>
                    <a:lnTo>
                      <a:pt x="710" y="593"/>
                    </a:lnTo>
                    <a:close/>
                    <a:moveTo>
                      <a:pt x="783" y="896"/>
                    </a:moveTo>
                    <a:lnTo>
                      <a:pt x="783" y="896"/>
                    </a:lnTo>
                    <a:lnTo>
                      <a:pt x="786" y="895"/>
                    </a:lnTo>
                    <a:lnTo>
                      <a:pt x="786" y="895"/>
                    </a:lnTo>
                    <a:lnTo>
                      <a:pt x="785" y="895"/>
                    </a:lnTo>
                    <a:lnTo>
                      <a:pt x="785" y="895"/>
                    </a:lnTo>
                    <a:lnTo>
                      <a:pt x="781" y="892"/>
                    </a:lnTo>
                    <a:lnTo>
                      <a:pt x="776" y="889"/>
                    </a:lnTo>
                    <a:lnTo>
                      <a:pt x="776" y="889"/>
                    </a:lnTo>
                    <a:lnTo>
                      <a:pt x="762" y="862"/>
                    </a:lnTo>
                    <a:lnTo>
                      <a:pt x="751" y="834"/>
                    </a:lnTo>
                    <a:lnTo>
                      <a:pt x="740" y="806"/>
                    </a:lnTo>
                    <a:lnTo>
                      <a:pt x="731" y="778"/>
                    </a:lnTo>
                    <a:lnTo>
                      <a:pt x="716" y="722"/>
                    </a:lnTo>
                    <a:lnTo>
                      <a:pt x="700" y="663"/>
                    </a:lnTo>
                    <a:lnTo>
                      <a:pt x="700" y="663"/>
                    </a:lnTo>
                    <a:lnTo>
                      <a:pt x="682" y="670"/>
                    </a:lnTo>
                    <a:lnTo>
                      <a:pt x="672" y="671"/>
                    </a:lnTo>
                    <a:lnTo>
                      <a:pt x="667" y="670"/>
                    </a:lnTo>
                    <a:lnTo>
                      <a:pt x="663" y="669"/>
                    </a:lnTo>
                    <a:lnTo>
                      <a:pt x="663" y="669"/>
                    </a:lnTo>
                    <a:lnTo>
                      <a:pt x="658" y="653"/>
                    </a:lnTo>
                    <a:lnTo>
                      <a:pt x="657" y="639"/>
                    </a:lnTo>
                    <a:lnTo>
                      <a:pt x="658" y="625"/>
                    </a:lnTo>
                    <a:lnTo>
                      <a:pt x="661" y="611"/>
                    </a:lnTo>
                    <a:lnTo>
                      <a:pt x="661" y="611"/>
                    </a:lnTo>
                    <a:lnTo>
                      <a:pt x="651" y="611"/>
                    </a:lnTo>
                    <a:lnTo>
                      <a:pt x="649" y="611"/>
                    </a:lnTo>
                    <a:lnTo>
                      <a:pt x="646" y="610"/>
                    </a:lnTo>
                    <a:lnTo>
                      <a:pt x="646" y="610"/>
                    </a:lnTo>
                    <a:lnTo>
                      <a:pt x="647" y="624"/>
                    </a:lnTo>
                    <a:lnTo>
                      <a:pt x="647" y="639"/>
                    </a:lnTo>
                    <a:lnTo>
                      <a:pt x="646" y="673"/>
                    </a:lnTo>
                    <a:lnTo>
                      <a:pt x="646" y="704"/>
                    </a:lnTo>
                    <a:lnTo>
                      <a:pt x="646" y="718"/>
                    </a:lnTo>
                    <a:lnTo>
                      <a:pt x="649" y="730"/>
                    </a:lnTo>
                    <a:lnTo>
                      <a:pt x="649" y="730"/>
                    </a:lnTo>
                    <a:lnTo>
                      <a:pt x="654" y="730"/>
                    </a:lnTo>
                    <a:lnTo>
                      <a:pt x="661" y="732"/>
                    </a:lnTo>
                    <a:lnTo>
                      <a:pt x="667" y="733"/>
                    </a:lnTo>
                    <a:lnTo>
                      <a:pt x="672" y="737"/>
                    </a:lnTo>
                    <a:lnTo>
                      <a:pt x="678" y="742"/>
                    </a:lnTo>
                    <a:lnTo>
                      <a:pt x="682" y="746"/>
                    </a:lnTo>
                    <a:lnTo>
                      <a:pt x="685" y="751"/>
                    </a:lnTo>
                    <a:lnTo>
                      <a:pt x="686" y="757"/>
                    </a:lnTo>
                    <a:lnTo>
                      <a:pt x="686" y="757"/>
                    </a:lnTo>
                    <a:lnTo>
                      <a:pt x="682" y="767"/>
                    </a:lnTo>
                    <a:lnTo>
                      <a:pt x="675" y="774"/>
                    </a:lnTo>
                    <a:lnTo>
                      <a:pt x="667" y="778"/>
                    </a:lnTo>
                    <a:lnTo>
                      <a:pt x="657" y="782"/>
                    </a:lnTo>
                    <a:lnTo>
                      <a:pt x="657" y="782"/>
                    </a:lnTo>
                    <a:lnTo>
                      <a:pt x="656" y="800"/>
                    </a:lnTo>
                    <a:lnTo>
                      <a:pt x="656" y="820"/>
                    </a:lnTo>
                    <a:lnTo>
                      <a:pt x="658" y="841"/>
                    </a:lnTo>
                    <a:lnTo>
                      <a:pt x="663" y="861"/>
                    </a:lnTo>
                    <a:lnTo>
                      <a:pt x="667" y="881"/>
                    </a:lnTo>
                    <a:lnTo>
                      <a:pt x="672" y="899"/>
                    </a:lnTo>
                    <a:lnTo>
                      <a:pt x="679" y="917"/>
                    </a:lnTo>
                    <a:lnTo>
                      <a:pt x="686" y="932"/>
                    </a:lnTo>
                    <a:lnTo>
                      <a:pt x="686" y="932"/>
                    </a:lnTo>
                    <a:lnTo>
                      <a:pt x="716" y="991"/>
                    </a:lnTo>
                    <a:lnTo>
                      <a:pt x="730" y="1020"/>
                    </a:lnTo>
                    <a:lnTo>
                      <a:pt x="743" y="1046"/>
                    </a:lnTo>
                    <a:lnTo>
                      <a:pt x="743" y="1046"/>
                    </a:lnTo>
                    <a:lnTo>
                      <a:pt x="754" y="1007"/>
                    </a:lnTo>
                    <a:lnTo>
                      <a:pt x="759" y="987"/>
                    </a:lnTo>
                    <a:lnTo>
                      <a:pt x="768" y="970"/>
                    </a:lnTo>
                    <a:lnTo>
                      <a:pt x="768" y="970"/>
                    </a:lnTo>
                    <a:lnTo>
                      <a:pt x="762" y="962"/>
                    </a:lnTo>
                    <a:lnTo>
                      <a:pt x="759" y="954"/>
                    </a:lnTo>
                    <a:lnTo>
                      <a:pt x="755" y="944"/>
                    </a:lnTo>
                    <a:lnTo>
                      <a:pt x="750" y="937"/>
                    </a:lnTo>
                    <a:lnTo>
                      <a:pt x="750" y="937"/>
                    </a:lnTo>
                    <a:lnTo>
                      <a:pt x="738" y="935"/>
                    </a:lnTo>
                    <a:lnTo>
                      <a:pt x="729" y="932"/>
                    </a:lnTo>
                    <a:lnTo>
                      <a:pt x="724" y="930"/>
                    </a:lnTo>
                    <a:lnTo>
                      <a:pt x="720" y="927"/>
                    </a:lnTo>
                    <a:lnTo>
                      <a:pt x="719" y="924"/>
                    </a:lnTo>
                    <a:lnTo>
                      <a:pt x="717" y="918"/>
                    </a:lnTo>
                    <a:lnTo>
                      <a:pt x="717" y="918"/>
                    </a:lnTo>
                    <a:lnTo>
                      <a:pt x="717" y="913"/>
                    </a:lnTo>
                    <a:lnTo>
                      <a:pt x="720" y="909"/>
                    </a:lnTo>
                    <a:lnTo>
                      <a:pt x="723" y="904"/>
                    </a:lnTo>
                    <a:lnTo>
                      <a:pt x="726" y="902"/>
                    </a:lnTo>
                    <a:lnTo>
                      <a:pt x="734" y="897"/>
                    </a:lnTo>
                    <a:lnTo>
                      <a:pt x="744" y="895"/>
                    </a:lnTo>
                    <a:lnTo>
                      <a:pt x="755" y="895"/>
                    </a:lnTo>
                    <a:lnTo>
                      <a:pt x="765" y="895"/>
                    </a:lnTo>
                    <a:lnTo>
                      <a:pt x="783" y="896"/>
                    </a:lnTo>
                    <a:lnTo>
                      <a:pt x="783" y="896"/>
                    </a:lnTo>
                    <a:close/>
                    <a:moveTo>
                      <a:pt x="733" y="737"/>
                    </a:moveTo>
                    <a:lnTo>
                      <a:pt x="733" y="737"/>
                    </a:lnTo>
                    <a:lnTo>
                      <a:pt x="733" y="708"/>
                    </a:lnTo>
                    <a:lnTo>
                      <a:pt x="736" y="683"/>
                    </a:lnTo>
                    <a:lnTo>
                      <a:pt x="738" y="657"/>
                    </a:lnTo>
                    <a:lnTo>
                      <a:pt x="743" y="633"/>
                    </a:lnTo>
                    <a:lnTo>
                      <a:pt x="743" y="633"/>
                    </a:lnTo>
                    <a:lnTo>
                      <a:pt x="734" y="635"/>
                    </a:lnTo>
                    <a:lnTo>
                      <a:pt x="727" y="636"/>
                    </a:lnTo>
                    <a:lnTo>
                      <a:pt x="722" y="640"/>
                    </a:lnTo>
                    <a:lnTo>
                      <a:pt x="717" y="645"/>
                    </a:lnTo>
                    <a:lnTo>
                      <a:pt x="716" y="650"/>
                    </a:lnTo>
                    <a:lnTo>
                      <a:pt x="715" y="657"/>
                    </a:lnTo>
                    <a:lnTo>
                      <a:pt x="715" y="664"/>
                    </a:lnTo>
                    <a:lnTo>
                      <a:pt x="716" y="671"/>
                    </a:lnTo>
                    <a:lnTo>
                      <a:pt x="720" y="688"/>
                    </a:lnTo>
                    <a:lnTo>
                      <a:pt x="726" y="705"/>
                    </a:lnTo>
                    <a:lnTo>
                      <a:pt x="730" y="722"/>
                    </a:lnTo>
                    <a:lnTo>
                      <a:pt x="733" y="737"/>
                    </a:lnTo>
                    <a:lnTo>
                      <a:pt x="733" y="737"/>
                    </a:lnTo>
                    <a:close/>
                    <a:moveTo>
                      <a:pt x="612" y="761"/>
                    </a:moveTo>
                    <a:lnTo>
                      <a:pt x="612" y="761"/>
                    </a:lnTo>
                    <a:lnTo>
                      <a:pt x="618" y="757"/>
                    </a:lnTo>
                    <a:lnTo>
                      <a:pt x="623" y="751"/>
                    </a:lnTo>
                    <a:lnTo>
                      <a:pt x="627" y="744"/>
                    </a:lnTo>
                    <a:lnTo>
                      <a:pt x="629" y="737"/>
                    </a:lnTo>
                    <a:lnTo>
                      <a:pt x="629" y="737"/>
                    </a:lnTo>
                    <a:lnTo>
                      <a:pt x="625" y="737"/>
                    </a:lnTo>
                    <a:lnTo>
                      <a:pt x="620" y="739"/>
                    </a:lnTo>
                    <a:lnTo>
                      <a:pt x="618" y="742"/>
                    </a:lnTo>
                    <a:lnTo>
                      <a:pt x="616" y="744"/>
                    </a:lnTo>
                    <a:lnTo>
                      <a:pt x="613" y="753"/>
                    </a:lnTo>
                    <a:lnTo>
                      <a:pt x="612" y="761"/>
                    </a:lnTo>
                    <a:lnTo>
                      <a:pt x="612" y="761"/>
                    </a:lnTo>
                    <a:close/>
                    <a:moveTo>
                      <a:pt x="601" y="789"/>
                    </a:moveTo>
                    <a:lnTo>
                      <a:pt x="601" y="789"/>
                    </a:lnTo>
                    <a:lnTo>
                      <a:pt x="604" y="793"/>
                    </a:lnTo>
                    <a:lnTo>
                      <a:pt x="605" y="800"/>
                    </a:lnTo>
                    <a:lnTo>
                      <a:pt x="606" y="809"/>
                    </a:lnTo>
                    <a:lnTo>
                      <a:pt x="608" y="817"/>
                    </a:lnTo>
                    <a:lnTo>
                      <a:pt x="608" y="817"/>
                    </a:lnTo>
                    <a:lnTo>
                      <a:pt x="619" y="812"/>
                    </a:lnTo>
                    <a:lnTo>
                      <a:pt x="629" y="806"/>
                    </a:lnTo>
                    <a:lnTo>
                      <a:pt x="633" y="802"/>
                    </a:lnTo>
                    <a:lnTo>
                      <a:pt x="637" y="798"/>
                    </a:lnTo>
                    <a:lnTo>
                      <a:pt x="640" y="793"/>
                    </a:lnTo>
                    <a:lnTo>
                      <a:pt x="642" y="788"/>
                    </a:lnTo>
                    <a:lnTo>
                      <a:pt x="642" y="788"/>
                    </a:lnTo>
                    <a:lnTo>
                      <a:pt x="639" y="784"/>
                    </a:lnTo>
                    <a:lnTo>
                      <a:pt x="639" y="779"/>
                    </a:lnTo>
                    <a:lnTo>
                      <a:pt x="639" y="778"/>
                    </a:lnTo>
                    <a:lnTo>
                      <a:pt x="639" y="775"/>
                    </a:lnTo>
                    <a:lnTo>
                      <a:pt x="643" y="772"/>
                    </a:lnTo>
                    <a:lnTo>
                      <a:pt x="650" y="770"/>
                    </a:lnTo>
                    <a:lnTo>
                      <a:pt x="663" y="765"/>
                    </a:lnTo>
                    <a:lnTo>
                      <a:pt x="667" y="763"/>
                    </a:lnTo>
                    <a:lnTo>
                      <a:pt x="670" y="760"/>
                    </a:lnTo>
                    <a:lnTo>
                      <a:pt x="670" y="757"/>
                    </a:lnTo>
                    <a:lnTo>
                      <a:pt x="670" y="757"/>
                    </a:lnTo>
                    <a:lnTo>
                      <a:pt x="670" y="753"/>
                    </a:lnTo>
                    <a:lnTo>
                      <a:pt x="668" y="750"/>
                    </a:lnTo>
                    <a:lnTo>
                      <a:pt x="665" y="747"/>
                    </a:lnTo>
                    <a:lnTo>
                      <a:pt x="661" y="746"/>
                    </a:lnTo>
                    <a:lnTo>
                      <a:pt x="653" y="744"/>
                    </a:lnTo>
                    <a:lnTo>
                      <a:pt x="643" y="742"/>
                    </a:lnTo>
                    <a:lnTo>
                      <a:pt x="643" y="742"/>
                    </a:lnTo>
                    <a:lnTo>
                      <a:pt x="640" y="750"/>
                    </a:lnTo>
                    <a:lnTo>
                      <a:pt x="636" y="757"/>
                    </a:lnTo>
                    <a:lnTo>
                      <a:pt x="632" y="763"/>
                    </a:lnTo>
                    <a:lnTo>
                      <a:pt x="626" y="768"/>
                    </a:lnTo>
                    <a:lnTo>
                      <a:pt x="613" y="778"/>
                    </a:lnTo>
                    <a:lnTo>
                      <a:pt x="601" y="789"/>
                    </a:lnTo>
                    <a:lnTo>
                      <a:pt x="601" y="789"/>
                    </a:lnTo>
                    <a:close/>
                    <a:moveTo>
                      <a:pt x="797" y="917"/>
                    </a:moveTo>
                    <a:lnTo>
                      <a:pt x="797" y="917"/>
                    </a:lnTo>
                    <a:lnTo>
                      <a:pt x="779" y="913"/>
                    </a:lnTo>
                    <a:lnTo>
                      <a:pt x="762" y="909"/>
                    </a:lnTo>
                    <a:lnTo>
                      <a:pt x="754" y="909"/>
                    </a:lnTo>
                    <a:lnTo>
                      <a:pt x="747" y="909"/>
                    </a:lnTo>
                    <a:lnTo>
                      <a:pt x="740" y="911"/>
                    </a:lnTo>
                    <a:lnTo>
                      <a:pt x="734" y="917"/>
                    </a:lnTo>
                    <a:lnTo>
                      <a:pt x="734" y="917"/>
                    </a:lnTo>
                    <a:lnTo>
                      <a:pt x="743" y="918"/>
                    </a:lnTo>
                    <a:lnTo>
                      <a:pt x="748" y="920"/>
                    </a:lnTo>
                    <a:lnTo>
                      <a:pt x="754" y="920"/>
                    </a:lnTo>
                    <a:lnTo>
                      <a:pt x="761" y="920"/>
                    </a:lnTo>
                    <a:lnTo>
                      <a:pt x="761" y="920"/>
                    </a:lnTo>
                    <a:lnTo>
                      <a:pt x="764" y="928"/>
                    </a:lnTo>
                    <a:lnTo>
                      <a:pt x="766" y="937"/>
                    </a:lnTo>
                    <a:lnTo>
                      <a:pt x="768" y="945"/>
                    </a:lnTo>
                    <a:lnTo>
                      <a:pt x="771" y="954"/>
                    </a:lnTo>
                    <a:lnTo>
                      <a:pt x="771" y="954"/>
                    </a:lnTo>
                    <a:lnTo>
                      <a:pt x="779" y="954"/>
                    </a:lnTo>
                    <a:lnTo>
                      <a:pt x="785" y="952"/>
                    </a:lnTo>
                    <a:lnTo>
                      <a:pt x="785" y="952"/>
                    </a:lnTo>
                    <a:lnTo>
                      <a:pt x="785" y="944"/>
                    </a:lnTo>
                    <a:lnTo>
                      <a:pt x="786" y="938"/>
                    </a:lnTo>
                    <a:lnTo>
                      <a:pt x="789" y="937"/>
                    </a:lnTo>
                    <a:lnTo>
                      <a:pt x="792" y="935"/>
                    </a:lnTo>
                    <a:lnTo>
                      <a:pt x="799" y="937"/>
                    </a:lnTo>
                    <a:lnTo>
                      <a:pt x="799" y="937"/>
                    </a:lnTo>
                    <a:lnTo>
                      <a:pt x="800" y="938"/>
                    </a:lnTo>
                    <a:lnTo>
                      <a:pt x="800" y="939"/>
                    </a:lnTo>
                    <a:lnTo>
                      <a:pt x="799" y="942"/>
                    </a:lnTo>
                    <a:lnTo>
                      <a:pt x="800" y="945"/>
                    </a:lnTo>
                    <a:lnTo>
                      <a:pt x="800" y="945"/>
                    </a:lnTo>
                    <a:lnTo>
                      <a:pt x="806" y="945"/>
                    </a:lnTo>
                    <a:lnTo>
                      <a:pt x="809" y="947"/>
                    </a:lnTo>
                    <a:lnTo>
                      <a:pt x="816" y="952"/>
                    </a:lnTo>
                    <a:lnTo>
                      <a:pt x="820" y="958"/>
                    </a:lnTo>
                    <a:lnTo>
                      <a:pt x="824" y="965"/>
                    </a:lnTo>
                    <a:lnTo>
                      <a:pt x="828" y="972"/>
                    </a:lnTo>
                    <a:lnTo>
                      <a:pt x="834" y="977"/>
                    </a:lnTo>
                    <a:lnTo>
                      <a:pt x="835" y="979"/>
                    </a:lnTo>
                    <a:lnTo>
                      <a:pt x="839" y="980"/>
                    </a:lnTo>
                    <a:lnTo>
                      <a:pt x="842" y="980"/>
                    </a:lnTo>
                    <a:lnTo>
                      <a:pt x="846" y="980"/>
                    </a:lnTo>
                    <a:lnTo>
                      <a:pt x="846" y="980"/>
                    </a:lnTo>
                    <a:lnTo>
                      <a:pt x="846" y="966"/>
                    </a:lnTo>
                    <a:lnTo>
                      <a:pt x="844" y="954"/>
                    </a:lnTo>
                    <a:lnTo>
                      <a:pt x="839" y="941"/>
                    </a:lnTo>
                    <a:lnTo>
                      <a:pt x="835" y="935"/>
                    </a:lnTo>
                    <a:lnTo>
                      <a:pt x="832" y="931"/>
                    </a:lnTo>
                    <a:lnTo>
                      <a:pt x="832" y="931"/>
                    </a:lnTo>
                    <a:lnTo>
                      <a:pt x="820" y="931"/>
                    </a:lnTo>
                    <a:lnTo>
                      <a:pt x="810" y="930"/>
                    </a:lnTo>
                    <a:lnTo>
                      <a:pt x="806" y="927"/>
                    </a:lnTo>
                    <a:lnTo>
                      <a:pt x="802" y="924"/>
                    </a:lnTo>
                    <a:lnTo>
                      <a:pt x="799" y="921"/>
                    </a:lnTo>
                    <a:lnTo>
                      <a:pt x="797" y="917"/>
                    </a:lnTo>
                    <a:lnTo>
                      <a:pt x="797" y="917"/>
                    </a:lnTo>
                    <a:close/>
                    <a:moveTo>
                      <a:pt x="783" y="966"/>
                    </a:moveTo>
                    <a:lnTo>
                      <a:pt x="783" y="966"/>
                    </a:lnTo>
                    <a:lnTo>
                      <a:pt x="773" y="987"/>
                    </a:lnTo>
                    <a:lnTo>
                      <a:pt x="762" y="1012"/>
                    </a:lnTo>
                    <a:lnTo>
                      <a:pt x="758" y="1027"/>
                    </a:lnTo>
                    <a:lnTo>
                      <a:pt x="754" y="1039"/>
                    </a:lnTo>
                    <a:lnTo>
                      <a:pt x="752" y="1053"/>
                    </a:lnTo>
                    <a:lnTo>
                      <a:pt x="752" y="1067"/>
                    </a:lnTo>
                    <a:lnTo>
                      <a:pt x="752" y="1067"/>
                    </a:lnTo>
                    <a:lnTo>
                      <a:pt x="754" y="1080"/>
                    </a:lnTo>
                    <a:lnTo>
                      <a:pt x="757" y="1091"/>
                    </a:lnTo>
                    <a:lnTo>
                      <a:pt x="766" y="1116"/>
                    </a:lnTo>
                    <a:lnTo>
                      <a:pt x="778" y="1143"/>
                    </a:lnTo>
                    <a:lnTo>
                      <a:pt x="786" y="1168"/>
                    </a:lnTo>
                    <a:lnTo>
                      <a:pt x="786" y="1168"/>
                    </a:lnTo>
                    <a:lnTo>
                      <a:pt x="797" y="1209"/>
                    </a:lnTo>
                    <a:lnTo>
                      <a:pt x="806" y="1251"/>
                    </a:lnTo>
                    <a:lnTo>
                      <a:pt x="813" y="1295"/>
                    </a:lnTo>
                    <a:lnTo>
                      <a:pt x="817" y="1338"/>
                    </a:lnTo>
                    <a:lnTo>
                      <a:pt x="821" y="1382"/>
                    </a:lnTo>
                    <a:lnTo>
                      <a:pt x="824" y="1427"/>
                    </a:lnTo>
                    <a:lnTo>
                      <a:pt x="831" y="1515"/>
                    </a:lnTo>
                    <a:lnTo>
                      <a:pt x="831" y="1515"/>
                    </a:lnTo>
                    <a:lnTo>
                      <a:pt x="832" y="1495"/>
                    </a:lnTo>
                    <a:lnTo>
                      <a:pt x="837" y="1474"/>
                    </a:lnTo>
                    <a:lnTo>
                      <a:pt x="839" y="1453"/>
                    </a:lnTo>
                    <a:lnTo>
                      <a:pt x="842" y="1432"/>
                    </a:lnTo>
                    <a:lnTo>
                      <a:pt x="842" y="1432"/>
                    </a:lnTo>
                    <a:lnTo>
                      <a:pt x="845" y="1392"/>
                    </a:lnTo>
                    <a:lnTo>
                      <a:pt x="846" y="1354"/>
                    </a:lnTo>
                    <a:lnTo>
                      <a:pt x="848" y="1314"/>
                    </a:lnTo>
                    <a:lnTo>
                      <a:pt x="846" y="1278"/>
                    </a:lnTo>
                    <a:lnTo>
                      <a:pt x="845" y="1240"/>
                    </a:lnTo>
                    <a:lnTo>
                      <a:pt x="842" y="1203"/>
                    </a:lnTo>
                    <a:lnTo>
                      <a:pt x="838" y="1167"/>
                    </a:lnTo>
                    <a:lnTo>
                      <a:pt x="832" y="1130"/>
                    </a:lnTo>
                    <a:lnTo>
                      <a:pt x="832" y="1130"/>
                    </a:lnTo>
                    <a:lnTo>
                      <a:pt x="824" y="1087"/>
                    </a:lnTo>
                    <a:lnTo>
                      <a:pt x="816" y="1045"/>
                    </a:lnTo>
                    <a:lnTo>
                      <a:pt x="810" y="1025"/>
                    </a:lnTo>
                    <a:lnTo>
                      <a:pt x="804" y="1004"/>
                    </a:lnTo>
                    <a:lnTo>
                      <a:pt x="797" y="984"/>
                    </a:lnTo>
                    <a:lnTo>
                      <a:pt x="789" y="966"/>
                    </a:lnTo>
                    <a:lnTo>
                      <a:pt x="789" y="966"/>
                    </a:lnTo>
                    <a:lnTo>
                      <a:pt x="786" y="966"/>
                    </a:lnTo>
                    <a:lnTo>
                      <a:pt x="783" y="966"/>
                    </a:lnTo>
                    <a:lnTo>
                      <a:pt x="783" y="966"/>
                    </a:lnTo>
                    <a:close/>
                    <a:moveTo>
                      <a:pt x="818" y="1519"/>
                    </a:moveTo>
                    <a:lnTo>
                      <a:pt x="818" y="1519"/>
                    </a:lnTo>
                    <a:lnTo>
                      <a:pt x="816" y="1465"/>
                    </a:lnTo>
                    <a:lnTo>
                      <a:pt x="811" y="1408"/>
                    </a:lnTo>
                    <a:lnTo>
                      <a:pt x="806" y="1352"/>
                    </a:lnTo>
                    <a:lnTo>
                      <a:pt x="799" y="1298"/>
                    </a:lnTo>
                    <a:lnTo>
                      <a:pt x="790" y="1246"/>
                    </a:lnTo>
                    <a:lnTo>
                      <a:pt x="779" y="1194"/>
                    </a:lnTo>
                    <a:lnTo>
                      <a:pt x="772" y="1170"/>
                    </a:lnTo>
                    <a:lnTo>
                      <a:pt x="765" y="1146"/>
                    </a:lnTo>
                    <a:lnTo>
                      <a:pt x="757" y="1122"/>
                    </a:lnTo>
                    <a:lnTo>
                      <a:pt x="748" y="1101"/>
                    </a:lnTo>
                    <a:lnTo>
                      <a:pt x="748" y="1101"/>
                    </a:lnTo>
                    <a:lnTo>
                      <a:pt x="747" y="1157"/>
                    </a:lnTo>
                    <a:lnTo>
                      <a:pt x="750" y="1213"/>
                    </a:lnTo>
                    <a:lnTo>
                      <a:pt x="754" y="1268"/>
                    </a:lnTo>
                    <a:lnTo>
                      <a:pt x="762" y="1321"/>
                    </a:lnTo>
                    <a:lnTo>
                      <a:pt x="772" y="1373"/>
                    </a:lnTo>
                    <a:lnTo>
                      <a:pt x="786" y="1424"/>
                    </a:lnTo>
                    <a:lnTo>
                      <a:pt x="800" y="1473"/>
                    </a:lnTo>
                    <a:lnTo>
                      <a:pt x="818" y="1519"/>
                    </a:lnTo>
                    <a:lnTo>
                      <a:pt x="818" y="1519"/>
                    </a:lnTo>
                    <a:close/>
                    <a:moveTo>
                      <a:pt x="886" y="1512"/>
                    </a:moveTo>
                    <a:lnTo>
                      <a:pt x="886" y="1512"/>
                    </a:lnTo>
                    <a:lnTo>
                      <a:pt x="907" y="1495"/>
                    </a:lnTo>
                    <a:lnTo>
                      <a:pt x="918" y="1486"/>
                    </a:lnTo>
                    <a:lnTo>
                      <a:pt x="928" y="1474"/>
                    </a:lnTo>
                    <a:lnTo>
                      <a:pt x="936" y="1463"/>
                    </a:lnTo>
                    <a:lnTo>
                      <a:pt x="942" y="1451"/>
                    </a:lnTo>
                    <a:lnTo>
                      <a:pt x="943" y="1444"/>
                    </a:lnTo>
                    <a:lnTo>
                      <a:pt x="945" y="1437"/>
                    </a:lnTo>
                    <a:lnTo>
                      <a:pt x="945" y="1428"/>
                    </a:lnTo>
                    <a:lnTo>
                      <a:pt x="945" y="1420"/>
                    </a:lnTo>
                    <a:lnTo>
                      <a:pt x="945" y="1420"/>
                    </a:lnTo>
                    <a:lnTo>
                      <a:pt x="932" y="1428"/>
                    </a:lnTo>
                    <a:lnTo>
                      <a:pt x="922" y="1437"/>
                    </a:lnTo>
                    <a:lnTo>
                      <a:pt x="914" y="1446"/>
                    </a:lnTo>
                    <a:lnTo>
                      <a:pt x="907" y="1458"/>
                    </a:lnTo>
                    <a:lnTo>
                      <a:pt x="901" y="1470"/>
                    </a:lnTo>
                    <a:lnTo>
                      <a:pt x="896" y="1484"/>
                    </a:lnTo>
                    <a:lnTo>
                      <a:pt x="886" y="1512"/>
                    </a:lnTo>
                    <a:lnTo>
                      <a:pt x="886" y="1512"/>
                    </a:lnTo>
                    <a:close/>
                    <a:moveTo>
                      <a:pt x="646" y="1427"/>
                    </a:moveTo>
                    <a:lnTo>
                      <a:pt x="646" y="1427"/>
                    </a:lnTo>
                    <a:lnTo>
                      <a:pt x="619" y="1427"/>
                    </a:lnTo>
                    <a:lnTo>
                      <a:pt x="592" y="1428"/>
                    </a:lnTo>
                    <a:lnTo>
                      <a:pt x="566" y="1428"/>
                    </a:lnTo>
                    <a:lnTo>
                      <a:pt x="553" y="1428"/>
                    </a:lnTo>
                    <a:lnTo>
                      <a:pt x="542" y="1427"/>
                    </a:lnTo>
                    <a:lnTo>
                      <a:pt x="542" y="1427"/>
                    </a:lnTo>
                    <a:lnTo>
                      <a:pt x="531" y="1431"/>
                    </a:lnTo>
                    <a:lnTo>
                      <a:pt x="519" y="1432"/>
                    </a:lnTo>
                    <a:lnTo>
                      <a:pt x="497" y="1435"/>
                    </a:lnTo>
                    <a:lnTo>
                      <a:pt x="486" y="1438"/>
                    </a:lnTo>
                    <a:lnTo>
                      <a:pt x="476" y="1439"/>
                    </a:lnTo>
                    <a:lnTo>
                      <a:pt x="466" y="1444"/>
                    </a:lnTo>
                    <a:lnTo>
                      <a:pt x="456" y="1448"/>
                    </a:lnTo>
                    <a:lnTo>
                      <a:pt x="456" y="1448"/>
                    </a:lnTo>
                    <a:lnTo>
                      <a:pt x="452" y="1452"/>
                    </a:lnTo>
                    <a:lnTo>
                      <a:pt x="446" y="1458"/>
                    </a:lnTo>
                    <a:lnTo>
                      <a:pt x="438" y="1470"/>
                    </a:lnTo>
                    <a:lnTo>
                      <a:pt x="430" y="1486"/>
                    </a:lnTo>
                    <a:lnTo>
                      <a:pt x="423" y="1504"/>
                    </a:lnTo>
                    <a:lnTo>
                      <a:pt x="416" y="1522"/>
                    </a:lnTo>
                    <a:lnTo>
                      <a:pt x="411" y="1540"/>
                    </a:lnTo>
                    <a:lnTo>
                      <a:pt x="409" y="1557"/>
                    </a:lnTo>
                    <a:lnTo>
                      <a:pt x="407" y="1571"/>
                    </a:lnTo>
                    <a:lnTo>
                      <a:pt x="407" y="1571"/>
                    </a:lnTo>
                    <a:lnTo>
                      <a:pt x="448" y="1580"/>
                    </a:lnTo>
                    <a:lnTo>
                      <a:pt x="466" y="1584"/>
                    </a:lnTo>
                    <a:lnTo>
                      <a:pt x="486" y="1590"/>
                    </a:lnTo>
                    <a:lnTo>
                      <a:pt x="486" y="1590"/>
                    </a:lnTo>
                    <a:lnTo>
                      <a:pt x="487" y="1581"/>
                    </a:lnTo>
                    <a:lnTo>
                      <a:pt x="486" y="1568"/>
                    </a:lnTo>
                    <a:lnTo>
                      <a:pt x="486" y="1554"/>
                    </a:lnTo>
                    <a:lnTo>
                      <a:pt x="486" y="1540"/>
                    </a:lnTo>
                    <a:lnTo>
                      <a:pt x="486" y="1540"/>
                    </a:lnTo>
                    <a:lnTo>
                      <a:pt x="497" y="1528"/>
                    </a:lnTo>
                    <a:lnTo>
                      <a:pt x="504" y="1521"/>
                    </a:lnTo>
                    <a:lnTo>
                      <a:pt x="512" y="1515"/>
                    </a:lnTo>
                    <a:lnTo>
                      <a:pt x="512" y="1515"/>
                    </a:lnTo>
                    <a:lnTo>
                      <a:pt x="522" y="1510"/>
                    </a:lnTo>
                    <a:lnTo>
                      <a:pt x="532" y="1507"/>
                    </a:lnTo>
                    <a:lnTo>
                      <a:pt x="545" y="1502"/>
                    </a:lnTo>
                    <a:lnTo>
                      <a:pt x="557" y="1501"/>
                    </a:lnTo>
                    <a:lnTo>
                      <a:pt x="587" y="1497"/>
                    </a:lnTo>
                    <a:lnTo>
                      <a:pt x="616" y="1497"/>
                    </a:lnTo>
                    <a:lnTo>
                      <a:pt x="646" y="1501"/>
                    </a:lnTo>
                    <a:lnTo>
                      <a:pt x="660" y="1502"/>
                    </a:lnTo>
                    <a:lnTo>
                      <a:pt x="672" y="1507"/>
                    </a:lnTo>
                    <a:lnTo>
                      <a:pt x="684" y="1511"/>
                    </a:lnTo>
                    <a:lnTo>
                      <a:pt x="695" y="1517"/>
                    </a:lnTo>
                    <a:lnTo>
                      <a:pt x="703" y="1522"/>
                    </a:lnTo>
                    <a:lnTo>
                      <a:pt x="710" y="1529"/>
                    </a:lnTo>
                    <a:lnTo>
                      <a:pt x="710" y="1529"/>
                    </a:lnTo>
                    <a:lnTo>
                      <a:pt x="713" y="1535"/>
                    </a:lnTo>
                    <a:lnTo>
                      <a:pt x="716" y="1540"/>
                    </a:lnTo>
                    <a:lnTo>
                      <a:pt x="719" y="1553"/>
                    </a:lnTo>
                    <a:lnTo>
                      <a:pt x="722" y="1566"/>
                    </a:lnTo>
                    <a:lnTo>
                      <a:pt x="724" y="1580"/>
                    </a:lnTo>
                    <a:lnTo>
                      <a:pt x="724" y="1580"/>
                    </a:lnTo>
                    <a:lnTo>
                      <a:pt x="737" y="1580"/>
                    </a:lnTo>
                    <a:lnTo>
                      <a:pt x="748" y="1578"/>
                    </a:lnTo>
                    <a:lnTo>
                      <a:pt x="758" y="1576"/>
                    </a:lnTo>
                    <a:lnTo>
                      <a:pt x="768" y="1573"/>
                    </a:lnTo>
                    <a:lnTo>
                      <a:pt x="776" y="1568"/>
                    </a:lnTo>
                    <a:lnTo>
                      <a:pt x="783" y="1564"/>
                    </a:lnTo>
                    <a:lnTo>
                      <a:pt x="799" y="1553"/>
                    </a:lnTo>
                    <a:lnTo>
                      <a:pt x="799" y="1553"/>
                    </a:lnTo>
                    <a:lnTo>
                      <a:pt x="795" y="1538"/>
                    </a:lnTo>
                    <a:lnTo>
                      <a:pt x="789" y="1522"/>
                    </a:lnTo>
                    <a:lnTo>
                      <a:pt x="783" y="1510"/>
                    </a:lnTo>
                    <a:lnTo>
                      <a:pt x="778" y="1497"/>
                    </a:lnTo>
                    <a:lnTo>
                      <a:pt x="771" y="1486"/>
                    </a:lnTo>
                    <a:lnTo>
                      <a:pt x="762" y="1476"/>
                    </a:lnTo>
                    <a:lnTo>
                      <a:pt x="754" y="1467"/>
                    </a:lnTo>
                    <a:lnTo>
                      <a:pt x="744" y="1459"/>
                    </a:lnTo>
                    <a:lnTo>
                      <a:pt x="734" y="1452"/>
                    </a:lnTo>
                    <a:lnTo>
                      <a:pt x="724" y="1446"/>
                    </a:lnTo>
                    <a:lnTo>
                      <a:pt x="713" y="1441"/>
                    </a:lnTo>
                    <a:lnTo>
                      <a:pt x="700" y="1437"/>
                    </a:lnTo>
                    <a:lnTo>
                      <a:pt x="688" y="1434"/>
                    </a:lnTo>
                    <a:lnTo>
                      <a:pt x="674" y="1431"/>
                    </a:lnTo>
                    <a:lnTo>
                      <a:pt x="646" y="1427"/>
                    </a:lnTo>
                    <a:lnTo>
                      <a:pt x="646" y="1427"/>
                    </a:lnTo>
                    <a:close/>
                    <a:moveTo>
                      <a:pt x="967" y="1547"/>
                    </a:moveTo>
                    <a:lnTo>
                      <a:pt x="967" y="1547"/>
                    </a:lnTo>
                    <a:lnTo>
                      <a:pt x="984" y="1539"/>
                    </a:lnTo>
                    <a:lnTo>
                      <a:pt x="990" y="1535"/>
                    </a:lnTo>
                    <a:lnTo>
                      <a:pt x="995" y="1529"/>
                    </a:lnTo>
                    <a:lnTo>
                      <a:pt x="998" y="1524"/>
                    </a:lnTo>
                    <a:lnTo>
                      <a:pt x="998" y="1518"/>
                    </a:lnTo>
                    <a:lnTo>
                      <a:pt x="995" y="1514"/>
                    </a:lnTo>
                    <a:lnTo>
                      <a:pt x="990" y="1508"/>
                    </a:lnTo>
                    <a:lnTo>
                      <a:pt x="990" y="1508"/>
                    </a:lnTo>
                    <a:lnTo>
                      <a:pt x="959" y="1512"/>
                    </a:lnTo>
                    <a:lnTo>
                      <a:pt x="942" y="1515"/>
                    </a:lnTo>
                    <a:lnTo>
                      <a:pt x="927" y="1519"/>
                    </a:lnTo>
                    <a:lnTo>
                      <a:pt x="911" y="1525"/>
                    </a:lnTo>
                    <a:lnTo>
                      <a:pt x="904" y="1528"/>
                    </a:lnTo>
                    <a:lnTo>
                      <a:pt x="898" y="1532"/>
                    </a:lnTo>
                    <a:lnTo>
                      <a:pt x="893" y="1538"/>
                    </a:lnTo>
                    <a:lnTo>
                      <a:pt x="889" y="1543"/>
                    </a:lnTo>
                    <a:lnTo>
                      <a:pt x="884" y="1550"/>
                    </a:lnTo>
                    <a:lnTo>
                      <a:pt x="883" y="1559"/>
                    </a:lnTo>
                    <a:lnTo>
                      <a:pt x="883" y="1559"/>
                    </a:lnTo>
                    <a:lnTo>
                      <a:pt x="894" y="1561"/>
                    </a:lnTo>
                    <a:lnTo>
                      <a:pt x="904" y="1564"/>
                    </a:lnTo>
                    <a:lnTo>
                      <a:pt x="915" y="1563"/>
                    </a:lnTo>
                    <a:lnTo>
                      <a:pt x="927" y="1561"/>
                    </a:lnTo>
                    <a:lnTo>
                      <a:pt x="938" y="1559"/>
                    </a:lnTo>
                    <a:lnTo>
                      <a:pt x="948" y="1556"/>
                    </a:lnTo>
                    <a:lnTo>
                      <a:pt x="967" y="1547"/>
                    </a:lnTo>
                    <a:lnTo>
                      <a:pt x="967" y="1547"/>
                    </a:lnTo>
                    <a:close/>
                    <a:moveTo>
                      <a:pt x="696" y="1536"/>
                    </a:moveTo>
                    <a:lnTo>
                      <a:pt x="696" y="1536"/>
                    </a:lnTo>
                    <a:lnTo>
                      <a:pt x="685" y="1531"/>
                    </a:lnTo>
                    <a:lnTo>
                      <a:pt x="674" y="1525"/>
                    </a:lnTo>
                    <a:lnTo>
                      <a:pt x="663" y="1521"/>
                    </a:lnTo>
                    <a:lnTo>
                      <a:pt x="650" y="1518"/>
                    </a:lnTo>
                    <a:lnTo>
                      <a:pt x="625" y="1512"/>
                    </a:lnTo>
                    <a:lnTo>
                      <a:pt x="598" y="1512"/>
                    </a:lnTo>
                    <a:lnTo>
                      <a:pt x="573" y="1514"/>
                    </a:lnTo>
                    <a:lnTo>
                      <a:pt x="560" y="1517"/>
                    </a:lnTo>
                    <a:lnTo>
                      <a:pt x="547" y="1519"/>
                    </a:lnTo>
                    <a:lnTo>
                      <a:pt x="536" y="1524"/>
                    </a:lnTo>
                    <a:lnTo>
                      <a:pt x="525" y="1528"/>
                    </a:lnTo>
                    <a:lnTo>
                      <a:pt x="515" y="1533"/>
                    </a:lnTo>
                    <a:lnTo>
                      <a:pt x="505" y="1539"/>
                    </a:lnTo>
                    <a:lnTo>
                      <a:pt x="505" y="1539"/>
                    </a:lnTo>
                    <a:lnTo>
                      <a:pt x="501" y="1552"/>
                    </a:lnTo>
                    <a:lnTo>
                      <a:pt x="501" y="1559"/>
                    </a:lnTo>
                    <a:lnTo>
                      <a:pt x="501" y="1564"/>
                    </a:lnTo>
                    <a:lnTo>
                      <a:pt x="501" y="1564"/>
                    </a:lnTo>
                    <a:lnTo>
                      <a:pt x="508" y="1559"/>
                    </a:lnTo>
                    <a:lnTo>
                      <a:pt x="515" y="1556"/>
                    </a:lnTo>
                    <a:lnTo>
                      <a:pt x="524" y="1554"/>
                    </a:lnTo>
                    <a:lnTo>
                      <a:pt x="532" y="1554"/>
                    </a:lnTo>
                    <a:lnTo>
                      <a:pt x="550" y="1554"/>
                    </a:lnTo>
                    <a:lnTo>
                      <a:pt x="567" y="1554"/>
                    </a:lnTo>
                    <a:lnTo>
                      <a:pt x="567" y="1554"/>
                    </a:lnTo>
                    <a:lnTo>
                      <a:pt x="595" y="1553"/>
                    </a:lnTo>
                    <a:lnTo>
                      <a:pt x="629" y="1552"/>
                    </a:lnTo>
                    <a:lnTo>
                      <a:pt x="665" y="1552"/>
                    </a:lnTo>
                    <a:lnTo>
                      <a:pt x="684" y="1553"/>
                    </a:lnTo>
                    <a:lnTo>
                      <a:pt x="703" y="1554"/>
                    </a:lnTo>
                    <a:lnTo>
                      <a:pt x="703" y="1554"/>
                    </a:lnTo>
                    <a:lnTo>
                      <a:pt x="703" y="1553"/>
                    </a:lnTo>
                    <a:lnTo>
                      <a:pt x="703" y="1550"/>
                    </a:lnTo>
                    <a:lnTo>
                      <a:pt x="700" y="1546"/>
                    </a:lnTo>
                    <a:lnTo>
                      <a:pt x="698" y="1542"/>
                    </a:lnTo>
                    <a:lnTo>
                      <a:pt x="696" y="1536"/>
                    </a:lnTo>
                    <a:lnTo>
                      <a:pt x="696" y="1536"/>
                    </a:lnTo>
                    <a:close/>
                    <a:moveTo>
                      <a:pt x="861" y="1567"/>
                    </a:moveTo>
                    <a:lnTo>
                      <a:pt x="861" y="1567"/>
                    </a:lnTo>
                    <a:lnTo>
                      <a:pt x="862" y="1564"/>
                    </a:lnTo>
                    <a:lnTo>
                      <a:pt x="863" y="1559"/>
                    </a:lnTo>
                    <a:lnTo>
                      <a:pt x="863" y="1554"/>
                    </a:lnTo>
                    <a:lnTo>
                      <a:pt x="862" y="1550"/>
                    </a:lnTo>
                    <a:lnTo>
                      <a:pt x="861" y="1546"/>
                    </a:lnTo>
                    <a:lnTo>
                      <a:pt x="856" y="1543"/>
                    </a:lnTo>
                    <a:lnTo>
                      <a:pt x="856" y="1543"/>
                    </a:lnTo>
                    <a:lnTo>
                      <a:pt x="848" y="1552"/>
                    </a:lnTo>
                    <a:lnTo>
                      <a:pt x="845" y="1557"/>
                    </a:lnTo>
                    <a:lnTo>
                      <a:pt x="845" y="1567"/>
                    </a:lnTo>
                    <a:lnTo>
                      <a:pt x="845" y="1567"/>
                    </a:lnTo>
                    <a:lnTo>
                      <a:pt x="846" y="1568"/>
                    </a:lnTo>
                    <a:lnTo>
                      <a:pt x="849" y="1568"/>
                    </a:lnTo>
                    <a:lnTo>
                      <a:pt x="852" y="1570"/>
                    </a:lnTo>
                    <a:lnTo>
                      <a:pt x="855" y="1571"/>
                    </a:lnTo>
                    <a:lnTo>
                      <a:pt x="855" y="1571"/>
                    </a:lnTo>
                    <a:lnTo>
                      <a:pt x="858" y="1566"/>
                    </a:lnTo>
                    <a:lnTo>
                      <a:pt x="859" y="1566"/>
                    </a:lnTo>
                    <a:lnTo>
                      <a:pt x="861" y="1567"/>
                    </a:lnTo>
                    <a:lnTo>
                      <a:pt x="861" y="1567"/>
                    </a:lnTo>
                    <a:close/>
                    <a:moveTo>
                      <a:pt x="296" y="1560"/>
                    </a:moveTo>
                    <a:lnTo>
                      <a:pt x="296" y="1560"/>
                    </a:lnTo>
                    <a:lnTo>
                      <a:pt x="284" y="1559"/>
                    </a:lnTo>
                    <a:lnTo>
                      <a:pt x="271" y="1554"/>
                    </a:lnTo>
                    <a:lnTo>
                      <a:pt x="260" y="1550"/>
                    </a:lnTo>
                    <a:lnTo>
                      <a:pt x="248" y="1547"/>
                    </a:lnTo>
                    <a:lnTo>
                      <a:pt x="248" y="1547"/>
                    </a:lnTo>
                    <a:lnTo>
                      <a:pt x="223" y="1546"/>
                    </a:lnTo>
                    <a:lnTo>
                      <a:pt x="192" y="1547"/>
                    </a:lnTo>
                    <a:lnTo>
                      <a:pt x="164" y="1550"/>
                    </a:lnTo>
                    <a:lnTo>
                      <a:pt x="153" y="1553"/>
                    </a:lnTo>
                    <a:lnTo>
                      <a:pt x="143" y="1557"/>
                    </a:lnTo>
                    <a:lnTo>
                      <a:pt x="143" y="1557"/>
                    </a:lnTo>
                    <a:lnTo>
                      <a:pt x="133" y="1561"/>
                    </a:lnTo>
                    <a:lnTo>
                      <a:pt x="124" y="1568"/>
                    </a:lnTo>
                    <a:lnTo>
                      <a:pt x="107" y="1585"/>
                    </a:lnTo>
                    <a:lnTo>
                      <a:pt x="90" y="1602"/>
                    </a:lnTo>
                    <a:lnTo>
                      <a:pt x="81" y="1611"/>
                    </a:lnTo>
                    <a:lnTo>
                      <a:pt x="72" y="1618"/>
                    </a:lnTo>
                    <a:lnTo>
                      <a:pt x="72" y="1618"/>
                    </a:lnTo>
                    <a:lnTo>
                      <a:pt x="88" y="1618"/>
                    </a:lnTo>
                    <a:lnTo>
                      <a:pt x="102" y="1615"/>
                    </a:lnTo>
                    <a:lnTo>
                      <a:pt x="118" y="1615"/>
                    </a:lnTo>
                    <a:lnTo>
                      <a:pt x="126" y="1615"/>
                    </a:lnTo>
                    <a:lnTo>
                      <a:pt x="136" y="1616"/>
                    </a:lnTo>
                    <a:lnTo>
                      <a:pt x="136" y="1616"/>
                    </a:lnTo>
                    <a:lnTo>
                      <a:pt x="143" y="1601"/>
                    </a:lnTo>
                    <a:lnTo>
                      <a:pt x="156" y="1584"/>
                    </a:lnTo>
                    <a:lnTo>
                      <a:pt x="163" y="1576"/>
                    </a:lnTo>
                    <a:lnTo>
                      <a:pt x="170" y="1568"/>
                    </a:lnTo>
                    <a:lnTo>
                      <a:pt x="175" y="1563"/>
                    </a:lnTo>
                    <a:lnTo>
                      <a:pt x="182" y="1560"/>
                    </a:lnTo>
                    <a:lnTo>
                      <a:pt x="182" y="1560"/>
                    </a:lnTo>
                    <a:lnTo>
                      <a:pt x="187" y="1560"/>
                    </a:lnTo>
                    <a:lnTo>
                      <a:pt x="191" y="1560"/>
                    </a:lnTo>
                    <a:lnTo>
                      <a:pt x="204" y="1564"/>
                    </a:lnTo>
                    <a:lnTo>
                      <a:pt x="219" y="1568"/>
                    </a:lnTo>
                    <a:lnTo>
                      <a:pt x="233" y="1571"/>
                    </a:lnTo>
                    <a:lnTo>
                      <a:pt x="233" y="1571"/>
                    </a:lnTo>
                    <a:lnTo>
                      <a:pt x="244" y="1571"/>
                    </a:lnTo>
                    <a:lnTo>
                      <a:pt x="257" y="1570"/>
                    </a:lnTo>
                    <a:lnTo>
                      <a:pt x="279" y="1567"/>
                    </a:lnTo>
                    <a:lnTo>
                      <a:pt x="288" y="1567"/>
                    </a:lnTo>
                    <a:lnTo>
                      <a:pt x="298" y="1567"/>
                    </a:lnTo>
                    <a:lnTo>
                      <a:pt x="305" y="1570"/>
                    </a:lnTo>
                    <a:lnTo>
                      <a:pt x="312" y="1576"/>
                    </a:lnTo>
                    <a:lnTo>
                      <a:pt x="312" y="1576"/>
                    </a:lnTo>
                    <a:lnTo>
                      <a:pt x="313" y="1587"/>
                    </a:lnTo>
                    <a:lnTo>
                      <a:pt x="314" y="1592"/>
                    </a:lnTo>
                    <a:lnTo>
                      <a:pt x="316" y="1597"/>
                    </a:lnTo>
                    <a:lnTo>
                      <a:pt x="316" y="1597"/>
                    </a:lnTo>
                    <a:lnTo>
                      <a:pt x="313" y="1612"/>
                    </a:lnTo>
                    <a:lnTo>
                      <a:pt x="307" y="1626"/>
                    </a:lnTo>
                    <a:lnTo>
                      <a:pt x="307" y="1626"/>
                    </a:lnTo>
                    <a:lnTo>
                      <a:pt x="330" y="1622"/>
                    </a:lnTo>
                    <a:lnTo>
                      <a:pt x="348" y="1622"/>
                    </a:lnTo>
                    <a:lnTo>
                      <a:pt x="366" y="1622"/>
                    </a:lnTo>
                    <a:lnTo>
                      <a:pt x="386" y="1622"/>
                    </a:lnTo>
                    <a:lnTo>
                      <a:pt x="386" y="1622"/>
                    </a:lnTo>
                    <a:lnTo>
                      <a:pt x="379" y="1616"/>
                    </a:lnTo>
                    <a:lnTo>
                      <a:pt x="376" y="1613"/>
                    </a:lnTo>
                    <a:lnTo>
                      <a:pt x="375" y="1611"/>
                    </a:lnTo>
                    <a:lnTo>
                      <a:pt x="373" y="1604"/>
                    </a:lnTo>
                    <a:lnTo>
                      <a:pt x="376" y="1597"/>
                    </a:lnTo>
                    <a:lnTo>
                      <a:pt x="383" y="1581"/>
                    </a:lnTo>
                    <a:lnTo>
                      <a:pt x="386" y="1573"/>
                    </a:lnTo>
                    <a:lnTo>
                      <a:pt x="389" y="1566"/>
                    </a:lnTo>
                    <a:lnTo>
                      <a:pt x="389" y="1566"/>
                    </a:lnTo>
                    <a:lnTo>
                      <a:pt x="365" y="1563"/>
                    </a:lnTo>
                    <a:lnTo>
                      <a:pt x="341" y="1561"/>
                    </a:lnTo>
                    <a:lnTo>
                      <a:pt x="296" y="1560"/>
                    </a:lnTo>
                    <a:lnTo>
                      <a:pt x="296" y="1560"/>
                    </a:lnTo>
                    <a:close/>
                    <a:moveTo>
                      <a:pt x="501" y="1571"/>
                    </a:moveTo>
                    <a:lnTo>
                      <a:pt x="501" y="1571"/>
                    </a:lnTo>
                    <a:lnTo>
                      <a:pt x="504" y="1580"/>
                    </a:lnTo>
                    <a:lnTo>
                      <a:pt x="503" y="1588"/>
                    </a:lnTo>
                    <a:lnTo>
                      <a:pt x="501" y="1597"/>
                    </a:lnTo>
                    <a:lnTo>
                      <a:pt x="500" y="1605"/>
                    </a:lnTo>
                    <a:lnTo>
                      <a:pt x="494" y="1620"/>
                    </a:lnTo>
                    <a:lnTo>
                      <a:pt x="493" y="1629"/>
                    </a:lnTo>
                    <a:lnTo>
                      <a:pt x="493" y="1636"/>
                    </a:lnTo>
                    <a:lnTo>
                      <a:pt x="493" y="1636"/>
                    </a:lnTo>
                    <a:lnTo>
                      <a:pt x="519" y="1632"/>
                    </a:lnTo>
                    <a:lnTo>
                      <a:pt x="545" y="1629"/>
                    </a:lnTo>
                    <a:lnTo>
                      <a:pt x="571" y="1627"/>
                    </a:lnTo>
                    <a:lnTo>
                      <a:pt x="598" y="1627"/>
                    </a:lnTo>
                    <a:lnTo>
                      <a:pt x="651" y="1627"/>
                    </a:lnTo>
                    <a:lnTo>
                      <a:pt x="677" y="1627"/>
                    </a:lnTo>
                    <a:lnTo>
                      <a:pt x="703" y="1625"/>
                    </a:lnTo>
                    <a:lnTo>
                      <a:pt x="703" y="1625"/>
                    </a:lnTo>
                    <a:lnTo>
                      <a:pt x="706" y="1605"/>
                    </a:lnTo>
                    <a:lnTo>
                      <a:pt x="708" y="1590"/>
                    </a:lnTo>
                    <a:lnTo>
                      <a:pt x="708" y="1590"/>
                    </a:lnTo>
                    <a:lnTo>
                      <a:pt x="706" y="1585"/>
                    </a:lnTo>
                    <a:lnTo>
                      <a:pt x="702" y="1583"/>
                    </a:lnTo>
                    <a:lnTo>
                      <a:pt x="700" y="1580"/>
                    </a:lnTo>
                    <a:lnTo>
                      <a:pt x="700" y="1577"/>
                    </a:lnTo>
                    <a:lnTo>
                      <a:pt x="700" y="1574"/>
                    </a:lnTo>
                    <a:lnTo>
                      <a:pt x="700" y="1574"/>
                    </a:lnTo>
                    <a:lnTo>
                      <a:pt x="705" y="1574"/>
                    </a:lnTo>
                    <a:lnTo>
                      <a:pt x="708" y="1576"/>
                    </a:lnTo>
                    <a:lnTo>
                      <a:pt x="709" y="1576"/>
                    </a:lnTo>
                    <a:lnTo>
                      <a:pt x="710" y="1573"/>
                    </a:lnTo>
                    <a:lnTo>
                      <a:pt x="710" y="1573"/>
                    </a:lnTo>
                    <a:lnTo>
                      <a:pt x="685" y="1567"/>
                    </a:lnTo>
                    <a:lnTo>
                      <a:pt x="660" y="1566"/>
                    </a:lnTo>
                    <a:lnTo>
                      <a:pt x="636" y="1566"/>
                    </a:lnTo>
                    <a:lnTo>
                      <a:pt x="611" y="1567"/>
                    </a:lnTo>
                    <a:lnTo>
                      <a:pt x="557" y="1570"/>
                    </a:lnTo>
                    <a:lnTo>
                      <a:pt x="531" y="1571"/>
                    </a:lnTo>
                    <a:lnTo>
                      <a:pt x="501" y="1571"/>
                    </a:lnTo>
                    <a:lnTo>
                      <a:pt x="501" y="1571"/>
                    </a:lnTo>
                    <a:close/>
                    <a:moveTo>
                      <a:pt x="722" y="1594"/>
                    </a:moveTo>
                    <a:lnTo>
                      <a:pt x="722" y="1594"/>
                    </a:lnTo>
                    <a:lnTo>
                      <a:pt x="727" y="1597"/>
                    </a:lnTo>
                    <a:lnTo>
                      <a:pt x="731" y="1598"/>
                    </a:lnTo>
                    <a:lnTo>
                      <a:pt x="743" y="1599"/>
                    </a:lnTo>
                    <a:lnTo>
                      <a:pt x="754" y="1599"/>
                    </a:lnTo>
                    <a:lnTo>
                      <a:pt x="765" y="1597"/>
                    </a:lnTo>
                    <a:lnTo>
                      <a:pt x="778" y="1592"/>
                    </a:lnTo>
                    <a:lnTo>
                      <a:pt x="789" y="1587"/>
                    </a:lnTo>
                    <a:lnTo>
                      <a:pt x="810" y="1574"/>
                    </a:lnTo>
                    <a:lnTo>
                      <a:pt x="810" y="1574"/>
                    </a:lnTo>
                    <a:lnTo>
                      <a:pt x="809" y="1571"/>
                    </a:lnTo>
                    <a:lnTo>
                      <a:pt x="810" y="1568"/>
                    </a:lnTo>
                    <a:lnTo>
                      <a:pt x="811" y="1567"/>
                    </a:lnTo>
                    <a:lnTo>
                      <a:pt x="810" y="1566"/>
                    </a:lnTo>
                    <a:lnTo>
                      <a:pt x="810" y="1566"/>
                    </a:lnTo>
                    <a:lnTo>
                      <a:pt x="802" y="1571"/>
                    </a:lnTo>
                    <a:lnTo>
                      <a:pt x="792" y="1577"/>
                    </a:lnTo>
                    <a:lnTo>
                      <a:pt x="781" y="1581"/>
                    </a:lnTo>
                    <a:lnTo>
                      <a:pt x="768" y="1585"/>
                    </a:lnTo>
                    <a:lnTo>
                      <a:pt x="743" y="1591"/>
                    </a:lnTo>
                    <a:lnTo>
                      <a:pt x="722" y="1594"/>
                    </a:lnTo>
                    <a:lnTo>
                      <a:pt x="722" y="1594"/>
                    </a:lnTo>
                    <a:close/>
                    <a:moveTo>
                      <a:pt x="1157" y="1587"/>
                    </a:moveTo>
                    <a:lnTo>
                      <a:pt x="1157" y="1587"/>
                    </a:lnTo>
                    <a:lnTo>
                      <a:pt x="1148" y="1584"/>
                    </a:lnTo>
                    <a:lnTo>
                      <a:pt x="1138" y="1581"/>
                    </a:lnTo>
                    <a:lnTo>
                      <a:pt x="1129" y="1581"/>
                    </a:lnTo>
                    <a:lnTo>
                      <a:pt x="1120" y="1581"/>
                    </a:lnTo>
                    <a:lnTo>
                      <a:pt x="1101" y="1583"/>
                    </a:lnTo>
                    <a:lnTo>
                      <a:pt x="1078" y="1583"/>
                    </a:lnTo>
                    <a:lnTo>
                      <a:pt x="1078" y="1583"/>
                    </a:lnTo>
                    <a:lnTo>
                      <a:pt x="1046" y="1581"/>
                    </a:lnTo>
                    <a:lnTo>
                      <a:pt x="1012" y="1580"/>
                    </a:lnTo>
                    <a:lnTo>
                      <a:pt x="978" y="1578"/>
                    </a:lnTo>
                    <a:lnTo>
                      <a:pt x="962" y="1580"/>
                    </a:lnTo>
                    <a:lnTo>
                      <a:pt x="945" y="1581"/>
                    </a:lnTo>
                    <a:lnTo>
                      <a:pt x="945" y="1581"/>
                    </a:lnTo>
                    <a:lnTo>
                      <a:pt x="942" y="1578"/>
                    </a:lnTo>
                    <a:lnTo>
                      <a:pt x="938" y="1576"/>
                    </a:lnTo>
                    <a:lnTo>
                      <a:pt x="931" y="1573"/>
                    </a:lnTo>
                    <a:lnTo>
                      <a:pt x="927" y="1574"/>
                    </a:lnTo>
                    <a:lnTo>
                      <a:pt x="922" y="1574"/>
                    </a:lnTo>
                    <a:lnTo>
                      <a:pt x="919" y="1577"/>
                    </a:lnTo>
                    <a:lnTo>
                      <a:pt x="917" y="1580"/>
                    </a:lnTo>
                    <a:lnTo>
                      <a:pt x="917" y="1580"/>
                    </a:lnTo>
                    <a:lnTo>
                      <a:pt x="924" y="1583"/>
                    </a:lnTo>
                    <a:lnTo>
                      <a:pt x="931" y="1587"/>
                    </a:lnTo>
                    <a:lnTo>
                      <a:pt x="945" y="1598"/>
                    </a:lnTo>
                    <a:lnTo>
                      <a:pt x="956" y="1609"/>
                    </a:lnTo>
                    <a:lnTo>
                      <a:pt x="964" y="1623"/>
                    </a:lnTo>
                    <a:lnTo>
                      <a:pt x="964" y="1623"/>
                    </a:lnTo>
                    <a:lnTo>
                      <a:pt x="988" y="1623"/>
                    </a:lnTo>
                    <a:lnTo>
                      <a:pt x="998" y="1623"/>
                    </a:lnTo>
                    <a:lnTo>
                      <a:pt x="1009" y="1622"/>
                    </a:lnTo>
                    <a:lnTo>
                      <a:pt x="1009" y="1622"/>
                    </a:lnTo>
                    <a:lnTo>
                      <a:pt x="1007" y="1609"/>
                    </a:lnTo>
                    <a:lnTo>
                      <a:pt x="1008" y="1605"/>
                    </a:lnTo>
                    <a:lnTo>
                      <a:pt x="1008" y="1601"/>
                    </a:lnTo>
                    <a:lnTo>
                      <a:pt x="1011" y="1598"/>
                    </a:lnTo>
                    <a:lnTo>
                      <a:pt x="1014" y="1595"/>
                    </a:lnTo>
                    <a:lnTo>
                      <a:pt x="1019" y="1591"/>
                    </a:lnTo>
                    <a:lnTo>
                      <a:pt x="1028" y="1590"/>
                    </a:lnTo>
                    <a:lnTo>
                      <a:pt x="1037" y="1588"/>
                    </a:lnTo>
                    <a:lnTo>
                      <a:pt x="1060" y="1590"/>
                    </a:lnTo>
                    <a:lnTo>
                      <a:pt x="1060" y="1590"/>
                    </a:lnTo>
                    <a:lnTo>
                      <a:pt x="1081" y="1591"/>
                    </a:lnTo>
                    <a:lnTo>
                      <a:pt x="1102" y="1590"/>
                    </a:lnTo>
                    <a:lnTo>
                      <a:pt x="1122" y="1590"/>
                    </a:lnTo>
                    <a:lnTo>
                      <a:pt x="1141" y="1591"/>
                    </a:lnTo>
                    <a:lnTo>
                      <a:pt x="1141" y="1591"/>
                    </a:lnTo>
                    <a:lnTo>
                      <a:pt x="1148" y="1598"/>
                    </a:lnTo>
                    <a:lnTo>
                      <a:pt x="1155" y="1605"/>
                    </a:lnTo>
                    <a:lnTo>
                      <a:pt x="1162" y="1613"/>
                    </a:lnTo>
                    <a:lnTo>
                      <a:pt x="1171" y="1622"/>
                    </a:lnTo>
                    <a:lnTo>
                      <a:pt x="1179" y="1627"/>
                    </a:lnTo>
                    <a:lnTo>
                      <a:pt x="1188" y="1632"/>
                    </a:lnTo>
                    <a:lnTo>
                      <a:pt x="1193" y="1633"/>
                    </a:lnTo>
                    <a:lnTo>
                      <a:pt x="1199" y="1633"/>
                    </a:lnTo>
                    <a:lnTo>
                      <a:pt x="1204" y="1632"/>
                    </a:lnTo>
                    <a:lnTo>
                      <a:pt x="1210" y="1629"/>
                    </a:lnTo>
                    <a:lnTo>
                      <a:pt x="1210" y="1629"/>
                    </a:lnTo>
                    <a:lnTo>
                      <a:pt x="1203" y="1623"/>
                    </a:lnTo>
                    <a:lnTo>
                      <a:pt x="1196" y="1618"/>
                    </a:lnTo>
                    <a:lnTo>
                      <a:pt x="1183" y="1606"/>
                    </a:lnTo>
                    <a:lnTo>
                      <a:pt x="1172" y="1595"/>
                    </a:lnTo>
                    <a:lnTo>
                      <a:pt x="1165" y="1590"/>
                    </a:lnTo>
                    <a:lnTo>
                      <a:pt x="1157" y="1587"/>
                    </a:lnTo>
                    <a:lnTo>
                      <a:pt x="1157" y="1587"/>
                    </a:lnTo>
                    <a:close/>
                    <a:moveTo>
                      <a:pt x="194" y="1578"/>
                    </a:moveTo>
                    <a:lnTo>
                      <a:pt x="194" y="1578"/>
                    </a:lnTo>
                    <a:lnTo>
                      <a:pt x="173" y="1588"/>
                    </a:lnTo>
                    <a:lnTo>
                      <a:pt x="168" y="1591"/>
                    </a:lnTo>
                    <a:lnTo>
                      <a:pt x="164" y="1594"/>
                    </a:lnTo>
                    <a:lnTo>
                      <a:pt x="163" y="1598"/>
                    </a:lnTo>
                    <a:lnTo>
                      <a:pt x="163" y="1602"/>
                    </a:lnTo>
                    <a:lnTo>
                      <a:pt x="163" y="1602"/>
                    </a:lnTo>
                    <a:lnTo>
                      <a:pt x="233" y="1602"/>
                    </a:lnTo>
                    <a:lnTo>
                      <a:pt x="299" y="1602"/>
                    </a:lnTo>
                    <a:lnTo>
                      <a:pt x="299" y="1602"/>
                    </a:lnTo>
                    <a:lnTo>
                      <a:pt x="300" y="1598"/>
                    </a:lnTo>
                    <a:lnTo>
                      <a:pt x="302" y="1595"/>
                    </a:lnTo>
                    <a:lnTo>
                      <a:pt x="303" y="1592"/>
                    </a:lnTo>
                    <a:lnTo>
                      <a:pt x="303" y="1588"/>
                    </a:lnTo>
                    <a:lnTo>
                      <a:pt x="303" y="1588"/>
                    </a:lnTo>
                    <a:lnTo>
                      <a:pt x="289" y="1585"/>
                    </a:lnTo>
                    <a:lnTo>
                      <a:pt x="275" y="1584"/>
                    </a:lnTo>
                    <a:lnTo>
                      <a:pt x="248" y="1584"/>
                    </a:lnTo>
                    <a:lnTo>
                      <a:pt x="222" y="1583"/>
                    </a:lnTo>
                    <a:lnTo>
                      <a:pt x="208" y="1581"/>
                    </a:lnTo>
                    <a:lnTo>
                      <a:pt x="194" y="1578"/>
                    </a:lnTo>
                    <a:lnTo>
                      <a:pt x="194" y="1578"/>
                    </a:lnTo>
                    <a:close/>
                    <a:moveTo>
                      <a:pt x="818" y="1636"/>
                    </a:moveTo>
                    <a:lnTo>
                      <a:pt x="818" y="1636"/>
                    </a:lnTo>
                    <a:lnTo>
                      <a:pt x="861" y="1630"/>
                    </a:lnTo>
                    <a:lnTo>
                      <a:pt x="903" y="1626"/>
                    </a:lnTo>
                    <a:lnTo>
                      <a:pt x="903" y="1626"/>
                    </a:lnTo>
                    <a:lnTo>
                      <a:pt x="898" y="1618"/>
                    </a:lnTo>
                    <a:lnTo>
                      <a:pt x="893" y="1609"/>
                    </a:lnTo>
                    <a:lnTo>
                      <a:pt x="884" y="1602"/>
                    </a:lnTo>
                    <a:lnTo>
                      <a:pt x="876" y="1595"/>
                    </a:lnTo>
                    <a:lnTo>
                      <a:pt x="868" y="1588"/>
                    </a:lnTo>
                    <a:lnTo>
                      <a:pt x="856" y="1584"/>
                    </a:lnTo>
                    <a:lnTo>
                      <a:pt x="846" y="1581"/>
                    </a:lnTo>
                    <a:lnTo>
                      <a:pt x="835" y="1581"/>
                    </a:lnTo>
                    <a:lnTo>
                      <a:pt x="835" y="1581"/>
                    </a:lnTo>
                    <a:lnTo>
                      <a:pt x="839" y="1588"/>
                    </a:lnTo>
                    <a:lnTo>
                      <a:pt x="841" y="1597"/>
                    </a:lnTo>
                    <a:lnTo>
                      <a:pt x="841" y="1605"/>
                    </a:lnTo>
                    <a:lnTo>
                      <a:pt x="839" y="1613"/>
                    </a:lnTo>
                    <a:lnTo>
                      <a:pt x="837" y="1620"/>
                    </a:lnTo>
                    <a:lnTo>
                      <a:pt x="832" y="1627"/>
                    </a:lnTo>
                    <a:lnTo>
                      <a:pt x="827" y="1633"/>
                    </a:lnTo>
                    <a:lnTo>
                      <a:pt x="818" y="1636"/>
                    </a:lnTo>
                    <a:lnTo>
                      <a:pt x="818" y="1636"/>
                    </a:lnTo>
                    <a:close/>
                    <a:moveTo>
                      <a:pt x="917" y="1625"/>
                    </a:moveTo>
                    <a:lnTo>
                      <a:pt x="917" y="1625"/>
                    </a:lnTo>
                    <a:lnTo>
                      <a:pt x="935" y="1625"/>
                    </a:lnTo>
                    <a:lnTo>
                      <a:pt x="942" y="1623"/>
                    </a:lnTo>
                    <a:lnTo>
                      <a:pt x="949" y="1622"/>
                    </a:lnTo>
                    <a:lnTo>
                      <a:pt x="949" y="1622"/>
                    </a:lnTo>
                    <a:lnTo>
                      <a:pt x="943" y="1613"/>
                    </a:lnTo>
                    <a:lnTo>
                      <a:pt x="936" y="1606"/>
                    </a:lnTo>
                    <a:lnTo>
                      <a:pt x="928" y="1599"/>
                    </a:lnTo>
                    <a:lnTo>
                      <a:pt x="919" y="1594"/>
                    </a:lnTo>
                    <a:lnTo>
                      <a:pt x="910" y="1588"/>
                    </a:lnTo>
                    <a:lnTo>
                      <a:pt x="901" y="1585"/>
                    </a:lnTo>
                    <a:lnTo>
                      <a:pt x="891" y="1583"/>
                    </a:lnTo>
                    <a:lnTo>
                      <a:pt x="882" y="1583"/>
                    </a:lnTo>
                    <a:lnTo>
                      <a:pt x="882" y="1583"/>
                    </a:lnTo>
                    <a:lnTo>
                      <a:pt x="900" y="1602"/>
                    </a:lnTo>
                    <a:lnTo>
                      <a:pt x="908" y="1613"/>
                    </a:lnTo>
                    <a:lnTo>
                      <a:pt x="917" y="1625"/>
                    </a:lnTo>
                    <a:lnTo>
                      <a:pt x="917" y="1625"/>
                    </a:lnTo>
                    <a:close/>
                    <a:moveTo>
                      <a:pt x="401" y="1587"/>
                    </a:moveTo>
                    <a:lnTo>
                      <a:pt x="401" y="1587"/>
                    </a:lnTo>
                    <a:lnTo>
                      <a:pt x="400" y="1590"/>
                    </a:lnTo>
                    <a:lnTo>
                      <a:pt x="399" y="1592"/>
                    </a:lnTo>
                    <a:lnTo>
                      <a:pt x="399" y="1601"/>
                    </a:lnTo>
                    <a:lnTo>
                      <a:pt x="400" y="1608"/>
                    </a:lnTo>
                    <a:lnTo>
                      <a:pt x="401" y="1615"/>
                    </a:lnTo>
                    <a:lnTo>
                      <a:pt x="401" y="1615"/>
                    </a:lnTo>
                    <a:lnTo>
                      <a:pt x="434" y="1620"/>
                    </a:lnTo>
                    <a:lnTo>
                      <a:pt x="451" y="1622"/>
                    </a:lnTo>
                    <a:lnTo>
                      <a:pt x="470" y="1623"/>
                    </a:lnTo>
                    <a:lnTo>
                      <a:pt x="470" y="1623"/>
                    </a:lnTo>
                    <a:lnTo>
                      <a:pt x="480" y="1613"/>
                    </a:lnTo>
                    <a:lnTo>
                      <a:pt x="483" y="1608"/>
                    </a:lnTo>
                    <a:lnTo>
                      <a:pt x="484" y="1604"/>
                    </a:lnTo>
                    <a:lnTo>
                      <a:pt x="484" y="1598"/>
                    </a:lnTo>
                    <a:lnTo>
                      <a:pt x="484" y="1598"/>
                    </a:lnTo>
                    <a:lnTo>
                      <a:pt x="463" y="1595"/>
                    </a:lnTo>
                    <a:lnTo>
                      <a:pt x="444" y="1594"/>
                    </a:lnTo>
                    <a:lnTo>
                      <a:pt x="424" y="1591"/>
                    </a:lnTo>
                    <a:lnTo>
                      <a:pt x="401" y="1587"/>
                    </a:lnTo>
                    <a:lnTo>
                      <a:pt x="401" y="1587"/>
                    </a:lnTo>
                    <a:close/>
                    <a:moveTo>
                      <a:pt x="817" y="1590"/>
                    </a:moveTo>
                    <a:lnTo>
                      <a:pt x="817" y="1590"/>
                    </a:lnTo>
                    <a:lnTo>
                      <a:pt x="809" y="1595"/>
                    </a:lnTo>
                    <a:lnTo>
                      <a:pt x="799" y="1599"/>
                    </a:lnTo>
                    <a:lnTo>
                      <a:pt x="788" y="1605"/>
                    </a:lnTo>
                    <a:lnTo>
                      <a:pt x="775" y="1609"/>
                    </a:lnTo>
                    <a:lnTo>
                      <a:pt x="762" y="1612"/>
                    </a:lnTo>
                    <a:lnTo>
                      <a:pt x="748" y="1613"/>
                    </a:lnTo>
                    <a:lnTo>
                      <a:pt x="734" y="1612"/>
                    </a:lnTo>
                    <a:lnTo>
                      <a:pt x="722" y="1609"/>
                    </a:lnTo>
                    <a:lnTo>
                      <a:pt x="722" y="1609"/>
                    </a:lnTo>
                    <a:lnTo>
                      <a:pt x="722" y="1612"/>
                    </a:lnTo>
                    <a:lnTo>
                      <a:pt x="722" y="1615"/>
                    </a:lnTo>
                    <a:lnTo>
                      <a:pt x="720" y="1618"/>
                    </a:lnTo>
                    <a:lnTo>
                      <a:pt x="720" y="1622"/>
                    </a:lnTo>
                    <a:lnTo>
                      <a:pt x="720" y="1622"/>
                    </a:lnTo>
                    <a:lnTo>
                      <a:pt x="731" y="1622"/>
                    </a:lnTo>
                    <a:lnTo>
                      <a:pt x="731" y="1622"/>
                    </a:lnTo>
                    <a:lnTo>
                      <a:pt x="731" y="1625"/>
                    </a:lnTo>
                    <a:lnTo>
                      <a:pt x="733" y="1627"/>
                    </a:lnTo>
                    <a:lnTo>
                      <a:pt x="734" y="1629"/>
                    </a:lnTo>
                    <a:lnTo>
                      <a:pt x="733" y="1632"/>
                    </a:lnTo>
                    <a:lnTo>
                      <a:pt x="733" y="1632"/>
                    </a:lnTo>
                    <a:lnTo>
                      <a:pt x="745" y="1633"/>
                    </a:lnTo>
                    <a:lnTo>
                      <a:pt x="758" y="1634"/>
                    </a:lnTo>
                    <a:lnTo>
                      <a:pt x="772" y="1633"/>
                    </a:lnTo>
                    <a:lnTo>
                      <a:pt x="785" y="1632"/>
                    </a:lnTo>
                    <a:lnTo>
                      <a:pt x="797" y="1629"/>
                    </a:lnTo>
                    <a:lnTo>
                      <a:pt x="809" y="1625"/>
                    </a:lnTo>
                    <a:lnTo>
                      <a:pt x="818" y="1618"/>
                    </a:lnTo>
                    <a:lnTo>
                      <a:pt x="825" y="1611"/>
                    </a:lnTo>
                    <a:lnTo>
                      <a:pt x="825" y="1611"/>
                    </a:lnTo>
                    <a:lnTo>
                      <a:pt x="823" y="1605"/>
                    </a:lnTo>
                    <a:lnTo>
                      <a:pt x="823" y="1598"/>
                    </a:lnTo>
                    <a:lnTo>
                      <a:pt x="820" y="1594"/>
                    </a:lnTo>
                    <a:lnTo>
                      <a:pt x="818" y="1591"/>
                    </a:lnTo>
                    <a:lnTo>
                      <a:pt x="817" y="1590"/>
                    </a:lnTo>
                    <a:lnTo>
                      <a:pt x="817" y="1590"/>
                    </a:lnTo>
                    <a:close/>
                    <a:moveTo>
                      <a:pt x="1134" y="1611"/>
                    </a:moveTo>
                    <a:lnTo>
                      <a:pt x="1134" y="1611"/>
                    </a:lnTo>
                    <a:lnTo>
                      <a:pt x="1108" y="1606"/>
                    </a:lnTo>
                    <a:lnTo>
                      <a:pt x="1082" y="1605"/>
                    </a:lnTo>
                    <a:lnTo>
                      <a:pt x="1039" y="1604"/>
                    </a:lnTo>
                    <a:lnTo>
                      <a:pt x="1039" y="1604"/>
                    </a:lnTo>
                    <a:lnTo>
                      <a:pt x="1035" y="1604"/>
                    </a:lnTo>
                    <a:lnTo>
                      <a:pt x="1029" y="1605"/>
                    </a:lnTo>
                    <a:lnTo>
                      <a:pt x="1026" y="1606"/>
                    </a:lnTo>
                    <a:lnTo>
                      <a:pt x="1023" y="1609"/>
                    </a:lnTo>
                    <a:lnTo>
                      <a:pt x="1023" y="1612"/>
                    </a:lnTo>
                    <a:lnTo>
                      <a:pt x="1023" y="1616"/>
                    </a:lnTo>
                    <a:lnTo>
                      <a:pt x="1023" y="1616"/>
                    </a:lnTo>
                    <a:lnTo>
                      <a:pt x="1026" y="1615"/>
                    </a:lnTo>
                    <a:lnTo>
                      <a:pt x="1028" y="1615"/>
                    </a:lnTo>
                    <a:lnTo>
                      <a:pt x="1032" y="1618"/>
                    </a:lnTo>
                    <a:lnTo>
                      <a:pt x="1035" y="1622"/>
                    </a:lnTo>
                    <a:lnTo>
                      <a:pt x="1039" y="1625"/>
                    </a:lnTo>
                    <a:lnTo>
                      <a:pt x="1039" y="1625"/>
                    </a:lnTo>
                    <a:lnTo>
                      <a:pt x="1065" y="1626"/>
                    </a:lnTo>
                    <a:lnTo>
                      <a:pt x="1094" y="1629"/>
                    </a:lnTo>
                    <a:lnTo>
                      <a:pt x="1122" y="1629"/>
                    </a:lnTo>
                    <a:lnTo>
                      <a:pt x="1136" y="1629"/>
                    </a:lnTo>
                    <a:lnTo>
                      <a:pt x="1148" y="1626"/>
                    </a:lnTo>
                    <a:lnTo>
                      <a:pt x="1148" y="1626"/>
                    </a:lnTo>
                    <a:lnTo>
                      <a:pt x="1147" y="1625"/>
                    </a:lnTo>
                    <a:lnTo>
                      <a:pt x="1146" y="1622"/>
                    </a:lnTo>
                    <a:lnTo>
                      <a:pt x="1141" y="1619"/>
                    </a:lnTo>
                    <a:lnTo>
                      <a:pt x="1137" y="1616"/>
                    </a:lnTo>
                    <a:lnTo>
                      <a:pt x="1136" y="1613"/>
                    </a:lnTo>
                    <a:lnTo>
                      <a:pt x="1134" y="1611"/>
                    </a:lnTo>
                    <a:lnTo>
                      <a:pt x="1134" y="1611"/>
                    </a:lnTo>
                    <a:close/>
                    <a:moveTo>
                      <a:pt x="152" y="1615"/>
                    </a:moveTo>
                    <a:lnTo>
                      <a:pt x="152" y="1615"/>
                    </a:lnTo>
                    <a:lnTo>
                      <a:pt x="152" y="1618"/>
                    </a:lnTo>
                    <a:lnTo>
                      <a:pt x="149" y="1622"/>
                    </a:lnTo>
                    <a:lnTo>
                      <a:pt x="147" y="1625"/>
                    </a:lnTo>
                    <a:lnTo>
                      <a:pt x="147" y="1626"/>
                    </a:lnTo>
                    <a:lnTo>
                      <a:pt x="149" y="1626"/>
                    </a:lnTo>
                    <a:lnTo>
                      <a:pt x="149" y="1626"/>
                    </a:lnTo>
                    <a:lnTo>
                      <a:pt x="152" y="1625"/>
                    </a:lnTo>
                    <a:lnTo>
                      <a:pt x="154" y="1625"/>
                    </a:lnTo>
                    <a:lnTo>
                      <a:pt x="163" y="1625"/>
                    </a:lnTo>
                    <a:lnTo>
                      <a:pt x="170" y="1625"/>
                    </a:lnTo>
                    <a:lnTo>
                      <a:pt x="173" y="1623"/>
                    </a:lnTo>
                    <a:lnTo>
                      <a:pt x="175" y="1622"/>
                    </a:lnTo>
                    <a:lnTo>
                      <a:pt x="175" y="1622"/>
                    </a:lnTo>
                    <a:lnTo>
                      <a:pt x="187" y="1626"/>
                    </a:lnTo>
                    <a:lnTo>
                      <a:pt x="199" y="1629"/>
                    </a:lnTo>
                    <a:lnTo>
                      <a:pt x="229" y="1632"/>
                    </a:lnTo>
                    <a:lnTo>
                      <a:pt x="257" y="1633"/>
                    </a:lnTo>
                    <a:lnTo>
                      <a:pt x="282" y="1636"/>
                    </a:lnTo>
                    <a:lnTo>
                      <a:pt x="282" y="1636"/>
                    </a:lnTo>
                    <a:lnTo>
                      <a:pt x="284" y="1632"/>
                    </a:lnTo>
                    <a:lnTo>
                      <a:pt x="286" y="1627"/>
                    </a:lnTo>
                    <a:lnTo>
                      <a:pt x="289" y="1625"/>
                    </a:lnTo>
                    <a:lnTo>
                      <a:pt x="291" y="1619"/>
                    </a:lnTo>
                    <a:lnTo>
                      <a:pt x="291" y="1619"/>
                    </a:lnTo>
                    <a:lnTo>
                      <a:pt x="270" y="1618"/>
                    </a:lnTo>
                    <a:lnTo>
                      <a:pt x="251" y="1616"/>
                    </a:lnTo>
                    <a:lnTo>
                      <a:pt x="218" y="1616"/>
                    </a:lnTo>
                    <a:lnTo>
                      <a:pt x="185" y="1616"/>
                    </a:lnTo>
                    <a:lnTo>
                      <a:pt x="168" y="1616"/>
                    </a:lnTo>
                    <a:lnTo>
                      <a:pt x="152" y="1615"/>
                    </a:lnTo>
                    <a:lnTo>
                      <a:pt x="152" y="1615"/>
                    </a:lnTo>
                    <a:close/>
                    <a:moveTo>
                      <a:pt x="58" y="1629"/>
                    </a:moveTo>
                    <a:lnTo>
                      <a:pt x="58" y="1629"/>
                    </a:lnTo>
                    <a:lnTo>
                      <a:pt x="49" y="1640"/>
                    </a:lnTo>
                    <a:lnTo>
                      <a:pt x="39" y="1651"/>
                    </a:lnTo>
                    <a:lnTo>
                      <a:pt x="29" y="1664"/>
                    </a:lnTo>
                    <a:lnTo>
                      <a:pt x="27" y="1670"/>
                    </a:lnTo>
                    <a:lnTo>
                      <a:pt x="25" y="1675"/>
                    </a:lnTo>
                    <a:lnTo>
                      <a:pt x="25" y="1675"/>
                    </a:lnTo>
                    <a:lnTo>
                      <a:pt x="28" y="1670"/>
                    </a:lnTo>
                    <a:lnTo>
                      <a:pt x="34" y="1664"/>
                    </a:lnTo>
                    <a:lnTo>
                      <a:pt x="39" y="1661"/>
                    </a:lnTo>
                    <a:lnTo>
                      <a:pt x="46" y="1657"/>
                    </a:lnTo>
                    <a:lnTo>
                      <a:pt x="62" y="1653"/>
                    </a:lnTo>
                    <a:lnTo>
                      <a:pt x="77" y="1651"/>
                    </a:lnTo>
                    <a:lnTo>
                      <a:pt x="77" y="1651"/>
                    </a:lnTo>
                    <a:lnTo>
                      <a:pt x="104" y="1649"/>
                    </a:lnTo>
                    <a:lnTo>
                      <a:pt x="128" y="1649"/>
                    </a:lnTo>
                    <a:lnTo>
                      <a:pt x="175" y="1651"/>
                    </a:lnTo>
                    <a:lnTo>
                      <a:pt x="223" y="1653"/>
                    </a:lnTo>
                    <a:lnTo>
                      <a:pt x="247" y="1653"/>
                    </a:lnTo>
                    <a:lnTo>
                      <a:pt x="272" y="1651"/>
                    </a:lnTo>
                    <a:lnTo>
                      <a:pt x="272" y="1651"/>
                    </a:lnTo>
                    <a:lnTo>
                      <a:pt x="253" y="1651"/>
                    </a:lnTo>
                    <a:lnTo>
                      <a:pt x="234" y="1649"/>
                    </a:lnTo>
                    <a:lnTo>
                      <a:pt x="201" y="1644"/>
                    </a:lnTo>
                    <a:lnTo>
                      <a:pt x="185" y="1641"/>
                    </a:lnTo>
                    <a:lnTo>
                      <a:pt x="170" y="1640"/>
                    </a:lnTo>
                    <a:lnTo>
                      <a:pt x="153" y="1640"/>
                    </a:lnTo>
                    <a:lnTo>
                      <a:pt x="136" y="1643"/>
                    </a:lnTo>
                    <a:lnTo>
                      <a:pt x="136" y="1643"/>
                    </a:lnTo>
                    <a:lnTo>
                      <a:pt x="132" y="1634"/>
                    </a:lnTo>
                    <a:lnTo>
                      <a:pt x="126" y="1629"/>
                    </a:lnTo>
                    <a:lnTo>
                      <a:pt x="126" y="1629"/>
                    </a:lnTo>
                    <a:lnTo>
                      <a:pt x="109" y="1627"/>
                    </a:lnTo>
                    <a:lnTo>
                      <a:pt x="91" y="1627"/>
                    </a:lnTo>
                    <a:lnTo>
                      <a:pt x="73" y="1629"/>
                    </a:lnTo>
                    <a:lnTo>
                      <a:pt x="58" y="1629"/>
                    </a:lnTo>
                    <a:lnTo>
                      <a:pt x="58" y="1629"/>
                    </a:lnTo>
                    <a:close/>
                    <a:moveTo>
                      <a:pt x="347" y="1636"/>
                    </a:moveTo>
                    <a:lnTo>
                      <a:pt x="347" y="1636"/>
                    </a:lnTo>
                    <a:lnTo>
                      <a:pt x="331" y="1636"/>
                    </a:lnTo>
                    <a:lnTo>
                      <a:pt x="316" y="1639"/>
                    </a:lnTo>
                    <a:lnTo>
                      <a:pt x="307" y="1640"/>
                    </a:lnTo>
                    <a:lnTo>
                      <a:pt x="302" y="1644"/>
                    </a:lnTo>
                    <a:lnTo>
                      <a:pt x="296" y="1650"/>
                    </a:lnTo>
                    <a:lnTo>
                      <a:pt x="292" y="1657"/>
                    </a:lnTo>
                    <a:lnTo>
                      <a:pt x="292" y="1657"/>
                    </a:lnTo>
                    <a:lnTo>
                      <a:pt x="343" y="1658"/>
                    </a:lnTo>
                    <a:lnTo>
                      <a:pt x="399" y="1661"/>
                    </a:lnTo>
                    <a:lnTo>
                      <a:pt x="428" y="1663"/>
                    </a:lnTo>
                    <a:lnTo>
                      <a:pt x="458" y="1661"/>
                    </a:lnTo>
                    <a:lnTo>
                      <a:pt x="486" y="1658"/>
                    </a:lnTo>
                    <a:lnTo>
                      <a:pt x="512" y="1653"/>
                    </a:lnTo>
                    <a:lnTo>
                      <a:pt x="512" y="1653"/>
                    </a:lnTo>
                    <a:lnTo>
                      <a:pt x="519" y="1658"/>
                    </a:lnTo>
                    <a:lnTo>
                      <a:pt x="526" y="1664"/>
                    </a:lnTo>
                    <a:lnTo>
                      <a:pt x="526" y="1664"/>
                    </a:lnTo>
                    <a:lnTo>
                      <a:pt x="622" y="1665"/>
                    </a:lnTo>
                    <a:lnTo>
                      <a:pt x="722" y="1664"/>
                    </a:lnTo>
                    <a:lnTo>
                      <a:pt x="824" y="1661"/>
                    </a:lnTo>
                    <a:lnTo>
                      <a:pt x="925" y="1657"/>
                    </a:lnTo>
                    <a:lnTo>
                      <a:pt x="925" y="1657"/>
                    </a:lnTo>
                    <a:lnTo>
                      <a:pt x="921" y="1646"/>
                    </a:lnTo>
                    <a:lnTo>
                      <a:pt x="918" y="1643"/>
                    </a:lnTo>
                    <a:lnTo>
                      <a:pt x="914" y="1639"/>
                    </a:lnTo>
                    <a:lnTo>
                      <a:pt x="914" y="1639"/>
                    </a:lnTo>
                    <a:lnTo>
                      <a:pt x="896" y="1643"/>
                    </a:lnTo>
                    <a:lnTo>
                      <a:pt x="879" y="1644"/>
                    </a:lnTo>
                    <a:lnTo>
                      <a:pt x="846" y="1646"/>
                    </a:lnTo>
                    <a:lnTo>
                      <a:pt x="846" y="1646"/>
                    </a:lnTo>
                    <a:lnTo>
                      <a:pt x="837" y="1647"/>
                    </a:lnTo>
                    <a:lnTo>
                      <a:pt x="825" y="1649"/>
                    </a:lnTo>
                    <a:lnTo>
                      <a:pt x="817" y="1650"/>
                    </a:lnTo>
                    <a:lnTo>
                      <a:pt x="807" y="1651"/>
                    </a:lnTo>
                    <a:lnTo>
                      <a:pt x="807" y="1651"/>
                    </a:lnTo>
                    <a:lnTo>
                      <a:pt x="803" y="1650"/>
                    </a:lnTo>
                    <a:lnTo>
                      <a:pt x="799" y="1649"/>
                    </a:lnTo>
                    <a:lnTo>
                      <a:pt x="795" y="1647"/>
                    </a:lnTo>
                    <a:lnTo>
                      <a:pt x="790" y="1646"/>
                    </a:lnTo>
                    <a:lnTo>
                      <a:pt x="790" y="1646"/>
                    </a:lnTo>
                    <a:lnTo>
                      <a:pt x="781" y="1646"/>
                    </a:lnTo>
                    <a:lnTo>
                      <a:pt x="772" y="1647"/>
                    </a:lnTo>
                    <a:lnTo>
                      <a:pt x="754" y="1650"/>
                    </a:lnTo>
                    <a:lnTo>
                      <a:pt x="745" y="1650"/>
                    </a:lnTo>
                    <a:lnTo>
                      <a:pt x="737" y="1650"/>
                    </a:lnTo>
                    <a:lnTo>
                      <a:pt x="729" y="1649"/>
                    </a:lnTo>
                    <a:lnTo>
                      <a:pt x="720" y="1646"/>
                    </a:lnTo>
                    <a:lnTo>
                      <a:pt x="720" y="1646"/>
                    </a:lnTo>
                    <a:lnTo>
                      <a:pt x="713" y="1641"/>
                    </a:lnTo>
                    <a:lnTo>
                      <a:pt x="708" y="1639"/>
                    </a:lnTo>
                    <a:lnTo>
                      <a:pt x="708" y="1639"/>
                    </a:lnTo>
                    <a:lnTo>
                      <a:pt x="698" y="1637"/>
                    </a:lnTo>
                    <a:lnTo>
                      <a:pt x="686" y="1637"/>
                    </a:lnTo>
                    <a:lnTo>
                      <a:pt x="664" y="1640"/>
                    </a:lnTo>
                    <a:lnTo>
                      <a:pt x="640" y="1643"/>
                    </a:lnTo>
                    <a:lnTo>
                      <a:pt x="615" y="1644"/>
                    </a:lnTo>
                    <a:lnTo>
                      <a:pt x="615" y="1644"/>
                    </a:lnTo>
                    <a:lnTo>
                      <a:pt x="540" y="1646"/>
                    </a:lnTo>
                    <a:lnTo>
                      <a:pt x="505" y="1647"/>
                    </a:lnTo>
                    <a:lnTo>
                      <a:pt x="467" y="1650"/>
                    </a:lnTo>
                    <a:lnTo>
                      <a:pt x="467" y="1650"/>
                    </a:lnTo>
                    <a:lnTo>
                      <a:pt x="466" y="1646"/>
                    </a:lnTo>
                    <a:lnTo>
                      <a:pt x="466" y="1644"/>
                    </a:lnTo>
                    <a:lnTo>
                      <a:pt x="469" y="1639"/>
                    </a:lnTo>
                    <a:lnTo>
                      <a:pt x="469" y="1639"/>
                    </a:lnTo>
                    <a:lnTo>
                      <a:pt x="406" y="1636"/>
                    </a:lnTo>
                    <a:lnTo>
                      <a:pt x="376" y="1636"/>
                    </a:lnTo>
                    <a:lnTo>
                      <a:pt x="347" y="1636"/>
                    </a:lnTo>
                    <a:lnTo>
                      <a:pt x="347" y="1636"/>
                    </a:lnTo>
                    <a:close/>
                    <a:moveTo>
                      <a:pt x="976" y="1637"/>
                    </a:moveTo>
                    <a:lnTo>
                      <a:pt x="976" y="1637"/>
                    </a:lnTo>
                    <a:lnTo>
                      <a:pt x="977" y="1644"/>
                    </a:lnTo>
                    <a:lnTo>
                      <a:pt x="980" y="1649"/>
                    </a:lnTo>
                    <a:lnTo>
                      <a:pt x="983" y="1653"/>
                    </a:lnTo>
                    <a:lnTo>
                      <a:pt x="985" y="1656"/>
                    </a:lnTo>
                    <a:lnTo>
                      <a:pt x="990" y="1658"/>
                    </a:lnTo>
                    <a:lnTo>
                      <a:pt x="994" y="1660"/>
                    </a:lnTo>
                    <a:lnTo>
                      <a:pt x="1004" y="1660"/>
                    </a:lnTo>
                    <a:lnTo>
                      <a:pt x="1025" y="1658"/>
                    </a:lnTo>
                    <a:lnTo>
                      <a:pt x="1036" y="1658"/>
                    </a:lnTo>
                    <a:lnTo>
                      <a:pt x="1047" y="1661"/>
                    </a:lnTo>
                    <a:lnTo>
                      <a:pt x="1047" y="1661"/>
                    </a:lnTo>
                    <a:lnTo>
                      <a:pt x="1043" y="1658"/>
                    </a:lnTo>
                    <a:lnTo>
                      <a:pt x="1040" y="1656"/>
                    </a:lnTo>
                    <a:lnTo>
                      <a:pt x="1035" y="1649"/>
                    </a:lnTo>
                    <a:lnTo>
                      <a:pt x="1030" y="1643"/>
                    </a:lnTo>
                    <a:lnTo>
                      <a:pt x="1023" y="1636"/>
                    </a:lnTo>
                    <a:lnTo>
                      <a:pt x="1023" y="1636"/>
                    </a:lnTo>
                    <a:lnTo>
                      <a:pt x="998" y="1637"/>
                    </a:lnTo>
                    <a:lnTo>
                      <a:pt x="987" y="1637"/>
                    </a:lnTo>
                    <a:lnTo>
                      <a:pt x="976" y="1637"/>
                    </a:lnTo>
                    <a:lnTo>
                      <a:pt x="976" y="1637"/>
                    </a:lnTo>
                    <a:close/>
                    <a:moveTo>
                      <a:pt x="938" y="1657"/>
                    </a:moveTo>
                    <a:lnTo>
                      <a:pt x="938" y="1657"/>
                    </a:lnTo>
                    <a:lnTo>
                      <a:pt x="953" y="1656"/>
                    </a:lnTo>
                    <a:lnTo>
                      <a:pt x="969" y="1654"/>
                    </a:lnTo>
                    <a:lnTo>
                      <a:pt x="969" y="1654"/>
                    </a:lnTo>
                    <a:lnTo>
                      <a:pt x="967" y="1649"/>
                    </a:lnTo>
                    <a:lnTo>
                      <a:pt x="964" y="1644"/>
                    </a:lnTo>
                    <a:lnTo>
                      <a:pt x="962" y="1640"/>
                    </a:lnTo>
                    <a:lnTo>
                      <a:pt x="957" y="1637"/>
                    </a:lnTo>
                    <a:lnTo>
                      <a:pt x="957" y="1637"/>
                    </a:lnTo>
                    <a:lnTo>
                      <a:pt x="950" y="1639"/>
                    </a:lnTo>
                    <a:lnTo>
                      <a:pt x="943" y="1639"/>
                    </a:lnTo>
                    <a:lnTo>
                      <a:pt x="928" y="1637"/>
                    </a:lnTo>
                    <a:lnTo>
                      <a:pt x="928" y="1637"/>
                    </a:lnTo>
                    <a:lnTo>
                      <a:pt x="929" y="1643"/>
                    </a:lnTo>
                    <a:lnTo>
                      <a:pt x="934" y="1647"/>
                    </a:lnTo>
                    <a:lnTo>
                      <a:pt x="936" y="1650"/>
                    </a:lnTo>
                    <a:lnTo>
                      <a:pt x="938" y="1657"/>
                    </a:lnTo>
                    <a:lnTo>
                      <a:pt x="938" y="1657"/>
                    </a:lnTo>
                    <a:close/>
                    <a:moveTo>
                      <a:pt x="1085" y="1644"/>
                    </a:moveTo>
                    <a:lnTo>
                      <a:pt x="1085" y="1644"/>
                    </a:lnTo>
                    <a:lnTo>
                      <a:pt x="1073" y="1641"/>
                    </a:lnTo>
                    <a:lnTo>
                      <a:pt x="1061" y="1640"/>
                    </a:lnTo>
                    <a:lnTo>
                      <a:pt x="1061" y="1640"/>
                    </a:lnTo>
                    <a:lnTo>
                      <a:pt x="1074" y="1644"/>
                    </a:lnTo>
                    <a:lnTo>
                      <a:pt x="1087" y="1647"/>
                    </a:lnTo>
                    <a:lnTo>
                      <a:pt x="1116" y="1651"/>
                    </a:lnTo>
                    <a:lnTo>
                      <a:pt x="1116" y="1651"/>
                    </a:lnTo>
                    <a:lnTo>
                      <a:pt x="1130" y="1654"/>
                    </a:lnTo>
                    <a:lnTo>
                      <a:pt x="1146" y="1656"/>
                    </a:lnTo>
                    <a:lnTo>
                      <a:pt x="1154" y="1656"/>
                    </a:lnTo>
                    <a:lnTo>
                      <a:pt x="1161" y="1656"/>
                    </a:lnTo>
                    <a:lnTo>
                      <a:pt x="1169" y="1654"/>
                    </a:lnTo>
                    <a:lnTo>
                      <a:pt x="1176" y="1651"/>
                    </a:lnTo>
                    <a:lnTo>
                      <a:pt x="1176" y="1651"/>
                    </a:lnTo>
                    <a:lnTo>
                      <a:pt x="1168" y="1646"/>
                    </a:lnTo>
                    <a:lnTo>
                      <a:pt x="1158" y="1643"/>
                    </a:lnTo>
                    <a:lnTo>
                      <a:pt x="1147" y="1641"/>
                    </a:lnTo>
                    <a:lnTo>
                      <a:pt x="1134" y="1641"/>
                    </a:lnTo>
                    <a:lnTo>
                      <a:pt x="1109" y="1644"/>
                    </a:lnTo>
                    <a:lnTo>
                      <a:pt x="1098" y="1644"/>
                    </a:lnTo>
                    <a:lnTo>
                      <a:pt x="1085" y="1644"/>
                    </a:lnTo>
                    <a:lnTo>
                      <a:pt x="1085" y="1644"/>
                    </a:lnTo>
                    <a:close/>
                    <a:moveTo>
                      <a:pt x="1223" y="1643"/>
                    </a:moveTo>
                    <a:lnTo>
                      <a:pt x="1223" y="1643"/>
                    </a:lnTo>
                    <a:lnTo>
                      <a:pt x="1220" y="1644"/>
                    </a:lnTo>
                    <a:lnTo>
                      <a:pt x="1217" y="1646"/>
                    </a:lnTo>
                    <a:lnTo>
                      <a:pt x="1209" y="1647"/>
                    </a:lnTo>
                    <a:lnTo>
                      <a:pt x="1200" y="1647"/>
                    </a:lnTo>
                    <a:lnTo>
                      <a:pt x="1197" y="1647"/>
                    </a:lnTo>
                    <a:lnTo>
                      <a:pt x="1195" y="1647"/>
                    </a:lnTo>
                    <a:lnTo>
                      <a:pt x="1195" y="1647"/>
                    </a:lnTo>
                    <a:lnTo>
                      <a:pt x="1197" y="1649"/>
                    </a:lnTo>
                    <a:lnTo>
                      <a:pt x="1200" y="1651"/>
                    </a:lnTo>
                    <a:lnTo>
                      <a:pt x="1203" y="1658"/>
                    </a:lnTo>
                    <a:lnTo>
                      <a:pt x="1204" y="1665"/>
                    </a:lnTo>
                    <a:lnTo>
                      <a:pt x="1204" y="1672"/>
                    </a:lnTo>
                    <a:lnTo>
                      <a:pt x="1204" y="1672"/>
                    </a:lnTo>
                    <a:lnTo>
                      <a:pt x="1217" y="1672"/>
                    </a:lnTo>
                    <a:lnTo>
                      <a:pt x="1231" y="1674"/>
                    </a:lnTo>
                    <a:lnTo>
                      <a:pt x="1247" y="1677"/>
                    </a:lnTo>
                    <a:lnTo>
                      <a:pt x="1262" y="1678"/>
                    </a:lnTo>
                    <a:lnTo>
                      <a:pt x="1262" y="1678"/>
                    </a:lnTo>
                    <a:lnTo>
                      <a:pt x="1254" y="1667"/>
                    </a:lnTo>
                    <a:lnTo>
                      <a:pt x="1245" y="1657"/>
                    </a:lnTo>
                    <a:lnTo>
                      <a:pt x="1234" y="1650"/>
                    </a:lnTo>
                    <a:lnTo>
                      <a:pt x="1223" y="1643"/>
                    </a:lnTo>
                    <a:lnTo>
                      <a:pt x="1223" y="1643"/>
                    </a:lnTo>
                    <a:close/>
                    <a:moveTo>
                      <a:pt x="775" y="1682"/>
                    </a:moveTo>
                    <a:lnTo>
                      <a:pt x="775" y="1682"/>
                    </a:lnTo>
                    <a:lnTo>
                      <a:pt x="751" y="1679"/>
                    </a:lnTo>
                    <a:lnTo>
                      <a:pt x="729" y="1678"/>
                    </a:lnTo>
                    <a:lnTo>
                      <a:pt x="684" y="1679"/>
                    </a:lnTo>
                    <a:lnTo>
                      <a:pt x="684" y="1679"/>
                    </a:lnTo>
                    <a:lnTo>
                      <a:pt x="656" y="1679"/>
                    </a:lnTo>
                    <a:lnTo>
                      <a:pt x="627" y="1678"/>
                    </a:lnTo>
                    <a:lnTo>
                      <a:pt x="567" y="1675"/>
                    </a:lnTo>
                    <a:lnTo>
                      <a:pt x="538" y="1675"/>
                    </a:lnTo>
                    <a:lnTo>
                      <a:pt x="507" y="1675"/>
                    </a:lnTo>
                    <a:lnTo>
                      <a:pt x="477" y="1678"/>
                    </a:lnTo>
                    <a:lnTo>
                      <a:pt x="448" y="1682"/>
                    </a:lnTo>
                    <a:lnTo>
                      <a:pt x="448" y="1682"/>
                    </a:lnTo>
                    <a:lnTo>
                      <a:pt x="449" y="1679"/>
                    </a:lnTo>
                    <a:lnTo>
                      <a:pt x="448" y="1678"/>
                    </a:lnTo>
                    <a:lnTo>
                      <a:pt x="444" y="1675"/>
                    </a:lnTo>
                    <a:lnTo>
                      <a:pt x="444" y="1675"/>
                    </a:lnTo>
                    <a:lnTo>
                      <a:pt x="416" y="1677"/>
                    </a:lnTo>
                    <a:lnTo>
                      <a:pt x="390" y="1677"/>
                    </a:lnTo>
                    <a:lnTo>
                      <a:pt x="337" y="1674"/>
                    </a:lnTo>
                    <a:lnTo>
                      <a:pt x="337" y="1674"/>
                    </a:lnTo>
                    <a:lnTo>
                      <a:pt x="281" y="1671"/>
                    </a:lnTo>
                    <a:lnTo>
                      <a:pt x="211" y="1668"/>
                    </a:lnTo>
                    <a:lnTo>
                      <a:pt x="211" y="1668"/>
                    </a:lnTo>
                    <a:lnTo>
                      <a:pt x="194" y="1668"/>
                    </a:lnTo>
                    <a:lnTo>
                      <a:pt x="177" y="1667"/>
                    </a:lnTo>
                    <a:lnTo>
                      <a:pt x="160" y="1665"/>
                    </a:lnTo>
                    <a:lnTo>
                      <a:pt x="145" y="1665"/>
                    </a:lnTo>
                    <a:lnTo>
                      <a:pt x="145" y="1665"/>
                    </a:lnTo>
                    <a:lnTo>
                      <a:pt x="128" y="1667"/>
                    </a:lnTo>
                    <a:lnTo>
                      <a:pt x="108" y="1668"/>
                    </a:lnTo>
                    <a:lnTo>
                      <a:pt x="108" y="1668"/>
                    </a:lnTo>
                    <a:lnTo>
                      <a:pt x="97" y="1668"/>
                    </a:lnTo>
                    <a:lnTo>
                      <a:pt x="87" y="1667"/>
                    </a:lnTo>
                    <a:lnTo>
                      <a:pt x="76" y="1665"/>
                    </a:lnTo>
                    <a:lnTo>
                      <a:pt x="66" y="1667"/>
                    </a:lnTo>
                    <a:lnTo>
                      <a:pt x="66" y="1667"/>
                    </a:lnTo>
                    <a:lnTo>
                      <a:pt x="59" y="1670"/>
                    </a:lnTo>
                    <a:lnTo>
                      <a:pt x="52" y="1672"/>
                    </a:lnTo>
                    <a:lnTo>
                      <a:pt x="41" y="1679"/>
                    </a:lnTo>
                    <a:lnTo>
                      <a:pt x="29" y="1688"/>
                    </a:lnTo>
                    <a:lnTo>
                      <a:pt x="24" y="1692"/>
                    </a:lnTo>
                    <a:lnTo>
                      <a:pt x="18" y="1695"/>
                    </a:lnTo>
                    <a:lnTo>
                      <a:pt x="18" y="1695"/>
                    </a:lnTo>
                    <a:lnTo>
                      <a:pt x="20" y="1738"/>
                    </a:lnTo>
                    <a:lnTo>
                      <a:pt x="24" y="1782"/>
                    </a:lnTo>
                    <a:lnTo>
                      <a:pt x="32" y="1868"/>
                    </a:lnTo>
                    <a:lnTo>
                      <a:pt x="52" y="2030"/>
                    </a:lnTo>
                    <a:lnTo>
                      <a:pt x="52" y="2030"/>
                    </a:lnTo>
                    <a:lnTo>
                      <a:pt x="65" y="2123"/>
                    </a:lnTo>
                    <a:lnTo>
                      <a:pt x="65" y="2123"/>
                    </a:lnTo>
                    <a:lnTo>
                      <a:pt x="80" y="2219"/>
                    </a:lnTo>
                    <a:lnTo>
                      <a:pt x="87" y="2268"/>
                    </a:lnTo>
                    <a:lnTo>
                      <a:pt x="93" y="2315"/>
                    </a:lnTo>
                    <a:lnTo>
                      <a:pt x="93" y="2315"/>
                    </a:lnTo>
                    <a:lnTo>
                      <a:pt x="100" y="2327"/>
                    </a:lnTo>
                    <a:lnTo>
                      <a:pt x="105" y="2339"/>
                    </a:lnTo>
                    <a:lnTo>
                      <a:pt x="105" y="2339"/>
                    </a:lnTo>
                    <a:lnTo>
                      <a:pt x="114" y="2345"/>
                    </a:lnTo>
                    <a:lnTo>
                      <a:pt x="121" y="2352"/>
                    </a:lnTo>
                    <a:lnTo>
                      <a:pt x="135" y="2366"/>
                    </a:lnTo>
                    <a:lnTo>
                      <a:pt x="135" y="2366"/>
                    </a:lnTo>
                    <a:lnTo>
                      <a:pt x="147" y="2367"/>
                    </a:lnTo>
                    <a:lnTo>
                      <a:pt x="160" y="2370"/>
                    </a:lnTo>
                    <a:lnTo>
                      <a:pt x="182" y="2374"/>
                    </a:lnTo>
                    <a:lnTo>
                      <a:pt x="182" y="2374"/>
                    </a:lnTo>
                    <a:lnTo>
                      <a:pt x="195" y="2377"/>
                    </a:lnTo>
                    <a:lnTo>
                      <a:pt x="209" y="2379"/>
                    </a:lnTo>
                    <a:lnTo>
                      <a:pt x="237" y="2379"/>
                    </a:lnTo>
                    <a:lnTo>
                      <a:pt x="267" y="2379"/>
                    </a:lnTo>
                    <a:lnTo>
                      <a:pt x="296" y="2379"/>
                    </a:lnTo>
                    <a:lnTo>
                      <a:pt x="296" y="2379"/>
                    </a:lnTo>
                    <a:lnTo>
                      <a:pt x="354" y="2383"/>
                    </a:lnTo>
                    <a:lnTo>
                      <a:pt x="413" y="2387"/>
                    </a:lnTo>
                    <a:lnTo>
                      <a:pt x="472" y="2390"/>
                    </a:lnTo>
                    <a:lnTo>
                      <a:pt x="500" y="2391"/>
                    </a:lnTo>
                    <a:lnTo>
                      <a:pt x="528" y="2391"/>
                    </a:lnTo>
                    <a:lnTo>
                      <a:pt x="528" y="2391"/>
                    </a:lnTo>
                    <a:lnTo>
                      <a:pt x="567" y="2390"/>
                    </a:lnTo>
                    <a:lnTo>
                      <a:pt x="605" y="2390"/>
                    </a:lnTo>
                    <a:lnTo>
                      <a:pt x="679" y="2391"/>
                    </a:lnTo>
                    <a:lnTo>
                      <a:pt x="679" y="2391"/>
                    </a:lnTo>
                    <a:lnTo>
                      <a:pt x="709" y="2391"/>
                    </a:lnTo>
                    <a:lnTo>
                      <a:pt x="737" y="2393"/>
                    </a:lnTo>
                    <a:lnTo>
                      <a:pt x="792" y="2394"/>
                    </a:lnTo>
                    <a:lnTo>
                      <a:pt x="792" y="2394"/>
                    </a:lnTo>
                    <a:lnTo>
                      <a:pt x="820" y="2394"/>
                    </a:lnTo>
                    <a:lnTo>
                      <a:pt x="846" y="2391"/>
                    </a:lnTo>
                    <a:lnTo>
                      <a:pt x="873" y="2388"/>
                    </a:lnTo>
                    <a:lnTo>
                      <a:pt x="898" y="2387"/>
                    </a:lnTo>
                    <a:lnTo>
                      <a:pt x="898" y="2387"/>
                    </a:lnTo>
                    <a:lnTo>
                      <a:pt x="950" y="2387"/>
                    </a:lnTo>
                    <a:lnTo>
                      <a:pt x="1000" y="2387"/>
                    </a:lnTo>
                    <a:lnTo>
                      <a:pt x="1050" y="2387"/>
                    </a:lnTo>
                    <a:lnTo>
                      <a:pt x="1074" y="2386"/>
                    </a:lnTo>
                    <a:lnTo>
                      <a:pt x="1099" y="2381"/>
                    </a:lnTo>
                    <a:lnTo>
                      <a:pt x="1099" y="2381"/>
                    </a:lnTo>
                    <a:lnTo>
                      <a:pt x="1115" y="2384"/>
                    </a:lnTo>
                    <a:lnTo>
                      <a:pt x="1129" y="2384"/>
                    </a:lnTo>
                    <a:lnTo>
                      <a:pt x="1144" y="2384"/>
                    </a:lnTo>
                    <a:lnTo>
                      <a:pt x="1160" y="2383"/>
                    </a:lnTo>
                    <a:lnTo>
                      <a:pt x="1175" y="2381"/>
                    </a:lnTo>
                    <a:lnTo>
                      <a:pt x="1190" y="2379"/>
                    </a:lnTo>
                    <a:lnTo>
                      <a:pt x="1223" y="2370"/>
                    </a:lnTo>
                    <a:lnTo>
                      <a:pt x="1223" y="2370"/>
                    </a:lnTo>
                    <a:lnTo>
                      <a:pt x="1237" y="2286"/>
                    </a:lnTo>
                    <a:lnTo>
                      <a:pt x="1251" y="2199"/>
                    </a:lnTo>
                    <a:lnTo>
                      <a:pt x="1256" y="2155"/>
                    </a:lnTo>
                    <a:lnTo>
                      <a:pt x="1261" y="2112"/>
                    </a:lnTo>
                    <a:lnTo>
                      <a:pt x="1265" y="2067"/>
                    </a:lnTo>
                    <a:lnTo>
                      <a:pt x="1268" y="2022"/>
                    </a:lnTo>
                    <a:lnTo>
                      <a:pt x="1268" y="2022"/>
                    </a:lnTo>
                    <a:lnTo>
                      <a:pt x="1269" y="1978"/>
                    </a:lnTo>
                    <a:lnTo>
                      <a:pt x="1269" y="1934"/>
                    </a:lnTo>
                    <a:lnTo>
                      <a:pt x="1269" y="1890"/>
                    </a:lnTo>
                    <a:lnTo>
                      <a:pt x="1269" y="1845"/>
                    </a:lnTo>
                    <a:lnTo>
                      <a:pt x="1269" y="1845"/>
                    </a:lnTo>
                    <a:lnTo>
                      <a:pt x="1270" y="1807"/>
                    </a:lnTo>
                    <a:lnTo>
                      <a:pt x="1272" y="1768"/>
                    </a:lnTo>
                    <a:lnTo>
                      <a:pt x="1272" y="1748"/>
                    </a:lnTo>
                    <a:lnTo>
                      <a:pt x="1272" y="1729"/>
                    </a:lnTo>
                    <a:lnTo>
                      <a:pt x="1269" y="1710"/>
                    </a:lnTo>
                    <a:lnTo>
                      <a:pt x="1266" y="1695"/>
                    </a:lnTo>
                    <a:lnTo>
                      <a:pt x="1266" y="1695"/>
                    </a:lnTo>
                    <a:lnTo>
                      <a:pt x="1230" y="1689"/>
                    </a:lnTo>
                    <a:lnTo>
                      <a:pt x="1195" y="1686"/>
                    </a:lnTo>
                    <a:lnTo>
                      <a:pt x="1124" y="1681"/>
                    </a:lnTo>
                    <a:lnTo>
                      <a:pt x="1057" y="1678"/>
                    </a:lnTo>
                    <a:lnTo>
                      <a:pt x="995" y="1678"/>
                    </a:lnTo>
                    <a:lnTo>
                      <a:pt x="995" y="1678"/>
                    </a:lnTo>
                    <a:lnTo>
                      <a:pt x="994" y="1679"/>
                    </a:lnTo>
                    <a:lnTo>
                      <a:pt x="994" y="1684"/>
                    </a:lnTo>
                    <a:lnTo>
                      <a:pt x="998" y="1691"/>
                    </a:lnTo>
                    <a:lnTo>
                      <a:pt x="1000" y="1698"/>
                    </a:lnTo>
                    <a:lnTo>
                      <a:pt x="998" y="1700"/>
                    </a:lnTo>
                    <a:lnTo>
                      <a:pt x="997" y="1703"/>
                    </a:lnTo>
                    <a:lnTo>
                      <a:pt x="997" y="1703"/>
                    </a:lnTo>
                    <a:lnTo>
                      <a:pt x="984" y="1685"/>
                    </a:lnTo>
                    <a:lnTo>
                      <a:pt x="980" y="1677"/>
                    </a:lnTo>
                    <a:lnTo>
                      <a:pt x="977" y="1668"/>
                    </a:lnTo>
                    <a:lnTo>
                      <a:pt x="977" y="1668"/>
                    </a:lnTo>
                    <a:lnTo>
                      <a:pt x="967" y="1670"/>
                    </a:lnTo>
                    <a:lnTo>
                      <a:pt x="960" y="1670"/>
                    </a:lnTo>
                    <a:lnTo>
                      <a:pt x="955" y="1670"/>
                    </a:lnTo>
                    <a:lnTo>
                      <a:pt x="946" y="1672"/>
                    </a:lnTo>
                    <a:lnTo>
                      <a:pt x="946" y="1672"/>
                    </a:lnTo>
                    <a:lnTo>
                      <a:pt x="956" y="1696"/>
                    </a:lnTo>
                    <a:lnTo>
                      <a:pt x="960" y="1709"/>
                    </a:lnTo>
                    <a:lnTo>
                      <a:pt x="963" y="1723"/>
                    </a:lnTo>
                    <a:lnTo>
                      <a:pt x="964" y="1737"/>
                    </a:lnTo>
                    <a:lnTo>
                      <a:pt x="966" y="1752"/>
                    </a:lnTo>
                    <a:lnTo>
                      <a:pt x="966" y="1766"/>
                    </a:lnTo>
                    <a:lnTo>
                      <a:pt x="963" y="1782"/>
                    </a:lnTo>
                    <a:lnTo>
                      <a:pt x="963" y="1782"/>
                    </a:lnTo>
                    <a:lnTo>
                      <a:pt x="956" y="1820"/>
                    </a:lnTo>
                    <a:lnTo>
                      <a:pt x="955" y="1838"/>
                    </a:lnTo>
                    <a:lnTo>
                      <a:pt x="955" y="1846"/>
                    </a:lnTo>
                    <a:lnTo>
                      <a:pt x="956" y="1856"/>
                    </a:lnTo>
                    <a:lnTo>
                      <a:pt x="956" y="1856"/>
                    </a:lnTo>
                    <a:lnTo>
                      <a:pt x="959" y="1866"/>
                    </a:lnTo>
                    <a:lnTo>
                      <a:pt x="963" y="1876"/>
                    </a:lnTo>
                    <a:lnTo>
                      <a:pt x="973" y="1894"/>
                    </a:lnTo>
                    <a:lnTo>
                      <a:pt x="978" y="1903"/>
                    </a:lnTo>
                    <a:lnTo>
                      <a:pt x="983" y="1912"/>
                    </a:lnTo>
                    <a:lnTo>
                      <a:pt x="985" y="1922"/>
                    </a:lnTo>
                    <a:lnTo>
                      <a:pt x="985" y="1932"/>
                    </a:lnTo>
                    <a:lnTo>
                      <a:pt x="985" y="1932"/>
                    </a:lnTo>
                    <a:lnTo>
                      <a:pt x="974" y="1918"/>
                    </a:lnTo>
                    <a:lnTo>
                      <a:pt x="966" y="1904"/>
                    </a:lnTo>
                    <a:lnTo>
                      <a:pt x="957" y="1890"/>
                    </a:lnTo>
                    <a:lnTo>
                      <a:pt x="952" y="1875"/>
                    </a:lnTo>
                    <a:lnTo>
                      <a:pt x="952" y="1875"/>
                    </a:lnTo>
                    <a:lnTo>
                      <a:pt x="948" y="1863"/>
                    </a:lnTo>
                    <a:lnTo>
                      <a:pt x="946" y="1852"/>
                    </a:lnTo>
                    <a:lnTo>
                      <a:pt x="946" y="1839"/>
                    </a:lnTo>
                    <a:lnTo>
                      <a:pt x="946" y="1825"/>
                    </a:lnTo>
                    <a:lnTo>
                      <a:pt x="948" y="1799"/>
                    </a:lnTo>
                    <a:lnTo>
                      <a:pt x="950" y="1772"/>
                    </a:lnTo>
                    <a:lnTo>
                      <a:pt x="952" y="1744"/>
                    </a:lnTo>
                    <a:lnTo>
                      <a:pt x="952" y="1730"/>
                    </a:lnTo>
                    <a:lnTo>
                      <a:pt x="950" y="1717"/>
                    </a:lnTo>
                    <a:lnTo>
                      <a:pt x="948" y="1705"/>
                    </a:lnTo>
                    <a:lnTo>
                      <a:pt x="945" y="1692"/>
                    </a:lnTo>
                    <a:lnTo>
                      <a:pt x="939" y="1681"/>
                    </a:lnTo>
                    <a:lnTo>
                      <a:pt x="932" y="1671"/>
                    </a:lnTo>
                    <a:lnTo>
                      <a:pt x="932" y="1671"/>
                    </a:lnTo>
                    <a:lnTo>
                      <a:pt x="891" y="1672"/>
                    </a:lnTo>
                    <a:lnTo>
                      <a:pt x="852" y="1674"/>
                    </a:lnTo>
                    <a:lnTo>
                      <a:pt x="813" y="1675"/>
                    </a:lnTo>
                    <a:lnTo>
                      <a:pt x="793" y="1678"/>
                    </a:lnTo>
                    <a:lnTo>
                      <a:pt x="775" y="1682"/>
                    </a:lnTo>
                    <a:lnTo>
                      <a:pt x="775" y="1682"/>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5" name="组合 343"/>
            <p:cNvGrpSpPr/>
            <p:nvPr/>
          </p:nvGrpSpPr>
          <p:grpSpPr>
            <a:xfrm>
              <a:off x="4857752" y="3594112"/>
              <a:ext cx="1336675" cy="692150"/>
              <a:chOff x="5384801" y="3876675"/>
              <a:chExt cx="1336675" cy="692150"/>
            </a:xfrm>
            <a:grpFill/>
          </p:grpSpPr>
          <p:sp>
            <p:nvSpPr>
              <p:cNvPr id="345" name="Freeform 100"/>
              <p:cNvSpPr/>
              <p:nvPr/>
            </p:nvSpPr>
            <p:spPr bwMode="auto">
              <a:xfrm>
                <a:off x="6288088" y="3935413"/>
                <a:ext cx="120650" cy="17463"/>
              </a:xfrm>
              <a:custGeom>
                <a:avLst/>
                <a:gdLst/>
                <a:ahLst/>
                <a:cxnLst>
                  <a:cxn ang="0">
                    <a:pos x="226" y="13"/>
                  </a:cxn>
                  <a:cxn ang="0">
                    <a:pos x="226" y="13"/>
                  </a:cxn>
                  <a:cxn ang="0">
                    <a:pos x="226" y="20"/>
                  </a:cxn>
                  <a:cxn ang="0">
                    <a:pos x="224" y="25"/>
                  </a:cxn>
                  <a:cxn ang="0">
                    <a:pos x="220" y="34"/>
                  </a:cxn>
                  <a:cxn ang="0">
                    <a:pos x="220" y="34"/>
                  </a:cxn>
                  <a:cxn ang="0">
                    <a:pos x="193" y="28"/>
                  </a:cxn>
                  <a:cxn ang="0">
                    <a:pos x="167" y="25"/>
                  </a:cxn>
                  <a:cxn ang="0">
                    <a:pos x="140" y="23"/>
                  </a:cxn>
                  <a:cxn ang="0">
                    <a:pos x="113" y="23"/>
                  </a:cxn>
                  <a:cxn ang="0">
                    <a:pos x="85" y="24"/>
                  </a:cxn>
                  <a:cxn ang="0">
                    <a:pos x="57" y="25"/>
                  </a:cxn>
                  <a:cxn ang="0">
                    <a:pos x="0" y="32"/>
                  </a:cxn>
                  <a:cxn ang="0">
                    <a:pos x="0" y="32"/>
                  </a:cxn>
                  <a:cxn ang="0">
                    <a:pos x="2" y="27"/>
                  </a:cxn>
                  <a:cxn ang="0">
                    <a:pos x="5" y="21"/>
                  </a:cxn>
                  <a:cxn ang="0">
                    <a:pos x="8" y="18"/>
                  </a:cxn>
                  <a:cxn ang="0">
                    <a:pos x="12" y="16"/>
                  </a:cxn>
                  <a:cxn ang="0">
                    <a:pos x="22" y="10"/>
                  </a:cxn>
                  <a:cxn ang="0">
                    <a:pos x="35" y="8"/>
                  </a:cxn>
                  <a:cxn ang="0">
                    <a:pos x="47" y="7"/>
                  </a:cxn>
                  <a:cxn ang="0">
                    <a:pos x="61" y="7"/>
                  </a:cxn>
                  <a:cxn ang="0">
                    <a:pos x="88" y="7"/>
                  </a:cxn>
                  <a:cxn ang="0">
                    <a:pos x="88" y="7"/>
                  </a:cxn>
                  <a:cxn ang="0">
                    <a:pos x="98" y="4"/>
                  </a:cxn>
                  <a:cxn ang="0">
                    <a:pos x="109" y="3"/>
                  </a:cxn>
                  <a:cxn ang="0">
                    <a:pos x="119" y="1"/>
                  </a:cxn>
                  <a:cxn ang="0">
                    <a:pos x="127" y="0"/>
                  </a:cxn>
                  <a:cxn ang="0">
                    <a:pos x="127" y="0"/>
                  </a:cxn>
                  <a:cxn ang="0">
                    <a:pos x="143" y="1"/>
                  </a:cxn>
                  <a:cxn ang="0">
                    <a:pos x="157" y="4"/>
                  </a:cxn>
                  <a:cxn ang="0">
                    <a:pos x="171" y="8"/>
                  </a:cxn>
                  <a:cxn ang="0">
                    <a:pos x="185" y="11"/>
                  </a:cxn>
                  <a:cxn ang="0">
                    <a:pos x="185" y="11"/>
                  </a:cxn>
                  <a:cxn ang="0">
                    <a:pos x="196" y="10"/>
                  </a:cxn>
                  <a:cxn ang="0">
                    <a:pos x="207" y="8"/>
                  </a:cxn>
                  <a:cxn ang="0">
                    <a:pos x="213" y="7"/>
                  </a:cxn>
                  <a:cxn ang="0">
                    <a:pos x="217" y="8"/>
                  </a:cxn>
                  <a:cxn ang="0">
                    <a:pos x="221" y="10"/>
                  </a:cxn>
                  <a:cxn ang="0">
                    <a:pos x="226" y="13"/>
                  </a:cxn>
                  <a:cxn ang="0">
                    <a:pos x="226" y="13"/>
                  </a:cxn>
                </a:cxnLst>
                <a:rect l="0" t="0" r="r" b="b"/>
                <a:pathLst>
                  <a:path w="226" h="34">
                    <a:moveTo>
                      <a:pt x="226" y="13"/>
                    </a:moveTo>
                    <a:lnTo>
                      <a:pt x="226" y="13"/>
                    </a:lnTo>
                    <a:lnTo>
                      <a:pt x="226" y="20"/>
                    </a:lnTo>
                    <a:lnTo>
                      <a:pt x="224" y="25"/>
                    </a:lnTo>
                    <a:lnTo>
                      <a:pt x="220" y="34"/>
                    </a:lnTo>
                    <a:lnTo>
                      <a:pt x="220" y="34"/>
                    </a:lnTo>
                    <a:lnTo>
                      <a:pt x="193" y="28"/>
                    </a:lnTo>
                    <a:lnTo>
                      <a:pt x="167" y="25"/>
                    </a:lnTo>
                    <a:lnTo>
                      <a:pt x="140" y="23"/>
                    </a:lnTo>
                    <a:lnTo>
                      <a:pt x="113" y="23"/>
                    </a:lnTo>
                    <a:lnTo>
                      <a:pt x="85" y="24"/>
                    </a:lnTo>
                    <a:lnTo>
                      <a:pt x="57" y="25"/>
                    </a:lnTo>
                    <a:lnTo>
                      <a:pt x="0" y="32"/>
                    </a:lnTo>
                    <a:lnTo>
                      <a:pt x="0" y="32"/>
                    </a:lnTo>
                    <a:lnTo>
                      <a:pt x="2" y="27"/>
                    </a:lnTo>
                    <a:lnTo>
                      <a:pt x="5" y="21"/>
                    </a:lnTo>
                    <a:lnTo>
                      <a:pt x="8" y="18"/>
                    </a:lnTo>
                    <a:lnTo>
                      <a:pt x="12" y="16"/>
                    </a:lnTo>
                    <a:lnTo>
                      <a:pt x="22" y="10"/>
                    </a:lnTo>
                    <a:lnTo>
                      <a:pt x="35" y="8"/>
                    </a:lnTo>
                    <a:lnTo>
                      <a:pt x="47" y="7"/>
                    </a:lnTo>
                    <a:lnTo>
                      <a:pt x="61" y="7"/>
                    </a:lnTo>
                    <a:lnTo>
                      <a:pt x="88" y="7"/>
                    </a:lnTo>
                    <a:lnTo>
                      <a:pt x="88" y="7"/>
                    </a:lnTo>
                    <a:lnTo>
                      <a:pt x="98" y="4"/>
                    </a:lnTo>
                    <a:lnTo>
                      <a:pt x="109" y="3"/>
                    </a:lnTo>
                    <a:lnTo>
                      <a:pt x="119" y="1"/>
                    </a:lnTo>
                    <a:lnTo>
                      <a:pt x="127" y="0"/>
                    </a:lnTo>
                    <a:lnTo>
                      <a:pt x="127" y="0"/>
                    </a:lnTo>
                    <a:lnTo>
                      <a:pt x="143" y="1"/>
                    </a:lnTo>
                    <a:lnTo>
                      <a:pt x="157" y="4"/>
                    </a:lnTo>
                    <a:lnTo>
                      <a:pt x="171" y="8"/>
                    </a:lnTo>
                    <a:lnTo>
                      <a:pt x="185" y="11"/>
                    </a:lnTo>
                    <a:lnTo>
                      <a:pt x="185" y="11"/>
                    </a:lnTo>
                    <a:lnTo>
                      <a:pt x="196" y="10"/>
                    </a:lnTo>
                    <a:lnTo>
                      <a:pt x="207" y="8"/>
                    </a:lnTo>
                    <a:lnTo>
                      <a:pt x="213" y="7"/>
                    </a:lnTo>
                    <a:lnTo>
                      <a:pt x="217" y="8"/>
                    </a:lnTo>
                    <a:lnTo>
                      <a:pt x="221" y="10"/>
                    </a:lnTo>
                    <a:lnTo>
                      <a:pt x="226" y="13"/>
                    </a:lnTo>
                    <a:lnTo>
                      <a:pt x="226" y="13"/>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46" name="Freeform 101"/>
              <p:cNvSpPr/>
              <p:nvPr/>
            </p:nvSpPr>
            <p:spPr bwMode="auto">
              <a:xfrm>
                <a:off x="6292851" y="3967163"/>
                <a:ext cx="114300" cy="17463"/>
              </a:xfrm>
              <a:custGeom>
                <a:avLst/>
                <a:gdLst/>
                <a:ahLst/>
                <a:cxnLst>
                  <a:cxn ang="0">
                    <a:pos x="211" y="10"/>
                  </a:cxn>
                  <a:cxn ang="0">
                    <a:pos x="211" y="10"/>
                  </a:cxn>
                  <a:cxn ang="0">
                    <a:pos x="214" y="20"/>
                  </a:cxn>
                  <a:cxn ang="0">
                    <a:pos x="215" y="24"/>
                  </a:cxn>
                  <a:cxn ang="0">
                    <a:pos x="215" y="31"/>
                  </a:cxn>
                  <a:cxn ang="0">
                    <a:pos x="215" y="31"/>
                  </a:cxn>
                  <a:cxn ang="0">
                    <a:pos x="207" y="33"/>
                  </a:cxn>
                  <a:cxn ang="0">
                    <a:pos x="200" y="33"/>
                  </a:cxn>
                  <a:cxn ang="0">
                    <a:pos x="191" y="31"/>
                  </a:cxn>
                  <a:cxn ang="0">
                    <a:pos x="184" y="30"/>
                  </a:cxn>
                  <a:cxn ang="0">
                    <a:pos x="169" y="23"/>
                  </a:cxn>
                  <a:cxn ang="0">
                    <a:pos x="155" y="17"/>
                  </a:cxn>
                  <a:cxn ang="0">
                    <a:pos x="155" y="17"/>
                  </a:cxn>
                  <a:cxn ang="0">
                    <a:pos x="134" y="16"/>
                  </a:cxn>
                  <a:cxn ang="0">
                    <a:pos x="113" y="17"/>
                  </a:cxn>
                  <a:cxn ang="0">
                    <a:pos x="75" y="20"/>
                  </a:cxn>
                  <a:cxn ang="0">
                    <a:pos x="40" y="26"/>
                  </a:cxn>
                  <a:cxn ang="0">
                    <a:pos x="5" y="34"/>
                  </a:cxn>
                  <a:cxn ang="0">
                    <a:pos x="5" y="34"/>
                  </a:cxn>
                  <a:cxn ang="0">
                    <a:pos x="3" y="31"/>
                  </a:cxn>
                  <a:cxn ang="0">
                    <a:pos x="2" y="27"/>
                  </a:cxn>
                  <a:cxn ang="0">
                    <a:pos x="0" y="24"/>
                  </a:cxn>
                  <a:cxn ang="0">
                    <a:pos x="0" y="22"/>
                  </a:cxn>
                  <a:cxn ang="0">
                    <a:pos x="0" y="22"/>
                  </a:cxn>
                  <a:cxn ang="0">
                    <a:pos x="2" y="17"/>
                  </a:cxn>
                  <a:cxn ang="0">
                    <a:pos x="5" y="13"/>
                  </a:cxn>
                  <a:cxn ang="0">
                    <a:pos x="10" y="10"/>
                  </a:cxn>
                  <a:cxn ang="0">
                    <a:pos x="17" y="9"/>
                  </a:cxn>
                  <a:cxn ang="0">
                    <a:pos x="34" y="5"/>
                  </a:cxn>
                  <a:cxn ang="0">
                    <a:pos x="55" y="2"/>
                  </a:cxn>
                  <a:cxn ang="0">
                    <a:pos x="78" y="0"/>
                  </a:cxn>
                  <a:cxn ang="0">
                    <a:pos x="100" y="0"/>
                  </a:cxn>
                  <a:cxn ang="0">
                    <a:pos x="120" y="0"/>
                  </a:cxn>
                  <a:cxn ang="0">
                    <a:pos x="136" y="2"/>
                  </a:cxn>
                  <a:cxn ang="0">
                    <a:pos x="136" y="2"/>
                  </a:cxn>
                  <a:cxn ang="0">
                    <a:pos x="211" y="10"/>
                  </a:cxn>
                  <a:cxn ang="0">
                    <a:pos x="211" y="10"/>
                  </a:cxn>
                </a:cxnLst>
                <a:rect l="0" t="0" r="r" b="b"/>
                <a:pathLst>
                  <a:path w="215" h="34">
                    <a:moveTo>
                      <a:pt x="211" y="10"/>
                    </a:moveTo>
                    <a:lnTo>
                      <a:pt x="211" y="10"/>
                    </a:lnTo>
                    <a:lnTo>
                      <a:pt x="214" y="20"/>
                    </a:lnTo>
                    <a:lnTo>
                      <a:pt x="215" y="24"/>
                    </a:lnTo>
                    <a:lnTo>
                      <a:pt x="215" y="31"/>
                    </a:lnTo>
                    <a:lnTo>
                      <a:pt x="215" y="31"/>
                    </a:lnTo>
                    <a:lnTo>
                      <a:pt x="207" y="33"/>
                    </a:lnTo>
                    <a:lnTo>
                      <a:pt x="200" y="33"/>
                    </a:lnTo>
                    <a:lnTo>
                      <a:pt x="191" y="31"/>
                    </a:lnTo>
                    <a:lnTo>
                      <a:pt x="184" y="30"/>
                    </a:lnTo>
                    <a:lnTo>
                      <a:pt x="169" y="23"/>
                    </a:lnTo>
                    <a:lnTo>
                      <a:pt x="155" y="17"/>
                    </a:lnTo>
                    <a:lnTo>
                      <a:pt x="155" y="17"/>
                    </a:lnTo>
                    <a:lnTo>
                      <a:pt x="134" y="16"/>
                    </a:lnTo>
                    <a:lnTo>
                      <a:pt x="113" y="17"/>
                    </a:lnTo>
                    <a:lnTo>
                      <a:pt x="75" y="20"/>
                    </a:lnTo>
                    <a:lnTo>
                      <a:pt x="40" y="26"/>
                    </a:lnTo>
                    <a:lnTo>
                      <a:pt x="5" y="34"/>
                    </a:lnTo>
                    <a:lnTo>
                      <a:pt x="5" y="34"/>
                    </a:lnTo>
                    <a:lnTo>
                      <a:pt x="3" y="31"/>
                    </a:lnTo>
                    <a:lnTo>
                      <a:pt x="2" y="27"/>
                    </a:lnTo>
                    <a:lnTo>
                      <a:pt x="0" y="24"/>
                    </a:lnTo>
                    <a:lnTo>
                      <a:pt x="0" y="22"/>
                    </a:lnTo>
                    <a:lnTo>
                      <a:pt x="0" y="22"/>
                    </a:lnTo>
                    <a:lnTo>
                      <a:pt x="2" y="17"/>
                    </a:lnTo>
                    <a:lnTo>
                      <a:pt x="5" y="13"/>
                    </a:lnTo>
                    <a:lnTo>
                      <a:pt x="10" y="10"/>
                    </a:lnTo>
                    <a:lnTo>
                      <a:pt x="17" y="9"/>
                    </a:lnTo>
                    <a:lnTo>
                      <a:pt x="34" y="5"/>
                    </a:lnTo>
                    <a:lnTo>
                      <a:pt x="55" y="2"/>
                    </a:lnTo>
                    <a:lnTo>
                      <a:pt x="78" y="0"/>
                    </a:lnTo>
                    <a:lnTo>
                      <a:pt x="100" y="0"/>
                    </a:lnTo>
                    <a:lnTo>
                      <a:pt x="120" y="0"/>
                    </a:lnTo>
                    <a:lnTo>
                      <a:pt x="136" y="2"/>
                    </a:lnTo>
                    <a:lnTo>
                      <a:pt x="136" y="2"/>
                    </a:lnTo>
                    <a:lnTo>
                      <a:pt x="211" y="10"/>
                    </a:lnTo>
                    <a:lnTo>
                      <a:pt x="211" y="10"/>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47" name="Freeform 102"/>
              <p:cNvSpPr/>
              <p:nvPr/>
            </p:nvSpPr>
            <p:spPr bwMode="auto">
              <a:xfrm>
                <a:off x="6313488" y="4187825"/>
                <a:ext cx="87313" cy="15875"/>
              </a:xfrm>
              <a:custGeom>
                <a:avLst/>
                <a:gdLst/>
                <a:ahLst/>
                <a:cxnLst>
                  <a:cxn ang="0">
                    <a:pos x="157" y="1"/>
                  </a:cxn>
                  <a:cxn ang="0">
                    <a:pos x="157" y="1"/>
                  </a:cxn>
                  <a:cxn ang="0">
                    <a:pos x="160" y="6"/>
                  </a:cxn>
                  <a:cxn ang="0">
                    <a:pos x="163" y="8"/>
                  </a:cxn>
                  <a:cxn ang="0">
                    <a:pos x="166" y="14"/>
                  </a:cxn>
                  <a:cxn ang="0">
                    <a:pos x="166" y="20"/>
                  </a:cxn>
                  <a:cxn ang="0">
                    <a:pos x="166" y="20"/>
                  </a:cxn>
                  <a:cxn ang="0">
                    <a:pos x="163" y="22"/>
                  </a:cxn>
                  <a:cxn ang="0">
                    <a:pos x="159" y="25"/>
                  </a:cxn>
                  <a:cxn ang="0">
                    <a:pos x="150" y="31"/>
                  </a:cxn>
                  <a:cxn ang="0">
                    <a:pos x="150" y="31"/>
                  </a:cxn>
                  <a:cxn ang="0">
                    <a:pos x="143" y="27"/>
                  </a:cxn>
                  <a:cxn ang="0">
                    <a:pos x="135" y="25"/>
                  </a:cxn>
                  <a:cxn ang="0">
                    <a:pos x="117" y="21"/>
                  </a:cxn>
                  <a:cxn ang="0">
                    <a:pos x="96" y="21"/>
                  </a:cxn>
                  <a:cxn ang="0">
                    <a:pos x="75" y="20"/>
                  </a:cxn>
                  <a:cxn ang="0">
                    <a:pos x="34" y="20"/>
                  </a:cxn>
                  <a:cxn ang="0">
                    <a:pos x="16" y="18"/>
                  </a:cxn>
                  <a:cxn ang="0">
                    <a:pos x="0" y="15"/>
                  </a:cxn>
                  <a:cxn ang="0">
                    <a:pos x="0" y="15"/>
                  </a:cxn>
                  <a:cxn ang="0">
                    <a:pos x="2" y="10"/>
                  </a:cxn>
                  <a:cxn ang="0">
                    <a:pos x="6" y="6"/>
                  </a:cxn>
                  <a:cxn ang="0">
                    <a:pos x="11" y="4"/>
                  </a:cxn>
                  <a:cxn ang="0">
                    <a:pos x="17" y="3"/>
                  </a:cxn>
                  <a:cxn ang="0">
                    <a:pos x="30" y="1"/>
                  </a:cxn>
                  <a:cxn ang="0">
                    <a:pos x="38" y="1"/>
                  </a:cxn>
                  <a:cxn ang="0">
                    <a:pos x="38" y="1"/>
                  </a:cxn>
                  <a:cxn ang="0">
                    <a:pos x="51" y="0"/>
                  </a:cxn>
                  <a:cxn ang="0">
                    <a:pos x="63" y="0"/>
                  </a:cxn>
                  <a:cxn ang="0">
                    <a:pos x="96" y="3"/>
                  </a:cxn>
                  <a:cxn ang="0">
                    <a:pos x="113" y="4"/>
                  </a:cxn>
                  <a:cxn ang="0">
                    <a:pos x="129" y="4"/>
                  </a:cxn>
                  <a:cxn ang="0">
                    <a:pos x="143" y="4"/>
                  </a:cxn>
                  <a:cxn ang="0">
                    <a:pos x="157" y="1"/>
                  </a:cxn>
                  <a:cxn ang="0">
                    <a:pos x="157" y="1"/>
                  </a:cxn>
                </a:cxnLst>
                <a:rect l="0" t="0" r="r" b="b"/>
                <a:pathLst>
                  <a:path w="166" h="31">
                    <a:moveTo>
                      <a:pt x="157" y="1"/>
                    </a:moveTo>
                    <a:lnTo>
                      <a:pt x="157" y="1"/>
                    </a:lnTo>
                    <a:lnTo>
                      <a:pt x="160" y="6"/>
                    </a:lnTo>
                    <a:lnTo>
                      <a:pt x="163" y="8"/>
                    </a:lnTo>
                    <a:lnTo>
                      <a:pt x="166" y="14"/>
                    </a:lnTo>
                    <a:lnTo>
                      <a:pt x="166" y="20"/>
                    </a:lnTo>
                    <a:lnTo>
                      <a:pt x="166" y="20"/>
                    </a:lnTo>
                    <a:lnTo>
                      <a:pt x="163" y="22"/>
                    </a:lnTo>
                    <a:lnTo>
                      <a:pt x="159" y="25"/>
                    </a:lnTo>
                    <a:lnTo>
                      <a:pt x="150" y="31"/>
                    </a:lnTo>
                    <a:lnTo>
                      <a:pt x="150" y="31"/>
                    </a:lnTo>
                    <a:lnTo>
                      <a:pt x="143" y="27"/>
                    </a:lnTo>
                    <a:lnTo>
                      <a:pt x="135" y="25"/>
                    </a:lnTo>
                    <a:lnTo>
                      <a:pt x="117" y="21"/>
                    </a:lnTo>
                    <a:lnTo>
                      <a:pt x="96" y="21"/>
                    </a:lnTo>
                    <a:lnTo>
                      <a:pt x="75" y="20"/>
                    </a:lnTo>
                    <a:lnTo>
                      <a:pt x="34" y="20"/>
                    </a:lnTo>
                    <a:lnTo>
                      <a:pt x="16" y="18"/>
                    </a:lnTo>
                    <a:lnTo>
                      <a:pt x="0" y="15"/>
                    </a:lnTo>
                    <a:lnTo>
                      <a:pt x="0" y="15"/>
                    </a:lnTo>
                    <a:lnTo>
                      <a:pt x="2" y="10"/>
                    </a:lnTo>
                    <a:lnTo>
                      <a:pt x="6" y="6"/>
                    </a:lnTo>
                    <a:lnTo>
                      <a:pt x="11" y="4"/>
                    </a:lnTo>
                    <a:lnTo>
                      <a:pt x="17" y="3"/>
                    </a:lnTo>
                    <a:lnTo>
                      <a:pt x="30" y="1"/>
                    </a:lnTo>
                    <a:lnTo>
                      <a:pt x="38" y="1"/>
                    </a:lnTo>
                    <a:lnTo>
                      <a:pt x="38" y="1"/>
                    </a:lnTo>
                    <a:lnTo>
                      <a:pt x="51" y="0"/>
                    </a:lnTo>
                    <a:lnTo>
                      <a:pt x="63" y="0"/>
                    </a:lnTo>
                    <a:lnTo>
                      <a:pt x="96" y="3"/>
                    </a:lnTo>
                    <a:lnTo>
                      <a:pt x="113" y="4"/>
                    </a:lnTo>
                    <a:lnTo>
                      <a:pt x="129" y="4"/>
                    </a:lnTo>
                    <a:lnTo>
                      <a:pt x="143" y="4"/>
                    </a:lnTo>
                    <a:lnTo>
                      <a:pt x="157" y="1"/>
                    </a:lnTo>
                    <a:lnTo>
                      <a:pt x="157" y="1"/>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48" name="Freeform 103"/>
              <p:cNvSpPr/>
              <p:nvPr/>
            </p:nvSpPr>
            <p:spPr bwMode="auto">
              <a:xfrm>
                <a:off x="6313488" y="4213225"/>
                <a:ext cx="88900" cy="17463"/>
              </a:xfrm>
              <a:custGeom>
                <a:avLst/>
                <a:gdLst/>
                <a:ahLst/>
                <a:cxnLst>
                  <a:cxn ang="0">
                    <a:pos x="162" y="5"/>
                  </a:cxn>
                  <a:cxn ang="0">
                    <a:pos x="162" y="5"/>
                  </a:cxn>
                  <a:cxn ang="0">
                    <a:pos x="164" y="8"/>
                  </a:cxn>
                  <a:cxn ang="0">
                    <a:pos x="167" y="12"/>
                  </a:cxn>
                  <a:cxn ang="0">
                    <a:pos x="167" y="17"/>
                  </a:cxn>
                  <a:cxn ang="0">
                    <a:pos x="167" y="21"/>
                  </a:cxn>
                  <a:cxn ang="0">
                    <a:pos x="166" y="28"/>
                  </a:cxn>
                  <a:cxn ang="0">
                    <a:pos x="164" y="33"/>
                  </a:cxn>
                  <a:cxn ang="0">
                    <a:pos x="164" y="33"/>
                  </a:cxn>
                  <a:cxn ang="0">
                    <a:pos x="139" y="31"/>
                  </a:cxn>
                  <a:cxn ang="0">
                    <a:pos x="114" y="25"/>
                  </a:cxn>
                  <a:cxn ang="0">
                    <a:pos x="89" y="19"/>
                  </a:cxn>
                  <a:cxn ang="0">
                    <a:pos x="62" y="17"/>
                  </a:cxn>
                  <a:cxn ang="0">
                    <a:pos x="62" y="17"/>
                  </a:cxn>
                  <a:cxn ang="0">
                    <a:pos x="54" y="17"/>
                  </a:cxn>
                  <a:cxn ang="0">
                    <a:pos x="44" y="18"/>
                  </a:cxn>
                  <a:cxn ang="0">
                    <a:pos x="24" y="21"/>
                  </a:cxn>
                  <a:cxn ang="0">
                    <a:pos x="14" y="21"/>
                  </a:cxn>
                  <a:cxn ang="0">
                    <a:pos x="7" y="19"/>
                  </a:cxn>
                  <a:cxn ang="0">
                    <a:pos x="4" y="18"/>
                  </a:cxn>
                  <a:cxn ang="0">
                    <a:pos x="2" y="15"/>
                  </a:cxn>
                  <a:cxn ang="0">
                    <a:pos x="0" y="12"/>
                  </a:cxn>
                  <a:cxn ang="0">
                    <a:pos x="0" y="8"/>
                  </a:cxn>
                  <a:cxn ang="0">
                    <a:pos x="0" y="8"/>
                  </a:cxn>
                  <a:cxn ang="0">
                    <a:pos x="9" y="5"/>
                  </a:cxn>
                  <a:cxn ang="0">
                    <a:pos x="17" y="3"/>
                  </a:cxn>
                  <a:cxn ang="0">
                    <a:pos x="35" y="0"/>
                  </a:cxn>
                  <a:cxn ang="0">
                    <a:pos x="55" y="1"/>
                  </a:cxn>
                  <a:cxn ang="0">
                    <a:pos x="75" y="3"/>
                  </a:cxn>
                  <a:cxn ang="0">
                    <a:pos x="96" y="5"/>
                  </a:cxn>
                  <a:cxn ang="0">
                    <a:pos x="117" y="7"/>
                  </a:cxn>
                  <a:cxn ang="0">
                    <a:pos x="139" y="8"/>
                  </a:cxn>
                  <a:cxn ang="0">
                    <a:pos x="162" y="5"/>
                  </a:cxn>
                  <a:cxn ang="0">
                    <a:pos x="162" y="5"/>
                  </a:cxn>
                </a:cxnLst>
                <a:rect l="0" t="0" r="r" b="b"/>
                <a:pathLst>
                  <a:path w="167" h="33">
                    <a:moveTo>
                      <a:pt x="162" y="5"/>
                    </a:moveTo>
                    <a:lnTo>
                      <a:pt x="162" y="5"/>
                    </a:lnTo>
                    <a:lnTo>
                      <a:pt x="164" y="8"/>
                    </a:lnTo>
                    <a:lnTo>
                      <a:pt x="167" y="12"/>
                    </a:lnTo>
                    <a:lnTo>
                      <a:pt x="167" y="17"/>
                    </a:lnTo>
                    <a:lnTo>
                      <a:pt x="167" y="21"/>
                    </a:lnTo>
                    <a:lnTo>
                      <a:pt x="166" y="28"/>
                    </a:lnTo>
                    <a:lnTo>
                      <a:pt x="164" y="33"/>
                    </a:lnTo>
                    <a:lnTo>
                      <a:pt x="164" y="33"/>
                    </a:lnTo>
                    <a:lnTo>
                      <a:pt x="139" y="31"/>
                    </a:lnTo>
                    <a:lnTo>
                      <a:pt x="114" y="25"/>
                    </a:lnTo>
                    <a:lnTo>
                      <a:pt x="89" y="19"/>
                    </a:lnTo>
                    <a:lnTo>
                      <a:pt x="62" y="17"/>
                    </a:lnTo>
                    <a:lnTo>
                      <a:pt x="62" y="17"/>
                    </a:lnTo>
                    <a:lnTo>
                      <a:pt x="54" y="17"/>
                    </a:lnTo>
                    <a:lnTo>
                      <a:pt x="44" y="18"/>
                    </a:lnTo>
                    <a:lnTo>
                      <a:pt x="24" y="21"/>
                    </a:lnTo>
                    <a:lnTo>
                      <a:pt x="14" y="21"/>
                    </a:lnTo>
                    <a:lnTo>
                      <a:pt x="7" y="19"/>
                    </a:lnTo>
                    <a:lnTo>
                      <a:pt x="4" y="18"/>
                    </a:lnTo>
                    <a:lnTo>
                      <a:pt x="2" y="15"/>
                    </a:lnTo>
                    <a:lnTo>
                      <a:pt x="0" y="12"/>
                    </a:lnTo>
                    <a:lnTo>
                      <a:pt x="0" y="8"/>
                    </a:lnTo>
                    <a:lnTo>
                      <a:pt x="0" y="8"/>
                    </a:lnTo>
                    <a:lnTo>
                      <a:pt x="9" y="5"/>
                    </a:lnTo>
                    <a:lnTo>
                      <a:pt x="17" y="3"/>
                    </a:lnTo>
                    <a:lnTo>
                      <a:pt x="35" y="0"/>
                    </a:lnTo>
                    <a:lnTo>
                      <a:pt x="55" y="1"/>
                    </a:lnTo>
                    <a:lnTo>
                      <a:pt x="75" y="3"/>
                    </a:lnTo>
                    <a:lnTo>
                      <a:pt x="96" y="5"/>
                    </a:lnTo>
                    <a:lnTo>
                      <a:pt x="117" y="7"/>
                    </a:lnTo>
                    <a:lnTo>
                      <a:pt x="139" y="8"/>
                    </a:lnTo>
                    <a:lnTo>
                      <a:pt x="162" y="5"/>
                    </a:lnTo>
                    <a:lnTo>
                      <a:pt x="162" y="5"/>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49" name="Freeform 104"/>
              <p:cNvSpPr/>
              <p:nvPr/>
            </p:nvSpPr>
            <p:spPr bwMode="auto">
              <a:xfrm>
                <a:off x="6311901" y="4425950"/>
                <a:ext cx="93663" cy="17463"/>
              </a:xfrm>
              <a:custGeom>
                <a:avLst/>
                <a:gdLst/>
                <a:ahLst/>
                <a:cxnLst>
                  <a:cxn ang="0">
                    <a:pos x="169" y="5"/>
                  </a:cxn>
                  <a:cxn ang="0">
                    <a:pos x="169" y="5"/>
                  </a:cxn>
                  <a:cxn ang="0">
                    <a:pos x="172" y="8"/>
                  </a:cxn>
                  <a:cxn ang="0">
                    <a:pos x="174" y="12"/>
                  </a:cxn>
                  <a:cxn ang="0">
                    <a:pos x="176" y="17"/>
                  </a:cxn>
                  <a:cxn ang="0">
                    <a:pos x="176" y="21"/>
                  </a:cxn>
                  <a:cxn ang="0">
                    <a:pos x="174" y="25"/>
                  </a:cxn>
                  <a:cxn ang="0">
                    <a:pos x="172" y="29"/>
                  </a:cxn>
                  <a:cxn ang="0">
                    <a:pos x="167" y="32"/>
                  </a:cxn>
                  <a:cxn ang="0">
                    <a:pos x="160" y="33"/>
                  </a:cxn>
                  <a:cxn ang="0">
                    <a:pos x="160" y="33"/>
                  </a:cxn>
                  <a:cxn ang="0">
                    <a:pos x="158" y="32"/>
                  </a:cxn>
                  <a:cxn ang="0">
                    <a:pos x="153" y="31"/>
                  </a:cxn>
                  <a:cxn ang="0">
                    <a:pos x="149" y="28"/>
                  </a:cxn>
                  <a:cxn ang="0">
                    <a:pos x="145" y="26"/>
                  </a:cxn>
                  <a:cxn ang="0">
                    <a:pos x="145" y="26"/>
                  </a:cxn>
                  <a:cxn ang="0">
                    <a:pos x="130" y="24"/>
                  </a:cxn>
                  <a:cxn ang="0">
                    <a:pos x="111" y="22"/>
                  </a:cxn>
                  <a:cxn ang="0">
                    <a:pos x="72" y="21"/>
                  </a:cxn>
                  <a:cxn ang="0">
                    <a:pos x="33" y="19"/>
                  </a:cxn>
                  <a:cxn ang="0">
                    <a:pos x="16" y="18"/>
                  </a:cxn>
                  <a:cxn ang="0">
                    <a:pos x="0" y="17"/>
                  </a:cxn>
                  <a:cxn ang="0">
                    <a:pos x="0" y="17"/>
                  </a:cxn>
                  <a:cxn ang="0">
                    <a:pos x="5" y="11"/>
                  </a:cxn>
                  <a:cxn ang="0">
                    <a:pos x="9" y="7"/>
                  </a:cxn>
                  <a:cxn ang="0">
                    <a:pos x="14" y="4"/>
                  </a:cxn>
                  <a:cxn ang="0">
                    <a:pos x="20" y="1"/>
                  </a:cxn>
                  <a:cxn ang="0">
                    <a:pos x="33" y="0"/>
                  </a:cxn>
                  <a:cxn ang="0">
                    <a:pos x="45" y="0"/>
                  </a:cxn>
                  <a:cxn ang="0">
                    <a:pos x="59" y="0"/>
                  </a:cxn>
                  <a:cxn ang="0">
                    <a:pos x="72" y="3"/>
                  </a:cxn>
                  <a:cxn ang="0">
                    <a:pos x="92" y="5"/>
                  </a:cxn>
                  <a:cxn ang="0">
                    <a:pos x="92" y="5"/>
                  </a:cxn>
                  <a:cxn ang="0">
                    <a:pos x="117" y="5"/>
                  </a:cxn>
                  <a:cxn ang="0">
                    <a:pos x="134" y="7"/>
                  </a:cxn>
                  <a:cxn ang="0">
                    <a:pos x="149" y="8"/>
                  </a:cxn>
                  <a:cxn ang="0">
                    <a:pos x="158" y="7"/>
                  </a:cxn>
                  <a:cxn ang="0">
                    <a:pos x="169" y="5"/>
                  </a:cxn>
                  <a:cxn ang="0">
                    <a:pos x="169" y="5"/>
                  </a:cxn>
                </a:cxnLst>
                <a:rect l="0" t="0" r="r" b="b"/>
                <a:pathLst>
                  <a:path w="176" h="33">
                    <a:moveTo>
                      <a:pt x="169" y="5"/>
                    </a:moveTo>
                    <a:lnTo>
                      <a:pt x="169" y="5"/>
                    </a:lnTo>
                    <a:lnTo>
                      <a:pt x="172" y="8"/>
                    </a:lnTo>
                    <a:lnTo>
                      <a:pt x="174" y="12"/>
                    </a:lnTo>
                    <a:lnTo>
                      <a:pt x="176" y="17"/>
                    </a:lnTo>
                    <a:lnTo>
                      <a:pt x="176" y="21"/>
                    </a:lnTo>
                    <a:lnTo>
                      <a:pt x="174" y="25"/>
                    </a:lnTo>
                    <a:lnTo>
                      <a:pt x="172" y="29"/>
                    </a:lnTo>
                    <a:lnTo>
                      <a:pt x="167" y="32"/>
                    </a:lnTo>
                    <a:lnTo>
                      <a:pt x="160" y="33"/>
                    </a:lnTo>
                    <a:lnTo>
                      <a:pt x="160" y="33"/>
                    </a:lnTo>
                    <a:lnTo>
                      <a:pt x="158" y="32"/>
                    </a:lnTo>
                    <a:lnTo>
                      <a:pt x="153" y="31"/>
                    </a:lnTo>
                    <a:lnTo>
                      <a:pt x="149" y="28"/>
                    </a:lnTo>
                    <a:lnTo>
                      <a:pt x="145" y="26"/>
                    </a:lnTo>
                    <a:lnTo>
                      <a:pt x="145" y="26"/>
                    </a:lnTo>
                    <a:lnTo>
                      <a:pt x="130" y="24"/>
                    </a:lnTo>
                    <a:lnTo>
                      <a:pt x="111" y="22"/>
                    </a:lnTo>
                    <a:lnTo>
                      <a:pt x="72" y="21"/>
                    </a:lnTo>
                    <a:lnTo>
                      <a:pt x="33" y="19"/>
                    </a:lnTo>
                    <a:lnTo>
                      <a:pt x="16" y="18"/>
                    </a:lnTo>
                    <a:lnTo>
                      <a:pt x="0" y="17"/>
                    </a:lnTo>
                    <a:lnTo>
                      <a:pt x="0" y="17"/>
                    </a:lnTo>
                    <a:lnTo>
                      <a:pt x="5" y="11"/>
                    </a:lnTo>
                    <a:lnTo>
                      <a:pt x="9" y="7"/>
                    </a:lnTo>
                    <a:lnTo>
                      <a:pt x="14" y="4"/>
                    </a:lnTo>
                    <a:lnTo>
                      <a:pt x="20" y="1"/>
                    </a:lnTo>
                    <a:lnTo>
                      <a:pt x="33" y="0"/>
                    </a:lnTo>
                    <a:lnTo>
                      <a:pt x="45" y="0"/>
                    </a:lnTo>
                    <a:lnTo>
                      <a:pt x="59" y="0"/>
                    </a:lnTo>
                    <a:lnTo>
                      <a:pt x="72" y="3"/>
                    </a:lnTo>
                    <a:lnTo>
                      <a:pt x="92" y="5"/>
                    </a:lnTo>
                    <a:lnTo>
                      <a:pt x="92" y="5"/>
                    </a:lnTo>
                    <a:lnTo>
                      <a:pt x="117" y="5"/>
                    </a:lnTo>
                    <a:lnTo>
                      <a:pt x="134" y="7"/>
                    </a:lnTo>
                    <a:lnTo>
                      <a:pt x="149" y="8"/>
                    </a:lnTo>
                    <a:lnTo>
                      <a:pt x="158" y="7"/>
                    </a:lnTo>
                    <a:lnTo>
                      <a:pt x="169" y="5"/>
                    </a:lnTo>
                    <a:lnTo>
                      <a:pt x="169" y="5"/>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50" name="Freeform 105"/>
              <p:cNvSpPr/>
              <p:nvPr/>
            </p:nvSpPr>
            <p:spPr bwMode="auto">
              <a:xfrm>
                <a:off x="6307138" y="4456113"/>
                <a:ext cx="101600" cy="17463"/>
              </a:xfrm>
              <a:custGeom>
                <a:avLst/>
                <a:gdLst/>
                <a:ahLst/>
                <a:cxnLst>
                  <a:cxn ang="0">
                    <a:pos x="180" y="0"/>
                  </a:cxn>
                  <a:cxn ang="0">
                    <a:pos x="180" y="0"/>
                  </a:cxn>
                  <a:cxn ang="0">
                    <a:pos x="187" y="10"/>
                  </a:cxn>
                  <a:cxn ang="0">
                    <a:pos x="192" y="20"/>
                  </a:cxn>
                  <a:cxn ang="0">
                    <a:pos x="192" y="20"/>
                  </a:cxn>
                  <a:cxn ang="0">
                    <a:pos x="190" y="27"/>
                  </a:cxn>
                  <a:cxn ang="0">
                    <a:pos x="185" y="32"/>
                  </a:cxn>
                  <a:cxn ang="0">
                    <a:pos x="181" y="34"/>
                  </a:cxn>
                  <a:cxn ang="0">
                    <a:pos x="175" y="35"/>
                  </a:cxn>
                  <a:cxn ang="0">
                    <a:pos x="161" y="32"/>
                  </a:cxn>
                  <a:cxn ang="0">
                    <a:pos x="145" y="31"/>
                  </a:cxn>
                  <a:cxn ang="0">
                    <a:pos x="145" y="31"/>
                  </a:cxn>
                  <a:cxn ang="0">
                    <a:pos x="35" y="20"/>
                  </a:cxn>
                  <a:cxn ang="0">
                    <a:pos x="35" y="20"/>
                  </a:cxn>
                  <a:cxn ang="0">
                    <a:pos x="24" y="20"/>
                  </a:cxn>
                  <a:cxn ang="0">
                    <a:pos x="14" y="20"/>
                  </a:cxn>
                  <a:cxn ang="0">
                    <a:pos x="10" y="20"/>
                  </a:cxn>
                  <a:cxn ang="0">
                    <a:pos x="6" y="17"/>
                  </a:cxn>
                  <a:cxn ang="0">
                    <a:pos x="3" y="14"/>
                  </a:cxn>
                  <a:cxn ang="0">
                    <a:pos x="0" y="8"/>
                  </a:cxn>
                  <a:cxn ang="0">
                    <a:pos x="0" y="8"/>
                  </a:cxn>
                  <a:cxn ang="0">
                    <a:pos x="10" y="5"/>
                  </a:cxn>
                  <a:cxn ang="0">
                    <a:pos x="18" y="4"/>
                  </a:cxn>
                  <a:cxn ang="0">
                    <a:pos x="29" y="3"/>
                  </a:cxn>
                  <a:cxn ang="0">
                    <a:pos x="39" y="3"/>
                  </a:cxn>
                  <a:cxn ang="0">
                    <a:pos x="62" y="4"/>
                  </a:cxn>
                  <a:cxn ang="0">
                    <a:pos x="86" y="7"/>
                  </a:cxn>
                  <a:cxn ang="0">
                    <a:pos x="109" y="10"/>
                  </a:cxn>
                  <a:cxn ang="0">
                    <a:pos x="135" y="10"/>
                  </a:cxn>
                  <a:cxn ang="0">
                    <a:pos x="146" y="10"/>
                  </a:cxn>
                  <a:cxn ang="0">
                    <a:pos x="157" y="8"/>
                  </a:cxn>
                  <a:cxn ang="0">
                    <a:pos x="168" y="4"/>
                  </a:cxn>
                  <a:cxn ang="0">
                    <a:pos x="180" y="0"/>
                  </a:cxn>
                  <a:cxn ang="0">
                    <a:pos x="180" y="0"/>
                  </a:cxn>
                </a:cxnLst>
                <a:rect l="0" t="0" r="r" b="b"/>
                <a:pathLst>
                  <a:path w="192" h="35">
                    <a:moveTo>
                      <a:pt x="180" y="0"/>
                    </a:moveTo>
                    <a:lnTo>
                      <a:pt x="180" y="0"/>
                    </a:lnTo>
                    <a:lnTo>
                      <a:pt x="187" y="10"/>
                    </a:lnTo>
                    <a:lnTo>
                      <a:pt x="192" y="20"/>
                    </a:lnTo>
                    <a:lnTo>
                      <a:pt x="192" y="20"/>
                    </a:lnTo>
                    <a:lnTo>
                      <a:pt x="190" y="27"/>
                    </a:lnTo>
                    <a:lnTo>
                      <a:pt x="185" y="32"/>
                    </a:lnTo>
                    <a:lnTo>
                      <a:pt x="181" y="34"/>
                    </a:lnTo>
                    <a:lnTo>
                      <a:pt x="175" y="35"/>
                    </a:lnTo>
                    <a:lnTo>
                      <a:pt x="161" y="32"/>
                    </a:lnTo>
                    <a:lnTo>
                      <a:pt x="145" y="31"/>
                    </a:lnTo>
                    <a:lnTo>
                      <a:pt x="145" y="31"/>
                    </a:lnTo>
                    <a:lnTo>
                      <a:pt x="35" y="20"/>
                    </a:lnTo>
                    <a:lnTo>
                      <a:pt x="35" y="20"/>
                    </a:lnTo>
                    <a:lnTo>
                      <a:pt x="24" y="20"/>
                    </a:lnTo>
                    <a:lnTo>
                      <a:pt x="14" y="20"/>
                    </a:lnTo>
                    <a:lnTo>
                      <a:pt x="10" y="20"/>
                    </a:lnTo>
                    <a:lnTo>
                      <a:pt x="6" y="17"/>
                    </a:lnTo>
                    <a:lnTo>
                      <a:pt x="3" y="14"/>
                    </a:lnTo>
                    <a:lnTo>
                      <a:pt x="0" y="8"/>
                    </a:lnTo>
                    <a:lnTo>
                      <a:pt x="0" y="8"/>
                    </a:lnTo>
                    <a:lnTo>
                      <a:pt x="10" y="5"/>
                    </a:lnTo>
                    <a:lnTo>
                      <a:pt x="18" y="4"/>
                    </a:lnTo>
                    <a:lnTo>
                      <a:pt x="29" y="3"/>
                    </a:lnTo>
                    <a:lnTo>
                      <a:pt x="39" y="3"/>
                    </a:lnTo>
                    <a:lnTo>
                      <a:pt x="62" y="4"/>
                    </a:lnTo>
                    <a:lnTo>
                      <a:pt x="86" y="7"/>
                    </a:lnTo>
                    <a:lnTo>
                      <a:pt x="109" y="10"/>
                    </a:lnTo>
                    <a:lnTo>
                      <a:pt x="135" y="10"/>
                    </a:lnTo>
                    <a:lnTo>
                      <a:pt x="146" y="10"/>
                    </a:lnTo>
                    <a:lnTo>
                      <a:pt x="157" y="8"/>
                    </a:lnTo>
                    <a:lnTo>
                      <a:pt x="168" y="4"/>
                    </a:lnTo>
                    <a:lnTo>
                      <a:pt x="180" y="0"/>
                    </a:lnTo>
                    <a:lnTo>
                      <a:pt x="180" y="0"/>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51" name="Freeform 106"/>
              <p:cNvSpPr>
                <a:spLocks noEditPoints="1"/>
              </p:cNvSpPr>
              <p:nvPr/>
            </p:nvSpPr>
            <p:spPr bwMode="auto">
              <a:xfrm>
                <a:off x="5384801" y="3876675"/>
                <a:ext cx="1336675" cy="692150"/>
              </a:xfrm>
              <a:custGeom>
                <a:avLst/>
                <a:gdLst/>
                <a:ahLst/>
                <a:cxnLst>
                  <a:cxn ang="0">
                    <a:pos x="968" y="112"/>
                  </a:cxn>
                  <a:cxn ang="0">
                    <a:pos x="1453" y="244"/>
                  </a:cxn>
                  <a:cxn ang="0">
                    <a:pos x="1828" y="0"/>
                  </a:cxn>
                  <a:cxn ang="0">
                    <a:pos x="2230" y="557"/>
                  </a:cxn>
                  <a:cxn ang="0">
                    <a:pos x="2466" y="1254"/>
                  </a:cxn>
                  <a:cxn ang="0">
                    <a:pos x="2021" y="1074"/>
                  </a:cxn>
                  <a:cxn ang="0">
                    <a:pos x="1613" y="1268"/>
                  </a:cxn>
                  <a:cxn ang="0">
                    <a:pos x="1191" y="1249"/>
                  </a:cxn>
                  <a:cxn ang="0">
                    <a:pos x="830" y="1247"/>
                  </a:cxn>
                  <a:cxn ang="0">
                    <a:pos x="364" y="1202"/>
                  </a:cxn>
                  <a:cxn ang="0">
                    <a:pos x="221" y="615"/>
                  </a:cxn>
                  <a:cxn ang="0">
                    <a:pos x="1946" y="1249"/>
                  </a:cxn>
                  <a:cxn ang="0">
                    <a:pos x="1861" y="24"/>
                  </a:cxn>
                  <a:cxn ang="0">
                    <a:pos x="1716" y="943"/>
                  </a:cxn>
                  <a:cxn ang="0">
                    <a:pos x="1656" y="535"/>
                  </a:cxn>
                  <a:cxn ang="0">
                    <a:pos x="1681" y="340"/>
                  </a:cxn>
                  <a:cxn ang="0">
                    <a:pos x="1018" y="135"/>
                  </a:cxn>
                  <a:cxn ang="0">
                    <a:pos x="656" y="299"/>
                  </a:cxn>
                  <a:cxn ang="0">
                    <a:pos x="816" y="1093"/>
                  </a:cxn>
                  <a:cxn ang="0">
                    <a:pos x="825" y="208"/>
                  </a:cxn>
                  <a:cxn ang="0">
                    <a:pos x="1438" y="438"/>
                  </a:cxn>
                  <a:cxn ang="0">
                    <a:pos x="1133" y="219"/>
                  </a:cxn>
                  <a:cxn ang="0">
                    <a:pos x="1149" y="1193"/>
                  </a:cxn>
                  <a:cxn ang="0">
                    <a:pos x="844" y="272"/>
                  </a:cxn>
                  <a:cxn ang="0">
                    <a:pos x="335" y="434"/>
                  </a:cxn>
                  <a:cxn ang="0">
                    <a:pos x="138" y="1123"/>
                  </a:cxn>
                  <a:cxn ang="0">
                    <a:pos x="552" y="325"/>
                  </a:cxn>
                  <a:cxn ang="0">
                    <a:pos x="1616" y="356"/>
                  </a:cxn>
                  <a:cxn ang="0">
                    <a:pos x="1639" y="1207"/>
                  </a:cxn>
                  <a:cxn ang="0">
                    <a:pos x="507" y="616"/>
                  </a:cxn>
                  <a:cxn ang="0">
                    <a:pos x="604" y="418"/>
                  </a:cxn>
                  <a:cxn ang="0">
                    <a:pos x="586" y="406"/>
                  </a:cxn>
                  <a:cxn ang="0">
                    <a:pos x="481" y="606"/>
                  </a:cxn>
                  <a:cxn ang="0">
                    <a:pos x="378" y="860"/>
                  </a:cxn>
                  <a:cxn ang="0">
                    <a:pos x="381" y="983"/>
                  </a:cxn>
                  <a:cxn ang="0">
                    <a:pos x="935" y="376"/>
                  </a:cxn>
                  <a:cxn ang="0">
                    <a:pos x="1132" y="919"/>
                  </a:cxn>
                  <a:cxn ang="0">
                    <a:pos x="1462" y="1206"/>
                  </a:cxn>
                  <a:cxn ang="0">
                    <a:pos x="2057" y="545"/>
                  </a:cxn>
                  <a:cxn ang="0">
                    <a:pos x="1971" y="439"/>
                  </a:cxn>
                  <a:cxn ang="0">
                    <a:pos x="563" y="408"/>
                  </a:cxn>
                  <a:cxn ang="0">
                    <a:pos x="632" y="435"/>
                  </a:cxn>
                  <a:cxn ang="0">
                    <a:pos x="715" y="1231"/>
                  </a:cxn>
                  <a:cxn ang="0">
                    <a:pos x="747" y="450"/>
                  </a:cxn>
                  <a:cxn ang="0">
                    <a:pos x="2178" y="505"/>
                  </a:cxn>
                  <a:cxn ang="0">
                    <a:pos x="2094" y="1188"/>
                  </a:cxn>
                  <a:cxn ang="0">
                    <a:pos x="1990" y="588"/>
                  </a:cxn>
                  <a:cxn ang="0">
                    <a:pos x="2221" y="570"/>
                  </a:cxn>
                  <a:cxn ang="0">
                    <a:pos x="2245" y="615"/>
                  </a:cxn>
                  <a:cxn ang="0">
                    <a:pos x="454" y="609"/>
                  </a:cxn>
                  <a:cxn ang="0">
                    <a:pos x="580" y="703"/>
                  </a:cxn>
                  <a:cxn ang="0">
                    <a:pos x="589" y="671"/>
                  </a:cxn>
                  <a:cxn ang="0">
                    <a:pos x="2140" y="728"/>
                  </a:cxn>
                  <a:cxn ang="0">
                    <a:pos x="394" y="945"/>
                  </a:cxn>
                  <a:cxn ang="0">
                    <a:pos x="2388" y="945"/>
                  </a:cxn>
                  <a:cxn ang="0">
                    <a:pos x="2224" y="1079"/>
                  </a:cxn>
                  <a:cxn ang="0">
                    <a:pos x="332" y="1082"/>
                  </a:cxn>
                  <a:cxn ang="0">
                    <a:pos x="2460" y="1049"/>
                  </a:cxn>
                  <a:cxn ang="0">
                    <a:pos x="1129" y="1096"/>
                  </a:cxn>
                  <a:cxn ang="0">
                    <a:pos x="248" y="1085"/>
                  </a:cxn>
                  <a:cxn ang="0">
                    <a:pos x="2495" y="1196"/>
                  </a:cxn>
                  <a:cxn ang="0">
                    <a:pos x="224" y="1136"/>
                  </a:cxn>
                  <a:cxn ang="0">
                    <a:pos x="848" y="1213"/>
                  </a:cxn>
                </a:cxnLst>
                <a:rect l="0" t="0" r="r" b="b"/>
                <a:pathLst>
                  <a:path w="2526" h="1308">
                    <a:moveTo>
                      <a:pt x="584" y="272"/>
                    </a:moveTo>
                    <a:lnTo>
                      <a:pt x="584" y="272"/>
                    </a:lnTo>
                    <a:lnTo>
                      <a:pt x="591" y="272"/>
                    </a:lnTo>
                    <a:lnTo>
                      <a:pt x="598" y="275"/>
                    </a:lnTo>
                    <a:lnTo>
                      <a:pt x="606" y="278"/>
                    </a:lnTo>
                    <a:lnTo>
                      <a:pt x="614" y="281"/>
                    </a:lnTo>
                    <a:lnTo>
                      <a:pt x="614" y="281"/>
                    </a:lnTo>
                    <a:lnTo>
                      <a:pt x="617" y="271"/>
                    </a:lnTo>
                    <a:lnTo>
                      <a:pt x="618" y="261"/>
                    </a:lnTo>
                    <a:lnTo>
                      <a:pt x="618" y="240"/>
                    </a:lnTo>
                    <a:lnTo>
                      <a:pt x="618" y="230"/>
                    </a:lnTo>
                    <a:lnTo>
                      <a:pt x="620" y="220"/>
                    </a:lnTo>
                    <a:lnTo>
                      <a:pt x="622" y="212"/>
                    </a:lnTo>
                    <a:lnTo>
                      <a:pt x="627" y="203"/>
                    </a:lnTo>
                    <a:lnTo>
                      <a:pt x="627" y="203"/>
                    </a:lnTo>
                    <a:lnTo>
                      <a:pt x="664" y="198"/>
                    </a:lnTo>
                    <a:lnTo>
                      <a:pt x="704" y="191"/>
                    </a:lnTo>
                    <a:lnTo>
                      <a:pt x="723" y="185"/>
                    </a:lnTo>
                    <a:lnTo>
                      <a:pt x="743" y="179"/>
                    </a:lnTo>
                    <a:lnTo>
                      <a:pt x="763" y="172"/>
                    </a:lnTo>
                    <a:lnTo>
                      <a:pt x="782" y="163"/>
                    </a:lnTo>
                    <a:lnTo>
                      <a:pt x="782" y="163"/>
                    </a:lnTo>
                    <a:lnTo>
                      <a:pt x="805" y="151"/>
                    </a:lnTo>
                    <a:lnTo>
                      <a:pt x="815" y="146"/>
                    </a:lnTo>
                    <a:lnTo>
                      <a:pt x="820" y="140"/>
                    </a:lnTo>
                    <a:lnTo>
                      <a:pt x="820" y="140"/>
                    </a:lnTo>
                    <a:lnTo>
                      <a:pt x="825" y="139"/>
                    </a:lnTo>
                    <a:lnTo>
                      <a:pt x="827" y="137"/>
                    </a:lnTo>
                    <a:lnTo>
                      <a:pt x="830" y="137"/>
                    </a:lnTo>
                    <a:lnTo>
                      <a:pt x="833" y="140"/>
                    </a:lnTo>
                    <a:lnTo>
                      <a:pt x="833" y="140"/>
                    </a:lnTo>
                    <a:lnTo>
                      <a:pt x="840" y="133"/>
                    </a:lnTo>
                    <a:lnTo>
                      <a:pt x="841" y="129"/>
                    </a:lnTo>
                    <a:lnTo>
                      <a:pt x="844" y="125"/>
                    </a:lnTo>
                    <a:lnTo>
                      <a:pt x="844" y="125"/>
                    </a:lnTo>
                    <a:lnTo>
                      <a:pt x="875" y="120"/>
                    </a:lnTo>
                    <a:lnTo>
                      <a:pt x="907" y="116"/>
                    </a:lnTo>
                    <a:lnTo>
                      <a:pt x="940" y="113"/>
                    </a:lnTo>
                    <a:lnTo>
                      <a:pt x="968" y="112"/>
                    </a:lnTo>
                    <a:lnTo>
                      <a:pt x="968" y="112"/>
                    </a:lnTo>
                    <a:lnTo>
                      <a:pt x="993" y="112"/>
                    </a:lnTo>
                    <a:lnTo>
                      <a:pt x="1018" y="115"/>
                    </a:lnTo>
                    <a:lnTo>
                      <a:pt x="1044" y="119"/>
                    </a:lnTo>
                    <a:lnTo>
                      <a:pt x="1067" y="125"/>
                    </a:lnTo>
                    <a:lnTo>
                      <a:pt x="1067" y="125"/>
                    </a:lnTo>
                    <a:lnTo>
                      <a:pt x="1081" y="129"/>
                    </a:lnTo>
                    <a:lnTo>
                      <a:pt x="1097" y="133"/>
                    </a:lnTo>
                    <a:lnTo>
                      <a:pt x="1104" y="137"/>
                    </a:lnTo>
                    <a:lnTo>
                      <a:pt x="1112" y="142"/>
                    </a:lnTo>
                    <a:lnTo>
                      <a:pt x="1119" y="147"/>
                    </a:lnTo>
                    <a:lnTo>
                      <a:pt x="1125" y="154"/>
                    </a:lnTo>
                    <a:lnTo>
                      <a:pt x="1125" y="154"/>
                    </a:lnTo>
                    <a:lnTo>
                      <a:pt x="1131" y="174"/>
                    </a:lnTo>
                    <a:lnTo>
                      <a:pt x="1132" y="181"/>
                    </a:lnTo>
                    <a:lnTo>
                      <a:pt x="1132" y="189"/>
                    </a:lnTo>
                    <a:lnTo>
                      <a:pt x="1132" y="189"/>
                    </a:lnTo>
                    <a:lnTo>
                      <a:pt x="1142" y="188"/>
                    </a:lnTo>
                    <a:lnTo>
                      <a:pt x="1152" y="185"/>
                    </a:lnTo>
                    <a:lnTo>
                      <a:pt x="1164" y="182"/>
                    </a:lnTo>
                    <a:lnTo>
                      <a:pt x="1178" y="181"/>
                    </a:lnTo>
                    <a:lnTo>
                      <a:pt x="1178" y="181"/>
                    </a:lnTo>
                    <a:lnTo>
                      <a:pt x="1191" y="179"/>
                    </a:lnTo>
                    <a:lnTo>
                      <a:pt x="1205" y="181"/>
                    </a:lnTo>
                    <a:lnTo>
                      <a:pt x="1234" y="185"/>
                    </a:lnTo>
                    <a:lnTo>
                      <a:pt x="1265" y="191"/>
                    </a:lnTo>
                    <a:lnTo>
                      <a:pt x="1298" y="195"/>
                    </a:lnTo>
                    <a:lnTo>
                      <a:pt x="1298" y="195"/>
                    </a:lnTo>
                    <a:lnTo>
                      <a:pt x="1314" y="196"/>
                    </a:lnTo>
                    <a:lnTo>
                      <a:pt x="1333" y="195"/>
                    </a:lnTo>
                    <a:lnTo>
                      <a:pt x="1371" y="192"/>
                    </a:lnTo>
                    <a:lnTo>
                      <a:pt x="1390" y="192"/>
                    </a:lnTo>
                    <a:lnTo>
                      <a:pt x="1407" y="195"/>
                    </a:lnTo>
                    <a:lnTo>
                      <a:pt x="1416" y="198"/>
                    </a:lnTo>
                    <a:lnTo>
                      <a:pt x="1423" y="201"/>
                    </a:lnTo>
                    <a:lnTo>
                      <a:pt x="1430" y="205"/>
                    </a:lnTo>
                    <a:lnTo>
                      <a:pt x="1435" y="210"/>
                    </a:lnTo>
                    <a:lnTo>
                      <a:pt x="1435" y="210"/>
                    </a:lnTo>
                    <a:lnTo>
                      <a:pt x="1441" y="216"/>
                    </a:lnTo>
                    <a:lnTo>
                      <a:pt x="1445" y="224"/>
                    </a:lnTo>
                    <a:lnTo>
                      <a:pt x="1453" y="244"/>
                    </a:lnTo>
                    <a:lnTo>
                      <a:pt x="1459" y="267"/>
                    </a:lnTo>
                    <a:lnTo>
                      <a:pt x="1463" y="289"/>
                    </a:lnTo>
                    <a:lnTo>
                      <a:pt x="1463" y="289"/>
                    </a:lnTo>
                    <a:lnTo>
                      <a:pt x="1465" y="302"/>
                    </a:lnTo>
                    <a:lnTo>
                      <a:pt x="1465" y="313"/>
                    </a:lnTo>
                    <a:lnTo>
                      <a:pt x="1463" y="324"/>
                    </a:lnTo>
                    <a:lnTo>
                      <a:pt x="1462" y="335"/>
                    </a:lnTo>
                    <a:lnTo>
                      <a:pt x="1462" y="335"/>
                    </a:lnTo>
                    <a:lnTo>
                      <a:pt x="1469" y="335"/>
                    </a:lnTo>
                    <a:lnTo>
                      <a:pt x="1474" y="333"/>
                    </a:lnTo>
                    <a:lnTo>
                      <a:pt x="1489" y="327"/>
                    </a:lnTo>
                    <a:lnTo>
                      <a:pt x="1501" y="323"/>
                    </a:lnTo>
                    <a:lnTo>
                      <a:pt x="1508" y="321"/>
                    </a:lnTo>
                    <a:lnTo>
                      <a:pt x="1515" y="321"/>
                    </a:lnTo>
                    <a:lnTo>
                      <a:pt x="1515" y="321"/>
                    </a:lnTo>
                    <a:lnTo>
                      <a:pt x="1518" y="290"/>
                    </a:lnTo>
                    <a:lnTo>
                      <a:pt x="1519" y="259"/>
                    </a:lnTo>
                    <a:lnTo>
                      <a:pt x="1519" y="229"/>
                    </a:lnTo>
                    <a:lnTo>
                      <a:pt x="1518" y="198"/>
                    </a:lnTo>
                    <a:lnTo>
                      <a:pt x="1517" y="170"/>
                    </a:lnTo>
                    <a:lnTo>
                      <a:pt x="1517" y="142"/>
                    </a:lnTo>
                    <a:lnTo>
                      <a:pt x="1519" y="118"/>
                    </a:lnTo>
                    <a:lnTo>
                      <a:pt x="1522" y="105"/>
                    </a:lnTo>
                    <a:lnTo>
                      <a:pt x="1525" y="95"/>
                    </a:lnTo>
                    <a:lnTo>
                      <a:pt x="1525" y="95"/>
                    </a:lnTo>
                    <a:lnTo>
                      <a:pt x="1545" y="91"/>
                    </a:lnTo>
                    <a:lnTo>
                      <a:pt x="1564" y="85"/>
                    </a:lnTo>
                    <a:lnTo>
                      <a:pt x="1604" y="71"/>
                    </a:lnTo>
                    <a:lnTo>
                      <a:pt x="1644" y="56"/>
                    </a:lnTo>
                    <a:lnTo>
                      <a:pt x="1682" y="39"/>
                    </a:lnTo>
                    <a:lnTo>
                      <a:pt x="1682" y="39"/>
                    </a:lnTo>
                    <a:lnTo>
                      <a:pt x="1695" y="31"/>
                    </a:lnTo>
                    <a:lnTo>
                      <a:pt x="1708" y="22"/>
                    </a:lnTo>
                    <a:lnTo>
                      <a:pt x="1722" y="17"/>
                    </a:lnTo>
                    <a:lnTo>
                      <a:pt x="1736" y="11"/>
                    </a:lnTo>
                    <a:lnTo>
                      <a:pt x="1751" y="7"/>
                    </a:lnTo>
                    <a:lnTo>
                      <a:pt x="1766" y="4"/>
                    </a:lnTo>
                    <a:lnTo>
                      <a:pt x="1782" y="1"/>
                    </a:lnTo>
                    <a:lnTo>
                      <a:pt x="1797" y="0"/>
                    </a:lnTo>
                    <a:lnTo>
                      <a:pt x="1828" y="0"/>
                    </a:lnTo>
                    <a:lnTo>
                      <a:pt x="1861" y="3"/>
                    </a:lnTo>
                    <a:lnTo>
                      <a:pt x="1890" y="8"/>
                    </a:lnTo>
                    <a:lnTo>
                      <a:pt x="1919" y="14"/>
                    </a:lnTo>
                    <a:lnTo>
                      <a:pt x="1919" y="14"/>
                    </a:lnTo>
                    <a:lnTo>
                      <a:pt x="1925" y="18"/>
                    </a:lnTo>
                    <a:lnTo>
                      <a:pt x="1931" y="22"/>
                    </a:lnTo>
                    <a:lnTo>
                      <a:pt x="1936" y="28"/>
                    </a:lnTo>
                    <a:lnTo>
                      <a:pt x="1939" y="33"/>
                    </a:lnTo>
                    <a:lnTo>
                      <a:pt x="1945" y="45"/>
                    </a:lnTo>
                    <a:lnTo>
                      <a:pt x="1949" y="59"/>
                    </a:lnTo>
                    <a:lnTo>
                      <a:pt x="1950" y="73"/>
                    </a:lnTo>
                    <a:lnTo>
                      <a:pt x="1952" y="90"/>
                    </a:lnTo>
                    <a:lnTo>
                      <a:pt x="1953" y="125"/>
                    </a:lnTo>
                    <a:lnTo>
                      <a:pt x="1953" y="125"/>
                    </a:lnTo>
                    <a:lnTo>
                      <a:pt x="1957" y="198"/>
                    </a:lnTo>
                    <a:lnTo>
                      <a:pt x="1959" y="274"/>
                    </a:lnTo>
                    <a:lnTo>
                      <a:pt x="1959" y="349"/>
                    </a:lnTo>
                    <a:lnTo>
                      <a:pt x="1955" y="418"/>
                    </a:lnTo>
                    <a:lnTo>
                      <a:pt x="1955" y="418"/>
                    </a:lnTo>
                    <a:lnTo>
                      <a:pt x="1973" y="406"/>
                    </a:lnTo>
                    <a:lnTo>
                      <a:pt x="1994" y="393"/>
                    </a:lnTo>
                    <a:lnTo>
                      <a:pt x="2016" y="383"/>
                    </a:lnTo>
                    <a:lnTo>
                      <a:pt x="2040" y="375"/>
                    </a:lnTo>
                    <a:lnTo>
                      <a:pt x="2065" y="368"/>
                    </a:lnTo>
                    <a:lnTo>
                      <a:pt x="2091" y="365"/>
                    </a:lnTo>
                    <a:lnTo>
                      <a:pt x="2105" y="365"/>
                    </a:lnTo>
                    <a:lnTo>
                      <a:pt x="2117" y="366"/>
                    </a:lnTo>
                    <a:lnTo>
                      <a:pt x="2131" y="368"/>
                    </a:lnTo>
                    <a:lnTo>
                      <a:pt x="2144" y="369"/>
                    </a:lnTo>
                    <a:lnTo>
                      <a:pt x="2144" y="369"/>
                    </a:lnTo>
                    <a:lnTo>
                      <a:pt x="2155" y="390"/>
                    </a:lnTo>
                    <a:lnTo>
                      <a:pt x="2167" y="413"/>
                    </a:lnTo>
                    <a:lnTo>
                      <a:pt x="2188" y="457"/>
                    </a:lnTo>
                    <a:lnTo>
                      <a:pt x="2188" y="457"/>
                    </a:lnTo>
                    <a:lnTo>
                      <a:pt x="2192" y="469"/>
                    </a:lnTo>
                    <a:lnTo>
                      <a:pt x="2197" y="481"/>
                    </a:lnTo>
                    <a:lnTo>
                      <a:pt x="2206" y="505"/>
                    </a:lnTo>
                    <a:lnTo>
                      <a:pt x="2206" y="505"/>
                    </a:lnTo>
                    <a:lnTo>
                      <a:pt x="2217" y="532"/>
                    </a:lnTo>
                    <a:lnTo>
                      <a:pt x="2230" y="557"/>
                    </a:lnTo>
                    <a:lnTo>
                      <a:pt x="2256" y="608"/>
                    </a:lnTo>
                    <a:lnTo>
                      <a:pt x="2286" y="660"/>
                    </a:lnTo>
                    <a:lnTo>
                      <a:pt x="2300" y="688"/>
                    </a:lnTo>
                    <a:lnTo>
                      <a:pt x="2313" y="714"/>
                    </a:lnTo>
                    <a:lnTo>
                      <a:pt x="2313" y="714"/>
                    </a:lnTo>
                    <a:lnTo>
                      <a:pt x="2320" y="727"/>
                    </a:lnTo>
                    <a:lnTo>
                      <a:pt x="2327" y="740"/>
                    </a:lnTo>
                    <a:lnTo>
                      <a:pt x="2334" y="752"/>
                    </a:lnTo>
                    <a:lnTo>
                      <a:pt x="2341" y="765"/>
                    </a:lnTo>
                    <a:lnTo>
                      <a:pt x="2341" y="765"/>
                    </a:lnTo>
                    <a:lnTo>
                      <a:pt x="2373" y="837"/>
                    </a:lnTo>
                    <a:lnTo>
                      <a:pt x="2405" y="908"/>
                    </a:lnTo>
                    <a:lnTo>
                      <a:pt x="2439" y="980"/>
                    </a:lnTo>
                    <a:lnTo>
                      <a:pt x="2474" y="1051"/>
                    </a:lnTo>
                    <a:lnTo>
                      <a:pt x="2474" y="1051"/>
                    </a:lnTo>
                    <a:lnTo>
                      <a:pt x="2480" y="1060"/>
                    </a:lnTo>
                    <a:lnTo>
                      <a:pt x="2484" y="1064"/>
                    </a:lnTo>
                    <a:lnTo>
                      <a:pt x="2489" y="1068"/>
                    </a:lnTo>
                    <a:lnTo>
                      <a:pt x="2489" y="1068"/>
                    </a:lnTo>
                    <a:lnTo>
                      <a:pt x="2489" y="1072"/>
                    </a:lnTo>
                    <a:lnTo>
                      <a:pt x="2488" y="1075"/>
                    </a:lnTo>
                    <a:lnTo>
                      <a:pt x="2488" y="1077"/>
                    </a:lnTo>
                    <a:lnTo>
                      <a:pt x="2487" y="1081"/>
                    </a:lnTo>
                    <a:lnTo>
                      <a:pt x="2487" y="1081"/>
                    </a:lnTo>
                    <a:lnTo>
                      <a:pt x="2492" y="1088"/>
                    </a:lnTo>
                    <a:lnTo>
                      <a:pt x="2498" y="1096"/>
                    </a:lnTo>
                    <a:lnTo>
                      <a:pt x="2506" y="1115"/>
                    </a:lnTo>
                    <a:lnTo>
                      <a:pt x="2515" y="1133"/>
                    </a:lnTo>
                    <a:lnTo>
                      <a:pt x="2519" y="1141"/>
                    </a:lnTo>
                    <a:lnTo>
                      <a:pt x="2526" y="1148"/>
                    </a:lnTo>
                    <a:lnTo>
                      <a:pt x="2526" y="1148"/>
                    </a:lnTo>
                    <a:lnTo>
                      <a:pt x="2525" y="1159"/>
                    </a:lnTo>
                    <a:lnTo>
                      <a:pt x="2523" y="1169"/>
                    </a:lnTo>
                    <a:lnTo>
                      <a:pt x="2519" y="1181"/>
                    </a:lnTo>
                    <a:lnTo>
                      <a:pt x="2516" y="1190"/>
                    </a:lnTo>
                    <a:lnTo>
                      <a:pt x="2510" y="1200"/>
                    </a:lnTo>
                    <a:lnTo>
                      <a:pt x="2505" y="1210"/>
                    </a:lnTo>
                    <a:lnTo>
                      <a:pt x="2491" y="1230"/>
                    </a:lnTo>
                    <a:lnTo>
                      <a:pt x="2474" y="1247"/>
                    </a:lnTo>
                    <a:lnTo>
                      <a:pt x="2466" y="1254"/>
                    </a:lnTo>
                    <a:lnTo>
                      <a:pt x="2457" y="1261"/>
                    </a:lnTo>
                    <a:lnTo>
                      <a:pt x="2447" y="1266"/>
                    </a:lnTo>
                    <a:lnTo>
                      <a:pt x="2437" y="1270"/>
                    </a:lnTo>
                    <a:lnTo>
                      <a:pt x="2426" y="1275"/>
                    </a:lnTo>
                    <a:lnTo>
                      <a:pt x="2416" y="1276"/>
                    </a:lnTo>
                    <a:lnTo>
                      <a:pt x="2416" y="1276"/>
                    </a:lnTo>
                    <a:lnTo>
                      <a:pt x="2400" y="1279"/>
                    </a:lnTo>
                    <a:lnTo>
                      <a:pt x="2383" y="1280"/>
                    </a:lnTo>
                    <a:lnTo>
                      <a:pt x="2367" y="1280"/>
                    </a:lnTo>
                    <a:lnTo>
                      <a:pt x="2352" y="1280"/>
                    </a:lnTo>
                    <a:lnTo>
                      <a:pt x="2336" y="1279"/>
                    </a:lnTo>
                    <a:lnTo>
                      <a:pt x="2322" y="1276"/>
                    </a:lnTo>
                    <a:lnTo>
                      <a:pt x="2307" y="1272"/>
                    </a:lnTo>
                    <a:lnTo>
                      <a:pt x="2293" y="1268"/>
                    </a:lnTo>
                    <a:lnTo>
                      <a:pt x="2293" y="1268"/>
                    </a:lnTo>
                    <a:lnTo>
                      <a:pt x="2280" y="1263"/>
                    </a:lnTo>
                    <a:lnTo>
                      <a:pt x="2268" y="1259"/>
                    </a:lnTo>
                    <a:lnTo>
                      <a:pt x="2254" y="1256"/>
                    </a:lnTo>
                    <a:lnTo>
                      <a:pt x="2245" y="1256"/>
                    </a:lnTo>
                    <a:lnTo>
                      <a:pt x="2238" y="1258"/>
                    </a:lnTo>
                    <a:lnTo>
                      <a:pt x="2238" y="1258"/>
                    </a:lnTo>
                    <a:lnTo>
                      <a:pt x="2211" y="1248"/>
                    </a:lnTo>
                    <a:lnTo>
                      <a:pt x="2183" y="1239"/>
                    </a:lnTo>
                    <a:lnTo>
                      <a:pt x="2154" y="1231"/>
                    </a:lnTo>
                    <a:lnTo>
                      <a:pt x="2126" y="1221"/>
                    </a:lnTo>
                    <a:lnTo>
                      <a:pt x="2126" y="1221"/>
                    </a:lnTo>
                    <a:lnTo>
                      <a:pt x="2096" y="1210"/>
                    </a:lnTo>
                    <a:lnTo>
                      <a:pt x="2085" y="1204"/>
                    </a:lnTo>
                    <a:lnTo>
                      <a:pt x="2077" y="1197"/>
                    </a:lnTo>
                    <a:lnTo>
                      <a:pt x="2077" y="1197"/>
                    </a:lnTo>
                    <a:lnTo>
                      <a:pt x="2072" y="1192"/>
                    </a:lnTo>
                    <a:lnTo>
                      <a:pt x="2070" y="1186"/>
                    </a:lnTo>
                    <a:lnTo>
                      <a:pt x="2063" y="1169"/>
                    </a:lnTo>
                    <a:lnTo>
                      <a:pt x="2057" y="1151"/>
                    </a:lnTo>
                    <a:lnTo>
                      <a:pt x="2051" y="1134"/>
                    </a:lnTo>
                    <a:lnTo>
                      <a:pt x="2051" y="1134"/>
                    </a:lnTo>
                    <a:lnTo>
                      <a:pt x="2044" y="1120"/>
                    </a:lnTo>
                    <a:lnTo>
                      <a:pt x="2036" y="1105"/>
                    </a:lnTo>
                    <a:lnTo>
                      <a:pt x="2028" y="1091"/>
                    </a:lnTo>
                    <a:lnTo>
                      <a:pt x="2021" y="1074"/>
                    </a:lnTo>
                    <a:lnTo>
                      <a:pt x="2021" y="1074"/>
                    </a:lnTo>
                    <a:lnTo>
                      <a:pt x="2008" y="1043"/>
                    </a:lnTo>
                    <a:lnTo>
                      <a:pt x="1995" y="1015"/>
                    </a:lnTo>
                    <a:lnTo>
                      <a:pt x="1967" y="959"/>
                    </a:lnTo>
                    <a:lnTo>
                      <a:pt x="1967" y="959"/>
                    </a:lnTo>
                    <a:lnTo>
                      <a:pt x="1966" y="1016"/>
                    </a:lnTo>
                    <a:lnTo>
                      <a:pt x="1966" y="1084"/>
                    </a:lnTo>
                    <a:lnTo>
                      <a:pt x="1967" y="1225"/>
                    </a:lnTo>
                    <a:lnTo>
                      <a:pt x="1967" y="1225"/>
                    </a:lnTo>
                    <a:lnTo>
                      <a:pt x="1967" y="1238"/>
                    </a:lnTo>
                    <a:lnTo>
                      <a:pt x="1964" y="1249"/>
                    </a:lnTo>
                    <a:lnTo>
                      <a:pt x="1960" y="1259"/>
                    </a:lnTo>
                    <a:lnTo>
                      <a:pt x="1955" y="1268"/>
                    </a:lnTo>
                    <a:lnTo>
                      <a:pt x="1948" y="1276"/>
                    </a:lnTo>
                    <a:lnTo>
                      <a:pt x="1939" y="1282"/>
                    </a:lnTo>
                    <a:lnTo>
                      <a:pt x="1929" y="1287"/>
                    </a:lnTo>
                    <a:lnTo>
                      <a:pt x="1919" y="1293"/>
                    </a:lnTo>
                    <a:lnTo>
                      <a:pt x="1908" y="1296"/>
                    </a:lnTo>
                    <a:lnTo>
                      <a:pt x="1897" y="1300"/>
                    </a:lnTo>
                    <a:lnTo>
                      <a:pt x="1872" y="1304"/>
                    </a:lnTo>
                    <a:lnTo>
                      <a:pt x="1846" y="1307"/>
                    </a:lnTo>
                    <a:lnTo>
                      <a:pt x="1821" y="1308"/>
                    </a:lnTo>
                    <a:lnTo>
                      <a:pt x="1821" y="1308"/>
                    </a:lnTo>
                    <a:lnTo>
                      <a:pt x="1799" y="1308"/>
                    </a:lnTo>
                    <a:lnTo>
                      <a:pt x="1776" y="1305"/>
                    </a:lnTo>
                    <a:lnTo>
                      <a:pt x="1755" y="1301"/>
                    </a:lnTo>
                    <a:lnTo>
                      <a:pt x="1731" y="1300"/>
                    </a:lnTo>
                    <a:lnTo>
                      <a:pt x="1731" y="1300"/>
                    </a:lnTo>
                    <a:lnTo>
                      <a:pt x="1713" y="1284"/>
                    </a:lnTo>
                    <a:lnTo>
                      <a:pt x="1703" y="1276"/>
                    </a:lnTo>
                    <a:lnTo>
                      <a:pt x="1691" y="1268"/>
                    </a:lnTo>
                    <a:lnTo>
                      <a:pt x="1678" y="1262"/>
                    </a:lnTo>
                    <a:lnTo>
                      <a:pt x="1665" y="1256"/>
                    </a:lnTo>
                    <a:lnTo>
                      <a:pt x="1654" y="1254"/>
                    </a:lnTo>
                    <a:lnTo>
                      <a:pt x="1642" y="1254"/>
                    </a:lnTo>
                    <a:lnTo>
                      <a:pt x="1642" y="1254"/>
                    </a:lnTo>
                    <a:lnTo>
                      <a:pt x="1637" y="1254"/>
                    </a:lnTo>
                    <a:lnTo>
                      <a:pt x="1632" y="1256"/>
                    </a:lnTo>
                    <a:lnTo>
                      <a:pt x="1623" y="1262"/>
                    </a:lnTo>
                    <a:lnTo>
                      <a:pt x="1613" y="1268"/>
                    </a:lnTo>
                    <a:lnTo>
                      <a:pt x="1609" y="1270"/>
                    </a:lnTo>
                    <a:lnTo>
                      <a:pt x="1604" y="1272"/>
                    </a:lnTo>
                    <a:lnTo>
                      <a:pt x="1604" y="1272"/>
                    </a:lnTo>
                    <a:lnTo>
                      <a:pt x="1578" y="1273"/>
                    </a:lnTo>
                    <a:lnTo>
                      <a:pt x="1566" y="1273"/>
                    </a:lnTo>
                    <a:lnTo>
                      <a:pt x="1553" y="1273"/>
                    </a:lnTo>
                    <a:lnTo>
                      <a:pt x="1542" y="1270"/>
                    </a:lnTo>
                    <a:lnTo>
                      <a:pt x="1532" y="1266"/>
                    </a:lnTo>
                    <a:lnTo>
                      <a:pt x="1522" y="1261"/>
                    </a:lnTo>
                    <a:lnTo>
                      <a:pt x="1515" y="1251"/>
                    </a:lnTo>
                    <a:lnTo>
                      <a:pt x="1515" y="1251"/>
                    </a:lnTo>
                    <a:lnTo>
                      <a:pt x="1507" y="1249"/>
                    </a:lnTo>
                    <a:lnTo>
                      <a:pt x="1500" y="1248"/>
                    </a:lnTo>
                    <a:lnTo>
                      <a:pt x="1486" y="1242"/>
                    </a:lnTo>
                    <a:lnTo>
                      <a:pt x="1472" y="1234"/>
                    </a:lnTo>
                    <a:lnTo>
                      <a:pt x="1459" y="1225"/>
                    </a:lnTo>
                    <a:lnTo>
                      <a:pt x="1459" y="1225"/>
                    </a:lnTo>
                    <a:lnTo>
                      <a:pt x="1453" y="1225"/>
                    </a:lnTo>
                    <a:lnTo>
                      <a:pt x="1448" y="1227"/>
                    </a:lnTo>
                    <a:lnTo>
                      <a:pt x="1444" y="1230"/>
                    </a:lnTo>
                    <a:lnTo>
                      <a:pt x="1439" y="1232"/>
                    </a:lnTo>
                    <a:lnTo>
                      <a:pt x="1432" y="1241"/>
                    </a:lnTo>
                    <a:lnTo>
                      <a:pt x="1425" y="1247"/>
                    </a:lnTo>
                    <a:lnTo>
                      <a:pt x="1425" y="1247"/>
                    </a:lnTo>
                    <a:lnTo>
                      <a:pt x="1416" y="1251"/>
                    </a:lnTo>
                    <a:lnTo>
                      <a:pt x="1406" y="1254"/>
                    </a:lnTo>
                    <a:lnTo>
                      <a:pt x="1396" y="1255"/>
                    </a:lnTo>
                    <a:lnTo>
                      <a:pt x="1385" y="1256"/>
                    </a:lnTo>
                    <a:lnTo>
                      <a:pt x="1362" y="1256"/>
                    </a:lnTo>
                    <a:lnTo>
                      <a:pt x="1340" y="1258"/>
                    </a:lnTo>
                    <a:lnTo>
                      <a:pt x="1340" y="1258"/>
                    </a:lnTo>
                    <a:lnTo>
                      <a:pt x="1310" y="1256"/>
                    </a:lnTo>
                    <a:lnTo>
                      <a:pt x="1278" y="1255"/>
                    </a:lnTo>
                    <a:lnTo>
                      <a:pt x="1278" y="1255"/>
                    </a:lnTo>
                    <a:lnTo>
                      <a:pt x="1257" y="1252"/>
                    </a:lnTo>
                    <a:lnTo>
                      <a:pt x="1234" y="1248"/>
                    </a:lnTo>
                    <a:lnTo>
                      <a:pt x="1225" y="1247"/>
                    </a:lnTo>
                    <a:lnTo>
                      <a:pt x="1213" y="1245"/>
                    </a:lnTo>
                    <a:lnTo>
                      <a:pt x="1202" y="1247"/>
                    </a:lnTo>
                    <a:lnTo>
                      <a:pt x="1191" y="1249"/>
                    </a:lnTo>
                    <a:lnTo>
                      <a:pt x="1191" y="1249"/>
                    </a:lnTo>
                    <a:lnTo>
                      <a:pt x="1175" y="1244"/>
                    </a:lnTo>
                    <a:lnTo>
                      <a:pt x="1160" y="1239"/>
                    </a:lnTo>
                    <a:lnTo>
                      <a:pt x="1147" y="1235"/>
                    </a:lnTo>
                    <a:lnTo>
                      <a:pt x="1133" y="1230"/>
                    </a:lnTo>
                    <a:lnTo>
                      <a:pt x="1133" y="1230"/>
                    </a:lnTo>
                    <a:lnTo>
                      <a:pt x="1129" y="1234"/>
                    </a:lnTo>
                    <a:lnTo>
                      <a:pt x="1125" y="1239"/>
                    </a:lnTo>
                    <a:lnTo>
                      <a:pt x="1118" y="1242"/>
                    </a:lnTo>
                    <a:lnTo>
                      <a:pt x="1111" y="1247"/>
                    </a:lnTo>
                    <a:lnTo>
                      <a:pt x="1094" y="1251"/>
                    </a:lnTo>
                    <a:lnTo>
                      <a:pt x="1076" y="1255"/>
                    </a:lnTo>
                    <a:lnTo>
                      <a:pt x="1058" y="1256"/>
                    </a:lnTo>
                    <a:lnTo>
                      <a:pt x="1041" y="1256"/>
                    </a:lnTo>
                    <a:lnTo>
                      <a:pt x="1027" y="1255"/>
                    </a:lnTo>
                    <a:lnTo>
                      <a:pt x="1017" y="1254"/>
                    </a:lnTo>
                    <a:lnTo>
                      <a:pt x="1017" y="1254"/>
                    </a:lnTo>
                    <a:lnTo>
                      <a:pt x="1015" y="1254"/>
                    </a:lnTo>
                    <a:lnTo>
                      <a:pt x="1014" y="1254"/>
                    </a:lnTo>
                    <a:lnTo>
                      <a:pt x="1015" y="1256"/>
                    </a:lnTo>
                    <a:lnTo>
                      <a:pt x="1017" y="1258"/>
                    </a:lnTo>
                    <a:lnTo>
                      <a:pt x="1017" y="1259"/>
                    </a:lnTo>
                    <a:lnTo>
                      <a:pt x="1014" y="1259"/>
                    </a:lnTo>
                    <a:lnTo>
                      <a:pt x="1014" y="1259"/>
                    </a:lnTo>
                    <a:lnTo>
                      <a:pt x="1001" y="1256"/>
                    </a:lnTo>
                    <a:lnTo>
                      <a:pt x="983" y="1252"/>
                    </a:lnTo>
                    <a:lnTo>
                      <a:pt x="940" y="1247"/>
                    </a:lnTo>
                    <a:lnTo>
                      <a:pt x="890" y="1241"/>
                    </a:lnTo>
                    <a:lnTo>
                      <a:pt x="868" y="1237"/>
                    </a:lnTo>
                    <a:lnTo>
                      <a:pt x="848" y="1231"/>
                    </a:lnTo>
                    <a:lnTo>
                      <a:pt x="848" y="1231"/>
                    </a:lnTo>
                    <a:lnTo>
                      <a:pt x="846" y="1232"/>
                    </a:lnTo>
                    <a:lnTo>
                      <a:pt x="844" y="1235"/>
                    </a:lnTo>
                    <a:lnTo>
                      <a:pt x="841" y="1242"/>
                    </a:lnTo>
                    <a:lnTo>
                      <a:pt x="840" y="1248"/>
                    </a:lnTo>
                    <a:lnTo>
                      <a:pt x="839" y="1249"/>
                    </a:lnTo>
                    <a:lnTo>
                      <a:pt x="836" y="1249"/>
                    </a:lnTo>
                    <a:lnTo>
                      <a:pt x="836" y="1249"/>
                    </a:lnTo>
                    <a:lnTo>
                      <a:pt x="833" y="1248"/>
                    </a:lnTo>
                    <a:lnTo>
                      <a:pt x="830" y="1247"/>
                    </a:lnTo>
                    <a:lnTo>
                      <a:pt x="829" y="1244"/>
                    </a:lnTo>
                    <a:lnTo>
                      <a:pt x="827" y="1242"/>
                    </a:lnTo>
                    <a:lnTo>
                      <a:pt x="827" y="1235"/>
                    </a:lnTo>
                    <a:lnTo>
                      <a:pt x="827" y="1227"/>
                    </a:lnTo>
                    <a:lnTo>
                      <a:pt x="827" y="1227"/>
                    </a:lnTo>
                    <a:lnTo>
                      <a:pt x="825" y="1231"/>
                    </a:lnTo>
                    <a:lnTo>
                      <a:pt x="822" y="1235"/>
                    </a:lnTo>
                    <a:lnTo>
                      <a:pt x="815" y="1241"/>
                    </a:lnTo>
                    <a:lnTo>
                      <a:pt x="803" y="1251"/>
                    </a:lnTo>
                    <a:lnTo>
                      <a:pt x="803" y="1251"/>
                    </a:lnTo>
                    <a:lnTo>
                      <a:pt x="785" y="1249"/>
                    </a:lnTo>
                    <a:lnTo>
                      <a:pt x="766" y="1249"/>
                    </a:lnTo>
                    <a:lnTo>
                      <a:pt x="723" y="1252"/>
                    </a:lnTo>
                    <a:lnTo>
                      <a:pt x="702" y="1252"/>
                    </a:lnTo>
                    <a:lnTo>
                      <a:pt x="680" y="1251"/>
                    </a:lnTo>
                    <a:lnTo>
                      <a:pt x="659" y="1248"/>
                    </a:lnTo>
                    <a:lnTo>
                      <a:pt x="648" y="1245"/>
                    </a:lnTo>
                    <a:lnTo>
                      <a:pt x="638" y="1242"/>
                    </a:lnTo>
                    <a:lnTo>
                      <a:pt x="638" y="1242"/>
                    </a:lnTo>
                    <a:lnTo>
                      <a:pt x="608" y="1213"/>
                    </a:lnTo>
                    <a:lnTo>
                      <a:pt x="593" y="1200"/>
                    </a:lnTo>
                    <a:lnTo>
                      <a:pt x="576" y="1186"/>
                    </a:lnTo>
                    <a:lnTo>
                      <a:pt x="559" y="1175"/>
                    </a:lnTo>
                    <a:lnTo>
                      <a:pt x="542" y="1162"/>
                    </a:lnTo>
                    <a:lnTo>
                      <a:pt x="523" y="1152"/>
                    </a:lnTo>
                    <a:lnTo>
                      <a:pt x="503" y="1143"/>
                    </a:lnTo>
                    <a:lnTo>
                      <a:pt x="503" y="1143"/>
                    </a:lnTo>
                    <a:lnTo>
                      <a:pt x="509" y="1070"/>
                    </a:lnTo>
                    <a:lnTo>
                      <a:pt x="511" y="998"/>
                    </a:lnTo>
                    <a:lnTo>
                      <a:pt x="513" y="924"/>
                    </a:lnTo>
                    <a:lnTo>
                      <a:pt x="517" y="846"/>
                    </a:lnTo>
                    <a:lnTo>
                      <a:pt x="517" y="846"/>
                    </a:lnTo>
                    <a:lnTo>
                      <a:pt x="464" y="971"/>
                    </a:lnTo>
                    <a:lnTo>
                      <a:pt x="437" y="1032"/>
                    </a:lnTo>
                    <a:lnTo>
                      <a:pt x="410" y="1091"/>
                    </a:lnTo>
                    <a:lnTo>
                      <a:pt x="410" y="1091"/>
                    </a:lnTo>
                    <a:lnTo>
                      <a:pt x="396" y="1123"/>
                    </a:lnTo>
                    <a:lnTo>
                      <a:pt x="384" y="1155"/>
                    </a:lnTo>
                    <a:lnTo>
                      <a:pt x="371" y="1186"/>
                    </a:lnTo>
                    <a:lnTo>
                      <a:pt x="364" y="1202"/>
                    </a:lnTo>
                    <a:lnTo>
                      <a:pt x="357" y="1217"/>
                    </a:lnTo>
                    <a:lnTo>
                      <a:pt x="357" y="1217"/>
                    </a:lnTo>
                    <a:lnTo>
                      <a:pt x="351" y="1220"/>
                    </a:lnTo>
                    <a:lnTo>
                      <a:pt x="347" y="1223"/>
                    </a:lnTo>
                    <a:lnTo>
                      <a:pt x="337" y="1224"/>
                    </a:lnTo>
                    <a:lnTo>
                      <a:pt x="328" y="1224"/>
                    </a:lnTo>
                    <a:lnTo>
                      <a:pt x="323" y="1227"/>
                    </a:lnTo>
                    <a:lnTo>
                      <a:pt x="319" y="1230"/>
                    </a:lnTo>
                    <a:lnTo>
                      <a:pt x="319" y="1230"/>
                    </a:lnTo>
                    <a:lnTo>
                      <a:pt x="288" y="1220"/>
                    </a:lnTo>
                    <a:lnTo>
                      <a:pt x="273" y="1216"/>
                    </a:lnTo>
                    <a:lnTo>
                      <a:pt x="257" y="1210"/>
                    </a:lnTo>
                    <a:lnTo>
                      <a:pt x="243" y="1204"/>
                    </a:lnTo>
                    <a:lnTo>
                      <a:pt x="231" y="1196"/>
                    </a:lnTo>
                    <a:lnTo>
                      <a:pt x="219" y="1186"/>
                    </a:lnTo>
                    <a:lnTo>
                      <a:pt x="210" y="1174"/>
                    </a:lnTo>
                    <a:lnTo>
                      <a:pt x="210" y="1174"/>
                    </a:lnTo>
                    <a:lnTo>
                      <a:pt x="184" y="1162"/>
                    </a:lnTo>
                    <a:lnTo>
                      <a:pt x="158" y="1151"/>
                    </a:lnTo>
                    <a:lnTo>
                      <a:pt x="106" y="1130"/>
                    </a:lnTo>
                    <a:lnTo>
                      <a:pt x="2" y="1093"/>
                    </a:lnTo>
                    <a:lnTo>
                      <a:pt x="2" y="1093"/>
                    </a:lnTo>
                    <a:lnTo>
                      <a:pt x="0" y="1089"/>
                    </a:lnTo>
                    <a:lnTo>
                      <a:pt x="0" y="1086"/>
                    </a:lnTo>
                    <a:lnTo>
                      <a:pt x="2" y="1078"/>
                    </a:lnTo>
                    <a:lnTo>
                      <a:pt x="3" y="1070"/>
                    </a:lnTo>
                    <a:lnTo>
                      <a:pt x="3" y="1070"/>
                    </a:lnTo>
                    <a:lnTo>
                      <a:pt x="43" y="990"/>
                    </a:lnTo>
                    <a:lnTo>
                      <a:pt x="83" y="910"/>
                    </a:lnTo>
                    <a:lnTo>
                      <a:pt x="165" y="752"/>
                    </a:lnTo>
                    <a:lnTo>
                      <a:pt x="165" y="752"/>
                    </a:lnTo>
                    <a:lnTo>
                      <a:pt x="168" y="735"/>
                    </a:lnTo>
                    <a:lnTo>
                      <a:pt x="170" y="720"/>
                    </a:lnTo>
                    <a:lnTo>
                      <a:pt x="176" y="706"/>
                    </a:lnTo>
                    <a:lnTo>
                      <a:pt x="182" y="693"/>
                    </a:lnTo>
                    <a:lnTo>
                      <a:pt x="196" y="668"/>
                    </a:lnTo>
                    <a:lnTo>
                      <a:pt x="204" y="654"/>
                    </a:lnTo>
                    <a:lnTo>
                      <a:pt x="210" y="640"/>
                    </a:lnTo>
                    <a:lnTo>
                      <a:pt x="210" y="640"/>
                    </a:lnTo>
                    <a:lnTo>
                      <a:pt x="221" y="615"/>
                    </a:lnTo>
                    <a:lnTo>
                      <a:pt x="232" y="591"/>
                    </a:lnTo>
                    <a:lnTo>
                      <a:pt x="256" y="545"/>
                    </a:lnTo>
                    <a:lnTo>
                      <a:pt x="281" y="498"/>
                    </a:lnTo>
                    <a:lnTo>
                      <a:pt x="305" y="449"/>
                    </a:lnTo>
                    <a:lnTo>
                      <a:pt x="305" y="449"/>
                    </a:lnTo>
                    <a:lnTo>
                      <a:pt x="319" y="420"/>
                    </a:lnTo>
                    <a:lnTo>
                      <a:pt x="339" y="384"/>
                    </a:lnTo>
                    <a:lnTo>
                      <a:pt x="350" y="368"/>
                    </a:lnTo>
                    <a:lnTo>
                      <a:pt x="361" y="351"/>
                    </a:lnTo>
                    <a:lnTo>
                      <a:pt x="371" y="338"/>
                    </a:lnTo>
                    <a:lnTo>
                      <a:pt x="382" y="330"/>
                    </a:lnTo>
                    <a:lnTo>
                      <a:pt x="382" y="330"/>
                    </a:lnTo>
                    <a:lnTo>
                      <a:pt x="389" y="325"/>
                    </a:lnTo>
                    <a:lnTo>
                      <a:pt x="399" y="321"/>
                    </a:lnTo>
                    <a:lnTo>
                      <a:pt x="419" y="316"/>
                    </a:lnTo>
                    <a:lnTo>
                      <a:pt x="441" y="311"/>
                    </a:lnTo>
                    <a:lnTo>
                      <a:pt x="461" y="307"/>
                    </a:lnTo>
                    <a:lnTo>
                      <a:pt x="461" y="307"/>
                    </a:lnTo>
                    <a:lnTo>
                      <a:pt x="472" y="306"/>
                    </a:lnTo>
                    <a:lnTo>
                      <a:pt x="481" y="303"/>
                    </a:lnTo>
                    <a:lnTo>
                      <a:pt x="499" y="297"/>
                    </a:lnTo>
                    <a:lnTo>
                      <a:pt x="499" y="297"/>
                    </a:lnTo>
                    <a:lnTo>
                      <a:pt x="523" y="293"/>
                    </a:lnTo>
                    <a:lnTo>
                      <a:pt x="545" y="290"/>
                    </a:lnTo>
                    <a:lnTo>
                      <a:pt x="556" y="288"/>
                    </a:lnTo>
                    <a:lnTo>
                      <a:pt x="566" y="283"/>
                    </a:lnTo>
                    <a:lnTo>
                      <a:pt x="576" y="279"/>
                    </a:lnTo>
                    <a:lnTo>
                      <a:pt x="584" y="272"/>
                    </a:lnTo>
                    <a:lnTo>
                      <a:pt x="584" y="272"/>
                    </a:lnTo>
                    <a:close/>
                    <a:moveTo>
                      <a:pt x="1818" y="1291"/>
                    </a:moveTo>
                    <a:lnTo>
                      <a:pt x="1818" y="1291"/>
                    </a:lnTo>
                    <a:lnTo>
                      <a:pt x="1855" y="1287"/>
                    </a:lnTo>
                    <a:lnTo>
                      <a:pt x="1875" y="1284"/>
                    </a:lnTo>
                    <a:lnTo>
                      <a:pt x="1894" y="1280"/>
                    </a:lnTo>
                    <a:lnTo>
                      <a:pt x="1911" y="1275"/>
                    </a:lnTo>
                    <a:lnTo>
                      <a:pt x="1926" y="1268"/>
                    </a:lnTo>
                    <a:lnTo>
                      <a:pt x="1934" y="1263"/>
                    </a:lnTo>
                    <a:lnTo>
                      <a:pt x="1939" y="1259"/>
                    </a:lnTo>
                    <a:lnTo>
                      <a:pt x="1943" y="1254"/>
                    </a:lnTo>
                    <a:lnTo>
                      <a:pt x="1946" y="1249"/>
                    </a:lnTo>
                    <a:lnTo>
                      <a:pt x="1946" y="1249"/>
                    </a:lnTo>
                    <a:lnTo>
                      <a:pt x="1948" y="1242"/>
                    </a:lnTo>
                    <a:lnTo>
                      <a:pt x="1949" y="1234"/>
                    </a:lnTo>
                    <a:lnTo>
                      <a:pt x="1949" y="1214"/>
                    </a:lnTo>
                    <a:lnTo>
                      <a:pt x="1949" y="1193"/>
                    </a:lnTo>
                    <a:lnTo>
                      <a:pt x="1949" y="1174"/>
                    </a:lnTo>
                    <a:lnTo>
                      <a:pt x="1949" y="1174"/>
                    </a:lnTo>
                    <a:lnTo>
                      <a:pt x="1950" y="1124"/>
                    </a:lnTo>
                    <a:lnTo>
                      <a:pt x="1950" y="1068"/>
                    </a:lnTo>
                    <a:lnTo>
                      <a:pt x="1949" y="959"/>
                    </a:lnTo>
                    <a:lnTo>
                      <a:pt x="1949" y="959"/>
                    </a:lnTo>
                    <a:lnTo>
                      <a:pt x="1948" y="931"/>
                    </a:lnTo>
                    <a:lnTo>
                      <a:pt x="1945" y="900"/>
                    </a:lnTo>
                    <a:lnTo>
                      <a:pt x="1942" y="866"/>
                    </a:lnTo>
                    <a:lnTo>
                      <a:pt x="1941" y="831"/>
                    </a:lnTo>
                    <a:lnTo>
                      <a:pt x="1941" y="831"/>
                    </a:lnTo>
                    <a:lnTo>
                      <a:pt x="1939" y="768"/>
                    </a:lnTo>
                    <a:lnTo>
                      <a:pt x="1936" y="706"/>
                    </a:lnTo>
                    <a:lnTo>
                      <a:pt x="1935" y="641"/>
                    </a:lnTo>
                    <a:lnTo>
                      <a:pt x="1936" y="574"/>
                    </a:lnTo>
                    <a:lnTo>
                      <a:pt x="1936" y="574"/>
                    </a:lnTo>
                    <a:lnTo>
                      <a:pt x="1941" y="434"/>
                    </a:lnTo>
                    <a:lnTo>
                      <a:pt x="1943" y="303"/>
                    </a:lnTo>
                    <a:lnTo>
                      <a:pt x="1943" y="241"/>
                    </a:lnTo>
                    <a:lnTo>
                      <a:pt x="1942" y="181"/>
                    </a:lnTo>
                    <a:lnTo>
                      <a:pt x="1939" y="120"/>
                    </a:lnTo>
                    <a:lnTo>
                      <a:pt x="1934" y="62"/>
                    </a:lnTo>
                    <a:lnTo>
                      <a:pt x="1934" y="62"/>
                    </a:lnTo>
                    <a:lnTo>
                      <a:pt x="1931" y="60"/>
                    </a:lnTo>
                    <a:lnTo>
                      <a:pt x="1928" y="59"/>
                    </a:lnTo>
                    <a:lnTo>
                      <a:pt x="1926" y="56"/>
                    </a:lnTo>
                    <a:lnTo>
                      <a:pt x="1926" y="53"/>
                    </a:lnTo>
                    <a:lnTo>
                      <a:pt x="1926" y="47"/>
                    </a:lnTo>
                    <a:lnTo>
                      <a:pt x="1925" y="45"/>
                    </a:lnTo>
                    <a:lnTo>
                      <a:pt x="1925" y="45"/>
                    </a:lnTo>
                    <a:lnTo>
                      <a:pt x="1915" y="38"/>
                    </a:lnTo>
                    <a:lnTo>
                      <a:pt x="1904" y="33"/>
                    </a:lnTo>
                    <a:lnTo>
                      <a:pt x="1894" y="29"/>
                    </a:lnTo>
                    <a:lnTo>
                      <a:pt x="1883" y="26"/>
                    </a:lnTo>
                    <a:lnTo>
                      <a:pt x="1861" y="24"/>
                    </a:lnTo>
                    <a:lnTo>
                      <a:pt x="1835" y="21"/>
                    </a:lnTo>
                    <a:lnTo>
                      <a:pt x="1835" y="21"/>
                    </a:lnTo>
                    <a:lnTo>
                      <a:pt x="1804" y="17"/>
                    </a:lnTo>
                    <a:lnTo>
                      <a:pt x="1790" y="15"/>
                    </a:lnTo>
                    <a:lnTo>
                      <a:pt x="1779" y="17"/>
                    </a:lnTo>
                    <a:lnTo>
                      <a:pt x="1779" y="17"/>
                    </a:lnTo>
                    <a:lnTo>
                      <a:pt x="1752" y="21"/>
                    </a:lnTo>
                    <a:lnTo>
                      <a:pt x="1738" y="25"/>
                    </a:lnTo>
                    <a:lnTo>
                      <a:pt x="1724" y="31"/>
                    </a:lnTo>
                    <a:lnTo>
                      <a:pt x="1713" y="36"/>
                    </a:lnTo>
                    <a:lnTo>
                      <a:pt x="1702" y="43"/>
                    </a:lnTo>
                    <a:lnTo>
                      <a:pt x="1693" y="53"/>
                    </a:lnTo>
                    <a:lnTo>
                      <a:pt x="1689" y="57"/>
                    </a:lnTo>
                    <a:lnTo>
                      <a:pt x="1686" y="63"/>
                    </a:lnTo>
                    <a:lnTo>
                      <a:pt x="1686" y="63"/>
                    </a:lnTo>
                    <a:lnTo>
                      <a:pt x="1684" y="77"/>
                    </a:lnTo>
                    <a:lnTo>
                      <a:pt x="1682" y="97"/>
                    </a:lnTo>
                    <a:lnTo>
                      <a:pt x="1682" y="118"/>
                    </a:lnTo>
                    <a:lnTo>
                      <a:pt x="1682" y="140"/>
                    </a:lnTo>
                    <a:lnTo>
                      <a:pt x="1686" y="185"/>
                    </a:lnTo>
                    <a:lnTo>
                      <a:pt x="1689" y="219"/>
                    </a:lnTo>
                    <a:lnTo>
                      <a:pt x="1689" y="219"/>
                    </a:lnTo>
                    <a:lnTo>
                      <a:pt x="1693" y="292"/>
                    </a:lnTo>
                    <a:lnTo>
                      <a:pt x="1695" y="328"/>
                    </a:lnTo>
                    <a:lnTo>
                      <a:pt x="1698" y="368"/>
                    </a:lnTo>
                    <a:lnTo>
                      <a:pt x="1698" y="368"/>
                    </a:lnTo>
                    <a:lnTo>
                      <a:pt x="1703" y="415"/>
                    </a:lnTo>
                    <a:lnTo>
                      <a:pt x="1709" y="464"/>
                    </a:lnTo>
                    <a:lnTo>
                      <a:pt x="1715" y="516"/>
                    </a:lnTo>
                    <a:lnTo>
                      <a:pt x="1716" y="543"/>
                    </a:lnTo>
                    <a:lnTo>
                      <a:pt x="1717" y="570"/>
                    </a:lnTo>
                    <a:lnTo>
                      <a:pt x="1717" y="570"/>
                    </a:lnTo>
                    <a:lnTo>
                      <a:pt x="1719" y="657"/>
                    </a:lnTo>
                    <a:lnTo>
                      <a:pt x="1720" y="748"/>
                    </a:lnTo>
                    <a:lnTo>
                      <a:pt x="1720" y="793"/>
                    </a:lnTo>
                    <a:lnTo>
                      <a:pt x="1720" y="839"/>
                    </a:lnTo>
                    <a:lnTo>
                      <a:pt x="1719" y="884"/>
                    </a:lnTo>
                    <a:lnTo>
                      <a:pt x="1717" y="928"/>
                    </a:lnTo>
                    <a:lnTo>
                      <a:pt x="1717" y="928"/>
                    </a:lnTo>
                    <a:lnTo>
                      <a:pt x="1716" y="943"/>
                    </a:lnTo>
                    <a:lnTo>
                      <a:pt x="1717" y="960"/>
                    </a:lnTo>
                    <a:lnTo>
                      <a:pt x="1719" y="977"/>
                    </a:lnTo>
                    <a:lnTo>
                      <a:pt x="1719" y="994"/>
                    </a:lnTo>
                    <a:lnTo>
                      <a:pt x="1719" y="994"/>
                    </a:lnTo>
                    <a:lnTo>
                      <a:pt x="1717" y="1061"/>
                    </a:lnTo>
                    <a:lnTo>
                      <a:pt x="1715" y="1129"/>
                    </a:lnTo>
                    <a:lnTo>
                      <a:pt x="1710" y="1196"/>
                    </a:lnTo>
                    <a:lnTo>
                      <a:pt x="1706" y="1259"/>
                    </a:lnTo>
                    <a:lnTo>
                      <a:pt x="1706" y="1259"/>
                    </a:lnTo>
                    <a:lnTo>
                      <a:pt x="1717" y="1266"/>
                    </a:lnTo>
                    <a:lnTo>
                      <a:pt x="1729" y="1273"/>
                    </a:lnTo>
                    <a:lnTo>
                      <a:pt x="1743" y="1279"/>
                    </a:lnTo>
                    <a:lnTo>
                      <a:pt x="1755" y="1284"/>
                    </a:lnTo>
                    <a:lnTo>
                      <a:pt x="1771" y="1287"/>
                    </a:lnTo>
                    <a:lnTo>
                      <a:pt x="1786" y="1290"/>
                    </a:lnTo>
                    <a:lnTo>
                      <a:pt x="1802" y="1291"/>
                    </a:lnTo>
                    <a:lnTo>
                      <a:pt x="1818" y="1291"/>
                    </a:lnTo>
                    <a:lnTo>
                      <a:pt x="1818" y="1291"/>
                    </a:lnTo>
                    <a:close/>
                    <a:moveTo>
                      <a:pt x="1536" y="125"/>
                    </a:moveTo>
                    <a:lnTo>
                      <a:pt x="1536" y="125"/>
                    </a:lnTo>
                    <a:lnTo>
                      <a:pt x="1536" y="177"/>
                    </a:lnTo>
                    <a:lnTo>
                      <a:pt x="1536" y="230"/>
                    </a:lnTo>
                    <a:lnTo>
                      <a:pt x="1536" y="279"/>
                    </a:lnTo>
                    <a:lnTo>
                      <a:pt x="1536" y="318"/>
                    </a:lnTo>
                    <a:lnTo>
                      <a:pt x="1536" y="318"/>
                    </a:lnTo>
                    <a:lnTo>
                      <a:pt x="1560" y="325"/>
                    </a:lnTo>
                    <a:lnTo>
                      <a:pt x="1588" y="330"/>
                    </a:lnTo>
                    <a:lnTo>
                      <a:pt x="1642" y="338"/>
                    </a:lnTo>
                    <a:lnTo>
                      <a:pt x="1642" y="338"/>
                    </a:lnTo>
                    <a:lnTo>
                      <a:pt x="1643" y="342"/>
                    </a:lnTo>
                    <a:lnTo>
                      <a:pt x="1646" y="347"/>
                    </a:lnTo>
                    <a:lnTo>
                      <a:pt x="1649" y="349"/>
                    </a:lnTo>
                    <a:lnTo>
                      <a:pt x="1651" y="352"/>
                    </a:lnTo>
                    <a:lnTo>
                      <a:pt x="1651" y="352"/>
                    </a:lnTo>
                    <a:lnTo>
                      <a:pt x="1654" y="368"/>
                    </a:lnTo>
                    <a:lnTo>
                      <a:pt x="1656" y="383"/>
                    </a:lnTo>
                    <a:lnTo>
                      <a:pt x="1657" y="417"/>
                    </a:lnTo>
                    <a:lnTo>
                      <a:pt x="1656" y="487"/>
                    </a:lnTo>
                    <a:lnTo>
                      <a:pt x="1656" y="487"/>
                    </a:lnTo>
                    <a:lnTo>
                      <a:pt x="1656" y="535"/>
                    </a:lnTo>
                    <a:lnTo>
                      <a:pt x="1657" y="584"/>
                    </a:lnTo>
                    <a:lnTo>
                      <a:pt x="1660" y="685"/>
                    </a:lnTo>
                    <a:lnTo>
                      <a:pt x="1663" y="789"/>
                    </a:lnTo>
                    <a:lnTo>
                      <a:pt x="1663" y="839"/>
                    </a:lnTo>
                    <a:lnTo>
                      <a:pt x="1661" y="891"/>
                    </a:lnTo>
                    <a:lnTo>
                      <a:pt x="1661" y="891"/>
                    </a:lnTo>
                    <a:lnTo>
                      <a:pt x="1660" y="970"/>
                    </a:lnTo>
                    <a:lnTo>
                      <a:pt x="1658" y="1051"/>
                    </a:lnTo>
                    <a:lnTo>
                      <a:pt x="1658" y="1136"/>
                    </a:lnTo>
                    <a:lnTo>
                      <a:pt x="1657" y="1227"/>
                    </a:lnTo>
                    <a:lnTo>
                      <a:pt x="1657" y="1227"/>
                    </a:lnTo>
                    <a:lnTo>
                      <a:pt x="1661" y="1230"/>
                    </a:lnTo>
                    <a:lnTo>
                      <a:pt x="1664" y="1231"/>
                    </a:lnTo>
                    <a:lnTo>
                      <a:pt x="1670" y="1237"/>
                    </a:lnTo>
                    <a:lnTo>
                      <a:pt x="1677" y="1242"/>
                    </a:lnTo>
                    <a:lnTo>
                      <a:pt x="1681" y="1244"/>
                    </a:lnTo>
                    <a:lnTo>
                      <a:pt x="1686" y="1244"/>
                    </a:lnTo>
                    <a:lnTo>
                      <a:pt x="1686" y="1244"/>
                    </a:lnTo>
                    <a:lnTo>
                      <a:pt x="1693" y="1192"/>
                    </a:lnTo>
                    <a:lnTo>
                      <a:pt x="1698" y="1140"/>
                    </a:lnTo>
                    <a:lnTo>
                      <a:pt x="1699" y="1088"/>
                    </a:lnTo>
                    <a:lnTo>
                      <a:pt x="1700" y="1035"/>
                    </a:lnTo>
                    <a:lnTo>
                      <a:pt x="1699" y="924"/>
                    </a:lnTo>
                    <a:lnTo>
                      <a:pt x="1698" y="801"/>
                    </a:lnTo>
                    <a:lnTo>
                      <a:pt x="1698" y="801"/>
                    </a:lnTo>
                    <a:lnTo>
                      <a:pt x="1699" y="786"/>
                    </a:lnTo>
                    <a:lnTo>
                      <a:pt x="1700" y="769"/>
                    </a:lnTo>
                    <a:lnTo>
                      <a:pt x="1703" y="754"/>
                    </a:lnTo>
                    <a:lnTo>
                      <a:pt x="1703" y="738"/>
                    </a:lnTo>
                    <a:lnTo>
                      <a:pt x="1703" y="738"/>
                    </a:lnTo>
                    <a:lnTo>
                      <a:pt x="1705" y="693"/>
                    </a:lnTo>
                    <a:lnTo>
                      <a:pt x="1705" y="647"/>
                    </a:lnTo>
                    <a:lnTo>
                      <a:pt x="1702" y="557"/>
                    </a:lnTo>
                    <a:lnTo>
                      <a:pt x="1702" y="557"/>
                    </a:lnTo>
                    <a:lnTo>
                      <a:pt x="1700" y="529"/>
                    </a:lnTo>
                    <a:lnTo>
                      <a:pt x="1698" y="502"/>
                    </a:lnTo>
                    <a:lnTo>
                      <a:pt x="1692" y="449"/>
                    </a:lnTo>
                    <a:lnTo>
                      <a:pt x="1685" y="394"/>
                    </a:lnTo>
                    <a:lnTo>
                      <a:pt x="1681" y="340"/>
                    </a:lnTo>
                    <a:lnTo>
                      <a:pt x="1681" y="340"/>
                    </a:lnTo>
                    <a:lnTo>
                      <a:pt x="1675" y="233"/>
                    </a:lnTo>
                    <a:lnTo>
                      <a:pt x="1670" y="125"/>
                    </a:lnTo>
                    <a:lnTo>
                      <a:pt x="1670" y="125"/>
                    </a:lnTo>
                    <a:lnTo>
                      <a:pt x="1670" y="111"/>
                    </a:lnTo>
                    <a:lnTo>
                      <a:pt x="1671" y="97"/>
                    </a:lnTo>
                    <a:lnTo>
                      <a:pt x="1671" y="90"/>
                    </a:lnTo>
                    <a:lnTo>
                      <a:pt x="1670" y="83"/>
                    </a:lnTo>
                    <a:lnTo>
                      <a:pt x="1667" y="76"/>
                    </a:lnTo>
                    <a:lnTo>
                      <a:pt x="1664" y="70"/>
                    </a:lnTo>
                    <a:lnTo>
                      <a:pt x="1664" y="70"/>
                    </a:lnTo>
                    <a:lnTo>
                      <a:pt x="1598" y="95"/>
                    </a:lnTo>
                    <a:lnTo>
                      <a:pt x="1567" y="109"/>
                    </a:lnTo>
                    <a:lnTo>
                      <a:pt x="1536" y="125"/>
                    </a:lnTo>
                    <a:lnTo>
                      <a:pt x="1536" y="125"/>
                    </a:lnTo>
                    <a:close/>
                    <a:moveTo>
                      <a:pt x="906" y="268"/>
                    </a:moveTo>
                    <a:lnTo>
                      <a:pt x="906" y="268"/>
                    </a:lnTo>
                    <a:lnTo>
                      <a:pt x="934" y="274"/>
                    </a:lnTo>
                    <a:lnTo>
                      <a:pt x="961" y="278"/>
                    </a:lnTo>
                    <a:lnTo>
                      <a:pt x="986" y="279"/>
                    </a:lnTo>
                    <a:lnTo>
                      <a:pt x="1013" y="281"/>
                    </a:lnTo>
                    <a:lnTo>
                      <a:pt x="1013" y="281"/>
                    </a:lnTo>
                    <a:lnTo>
                      <a:pt x="1031" y="279"/>
                    </a:lnTo>
                    <a:lnTo>
                      <a:pt x="1051" y="276"/>
                    </a:lnTo>
                    <a:lnTo>
                      <a:pt x="1067" y="274"/>
                    </a:lnTo>
                    <a:lnTo>
                      <a:pt x="1074" y="274"/>
                    </a:lnTo>
                    <a:lnTo>
                      <a:pt x="1079" y="274"/>
                    </a:lnTo>
                    <a:lnTo>
                      <a:pt x="1079" y="274"/>
                    </a:lnTo>
                    <a:lnTo>
                      <a:pt x="1094" y="267"/>
                    </a:lnTo>
                    <a:lnTo>
                      <a:pt x="1102" y="261"/>
                    </a:lnTo>
                    <a:lnTo>
                      <a:pt x="1108" y="257"/>
                    </a:lnTo>
                    <a:lnTo>
                      <a:pt x="1108" y="257"/>
                    </a:lnTo>
                    <a:lnTo>
                      <a:pt x="1108" y="231"/>
                    </a:lnTo>
                    <a:lnTo>
                      <a:pt x="1108" y="206"/>
                    </a:lnTo>
                    <a:lnTo>
                      <a:pt x="1105" y="181"/>
                    </a:lnTo>
                    <a:lnTo>
                      <a:pt x="1102" y="168"/>
                    </a:lnTo>
                    <a:lnTo>
                      <a:pt x="1100" y="157"/>
                    </a:lnTo>
                    <a:lnTo>
                      <a:pt x="1100" y="157"/>
                    </a:lnTo>
                    <a:lnTo>
                      <a:pt x="1074" y="150"/>
                    </a:lnTo>
                    <a:lnTo>
                      <a:pt x="1048" y="142"/>
                    </a:lnTo>
                    <a:lnTo>
                      <a:pt x="1018" y="135"/>
                    </a:lnTo>
                    <a:lnTo>
                      <a:pt x="1003" y="132"/>
                    </a:lnTo>
                    <a:lnTo>
                      <a:pt x="987" y="132"/>
                    </a:lnTo>
                    <a:lnTo>
                      <a:pt x="987" y="132"/>
                    </a:lnTo>
                    <a:lnTo>
                      <a:pt x="951" y="132"/>
                    </a:lnTo>
                    <a:lnTo>
                      <a:pt x="928" y="133"/>
                    </a:lnTo>
                    <a:lnTo>
                      <a:pt x="907" y="135"/>
                    </a:lnTo>
                    <a:lnTo>
                      <a:pt x="888" y="137"/>
                    </a:lnTo>
                    <a:lnTo>
                      <a:pt x="869" y="142"/>
                    </a:lnTo>
                    <a:lnTo>
                      <a:pt x="855" y="147"/>
                    </a:lnTo>
                    <a:lnTo>
                      <a:pt x="850" y="151"/>
                    </a:lnTo>
                    <a:lnTo>
                      <a:pt x="847" y="154"/>
                    </a:lnTo>
                    <a:lnTo>
                      <a:pt x="847" y="154"/>
                    </a:lnTo>
                    <a:lnTo>
                      <a:pt x="843" y="160"/>
                    </a:lnTo>
                    <a:lnTo>
                      <a:pt x="841" y="167"/>
                    </a:lnTo>
                    <a:lnTo>
                      <a:pt x="840" y="174"/>
                    </a:lnTo>
                    <a:lnTo>
                      <a:pt x="840" y="181"/>
                    </a:lnTo>
                    <a:lnTo>
                      <a:pt x="841" y="215"/>
                    </a:lnTo>
                    <a:lnTo>
                      <a:pt x="841" y="215"/>
                    </a:lnTo>
                    <a:lnTo>
                      <a:pt x="841" y="229"/>
                    </a:lnTo>
                    <a:lnTo>
                      <a:pt x="840" y="241"/>
                    </a:lnTo>
                    <a:lnTo>
                      <a:pt x="840" y="252"/>
                    </a:lnTo>
                    <a:lnTo>
                      <a:pt x="841" y="258"/>
                    </a:lnTo>
                    <a:lnTo>
                      <a:pt x="844" y="264"/>
                    </a:lnTo>
                    <a:lnTo>
                      <a:pt x="844" y="264"/>
                    </a:lnTo>
                    <a:lnTo>
                      <a:pt x="847" y="261"/>
                    </a:lnTo>
                    <a:lnTo>
                      <a:pt x="850" y="258"/>
                    </a:lnTo>
                    <a:lnTo>
                      <a:pt x="857" y="257"/>
                    </a:lnTo>
                    <a:lnTo>
                      <a:pt x="865" y="257"/>
                    </a:lnTo>
                    <a:lnTo>
                      <a:pt x="874" y="258"/>
                    </a:lnTo>
                    <a:lnTo>
                      <a:pt x="890" y="262"/>
                    </a:lnTo>
                    <a:lnTo>
                      <a:pt x="906" y="268"/>
                    </a:lnTo>
                    <a:lnTo>
                      <a:pt x="906" y="268"/>
                    </a:lnTo>
                    <a:close/>
                    <a:moveTo>
                      <a:pt x="635" y="233"/>
                    </a:moveTo>
                    <a:lnTo>
                      <a:pt x="635" y="233"/>
                    </a:lnTo>
                    <a:lnTo>
                      <a:pt x="632" y="261"/>
                    </a:lnTo>
                    <a:lnTo>
                      <a:pt x="631" y="276"/>
                    </a:lnTo>
                    <a:lnTo>
                      <a:pt x="631" y="290"/>
                    </a:lnTo>
                    <a:lnTo>
                      <a:pt x="631" y="290"/>
                    </a:lnTo>
                    <a:lnTo>
                      <a:pt x="643" y="295"/>
                    </a:lnTo>
                    <a:lnTo>
                      <a:pt x="656" y="299"/>
                    </a:lnTo>
                    <a:lnTo>
                      <a:pt x="669" y="306"/>
                    </a:lnTo>
                    <a:lnTo>
                      <a:pt x="680" y="313"/>
                    </a:lnTo>
                    <a:lnTo>
                      <a:pt x="701" y="330"/>
                    </a:lnTo>
                    <a:lnTo>
                      <a:pt x="721" y="347"/>
                    </a:lnTo>
                    <a:lnTo>
                      <a:pt x="721" y="347"/>
                    </a:lnTo>
                    <a:lnTo>
                      <a:pt x="722" y="355"/>
                    </a:lnTo>
                    <a:lnTo>
                      <a:pt x="722" y="366"/>
                    </a:lnTo>
                    <a:lnTo>
                      <a:pt x="719" y="376"/>
                    </a:lnTo>
                    <a:lnTo>
                      <a:pt x="715" y="387"/>
                    </a:lnTo>
                    <a:lnTo>
                      <a:pt x="707" y="411"/>
                    </a:lnTo>
                    <a:lnTo>
                      <a:pt x="702" y="422"/>
                    </a:lnTo>
                    <a:lnTo>
                      <a:pt x="700" y="434"/>
                    </a:lnTo>
                    <a:lnTo>
                      <a:pt x="700" y="434"/>
                    </a:lnTo>
                    <a:lnTo>
                      <a:pt x="715" y="431"/>
                    </a:lnTo>
                    <a:lnTo>
                      <a:pt x="730" y="431"/>
                    </a:lnTo>
                    <a:lnTo>
                      <a:pt x="743" y="432"/>
                    </a:lnTo>
                    <a:lnTo>
                      <a:pt x="756" y="434"/>
                    </a:lnTo>
                    <a:lnTo>
                      <a:pt x="768" y="438"/>
                    </a:lnTo>
                    <a:lnTo>
                      <a:pt x="781" y="441"/>
                    </a:lnTo>
                    <a:lnTo>
                      <a:pt x="803" y="450"/>
                    </a:lnTo>
                    <a:lnTo>
                      <a:pt x="803" y="450"/>
                    </a:lnTo>
                    <a:lnTo>
                      <a:pt x="803" y="483"/>
                    </a:lnTo>
                    <a:lnTo>
                      <a:pt x="805" y="498"/>
                    </a:lnTo>
                    <a:lnTo>
                      <a:pt x="808" y="505"/>
                    </a:lnTo>
                    <a:lnTo>
                      <a:pt x="810" y="512"/>
                    </a:lnTo>
                    <a:lnTo>
                      <a:pt x="810" y="512"/>
                    </a:lnTo>
                    <a:lnTo>
                      <a:pt x="816" y="602"/>
                    </a:lnTo>
                    <a:lnTo>
                      <a:pt x="820" y="695"/>
                    </a:lnTo>
                    <a:lnTo>
                      <a:pt x="823" y="741"/>
                    </a:lnTo>
                    <a:lnTo>
                      <a:pt x="823" y="787"/>
                    </a:lnTo>
                    <a:lnTo>
                      <a:pt x="823" y="835"/>
                    </a:lnTo>
                    <a:lnTo>
                      <a:pt x="820" y="880"/>
                    </a:lnTo>
                    <a:lnTo>
                      <a:pt x="820" y="880"/>
                    </a:lnTo>
                    <a:lnTo>
                      <a:pt x="817" y="908"/>
                    </a:lnTo>
                    <a:lnTo>
                      <a:pt x="815" y="936"/>
                    </a:lnTo>
                    <a:lnTo>
                      <a:pt x="815" y="936"/>
                    </a:lnTo>
                    <a:lnTo>
                      <a:pt x="813" y="962"/>
                    </a:lnTo>
                    <a:lnTo>
                      <a:pt x="813" y="988"/>
                    </a:lnTo>
                    <a:lnTo>
                      <a:pt x="815" y="1040"/>
                    </a:lnTo>
                    <a:lnTo>
                      <a:pt x="816" y="1093"/>
                    </a:lnTo>
                    <a:lnTo>
                      <a:pt x="817" y="1119"/>
                    </a:lnTo>
                    <a:lnTo>
                      <a:pt x="816" y="1144"/>
                    </a:lnTo>
                    <a:lnTo>
                      <a:pt x="816" y="1144"/>
                    </a:lnTo>
                    <a:lnTo>
                      <a:pt x="815" y="1161"/>
                    </a:lnTo>
                    <a:lnTo>
                      <a:pt x="812" y="1178"/>
                    </a:lnTo>
                    <a:lnTo>
                      <a:pt x="813" y="1186"/>
                    </a:lnTo>
                    <a:lnTo>
                      <a:pt x="815" y="1193"/>
                    </a:lnTo>
                    <a:lnTo>
                      <a:pt x="819" y="1200"/>
                    </a:lnTo>
                    <a:lnTo>
                      <a:pt x="825" y="1206"/>
                    </a:lnTo>
                    <a:lnTo>
                      <a:pt x="825" y="1206"/>
                    </a:lnTo>
                    <a:lnTo>
                      <a:pt x="823" y="1197"/>
                    </a:lnTo>
                    <a:lnTo>
                      <a:pt x="823" y="1188"/>
                    </a:lnTo>
                    <a:lnTo>
                      <a:pt x="825" y="1164"/>
                    </a:lnTo>
                    <a:lnTo>
                      <a:pt x="826" y="1152"/>
                    </a:lnTo>
                    <a:lnTo>
                      <a:pt x="826" y="1141"/>
                    </a:lnTo>
                    <a:lnTo>
                      <a:pt x="825" y="1131"/>
                    </a:lnTo>
                    <a:lnTo>
                      <a:pt x="820" y="1123"/>
                    </a:lnTo>
                    <a:lnTo>
                      <a:pt x="820" y="1123"/>
                    </a:lnTo>
                    <a:lnTo>
                      <a:pt x="822" y="1122"/>
                    </a:lnTo>
                    <a:lnTo>
                      <a:pt x="822" y="1120"/>
                    </a:lnTo>
                    <a:lnTo>
                      <a:pt x="825" y="1119"/>
                    </a:lnTo>
                    <a:lnTo>
                      <a:pt x="827" y="1117"/>
                    </a:lnTo>
                    <a:lnTo>
                      <a:pt x="827" y="1115"/>
                    </a:lnTo>
                    <a:lnTo>
                      <a:pt x="827" y="1112"/>
                    </a:lnTo>
                    <a:lnTo>
                      <a:pt x="827" y="1112"/>
                    </a:lnTo>
                    <a:lnTo>
                      <a:pt x="827" y="1033"/>
                    </a:lnTo>
                    <a:lnTo>
                      <a:pt x="827" y="949"/>
                    </a:lnTo>
                    <a:lnTo>
                      <a:pt x="827" y="866"/>
                    </a:lnTo>
                    <a:lnTo>
                      <a:pt x="829" y="785"/>
                    </a:lnTo>
                    <a:lnTo>
                      <a:pt x="829" y="785"/>
                    </a:lnTo>
                    <a:lnTo>
                      <a:pt x="830" y="721"/>
                    </a:lnTo>
                    <a:lnTo>
                      <a:pt x="830" y="658"/>
                    </a:lnTo>
                    <a:lnTo>
                      <a:pt x="827" y="537"/>
                    </a:lnTo>
                    <a:lnTo>
                      <a:pt x="827" y="537"/>
                    </a:lnTo>
                    <a:lnTo>
                      <a:pt x="826" y="438"/>
                    </a:lnTo>
                    <a:lnTo>
                      <a:pt x="827" y="338"/>
                    </a:lnTo>
                    <a:lnTo>
                      <a:pt x="827" y="338"/>
                    </a:lnTo>
                    <a:lnTo>
                      <a:pt x="827" y="295"/>
                    </a:lnTo>
                    <a:lnTo>
                      <a:pt x="826" y="251"/>
                    </a:lnTo>
                    <a:lnTo>
                      <a:pt x="825" y="208"/>
                    </a:lnTo>
                    <a:lnTo>
                      <a:pt x="820" y="163"/>
                    </a:lnTo>
                    <a:lnTo>
                      <a:pt x="820" y="163"/>
                    </a:lnTo>
                    <a:lnTo>
                      <a:pt x="820" y="165"/>
                    </a:lnTo>
                    <a:lnTo>
                      <a:pt x="819" y="165"/>
                    </a:lnTo>
                    <a:lnTo>
                      <a:pt x="819" y="165"/>
                    </a:lnTo>
                    <a:lnTo>
                      <a:pt x="801" y="175"/>
                    </a:lnTo>
                    <a:lnTo>
                      <a:pt x="778" y="185"/>
                    </a:lnTo>
                    <a:lnTo>
                      <a:pt x="754" y="194"/>
                    </a:lnTo>
                    <a:lnTo>
                      <a:pt x="729" y="202"/>
                    </a:lnTo>
                    <a:lnTo>
                      <a:pt x="679" y="217"/>
                    </a:lnTo>
                    <a:lnTo>
                      <a:pt x="656" y="226"/>
                    </a:lnTo>
                    <a:lnTo>
                      <a:pt x="635" y="233"/>
                    </a:lnTo>
                    <a:lnTo>
                      <a:pt x="635" y="233"/>
                    </a:lnTo>
                    <a:close/>
                    <a:moveTo>
                      <a:pt x="1323" y="1239"/>
                    </a:moveTo>
                    <a:lnTo>
                      <a:pt x="1323" y="1239"/>
                    </a:lnTo>
                    <a:lnTo>
                      <a:pt x="1343" y="1241"/>
                    </a:lnTo>
                    <a:lnTo>
                      <a:pt x="1359" y="1241"/>
                    </a:lnTo>
                    <a:lnTo>
                      <a:pt x="1376" y="1239"/>
                    </a:lnTo>
                    <a:lnTo>
                      <a:pt x="1392" y="1235"/>
                    </a:lnTo>
                    <a:lnTo>
                      <a:pt x="1404" y="1231"/>
                    </a:lnTo>
                    <a:lnTo>
                      <a:pt x="1417" y="1224"/>
                    </a:lnTo>
                    <a:lnTo>
                      <a:pt x="1427" y="1216"/>
                    </a:lnTo>
                    <a:lnTo>
                      <a:pt x="1434" y="1206"/>
                    </a:lnTo>
                    <a:lnTo>
                      <a:pt x="1434" y="1206"/>
                    </a:lnTo>
                    <a:lnTo>
                      <a:pt x="1437" y="1182"/>
                    </a:lnTo>
                    <a:lnTo>
                      <a:pt x="1437" y="1157"/>
                    </a:lnTo>
                    <a:lnTo>
                      <a:pt x="1438" y="1108"/>
                    </a:lnTo>
                    <a:lnTo>
                      <a:pt x="1434" y="1008"/>
                    </a:lnTo>
                    <a:lnTo>
                      <a:pt x="1434" y="1008"/>
                    </a:lnTo>
                    <a:lnTo>
                      <a:pt x="1432" y="907"/>
                    </a:lnTo>
                    <a:lnTo>
                      <a:pt x="1434" y="810"/>
                    </a:lnTo>
                    <a:lnTo>
                      <a:pt x="1437" y="717"/>
                    </a:lnTo>
                    <a:lnTo>
                      <a:pt x="1442" y="629"/>
                    </a:lnTo>
                    <a:lnTo>
                      <a:pt x="1442" y="629"/>
                    </a:lnTo>
                    <a:lnTo>
                      <a:pt x="1444" y="606"/>
                    </a:lnTo>
                    <a:lnTo>
                      <a:pt x="1444" y="584"/>
                    </a:lnTo>
                    <a:lnTo>
                      <a:pt x="1441" y="536"/>
                    </a:lnTo>
                    <a:lnTo>
                      <a:pt x="1439" y="488"/>
                    </a:lnTo>
                    <a:lnTo>
                      <a:pt x="1438" y="438"/>
                    </a:lnTo>
                    <a:lnTo>
                      <a:pt x="1438" y="438"/>
                    </a:lnTo>
                    <a:lnTo>
                      <a:pt x="1438" y="429"/>
                    </a:lnTo>
                    <a:lnTo>
                      <a:pt x="1439" y="421"/>
                    </a:lnTo>
                    <a:lnTo>
                      <a:pt x="1442" y="413"/>
                    </a:lnTo>
                    <a:lnTo>
                      <a:pt x="1442" y="404"/>
                    </a:lnTo>
                    <a:lnTo>
                      <a:pt x="1442" y="404"/>
                    </a:lnTo>
                    <a:lnTo>
                      <a:pt x="1441" y="396"/>
                    </a:lnTo>
                    <a:lnTo>
                      <a:pt x="1439" y="387"/>
                    </a:lnTo>
                    <a:lnTo>
                      <a:pt x="1438" y="379"/>
                    </a:lnTo>
                    <a:lnTo>
                      <a:pt x="1438" y="369"/>
                    </a:lnTo>
                    <a:lnTo>
                      <a:pt x="1438" y="369"/>
                    </a:lnTo>
                    <a:lnTo>
                      <a:pt x="1441" y="341"/>
                    </a:lnTo>
                    <a:lnTo>
                      <a:pt x="1442" y="306"/>
                    </a:lnTo>
                    <a:lnTo>
                      <a:pt x="1444" y="288"/>
                    </a:lnTo>
                    <a:lnTo>
                      <a:pt x="1441" y="271"/>
                    </a:lnTo>
                    <a:lnTo>
                      <a:pt x="1438" y="255"/>
                    </a:lnTo>
                    <a:lnTo>
                      <a:pt x="1435" y="248"/>
                    </a:lnTo>
                    <a:lnTo>
                      <a:pt x="1431" y="241"/>
                    </a:lnTo>
                    <a:lnTo>
                      <a:pt x="1431" y="241"/>
                    </a:lnTo>
                    <a:lnTo>
                      <a:pt x="1427" y="237"/>
                    </a:lnTo>
                    <a:lnTo>
                      <a:pt x="1421" y="231"/>
                    </a:lnTo>
                    <a:lnTo>
                      <a:pt x="1413" y="227"/>
                    </a:lnTo>
                    <a:lnTo>
                      <a:pt x="1404" y="223"/>
                    </a:lnTo>
                    <a:lnTo>
                      <a:pt x="1386" y="216"/>
                    </a:lnTo>
                    <a:lnTo>
                      <a:pt x="1368" y="212"/>
                    </a:lnTo>
                    <a:lnTo>
                      <a:pt x="1368" y="212"/>
                    </a:lnTo>
                    <a:lnTo>
                      <a:pt x="1341" y="210"/>
                    </a:lnTo>
                    <a:lnTo>
                      <a:pt x="1317" y="210"/>
                    </a:lnTo>
                    <a:lnTo>
                      <a:pt x="1292" y="210"/>
                    </a:lnTo>
                    <a:lnTo>
                      <a:pt x="1265" y="208"/>
                    </a:lnTo>
                    <a:lnTo>
                      <a:pt x="1265" y="208"/>
                    </a:lnTo>
                    <a:lnTo>
                      <a:pt x="1211" y="201"/>
                    </a:lnTo>
                    <a:lnTo>
                      <a:pt x="1188" y="198"/>
                    </a:lnTo>
                    <a:lnTo>
                      <a:pt x="1178" y="198"/>
                    </a:lnTo>
                    <a:lnTo>
                      <a:pt x="1170" y="199"/>
                    </a:lnTo>
                    <a:lnTo>
                      <a:pt x="1170" y="199"/>
                    </a:lnTo>
                    <a:lnTo>
                      <a:pt x="1161" y="202"/>
                    </a:lnTo>
                    <a:lnTo>
                      <a:pt x="1150" y="206"/>
                    </a:lnTo>
                    <a:lnTo>
                      <a:pt x="1140" y="212"/>
                    </a:lnTo>
                    <a:lnTo>
                      <a:pt x="1136" y="215"/>
                    </a:lnTo>
                    <a:lnTo>
                      <a:pt x="1133" y="219"/>
                    </a:lnTo>
                    <a:lnTo>
                      <a:pt x="1133" y="219"/>
                    </a:lnTo>
                    <a:lnTo>
                      <a:pt x="1132" y="223"/>
                    </a:lnTo>
                    <a:lnTo>
                      <a:pt x="1132" y="227"/>
                    </a:lnTo>
                    <a:lnTo>
                      <a:pt x="1133" y="237"/>
                    </a:lnTo>
                    <a:lnTo>
                      <a:pt x="1133" y="237"/>
                    </a:lnTo>
                    <a:lnTo>
                      <a:pt x="1135" y="268"/>
                    </a:lnTo>
                    <a:lnTo>
                      <a:pt x="1136" y="302"/>
                    </a:lnTo>
                    <a:lnTo>
                      <a:pt x="1136" y="302"/>
                    </a:lnTo>
                    <a:lnTo>
                      <a:pt x="1135" y="307"/>
                    </a:lnTo>
                    <a:lnTo>
                      <a:pt x="1132" y="314"/>
                    </a:lnTo>
                    <a:lnTo>
                      <a:pt x="1131" y="320"/>
                    </a:lnTo>
                    <a:lnTo>
                      <a:pt x="1129" y="327"/>
                    </a:lnTo>
                    <a:lnTo>
                      <a:pt x="1129" y="327"/>
                    </a:lnTo>
                    <a:lnTo>
                      <a:pt x="1129" y="347"/>
                    </a:lnTo>
                    <a:lnTo>
                      <a:pt x="1131" y="368"/>
                    </a:lnTo>
                    <a:lnTo>
                      <a:pt x="1132" y="408"/>
                    </a:lnTo>
                    <a:lnTo>
                      <a:pt x="1132" y="408"/>
                    </a:lnTo>
                    <a:lnTo>
                      <a:pt x="1132" y="434"/>
                    </a:lnTo>
                    <a:lnTo>
                      <a:pt x="1133" y="460"/>
                    </a:lnTo>
                    <a:lnTo>
                      <a:pt x="1138" y="516"/>
                    </a:lnTo>
                    <a:lnTo>
                      <a:pt x="1142" y="574"/>
                    </a:lnTo>
                    <a:lnTo>
                      <a:pt x="1143" y="602"/>
                    </a:lnTo>
                    <a:lnTo>
                      <a:pt x="1145" y="632"/>
                    </a:lnTo>
                    <a:lnTo>
                      <a:pt x="1145" y="632"/>
                    </a:lnTo>
                    <a:lnTo>
                      <a:pt x="1143" y="688"/>
                    </a:lnTo>
                    <a:lnTo>
                      <a:pt x="1142" y="716"/>
                    </a:lnTo>
                    <a:lnTo>
                      <a:pt x="1142" y="744"/>
                    </a:lnTo>
                    <a:lnTo>
                      <a:pt x="1142" y="744"/>
                    </a:lnTo>
                    <a:lnTo>
                      <a:pt x="1145" y="773"/>
                    </a:lnTo>
                    <a:lnTo>
                      <a:pt x="1147" y="801"/>
                    </a:lnTo>
                    <a:lnTo>
                      <a:pt x="1150" y="830"/>
                    </a:lnTo>
                    <a:lnTo>
                      <a:pt x="1150" y="858"/>
                    </a:lnTo>
                    <a:lnTo>
                      <a:pt x="1150" y="858"/>
                    </a:lnTo>
                    <a:lnTo>
                      <a:pt x="1149" y="1032"/>
                    </a:lnTo>
                    <a:lnTo>
                      <a:pt x="1149" y="1032"/>
                    </a:lnTo>
                    <a:lnTo>
                      <a:pt x="1146" y="1079"/>
                    </a:lnTo>
                    <a:lnTo>
                      <a:pt x="1145" y="1127"/>
                    </a:lnTo>
                    <a:lnTo>
                      <a:pt x="1143" y="1150"/>
                    </a:lnTo>
                    <a:lnTo>
                      <a:pt x="1146" y="1172"/>
                    </a:lnTo>
                    <a:lnTo>
                      <a:pt x="1149" y="1193"/>
                    </a:lnTo>
                    <a:lnTo>
                      <a:pt x="1154" y="1214"/>
                    </a:lnTo>
                    <a:lnTo>
                      <a:pt x="1154" y="1214"/>
                    </a:lnTo>
                    <a:lnTo>
                      <a:pt x="1233" y="1228"/>
                    </a:lnTo>
                    <a:lnTo>
                      <a:pt x="1278" y="1235"/>
                    </a:lnTo>
                    <a:lnTo>
                      <a:pt x="1323" y="1239"/>
                    </a:lnTo>
                    <a:lnTo>
                      <a:pt x="1323" y="1239"/>
                    </a:lnTo>
                    <a:close/>
                    <a:moveTo>
                      <a:pt x="844" y="334"/>
                    </a:moveTo>
                    <a:lnTo>
                      <a:pt x="844" y="334"/>
                    </a:lnTo>
                    <a:lnTo>
                      <a:pt x="855" y="335"/>
                    </a:lnTo>
                    <a:lnTo>
                      <a:pt x="867" y="338"/>
                    </a:lnTo>
                    <a:lnTo>
                      <a:pt x="889" y="345"/>
                    </a:lnTo>
                    <a:lnTo>
                      <a:pt x="913" y="355"/>
                    </a:lnTo>
                    <a:lnTo>
                      <a:pt x="926" y="358"/>
                    </a:lnTo>
                    <a:lnTo>
                      <a:pt x="938" y="361"/>
                    </a:lnTo>
                    <a:lnTo>
                      <a:pt x="938" y="361"/>
                    </a:lnTo>
                    <a:lnTo>
                      <a:pt x="956" y="365"/>
                    </a:lnTo>
                    <a:lnTo>
                      <a:pt x="979" y="366"/>
                    </a:lnTo>
                    <a:lnTo>
                      <a:pt x="1004" y="368"/>
                    </a:lnTo>
                    <a:lnTo>
                      <a:pt x="1029" y="368"/>
                    </a:lnTo>
                    <a:lnTo>
                      <a:pt x="1055" y="366"/>
                    </a:lnTo>
                    <a:lnTo>
                      <a:pt x="1079" y="363"/>
                    </a:lnTo>
                    <a:lnTo>
                      <a:pt x="1088" y="361"/>
                    </a:lnTo>
                    <a:lnTo>
                      <a:pt x="1098" y="358"/>
                    </a:lnTo>
                    <a:lnTo>
                      <a:pt x="1105" y="355"/>
                    </a:lnTo>
                    <a:lnTo>
                      <a:pt x="1112" y="351"/>
                    </a:lnTo>
                    <a:lnTo>
                      <a:pt x="1112" y="351"/>
                    </a:lnTo>
                    <a:lnTo>
                      <a:pt x="1111" y="330"/>
                    </a:lnTo>
                    <a:lnTo>
                      <a:pt x="1111" y="314"/>
                    </a:lnTo>
                    <a:lnTo>
                      <a:pt x="1112" y="299"/>
                    </a:lnTo>
                    <a:lnTo>
                      <a:pt x="1115" y="282"/>
                    </a:lnTo>
                    <a:lnTo>
                      <a:pt x="1115" y="282"/>
                    </a:lnTo>
                    <a:lnTo>
                      <a:pt x="1098" y="286"/>
                    </a:lnTo>
                    <a:lnTo>
                      <a:pt x="1083" y="290"/>
                    </a:lnTo>
                    <a:lnTo>
                      <a:pt x="1049" y="295"/>
                    </a:lnTo>
                    <a:lnTo>
                      <a:pt x="1014" y="296"/>
                    </a:lnTo>
                    <a:lnTo>
                      <a:pt x="980" y="296"/>
                    </a:lnTo>
                    <a:lnTo>
                      <a:pt x="945" y="293"/>
                    </a:lnTo>
                    <a:lnTo>
                      <a:pt x="910" y="288"/>
                    </a:lnTo>
                    <a:lnTo>
                      <a:pt x="876" y="281"/>
                    </a:lnTo>
                    <a:lnTo>
                      <a:pt x="844" y="272"/>
                    </a:lnTo>
                    <a:lnTo>
                      <a:pt x="844" y="272"/>
                    </a:lnTo>
                    <a:lnTo>
                      <a:pt x="843" y="279"/>
                    </a:lnTo>
                    <a:lnTo>
                      <a:pt x="841" y="288"/>
                    </a:lnTo>
                    <a:lnTo>
                      <a:pt x="841" y="302"/>
                    </a:lnTo>
                    <a:lnTo>
                      <a:pt x="843" y="317"/>
                    </a:lnTo>
                    <a:lnTo>
                      <a:pt x="844" y="334"/>
                    </a:lnTo>
                    <a:lnTo>
                      <a:pt x="844" y="334"/>
                    </a:lnTo>
                    <a:close/>
                    <a:moveTo>
                      <a:pt x="697" y="347"/>
                    </a:moveTo>
                    <a:lnTo>
                      <a:pt x="697" y="347"/>
                    </a:lnTo>
                    <a:lnTo>
                      <a:pt x="684" y="341"/>
                    </a:lnTo>
                    <a:lnTo>
                      <a:pt x="671" y="334"/>
                    </a:lnTo>
                    <a:lnTo>
                      <a:pt x="648" y="320"/>
                    </a:lnTo>
                    <a:lnTo>
                      <a:pt x="634" y="313"/>
                    </a:lnTo>
                    <a:lnTo>
                      <a:pt x="621" y="307"/>
                    </a:lnTo>
                    <a:lnTo>
                      <a:pt x="606" y="302"/>
                    </a:lnTo>
                    <a:lnTo>
                      <a:pt x="589" y="299"/>
                    </a:lnTo>
                    <a:lnTo>
                      <a:pt x="589" y="299"/>
                    </a:lnTo>
                    <a:lnTo>
                      <a:pt x="576" y="314"/>
                    </a:lnTo>
                    <a:lnTo>
                      <a:pt x="572" y="324"/>
                    </a:lnTo>
                    <a:lnTo>
                      <a:pt x="568" y="334"/>
                    </a:lnTo>
                    <a:lnTo>
                      <a:pt x="568" y="334"/>
                    </a:lnTo>
                    <a:lnTo>
                      <a:pt x="587" y="335"/>
                    </a:lnTo>
                    <a:lnTo>
                      <a:pt x="604" y="340"/>
                    </a:lnTo>
                    <a:lnTo>
                      <a:pt x="621" y="347"/>
                    </a:lnTo>
                    <a:lnTo>
                      <a:pt x="636" y="354"/>
                    </a:lnTo>
                    <a:lnTo>
                      <a:pt x="666" y="373"/>
                    </a:lnTo>
                    <a:lnTo>
                      <a:pt x="681" y="383"/>
                    </a:lnTo>
                    <a:lnTo>
                      <a:pt x="697" y="393"/>
                    </a:lnTo>
                    <a:lnTo>
                      <a:pt x="697" y="393"/>
                    </a:lnTo>
                    <a:lnTo>
                      <a:pt x="701" y="379"/>
                    </a:lnTo>
                    <a:lnTo>
                      <a:pt x="702" y="368"/>
                    </a:lnTo>
                    <a:lnTo>
                      <a:pt x="702" y="362"/>
                    </a:lnTo>
                    <a:lnTo>
                      <a:pt x="702" y="356"/>
                    </a:lnTo>
                    <a:lnTo>
                      <a:pt x="701" y="352"/>
                    </a:lnTo>
                    <a:lnTo>
                      <a:pt x="697" y="347"/>
                    </a:lnTo>
                    <a:lnTo>
                      <a:pt x="697" y="347"/>
                    </a:lnTo>
                    <a:close/>
                    <a:moveTo>
                      <a:pt x="382" y="352"/>
                    </a:moveTo>
                    <a:lnTo>
                      <a:pt x="382" y="352"/>
                    </a:lnTo>
                    <a:lnTo>
                      <a:pt x="358" y="393"/>
                    </a:lnTo>
                    <a:lnTo>
                      <a:pt x="335" y="434"/>
                    </a:lnTo>
                    <a:lnTo>
                      <a:pt x="314" y="474"/>
                    </a:lnTo>
                    <a:lnTo>
                      <a:pt x="291" y="516"/>
                    </a:lnTo>
                    <a:lnTo>
                      <a:pt x="250" y="602"/>
                    </a:lnTo>
                    <a:lnTo>
                      <a:pt x="210" y="686"/>
                    </a:lnTo>
                    <a:lnTo>
                      <a:pt x="210" y="686"/>
                    </a:lnTo>
                    <a:lnTo>
                      <a:pt x="207" y="692"/>
                    </a:lnTo>
                    <a:lnTo>
                      <a:pt x="203" y="698"/>
                    </a:lnTo>
                    <a:lnTo>
                      <a:pt x="198" y="702"/>
                    </a:lnTo>
                    <a:lnTo>
                      <a:pt x="196" y="707"/>
                    </a:lnTo>
                    <a:lnTo>
                      <a:pt x="196" y="707"/>
                    </a:lnTo>
                    <a:lnTo>
                      <a:pt x="190" y="721"/>
                    </a:lnTo>
                    <a:lnTo>
                      <a:pt x="187" y="734"/>
                    </a:lnTo>
                    <a:lnTo>
                      <a:pt x="184" y="748"/>
                    </a:lnTo>
                    <a:lnTo>
                      <a:pt x="180" y="761"/>
                    </a:lnTo>
                    <a:lnTo>
                      <a:pt x="180" y="761"/>
                    </a:lnTo>
                    <a:lnTo>
                      <a:pt x="170" y="785"/>
                    </a:lnTo>
                    <a:lnTo>
                      <a:pt x="159" y="807"/>
                    </a:lnTo>
                    <a:lnTo>
                      <a:pt x="134" y="852"/>
                    </a:lnTo>
                    <a:lnTo>
                      <a:pt x="121" y="873"/>
                    </a:lnTo>
                    <a:lnTo>
                      <a:pt x="110" y="896"/>
                    </a:lnTo>
                    <a:lnTo>
                      <a:pt x="99" y="919"/>
                    </a:lnTo>
                    <a:lnTo>
                      <a:pt x="90" y="942"/>
                    </a:lnTo>
                    <a:lnTo>
                      <a:pt x="90" y="942"/>
                    </a:lnTo>
                    <a:lnTo>
                      <a:pt x="80" y="957"/>
                    </a:lnTo>
                    <a:lnTo>
                      <a:pt x="71" y="973"/>
                    </a:lnTo>
                    <a:lnTo>
                      <a:pt x="62" y="988"/>
                    </a:lnTo>
                    <a:lnTo>
                      <a:pt x="55" y="1004"/>
                    </a:lnTo>
                    <a:lnTo>
                      <a:pt x="41" y="1036"/>
                    </a:lnTo>
                    <a:lnTo>
                      <a:pt x="27" y="1072"/>
                    </a:lnTo>
                    <a:lnTo>
                      <a:pt x="27" y="1072"/>
                    </a:lnTo>
                    <a:lnTo>
                      <a:pt x="34" y="1078"/>
                    </a:lnTo>
                    <a:lnTo>
                      <a:pt x="44" y="1084"/>
                    </a:lnTo>
                    <a:lnTo>
                      <a:pt x="62" y="1092"/>
                    </a:lnTo>
                    <a:lnTo>
                      <a:pt x="82" y="1100"/>
                    </a:lnTo>
                    <a:lnTo>
                      <a:pt x="99" y="1108"/>
                    </a:lnTo>
                    <a:lnTo>
                      <a:pt x="99" y="1108"/>
                    </a:lnTo>
                    <a:lnTo>
                      <a:pt x="107" y="1112"/>
                    </a:lnTo>
                    <a:lnTo>
                      <a:pt x="114" y="1115"/>
                    </a:lnTo>
                    <a:lnTo>
                      <a:pt x="114" y="1115"/>
                    </a:lnTo>
                    <a:lnTo>
                      <a:pt x="138" y="1123"/>
                    </a:lnTo>
                    <a:lnTo>
                      <a:pt x="161" y="1131"/>
                    </a:lnTo>
                    <a:lnTo>
                      <a:pt x="183" y="1137"/>
                    </a:lnTo>
                    <a:lnTo>
                      <a:pt x="193" y="1140"/>
                    </a:lnTo>
                    <a:lnTo>
                      <a:pt x="204" y="1140"/>
                    </a:lnTo>
                    <a:lnTo>
                      <a:pt x="204" y="1140"/>
                    </a:lnTo>
                    <a:lnTo>
                      <a:pt x="207" y="1133"/>
                    </a:lnTo>
                    <a:lnTo>
                      <a:pt x="208" y="1126"/>
                    </a:lnTo>
                    <a:lnTo>
                      <a:pt x="208" y="1119"/>
                    </a:lnTo>
                    <a:lnTo>
                      <a:pt x="205" y="1110"/>
                    </a:lnTo>
                    <a:lnTo>
                      <a:pt x="205" y="1110"/>
                    </a:lnTo>
                    <a:lnTo>
                      <a:pt x="207" y="1108"/>
                    </a:lnTo>
                    <a:lnTo>
                      <a:pt x="210" y="1106"/>
                    </a:lnTo>
                    <a:lnTo>
                      <a:pt x="214" y="1106"/>
                    </a:lnTo>
                    <a:lnTo>
                      <a:pt x="218" y="1105"/>
                    </a:lnTo>
                    <a:lnTo>
                      <a:pt x="219" y="1105"/>
                    </a:lnTo>
                    <a:lnTo>
                      <a:pt x="221" y="1102"/>
                    </a:lnTo>
                    <a:lnTo>
                      <a:pt x="221" y="1102"/>
                    </a:lnTo>
                    <a:lnTo>
                      <a:pt x="262" y="1012"/>
                    </a:lnTo>
                    <a:lnTo>
                      <a:pt x="302" y="924"/>
                    </a:lnTo>
                    <a:lnTo>
                      <a:pt x="322" y="877"/>
                    </a:lnTo>
                    <a:lnTo>
                      <a:pt x="342" y="831"/>
                    </a:lnTo>
                    <a:lnTo>
                      <a:pt x="360" y="785"/>
                    </a:lnTo>
                    <a:lnTo>
                      <a:pt x="377" y="735"/>
                    </a:lnTo>
                    <a:lnTo>
                      <a:pt x="377" y="735"/>
                    </a:lnTo>
                    <a:lnTo>
                      <a:pt x="416" y="640"/>
                    </a:lnTo>
                    <a:lnTo>
                      <a:pt x="457" y="540"/>
                    </a:lnTo>
                    <a:lnTo>
                      <a:pt x="478" y="491"/>
                    </a:lnTo>
                    <a:lnTo>
                      <a:pt x="499" y="443"/>
                    </a:lnTo>
                    <a:lnTo>
                      <a:pt x="521" y="397"/>
                    </a:lnTo>
                    <a:lnTo>
                      <a:pt x="544" y="352"/>
                    </a:lnTo>
                    <a:lnTo>
                      <a:pt x="544" y="352"/>
                    </a:lnTo>
                    <a:lnTo>
                      <a:pt x="540" y="351"/>
                    </a:lnTo>
                    <a:lnTo>
                      <a:pt x="537" y="348"/>
                    </a:lnTo>
                    <a:lnTo>
                      <a:pt x="534" y="344"/>
                    </a:lnTo>
                    <a:lnTo>
                      <a:pt x="534" y="338"/>
                    </a:lnTo>
                    <a:lnTo>
                      <a:pt x="534" y="338"/>
                    </a:lnTo>
                    <a:lnTo>
                      <a:pt x="542" y="335"/>
                    </a:lnTo>
                    <a:lnTo>
                      <a:pt x="548" y="331"/>
                    </a:lnTo>
                    <a:lnTo>
                      <a:pt x="551" y="328"/>
                    </a:lnTo>
                    <a:lnTo>
                      <a:pt x="552" y="325"/>
                    </a:lnTo>
                    <a:lnTo>
                      <a:pt x="554" y="320"/>
                    </a:lnTo>
                    <a:lnTo>
                      <a:pt x="552" y="314"/>
                    </a:lnTo>
                    <a:lnTo>
                      <a:pt x="552" y="314"/>
                    </a:lnTo>
                    <a:lnTo>
                      <a:pt x="535" y="314"/>
                    </a:lnTo>
                    <a:lnTo>
                      <a:pt x="516" y="314"/>
                    </a:lnTo>
                    <a:lnTo>
                      <a:pt x="493" y="317"/>
                    </a:lnTo>
                    <a:lnTo>
                      <a:pt x="471" y="323"/>
                    </a:lnTo>
                    <a:lnTo>
                      <a:pt x="447" y="328"/>
                    </a:lnTo>
                    <a:lnTo>
                      <a:pt x="424" y="335"/>
                    </a:lnTo>
                    <a:lnTo>
                      <a:pt x="402" y="344"/>
                    </a:lnTo>
                    <a:lnTo>
                      <a:pt x="382" y="352"/>
                    </a:lnTo>
                    <a:lnTo>
                      <a:pt x="382" y="352"/>
                    </a:lnTo>
                    <a:close/>
                    <a:moveTo>
                      <a:pt x="1640" y="1106"/>
                    </a:moveTo>
                    <a:lnTo>
                      <a:pt x="1640" y="1106"/>
                    </a:lnTo>
                    <a:lnTo>
                      <a:pt x="1644" y="931"/>
                    </a:lnTo>
                    <a:lnTo>
                      <a:pt x="1647" y="842"/>
                    </a:lnTo>
                    <a:lnTo>
                      <a:pt x="1646" y="759"/>
                    </a:lnTo>
                    <a:lnTo>
                      <a:pt x="1646" y="759"/>
                    </a:lnTo>
                    <a:lnTo>
                      <a:pt x="1646" y="734"/>
                    </a:lnTo>
                    <a:lnTo>
                      <a:pt x="1643" y="710"/>
                    </a:lnTo>
                    <a:lnTo>
                      <a:pt x="1637" y="669"/>
                    </a:lnTo>
                    <a:lnTo>
                      <a:pt x="1637" y="669"/>
                    </a:lnTo>
                    <a:lnTo>
                      <a:pt x="1637" y="661"/>
                    </a:lnTo>
                    <a:lnTo>
                      <a:pt x="1639" y="654"/>
                    </a:lnTo>
                    <a:lnTo>
                      <a:pt x="1640" y="646"/>
                    </a:lnTo>
                    <a:lnTo>
                      <a:pt x="1640" y="636"/>
                    </a:lnTo>
                    <a:lnTo>
                      <a:pt x="1640" y="636"/>
                    </a:lnTo>
                    <a:lnTo>
                      <a:pt x="1640" y="571"/>
                    </a:lnTo>
                    <a:lnTo>
                      <a:pt x="1640" y="500"/>
                    </a:lnTo>
                    <a:lnTo>
                      <a:pt x="1640" y="500"/>
                    </a:lnTo>
                    <a:lnTo>
                      <a:pt x="1642" y="466"/>
                    </a:lnTo>
                    <a:lnTo>
                      <a:pt x="1642" y="424"/>
                    </a:lnTo>
                    <a:lnTo>
                      <a:pt x="1642" y="404"/>
                    </a:lnTo>
                    <a:lnTo>
                      <a:pt x="1639" y="387"/>
                    </a:lnTo>
                    <a:lnTo>
                      <a:pt x="1636" y="373"/>
                    </a:lnTo>
                    <a:lnTo>
                      <a:pt x="1635" y="368"/>
                    </a:lnTo>
                    <a:lnTo>
                      <a:pt x="1632" y="363"/>
                    </a:lnTo>
                    <a:lnTo>
                      <a:pt x="1632" y="363"/>
                    </a:lnTo>
                    <a:lnTo>
                      <a:pt x="1626" y="359"/>
                    </a:lnTo>
                    <a:lnTo>
                      <a:pt x="1616" y="356"/>
                    </a:lnTo>
                    <a:lnTo>
                      <a:pt x="1590" y="348"/>
                    </a:lnTo>
                    <a:lnTo>
                      <a:pt x="1560" y="342"/>
                    </a:lnTo>
                    <a:lnTo>
                      <a:pt x="1547" y="341"/>
                    </a:lnTo>
                    <a:lnTo>
                      <a:pt x="1538" y="340"/>
                    </a:lnTo>
                    <a:lnTo>
                      <a:pt x="1538" y="340"/>
                    </a:lnTo>
                    <a:lnTo>
                      <a:pt x="1528" y="342"/>
                    </a:lnTo>
                    <a:lnTo>
                      <a:pt x="1521" y="345"/>
                    </a:lnTo>
                    <a:lnTo>
                      <a:pt x="1517" y="348"/>
                    </a:lnTo>
                    <a:lnTo>
                      <a:pt x="1517" y="348"/>
                    </a:lnTo>
                    <a:lnTo>
                      <a:pt x="1517" y="372"/>
                    </a:lnTo>
                    <a:lnTo>
                      <a:pt x="1515" y="397"/>
                    </a:lnTo>
                    <a:lnTo>
                      <a:pt x="1514" y="422"/>
                    </a:lnTo>
                    <a:lnTo>
                      <a:pt x="1512" y="449"/>
                    </a:lnTo>
                    <a:lnTo>
                      <a:pt x="1512" y="449"/>
                    </a:lnTo>
                    <a:lnTo>
                      <a:pt x="1512" y="502"/>
                    </a:lnTo>
                    <a:lnTo>
                      <a:pt x="1512" y="557"/>
                    </a:lnTo>
                    <a:lnTo>
                      <a:pt x="1512" y="557"/>
                    </a:lnTo>
                    <a:lnTo>
                      <a:pt x="1514" y="610"/>
                    </a:lnTo>
                    <a:lnTo>
                      <a:pt x="1515" y="664"/>
                    </a:lnTo>
                    <a:lnTo>
                      <a:pt x="1521" y="772"/>
                    </a:lnTo>
                    <a:lnTo>
                      <a:pt x="1521" y="772"/>
                    </a:lnTo>
                    <a:lnTo>
                      <a:pt x="1522" y="831"/>
                    </a:lnTo>
                    <a:lnTo>
                      <a:pt x="1524" y="891"/>
                    </a:lnTo>
                    <a:lnTo>
                      <a:pt x="1521" y="1008"/>
                    </a:lnTo>
                    <a:lnTo>
                      <a:pt x="1518" y="1123"/>
                    </a:lnTo>
                    <a:lnTo>
                      <a:pt x="1515" y="1235"/>
                    </a:lnTo>
                    <a:lnTo>
                      <a:pt x="1515" y="1235"/>
                    </a:lnTo>
                    <a:lnTo>
                      <a:pt x="1519" y="1241"/>
                    </a:lnTo>
                    <a:lnTo>
                      <a:pt x="1525" y="1245"/>
                    </a:lnTo>
                    <a:lnTo>
                      <a:pt x="1532" y="1248"/>
                    </a:lnTo>
                    <a:lnTo>
                      <a:pt x="1539" y="1251"/>
                    </a:lnTo>
                    <a:lnTo>
                      <a:pt x="1554" y="1254"/>
                    </a:lnTo>
                    <a:lnTo>
                      <a:pt x="1571" y="1254"/>
                    </a:lnTo>
                    <a:lnTo>
                      <a:pt x="1588" y="1251"/>
                    </a:lnTo>
                    <a:lnTo>
                      <a:pt x="1605" y="1248"/>
                    </a:lnTo>
                    <a:lnTo>
                      <a:pt x="1620" y="1242"/>
                    </a:lnTo>
                    <a:lnTo>
                      <a:pt x="1633" y="1238"/>
                    </a:lnTo>
                    <a:lnTo>
                      <a:pt x="1633" y="1238"/>
                    </a:lnTo>
                    <a:lnTo>
                      <a:pt x="1637" y="1223"/>
                    </a:lnTo>
                    <a:lnTo>
                      <a:pt x="1639" y="1207"/>
                    </a:lnTo>
                    <a:lnTo>
                      <a:pt x="1640" y="1175"/>
                    </a:lnTo>
                    <a:lnTo>
                      <a:pt x="1640" y="1141"/>
                    </a:lnTo>
                    <a:lnTo>
                      <a:pt x="1640" y="1106"/>
                    </a:lnTo>
                    <a:lnTo>
                      <a:pt x="1640" y="1106"/>
                    </a:lnTo>
                    <a:close/>
                    <a:moveTo>
                      <a:pt x="502" y="838"/>
                    </a:moveTo>
                    <a:lnTo>
                      <a:pt x="502" y="838"/>
                    </a:lnTo>
                    <a:lnTo>
                      <a:pt x="504" y="830"/>
                    </a:lnTo>
                    <a:lnTo>
                      <a:pt x="509" y="823"/>
                    </a:lnTo>
                    <a:lnTo>
                      <a:pt x="511" y="815"/>
                    </a:lnTo>
                    <a:lnTo>
                      <a:pt x="514" y="808"/>
                    </a:lnTo>
                    <a:lnTo>
                      <a:pt x="514" y="808"/>
                    </a:lnTo>
                    <a:lnTo>
                      <a:pt x="510" y="810"/>
                    </a:lnTo>
                    <a:lnTo>
                      <a:pt x="506" y="810"/>
                    </a:lnTo>
                    <a:lnTo>
                      <a:pt x="502" y="810"/>
                    </a:lnTo>
                    <a:lnTo>
                      <a:pt x="497" y="808"/>
                    </a:lnTo>
                    <a:lnTo>
                      <a:pt x="497" y="808"/>
                    </a:lnTo>
                    <a:lnTo>
                      <a:pt x="496" y="803"/>
                    </a:lnTo>
                    <a:lnTo>
                      <a:pt x="495" y="797"/>
                    </a:lnTo>
                    <a:lnTo>
                      <a:pt x="492" y="793"/>
                    </a:lnTo>
                    <a:lnTo>
                      <a:pt x="489" y="790"/>
                    </a:lnTo>
                    <a:lnTo>
                      <a:pt x="482" y="785"/>
                    </a:lnTo>
                    <a:lnTo>
                      <a:pt x="474" y="780"/>
                    </a:lnTo>
                    <a:lnTo>
                      <a:pt x="455" y="773"/>
                    </a:lnTo>
                    <a:lnTo>
                      <a:pt x="448" y="769"/>
                    </a:lnTo>
                    <a:lnTo>
                      <a:pt x="441" y="764"/>
                    </a:lnTo>
                    <a:lnTo>
                      <a:pt x="441" y="764"/>
                    </a:lnTo>
                    <a:lnTo>
                      <a:pt x="445" y="759"/>
                    </a:lnTo>
                    <a:lnTo>
                      <a:pt x="447" y="755"/>
                    </a:lnTo>
                    <a:lnTo>
                      <a:pt x="450" y="751"/>
                    </a:lnTo>
                    <a:lnTo>
                      <a:pt x="452" y="749"/>
                    </a:lnTo>
                    <a:lnTo>
                      <a:pt x="455" y="748"/>
                    </a:lnTo>
                    <a:lnTo>
                      <a:pt x="455" y="748"/>
                    </a:lnTo>
                    <a:lnTo>
                      <a:pt x="461" y="731"/>
                    </a:lnTo>
                    <a:lnTo>
                      <a:pt x="468" y="714"/>
                    </a:lnTo>
                    <a:lnTo>
                      <a:pt x="485" y="685"/>
                    </a:lnTo>
                    <a:lnTo>
                      <a:pt x="493" y="671"/>
                    </a:lnTo>
                    <a:lnTo>
                      <a:pt x="500" y="654"/>
                    </a:lnTo>
                    <a:lnTo>
                      <a:pt x="504" y="637"/>
                    </a:lnTo>
                    <a:lnTo>
                      <a:pt x="507" y="616"/>
                    </a:lnTo>
                    <a:lnTo>
                      <a:pt x="507" y="616"/>
                    </a:lnTo>
                    <a:lnTo>
                      <a:pt x="513" y="613"/>
                    </a:lnTo>
                    <a:lnTo>
                      <a:pt x="517" y="610"/>
                    </a:lnTo>
                    <a:lnTo>
                      <a:pt x="521" y="609"/>
                    </a:lnTo>
                    <a:lnTo>
                      <a:pt x="527" y="609"/>
                    </a:lnTo>
                    <a:lnTo>
                      <a:pt x="537" y="610"/>
                    </a:lnTo>
                    <a:lnTo>
                      <a:pt x="547" y="616"/>
                    </a:lnTo>
                    <a:lnTo>
                      <a:pt x="568" y="627"/>
                    </a:lnTo>
                    <a:lnTo>
                      <a:pt x="577" y="633"/>
                    </a:lnTo>
                    <a:lnTo>
                      <a:pt x="587" y="637"/>
                    </a:lnTo>
                    <a:lnTo>
                      <a:pt x="587" y="637"/>
                    </a:lnTo>
                    <a:lnTo>
                      <a:pt x="589" y="630"/>
                    </a:lnTo>
                    <a:lnTo>
                      <a:pt x="593" y="625"/>
                    </a:lnTo>
                    <a:lnTo>
                      <a:pt x="600" y="612"/>
                    </a:lnTo>
                    <a:lnTo>
                      <a:pt x="600" y="612"/>
                    </a:lnTo>
                    <a:lnTo>
                      <a:pt x="590" y="606"/>
                    </a:lnTo>
                    <a:lnTo>
                      <a:pt x="582" y="602"/>
                    </a:lnTo>
                    <a:lnTo>
                      <a:pt x="563" y="595"/>
                    </a:lnTo>
                    <a:lnTo>
                      <a:pt x="547" y="588"/>
                    </a:lnTo>
                    <a:lnTo>
                      <a:pt x="540" y="585"/>
                    </a:lnTo>
                    <a:lnTo>
                      <a:pt x="531" y="581"/>
                    </a:lnTo>
                    <a:lnTo>
                      <a:pt x="531" y="581"/>
                    </a:lnTo>
                    <a:lnTo>
                      <a:pt x="531" y="568"/>
                    </a:lnTo>
                    <a:lnTo>
                      <a:pt x="534" y="559"/>
                    </a:lnTo>
                    <a:lnTo>
                      <a:pt x="538" y="552"/>
                    </a:lnTo>
                    <a:lnTo>
                      <a:pt x="544" y="546"/>
                    </a:lnTo>
                    <a:lnTo>
                      <a:pt x="551" y="539"/>
                    </a:lnTo>
                    <a:lnTo>
                      <a:pt x="556" y="532"/>
                    </a:lnTo>
                    <a:lnTo>
                      <a:pt x="561" y="522"/>
                    </a:lnTo>
                    <a:lnTo>
                      <a:pt x="563" y="509"/>
                    </a:lnTo>
                    <a:lnTo>
                      <a:pt x="563" y="509"/>
                    </a:lnTo>
                    <a:lnTo>
                      <a:pt x="573" y="497"/>
                    </a:lnTo>
                    <a:lnTo>
                      <a:pt x="580" y="481"/>
                    </a:lnTo>
                    <a:lnTo>
                      <a:pt x="586" y="466"/>
                    </a:lnTo>
                    <a:lnTo>
                      <a:pt x="591" y="450"/>
                    </a:lnTo>
                    <a:lnTo>
                      <a:pt x="591" y="450"/>
                    </a:lnTo>
                    <a:lnTo>
                      <a:pt x="597" y="424"/>
                    </a:lnTo>
                    <a:lnTo>
                      <a:pt x="600" y="417"/>
                    </a:lnTo>
                    <a:lnTo>
                      <a:pt x="601" y="417"/>
                    </a:lnTo>
                    <a:lnTo>
                      <a:pt x="604" y="418"/>
                    </a:lnTo>
                    <a:lnTo>
                      <a:pt x="604" y="418"/>
                    </a:lnTo>
                    <a:lnTo>
                      <a:pt x="606" y="417"/>
                    </a:lnTo>
                    <a:lnTo>
                      <a:pt x="606" y="417"/>
                    </a:lnTo>
                    <a:lnTo>
                      <a:pt x="606" y="414"/>
                    </a:lnTo>
                    <a:lnTo>
                      <a:pt x="604" y="411"/>
                    </a:lnTo>
                    <a:lnTo>
                      <a:pt x="604" y="411"/>
                    </a:lnTo>
                    <a:lnTo>
                      <a:pt x="606" y="410"/>
                    </a:lnTo>
                    <a:lnTo>
                      <a:pt x="606" y="410"/>
                    </a:lnTo>
                    <a:lnTo>
                      <a:pt x="615" y="408"/>
                    </a:lnTo>
                    <a:lnTo>
                      <a:pt x="625" y="408"/>
                    </a:lnTo>
                    <a:lnTo>
                      <a:pt x="635" y="411"/>
                    </a:lnTo>
                    <a:lnTo>
                      <a:pt x="643" y="414"/>
                    </a:lnTo>
                    <a:lnTo>
                      <a:pt x="662" y="424"/>
                    </a:lnTo>
                    <a:lnTo>
                      <a:pt x="680" y="434"/>
                    </a:lnTo>
                    <a:lnTo>
                      <a:pt x="680" y="434"/>
                    </a:lnTo>
                    <a:lnTo>
                      <a:pt x="681" y="429"/>
                    </a:lnTo>
                    <a:lnTo>
                      <a:pt x="684" y="425"/>
                    </a:lnTo>
                    <a:lnTo>
                      <a:pt x="686" y="421"/>
                    </a:lnTo>
                    <a:lnTo>
                      <a:pt x="687" y="417"/>
                    </a:lnTo>
                    <a:lnTo>
                      <a:pt x="687" y="417"/>
                    </a:lnTo>
                    <a:lnTo>
                      <a:pt x="676" y="403"/>
                    </a:lnTo>
                    <a:lnTo>
                      <a:pt x="663" y="391"/>
                    </a:lnTo>
                    <a:lnTo>
                      <a:pt x="648" y="380"/>
                    </a:lnTo>
                    <a:lnTo>
                      <a:pt x="632" y="372"/>
                    </a:lnTo>
                    <a:lnTo>
                      <a:pt x="615" y="363"/>
                    </a:lnTo>
                    <a:lnTo>
                      <a:pt x="598" y="358"/>
                    </a:lnTo>
                    <a:lnTo>
                      <a:pt x="580" y="354"/>
                    </a:lnTo>
                    <a:lnTo>
                      <a:pt x="563" y="351"/>
                    </a:lnTo>
                    <a:lnTo>
                      <a:pt x="563" y="351"/>
                    </a:lnTo>
                    <a:lnTo>
                      <a:pt x="563" y="355"/>
                    </a:lnTo>
                    <a:lnTo>
                      <a:pt x="561" y="358"/>
                    </a:lnTo>
                    <a:lnTo>
                      <a:pt x="556" y="365"/>
                    </a:lnTo>
                    <a:lnTo>
                      <a:pt x="554" y="372"/>
                    </a:lnTo>
                    <a:lnTo>
                      <a:pt x="554" y="375"/>
                    </a:lnTo>
                    <a:lnTo>
                      <a:pt x="555" y="379"/>
                    </a:lnTo>
                    <a:lnTo>
                      <a:pt x="555" y="379"/>
                    </a:lnTo>
                    <a:lnTo>
                      <a:pt x="568" y="384"/>
                    </a:lnTo>
                    <a:lnTo>
                      <a:pt x="575" y="390"/>
                    </a:lnTo>
                    <a:lnTo>
                      <a:pt x="580" y="396"/>
                    </a:lnTo>
                    <a:lnTo>
                      <a:pt x="584" y="403"/>
                    </a:lnTo>
                    <a:lnTo>
                      <a:pt x="586" y="406"/>
                    </a:lnTo>
                    <a:lnTo>
                      <a:pt x="586" y="410"/>
                    </a:lnTo>
                    <a:lnTo>
                      <a:pt x="584" y="414"/>
                    </a:lnTo>
                    <a:lnTo>
                      <a:pt x="582" y="417"/>
                    </a:lnTo>
                    <a:lnTo>
                      <a:pt x="579" y="421"/>
                    </a:lnTo>
                    <a:lnTo>
                      <a:pt x="575" y="425"/>
                    </a:lnTo>
                    <a:lnTo>
                      <a:pt x="575" y="425"/>
                    </a:lnTo>
                    <a:lnTo>
                      <a:pt x="575" y="429"/>
                    </a:lnTo>
                    <a:lnTo>
                      <a:pt x="575" y="434"/>
                    </a:lnTo>
                    <a:lnTo>
                      <a:pt x="572" y="439"/>
                    </a:lnTo>
                    <a:lnTo>
                      <a:pt x="570" y="445"/>
                    </a:lnTo>
                    <a:lnTo>
                      <a:pt x="569" y="453"/>
                    </a:lnTo>
                    <a:lnTo>
                      <a:pt x="569" y="453"/>
                    </a:lnTo>
                    <a:lnTo>
                      <a:pt x="558" y="473"/>
                    </a:lnTo>
                    <a:lnTo>
                      <a:pt x="549" y="494"/>
                    </a:lnTo>
                    <a:lnTo>
                      <a:pt x="540" y="515"/>
                    </a:lnTo>
                    <a:lnTo>
                      <a:pt x="531" y="533"/>
                    </a:lnTo>
                    <a:lnTo>
                      <a:pt x="531" y="533"/>
                    </a:lnTo>
                    <a:lnTo>
                      <a:pt x="527" y="545"/>
                    </a:lnTo>
                    <a:lnTo>
                      <a:pt x="523" y="557"/>
                    </a:lnTo>
                    <a:lnTo>
                      <a:pt x="521" y="563"/>
                    </a:lnTo>
                    <a:lnTo>
                      <a:pt x="517" y="567"/>
                    </a:lnTo>
                    <a:lnTo>
                      <a:pt x="513" y="571"/>
                    </a:lnTo>
                    <a:lnTo>
                      <a:pt x="507" y="574"/>
                    </a:lnTo>
                    <a:lnTo>
                      <a:pt x="507" y="574"/>
                    </a:lnTo>
                    <a:lnTo>
                      <a:pt x="502" y="571"/>
                    </a:lnTo>
                    <a:lnTo>
                      <a:pt x="497" y="567"/>
                    </a:lnTo>
                    <a:lnTo>
                      <a:pt x="489" y="557"/>
                    </a:lnTo>
                    <a:lnTo>
                      <a:pt x="489" y="557"/>
                    </a:lnTo>
                    <a:lnTo>
                      <a:pt x="483" y="560"/>
                    </a:lnTo>
                    <a:lnTo>
                      <a:pt x="478" y="561"/>
                    </a:lnTo>
                    <a:lnTo>
                      <a:pt x="471" y="561"/>
                    </a:lnTo>
                    <a:lnTo>
                      <a:pt x="464" y="561"/>
                    </a:lnTo>
                    <a:lnTo>
                      <a:pt x="464" y="561"/>
                    </a:lnTo>
                    <a:lnTo>
                      <a:pt x="458" y="575"/>
                    </a:lnTo>
                    <a:lnTo>
                      <a:pt x="455" y="582"/>
                    </a:lnTo>
                    <a:lnTo>
                      <a:pt x="455" y="591"/>
                    </a:lnTo>
                    <a:lnTo>
                      <a:pt x="455" y="591"/>
                    </a:lnTo>
                    <a:lnTo>
                      <a:pt x="467" y="595"/>
                    </a:lnTo>
                    <a:lnTo>
                      <a:pt x="476" y="602"/>
                    </a:lnTo>
                    <a:lnTo>
                      <a:pt x="481" y="606"/>
                    </a:lnTo>
                    <a:lnTo>
                      <a:pt x="485" y="610"/>
                    </a:lnTo>
                    <a:lnTo>
                      <a:pt x="486" y="616"/>
                    </a:lnTo>
                    <a:lnTo>
                      <a:pt x="486" y="623"/>
                    </a:lnTo>
                    <a:lnTo>
                      <a:pt x="486" y="623"/>
                    </a:lnTo>
                    <a:lnTo>
                      <a:pt x="486" y="626"/>
                    </a:lnTo>
                    <a:lnTo>
                      <a:pt x="483" y="629"/>
                    </a:lnTo>
                    <a:lnTo>
                      <a:pt x="479" y="634"/>
                    </a:lnTo>
                    <a:lnTo>
                      <a:pt x="472" y="640"/>
                    </a:lnTo>
                    <a:lnTo>
                      <a:pt x="468" y="648"/>
                    </a:lnTo>
                    <a:lnTo>
                      <a:pt x="468" y="648"/>
                    </a:lnTo>
                    <a:lnTo>
                      <a:pt x="465" y="655"/>
                    </a:lnTo>
                    <a:lnTo>
                      <a:pt x="465" y="661"/>
                    </a:lnTo>
                    <a:lnTo>
                      <a:pt x="464" y="668"/>
                    </a:lnTo>
                    <a:lnTo>
                      <a:pt x="464" y="674"/>
                    </a:lnTo>
                    <a:lnTo>
                      <a:pt x="464" y="674"/>
                    </a:lnTo>
                    <a:lnTo>
                      <a:pt x="455" y="696"/>
                    </a:lnTo>
                    <a:lnTo>
                      <a:pt x="445" y="720"/>
                    </a:lnTo>
                    <a:lnTo>
                      <a:pt x="436" y="741"/>
                    </a:lnTo>
                    <a:lnTo>
                      <a:pt x="427" y="759"/>
                    </a:lnTo>
                    <a:lnTo>
                      <a:pt x="427" y="759"/>
                    </a:lnTo>
                    <a:lnTo>
                      <a:pt x="422" y="761"/>
                    </a:lnTo>
                    <a:lnTo>
                      <a:pt x="416" y="764"/>
                    </a:lnTo>
                    <a:lnTo>
                      <a:pt x="416" y="764"/>
                    </a:lnTo>
                    <a:lnTo>
                      <a:pt x="406" y="755"/>
                    </a:lnTo>
                    <a:lnTo>
                      <a:pt x="401" y="751"/>
                    </a:lnTo>
                    <a:lnTo>
                      <a:pt x="394" y="748"/>
                    </a:lnTo>
                    <a:lnTo>
                      <a:pt x="394" y="748"/>
                    </a:lnTo>
                    <a:lnTo>
                      <a:pt x="385" y="766"/>
                    </a:lnTo>
                    <a:lnTo>
                      <a:pt x="378" y="785"/>
                    </a:lnTo>
                    <a:lnTo>
                      <a:pt x="378" y="785"/>
                    </a:lnTo>
                    <a:lnTo>
                      <a:pt x="389" y="789"/>
                    </a:lnTo>
                    <a:lnTo>
                      <a:pt x="398" y="794"/>
                    </a:lnTo>
                    <a:lnTo>
                      <a:pt x="402" y="797"/>
                    </a:lnTo>
                    <a:lnTo>
                      <a:pt x="405" y="801"/>
                    </a:lnTo>
                    <a:lnTo>
                      <a:pt x="406" y="807"/>
                    </a:lnTo>
                    <a:lnTo>
                      <a:pt x="406" y="813"/>
                    </a:lnTo>
                    <a:lnTo>
                      <a:pt x="406" y="813"/>
                    </a:lnTo>
                    <a:lnTo>
                      <a:pt x="395" y="827"/>
                    </a:lnTo>
                    <a:lnTo>
                      <a:pt x="387" y="844"/>
                    </a:lnTo>
                    <a:lnTo>
                      <a:pt x="378" y="860"/>
                    </a:lnTo>
                    <a:lnTo>
                      <a:pt x="370" y="880"/>
                    </a:lnTo>
                    <a:lnTo>
                      <a:pt x="364" y="898"/>
                    </a:lnTo>
                    <a:lnTo>
                      <a:pt x="358" y="918"/>
                    </a:lnTo>
                    <a:lnTo>
                      <a:pt x="356" y="936"/>
                    </a:lnTo>
                    <a:lnTo>
                      <a:pt x="353" y="954"/>
                    </a:lnTo>
                    <a:lnTo>
                      <a:pt x="353" y="954"/>
                    </a:lnTo>
                    <a:lnTo>
                      <a:pt x="344" y="962"/>
                    </a:lnTo>
                    <a:lnTo>
                      <a:pt x="340" y="963"/>
                    </a:lnTo>
                    <a:lnTo>
                      <a:pt x="336" y="963"/>
                    </a:lnTo>
                    <a:lnTo>
                      <a:pt x="336" y="963"/>
                    </a:lnTo>
                    <a:lnTo>
                      <a:pt x="329" y="959"/>
                    </a:lnTo>
                    <a:lnTo>
                      <a:pt x="323" y="953"/>
                    </a:lnTo>
                    <a:lnTo>
                      <a:pt x="318" y="947"/>
                    </a:lnTo>
                    <a:lnTo>
                      <a:pt x="311" y="945"/>
                    </a:lnTo>
                    <a:lnTo>
                      <a:pt x="311" y="945"/>
                    </a:lnTo>
                    <a:lnTo>
                      <a:pt x="304" y="959"/>
                    </a:lnTo>
                    <a:lnTo>
                      <a:pt x="297" y="974"/>
                    </a:lnTo>
                    <a:lnTo>
                      <a:pt x="290" y="988"/>
                    </a:lnTo>
                    <a:lnTo>
                      <a:pt x="288" y="995"/>
                    </a:lnTo>
                    <a:lnTo>
                      <a:pt x="287" y="1002"/>
                    </a:lnTo>
                    <a:lnTo>
                      <a:pt x="287" y="1002"/>
                    </a:lnTo>
                    <a:lnTo>
                      <a:pt x="295" y="999"/>
                    </a:lnTo>
                    <a:lnTo>
                      <a:pt x="305" y="999"/>
                    </a:lnTo>
                    <a:lnTo>
                      <a:pt x="314" y="999"/>
                    </a:lnTo>
                    <a:lnTo>
                      <a:pt x="321" y="1001"/>
                    </a:lnTo>
                    <a:lnTo>
                      <a:pt x="336" y="1005"/>
                    </a:lnTo>
                    <a:lnTo>
                      <a:pt x="351" y="1012"/>
                    </a:lnTo>
                    <a:lnTo>
                      <a:pt x="379" y="1029"/>
                    </a:lnTo>
                    <a:lnTo>
                      <a:pt x="395" y="1037"/>
                    </a:lnTo>
                    <a:lnTo>
                      <a:pt x="410" y="1044"/>
                    </a:lnTo>
                    <a:lnTo>
                      <a:pt x="410" y="1044"/>
                    </a:lnTo>
                    <a:lnTo>
                      <a:pt x="419" y="1032"/>
                    </a:lnTo>
                    <a:lnTo>
                      <a:pt x="422" y="1026"/>
                    </a:lnTo>
                    <a:lnTo>
                      <a:pt x="424" y="1019"/>
                    </a:lnTo>
                    <a:lnTo>
                      <a:pt x="424" y="1019"/>
                    </a:lnTo>
                    <a:lnTo>
                      <a:pt x="419" y="1011"/>
                    </a:lnTo>
                    <a:lnTo>
                      <a:pt x="413" y="1004"/>
                    </a:lnTo>
                    <a:lnTo>
                      <a:pt x="405" y="998"/>
                    </a:lnTo>
                    <a:lnTo>
                      <a:pt x="398" y="992"/>
                    </a:lnTo>
                    <a:lnTo>
                      <a:pt x="381" y="983"/>
                    </a:lnTo>
                    <a:lnTo>
                      <a:pt x="361" y="974"/>
                    </a:lnTo>
                    <a:lnTo>
                      <a:pt x="361" y="974"/>
                    </a:lnTo>
                    <a:lnTo>
                      <a:pt x="360" y="970"/>
                    </a:lnTo>
                    <a:lnTo>
                      <a:pt x="358" y="967"/>
                    </a:lnTo>
                    <a:lnTo>
                      <a:pt x="358" y="967"/>
                    </a:lnTo>
                    <a:lnTo>
                      <a:pt x="361" y="963"/>
                    </a:lnTo>
                    <a:lnTo>
                      <a:pt x="364" y="959"/>
                    </a:lnTo>
                    <a:lnTo>
                      <a:pt x="367" y="954"/>
                    </a:lnTo>
                    <a:lnTo>
                      <a:pt x="368" y="953"/>
                    </a:lnTo>
                    <a:lnTo>
                      <a:pt x="371" y="953"/>
                    </a:lnTo>
                    <a:lnTo>
                      <a:pt x="371" y="953"/>
                    </a:lnTo>
                    <a:lnTo>
                      <a:pt x="371" y="940"/>
                    </a:lnTo>
                    <a:lnTo>
                      <a:pt x="371" y="940"/>
                    </a:lnTo>
                    <a:lnTo>
                      <a:pt x="381" y="931"/>
                    </a:lnTo>
                    <a:lnTo>
                      <a:pt x="388" y="919"/>
                    </a:lnTo>
                    <a:lnTo>
                      <a:pt x="395" y="907"/>
                    </a:lnTo>
                    <a:lnTo>
                      <a:pt x="401" y="894"/>
                    </a:lnTo>
                    <a:lnTo>
                      <a:pt x="412" y="869"/>
                    </a:lnTo>
                    <a:lnTo>
                      <a:pt x="419" y="856"/>
                    </a:lnTo>
                    <a:lnTo>
                      <a:pt x="427" y="846"/>
                    </a:lnTo>
                    <a:lnTo>
                      <a:pt x="427" y="846"/>
                    </a:lnTo>
                    <a:lnTo>
                      <a:pt x="429" y="834"/>
                    </a:lnTo>
                    <a:lnTo>
                      <a:pt x="431" y="823"/>
                    </a:lnTo>
                    <a:lnTo>
                      <a:pt x="433" y="818"/>
                    </a:lnTo>
                    <a:lnTo>
                      <a:pt x="436" y="814"/>
                    </a:lnTo>
                    <a:lnTo>
                      <a:pt x="440" y="811"/>
                    </a:lnTo>
                    <a:lnTo>
                      <a:pt x="444" y="808"/>
                    </a:lnTo>
                    <a:lnTo>
                      <a:pt x="444" y="808"/>
                    </a:lnTo>
                    <a:lnTo>
                      <a:pt x="452" y="810"/>
                    </a:lnTo>
                    <a:lnTo>
                      <a:pt x="460" y="811"/>
                    </a:lnTo>
                    <a:lnTo>
                      <a:pt x="474" y="820"/>
                    </a:lnTo>
                    <a:lnTo>
                      <a:pt x="486" y="828"/>
                    </a:lnTo>
                    <a:lnTo>
                      <a:pt x="502" y="838"/>
                    </a:lnTo>
                    <a:lnTo>
                      <a:pt x="502" y="838"/>
                    </a:lnTo>
                    <a:close/>
                    <a:moveTo>
                      <a:pt x="1034" y="387"/>
                    </a:moveTo>
                    <a:lnTo>
                      <a:pt x="1034" y="387"/>
                    </a:lnTo>
                    <a:lnTo>
                      <a:pt x="1008" y="387"/>
                    </a:lnTo>
                    <a:lnTo>
                      <a:pt x="985" y="384"/>
                    </a:lnTo>
                    <a:lnTo>
                      <a:pt x="961" y="380"/>
                    </a:lnTo>
                    <a:lnTo>
                      <a:pt x="935" y="376"/>
                    </a:lnTo>
                    <a:lnTo>
                      <a:pt x="889" y="365"/>
                    </a:lnTo>
                    <a:lnTo>
                      <a:pt x="841" y="355"/>
                    </a:lnTo>
                    <a:lnTo>
                      <a:pt x="841" y="355"/>
                    </a:lnTo>
                    <a:lnTo>
                      <a:pt x="841" y="361"/>
                    </a:lnTo>
                    <a:lnTo>
                      <a:pt x="841" y="361"/>
                    </a:lnTo>
                    <a:lnTo>
                      <a:pt x="843" y="446"/>
                    </a:lnTo>
                    <a:lnTo>
                      <a:pt x="844" y="533"/>
                    </a:lnTo>
                    <a:lnTo>
                      <a:pt x="843" y="707"/>
                    </a:lnTo>
                    <a:lnTo>
                      <a:pt x="841" y="876"/>
                    </a:lnTo>
                    <a:lnTo>
                      <a:pt x="843" y="956"/>
                    </a:lnTo>
                    <a:lnTo>
                      <a:pt x="844" y="1032"/>
                    </a:lnTo>
                    <a:lnTo>
                      <a:pt x="844" y="1032"/>
                    </a:lnTo>
                    <a:lnTo>
                      <a:pt x="847" y="1030"/>
                    </a:lnTo>
                    <a:lnTo>
                      <a:pt x="850" y="1029"/>
                    </a:lnTo>
                    <a:lnTo>
                      <a:pt x="858" y="1029"/>
                    </a:lnTo>
                    <a:lnTo>
                      <a:pt x="868" y="1032"/>
                    </a:lnTo>
                    <a:lnTo>
                      <a:pt x="868" y="1032"/>
                    </a:lnTo>
                    <a:lnTo>
                      <a:pt x="874" y="1030"/>
                    </a:lnTo>
                    <a:lnTo>
                      <a:pt x="879" y="1033"/>
                    </a:lnTo>
                    <a:lnTo>
                      <a:pt x="885" y="1036"/>
                    </a:lnTo>
                    <a:lnTo>
                      <a:pt x="893" y="1037"/>
                    </a:lnTo>
                    <a:lnTo>
                      <a:pt x="893" y="1037"/>
                    </a:lnTo>
                    <a:lnTo>
                      <a:pt x="899" y="1039"/>
                    </a:lnTo>
                    <a:lnTo>
                      <a:pt x="906" y="1037"/>
                    </a:lnTo>
                    <a:lnTo>
                      <a:pt x="913" y="1037"/>
                    </a:lnTo>
                    <a:lnTo>
                      <a:pt x="919" y="1037"/>
                    </a:lnTo>
                    <a:lnTo>
                      <a:pt x="919" y="1037"/>
                    </a:lnTo>
                    <a:lnTo>
                      <a:pt x="923" y="1039"/>
                    </a:lnTo>
                    <a:lnTo>
                      <a:pt x="926" y="1042"/>
                    </a:lnTo>
                    <a:lnTo>
                      <a:pt x="930" y="1043"/>
                    </a:lnTo>
                    <a:lnTo>
                      <a:pt x="934" y="1044"/>
                    </a:lnTo>
                    <a:lnTo>
                      <a:pt x="934" y="1044"/>
                    </a:lnTo>
                    <a:lnTo>
                      <a:pt x="958" y="1047"/>
                    </a:lnTo>
                    <a:lnTo>
                      <a:pt x="982" y="1049"/>
                    </a:lnTo>
                    <a:lnTo>
                      <a:pt x="1007" y="1049"/>
                    </a:lnTo>
                    <a:lnTo>
                      <a:pt x="1032" y="1049"/>
                    </a:lnTo>
                    <a:lnTo>
                      <a:pt x="1083" y="1044"/>
                    </a:lnTo>
                    <a:lnTo>
                      <a:pt x="1132" y="1037"/>
                    </a:lnTo>
                    <a:lnTo>
                      <a:pt x="1132" y="1037"/>
                    </a:lnTo>
                    <a:lnTo>
                      <a:pt x="1132" y="919"/>
                    </a:lnTo>
                    <a:lnTo>
                      <a:pt x="1132" y="859"/>
                    </a:lnTo>
                    <a:lnTo>
                      <a:pt x="1129" y="796"/>
                    </a:lnTo>
                    <a:lnTo>
                      <a:pt x="1129" y="796"/>
                    </a:lnTo>
                    <a:lnTo>
                      <a:pt x="1128" y="744"/>
                    </a:lnTo>
                    <a:lnTo>
                      <a:pt x="1128" y="693"/>
                    </a:lnTo>
                    <a:lnTo>
                      <a:pt x="1128" y="641"/>
                    </a:lnTo>
                    <a:lnTo>
                      <a:pt x="1125" y="591"/>
                    </a:lnTo>
                    <a:lnTo>
                      <a:pt x="1125" y="591"/>
                    </a:lnTo>
                    <a:lnTo>
                      <a:pt x="1116" y="483"/>
                    </a:lnTo>
                    <a:lnTo>
                      <a:pt x="1114" y="427"/>
                    </a:lnTo>
                    <a:lnTo>
                      <a:pt x="1114" y="400"/>
                    </a:lnTo>
                    <a:lnTo>
                      <a:pt x="1115" y="373"/>
                    </a:lnTo>
                    <a:lnTo>
                      <a:pt x="1115" y="373"/>
                    </a:lnTo>
                    <a:lnTo>
                      <a:pt x="1104" y="375"/>
                    </a:lnTo>
                    <a:lnTo>
                      <a:pt x="1094" y="375"/>
                    </a:lnTo>
                    <a:lnTo>
                      <a:pt x="1073" y="379"/>
                    </a:lnTo>
                    <a:lnTo>
                      <a:pt x="1053" y="384"/>
                    </a:lnTo>
                    <a:lnTo>
                      <a:pt x="1044" y="386"/>
                    </a:lnTo>
                    <a:lnTo>
                      <a:pt x="1034" y="387"/>
                    </a:lnTo>
                    <a:lnTo>
                      <a:pt x="1034" y="387"/>
                    </a:lnTo>
                    <a:close/>
                    <a:moveTo>
                      <a:pt x="1458" y="365"/>
                    </a:moveTo>
                    <a:lnTo>
                      <a:pt x="1458" y="365"/>
                    </a:lnTo>
                    <a:lnTo>
                      <a:pt x="1458" y="393"/>
                    </a:lnTo>
                    <a:lnTo>
                      <a:pt x="1459" y="411"/>
                    </a:lnTo>
                    <a:lnTo>
                      <a:pt x="1458" y="428"/>
                    </a:lnTo>
                    <a:lnTo>
                      <a:pt x="1458" y="436"/>
                    </a:lnTo>
                    <a:lnTo>
                      <a:pt x="1455" y="446"/>
                    </a:lnTo>
                    <a:lnTo>
                      <a:pt x="1455" y="446"/>
                    </a:lnTo>
                    <a:lnTo>
                      <a:pt x="1460" y="532"/>
                    </a:lnTo>
                    <a:lnTo>
                      <a:pt x="1462" y="575"/>
                    </a:lnTo>
                    <a:lnTo>
                      <a:pt x="1462" y="598"/>
                    </a:lnTo>
                    <a:lnTo>
                      <a:pt x="1462" y="620"/>
                    </a:lnTo>
                    <a:lnTo>
                      <a:pt x="1462" y="620"/>
                    </a:lnTo>
                    <a:lnTo>
                      <a:pt x="1458" y="693"/>
                    </a:lnTo>
                    <a:lnTo>
                      <a:pt x="1455" y="766"/>
                    </a:lnTo>
                    <a:lnTo>
                      <a:pt x="1453" y="842"/>
                    </a:lnTo>
                    <a:lnTo>
                      <a:pt x="1453" y="917"/>
                    </a:lnTo>
                    <a:lnTo>
                      <a:pt x="1455" y="991"/>
                    </a:lnTo>
                    <a:lnTo>
                      <a:pt x="1456" y="1064"/>
                    </a:lnTo>
                    <a:lnTo>
                      <a:pt x="1462" y="1206"/>
                    </a:lnTo>
                    <a:lnTo>
                      <a:pt x="1462" y="1206"/>
                    </a:lnTo>
                    <a:lnTo>
                      <a:pt x="1469" y="1211"/>
                    </a:lnTo>
                    <a:lnTo>
                      <a:pt x="1476" y="1216"/>
                    </a:lnTo>
                    <a:lnTo>
                      <a:pt x="1480" y="1218"/>
                    </a:lnTo>
                    <a:lnTo>
                      <a:pt x="1484" y="1220"/>
                    </a:lnTo>
                    <a:lnTo>
                      <a:pt x="1489" y="1220"/>
                    </a:lnTo>
                    <a:lnTo>
                      <a:pt x="1493" y="1218"/>
                    </a:lnTo>
                    <a:lnTo>
                      <a:pt x="1493" y="1218"/>
                    </a:lnTo>
                    <a:lnTo>
                      <a:pt x="1498" y="1161"/>
                    </a:lnTo>
                    <a:lnTo>
                      <a:pt x="1503" y="1103"/>
                    </a:lnTo>
                    <a:lnTo>
                      <a:pt x="1505" y="1047"/>
                    </a:lnTo>
                    <a:lnTo>
                      <a:pt x="1505" y="990"/>
                    </a:lnTo>
                    <a:lnTo>
                      <a:pt x="1505" y="876"/>
                    </a:lnTo>
                    <a:lnTo>
                      <a:pt x="1504" y="761"/>
                    </a:lnTo>
                    <a:lnTo>
                      <a:pt x="1504" y="761"/>
                    </a:lnTo>
                    <a:lnTo>
                      <a:pt x="1503" y="724"/>
                    </a:lnTo>
                    <a:lnTo>
                      <a:pt x="1498" y="689"/>
                    </a:lnTo>
                    <a:lnTo>
                      <a:pt x="1496" y="653"/>
                    </a:lnTo>
                    <a:lnTo>
                      <a:pt x="1493" y="616"/>
                    </a:lnTo>
                    <a:lnTo>
                      <a:pt x="1493" y="616"/>
                    </a:lnTo>
                    <a:lnTo>
                      <a:pt x="1493" y="585"/>
                    </a:lnTo>
                    <a:lnTo>
                      <a:pt x="1493" y="553"/>
                    </a:lnTo>
                    <a:lnTo>
                      <a:pt x="1494" y="488"/>
                    </a:lnTo>
                    <a:lnTo>
                      <a:pt x="1497" y="425"/>
                    </a:lnTo>
                    <a:lnTo>
                      <a:pt x="1497" y="394"/>
                    </a:lnTo>
                    <a:lnTo>
                      <a:pt x="1496" y="363"/>
                    </a:lnTo>
                    <a:lnTo>
                      <a:pt x="1496" y="363"/>
                    </a:lnTo>
                    <a:lnTo>
                      <a:pt x="1489" y="363"/>
                    </a:lnTo>
                    <a:lnTo>
                      <a:pt x="1483" y="363"/>
                    </a:lnTo>
                    <a:lnTo>
                      <a:pt x="1474" y="365"/>
                    </a:lnTo>
                    <a:lnTo>
                      <a:pt x="1467" y="366"/>
                    </a:lnTo>
                    <a:lnTo>
                      <a:pt x="1463" y="365"/>
                    </a:lnTo>
                    <a:lnTo>
                      <a:pt x="1459" y="363"/>
                    </a:lnTo>
                    <a:lnTo>
                      <a:pt x="1459" y="363"/>
                    </a:lnTo>
                    <a:lnTo>
                      <a:pt x="1459" y="362"/>
                    </a:lnTo>
                    <a:lnTo>
                      <a:pt x="1458" y="362"/>
                    </a:lnTo>
                    <a:lnTo>
                      <a:pt x="1458" y="363"/>
                    </a:lnTo>
                    <a:lnTo>
                      <a:pt x="1458" y="365"/>
                    </a:lnTo>
                    <a:lnTo>
                      <a:pt x="1458" y="365"/>
                    </a:lnTo>
                    <a:close/>
                    <a:moveTo>
                      <a:pt x="2057" y="545"/>
                    </a:moveTo>
                    <a:lnTo>
                      <a:pt x="2057" y="545"/>
                    </a:lnTo>
                    <a:lnTo>
                      <a:pt x="2072" y="542"/>
                    </a:lnTo>
                    <a:lnTo>
                      <a:pt x="2089" y="537"/>
                    </a:lnTo>
                    <a:lnTo>
                      <a:pt x="2106" y="532"/>
                    </a:lnTo>
                    <a:lnTo>
                      <a:pt x="2122" y="526"/>
                    </a:lnTo>
                    <a:lnTo>
                      <a:pt x="2137" y="519"/>
                    </a:lnTo>
                    <a:lnTo>
                      <a:pt x="2150" y="511"/>
                    </a:lnTo>
                    <a:lnTo>
                      <a:pt x="2161" y="501"/>
                    </a:lnTo>
                    <a:lnTo>
                      <a:pt x="2169" y="491"/>
                    </a:lnTo>
                    <a:lnTo>
                      <a:pt x="2169" y="491"/>
                    </a:lnTo>
                    <a:lnTo>
                      <a:pt x="2175" y="481"/>
                    </a:lnTo>
                    <a:lnTo>
                      <a:pt x="2176" y="473"/>
                    </a:lnTo>
                    <a:lnTo>
                      <a:pt x="2175" y="466"/>
                    </a:lnTo>
                    <a:lnTo>
                      <a:pt x="2172" y="457"/>
                    </a:lnTo>
                    <a:lnTo>
                      <a:pt x="2164" y="443"/>
                    </a:lnTo>
                    <a:lnTo>
                      <a:pt x="2155" y="429"/>
                    </a:lnTo>
                    <a:lnTo>
                      <a:pt x="2155" y="429"/>
                    </a:lnTo>
                    <a:lnTo>
                      <a:pt x="2150" y="415"/>
                    </a:lnTo>
                    <a:lnTo>
                      <a:pt x="2144" y="403"/>
                    </a:lnTo>
                    <a:lnTo>
                      <a:pt x="2140" y="396"/>
                    </a:lnTo>
                    <a:lnTo>
                      <a:pt x="2136" y="391"/>
                    </a:lnTo>
                    <a:lnTo>
                      <a:pt x="2131" y="387"/>
                    </a:lnTo>
                    <a:lnTo>
                      <a:pt x="2126" y="384"/>
                    </a:lnTo>
                    <a:lnTo>
                      <a:pt x="2126" y="384"/>
                    </a:lnTo>
                    <a:lnTo>
                      <a:pt x="2117" y="383"/>
                    </a:lnTo>
                    <a:lnTo>
                      <a:pt x="2105" y="384"/>
                    </a:lnTo>
                    <a:lnTo>
                      <a:pt x="2077" y="387"/>
                    </a:lnTo>
                    <a:lnTo>
                      <a:pt x="2077" y="387"/>
                    </a:lnTo>
                    <a:lnTo>
                      <a:pt x="2050" y="390"/>
                    </a:lnTo>
                    <a:lnTo>
                      <a:pt x="2028" y="396"/>
                    </a:lnTo>
                    <a:lnTo>
                      <a:pt x="2028" y="396"/>
                    </a:lnTo>
                    <a:lnTo>
                      <a:pt x="2019" y="398"/>
                    </a:lnTo>
                    <a:lnTo>
                      <a:pt x="2011" y="403"/>
                    </a:lnTo>
                    <a:lnTo>
                      <a:pt x="1997" y="413"/>
                    </a:lnTo>
                    <a:lnTo>
                      <a:pt x="1984" y="422"/>
                    </a:lnTo>
                    <a:lnTo>
                      <a:pt x="1971" y="429"/>
                    </a:lnTo>
                    <a:lnTo>
                      <a:pt x="1971" y="429"/>
                    </a:lnTo>
                    <a:lnTo>
                      <a:pt x="1973" y="432"/>
                    </a:lnTo>
                    <a:lnTo>
                      <a:pt x="1973" y="435"/>
                    </a:lnTo>
                    <a:lnTo>
                      <a:pt x="1971" y="439"/>
                    </a:lnTo>
                    <a:lnTo>
                      <a:pt x="1969" y="443"/>
                    </a:lnTo>
                    <a:lnTo>
                      <a:pt x="1969" y="446"/>
                    </a:lnTo>
                    <a:lnTo>
                      <a:pt x="1970" y="449"/>
                    </a:lnTo>
                    <a:lnTo>
                      <a:pt x="1970" y="449"/>
                    </a:lnTo>
                    <a:lnTo>
                      <a:pt x="1964" y="450"/>
                    </a:lnTo>
                    <a:lnTo>
                      <a:pt x="1962" y="452"/>
                    </a:lnTo>
                    <a:lnTo>
                      <a:pt x="1955" y="459"/>
                    </a:lnTo>
                    <a:lnTo>
                      <a:pt x="1955" y="459"/>
                    </a:lnTo>
                    <a:lnTo>
                      <a:pt x="1956" y="473"/>
                    </a:lnTo>
                    <a:lnTo>
                      <a:pt x="1959" y="486"/>
                    </a:lnTo>
                    <a:lnTo>
                      <a:pt x="1964" y="498"/>
                    </a:lnTo>
                    <a:lnTo>
                      <a:pt x="1970" y="509"/>
                    </a:lnTo>
                    <a:lnTo>
                      <a:pt x="1981" y="532"/>
                    </a:lnTo>
                    <a:lnTo>
                      <a:pt x="1988" y="543"/>
                    </a:lnTo>
                    <a:lnTo>
                      <a:pt x="1994" y="554"/>
                    </a:lnTo>
                    <a:lnTo>
                      <a:pt x="1994" y="554"/>
                    </a:lnTo>
                    <a:lnTo>
                      <a:pt x="2001" y="552"/>
                    </a:lnTo>
                    <a:lnTo>
                      <a:pt x="2008" y="550"/>
                    </a:lnTo>
                    <a:lnTo>
                      <a:pt x="2023" y="547"/>
                    </a:lnTo>
                    <a:lnTo>
                      <a:pt x="2039" y="546"/>
                    </a:lnTo>
                    <a:lnTo>
                      <a:pt x="2057" y="545"/>
                    </a:lnTo>
                    <a:lnTo>
                      <a:pt x="2057" y="545"/>
                    </a:lnTo>
                    <a:close/>
                    <a:moveTo>
                      <a:pt x="542" y="397"/>
                    </a:moveTo>
                    <a:lnTo>
                      <a:pt x="542" y="397"/>
                    </a:lnTo>
                    <a:lnTo>
                      <a:pt x="507" y="467"/>
                    </a:lnTo>
                    <a:lnTo>
                      <a:pt x="474" y="537"/>
                    </a:lnTo>
                    <a:lnTo>
                      <a:pt x="474" y="537"/>
                    </a:lnTo>
                    <a:lnTo>
                      <a:pt x="479" y="536"/>
                    </a:lnTo>
                    <a:lnTo>
                      <a:pt x="482" y="536"/>
                    </a:lnTo>
                    <a:lnTo>
                      <a:pt x="489" y="539"/>
                    </a:lnTo>
                    <a:lnTo>
                      <a:pt x="493" y="542"/>
                    </a:lnTo>
                    <a:lnTo>
                      <a:pt x="497" y="543"/>
                    </a:lnTo>
                    <a:lnTo>
                      <a:pt x="502" y="545"/>
                    </a:lnTo>
                    <a:lnTo>
                      <a:pt x="502" y="545"/>
                    </a:lnTo>
                    <a:lnTo>
                      <a:pt x="511" y="529"/>
                    </a:lnTo>
                    <a:lnTo>
                      <a:pt x="520" y="512"/>
                    </a:lnTo>
                    <a:lnTo>
                      <a:pt x="537" y="479"/>
                    </a:lnTo>
                    <a:lnTo>
                      <a:pt x="551" y="442"/>
                    </a:lnTo>
                    <a:lnTo>
                      <a:pt x="563" y="408"/>
                    </a:lnTo>
                    <a:lnTo>
                      <a:pt x="563" y="408"/>
                    </a:lnTo>
                    <a:lnTo>
                      <a:pt x="561" y="403"/>
                    </a:lnTo>
                    <a:lnTo>
                      <a:pt x="556" y="400"/>
                    </a:lnTo>
                    <a:lnTo>
                      <a:pt x="551" y="397"/>
                    </a:lnTo>
                    <a:lnTo>
                      <a:pt x="542" y="397"/>
                    </a:lnTo>
                    <a:lnTo>
                      <a:pt x="542" y="397"/>
                    </a:lnTo>
                    <a:close/>
                    <a:moveTo>
                      <a:pt x="625" y="435"/>
                    </a:moveTo>
                    <a:lnTo>
                      <a:pt x="625" y="435"/>
                    </a:lnTo>
                    <a:lnTo>
                      <a:pt x="621" y="441"/>
                    </a:lnTo>
                    <a:lnTo>
                      <a:pt x="617" y="448"/>
                    </a:lnTo>
                    <a:lnTo>
                      <a:pt x="610" y="462"/>
                    </a:lnTo>
                    <a:lnTo>
                      <a:pt x="603" y="480"/>
                    </a:lnTo>
                    <a:lnTo>
                      <a:pt x="593" y="501"/>
                    </a:lnTo>
                    <a:lnTo>
                      <a:pt x="593" y="501"/>
                    </a:lnTo>
                    <a:lnTo>
                      <a:pt x="583" y="519"/>
                    </a:lnTo>
                    <a:lnTo>
                      <a:pt x="573" y="535"/>
                    </a:lnTo>
                    <a:lnTo>
                      <a:pt x="569" y="543"/>
                    </a:lnTo>
                    <a:lnTo>
                      <a:pt x="565" y="550"/>
                    </a:lnTo>
                    <a:lnTo>
                      <a:pt x="563" y="557"/>
                    </a:lnTo>
                    <a:lnTo>
                      <a:pt x="563" y="563"/>
                    </a:lnTo>
                    <a:lnTo>
                      <a:pt x="563" y="563"/>
                    </a:lnTo>
                    <a:lnTo>
                      <a:pt x="565" y="568"/>
                    </a:lnTo>
                    <a:lnTo>
                      <a:pt x="569" y="574"/>
                    </a:lnTo>
                    <a:lnTo>
                      <a:pt x="575" y="577"/>
                    </a:lnTo>
                    <a:lnTo>
                      <a:pt x="580" y="580"/>
                    </a:lnTo>
                    <a:lnTo>
                      <a:pt x="591" y="587"/>
                    </a:lnTo>
                    <a:lnTo>
                      <a:pt x="597" y="591"/>
                    </a:lnTo>
                    <a:lnTo>
                      <a:pt x="601" y="595"/>
                    </a:lnTo>
                    <a:lnTo>
                      <a:pt x="601" y="595"/>
                    </a:lnTo>
                    <a:lnTo>
                      <a:pt x="613" y="580"/>
                    </a:lnTo>
                    <a:lnTo>
                      <a:pt x="622" y="564"/>
                    </a:lnTo>
                    <a:lnTo>
                      <a:pt x="631" y="547"/>
                    </a:lnTo>
                    <a:lnTo>
                      <a:pt x="638" y="529"/>
                    </a:lnTo>
                    <a:lnTo>
                      <a:pt x="653" y="493"/>
                    </a:lnTo>
                    <a:lnTo>
                      <a:pt x="670" y="457"/>
                    </a:lnTo>
                    <a:lnTo>
                      <a:pt x="670" y="457"/>
                    </a:lnTo>
                    <a:lnTo>
                      <a:pt x="662" y="448"/>
                    </a:lnTo>
                    <a:lnTo>
                      <a:pt x="650" y="441"/>
                    </a:lnTo>
                    <a:lnTo>
                      <a:pt x="645" y="438"/>
                    </a:lnTo>
                    <a:lnTo>
                      <a:pt x="638" y="436"/>
                    </a:lnTo>
                    <a:lnTo>
                      <a:pt x="632" y="435"/>
                    </a:lnTo>
                    <a:lnTo>
                      <a:pt x="625" y="435"/>
                    </a:lnTo>
                    <a:lnTo>
                      <a:pt x="625" y="435"/>
                    </a:lnTo>
                    <a:close/>
                    <a:moveTo>
                      <a:pt x="688" y="455"/>
                    </a:moveTo>
                    <a:lnTo>
                      <a:pt x="688" y="455"/>
                    </a:lnTo>
                    <a:lnTo>
                      <a:pt x="681" y="473"/>
                    </a:lnTo>
                    <a:lnTo>
                      <a:pt x="674" y="491"/>
                    </a:lnTo>
                    <a:lnTo>
                      <a:pt x="655" y="528"/>
                    </a:lnTo>
                    <a:lnTo>
                      <a:pt x="636" y="564"/>
                    </a:lnTo>
                    <a:lnTo>
                      <a:pt x="629" y="584"/>
                    </a:lnTo>
                    <a:lnTo>
                      <a:pt x="622" y="602"/>
                    </a:lnTo>
                    <a:lnTo>
                      <a:pt x="622" y="602"/>
                    </a:lnTo>
                    <a:lnTo>
                      <a:pt x="620" y="618"/>
                    </a:lnTo>
                    <a:lnTo>
                      <a:pt x="618" y="636"/>
                    </a:lnTo>
                    <a:lnTo>
                      <a:pt x="618" y="655"/>
                    </a:lnTo>
                    <a:lnTo>
                      <a:pt x="618" y="675"/>
                    </a:lnTo>
                    <a:lnTo>
                      <a:pt x="622" y="717"/>
                    </a:lnTo>
                    <a:lnTo>
                      <a:pt x="625" y="757"/>
                    </a:lnTo>
                    <a:lnTo>
                      <a:pt x="625" y="757"/>
                    </a:lnTo>
                    <a:lnTo>
                      <a:pt x="625" y="792"/>
                    </a:lnTo>
                    <a:lnTo>
                      <a:pt x="624" y="827"/>
                    </a:lnTo>
                    <a:lnTo>
                      <a:pt x="622" y="859"/>
                    </a:lnTo>
                    <a:lnTo>
                      <a:pt x="622" y="891"/>
                    </a:lnTo>
                    <a:lnTo>
                      <a:pt x="622" y="891"/>
                    </a:lnTo>
                    <a:lnTo>
                      <a:pt x="625" y="963"/>
                    </a:lnTo>
                    <a:lnTo>
                      <a:pt x="627" y="1039"/>
                    </a:lnTo>
                    <a:lnTo>
                      <a:pt x="627" y="1116"/>
                    </a:lnTo>
                    <a:lnTo>
                      <a:pt x="625" y="1192"/>
                    </a:lnTo>
                    <a:lnTo>
                      <a:pt x="625" y="1192"/>
                    </a:lnTo>
                    <a:lnTo>
                      <a:pt x="627" y="1195"/>
                    </a:lnTo>
                    <a:lnTo>
                      <a:pt x="629" y="1196"/>
                    </a:lnTo>
                    <a:lnTo>
                      <a:pt x="634" y="1202"/>
                    </a:lnTo>
                    <a:lnTo>
                      <a:pt x="636" y="1204"/>
                    </a:lnTo>
                    <a:lnTo>
                      <a:pt x="638" y="1209"/>
                    </a:lnTo>
                    <a:lnTo>
                      <a:pt x="638" y="1213"/>
                    </a:lnTo>
                    <a:lnTo>
                      <a:pt x="638" y="1218"/>
                    </a:lnTo>
                    <a:lnTo>
                      <a:pt x="638" y="1218"/>
                    </a:lnTo>
                    <a:lnTo>
                      <a:pt x="656" y="1225"/>
                    </a:lnTo>
                    <a:lnTo>
                      <a:pt x="676" y="1230"/>
                    </a:lnTo>
                    <a:lnTo>
                      <a:pt x="694" y="1232"/>
                    </a:lnTo>
                    <a:lnTo>
                      <a:pt x="715" y="1231"/>
                    </a:lnTo>
                    <a:lnTo>
                      <a:pt x="735" y="1230"/>
                    </a:lnTo>
                    <a:lnTo>
                      <a:pt x="754" y="1227"/>
                    </a:lnTo>
                    <a:lnTo>
                      <a:pt x="774" y="1221"/>
                    </a:lnTo>
                    <a:lnTo>
                      <a:pt x="794" y="1217"/>
                    </a:lnTo>
                    <a:lnTo>
                      <a:pt x="794" y="1217"/>
                    </a:lnTo>
                    <a:lnTo>
                      <a:pt x="796" y="1196"/>
                    </a:lnTo>
                    <a:lnTo>
                      <a:pt x="799" y="1175"/>
                    </a:lnTo>
                    <a:lnTo>
                      <a:pt x="799" y="1154"/>
                    </a:lnTo>
                    <a:lnTo>
                      <a:pt x="799" y="1133"/>
                    </a:lnTo>
                    <a:lnTo>
                      <a:pt x="796" y="1091"/>
                    </a:lnTo>
                    <a:lnTo>
                      <a:pt x="795" y="1046"/>
                    </a:lnTo>
                    <a:lnTo>
                      <a:pt x="795" y="1046"/>
                    </a:lnTo>
                    <a:lnTo>
                      <a:pt x="798" y="978"/>
                    </a:lnTo>
                    <a:lnTo>
                      <a:pt x="801" y="908"/>
                    </a:lnTo>
                    <a:lnTo>
                      <a:pt x="805" y="835"/>
                    </a:lnTo>
                    <a:lnTo>
                      <a:pt x="806" y="797"/>
                    </a:lnTo>
                    <a:lnTo>
                      <a:pt x="806" y="757"/>
                    </a:lnTo>
                    <a:lnTo>
                      <a:pt x="806" y="757"/>
                    </a:lnTo>
                    <a:lnTo>
                      <a:pt x="806" y="712"/>
                    </a:lnTo>
                    <a:lnTo>
                      <a:pt x="805" y="691"/>
                    </a:lnTo>
                    <a:lnTo>
                      <a:pt x="803" y="669"/>
                    </a:lnTo>
                    <a:lnTo>
                      <a:pt x="803" y="669"/>
                    </a:lnTo>
                    <a:lnTo>
                      <a:pt x="802" y="664"/>
                    </a:lnTo>
                    <a:lnTo>
                      <a:pt x="801" y="658"/>
                    </a:lnTo>
                    <a:lnTo>
                      <a:pt x="799" y="653"/>
                    </a:lnTo>
                    <a:lnTo>
                      <a:pt x="798" y="647"/>
                    </a:lnTo>
                    <a:lnTo>
                      <a:pt x="798" y="647"/>
                    </a:lnTo>
                    <a:lnTo>
                      <a:pt x="796" y="630"/>
                    </a:lnTo>
                    <a:lnTo>
                      <a:pt x="798" y="615"/>
                    </a:lnTo>
                    <a:lnTo>
                      <a:pt x="799" y="598"/>
                    </a:lnTo>
                    <a:lnTo>
                      <a:pt x="799" y="582"/>
                    </a:lnTo>
                    <a:lnTo>
                      <a:pt x="799" y="582"/>
                    </a:lnTo>
                    <a:lnTo>
                      <a:pt x="796" y="553"/>
                    </a:lnTo>
                    <a:lnTo>
                      <a:pt x="791" y="522"/>
                    </a:lnTo>
                    <a:lnTo>
                      <a:pt x="787" y="491"/>
                    </a:lnTo>
                    <a:lnTo>
                      <a:pt x="782" y="459"/>
                    </a:lnTo>
                    <a:lnTo>
                      <a:pt x="782" y="459"/>
                    </a:lnTo>
                    <a:lnTo>
                      <a:pt x="771" y="455"/>
                    </a:lnTo>
                    <a:lnTo>
                      <a:pt x="760" y="452"/>
                    </a:lnTo>
                    <a:lnTo>
                      <a:pt x="747" y="450"/>
                    </a:lnTo>
                    <a:lnTo>
                      <a:pt x="736" y="449"/>
                    </a:lnTo>
                    <a:lnTo>
                      <a:pt x="723" y="449"/>
                    </a:lnTo>
                    <a:lnTo>
                      <a:pt x="711" y="450"/>
                    </a:lnTo>
                    <a:lnTo>
                      <a:pt x="700" y="452"/>
                    </a:lnTo>
                    <a:lnTo>
                      <a:pt x="688" y="455"/>
                    </a:lnTo>
                    <a:lnTo>
                      <a:pt x="688" y="455"/>
                    </a:lnTo>
                    <a:close/>
                    <a:moveTo>
                      <a:pt x="1999" y="571"/>
                    </a:moveTo>
                    <a:lnTo>
                      <a:pt x="1999" y="571"/>
                    </a:lnTo>
                    <a:lnTo>
                      <a:pt x="2002" y="582"/>
                    </a:lnTo>
                    <a:lnTo>
                      <a:pt x="2005" y="591"/>
                    </a:lnTo>
                    <a:lnTo>
                      <a:pt x="2015" y="608"/>
                    </a:lnTo>
                    <a:lnTo>
                      <a:pt x="2015" y="608"/>
                    </a:lnTo>
                    <a:lnTo>
                      <a:pt x="2021" y="608"/>
                    </a:lnTo>
                    <a:lnTo>
                      <a:pt x="2025" y="605"/>
                    </a:lnTo>
                    <a:lnTo>
                      <a:pt x="2030" y="602"/>
                    </a:lnTo>
                    <a:lnTo>
                      <a:pt x="2036" y="602"/>
                    </a:lnTo>
                    <a:lnTo>
                      <a:pt x="2036" y="602"/>
                    </a:lnTo>
                    <a:lnTo>
                      <a:pt x="2049" y="605"/>
                    </a:lnTo>
                    <a:lnTo>
                      <a:pt x="2064" y="606"/>
                    </a:lnTo>
                    <a:lnTo>
                      <a:pt x="2080" y="606"/>
                    </a:lnTo>
                    <a:lnTo>
                      <a:pt x="2096" y="606"/>
                    </a:lnTo>
                    <a:lnTo>
                      <a:pt x="2115" y="603"/>
                    </a:lnTo>
                    <a:lnTo>
                      <a:pt x="2131" y="599"/>
                    </a:lnTo>
                    <a:lnTo>
                      <a:pt x="2147" y="594"/>
                    </a:lnTo>
                    <a:lnTo>
                      <a:pt x="2162" y="587"/>
                    </a:lnTo>
                    <a:lnTo>
                      <a:pt x="2175" y="578"/>
                    </a:lnTo>
                    <a:lnTo>
                      <a:pt x="2188" y="570"/>
                    </a:lnTo>
                    <a:lnTo>
                      <a:pt x="2196" y="559"/>
                    </a:lnTo>
                    <a:lnTo>
                      <a:pt x="2199" y="553"/>
                    </a:lnTo>
                    <a:lnTo>
                      <a:pt x="2202" y="547"/>
                    </a:lnTo>
                    <a:lnTo>
                      <a:pt x="2203" y="542"/>
                    </a:lnTo>
                    <a:lnTo>
                      <a:pt x="2204" y="536"/>
                    </a:lnTo>
                    <a:lnTo>
                      <a:pt x="2203" y="529"/>
                    </a:lnTo>
                    <a:lnTo>
                      <a:pt x="2202" y="523"/>
                    </a:lnTo>
                    <a:lnTo>
                      <a:pt x="2200" y="516"/>
                    </a:lnTo>
                    <a:lnTo>
                      <a:pt x="2196" y="509"/>
                    </a:lnTo>
                    <a:lnTo>
                      <a:pt x="2190" y="502"/>
                    </a:lnTo>
                    <a:lnTo>
                      <a:pt x="2185" y="495"/>
                    </a:lnTo>
                    <a:lnTo>
                      <a:pt x="2185" y="495"/>
                    </a:lnTo>
                    <a:lnTo>
                      <a:pt x="2178" y="505"/>
                    </a:lnTo>
                    <a:lnTo>
                      <a:pt x="2171" y="514"/>
                    </a:lnTo>
                    <a:lnTo>
                      <a:pt x="2162" y="522"/>
                    </a:lnTo>
                    <a:lnTo>
                      <a:pt x="2153" y="529"/>
                    </a:lnTo>
                    <a:lnTo>
                      <a:pt x="2143" y="536"/>
                    </a:lnTo>
                    <a:lnTo>
                      <a:pt x="2131" y="542"/>
                    </a:lnTo>
                    <a:lnTo>
                      <a:pt x="2108" y="552"/>
                    </a:lnTo>
                    <a:lnTo>
                      <a:pt x="2081" y="559"/>
                    </a:lnTo>
                    <a:lnTo>
                      <a:pt x="2054" y="564"/>
                    </a:lnTo>
                    <a:lnTo>
                      <a:pt x="1999" y="571"/>
                    </a:lnTo>
                    <a:lnTo>
                      <a:pt x="1999" y="571"/>
                    </a:lnTo>
                    <a:close/>
                    <a:moveTo>
                      <a:pt x="1957" y="693"/>
                    </a:moveTo>
                    <a:lnTo>
                      <a:pt x="1957" y="693"/>
                    </a:lnTo>
                    <a:lnTo>
                      <a:pt x="1957" y="706"/>
                    </a:lnTo>
                    <a:lnTo>
                      <a:pt x="1955" y="717"/>
                    </a:lnTo>
                    <a:lnTo>
                      <a:pt x="1953" y="730"/>
                    </a:lnTo>
                    <a:lnTo>
                      <a:pt x="1953" y="742"/>
                    </a:lnTo>
                    <a:lnTo>
                      <a:pt x="1953" y="742"/>
                    </a:lnTo>
                    <a:lnTo>
                      <a:pt x="1953" y="769"/>
                    </a:lnTo>
                    <a:lnTo>
                      <a:pt x="1955" y="796"/>
                    </a:lnTo>
                    <a:lnTo>
                      <a:pt x="1957" y="855"/>
                    </a:lnTo>
                    <a:lnTo>
                      <a:pt x="1957" y="855"/>
                    </a:lnTo>
                    <a:lnTo>
                      <a:pt x="1957" y="891"/>
                    </a:lnTo>
                    <a:lnTo>
                      <a:pt x="1959" y="907"/>
                    </a:lnTo>
                    <a:lnTo>
                      <a:pt x="1962" y="921"/>
                    </a:lnTo>
                    <a:lnTo>
                      <a:pt x="1962" y="921"/>
                    </a:lnTo>
                    <a:lnTo>
                      <a:pt x="1966" y="929"/>
                    </a:lnTo>
                    <a:lnTo>
                      <a:pt x="1973" y="939"/>
                    </a:lnTo>
                    <a:lnTo>
                      <a:pt x="1980" y="947"/>
                    </a:lnTo>
                    <a:lnTo>
                      <a:pt x="1987" y="957"/>
                    </a:lnTo>
                    <a:lnTo>
                      <a:pt x="1987" y="957"/>
                    </a:lnTo>
                    <a:lnTo>
                      <a:pt x="2001" y="981"/>
                    </a:lnTo>
                    <a:lnTo>
                      <a:pt x="2014" y="1009"/>
                    </a:lnTo>
                    <a:lnTo>
                      <a:pt x="2040" y="1072"/>
                    </a:lnTo>
                    <a:lnTo>
                      <a:pt x="2040" y="1072"/>
                    </a:lnTo>
                    <a:lnTo>
                      <a:pt x="2064" y="1134"/>
                    </a:lnTo>
                    <a:lnTo>
                      <a:pt x="2071" y="1151"/>
                    </a:lnTo>
                    <a:lnTo>
                      <a:pt x="2078" y="1165"/>
                    </a:lnTo>
                    <a:lnTo>
                      <a:pt x="2085" y="1178"/>
                    </a:lnTo>
                    <a:lnTo>
                      <a:pt x="2094" y="1188"/>
                    </a:lnTo>
                    <a:lnTo>
                      <a:pt x="2094" y="1188"/>
                    </a:lnTo>
                    <a:lnTo>
                      <a:pt x="2099" y="1190"/>
                    </a:lnTo>
                    <a:lnTo>
                      <a:pt x="2106" y="1193"/>
                    </a:lnTo>
                    <a:lnTo>
                      <a:pt x="2122" y="1199"/>
                    </a:lnTo>
                    <a:lnTo>
                      <a:pt x="2137" y="1203"/>
                    </a:lnTo>
                    <a:lnTo>
                      <a:pt x="2151" y="1209"/>
                    </a:lnTo>
                    <a:lnTo>
                      <a:pt x="2151" y="1209"/>
                    </a:lnTo>
                    <a:lnTo>
                      <a:pt x="2164" y="1213"/>
                    </a:lnTo>
                    <a:lnTo>
                      <a:pt x="2176" y="1217"/>
                    </a:lnTo>
                    <a:lnTo>
                      <a:pt x="2204" y="1224"/>
                    </a:lnTo>
                    <a:lnTo>
                      <a:pt x="2231" y="1228"/>
                    </a:lnTo>
                    <a:lnTo>
                      <a:pt x="2258" y="1234"/>
                    </a:lnTo>
                    <a:lnTo>
                      <a:pt x="2258" y="1234"/>
                    </a:lnTo>
                    <a:lnTo>
                      <a:pt x="2252" y="1225"/>
                    </a:lnTo>
                    <a:lnTo>
                      <a:pt x="2247" y="1216"/>
                    </a:lnTo>
                    <a:lnTo>
                      <a:pt x="2240" y="1197"/>
                    </a:lnTo>
                    <a:lnTo>
                      <a:pt x="2227" y="1157"/>
                    </a:lnTo>
                    <a:lnTo>
                      <a:pt x="2227" y="1157"/>
                    </a:lnTo>
                    <a:lnTo>
                      <a:pt x="2221" y="1141"/>
                    </a:lnTo>
                    <a:lnTo>
                      <a:pt x="2214" y="1126"/>
                    </a:lnTo>
                    <a:lnTo>
                      <a:pt x="2207" y="1112"/>
                    </a:lnTo>
                    <a:lnTo>
                      <a:pt x="2202" y="1098"/>
                    </a:lnTo>
                    <a:lnTo>
                      <a:pt x="2202" y="1098"/>
                    </a:lnTo>
                    <a:lnTo>
                      <a:pt x="2200" y="1091"/>
                    </a:lnTo>
                    <a:lnTo>
                      <a:pt x="2200" y="1085"/>
                    </a:lnTo>
                    <a:lnTo>
                      <a:pt x="2199" y="1078"/>
                    </a:lnTo>
                    <a:lnTo>
                      <a:pt x="2197" y="1072"/>
                    </a:lnTo>
                    <a:lnTo>
                      <a:pt x="2197" y="1072"/>
                    </a:lnTo>
                    <a:lnTo>
                      <a:pt x="2185" y="1037"/>
                    </a:lnTo>
                    <a:lnTo>
                      <a:pt x="2169" y="1002"/>
                    </a:lnTo>
                    <a:lnTo>
                      <a:pt x="2154" y="969"/>
                    </a:lnTo>
                    <a:lnTo>
                      <a:pt x="2138" y="933"/>
                    </a:lnTo>
                    <a:lnTo>
                      <a:pt x="2138" y="933"/>
                    </a:lnTo>
                    <a:lnTo>
                      <a:pt x="2124" y="898"/>
                    </a:lnTo>
                    <a:lnTo>
                      <a:pt x="2110" y="862"/>
                    </a:lnTo>
                    <a:lnTo>
                      <a:pt x="2098" y="827"/>
                    </a:lnTo>
                    <a:lnTo>
                      <a:pt x="2082" y="793"/>
                    </a:lnTo>
                    <a:lnTo>
                      <a:pt x="2082" y="793"/>
                    </a:lnTo>
                    <a:lnTo>
                      <a:pt x="2051" y="724"/>
                    </a:lnTo>
                    <a:lnTo>
                      <a:pt x="2021" y="655"/>
                    </a:lnTo>
                    <a:lnTo>
                      <a:pt x="1990" y="588"/>
                    </a:lnTo>
                    <a:lnTo>
                      <a:pt x="1957" y="521"/>
                    </a:lnTo>
                    <a:lnTo>
                      <a:pt x="1957" y="521"/>
                    </a:lnTo>
                    <a:lnTo>
                      <a:pt x="1956" y="519"/>
                    </a:lnTo>
                    <a:lnTo>
                      <a:pt x="1955" y="519"/>
                    </a:lnTo>
                    <a:lnTo>
                      <a:pt x="1953" y="519"/>
                    </a:lnTo>
                    <a:lnTo>
                      <a:pt x="1953" y="521"/>
                    </a:lnTo>
                    <a:lnTo>
                      <a:pt x="1953" y="521"/>
                    </a:lnTo>
                    <a:lnTo>
                      <a:pt x="1953" y="559"/>
                    </a:lnTo>
                    <a:lnTo>
                      <a:pt x="1955" y="601"/>
                    </a:lnTo>
                    <a:lnTo>
                      <a:pt x="1957" y="693"/>
                    </a:lnTo>
                    <a:lnTo>
                      <a:pt x="1957" y="693"/>
                    </a:lnTo>
                    <a:close/>
                    <a:moveTo>
                      <a:pt x="2023" y="625"/>
                    </a:moveTo>
                    <a:lnTo>
                      <a:pt x="2023" y="625"/>
                    </a:lnTo>
                    <a:lnTo>
                      <a:pt x="2030" y="637"/>
                    </a:lnTo>
                    <a:lnTo>
                      <a:pt x="2036" y="651"/>
                    </a:lnTo>
                    <a:lnTo>
                      <a:pt x="2042" y="665"/>
                    </a:lnTo>
                    <a:lnTo>
                      <a:pt x="2049" y="678"/>
                    </a:lnTo>
                    <a:lnTo>
                      <a:pt x="2049" y="678"/>
                    </a:lnTo>
                    <a:lnTo>
                      <a:pt x="2049" y="675"/>
                    </a:lnTo>
                    <a:lnTo>
                      <a:pt x="2050" y="674"/>
                    </a:lnTo>
                    <a:lnTo>
                      <a:pt x="2051" y="672"/>
                    </a:lnTo>
                    <a:lnTo>
                      <a:pt x="2056" y="672"/>
                    </a:lnTo>
                    <a:lnTo>
                      <a:pt x="2056" y="672"/>
                    </a:lnTo>
                    <a:lnTo>
                      <a:pt x="2067" y="672"/>
                    </a:lnTo>
                    <a:lnTo>
                      <a:pt x="2080" y="672"/>
                    </a:lnTo>
                    <a:lnTo>
                      <a:pt x="2106" y="672"/>
                    </a:lnTo>
                    <a:lnTo>
                      <a:pt x="2106" y="672"/>
                    </a:lnTo>
                    <a:lnTo>
                      <a:pt x="2123" y="669"/>
                    </a:lnTo>
                    <a:lnTo>
                      <a:pt x="2141" y="664"/>
                    </a:lnTo>
                    <a:lnTo>
                      <a:pt x="2158" y="655"/>
                    </a:lnTo>
                    <a:lnTo>
                      <a:pt x="2175" y="646"/>
                    </a:lnTo>
                    <a:lnTo>
                      <a:pt x="2190" y="634"/>
                    </a:lnTo>
                    <a:lnTo>
                      <a:pt x="2203" y="622"/>
                    </a:lnTo>
                    <a:lnTo>
                      <a:pt x="2214" y="609"/>
                    </a:lnTo>
                    <a:lnTo>
                      <a:pt x="2221" y="598"/>
                    </a:lnTo>
                    <a:lnTo>
                      <a:pt x="2221" y="598"/>
                    </a:lnTo>
                    <a:lnTo>
                      <a:pt x="2224" y="588"/>
                    </a:lnTo>
                    <a:lnTo>
                      <a:pt x="2224" y="578"/>
                    </a:lnTo>
                    <a:lnTo>
                      <a:pt x="2224" y="574"/>
                    </a:lnTo>
                    <a:lnTo>
                      <a:pt x="2221" y="570"/>
                    </a:lnTo>
                    <a:lnTo>
                      <a:pt x="2218" y="566"/>
                    </a:lnTo>
                    <a:lnTo>
                      <a:pt x="2214" y="563"/>
                    </a:lnTo>
                    <a:lnTo>
                      <a:pt x="2214" y="563"/>
                    </a:lnTo>
                    <a:lnTo>
                      <a:pt x="2207" y="574"/>
                    </a:lnTo>
                    <a:lnTo>
                      <a:pt x="2199" y="584"/>
                    </a:lnTo>
                    <a:lnTo>
                      <a:pt x="2189" y="592"/>
                    </a:lnTo>
                    <a:lnTo>
                      <a:pt x="2179" y="599"/>
                    </a:lnTo>
                    <a:lnTo>
                      <a:pt x="2168" y="605"/>
                    </a:lnTo>
                    <a:lnTo>
                      <a:pt x="2155" y="609"/>
                    </a:lnTo>
                    <a:lnTo>
                      <a:pt x="2143" y="613"/>
                    </a:lnTo>
                    <a:lnTo>
                      <a:pt x="2130" y="616"/>
                    </a:lnTo>
                    <a:lnTo>
                      <a:pt x="2102" y="622"/>
                    </a:lnTo>
                    <a:lnTo>
                      <a:pt x="2075" y="623"/>
                    </a:lnTo>
                    <a:lnTo>
                      <a:pt x="2023" y="625"/>
                    </a:lnTo>
                    <a:lnTo>
                      <a:pt x="2023" y="625"/>
                    </a:lnTo>
                    <a:close/>
                    <a:moveTo>
                      <a:pt x="2053" y="693"/>
                    </a:moveTo>
                    <a:lnTo>
                      <a:pt x="2053" y="693"/>
                    </a:lnTo>
                    <a:lnTo>
                      <a:pt x="2056" y="695"/>
                    </a:lnTo>
                    <a:lnTo>
                      <a:pt x="2057" y="699"/>
                    </a:lnTo>
                    <a:lnTo>
                      <a:pt x="2057" y="703"/>
                    </a:lnTo>
                    <a:lnTo>
                      <a:pt x="2060" y="706"/>
                    </a:lnTo>
                    <a:lnTo>
                      <a:pt x="2060" y="706"/>
                    </a:lnTo>
                    <a:lnTo>
                      <a:pt x="2080" y="707"/>
                    </a:lnTo>
                    <a:lnTo>
                      <a:pt x="2101" y="710"/>
                    </a:lnTo>
                    <a:lnTo>
                      <a:pt x="2120" y="713"/>
                    </a:lnTo>
                    <a:lnTo>
                      <a:pt x="2130" y="713"/>
                    </a:lnTo>
                    <a:lnTo>
                      <a:pt x="2140" y="712"/>
                    </a:lnTo>
                    <a:lnTo>
                      <a:pt x="2140" y="712"/>
                    </a:lnTo>
                    <a:lnTo>
                      <a:pt x="2160" y="709"/>
                    </a:lnTo>
                    <a:lnTo>
                      <a:pt x="2176" y="702"/>
                    </a:lnTo>
                    <a:lnTo>
                      <a:pt x="2192" y="693"/>
                    </a:lnTo>
                    <a:lnTo>
                      <a:pt x="2207" y="682"/>
                    </a:lnTo>
                    <a:lnTo>
                      <a:pt x="2220" y="671"/>
                    </a:lnTo>
                    <a:lnTo>
                      <a:pt x="2233" y="657"/>
                    </a:lnTo>
                    <a:lnTo>
                      <a:pt x="2244" y="641"/>
                    </a:lnTo>
                    <a:lnTo>
                      <a:pt x="2254" y="627"/>
                    </a:lnTo>
                    <a:lnTo>
                      <a:pt x="2254" y="627"/>
                    </a:lnTo>
                    <a:lnTo>
                      <a:pt x="2251" y="625"/>
                    </a:lnTo>
                    <a:lnTo>
                      <a:pt x="2248" y="622"/>
                    </a:lnTo>
                    <a:lnTo>
                      <a:pt x="2245" y="615"/>
                    </a:lnTo>
                    <a:lnTo>
                      <a:pt x="2241" y="608"/>
                    </a:lnTo>
                    <a:lnTo>
                      <a:pt x="2240" y="606"/>
                    </a:lnTo>
                    <a:lnTo>
                      <a:pt x="2235" y="603"/>
                    </a:lnTo>
                    <a:lnTo>
                      <a:pt x="2235" y="603"/>
                    </a:lnTo>
                    <a:lnTo>
                      <a:pt x="2228" y="615"/>
                    </a:lnTo>
                    <a:lnTo>
                      <a:pt x="2221" y="626"/>
                    </a:lnTo>
                    <a:lnTo>
                      <a:pt x="2213" y="636"/>
                    </a:lnTo>
                    <a:lnTo>
                      <a:pt x="2204" y="644"/>
                    </a:lnTo>
                    <a:lnTo>
                      <a:pt x="2195" y="653"/>
                    </a:lnTo>
                    <a:lnTo>
                      <a:pt x="2183" y="661"/>
                    </a:lnTo>
                    <a:lnTo>
                      <a:pt x="2174" y="668"/>
                    </a:lnTo>
                    <a:lnTo>
                      <a:pt x="2162" y="674"/>
                    </a:lnTo>
                    <a:lnTo>
                      <a:pt x="2150" y="679"/>
                    </a:lnTo>
                    <a:lnTo>
                      <a:pt x="2137" y="684"/>
                    </a:lnTo>
                    <a:lnTo>
                      <a:pt x="2124" y="688"/>
                    </a:lnTo>
                    <a:lnTo>
                      <a:pt x="2110" y="691"/>
                    </a:lnTo>
                    <a:lnTo>
                      <a:pt x="2098" y="692"/>
                    </a:lnTo>
                    <a:lnTo>
                      <a:pt x="2082" y="693"/>
                    </a:lnTo>
                    <a:lnTo>
                      <a:pt x="2068" y="693"/>
                    </a:lnTo>
                    <a:lnTo>
                      <a:pt x="2053" y="693"/>
                    </a:lnTo>
                    <a:lnTo>
                      <a:pt x="2053" y="693"/>
                    </a:lnTo>
                    <a:close/>
                    <a:moveTo>
                      <a:pt x="398" y="735"/>
                    </a:moveTo>
                    <a:lnTo>
                      <a:pt x="398" y="735"/>
                    </a:lnTo>
                    <a:lnTo>
                      <a:pt x="403" y="737"/>
                    </a:lnTo>
                    <a:lnTo>
                      <a:pt x="409" y="738"/>
                    </a:lnTo>
                    <a:lnTo>
                      <a:pt x="413" y="740"/>
                    </a:lnTo>
                    <a:lnTo>
                      <a:pt x="419" y="738"/>
                    </a:lnTo>
                    <a:lnTo>
                      <a:pt x="419" y="738"/>
                    </a:lnTo>
                    <a:lnTo>
                      <a:pt x="434" y="707"/>
                    </a:lnTo>
                    <a:lnTo>
                      <a:pt x="444" y="688"/>
                    </a:lnTo>
                    <a:lnTo>
                      <a:pt x="452" y="668"/>
                    </a:lnTo>
                    <a:lnTo>
                      <a:pt x="452" y="668"/>
                    </a:lnTo>
                    <a:lnTo>
                      <a:pt x="458" y="650"/>
                    </a:lnTo>
                    <a:lnTo>
                      <a:pt x="461" y="640"/>
                    </a:lnTo>
                    <a:lnTo>
                      <a:pt x="464" y="630"/>
                    </a:lnTo>
                    <a:lnTo>
                      <a:pt x="464" y="622"/>
                    </a:lnTo>
                    <a:lnTo>
                      <a:pt x="462" y="618"/>
                    </a:lnTo>
                    <a:lnTo>
                      <a:pt x="461" y="613"/>
                    </a:lnTo>
                    <a:lnTo>
                      <a:pt x="458" y="612"/>
                    </a:lnTo>
                    <a:lnTo>
                      <a:pt x="454" y="609"/>
                    </a:lnTo>
                    <a:lnTo>
                      <a:pt x="450" y="608"/>
                    </a:lnTo>
                    <a:lnTo>
                      <a:pt x="444" y="608"/>
                    </a:lnTo>
                    <a:lnTo>
                      <a:pt x="444" y="608"/>
                    </a:lnTo>
                    <a:lnTo>
                      <a:pt x="440" y="626"/>
                    </a:lnTo>
                    <a:lnTo>
                      <a:pt x="434" y="643"/>
                    </a:lnTo>
                    <a:lnTo>
                      <a:pt x="423" y="674"/>
                    </a:lnTo>
                    <a:lnTo>
                      <a:pt x="410" y="703"/>
                    </a:lnTo>
                    <a:lnTo>
                      <a:pt x="398" y="735"/>
                    </a:lnTo>
                    <a:lnTo>
                      <a:pt x="398" y="735"/>
                    </a:lnTo>
                    <a:close/>
                    <a:moveTo>
                      <a:pt x="534" y="633"/>
                    </a:moveTo>
                    <a:lnTo>
                      <a:pt x="534" y="633"/>
                    </a:lnTo>
                    <a:lnTo>
                      <a:pt x="524" y="646"/>
                    </a:lnTo>
                    <a:lnTo>
                      <a:pt x="516" y="660"/>
                    </a:lnTo>
                    <a:lnTo>
                      <a:pt x="499" y="691"/>
                    </a:lnTo>
                    <a:lnTo>
                      <a:pt x="483" y="724"/>
                    </a:lnTo>
                    <a:lnTo>
                      <a:pt x="469" y="757"/>
                    </a:lnTo>
                    <a:lnTo>
                      <a:pt x="469" y="757"/>
                    </a:lnTo>
                    <a:lnTo>
                      <a:pt x="482" y="766"/>
                    </a:lnTo>
                    <a:lnTo>
                      <a:pt x="495" y="775"/>
                    </a:lnTo>
                    <a:lnTo>
                      <a:pt x="507" y="785"/>
                    </a:lnTo>
                    <a:lnTo>
                      <a:pt x="518" y="796"/>
                    </a:lnTo>
                    <a:lnTo>
                      <a:pt x="518" y="796"/>
                    </a:lnTo>
                    <a:lnTo>
                      <a:pt x="535" y="764"/>
                    </a:lnTo>
                    <a:lnTo>
                      <a:pt x="549" y="730"/>
                    </a:lnTo>
                    <a:lnTo>
                      <a:pt x="563" y="695"/>
                    </a:lnTo>
                    <a:lnTo>
                      <a:pt x="576" y="660"/>
                    </a:lnTo>
                    <a:lnTo>
                      <a:pt x="576" y="660"/>
                    </a:lnTo>
                    <a:lnTo>
                      <a:pt x="572" y="654"/>
                    </a:lnTo>
                    <a:lnTo>
                      <a:pt x="568" y="648"/>
                    </a:lnTo>
                    <a:lnTo>
                      <a:pt x="558" y="641"/>
                    </a:lnTo>
                    <a:lnTo>
                      <a:pt x="545" y="636"/>
                    </a:lnTo>
                    <a:lnTo>
                      <a:pt x="534" y="633"/>
                    </a:lnTo>
                    <a:lnTo>
                      <a:pt x="534" y="633"/>
                    </a:lnTo>
                    <a:close/>
                    <a:moveTo>
                      <a:pt x="584" y="681"/>
                    </a:moveTo>
                    <a:lnTo>
                      <a:pt x="584" y="681"/>
                    </a:lnTo>
                    <a:lnTo>
                      <a:pt x="583" y="686"/>
                    </a:lnTo>
                    <a:lnTo>
                      <a:pt x="583" y="692"/>
                    </a:lnTo>
                    <a:lnTo>
                      <a:pt x="582" y="698"/>
                    </a:lnTo>
                    <a:lnTo>
                      <a:pt x="580" y="703"/>
                    </a:lnTo>
                    <a:lnTo>
                      <a:pt x="580" y="703"/>
                    </a:lnTo>
                    <a:lnTo>
                      <a:pt x="570" y="726"/>
                    </a:lnTo>
                    <a:lnTo>
                      <a:pt x="559" y="748"/>
                    </a:lnTo>
                    <a:lnTo>
                      <a:pt x="548" y="769"/>
                    </a:lnTo>
                    <a:lnTo>
                      <a:pt x="540" y="792"/>
                    </a:lnTo>
                    <a:lnTo>
                      <a:pt x="540" y="792"/>
                    </a:lnTo>
                    <a:lnTo>
                      <a:pt x="534" y="814"/>
                    </a:lnTo>
                    <a:lnTo>
                      <a:pt x="531" y="839"/>
                    </a:lnTo>
                    <a:lnTo>
                      <a:pt x="528" y="867"/>
                    </a:lnTo>
                    <a:lnTo>
                      <a:pt x="527" y="893"/>
                    </a:lnTo>
                    <a:lnTo>
                      <a:pt x="527" y="893"/>
                    </a:lnTo>
                    <a:lnTo>
                      <a:pt x="525" y="925"/>
                    </a:lnTo>
                    <a:lnTo>
                      <a:pt x="525" y="956"/>
                    </a:lnTo>
                    <a:lnTo>
                      <a:pt x="527" y="1012"/>
                    </a:lnTo>
                    <a:lnTo>
                      <a:pt x="527" y="1039"/>
                    </a:lnTo>
                    <a:lnTo>
                      <a:pt x="525" y="1067"/>
                    </a:lnTo>
                    <a:lnTo>
                      <a:pt x="523" y="1093"/>
                    </a:lnTo>
                    <a:lnTo>
                      <a:pt x="518" y="1123"/>
                    </a:lnTo>
                    <a:lnTo>
                      <a:pt x="518" y="1123"/>
                    </a:lnTo>
                    <a:lnTo>
                      <a:pt x="562" y="1157"/>
                    </a:lnTo>
                    <a:lnTo>
                      <a:pt x="584" y="1172"/>
                    </a:lnTo>
                    <a:lnTo>
                      <a:pt x="608" y="1188"/>
                    </a:lnTo>
                    <a:lnTo>
                      <a:pt x="608" y="1188"/>
                    </a:lnTo>
                    <a:lnTo>
                      <a:pt x="610" y="1145"/>
                    </a:lnTo>
                    <a:lnTo>
                      <a:pt x="611" y="1102"/>
                    </a:lnTo>
                    <a:lnTo>
                      <a:pt x="613" y="1012"/>
                    </a:lnTo>
                    <a:lnTo>
                      <a:pt x="613" y="1012"/>
                    </a:lnTo>
                    <a:lnTo>
                      <a:pt x="611" y="967"/>
                    </a:lnTo>
                    <a:lnTo>
                      <a:pt x="608" y="925"/>
                    </a:lnTo>
                    <a:lnTo>
                      <a:pt x="607" y="884"/>
                    </a:lnTo>
                    <a:lnTo>
                      <a:pt x="606" y="849"/>
                    </a:lnTo>
                    <a:lnTo>
                      <a:pt x="606" y="849"/>
                    </a:lnTo>
                    <a:lnTo>
                      <a:pt x="608" y="745"/>
                    </a:lnTo>
                    <a:lnTo>
                      <a:pt x="608" y="691"/>
                    </a:lnTo>
                    <a:lnTo>
                      <a:pt x="607" y="664"/>
                    </a:lnTo>
                    <a:lnTo>
                      <a:pt x="604" y="640"/>
                    </a:lnTo>
                    <a:lnTo>
                      <a:pt x="604" y="640"/>
                    </a:lnTo>
                    <a:lnTo>
                      <a:pt x="603" y="646"/>
                    </a:lnTo>
                    <a:lnTo>
                      <a:pt x="601" y="651"/>
                    </a:lnTo>
                    <a:lnTo>
                      <a:pt x="596" y="661"/>
                    </a:lnTo>
                    <a:lnTo>
                      <a:pt x="589" y="671"/>
                    </a:lnTo>
                    <a:lnTo>
                      <a:pt x="584" y="681"/>
                    </a:lnTo>
                    <a:lnTo>
                      <a:pt x="584" y="681"/>
                    </a:lnTo>
                    <a:close/>
                    <a:moveTo>
                      <a:pt x="2065" y="721"/>
                    </a:moveTo>
                    <a:lnTo>
                      <a:pt x="2065" y="721"/>
                    </a:lnTo>
                    <a:lnTo>
                      <a:pt x="2095" y="786"/>
                    </a:lnTo>
                    <a:lnTo>
                      <a:pt x="2123" y="853"/>
                    </a:lnTo>
                    <a:lnTo>
                      <a:pt x="2178" y="987"/>
                    </a:lnTo>
                    <a:lnTo>
                      <a:pt x="2178" y="987"/>
                    </a:lnTo>
                    <a:lnTo>
                      <a:pt x="2193" y="988"/>
                    </a:lnTo>
                    <a:lnTo>
                      <a:pt x="2207" y="988"/>
                    </a:lnTo>
                    <a:lnTo>
                      <a:pt x="2221" y="987"/>
                    </a:lnTo>
                    <a:lnTo>
                      <a:pt x="2237" y="984"/>
                    </a:lnTo>
                    <a:lnTo>
                      <a:pt x="2251" y="981"/>
                    </a:lnTo>
                    <a:lnTo>
                      <a:pt x="2266" y="976"/>
                    </a:lnTo>
                    <a:lnTo>
                      <a:pt x="2280" y="971"/>
                    </a:lnTo>
                    <a:lnTo>
                      <a:pt x="2294" y="964"/>
                    </a:lnTo>
                    <a:lnTo>
                      <a:pt x="2307" y="957"/>
                    </a:lnTo>
                    <a:lnTo>
                      <a:pt x="2321" y="950"/>
                    </a:lnTo>
                    <a:lnTo>
                      <a:pt x="2332" y="940"/>
                    </a:lnTo>
                    <a:lnTo>
                      <a:pt x="2343" y="932"/>
                    </a:lnTo>
                    <a:lnTo>
                      <a:pt x="2355" y="921"/>
                    </a:lnTo>
                    <a:lnTo>
                      <a:pt x="2363" y="911"/>
                    </a:lnTo>
                    <a:lnTo>
                      <a:pt x="2372" y="898"/>
                    </a:lnTo>
                    <a:lnTo>
                      <a:pt x="2379" y="887"/>
                    </a:lnTo>
                    <a:lnTo>
                      <a:pt x="2379" y="887"/>
                    </a:lnTo>
                    <a:lnTo>
                      <a:pt x="2322" y="766"/>
                    </a:lnTo>
                    <a:lnTo>
                      <a:pt x="2293" y="706"/>
                    </a:lnTo>
                    <a:lnTo>
                      <a:pt x="2262" y="648"/>
                    </a:lnTo>
                    <a:lnTo>
                      <a:pt x="2262" y="648"/>
                    </a:lnTo>
                    <a:lnTo>
                      <a:pt x="2255" y="658"/>
                    </a:lnTo>
                    <a:lnTo>
                      <a:pt x="2247" y="669"/>
                    </a:lnTo>
                    <a:lnTo>
                      <a:pt x="2238" y="678"/>
                    </a:lnTo>
                    <a:lnTo>
                      <a:pt x="2228" y="688"/>
                    </a:lnTo>
                    <a:lnTo>
                      <a:pt x="2217" y="696"/>
                    </a:lnTo>
                    <a:lnTo>
                      <a:pt x="2206" y="703"/>
                    </a:lnTo>
                    <a:lnTo>
                      <a:pt x="2195" y="710"/>
                    </a:lnTo>
                    <a:lnTo>
                      <a:pt x="2181" y="717"/>
                    </a:lnTo>
                    <a:lnTo>
                      <a:pt x="2168" y="721"/>
                    </a:lnTo>
                    <a:lnTo>
                      <a:pt x="2154" y="726"/>
                    </a:lnTo>
                    <a:lnTo>
                      <a:pt x="2140" y="728"/>
                    </a:lnTo>
                    <a:lnTo>
                      <a:pt x="2126" y="730"/>
                    </a:lnTo>
                    <a:lnTo>
                      <a:pt x="2110" y="730"/>
                    </a:lnTo>
                    <a:lnTo>
                      <a:pt x="2095" y="728"/>
                    </a:lnTo>
                    <a:lnTo>
                      <a:pt x="2081" y="726"/>
                    </a:lnTo>
                    <a:lnTo>
                      <a:pt x="2065" y="721"/>
                    </a:lnTo>
                    <a:lnTo>
                      <a:pt x="2065" y="721"/>
                    </a:lnTo>
                    <a:close/>
                    <a:moveTo>
                      <a:pt x="316" y="932"/>
                    </a:moveTo>
                    <a:lnTo>
                      <a:pt x="316" y="932"/>
                    </a:lnTo>
                    <a:lnTo>
                      <a:pt x="326" y="935"/>
                    </a:lnTo>
                    <a:lnTo>
                      <a:pt x="336" y="938"/>
                    </a:lnTo>
                    <a:lnTo>
                      <a:pt x="336" y="938"/>
                    </a:lnTo>
                    <a:lnTo>
                      <a:pt x="340" y="921"/>
                    </a:lnTo>
                    <a:lnTo>
                      <a:pt x="346" y="904"/>
                    </a:lnTo>
                    <a:lnTo>
                      <a:pt x="357" y="872"/>
                    </a:lnTo>
                    <a:lnTo>
                      <a:pt x="370" y="839"/>
                    </a:lnTo>
                    <a:lnTo>
                      <a:pt x="382" y="808"/>
                    </a:lnTo>
                    <a:lnTo>
                      <a:pt x="382" y="808"/>
                    </a:lnTo>
                    <a:lnTo>
                      <a:pt x="378" y="807"/>
                    </a:lnTo>
                    <a:lnTo>
                      <a:pt x="377" y="806"/>
                    </a:lnTo>
                    <a:lnTo>
                      <a:pt x="374" y="804"/>
                    </a:lnTo>
                    <a:lnTo>
                      <a:pt x="370" y="804"/>
                    </a:lnTo>
                    <a:lnTo>
                      <a:pt x="370" y="804"/>
                    </a:lnTo>
                    <a:lnTo>
                      <a:pt x="357" y="837"/>
                    </a:lnTo>
                    <a:lnTo>
                      <a:pt x="343" y="869"/>
                    </a:lnTo>
                    <a:lnTo>
                      <a:pt x="330" y="900"/>
                    </a:lnTo>
                    <a:lnTo>
                      <a:pt x="316" y="932"/>
                    </a:lnTo>
                    <a:lnTo>
                      <a:pt x="316" y="932"/>
                    </a:lnTo>
                    <a:close/>
                    <a:moveTo>
                      <a:pt x="461" y="831"/>
                    </a:moveTo>
                    <a:lnTo>
                      <a:pt x="461" y="831"/>
                    </a:lnTo>
                    <a:lnTo>
                      <a:pt x="452" y="837"/>
                    </a:lnTo>
                    <a:lnTo>
                      <a:pt x="445" y="844"/>
                    </a:lnTo>
                    <a:lnTo>
                      <a:pt x="440" y="852"/>
                    </a:lnTo>
                    <a:lnTo>
                      <a:pt x="434" y="860"/>
                    </a:lnTo>
                    <a:lnTo>
                      <a:pt x="430" y="870"/>
                    </a:lnTo>
                    <a:lnTo>
                      <a:pt x="427" y="880"/>
                    </a:lnTo>
                    <a:lnTo>
                      <a:pt x="423" y="900"/>
                    </a:lnTo>
                    <a:lnTo>
                      <a:pt x="423" y="900"/>
                    </a:lnTo>
                    <a:lnTo>
                      <a:pt x="413" y="912"/>
                    </a:lnTo>
                    <a:lnTo>
                      <a:pt x="403" y="928"/>
                    </a:lnTo>
                    <a:lnTo>
                      <a:pt x="394" y="945"/>
                    </a:lnTo>
                    <a:lnTo>
                      <a:pt x="389" y="953"/>
                    </a:lnTo>
                    <a:lnTo>
                      <a:pt x="387" y="963"/>
                    </a:lnTo>
                    <a:lnTo>
                      <a:pt x="387" y="963"/>
                    </a:lnTo>
                    <a:lnTo>
                      <a:pt x="398" y="974"/>
                    </a:lnTo>
                    <a:lnTo>
                      <a:pt x="410" y="983"/>
                    </a:lnTo>
                    <a:lnTo>
                      <a:pt x="422" y="992"/>
                    </a:lnTo>
                    <a:lnTo>
                      <a:pt x="427" y="998"/>
                    </a:lnTo>
                    <a:lnTo>
                      <a:pt x="431" y="1004"/>
                    </a:lnTo>
                    <a:lnTo>
                      <a:pt x="431" y="1004"/>
                    </a:lnTo>
                    <a:lnTo>
                      <a:pt x="448" y="969"/>
                    </a:lnTo>
                    <a:lnTo>
                      <a:pt x="462" y="932"/>
                    </a:lnTo>
                    <a:lnTo>
                      <a:pt x="490" y="858"/>
                    </a:lnTo>
                    <a:lnTo>
                      <a:pt x="490" y="858"/>
                    </a:lnTo>
                    <a:lnTo>
                      <a:pt x="476" y="844"/>
                    </a:lnTo>
                    <a:lnTo>
                      <a:pt x="461" y="831"/>
                    </a:lnTo>
                    <a:lnTo>
                      <a:pt x="461" y="831"/>
                    </a:lnTo>
                    <a:close/>
                    <a:moveTo>
                      <a:pt x="2189" y="1008"/>
                    </a:moveTo>
                    <a:lnTo>
                      <a:pt x="2189" y="1008"/>
                    </a:lnTo>
                    <a:lnTo>
                      <a:pt x="2192" y="1020"/>
                    </a:lnTo>
                    <a:lnTo>
                      <a:pt x="2197" y="1032"/>
                    </a:lnTo>
                    <a:lnTo>
                      <a:pt x="2197" y="1032"/>
                    </a:lnTo>
                    <a:lnTo>
                      <a:pt x="2199" y="1027"/>
                    </a:lnTo>
                    <a:lnTo>
                      <a:pt x="2202" y="1025"/>
                    </a:lnTo>
                    <a:lnTo>
                      <a:pt x="2204" y="1022"/>
                    </a:lnTo>
                    <a:lnTo>
                      <a:pt x="2209" y="1020"/>
                    </a:lnTo>
                    <a:lnTo>
                      <a:pt x="2209" y="1020"/>
                    </a:lnTo>
                    <a:lnTo>
                      <a:pt x="2224" y="1022"/>
                    </a:lnTo>
                    <a:lnTo>
                      <a:pt x="2241" y="1020"/>
                    </a:lnTo>
                    <a:lnTo>
                      <a:pt x="2275" y="1019"/>
                    </a:lnTo>
                    <a:lnTo>
                      <a:pt x="2275" y="1019"/>
                    </a:lnTo>
                    <a:lnTo>
                      <a:pt x="2290" y="1016"/>
                    </a:lnTo>
                    <a:lnTo>
                      <a:pt x="2306" y="1011"/>
                    </a:lnTo>
                    <a:lnTo>
                      <a:pt x="2321" y="1004"/>
                    </a:lnTo>
                    <a:lnTo>
                      <a:pt x="2335" y="995"/>
                    </a:lnTo>
                    <a:lnTo>
                      <a:pt x="2349" y="987"/>
                    </a:lnTo>
                    <a:lnTo>
                      <a:pt x="2360" y="977"/>
                    </a:lnTo>
                    <a:lnTo>
                      <a:pt x="2372" y="967"/>
                    </a:lnTo>
                    <a:lnTo>
                      <a:pt x="2381" y="957"/>
                    </a:lnTo>
                    <a:lnTo>
                      <a:pt x="2381" y="957"/>
                    </a:lnTo>
                    <a:lnTo>
                      <a:pt x="2388" y="945"/>
                    </a:lnTo>
                    <a:lnTo>
                      <a:pt x="2393" y="939"/>
                    </a:lnTo>
                    <a:lnTo>
                      <a:pt x="2394" y="932"/>
                    </a:lnTo>
                    <a:lnTo>
                      <a:pt x="2395" y="925"/>
                    </a:lnTo>
                    <a:lnTo>
                      <a:pt x="2394" y="919"/>
                    </a:lnTo>
                    <a:lnTo>
                      <a:pt x="2393" y="914"/>
                    </a:lnTo>
                    <a:lnTo>
                      <a:pt x="2387" y="910"/>
                    </a:lnTo>
                    <a:lnTo>
                      <a:pt x="2387" y="910"/>
                    </a:lnTo>
                    <a:lnTo>
                      <a:pt x="2369" y="932"/>
                    </a:lnTo>
                    <a:lnTo>
                      <a:pt x="2348" y="950"/>
                    </a:lnTo>
                    <a:lnTo>
                      <a:pt x="2327" y="967"/>
                    </a:lnTo>
                    <a:lnTo>
                      <a:pt x="2303" y="981"/>
                    </a:lnTo>
                    <a:lnTo>
                      <a:pt x="2276" y="991"/>
                    </a:lnTo>
                    <a:lnTo>
                      <a:pt x="2249" y="999"/>
                    </a:lnTo>
                    <a:lnTo>
                      <a:pt x="2220" y="1005"/>
                    </a:lnTo>
                    <a:lnTo>
                      <a:pt x="2189" y="1008"/>
                    </a:lnTo>
                    <a:lnTo>
                      <a:pt x="2189" y="1008"/>
                    </a:lnTo>
                    <a:close/>
                    <a:moveTo>
                      <a:pt x="2404" y="950"/>
                    </a:moveTo>
                    <a:lnTo>
                      <a:pt x="2404" y="950"/>
                    </a:lnTo>
                    <a:lnTo>
                      <a:pt x="2397" y="962"/>
                    </a:lnTo>
                    <a:lnTo>
                      <a:pt x="2388" y="971"/>
                    </a:lnTo>
                    <a:lnTo>
                      <a:pt x="2380" y="981"/>
                    </a:lnTo>
                    <a:lnTo>
                      <a:pt x="2370" y="991"/>
                    </a:lnTo>
                    <a:lnTo>
                      <a:pt x="2359" y="1001"/>
                    </a:lnTo>
                    <a:lnTo>
                      <a:pt x="2346" y="1008"/>
                    </a:lnTo>
                    <a:lnTo>
                      <a:pt x="2334" y="1016"/>
                    </a:lnTo>
                    <a:lnTo>
                      <a:pt x="2321" y="1023"/>
                    </a:lnTo>
                    <a:lnTo>
                      <a:pt x="2307" y="1029"/>
                    </a:lnTo>
                    <a:lnTo>
                      <a:pt x="2293" y="1033"/>
                    </a:lnTo>
                    <a:lnTo>
                      <a:pt x="2277" y="1036"/>
                    </a:lnTo>
                    <a:lnTo>
                      <a:pt x="2262" y="1039"/>
                    </a:lnTo>
                    <a:lnTo>
                      <a:pt x="2247" y="1040"/>
                    </a:lnTo>
                    <a:lnTo>
                      <a:pt x="2230" y="1039"/>
                    </a:lnTo>
                    <a:lnTo>
                      <a:pt x="2214" y="1037"/>
                    </a:lnTo>
                    <a:lnTo>
                      <a:pt x="2197" y="1033"/>
                    </a:lnTo>
                    <a:lnTo>
                      <a:pt x="2197" y="1033"/>
                    </a:lnTo>
                    <a:lnTo>
                      <a:pt x="2202" y="1046"/>
                    </a:lnTo>
                    <a:lnTo>
                      <a:pt x="2206" y="1057"/>
                    </a:lnTo>
                    <a:lnTo>
                      <a:pt x="2210" y="1067"/>
                    </a:lnTo>
                    <a:lnTo>
                      <a:pt x="2217" y="1074"/>
                    </a:lnTo>
                    <a:lnTo>
                      <a:pt x="2224" y="1079"/>
                    </a:lnTo>
                    <a:lnTo>
                      <a:pt x="2228" y="1082"/>
                    </a:lnTo>
                    <a:lnTo>
                      <a:pt x="2234" y="1082"/>
                    </a:lnTo>
                    <a:lnTo>
                      <a:pt x="2240" y="1082"/>
                    </a:lnTo>
                    <a:lnTo>
                      <a:pt x="2245" y="1081"/>
                    </a:lnTo>
                    <a:lnTo>
                      <a:pt x="2259" y="1077"/>
                    </a:lnTo>
                    <a:lnTo>
                      <a:pt x="2259" y="1077"/>
                    </a:lnTo>
                    <a:lnTo>
                      <a:pt x="2273" y="1079"/>
                    </a:lnTo>
                    <a:lnTo>
                      <a:pt x="2287" y="1081"/>
                    </a:lnTo>
                    <a:lnTo>
                      <a:pt x="2301" y="1081"/>
                    </a:lnTo>
                    <a:lnTo>
                      <a:pt x="2315" y="1079"/>
                    </a:lnTo>
                    <a:lnTo>
                      <a:pt x="2328" y="1078"/>
                    </a:lnTo>
                    <a:lnTo>
                      <a:pt x="2341" y="1075"/>
                    </a:lnTo>
                    <a:lnTo>
                      <a:pt x="2355" y="1071"/>
                    </a:lnTo>
                    <a:lnTo>
                      <a:pt x="2366" y="1067"/>
                    </a:lnTo>
                    <a:lnTo>
                      <a:pt x="2377" y="1061"/>
                    </a:lnTo>
                    <a:lnTo>
                      <a:pt x="2388" y="1054"/>
                    </a:lnTo>
                    <a:lnTo>
                      <a:pt x="2398" y="1047"/>
                    </a:lnTo>
                    <a:lnTo>
                      <a:pt x="2408" y="1039"/>
                    </a:lnTo>
                    <a:lnTo>
                      <a:pt x="2416" y="1029"/>
                    </a:lnTo>
                    <a:lnTo>
                      <a:pt x="2423" y="1019"/>
                    </a:lnTo>
                    <a:lnTo>
                      <a:pt x="2429" y="1009"/>
                    </a:lnTo>
                    <a:lnTo>
                      <a:pt x="2433" y="998"/>
                    </a:lnTo>
                    <a:lnTo>
                      <a:pt x="2433" y="998"/>
                    </a:lnTo>
                    <a:lnTo>
                      <a:pt x="2430" y="992"/>
                    </a:lnTo>
                    <a:lnTo>
                      <a:pt x="2426" y="985"/>
                    </a:lnTo>
                    <a:lnTo>
                      <a:pt x="2422" y="971"/>
                    </a:lnTo>
                    <a:lnTo>
                      <a:pt x="2418" y="966"/>
                    </a:lnTo>
                    <a:lnTo>
                      <a:pt x="2415" y="959"/>
                    </a:lnTo>
                    <a:lnTo>
                      <a:pt x="2409" y="954"/>
                    </a:lnTo>
                    <a:lnTo>
                      <a:pt x="2404" y="950"/>
                    </a:lnTo>
                    <a:lnTo>
                      <a:pt x="2404" y="950"/>
                    </a:lnTo>
                    <a:close/>
                    <a:moveTo>
                      <a:pt x="276" y="1020"/>
                    </a:moveTo>
                    <a:lnTo>
                      <a:pt x="276" y="1020"/>
                    </a:lnTo>
                    <a:lnTo>
                      <a:pt x="264" y="1044"/>
                    </a:lnTo>
                    <a:lnTo>
                      <a:pt x="255" y="1070"/>
                    </a:lnTo>
                    <a:lnTo>
                      <a:pt x="255" y="1070"/>
                    </a:lnTo>
                    <a:lnTo>
                      <a:pt x="276" y="1072"/>
                    </a:lnTo>
                    <a:lnTo>
                      <a:pt x="294" y="1075"/>
                    </a:lnTo>
                    <a:lnTo>
                      <a:pt x="311" y="1077"/>
                    </a:lnTo>
                    <a:lnTo>
                      <a:pt x="332" y="1082"/>
                    </a:lnTo>
                    <a:lnTo>
                      <a:pt x="332" y="1082"/>
                    </a:lnTo>
                    <a:lnTo>
                      <a:pt x="343" y="1092"/>
                    </a:lnTo>
                    <a:lnTo>
                      <a:pt x="354" y="1103"/>
                    </a:lnTo>
                    <a:lnTo>
                      <a:pt x="367" y="1113"/>
                    </a:lnTo>
                    <a:lnTo>
                      <a:pt x="372" y="1117"/>
                    </a:lnTo>
                    <a:lnTo>
                      <a:pt x="381" y="1122"/>
                    </a:lnTo>
                    <a:lnTo>
                      <a:pt x="381" y="1122"/>
                    </a:lnTo>
                    <a:lnTo>
                      <a:pt x="382" y="1113"/>
                    </a:lnTo>
                    <a:lnTo>
                      <a:pt x="384" y="1108"/>
                    </a:lnTo>
                    <a:lnTo>
                      <a:pt x="389" y="1095"/>
                    </a:lnTo>
                    <a:lnTo>
                      <a:pt x="395" y="1082"/>
                    </a:lnTo>
                    <a:lnTo>
                      <a:pt x="398" y="1075"/>
                    </a:lnTo>
                    <a:lnTo>
                      <a:pt x="399" y="1068"/>
                    </a:lnTo>
                    <a:lnTo>
                      <a:pt x="399" y="1068"/>
                    </a:lnTo>
                    <a:lnTo>
                      <a:pt x="388" y="1058"/>
                    </a:lnTo>
                    <a:lnTo>
                      <a:pt x="377" y="1049"/>
                    </a:lnTo>
                    <a:lnTo>
                      <a:pt x="363" y="1040"/>
                    </a:lnTo>
                    <a:lnTo>
                      <a:pt x="347" y="1033"/>
                    </a:lnTo>
                    <a:lnTo>
                      <a:pt x="330" y="1026"/>
                    </a:lnTo>
                    <a:lnTo>
                      <a:pt x="314" y="1022"/>
                    </a:lnTo>
                    <a:lnTo>
                      <a:pt x="295" y="1020"/>
                    </a:lnTo>
                    <a:lnTo>
                      <a:pt x="276" y="1020"/>
                    </a:lnTo>
                    <a:lnTo>
                      <a:pt x="276" y="1020"/>
                    </a:lnTo>
                    <a:close/>
                    <a:moveTo>
                      <a:pt x="2313" y="1168"/>
                    </a:moveTo>
                    <a:lnTo>
                      <a:pt x="2313" y="1168"/>
                    </a:lnTo>
                    <a:lnTo>
                      <a:pt x="2332" y="1168"/>
                    </a:lnTo>
                    <a:lnTo>
                      <a:pt x="2352" y="1166"/>
                    </a:lnTo>
                    <a:lnTo>
                      <a:pt x="2372" y="1161"/>
                    </a:lnTo>
                    <a:lnTo>
                      <a:pt x="2390" y="1155"/>
                    </a:lnTo>
                    <a:lnTo>
                      <a:pt x="2407" y="1147"/>
                    </a:lnTo>
                    <a:lnTo>
                      <a:pt x="2423" y="1137"/>
                    </a:lnTo>
                    <a:lnTo>
                      <a:pt x="2437" y="1124"/>
                    </a:lnTo>
                    <a:lnTo>
                      <a:pt x="2449" y="1112"/>
                    </a:lnTo>
                    <a:lnTo>
                      <a:pt x="2449" y="1112"/>
                    </a:lnTo>
                    <a:lnTo>
                      <a:pt x="2456" y="1100"/>
                    </a:lnTo>
                    <a:lnTo>
                      <a:pt x="2461" y="1091"/>
                    </a:lnTo>
                    <a:lnTo>
                      <a:pt x="2464" y="1079"/>
                    </a:lnTo>
                    <a:lnTo>
                      <a:pt x="2464" y="1070"/>
                    </a:lnTo>
                    <a:lnTo>
                      <a:pt x="2463" y="1058"/>
                    </a:lnTo>
                    <a:lnTo>
                      <a:pt x="2460" y="1049"/>
                    </a:lnTo>
                    <a:lnTo>
                      <a:pt x="2454" y="1037"/>
                    </a:lnTo>
                    <a:lnTo>
                      <a:pt x="2449" y="1025"/>
                    </a:lnTo>
                    <a:lnTo>
                      <a:pt x="2449" y="1025"/>
                    </a:lnTo>
                    <a:lnTo>
                      <a:pt x="2442" y="1025"/>
                    </a:lnTo>
                    <a:lnTo>
                      <a:pt x="2442" y="1025"/>
                    </a:lnTo>
                    <a:lnTo>
                      <a:pt x="2435" y="1037"/>
                    </a:lnTo>
                    <a:lnTo>
                      <a:pt x="2425" y="1049"/>
                    </a:lnTo>
                    <a:lnTo>
                      <a:pt x="2415" y="1058"/>
                    </a:lnTo>
                    <a:lnTo>
                      <a:pt x="2402" y="1067"/>
                    </a:lnTo>
                    <a:lnTo>
                      <a:pt x="2391" y="1074"/>
                    </a:lnTo>
                    <a:lnTo>
                      <a:pt x="2377" y="1081"/>
                    </a:lnTo>
                    <a:lnTo>
                      <a:pt x="2363" y="1085"/>
                    </a:lnTo>
                    <a:lnTo>
                      <a:pt x="2349" y="1089"/>
                    </a:lnTo>
                    <a:lnTo>
                      <a:pt x="2320" y="1096"/>
                    </a:lnTo>
                    <a:lnTo>
                      <a:pt x="2289" y="1099"/>
                    </a:lnTo>
                    <a:lnTo>
                      <a:pt x="2258" y="1102"/>
                    </a:lnTo>
                    <a:lnTo>
                      <a:pt x="2227" y="1102"/>
                    </a:lnTo>
                    <a:lnTo>
                      <a:pt x="2227" y="1102"/>
                    </a:lnTo>
                    <a:lnTo>
                      <a:pt x="2242" y="1133"/>
                    </a:lnTo>
                    <a:lnTo>
                      <a:pt x="2251" y="1148"/>
                    </a:lnTo>
                    <a:lnTo>
                      <a:pt x="2259" y="1161"/>
                    </a:lnTo>
                    <a:lnTo>
                      <a:pt x="2259" y="1161"/>
                    </a:lnTo>
                    <a:lnTo>
                      <a:pt x="2265" y="1161"/>
                    </a:lnTo>
                    <a:lnTo>
                      <a:pt x="2272" y="1161"/>
                    </a:lnTo>
                    <a:lnTo>
                      <a:pt x="2284" y="1162"/>
                    </a:lnTo>
                    <a:lnTo>
                      <a:pt x="2299" y="1165"/>
                    </a:lnTo>
                    <a:lnTo>
                      <a:pt x="2313" y="1168"/>
                    </a:lnTo>
                    <a:lnTo>
                      <a:pt x="2313" y="1168"/>
                    </a:lnTo>
                    <a:close/>
                    <a:moveTo>
                      <a:pt x="840" y="1122"/>
                    </a:moveTo>
                    <a:lnTo>
                      <a:pt x="840" y="1122"/>
                    </a:lnTo>
                    <a:lnTo>
                      <a:pt x="872" y="1129"/>
                    </a:lnTo>
                    <a:lnTo>
                      <a:pt x="906" y="1134"/>
                    </a:lnTo>
                    <a:lnTo>
                      <a:pt x="941" y="1138"/>
                    </a:lnTo>
                    <a:lnTo>
                      <a:pt x="978" y="1141"/>
                    </a:lnTo>
                    <a:lnTo>
                      <a:pt x="1014" y="1143"/>
                    </a:lnTo>
                    <a:lnTo>
                      <a:pt x="1052" y="1143"/>
                    </a:lnTo>
                    <a:lnTo>
                      <a:pt x="1090" y="1140"/>
                    </a:lnTo>
                    <a:lnTo>
                      <a:pt x="1128" y="1136"/>
                    </a:lnTo>
                    <a:lnTo>
                      <a:pt x="1128" y="1136"/>
                    </a:lnTo>
                    <a:lnTo>
                      <a:pt x="1129" y="1096"/>
                    </a:lnTo>
                    <a:lnTo>
                      <a:pt x="1132" y="1060"/>
                    </a:lnTo>
                    <a:lnTo>
                      <a:pt x="1132" y="1060"/>
                    </a:lnTo>
                    <a:lnTo>
                      <a:pt x="1093" y="1064"/>
                    </a:lnTo>
                    <a:lnTo>
                      <a:pt x="1055" y="1067"/>
                    </a:lnTo>
                    <a:lnTo>
                      <a:pt x="1015" y="1067"/>
                    </a:lnTo>
                    <a:lnTo>
                      <a:pt x="978" y="1067"/>
                    </a:lnTo>
                    <a:lnTo>
                      <a:pt x="941" y="1064"/>
                    </a:lnTo>
                    <a:lnTo>
                      <a:pt x="907" y="1061"/>
                    </a:lnTo>
                    <a:lnTo>
                      <a:pt x="875" y="1056"/>
                    </a:lnTo>
                    <a:lnTo>
                      <a:pt x="847" y="1049"/>
                    </a:lnTo>
                    <a:lnTo>
                      <a:pt x="847" y="1049"/>
                    </a:lnTo>
                    <a:lnTo>
                      <a:pt x="843" y="1065"/>
                    </a:lnTo>
                    <a:lnTo>
                      <a:pt x="840" y="1082"/>
                    </a:lnTo>
                    <a:lnTo>
                      <a:pt x="840" y="1122"/>
                    </a:lnTo>
                    <a:lnTo>
                      <a:pt x="840" y="1122"/>
                    </a:lnTo>
                    <a:close/>
                    <a:moveTo>
                      <a:pt x="238" y="1112"/>
                    </a:moveTo>
                    <a:lnTo>
                      <a:pt x="238" y="1112"/>
                    </a:lnTo>
                    <a:lnTo>
                      <a:pt x="257" y="1115"/>
                    </a:lnTo>
                    <a:lnTo>
                      <a:pt x="276" y="1119"/>
                    </a:lnTo>
                    <a:lnTo>
                      <a:pt x="292" y="1126"/>
                    </a:lnTo>
                    <a:lnTo>
                      <a:pt x="308" y="1134"/>
                    </a:lnTo>
                    <a:lnTo>
                      <a:pt x="336" y="1151"/>
                    </a:lnTo>
                    <a:lnTo>
                      <a:pt x="350" y="1159"/>
                    </a:lnTo>
                    <a:lnTo>
                      <a:pt x="363" y="1165"/>
                    </a:lnTo>
                    <a:lnTo>
                      <a:pt x="363" y="1165"/>
                    </a:lnTo>
                    <a:lnTo>
                      <a:pt x="364" y="1161"/>
                    </a:lnTo>
                    <a:lnTo>
                      <a:pt x="367" y="1157"/>
                    </a:lnTo>
                    <a:lnTo>
                      <a:pt x="368" y="1151"/>
                    </a:lnTo>
                    <a:lnTo>
                      <a:pt x="370" y="1147"/>
                    </a:lnTo>
                    <a:lnTo>
                      <a:pt x="370" y="1147"/>
                    </a:lnTo>
                    <a:lnTo>
                      <a:pt x="360" y="1133"/>
                    </a:lnTo>
                    <a:lnTo>
                      <a:pt x="349" y="1122"/>
                    </a:lnTo>
                    <a:lnTo>
                      <a:pt x="335" y="1112"/>
                    </a:lnTo>
                    <a:lnTo>
                      <a:pt x="321" y="1103"/>
                    </a:lnTo>
                    <a:lnTo>
                      <a:pt x="305" y="1098"/>
                    </a:lnTo>
                    <a:lnTo>
                      <a:pt x="287" y="1092"/>
                    </a:lnTo>
                    <a:lnTo>
                      <a:pt x="269" y="1089"/>
                    </a:lnTo>
                    <a:lnTo>
                      <a:pt x="249" y="1086"/>
                    </a:lnTo>
                    <a:lnTo>
                      <a:pt x="249" y="1086"/>
                    </a:lnTo>
                    <a:lnTo>
                      <a:pt x="248" y="1085"/>
                    </a:lnTo>
                    <a:lnTo>
                      <a:pt x="246" y="1085"/>
                    </a:lnTo>
                    <a:lnTo>
                      <a:pt x="246" y="1085"/>
                    </a:lnTo>
                    <a:lnTo>
                      <a:pt x="242" y="1098"/>
                    </a:lnTo>
                    <a:lnTo>
                      <a:pt x="239" y="1105"/>
                    </a:lnTo>
                    <a:lnTo>
                      <a:pt x="238" y="1112"/>
                    </a:lnTo>
                    <a:lnTo>
                      <a:pt x="238" y="1112"/>
                    </a:lnTo>
                    <a:close/>
                    <a:moveTo>
                      <a:pt x="2452" y="1136"/>
                    </a:moveTo>
                    <a:lnTo>
                      <a:pt x="2452" y="1136"/>
                    </a:lnTo>
                    <a:lnTo>
                      <a:pt x="2442" y="1145"/>
                    </a:lnTo>
                    <a:lnTo>
                      <a:pt x="2432" y="1152"/>
                    </a:lnTo>
                    <a:lnTo>
                      <a:pt x="2422" y="1159"/>
                    </a:lnTo>
                    <a:lnTo>
                      <a:pt x="2412" y="1166"/>
                    </a:lnTo>
                    <a:lnTo>
                      <a:pt x="2401" y="1171"/>
                    </a:lnTo>
                    <a:lnTo>
                      <a:pt x="2390" y="1175"/>
                    </a:lnTo>
                    <a:lnTo>
                      <a:pt x="2367" y="1182"/>
                    </a:lnTo>
                    <a:lnTo>
                      <a:pt x="2342" y="1185"/>
                    </a:lnTo>
                    <a:lnTo>
                      <a:pt x="2317" y="1186"/>
                    </a:lnTo>
                    <a:lnTo>
                      <a:pt x="2290" y="1185"/>
                    </a:lnTo>
                    <a:lnTo>
                      <a:pt x="2263" y="1183"/>
                    </a:lnTo>
                    <a:lnTo>
                      <a:pt x="2263" y="1183"/>
                    </a:lnTo>
                    <a:lnTo>
                      <a:pt x="2275" y="1204"/>
                    </a:lnTo>
                    <a:lnTo>
                      <a:pt x="2286" y="1227"/>
                    </a:lnTo>
                    <a:lnTo>
                      <a:pt x="2291" y="1237"/>
                    </a:lnTo>
                    <a:lnTo>
                      <a:pt x="2299" y="1245"/>
                    </a:lnTo>
                    <a:lnTo>
                      <a:pt x="2307" y="1252"/>
                    </a:lnTo>
                    <a:lnTo>
                      <a:pt x="2317" y="1258"/>
                    </a:lnTo>
                    <a:lnTo>
                      <a:pt x="2317" y="1258"/>
                    </a:lnTo>
                    <a:lnTo>
                      <a:pt x="2324" y="1259"/>
                    </a:lnTo>
                    <a:lnTo>
                      <a:pt x="2332" y="1261"/>
                    </a:lnTo>
                    <a:lnTo>
                      <a:pt x="2350" y="1262"/>
                    </a:lnTo>
                    <a:lnTo>
                      <a:pt x="2370" y="1261"/>
                    </a:lnTo>
                    <a:lnTo>
                      <a:pt x="2387" y="1259"/>
                    </a:lnTo>
                    <a:lnTo>
                      <a:pt x="2387" y="1259"/>
                    </a:lnTo>
                    <a:lnTo>
                      <a:pt x="2407" y="1256"/>
                    </a:lnTo>
                    <a:lnTo>
                      <a:pt x="2425" y="1251"/>
                    </a:lnTo>
                    <a:lnTo>
                      <a:pt x="2443" y="1244"/>
                    </a:lnTo>
                    <a:lnTo>
                      <a:pt x="2459" y="1234"/>
                    </a:lnTo>
                    <a:lnTo>
                      <a:pt x="2473" y="1223"/>
                    </a:lnTo>
                    <a:lnTo>
                      <a:pt x="2485" y="1210"/>
                    </a:lnTo>
                    <a:lnTo>
                      <a:pt x="2495" y="1196"/>
                    </a:lnTo>
                    <a:lnTo>
                      <a:pt x="2502" y="1181"/>
                    </a:lnTo>
                    <a:lnTo>
                      <a:pt x="2502" y="1181"/>
                    </a:lnTo>
                    <a:lnTo>
                      <a:pt x="2505" y="1168"/>
                    </a:lnTo>
                    <a:lnTo>
                      <a:pt x="2505" y="1157"/>
                    </a:lnTo>
                    <a:lnTo>
                      <a:pt x="2502" y="1145"/>
                    </a:lnTo>
                    <a:lnTo>
                      <a:pt x="2499" y="1134"/>
                    </a:lnTo>
                    <a:lnTo>
                      <a:pt x="2494" y="1124"/>
                    </a:lnTo>
                    <a:lnTo>
                      <a:pt x="2488" y="1113"/>
                    </a:lnTo>
                    <a:lnTo>
                      <a:pt x="2477" y="1093"/>
                    </a:lnTo>
                    <a:lnTo>
                      <a:pt x="2477" y="1093"/>
                    </a:lnTo>
                    <a:lnTo>
                      <a:pt x="2471" y="1105"/>
                    </a:lnTo>
                    <a:lnTo>
                      <a:pt x="2466" y="1117"/>
                    </a:lnTo>
                    <a:lnTo>
                      <a:pt x="2457" y="1127"/>
                    </a:lnTo>
                    <a:lnTo>
                      <a:pt x="2452" y="1136"/>
                    </a:lnTo>
                    <a:lnTo>
                      <a:pt x="2452" y="1136"/>
                    </a:lnTo>
                    <a:close/>
                    <a:moveTo>
                      <a:pt x="221" y="1165"/>
                    </a:moveTo>
                    <a:lnTo>
                      <a:pt x="221" y="1165"/>
                    </a:lnTo>
                    <a:lnTo>
                      <a:pt x="234" y="1176"/>
                    </a:lnTo>
                    <a:lnTo>
                      <a:pt x="249" y="1188"/>
                    </a:lnTo>
                    <a:lnTo>
                      <a:pt x="269" y="1196"/>
                    </a:lnTo>
                    <a:lnTo>
                      <a:pt x="288" y="1203"/>
                    </a:lnTo>
                    <a:lnTo>
                      <a:pt x="298" y="1206"/>
                    </a:lnTo>
                    <a:lnTo>
                      <a:pt x="308" y="1207"/>
                    </a:lnTo>
                    <a:lnTo>
                      <a:pt x="318" y="1207"/>
                    </a:lnTo>
                    <a:lnTo>
                      <a:pt x="326" y="1204"/>
                    </a:lnTo>
                    <a:lnTo>
                      <a:pt x="335" y="1202"/>
                    </a:lnTo>
                    <a:lnTo>
                      <a:pt x="342" y="1196"/>
                    </a:lnTo>
                    <a:lnTo>
                      <a:pt x="347" y="1189"/>
                    </a:lnTo>
                    <a:lnTo>
                      <a:pt x="353" y="1181"/>
                    </a:lnTo>
                    <a:lnTo>
                      <a:pt x="353" y="1181"/>
                    </a:lnTo>
                    <a:lnTo>
                      <a:pt x="339" y="1172"/>
                    </a:lnTo>
                    <a:lnTo>
                      <a:pt x="325" y="1164"/>
                    </a:lnTo>
                    <a:lnTo>
                      <a:pt x="297" y="1147"/>
                    </a:lnTo>
                    <a:lnTo>
                      <a:pt x="283" y="1140"/>
                    </a:lnTo>
                    <a:lnTo>
                      <a:pt x="266" y="1133"/>
                    </a:lnTo>
                    <a:lnTo>
                      <a:pt x="249" y="1129"/>
                    </a:lnTo>
                    <a:lnTo>
                      <a:pt x="229" y="1126"/>
                    </a:lnTo>
                    <a:lnTo>
                      <a:pt x="229" y="1126"/>
                    </a:lnTo>
                    <a:lnTo>
                      <a:pt x="226" y="1130"/>
                    </a:lnTo>
                    <a:lnTo>
                      <a:pt x="224" y="1136"/>
                    </a:lnTo>
                    <a:lnTo>
                      <a:pt x="222" y="1145"/>
                    </a:lnTo>
                    <a:lnTo>
                      <a:pt x="222" y="1155"/>
                    </a:lnTo>
                    <a:lnTo>
                      <a:pt x="221" y="1165"/>
                    </a:lnTo>
                    <a:lnTo>
                      <a:pt x="221" y="1165"/>
                    </a:lnTo>
                    <a:close/>
                    <a:moveTo>
                      <a:pt x="848" y="1213"/>
                    </a:moveTo>
                    <a:lnTo>
                      <a:pt x="848" y="1213"/>
                    </a:lnTo>
                    <a:lnTo>
                      <a:pt x="905" y="1224"/>
                    </a:lnTo>
                    <a:lnTo>
                      <a:pt x="938" y="1231"/>
                    </a:lnTo>
                    <a:lnTo>
                      <a:pt x="973" y="1235"/>
                    </a:lnTo>
                    <a:lnTo>
                      <a:pt x="973" y="1235"/>
                    </a:lnTo>
                    <a:lnTo>
                      <a:pt x="1013" y="1239"/>
                    </a:lnTo>
                    <a:lnTo>
                      <a:pt x="1034" y="1239"/>
                    </a:lnTo>
                    <a:lnTo>
                      <a:pt x="1056" y="1239"/>
                    </a:lnTo>
                    <a:lnTo>
                      <a:pt x="1077" y="1237"/>
                    </a:lnTo>
                    <a:lnTo>
                      <a:pt x="1095" y="1232"/>
                    </a:lnTo>
                    <a:lnTo>
                      <a:pt x="1104" y="1228"/>
                    </a:lnTo>
                    <a:lnTo>
                      <a:pt x="1111" y="1225"/>
                    </a:lnTo>
                    <a:lnTo>
                      <a:pt x="1116" y="1220"/>
                    </a:lnTo>
                    <a:lnTo>
                      <a:pt x="1121" y="1214"/>
                    </a:lnTo>
                    <a:lnTo>
                      <a:pt x="1121" y="1214"/>
                    </a:lnTo>
                    <a:lnTo>
                      <a:pt x="1124" y="1209"/>
                    </a:lnTo>
                    <a:lnTo>
                      <a:pt x="1125" y="1202"/>
                    </a:lnTo>
                    <a:lnTo>
                      <a:pt x="1125" y="1185"/>
                    </a:lnTo>
                    <a:lnTo>
                      <a:pt x="1125" y="1169"/>
                    </a:lnTo>
                    <a:lnTo>
                      <a:pt x="1125" y="1157"/>
                    </a:lnTo>
                    <a:lnTo>
                      <a:pt x="1125" y="1157"/>
                    </a:lnTo>
                    <a:lnTo>
                      <a:pt x="1051" y="1159"/>
                    </a:lnTo>
                    <a:lnTo>
                      <a:pt x="1014" y="1161"/>
                    </a:lnTo>
                    <a:lnTo>
                      <a:pt x="976" y="1161"/>
                    </a:lnTo>
                    <a:lnTo>
                      <a:pt x="941" y="1158"/>
                    </a:lnTo>
                    <a:lnTo>
                      <a:pt x="906" y="1155"/>
                    </a:lnTo>
                    <a:lnTo>
                      <a:pt x="874" y="1148"/>
                    </a:lnTo>
                    <a:lnTo>
                      <a:pt x="857" y="1145"/>
                    </a:lnTo>
                    <a:lnTo>
                      <a:pt x="841" y="1140"/>
                    </a:lnTo>
                    <a:lnTo>
                      <a:pt x="841" y="1140"/>
                    </a:lnTo>
                    <a:lnTo>
                      <a:pt x="840" y="1159"/>
                    </a:lnTo>
                    <a:lnTo>
                      <a:pt x="840" y="1179"/>
                    </a:lnTo>
                    <a:lnTo>
                      <a:pt x="843" y="1197"/>
                    </a:lnTo>
                    <a:lnTo>
                      <a:pt x="846" y="1206"/>
                    </a:lnTo>
                    <a:lnTo>
                      <a:pt x="848" y="1213"/>
                    </a:lnTo>
                    <a:lnTo>
                      <a:pt x="848" y="1213"/>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52" name="Freeform 107"/>
              <p:cNvSpPr>
                <a:spLocks noEditPoints="1"/>
              </p:cNvSpPr>
              <p:nvPr/>
            </p:nvSpPr>
            <p:spPr bwMode="auto">
              <a:xfrm>
                <a:off x="6005513" y="4027488"/>
                <a:ext cx="112713" cy="450850"/>
              </a:xfrm>
              <a:custGeom>
                <a:avLst/>
                <a:gdLst/>
                <a:ahLst/>
                <a:cxnLst>
                  <a:cxn ang="0">
                    <a:pos x="190" y="838"/>
                  </a:cxn>
                  <a:cxn ang="0">
                    <a:pos x="160" y="848"/>
                  </a:cxn>
                  <a:cxn ang="0">
                    <a:pos x="91" y="850"/>
                  </a:cxn>
                  <a:cxn ang="0">
                    <a:pos x="25" y="833"/>
                  </a:cxn>
                  <a:cxn ang="0">
                    <a:pos x="15" y="817"/>
                  </a:cxn>
                  <a:cxn ang="0">
                    <a:pos x="6" y="779"/>
                  </a:cxn>
                  <a:cxn ang="0">
                    <a:pos x="6" y="715"/>
                  </a:cxn>
                  <a:cxn ang="0">
                    <a:pos x="13" y="579"/>
                  </a:cxn>
                  <a:cxn ang="0">
                    <a:pos x="14" y="476"/>
                  </a:cxn>
                  <a:cxn ang="0">
                    <a:pos x="11" y="444"/>
                  </a:cxn>
                  <a:cxn ang="0">
                    <a:pos x="8" y="340"/>
                  </a:cxn>
                  <a:cxn ang="0">
                    <a:pos x="1" y="183"/>
                  </a:cxn>
                  <a:cxn ang="0">
                    <a:pos x="1" y="124"/>
                  </a:cxn>
                  <a:cxn ang="0">
                    <a:pos x="1" y="65"/>
                  </a:cxn>
                  <a:cxn ang="0">
                    <a:pos x="11" y="31"/>
                  </a:cxn>
                  <a:cxn ang="0">
                    <a:pos x="28" y="11"/>
                  </a:cxn>
                  <a:cxn ang="0">
                    <a:pos x="46" y="0"/>
                  </a:cxn>
                  <a:cxn ang="0">
                    <a:pos x="62" y="3"/>
                  </a:cxn>
                  <a:cxn ang="0">
                    <a:pos x="81" y="4"/>
                  </a:cxn>
                  <a:cxn ang="0">
                    <a:pos x="154" y="6"/>
                  </a:cxn>
                  <a:cxn ang="0">
                    <a:pos x="178" y="14"/>
                  </a:cxn>
                  <a:cxn ang="0">
                    <a:pos x="198" y="31"/>
                  </a:cxn>
                  <a:cxn ang="0">
                    <a:pos x="206" y="49"/>
                  </a:cxn>
                  <a:cxn ang="0">
                    <a:pos x="213" y="96"/>
                  </a:cxn>
                  <a:cxn ang="0">
                    <a:pos x="206" y="169"/>
                  </a:cxn>
                  <a:cxn ang="0">
                    <a:pos x="204" y="271"/>
                  </a:cxn>
                  <a:cxn ang="0">
                    <a:pos x="206" y="602"/>
                  </a:cxn>
                  <a:cxn ang="0">
                    <a:pos x="209" y="722"/>
                  </a:cxn>
                  <a:cxn ang="0">
                    <a:pos x="204" y="806"/>
                  </a:cxn>
                  <a:cxn ang="0">
                    <a:pos x="55" y="817"/>
                  </a:cxn>
                  <a:cxn ang="0">
                    <a:pos x="80" y="826"/>
                  </a:cxn>
                  <a:cxn ang="0">
                    <a:pos x="114" y="830"/>
                  </a:cxn>
                  <a:cxn ang="0">
                    <a:pos x="136" y="824"/>
                  </a:cxn>
                  <a:cxn ang="0">
                    <a:pos x="161" y="827"/>
                  </a:cxn>
                  <a:cxn ang="0">
                    <a:pos x="178" y="812"/>
                  </a:cxn>
                  <a:cxn ang="0">
                    <a:pos x="185" y="792"/>
                  </a:cxn>
                  <a:cxn ang="0">
                    <a:pos x="187" y="709"/>
                  </a:cxn>
                  <a:cxn ang="0">
                    <a:pos x="187" y="635"/>
                  </a:cxn>
                  <a:cxn ang="0">
                    <a:pos x="187" y="556"/>
                  </a:cxn>
                  <a:cxn ang="0">
                    <a:pos x="187" y="270"/>
                  </a:cxn>
                  <a:cxn ang="0">
                    <a:pos x="190" y="171"/>
                  </a:cxn>
                  <a:cxn ang="0">
                    <a:pos x="191" y="77"/>
                  </a:cxn>
                  <a:cxn ang="0">
                    <a:pos x="187" y="61"/>
                  </a:cxn>
                  <a:cxn ang="0">
                    <a:pos x="174" y="45"/>
                  </a:cxn>
                  <a:cxn ang="0">
                    <a:pos x="147" y="28"/>
                  </a:cxn>
                  <a:cxn ang="0">
                    <a:pos x="121" y="23"/>
                  </a:cxn>
                  <a:cxn ang="0">
                    <a:pos x="65" y="31"/>
                  </a:cxn>
                  <a:cxn ang="0">
                    <a:pos x="38" y="37"/>
                  </a:cxn>
                  <a:cxn ang="0">
                    <a:pos x="27" y="55"/>
                  </a:cxn>
                  <a:cxn ang="0">
                    <a:pos x="21" y="87"/>
                  </a:cxn>
                  <a:cxn ang="0">
                    <a:pos x="18" y="176"/>
                  </a:cxn>
                  <a:cxn ang="0">
                    <a:pos x="28" y="390"/>
                  </a:cxn>
                  <a:cxn ang="0">
                    <a:pos x="31" y="489"/>
                  </a:cxn>
                  <a:cxn ang="0">
                    <a:pos x="24" y="688"/>
                  </a:cxn>
                  <a:cxn ang="0">
                    <a:pos x="21" y="779"/>
                  </a:cxn>
                  <a:cxn ang="0">
                    <a:pos x="27" y="796"/>
                  </a:cxn>
                  <a:cxn ang="0">
                    <a:pos x="32" y="806"/>
                  </a:cxn>
                  <a:cxn ang="0">
                    <a:pos x="51" y="826"/>
                  </a:cxn>
                  <a:cxn ang="0">
                    <a:pos x="52" y="817"/>
                  </a:cxn>
                </a:cxnLst>
                <a:rect l="0" t="0" r="r" b="b"/>
                <a:pathLst>
                  <a:path w="213" h="851">
                    <a:moveTo>
                      <a:pt x="198" y="833"/>
                    </a:moveTo>
                    <a:lnTo>
                      <a:pt x="198" y="833"/>
                    </a:lnTo>
                    <a:lnTo>
                      <a:pt x="190" y="838"/>
                    </a:lnTo>
                    <a:lnTo>
                      <a:pt x="181" y="841"/>
                    </a:lnTo>
                    <a:lnTo>
                      <a:pt x="171" y="845"/>
                    </a:lnTo>
                    <a:lnTo>
                      <a:pt x="160" y="848"/>
                    </a:lnTo>
                    <a:lnTo>
                      <a:pt x="139" y="851"/>
                    </a:lnTo>
                    <a:lnTo>
                      <a:pt x="115" y="851"/>
                    </a:lnTo>
                    <a:lnTo>
                      <a:pt x="91" y="850"/>
                    </a:lnTo>
                    <a:lnTo>
                      <a:pt x="69" y="845"/>
                    </a:lnTo>
                    <a:lnTo>
                      <a:pt x="46" y="840"/>
                    </a:lnTo>
                    <a:lnTo>
                      <a:pt x="25" y="833"/>
                    </a:lnTo>
                    <a:lnTo>
                      <a:pt x="25" y="833"/>
                    </a:lnTo>
                    <a:lnTo>
                      <a:pt x="20" y="826"/>
                    </a:lnTo>
                    <a:lnTo>
                      <a:pt x="15" y="817"/>
                    </a:lnTo>
                    <a:lnTo>
                      <a:pt x="13" y="809"/>
                    </a:lnTo>
                    <a:lnTo>
                      <a:pt x="10" y="799"/>
                    </a:lnTo>
                    <a:lnTo>
                      <a:pt x="6" y="779"/>
                    </a:lnTo>
                    <a:lnTo>
                      <a:pt x="4" y="760"/>
                    </a:lnTo>
                    <a:lnTo>
                      <a:pt x="4" y="737"/>
                    </a:lnTo>
                    <a:lnTo>
                      <a:pt x="6" y="715"/>
                    </a:lnTo>
                    <a:lnTo>
                      <a:pt x="8" y="668"/>
                    </a:lnTo>
                    <a:lnTo>
                      <a:pt x="8" y="668"/>
                    </a:lnTo>
                    <a:lnTo>
                      <a:pt x="13" y="579"/>
                    </a:lnTo>
                    <a:lnTo>
                      <a:pt x="15" y="487"/>
                    </a:lnTo>
                    <a:lnTo>
                      <a:pt x="15" y="487"/>
                    </a:lnTo>
                    <a:lnTo>
                      <a:pt x="14" y="476"/>
                    </a:lnTo>
                    <a:lnTo>
                      <a:pt x="13" y="465"/>
                    </a:lnTo>
                    <a:lnTo>
                      <a:pt x="11" y="455"/>
                    </a:lnTo>
                    <a:lnTo>
                      <a:pt x="11" y="444"/>
                    </a:lnTo>
                    <a:lnTo>
                      <a:pt x="11" y="444"/>
                    </a:lnTo>
                    <a:lnTo>
                      <a:pt x="10" y="390"/>
                    </a:lnTo>
                    <a:lnTo>
                      <a:pt x="8" y="340"/>
                    </a:lnTo>
                    <a:lnTo>
                      <a:pt x="4" y="243"/>
                    </a:lnTo>
                    <a:lnTo>
                      <a:pt x="4" y="243"/>
                    </a:lnTo>
                    <a:lnTo>
                      <a:pt x="1" y="183"/>
                    </a:lnTo>
                    <a:lnTo>
                      <a:pt x="1" y="155"/>
                    </a:lnTo>
                    <a:lnTo>
                      <a:pt x="1" y="124"/>
                    </a:lnTo>
                    <a:lnTo>
                      <a:pt x="1" y="124"/>
                    </a:lnTo>
                    <a:lnTo>
                      <a:pt x="1" y="101"/>
                    </a:lnTo>
                    <a:lnTo>
                      <a:pt x="0" y="77"/>
                    </a:lnTo>
                    <a:lnTo>
                      <a:pt x="1" y="65"/>
                    </a:lnTo>
                    <a:lnTo>
                      <a:pt x="3" y="54"/>
                    </a:lnTo>
                    <a:lnTo>
                      <a:pt x="6" y="41"/>
                    </a:lnTo>
                    <a:lnTo>
                      <a:pt x="11" y="31"/>
                    </a:lnTo>
                    <a:lnTo>
                      <a:pt x="11" y="31"/>
                    </a:lnTo>
                    <a:lnTo>
                      <a:pt x="18" y="21"/>
                    </a:lnTo>
                    <a:lnTo>
                      <a:pt x="28" y="11"/>
                    </a:lnTo>
                    <a:lnTo>
                      <a:pt x="38" y="4"/>
                    </a:lnTo>
                    <a:lnTo>
                      <a:pt x="44" y="2"/>
                    </a:lnTo>
                    <a:lnTo>
                      <a:pt x="46" y="0"/>
                    </a:lnTo>
                    <a:lnTo>
                      <a:pt x="46" y="0"/>
                    </a:lnTo>
                    <a:lnTo>
                      <a:pt x="53" y="2"/>
                    </a:lnTo>
                    <a:lnTo>
                      <a:pt x="62" y="3"/>
                    </a:lnTo>
                    <a:lnTo>
                      <a:pt x="72" y="4"/>
                    </a:lnTo>
                    <a:lnTo>
                      <a:pt x="81" y="4"/>
                    </a:lnTo>
                    <a:lnTo>
                      <a:pt x="81" y="4"/>
                    </a:lnTo>
                    <a:lnTo>
                      <a:pt x="118" y="3"/>
                    </a:lnTo>
                    <a:lnTo>
                      <a:pt x="138" y="4"/>
                    </a:lnTo>
                    <a:lnTo>
                      <a:pt x="154" y="6"/>
                    </a:lnTo>
                    <a:lnTo>
                      <a:pt x="163" y="7"/>
                    </a:lnTo>
                    <a:lnTo>
                      <a:pt x="171" y="10"/>
                    </a:lnTo>
                    <a:lnTo>
                      <a:pt x="178" y="14"/>
                    </a:lnTo>
                    <a:lnTo>
                      <a:pt x="185" y="18"/>
                    </a:lnTo>
                    <a:lnTo>
                      <a:pt x="192" y="24"/>
                    </a:lnTo>
                    <a:lnTo>
                      <a:pt x="198" y="31"/>
                    </a:lnTo>
                    <a:lnTo>
                      <a:pt x="202" y="39"/>
                    </a:lnTo>
                    <a:lnTo>
                      <a:pt x="206" y="49"/>
                    </a:lnTo>
                    <a:lnTo>
                      <a:pt x="206" y="49"/>
                    </a:lnTo>
                    <a:lnTo>
                      <a:pt x="211" y="65"/>
                    </a:lnTo>
                    <a:lnTo>
                      <a:pt x="212" y="80"/>
                    </a:lnTo>
                    <a:lnTo>
                      <a:pt x="213" y="96"/>
                    </a:lnTo>
                    <a:lnTo>
                      <a:pt x="212" y="110"/>
                    </a:lnTo>
                    <a:lnTo>
                      <a:pt x="209" y="141"/>
                    </a:lnTo>
                    <a:lnTo>
                      <a:pt x="206" y="169"/>
                    </a:lnTo>
                    <a:lnTo>
                      <a:pt x="206" y="169"/>
                    </a:lnTo>
                    <a:lnTo>
                      <a:pt x="205" y="219"/>
                    </a:lnTo>
                    <a:lnTo>
                      <a:pt x="204" y="271"/>
                    </a:lnTo>
                    <a:lnTo>
                      <a:pt x="205" y="382"/>
                    </a:lnTo>
                    <a:lnTo>
                      <a:pt x="206" y="496"/>
                    </a:lnTo>
                    <a:lnTo>
                      <a:pt x="206" y="602"/>
                    </a:lnTo>
                    <a:lnTo>
                      <a:pt x="206" y="602"/>
                    </a:lnTo>
                    <a:lnTo>
                      <a:pt x="208" y="664"/>
                    </a:lnTo>
                    <a:lnTo>
                      <a:pt x="209" y="722"/>
                    </a:lnTo>
                    <a:lnTo>
                      <a:pt x="208" y="751"/>
                    </a:lnTo>
                    <a:lnTo>
                      <a:pt x="206" y="779"/>
                    </a:lnTo>
                    <a:lnTo>
                      <a:pt x="204" y="806"/>
                    </a:lnTo>
                    <a:lnTo>
                      <a:pt x="198" y="833"/>
                    </a:lnTo>
                    <a:lnTo>
                      <a:pt x="198" y="833"/>
                    </a:lnTo>
                    <a:close/>
                    <a:moveTo>
                      <a:pt x="55" y="817"/>
                    </a:moveTo>
                    <a:lnTo>
                      <a:pt x="55" y="817"/>
                    </a:lnTo>
                    <a:lnTo>
                      <a:pt x="70" y="823"/>
                    </a:lnTo>
                    <a:lnTo>
                      <a:pt x="80" y="826"/>
                    </a:lnTo>
                    <a:lnTo>
                      <a:pt x="90" y="829"/>
                    </a:lnTo>
                    <a:lnTo>
                      <a:pt x="103" y="830"/>
                    </a:lnTo>
                    <a:lnTo>
                      <a:pt x="114" y="830"/>
                    </a:lnTo>
                    <a:lnTo>
                      <a:pt x="125" y="827"/>
                    </a:lnTo>
                    <a:lnTo>
                      <a:pt x="136" y="824"/>
                    </a:lnTo>
                    <a:lnTo>
                      <a:pt x="136" y="824"/>
                    </a:lnTo>
                    <a:lnTo>
                      <a:pt x="145" y="827"/>
                    </a:lnTo>
                    <a:lnTo>
                      <a:pt x="153" y="829"/>
                    </a:lnTo>
                    <a:lnTo>
                      <a:pt x="161" y="827"/>
                    </a:lnTo>
                    <a:lnTo>
                      <a:pt x="169" y="824"/>
                    </a:lnTo>
                    <a:lnTo>
                      <a:pt x="174" y="819"/>
                    </a:lnTo>
                    <a:lnTo>
                      <a:pt x="178" y="812"/>
                    </a:lnTo>
                    <a:lnTo>
                      <a:pt x="183" y="803"/>
                    </a:lnTo>
                    <a:lnTo>
                      <a:pt x="185" y="792"/>
                    </a:lnTo>
                    <a:lnTo>
                      <a:pt x="185" y="792"/>
                    </a:lnTo>
                    <a:lnTo>
                      <a:pt x="187" y="774"/>
                    </a:lnTo>
                    <a:lnTo>
                      <a:pt x="187" y="753"/>
                    </a:lnTo>
                    <a:lnTo>
                      <a:pt x="187" y="709"/>
                    </a:lnTo>
                    <a:lnTo>
                      <a:pt x="187" y="709"/>
                    </a:lnTo>
                    <a:lnTo>
                      <a:pt x="188" y="673"/>
                    </a:lnTo>
                    <a:lnTo>
                      <a:pt x="187" y="635"/>
                    </a:lnTo>
                    <a:lnTo>
                      <a:pt x="187" y="595"/>
                    </a:lnTo>
                    <a:lnTo>
                      <a:pt x="187" y="556"/>
                    </a:lnTo>
                    <a:lnTo>
                      <a:pt x="187" y="556"/>
                    </a:lnTo>
                    <a:lnTo>
                      <a:pt x="188" y="452"/>
                    </a:lnTo>
                    <a:lnTo>
                      <a:pt x="187" y="360"/>
                    </a:lnTo>
                    <a:lnTo>
                      <a:pt x="187" y="270"/>
                    </a:lnTo>
                    <a:lnTo>
                      <a:pt x="188" y="222"/>
                    </a:lnTo>
                    <a:lnTo>
                      <a:pt x="190" y="171"/>
                    </a:lnTo>
                    <a:lnTo>
                      <a:pt x="190" y="171"/>
                    </a:lnTo>
                    <a:lnTo>
                      <a:pt x="192" y="115"/>
                    </a:lnTo>
                    <a:lnTo>
                      <a:pt x="192" y="89"/>
                    </a:lnTo>
                    <a:lnTo>
                      <a:pt x="191" y="77"/>
                    </a:lnTo>
                    <a:lnTo>
                      <a:pt x="190" y="66"/>
                    </a:lnTo>
                    <a:lnTo>
                      <a:pt x="190" y="66"/>
                    </a:lnTo>
                    <a:lnTo>
                      <a:pt x="187" y="61"/>
                    </a:lnTo>
                    <a:lnTo>
                      <a:pt x="184" y="55"/>
                    </a:lnTo>
                    <a:lnTo>
                      <a:pt x="180" y="51"/>
                    </a:lnTo>
                    <a:lnTo>
                      <a:pt x="174" y="45"/>
                    </a:lnTo>
                    <a:lnTo>
                      <a:pt x="161" y="37"/>
                    </a:lnTo>
                    <a:lnTo>
                      <a:pt x="147" y="28"/>
                    </a:lnTo>
                    <a:lnTo>
                      <a:pt x="147" y="28"/>
                    </a:lnTo>
                    <a:lnTo>
                      <a:pt x="140" y="25"/>
                    </a:lnTo>
                    <a:lnTo>
                      <a:pt x="135" y="24"/>
                    </a:lnTo>
                    <a:lnTo>
                      <a:pt x="121" y="23"/>
                    </a:lnTo>
                    <a:lnTo>
                      <a:pt x="105" y="23"/>
                    </a:lnTo>
                    <a:lnTo>
                      <a:pt x="91" y="25"/>
                    </a:lnTo>
                    <a:lnTo>
                      <a:pt x="65" y="31"/>
                    </a:lnTo>
                    <a:lnTo>
                      <a:pt x="45" y="35"/>
                    </a:lnTo>
                    <a:lnTo>
                      <a:pt x="45" y="35"/>
                    </a:lnTo>
                    <a:lnTo>
                      <a:pt x="38" y="37"/>
                    </a:lnTo>
                    <a:lnTo>
                      <a:pt x="32" y="41"/>
                    </a:lnTo>
                    <a:lnTo>
                      <a:pt x="30" y="48"/>
                    </a:lnTo>
                    <a:lnTo>
                      <a:pt x="27" y="55"/>
                    </a:lnTo>
                    <a:lnTo>
                      <a:pt x="23" y="73"/>
                    </a:lnTo>
                    <a:lnTo>
                      <a:pt x="21" y="87"/>
                    </a:lnTo>
                    <a:lnTo>
                      <a:pt x="21" y="87"/>
                    </a:lnTo>
                    <a:lnTo>
                      <a:pt x="20" y="105"/>
                    </a:lnTo>
                    <a:lnTo>
                      <a:pt x="20" y="105"/>
                    </a:lnTo>
                    <a:lnTo>
                      <a:pt x="18" y="176"/>
                    </a:lnTo>
                    <a:lnTo>
                      <a:pt x="20" y="247"/>
                    </a:lnTo>
                    <a:lnTo>
                      <a:pt x="23" y="320"/>
                    </a:lnTo>
                    <a:lnTo>
                      <a:pt x="28" y="390"/>
                    </a:lnTo>
                    <a:lnTo>
                      <a:pt x="28" y="390"/>
                    </a:lnTo>
                    <a:lnTo>
                      <a:pt x="30" y="438"/>
                    </a:lnTo>
                    <a:lnTo>
                      <a:pt x="31" y="489"/>
                    </a:lnTo>
                    <a:lnTo>
                      <a:pt x="30" y="539"/>
                    </a:lnTo>
                    <a:lnTo>
                      <a:pt x="28" y="590"/>
                    </a:lnTo>
                    <a:lnTo>
                      <a:pt x="24" y="688"/>
                    </a:lnTo>
                    <a:lnTo>
                      <a:pt x="23" y="736"/>
                    </a:lnTo>
                    <a:lnTo>
                      <a:pt x="21" y="779"/>
                    </a:lnTo>
                    <a:lnTo>
                      <a:pt x="21" y="779"/>
                    </a:lnTo>
                    <a:lnTo>
                      <a:pt x="24" y="785"/>
                    </a:lnTo>
                    <a:lnTo>
                      <a:pt x="25" y="791"/>
                    </a:lnTo>
                    <a:lnTo>
                      <a:pt x="27" y="796"/>
                    </a:lnTo>
                    <a:lnTo>
                      <a:pt x="25" y="800"/>
                    </a:lnTo>
                    <a:lnTo>
                      <a:pt x="25" y="800"/>
                    </a:lnTo>
                    <a:lnTo>
                      <a:pt x="32" y="806"/>
                    </a:lnTo>
                    <a:lnTo>
                      <a:pt x="39" y="813"/>
                    </a:lnTo>
                    <a:lnTo>
                      <a:pt x="45" y="820"/>
                    </a:lnTo>
                    <a:lnTo>
                      <a:pt x="51" y="826"/>
                    </a:lnTo>
                    <a:lnTo>
                      <a:pt x="51" y="826"/>
                    </a:lnTo>
                    <a:lnTo>
                      <a:pt x="51" y="820"/>
                    </a:lnTo>
                    <a:lnTo>
                      <a:pt x="52" y="817"/>
                    </a:lnTo>
                    <a:lnTo>
                      <a:pt x="55" y="817"/>
                    </a:lnTo>
                    <a:lnTo>
                      <a:pt x="55" y="817"/>
                    </a:lnTo>
                    <a:close/>
                  </a:path>
                </a:pathLst>
              </a:custGeom>
              <a:grp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sp>
        <p:nvSpPr>
          <p:cNvPr id="354" name="对角圆角矩形 353"/>
          <p:cNvSpPr/>
          <p:nvPr/>
        </p:nvSpPr>
        <p:spPr>
          <a:xfrm>
            <a:off x="7524319" y="1543746"/>
            <a:ext cx="3618409" cy="4381532"/>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6" name="组合 285"/>
          <p:cNvGrpSpPr/>
          <p:nvPr/>
        </p:nvGrpSpPr>
        <p:grpSpPr>
          <a:xfrm>
            <a:off x="7714764" y="3067755"/>
            <a:ext cx="3237535" cy="1226304"/>
            <a:chOff x="4814902" y="1779580"/>
            <a:chExt cx="3157572" cy="919728"/>
          </a:xfrm>
        </p:grpSpPr>
        <p:sp>
          <p:nvSpPr>
            <p:cNvPr id="356" name="矩形 355"/>
            <p:cNvSpPr/>
            <p:nvPr/>
          </p:nvSpPr>
          <p:spPr>
            <a:xfrm>
              <a:off x="5481872" y="1779580"/>
              <a:ext cx="1380804" cy="253819"/>
            </a:xfrm>
            <a:prstGeom prst="rect">
              <a:avLst/>
            </a:prstGeom>
          </p:spPr>
          <p:txBody>
            <a:bodyPr wrap="none">
              <a:spAutoFit/>
            </a:bodyPr>
            <a:lstStyle/>
            <a:p>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a title here</a:t>
              </a:r>
            </a:p>
          </p:txBody>
        </p:sp>
        <p:sp>
          <p:nvSpPr>
            <p:cNvPr id="357" name="TextBox 46"/>
            <p:cNvSpPr txBox="1"/>
            <p:nvPr/>
          </p:nvSpPr>
          <p:spPr>
            <a:xfrm>
              <a:off x="4814902" y="2214560"/>
              <a:ext cx="3157572" cy="484748"/>
            </a:xfrm>
            <a:prstGeom prst="rect">
              <a:avLst/>
            </a:prstGeom>
            <a:noFill/>
          </p:spPr>
          <p:txBody>
            <a:bodyPr wrap="square" rtlCol="0">
              <a:spAutoFit/>
            </a:bodyPr>
            <a:lstStyle/>
            <a:p>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Fashion. Please fill in what you need here. Please fill in what you need here. Please fill in what you need here.</a:t>
              </a:r>
            </a:p>
          </p:txBody>
        </p:sp>
      </p:grpSp>
      <p:sp>
        <p:nvSpPr>
          <p:cNvPr id="370" name="Freeform 119"/>
          <p:cNvSpPr>
            <a:spLocks noEditPoints="1"/>
          </p:cNvSpPr>
          <p:nvPr/>
        </p:nvSpPr>
        <p:spPr bwMode="auto">
          <a:xfrm>
            <a:off x="2001485" y="1829499"/>
            <a:ext cx="1728784" cy="1039285"/>
          </a:xfrm>
          <a:custGeom>
            <a:avLst/>
            <a:gdLst/>
            <a:ahLst/>
            <a:cxnLst>
              <a:cxn ang="0">
                <a:pos x="2004" y="192"/>
              </a:cxn>
              <a:cxn ang="0">
                <a:pos x="2358" y="373"/>
              </a:cxn>
              <a:cxn ang="0">
                <a:pos x="2435" y="558"/>
              </a:cxn>
              <a:cxn ang="0">
                <a:pos x="2071" y="1086"/>
              </a:cxn>
              <a:cxn ang="0">
                <a:pos x="1680" y="1472"/>
              </a:cxn>
              <a:cxn ang="0">
                <a:pos x="1105" y="1322"/>
              </a:cxn>
              <a:cxn ang="0">
                <a:pos x="941" y="1315"/>
              </a:cxn>
              <a:cxn ang="0">
                <a:pos x="720" y="1014"/>
              </a:cxn>
              <a:cxn ang="0">
                <a:pos x="259" y="879"/>
              </a:cxn>
              <a:cxn ang="0">
                <a:pos x="73" y="724"/>
              </a:cxn>
              <a:cxn ang="0">
                <a:pos x="328" y="435"/>
              </a:cxn>
              <a:cxn ang="0">
                <a:pos x="799" y="0"/>
              </a:cxn>
              <a:cxn ang="0">
                <a:pos x="1498" y="83"/>
              </a:cxn>
              <a:cxn ang="0">
                <a:pos x="1475" y="106"/>
              </a:cxn>
              <a:cxn ang="0">
                <a:pos x="647" y="189"/>
              </a:cxn>
              <a:cxn ang="0">
                <a:pos x="563" y="644"/>
              </a:cxn>
              <a:cxn ang="0">
                <a:pos x="836" y="812"/>
              </a:cxn>
              <a:cxn ang="0">
                <a:pos x="2138" y="382"/>
              </a:cxn>
              <a:cxn ang="0">
                <a:pos x="1691" y="94"/>
              </a:cxn>
              <a:cxn ang="0">
                <a:pos x="1306" y="366"/>
              </a:cxn>
              <a:cxn ang="0">
                <a:pos x="916" y="826"/>
              </a:cxn>
              <a:cxn ang="0">
                <a:pos x="1645" y="1145"/>
              </a:cxn>
              <a:cxn ang="0">
                <a:pos x="2226" y="545"/>
              </a:cxn>
              <a:cxn ang="0">
                <a:pos x="1889" y="1103"/>
              </a:cxn>
              <a:cxn ang="0">
                <a:pos x="1750" y="1319"/>
              </a:cxn>
              <a:cxn ang="0">
                <a:pos x="2111" y="920"/>
              </a:cxn>
              <a:cxn ang="0">
                <a:pos x="2263" y="649"/>
              </a:cxn>
              <a:cxn ang="0">
                <a:pos x="2183" y="693"/>
              </a:cxn>
              <a:cxn ang="0">
                <a:pos x="2313" y="473"/>
              </a:cxn>
              <a:cxn ang="0">
                <a:pos x="1836" y="1058"/>
              </a:cxn>
              <a:cxn ang="0">
                <a:pos x="1750" y="1229"/>
              </a:cxn>
              <a:cxn ang="0">
                <a:pos x="2072" y="996"/>
              </a:cxn>
              <a:cxn ang="0">
                <a:pos x="1643" y="1377"/>
              </a:cxn>
              <a:cxn ang="0">
                <a:pos x="1142" y="1221"/>
              </a:cxn>
              <a:cxn ang="0">
                <a:pos x="1679" y="1445"/>
              </a:cxn>
              <a:cxn ang="0">
                <a:pos x="1857" y="1286"/>
              </a:cxn>
              <a:cxn ang="0">
                <a:pos x="2121" y="969"/>
              </a:cxn>
              <a:cxn ang="0">
                <a:pos x="2411" y="585"/>
              </a:cxn>
              <a:cxn ang="0">
                <a:pos x="197" y="731"/>
              </a:cxn>
              <a:cxn ang="0">
                <a:pos x="172" y="774"/>
              </a:cxn>
              <a:cxn ang="0">
                <a:pos x="647" y="837"/>
              </a:cxn>
              <a:cxn ang="0">
                <a:pos x="692" y="803"/>
              </a:cxn>
              <a:cxn ang="0">
                <a:pos x="672" y="773"/>
              </a:cxn>
              <a:cxn ang="0">
                <a:pos x="654" y="696"/>
              </a:cxn>
              <a:cxn ang="0">
                <a:pos x="242" y="699"/>
              </a:cxn>
              <a:cxn ang="0">
                <a:pos x="227" y="844"/>
              </a:cxn>
              <a:cxn ang="0">
                <a:pos x="477" y="861"/>
              </a:cxn>
              <a:cxn ang="0">
                <a:pos x="32" y="798"/>
              </a:cxn>
              <a:cxn ang="0">
                <a:pos x="708" y="882"/>
              </a:cxn>
              <a:cxn ang="0">
                <a:pos x="880" y="968"/>
              </a:cxn>
              <a:cxn ang="0">
                <a:pos x="985" y="862"/>
              </a:cxn>
              <a:cxn ang="0">
                <a:pos x="1021" y="919"/>
              </a:cxn>
              <a:cxn ang="0">
                <a:pos x="1228" y="1076"/>
              </a:cxn>
              <a:cxn ang="0">
                <a:pos x="1181" y="1164"/>
              </a:cxn>
              <a:cxn ang="0">
                <a:pos x="1623" y="1327"/>
              </a:cxn>
              <a:cxn ang="0">
                <a:pos x="1350" y="1186"/>
              </a:cxn>
              <a:cxn ang="0">
                <a:pos x="1563" y="1246"/>
              </a:cxn>
              <a:cxn ang="0">
                <a:pos x="1517" y="1154"/>
              </a:cxn>
              <a:cxn ang="0">
                <a:pos x="797" y="1008"/>
              </a:cxn>
              <a:cxn ang="0">
                <a:pos x="929" y="957"/>
              </a:cxn>
              <a:cxn ang="0">
                <a:pos x="1030" y="1191"/>
              </a:cxn>
              <a:cxn ang="0">
                <a:pos x="1171" y="1076"/>
              </a:cxn>
              <a:cxn ang="0">
                <a:pos x="923" y="1089"/>
              </a:cxn>
            </a:cxnLst>
            <a:rect l="0" t="0" r="r" b="b"/>
            <a:pathLst>
              <a:path w="2450" h="1473">
                <a:moveTo>
                  <a:pt x="1520" y="111"/>
                </a:moveTo>
                <a:lnTo>
                  <a:pt x="1520" y="111"/>
                </a:lnTo>
                <a:lnTo>
                  <a:pt x="1548" y="102"/>
                </a:lnTo>
                <a:lnTo>
                  <a:pt x="1577" y="93"/>
                </a:lnTo>
                <a:lnTo>
                  <a:pt x="1605" y="84"/>
                </a:lnTo>
                <a:lnTo>
                  <a:pt x="1633" y="75"/>
                </a:lnTo>
                <a:lnTo>
                  <a:pt x="1662" y="69"/>
                </a:lnTo>
                <a:lnTo>
                  <a:pt x="1677" y="67"/>
                </a:lnTo>
                <a:lnTo>
                  <a:pt x="1693" y="64"/>
                </a:lnTo>
                <a:lnTo>
                  <a:pt x="1708" y="63"/>
                </a:lnTo>
                <a:lnTo>
                  <a:pt x="1725" y="63"/>
                </a:lnTo>
                <a:lnTo>
                  <a:pt x="1742" y="64"/>
                </a:lnTo>
                <a:lnTo>
                  <a:pt x="1760" y="65"/>
                </a:lnTo>
                <a:lnTo>
                  <a:pt x="1760" y="65"/>
                </a:lnTo>
                <a:lnTo>
                  <a:pt x="1775" y="69"/>
                </a:lnTo>
                <a:lnTo>
                  <a:pt x="1790" y="72"/>
                </a:lnTo>
                <a:lnTo>
                  <a:pt x="1805" y="75"/>
                </a:lnTo>
                <a:lnTo>
                  <a:pt x="1820" y="80"/>
                </a:lnTo>
                <a:lnTo>
                  <a:pt x="1849" y="91"/>
                </a:lnTo>
                <a:lnTo>
                  <a:pt x="1878" y="105"/>
                </a:lnTo>
                <a:lnTo>
                  <a:pt x="1905" y="119"/>
                </a:lnTo>
                <a:lnTo>
                  <a:pt x="1932" y="135"/>
                </a:lnTo>
                <a:lnTo>
                  <a:pt x="1955" y="151"/>
                </a:lnTo>
                <a:lnTo>
                  <a:pt x="1978" y="167"/>
                </a:lnTo>
                <a:lnTo>
                  <a:pt x="1978" y="167"/>
                </a:lnTo>
                <a:lnTo>
                  <a:pt x="1991" y="179"/>
                </a:lnTo>
                <a:lnTo>
                  <a:pt x="2004" y="192"/>
                </a:lnTo>
                <a:lnTo>
                  <a:pt x="2015" y="207"/>
                </a:lnTo>
                <a:lnTo>
                  <a:pt x="2027" y="222"/>
                </a:lnTo>
                <a:lnTo>
                  <a:pt x="2048" y="253"/>
                </a:lnTo>
                <a:lnTo>
                  <a:pt x="2060" y="268"/>
                </a:lnTo>
                <a:lnTo>
                  <a:pt x="2072" y="283"/>
                </a:lnTo>
                <a:lnTo>
                  <a:pt x="2072" y="283"/>
                </a:lnTo>
                <a:lnTo>
                  <a:pt x="2084" y="296"/>
                </a:lnTo>
                <a:lnTo>
                  <a:pt x="2096" y="307"/>
                </a:lnTo>
                <a:lnTo>
                  <a:pt x="2108" y="318"/>
                </a:lnTo>
                <a:lnTo>
                  <a:pt x="2121" y="329"/>
                </a:lnTo>
                <a:lnTo>
                  <a:pt x="2135" y="338"/>
                </a:lnTo>
                <a:lnTo>
                  <a:pt x="2149" y="347"/>
                </a:lnTo>
                <a:lnTo>
                  <a:pt x="2164" y="356"/>
                </a:lnTo>
                <a:lnTo>
                  <a:pt x="2180" y="363"/>
                </a:lnTo>
                <a:lnTo>
                  <a:pt x="2197" y="368"/>
                </a:lnTo>
                <a:lnTo>
                  <a:pt x="2214" y="375"/>
                </a:lnTo>
                <a:lnTo>
                  <a:pt x="2233" y="379"/>
                </a:lnTo>
                <a:lnTo>
                  <a:pt x="2252" y="382"/>
                </a:lnTo>
                <a:lnTo>
                  <a:pt x="2272" y="386"/>
                </a:lnTo>
                <a:lnTo>
                  <a:pt x="2293" y="387"/>
                </a:lnTo>
                <a:lnTo>
                  <a:pt x="2315" y="388"/>
                </a:lnTo>
                <a:lnTo>
                  <a:pt x="2339" y="388"/>
                </a:lnTo>
                <a:lnTo>
                  <a:pt x="2339" y="388"/>
                </a:lnTo>
                <a:lnTo>
                  <a:pt x="2343" y="386"/>
                </a:lnTo>
                <a:lnTo>
                  <a:pt x="2347" y="383"/>
                </a:lnTo>
                <a:lnTo>
                  <a:pt x="2355" y="376"/>
                </a:lnTo>
                <a:lnTo>
                  <a:pt x="2358" y="373"/>
                </a:lnTo>
                <a:lnTo>
                  <a:pt x="2363" y="371"/>
                </a:lnTo>
                <a:lnTo>
                  <a:pt x="2369" y="370"/>
                </a:lnTo>
                <a:lnTo>
                  <a:pt x="2376" y="371"/>
                </a:lnTo>
                <a:lnTo>
                  <a:pt x="2376" y="371"/>
                </a:lnTo>
                <a:lnTo>
                  <a:pt x="2376" y="388"/>
                </a:lnTo>
                <a:lnTo>
                  <a:pt x="2373" y="404"/>
                </a:lnTo>
                <a:lnTo>
                  <a:pt x="2370" y="420"/>
                </a:lnTo>
                <a:lnTo>
                  <a:pt x="2365" y="436"/>
                </a:lnTo>
                <a:lnTo>
                  <a:pt x="2357" y="467"/>
                </a:lnTo>
                <a:lnTo>
                  <a:pt x="2353" y="483"/>
                </a:lnTo>
                <a:lnTo>
                  <a:pt x="2348" y="500"/>
                </a:lnTo>
                <a:lnTo>
                  <a:pt x="2348" y="500"/>
                </a:lnTo>
                <a:lnTo>
                  <a:pt x="2355" y="500"/>
                </a:lnTo>
                <a:lnTo>
                  <a:pt x="2359" y="502"/>
                </a:lnTo>
                <a:lnTo>
                  <a:pt x="2361" y="506"/>
                </a:lnTo>
                <a:lnTo>
                  <a:pt x="2363" y="510"/>
                </a:lnTo>
                <a:lnTo>
                  <a:pt x="2368" y="520"/>
                </a:lnTo>
                <a:lnTo>
                  <a:pt x="2372" y="527"/>
                </a:lnTo>
                <a:lnTo>
                  <a:pt x="2376" y="531"/>
                </a:lnTo>
                <a:lnTo>
                  <a:pt x="2376" y="531"/>
                </a:lnTo>
                <a:lnTo>
                  <a:pt x="2383" y="534"/>
                </a:lnTo>
                <a:lnTo>
                  <a:pt x="2388" y="538"/>
                </a:lnTo>
                <a:lnTo>
                  <a:pt x="2401" y="543"/>
                </a:lnTo>
                <a:lnTo>
                  <a:pt x="2413" y="547"/>
                </a:lnTo>
                <a:lnTo>
                  <a:pt x="2424" y="552"/>
                </a:lnTo>
                <a:lnTo>
                  <a:pt x="2430" y="555"/>
                </a:lnTo>
                <a:lnTo>
                  <a:pt x="2435" y="558"/>
                </a:lnTo>
                <a:lnTo>
                  <a:pt x="2439" y="561"/>
                </a:lnTo>
                <a:lnTo>
                  <a:pt x="2443" y="567"/>
                </a:lnTo>
                <a:lnTo>
                  <a:pt x="2446" y="572"/>
                </a:lnTo>
                <a:lnTo>
                  <a:pt x="2448" y="578"/>
                </a:lnTo>
                <a:lnTo>
                  <a:pt x="2450" y="586"/>
                </a:lnTo>
                <a:lnTo>
                  <a:pt x="2450" y="594"/>
                </a:lnTo>
                <a:lnTo>
                  <a:pt x="2450" y="594"/>
                </a:lnTo>
                <a:lnTo>
                  <a:pt x="2450" y="600"/>
                </a:lnTo>
                <a:lnTo>
                  <a:pt x="2448" y="605"/>
                </a:lnTo>
                <a:lnTo>
                  <a:pt x="2444" y="618"/>
                </a:lnTo>
                <a:lnTo>
                  <a:pt x="2436" y="632"/>
                </a:lnTo>
                <a:lnTo>
                  <a:pt x="2426" y="646"/>
                </a:lnTo>
                <a:lnTo>
                  <a:pt x="2407" y="674"/>
                </a:lnTo>
                <a:lnTo>
                  <a:pt x="2391" y="696"/>
                </a:lnTo>
                <a:lnTo>
                  <a:pt x="2391" y="696"/>
                </a:lnTo>
                <a:lnTo>
                  <a:pt x="2359" y="739"/>
                </a:lnTo>
                <a:lnTo>
                  <a:pt x="2327" y="779"/>
                </a:lnTo>
                <a:lnTo>
                  <a:pt x="2262" y="860"/>
                </a:lnTo>
                <a:lnTo>
                  <a:pt x="2262" y="860"/>
                </a:lnTo>
                <a:lnTo>
                  <a:pt x="2241" y="885"/>
                </a:lnTo>
                <a:lnTo>
                  <a:pt x="2221" y="909"/>
                </a:lnTo>
                <a:lnTo>
                  <a:pt x="2179" y="955"/>
                </a:lnTo>
                <a:lnTo>
                  <a:pt x="2137" y="1002"/>
                </a:lnTo>
                <a:lnTo>
                  <a:pt x="2117" y="1027"/>
                </a:lnTo>
                <a:lnTo>
                  <a:pt x="2097" y="1053"/>
                </a:lnTo>
                <a:lnTo>
                  <a:pt x="2097" y="1053"/>
                </a:lnTo>
                <a:lnTo>
                  <a:pt x="2071" y="1086"/>
                </a:lnTo>
                <a:lnTo>
                  <a:pt x="2043" y="1119"/>
                </a:lnTo>
                <a:lnTo>
                  <a:pt x="1986" y="1183"/>
                </a:lnTo>
                <a:lnTo>
                  <a:pt x="1957" y="1215"/>
                </a:lnTo>
                <a:lnTo>
                  <a:pt x="1931" y="1248"/>
                </a:lnTo>
                <a:lnTo>
                  <a:pt x="1904" y="1281"/>
                </a:lnTo>
                <a:lnTo>
                  <a:pt x="1879" y="1315"/>
                </a:lnTo>
                <a:lnTo>
                  <a:pt x="1879" y="1315"/>
                </a:lnTo>
                <a:lnTo>
                  <a:pt x="1873" y="1318"/>
                </a:lnTo>
                <a:lnTo>
                  <a:pt x="1866" y="1322"/>
                </a:lnTo>
                <a:lnTo>
                  <a:pt x="1855" y="1331"/>
                </a:lnTo>
                <a:lnTo>
                  <a:pt x="1844" y="1342"/>
                </a:lnTo>
                <a:lnTo>
                  <a:pt x="1832" y="1355"/>
                </a:lnTo>
                <a:lnTo>
                  <a:pt x="1823" y="1367"/>
                </a:lnTo>
                <a:lnTo>
                  <a:pt x="1812" y="1381"/>
                </a:lnTo>
                <a:lnTo>
                  <a:pt x="1792" y="1410"/>
                </a:lnTo>
                <a:lnTo>
                  <a:pt x="1781" y="1424"/>
                </a:lnTo>
                <a:lnTo>
                  <a:pt x="1769" y="1437"/>
                </a:lnTo>
                <a:lnTo>
                  <a:pt x="1757" y="1448"/>
                </a:lnTo>
                <a:lnTo>
                  <a:pt x="1744" y="1457"/>
                </a:lnTo>
                <a:lnTo>
                  <a:pt x="1738" y="1462"/>
                </a:lnTo>
                <a:lnTo>
                  <a:pt x="1730" y="1466"/>
                </a:lnTo>
                <a:lnTo>
                  <a:pt x="1723" y="1469"/>
                </a:lnTo>
                <a:lnTo>
                  <a:pt x="1715" y="1471"/>
                </a:lnTo>
                <a:lnTo>
                  <a:pt x="1707" y="1472"/>
                </a:lnTo>
                <a:lnTo>
                  <a:pt x="1698" y="1473"/>
                </a:lnTo>
                <a:lnTo>
                  <a:pt x="1690" y="1473"/>
                </a:lnTo>
                <a:lnTo>
                  <a:pt x="1680" y="1472"/>
                </a:lnTo>
                <a:lnTo>
                  <a:pt x="1680" y="1472"/>
                </a:lnTo>
                <a:lnTo>
                  <a:pt x="1666" y="1470"/>
                </a:lnTo>
                <a:lnTo>
                  <a:pt x="1650" y="1465"/>
                </a:lnTo>
                <a:lnTo>
                  <a:pt x="1621" y="1455"/>
                </a:lnTo>
                <a:lnTo>
                  <a:pt x="1621" y="1455"/>
                </a:lnTo>
                <a:lnTo>
                  <a:pt x="1560" y="1434"/>
                </a:lnTo>
                <a:lnTo>
                  <a:pt x="1498" y="1409"/>
                </a:lnTo>
                <a:lnTo>
                  <a:pt x="1435" y="1382"/>
                </a:lnTo>
                <a:lnTo>
                  <a:pt x="1371" y="1355"/>
                </a:lnTo>
                <a:lnTo>
                  <a:pt x="1247" y="1300"/>
                </a:lnTo>
                <a:lnTo>
                  <a:pt x="1189" y="1274"/>
                </a:lnTo>
                <a:lnTo>
                  <a:pt x="1134" y="1252"/>
                </a:lnTo>
                <a:lnTo>
                  <a:pt x="1134" y="1252"/>
                </a:lnTo>
                <a:lnTo>
                  <a:pt x="1132" y="1261"/>
                </a:lnTo>
                <a:lnTo>
                  <a:pt x="1131" y="1271"/>
                </a:lnTo>
                <a:lnTo>
                  <a:pt x="1131" y="1282"/>
                </a:lnTo>
                <a:lnTo>
                  <a:pt x="1132" y="1292"/>
                </a:lnTo>
                <a:lnTo>
                  <a:pt x="1133" y="1315"/>
                </a:lnTo>
                <a:lnTo>
                  <a:pt x="1132" y="1326"/>
                </a:lnTo>
                <a:lnTo>
                  <a:pt x="1131" y="1336"/>
                </a:lnTo>
                <a:lnTo>
                  <a:pt x="1131" y="1336"/>
                </a:lnTo>
                <a:lnTo>
                  <a:pt x="1123" y="1337"/>
                </a:lnTo>
                <a:lnTo>
                  <a:pt x="1120" y="1337"/>
                </a:lnTo>
                <a:lnTo>
                  <a:pt x="1117" y="1336"/>
                </a:lnTo>
                <a:lnTo>
                  <a:pt x="1113" y="1333"/>
                </a:lnTo>
                <a:lnTo>
                  <a:pt x="1108" y="1329"/>
                </a:lnTo>
                <a:lnTo>
                  <a:pt x="1105" y="1322"/>
                </a:lnTo>
                <a:lnTo>
                  <a:pt x="1102" y="1315"/>
                </a:lnTo>
                <a:lnTo>
                  <a:pt x="1096" y="1301"/>
                </a:lnTo>
                <a:lnTo>
                  <a:pt x="1096" y="1301"/>
                </a:lnTo>
                <a:lnTo>
                  <a:pt x="1090" y="1290"/>
                </a:lnTo>
                <a:lnTo>
                  <a:pt x="1084" y="1281"/>
                </a:lnTo>
                <a:lnTo>
                  <a:pt x="1069" y="1259"/>
                </a:lnTo>
                <a:lnTo>
                  <a:pt x="1054" y="1240"/>
                </a:lnTo>
                <a:lnTo>
                  <a:pt x="1047" y="1230"/>
                </a:lnTo>
                <a:lnTo>
                  <a:pt x="1043" y="1221"/>
                </a:lnTo>
                <a:lnTo>
                  <a:pt x="1043" y="1221"/>
                </a:lnTo>
                <a:lnTo>
                  <a:pt x="1035" y="1226"/>
                </a:lnTo>
                <a:lnTo>
                  <a:pt x="1026" y="1233"/>
                </a:lnTo>
                <a:lnTo>
                  <a:pt x="1020" y="1240"/>
                </a:lnTo>
                <a:lnTo>
                  <a:pt x="1013" y="1249"/>
                </a:lnTo>
                <a:lnTo>
                  <a:pt x="1007" y="1256"/>
                </a:lnTo>
                <a:lnTo>
                  <a:pt x="1000" y="1264"/>
                </a:lnTo>
                <a:lnTo>
                  <a:pt x="993" y="1271"/>
                </a:lnTo>
                <a:lnTo>
                  <a:pt x="984" y="1276"/>
                </a:lnTo>
                <a:lnTo>
                  <a:pt x="984" y="1276"/>
                </a:lnTo>
                <a:lnTo>
                  <a:pt x="983" y="1284"/>
                </a:lnTo>
                <a:lnTo>
                  <a:pt x="982" y="1291"/>
                </a:lnTo>
                <a:lnTo>
                  <a:pt x="979" y="1299"/>
                </a:lnTo>
                <a:lnTo>
                  <a:pt x="976" y="1305"/>
                </a:lnTo>
                <a:lnTo>
                  <a:pt x="970" y="1310"/>
                </a:lnTo>
                <a:lnTo>
                  <a:pt x="963" y="1314"/>
                </a:lnTo>
                <a:lnTo>
                  <a:pt x="953" y="1315"/>
                </a:lnTo>
                <a:lnTo>
                  <a:pt x="941" y="1315"/>
                </a:lnTo>
                <a:lnTo>
                  <a:pt x="941" y="1315"/>
                </a:lnTo>
                <a:lnTo>
                  <a:pt x="939" y="1279"/>
                </a:lnTo>
                <a:lnTo>
                  <a:pt x="938" y="1258"/>
                </a:lnTo>
                <a:lnTo>
                  <a:pt x="938" y="1237"/>
                </a:lnTo>
                <a:lnTo>
                  <a:pt x="940" y="1215"/>
                </a:lnTo>
                <a:lnTo>
                  <a:pt x="942" y="1194"/>
                </a:lnTo>
                <a:lnTo>
                  <a:pt x="948" y="1173"/>
                </a:lnTo>
                <a:lnTo>
                  <a:pt x="952" y="1162"/>
                </a:lnTo>
                <a:lnTo>
                  <a:pt x="956" y="1151"/>
                </a:lnTo>
                <a:lnTo>
                  <a:pt x="956" y="1151"/>
                </a:lnTo>
                <a:lnTo>
                  <a:pt x="940" y="1135"/>
                </a:lnTo>
                <a:lnTo>
                  <a:pt x="923" y="1120"/>
                </a:lnTo>
                <a:lnTo>
                  <a:pt x="888" y="1092"/>
                </a:lnTo>
                <a:lnTo>
                  <a:pt x="871" y="1078"/>
                </a:lnTo>
                <a:lnTo>
                  <a:pt x="854" y="1064"/>
                </a:lnTo>
                <a:lnTo>
                  <a:pt x="838" y="1048"/>
                </a:lnTo>
                <a:lnTo>
                  <a:pt x="823" y="1032"/>
                </a:lnTo>
                <a:lnTo>
                  <a:pt x="823" y="1032"/>
                </a:lnTo>
                <a:lnTo>
                  <a:pt x="809" y="1034"/>
                </a:lnTo>
                <a:lnTo>
                  <a:pt x="796" y="1036"/>
                </a:lnTo>
                <a:lnTo>
                  <a:pt x="783" y="1036"/>
                </a:lnTo>
                <a:lnTo>
                  <a:pt x="771" y="1034"/>
                </a:lnTo>
                <a:lnTo>
                  <a:pt x="759" y="1032"/>
                </a:lnTo>
                <a:lnTo>
                  <a:pt x="749" y="1028"/>
                </a:lnTo>
                <a:lnTo>
                  <a:pt x="738" y="1025"/>
                </a:lnTo>
                <a:lnTo>
                  <a:pt x="728" y="1019"/>
                </a:lnTo>
                <a:lnTo>
                  <a:pt x="720" y="1014"/>
                </a:lnTo>
                <a:lnTo>
                  <a:pt x="710" y="1007"/>
                </a:lnTo>
                <a:lnTo>
                  <a:pt x="703" y="1000"/>
                </a:lnTo>
                <a:lnTo>
                  <a:pt x="694" y="993"/>
                </a:lnTo>
                <a:lnTo>
                  <a:pt x="688" y="984"/>
                </a:lnTo>
                <a:lnTo>
                  <a:pt x="681" y="976"/>
                </a:lnTo>
                <a:lnTo>
                  <a:pt x="669" y="958"/>
                </a:lnTo>
                <a:lnTo>
                  <a:pt x="669" y="958"/>
                </a:lnTo>
                <a:lnTo>
                  <a:pt x="635" y="952"/>
                </a:lnTo>
                <a:lnTo>
                  <a:pt x="601" y="946"/>
                </a:lnTo>
                <a:lnTo>
                  <a:pt x="530" y="936"/>
                </a:lnTo>
                <a:lnTo>
                  <a:pt x="495" y="931"/>
                </a:lnTo>
                <a:lnTo>
                  <a:pt x="461" y="925"/>
                </a:lnTo>
                <a:lnTo>
                  <a:pt x="426" y="918"/>
                </a:lnTo>
                <a:lnTo>
                  <a:pt x="392" y="909"/>
                </a:lnTo>
                <a:lnTo>
                  <a:pt x="392" y="909"/>
                </a:lnTo>
                <a:lnTo>
                  <a:pt x="374" y="903"/>
                </a:lnTo>
                <a:lnTo>
                  <a:pt x="357" y="895"/>
                </a:lnTo>
                <a:lnTo>
                  <a:pt x="341" y="889"/>
                </a:lnTo>
                <a:lnTo>
                  <a:pt x="331" y="887"/>
                </a:lnTo>
                <a:lnTo>
                  <a:pt x="323" y="885"/>
                </a:lnTo>
                <a:lnTo>
                  <a:pt x="323" y="885"/>
                </a:lnTo>
                <a:lnTo>
                  <a:pt x="313" y="885"/>
                </a:lnTo>
                <a:lnTo>
                  <a:pt x="303" y="885"/>
                </a:lnTo>
                <a:lnTo>
                  <a:pt x="294" y="886"/>
                </a:lnTo>
                <a:lnTo>
                  <a:pt x="284" y="885"/>
                </a:lnTo>
                <a:lnTo>
                  <a:pt x="284" y="885"/>
                </a:lnTo>
                <a:lnTo>
                  <a:pt x="259" y="879"/>
                </a:lnTo>
                <a:lnTo>
                  <a:pt x="235" y="873"/>
                </a:lnTo>
                <a:lnTo>
                  <a:pt x="188" y="859"/>
                </a:lnTo>
                <a:lnTo>
                  <a:pt x="164" y="852"/>
                </a:lnTo>
                <a:lnTo>
                  <a:pt x="140" y="848"/>
                </a:lnTo>
                <a:lnTo>
                  <a:pt x="128" y="846"/>
                </a:lnTo>
                <a:lnTo>
                  <a:pt x="116" y="846"/>
                </a:lnTo>
                <a:lnTo>
                  <a:pt x="104" y="846"/>
                </a:lnTo>
                <a:lnTo>
                  <a:pt x="91" y="846"/>
                </a:lnTo>
                <a:lnTo>
                  <a:pt x="91" y="846"/>
                </a:lnTo>
                <a:lnTo>
                  <a:pt x="84" y="842"/>
                </a:lnTo>
                <a:lnTo>
                  <a:pt x="75" y="838"/>
                </a:lnTo>
                <a:lnTo>
                  <a:pt x="57" y="833"/>
                </a:lnTo>
                <a:lnTo>
                  <a:pt x="38" y="829"/>
                </a:lnTo>
                <a:lnTo>
                  <a:pt x="18" y="826"/>
                </a:lnTo>
                <a:lnTo>
                  <a:pt x="18" y="826"/>
                </a:lnTo>
                <a:lnTo>
                  <a:pt x="14" y="821"/>
                </a:lnTo>
                <a:lnTo>
                  <a:pt x="12" y="817"/>
                </a:lnTo>
                <a:lnTo>
                  <a:pt x="9" y="810"/>
                </a:lnTo>
                <a:lnTo>
                  <a:pt x="6" y="801"/>
                </a:lnTo>
                <a:lnTo>
                  <a:pt x="0" y="790"/>
                </a:lnTo>
                <a:lnTo>
                  <a:pt x="0" y="790"/>
                </a:lnTo>
                <a:lnTo>
                  <a:pt x="9" y="775"/>
                </a:lnTo>
                <a:lnTo>
                  <a:pt x="20" y="762"/>
                </a:lnTo>
                <a:lnTo>
                  <a:pt x="30" y="751"/>
                </a:lnTo>
                <a:lnTo>
                  <a:pt x="43" y="741"/>
                </a:lnTo>
                <a:lnTo>
                  <a:pt x="58" y="731"/>
                </a:lnTo>
                <a:lnTo>
                  <a:pt x="73" y="724"/>
                </a:lnTo>
                <a:lnTo>
                  <a:pt x="89" y="716"/>
                </a:lnTo>
                <a:lnTo>
                  <a:pt x="105" y="710"/>
                </a:lnTo>
                <a:lnTo>
                  <a:pt x="105" y="710"/>
                </a:lnTo>
                <a:lnTo>
                  <a:pt x="104" y="685"/>
                </a:lnTo>
                <a:lnTo>
                  <a:pt x="103" y="674"/>
                </a:lnTo>
                <a:lnTo>
                  <a:pt x="101" y="663"/>
                </a:lnTo>
                <a:lnTo>
                  <a:pt x="98" y="653"/>
                </a:lnTo>
                <a:lnTo>
                  <a:pt x="93" y="643"/>
                </a:lnTo>
                <a:lnTo>
                  <a:pt x="87" y="633"/>
                </a:lnTo>
                <a:lnTo>
                  <a:pt x="77" y="622"/>
                </a:lnTo>
                <a:lnTo>
                  <a:pt x="77" y="622"/>
                </a:lnTo>
                <a:lnTo>
                  <a:pt x="84" y="613"/>
                </a:lnTo>
                <a:lnTo>
                  <a:pt x="90" y="604"/>
                </a:lnTo>
                <a:lnTo>
                  <a:pt x="98" y="595"/>
                </a:lnTo>
                <a:lnTo>
                  <a:pt x="105" y="588"/>
                </a:lnTo>
                <a:lnTo>
                  <a:pt x="121" y="574"/>
                </a:lnTo>
                <a:lnTo>
                  <a:pt x="139" y="561"/>
                </a:lnTo>
                <a:lnTo>
                  <a:pt x="158" y="550"/>
                </a:lnTo>
                <a:lnTo>
                  <a:pt x="177" y="539"/>
                </a:lnTo>
                <a:lnTo>
                  <a:pt x="195" y="528"/>
                </a:lnTo>
                <a:lnTo>
                  <a:pt x="214" y="517"/>
                </a:lnTo>
                <a:lnTo>
                  <a:pt x="214" y="517"/>
                </a:lnTo>
                <a:lnTo>
                  <a:pt x="240" y="500"/>
                </a:lnTo>
                <a:lnTo>
                  <a:pt x="266" y="482"/>
                </a:lnTo>
                <a:lnTo>
                  <a:pt x="315" y="443"/>
                </a:lnTo>
                <a:lnTo>
                  <a:pt x="315" y="443"/>
                </a:lnTo>
                <a:lnTo>
                  <a:pt x="328" y="435"/>
                </a:lnTo>
                <a:lnTo>
                  <a:pt x="339" y="425"/>
                </a:lnTo>
                <a:lnTo>
                  <a:pt x="361" y="404"/>
                </a:lnTo>
                <a:lnTo>
                  <a:pt x="384" y="383"/>
                </a:lnTo>
                <a:lnTo>
                  <a:pt x="394" y="373"/>
                </a:lnTo>
                <a:lnTo>
                  <a:pt x="406" y="363"/>
                </a:lnTo>
                <a:lnTo>
                  <a:pt x="406" y="363"/>
                </a:lnTo>
                <a:lnTo>
                  <a:pt x="422" y="353"/>
                </a:lnTo>
                <a:lnTo>
                  <a:pt x="438" y="344"/>
                </a:lnTo>
                <a:lnTo>
                  <a:pt x="454" y="335"/>
                </a:lnTo>
                <a:lnTo>
                  <a:pt x="469" y="325"/>
                </a:lnTo>
                <a:lnTo>
                  <a:pt x="469" y="325"/>
                </a:lnTo>
                <a:lnTo>
                  <a:pt x="480" y="316"/>
                </a:lnTo>
                <a:lnTo>
                  <a:pt x="490" y="307"/>
                </a:lnTo>
                <a:lnTo>
                  <a:pt x="510" y="288"/>
                </a:lnTo>
                <a:lnTo>
                  <a:pt x="530" y="268"/>
                </a:lnTo>
                <a:lnTo>
                  <a:pt x="550" y="247"/>
                </a:lnTo>
                <a:lnTo>
                  <a:pt x="550" y="247"/>
                </a:lnTo>
                <a:lnTo>
                  <a:pt x="609" y="191"/>
                </a:lnTo>
                <a:lnTo>
                  <a:pt x="639" y="161"/>
                </a:lnTo>
                <a:lnTo>
                  <a:pt x="668" y="131"/>
                </a:lnTo>
                <a:lnTo>
                  <a:pt x="697" y="100"/>
                </a:lnTo>
                <a:lnTo>
                  <a:pt x="725" y="69"/>
                </a:lnTo>
                <a:lnTo>
                  <a:pt x="752" y="37"/>
                </a:lnTo>
                <a:lnTo>
                  <a:pt x="778" y="3"/>
                </a:lnTo>
                <a:lnTo>
                  <a:pt x="778" y="3"/>
                </a:lnTo>
                <a:lnTo>
                  <a:pt x="788" y="0"/>
                </a:lnTo>
                <a:lnTo>
                  <a:pt x="799" y="0"/>
                </a:lnTo>
                <a:lnTo>
                  <a:pt x="810" y="0"/>
                </a:lnTo>
                <a:lnTo>
                  <a:pt x="820" y="2"/>
                </a:lnTo>
                <a:lnTo>
                  <a:pt x="842" y="7"/>
                </a:lnTo>
                <a:lnTo>
                  <a:pt x="851" y="9"/>
                </a:lnTo>
                <a:lnTo>
                  <a:pt x="861" y="10"/>
                </a:lnTo>
                <a:lnTo>
                  <a:pt x="861" y="10"/>
                </a:lnTo>
                <a:lnTo>
                  <a:pt x="899" y="13"/>
                </a:lnTo>
                <a:lnTo>
                  <a:pt x="937" y="14"/>
                </a:lnTo>
                <a:lnTo>
                  <a:pt x="976" y="14"/>
                </a:lnTo>
                <a:lnTo>
                  <a:pt x="1014" y="13"/>
                </a:lnTo>
                <a:lnTo>
                  <a:pt x="1092" y="10"/>
                </a:lnTo>
                <a:lnTo>
                  <a:pt x="1169" y="7"/>
                </a:lnTo>
                <a:lnTo>
                  <a:pt x="1208" y="5"/>
                </a:lnTo>
                <a:lnTo>
                  <a:pt x="1245" y="7"/>
                </a:lnTo>
                <a:lnTo>
                  <a:pt x="1283" y="8"/>
                </a:lnTo>
                <a:lnTo>
                  <a:pt x="1319" y="11"/>
                </a:lnTo>
                <a:lnTo>
                  <a:pt x="1354" y="16"/>
                </a:lnTo>
                <a:lnTo>
                  <a:pt x="1388" y="23"/>
                </a:lnTo>
                <a:lnTo>
                  <a:pt x="1405" y="28"/>
                </a:lnTo>
                <a:lnTo>
                  <a:pt x="1421" y="32"/>
                </a:lnTo>
                <a:lnTo>
                  <a:pt x="1437" y="39"/>
                </a:lnTo>
                <a:lnTo>
                  <a:pt x="1453" y="45"/>
                </a:lnTo>
                <a:lnTo>
                  <a:pt x="1453" y="45"/>
                </a:lnTo>
                <a:lnTo>
                  <a:pt x="1461" y="54"/>
                </a:lnTo>
                <a:lnTo>
                  <a:pt x="1469" y="61"/>
                </a:lnTo>
                <a:lnTo>
                  <a:pt x="1489" y="75"/>
                </a:lnTo>
                <a:lnTo>
                  <a:pt x="1498" y="83"/>
                </a:lnTo>
                <a:lnTo>
                  <a:pt x="1507" y="91"/>
                </a:lnTo>
                <a:lnTo>
                  <a:pt x="1514" y="101"/>
                </a:lnTo>
                <a:lnTo>
                  <a:pt x="1516" y="106"/>
                </a:lnTo>
                <a:lnTo>
                  <a:pt x="1520" y="111"/>
                </a:lnTo>
                <a:lnTo>
                  <a:pt x="1520" y="111"/>
                </a:lnTo>
                <a:close/>
                <a:moveTo>
                  <a:pt x="1358" y="283"/>
                </a:moveTo>
                <a:lnTo>
                  <a:pt x="1358" y="283"/>
                </a:lnTo>
                <a:lnTo>
                  <a:pt x="1364" y="277"/>
                </a:lnTo>
                <a:lnTo>
                  <a:pt x="1369" y="271"/>
                </a:lnTo>
                <a:lnTo>
                  <a:pt x="1379" y="257"/>
                </a:lnTo>
                <a:lnTo>
                  <a:pt x="1389" y="243"/>
                </a:lnTo>
                <a:lnTo>
                  <a:pt x="1401" y="230"/>
                </a:lnTo>
                <a:lnTo>
                  <a:pt x="1401" y="230"/>
                </a:lnTo>
                <a:lnTo>
                  <a:pt x="1410" y="221"/>
                </a:lnTo>
                <a:lnTo>
                  <a:pt x="1424" y="210"/>
                </a:lnTo>
                <a:lnTo>
                  <a:pt x="1439" y="197"/>
                </a:lnTo>
                <a:lnTo>
                  <a:pt x="1454" y="183"/>
                </a:lnTo>
                <a:lnTo>
                  <a:pt x="1469" y="169"/>
                </a:lnTo>
                <a:lnTo>
                  <a:pt x="1481" y="155"/>
                </a:lnTo>
                <a:lnTo>
                  <a:pt x="1485" y="148"/>
                </a:lnTo>
                <a:lnTo>
                  <a:pt x="1489" y="141"/>
                </a:lnTo>
                <a:lnTo>
                  <a:pt x="1491" y="135"/>
                </a:lnTo>
                <a:lnTo>
                  <a:pt x="1492" y="129"/>
                </a:lnTo>
                <a:lnTo>
                  <a:pt x="1492" y="129"/>
                </a:lnTo>
                <a:lnTo>
                  <a:pt x="1490" y="124"/>
                </a:lnTo>
                <a:lnTo>
                  <a:pt x="1486" y="119"/>
                </a:lnTo>
                <a:lnTo>
                  <a:pt x="1475" y="106"/>
                </a:lnTo>
                <a:lnTo>
                  <a:pt x="1462" y="93"/>
                </a:lnTo>
                <a:lnTo>
                  <a:pt x="1449" y="84"/>
                </a:lnTo>
                <a:lnTo>
                  <a:pt x="1449" y="84"/>
                </a:lnTo>
                <a:lnTo>
                  <a:pt x="1436" y="75"/>
                </a:lnTo>
                <a:lnTo>
                  <a:pt x="1420" y="68"/>
                </a:lnTo>
                <a:lnTo>
                  <a:pt x="1403" y="61"/>
                </a:lnTo>
                <a:lnTo>
                  <a:pt x="1386" y="55"/>
                </a:lnTo>
                <a:lnTo>
                  <a:pt x="1370" y="50"/>
                </a:lnTo>
                <a:lnTo>
                  <a:pt x="1354" y="46"/>
                </a:lnTo>
                <a:lnTo>
                  <a:pt x="1339" y="43"/>
                </a:lnTo>
                <a:lnTo>
                  <a:pt x="1327" y="42"/>
                </a:lnTo>
                <a:lnTo>
                  <a:pt x="1327" y="42"/>
                </a:lnTo>
                <a:lnTo>
                  <a:pt x="1299" y="39"/>
                </a:lnTo>
                <a:lnTo>
                  <a:pt x="1270" y="37"/>
                </a:lnTo>
                <a:lnTo>
                  <a:pt x="1207" y="35"/>
                </a:lnTo>
                <a:lnTo>
                  <a:pt x="1139" y="34"/>
                </a:lnTo>
                <a:lnTo>
                  <a:pt x="1070" y="35"/>
                </a:lnTo>
                <a:lnTo>
                  <a:pt x="998" y="35"/>
                </a:lnTo>
                <a:lnTo>
                  <a:pt x="929" y="35"/>
                </a:lnTo>
                <a:lnTo>
                  <a:pt x="861" y="32"/>
                </a:lnTo>
                <a:lnTo>
                  <a:pt x="829" y="30"/>
                </a:lnTo>
                <a:lnTo>
                  <a:pt x="798" y="27"/>
                </a:lnTo>
                <a:lnTo>
                  <a:pt x="798" y="27"/>
                </a:lnTo>
                <a:lnTo>
                  <a:pt x="762" y="69"/>
                </a:lnTo>
                <a:lnTo>
                  <a:pt x="724" y="109"/>
                </a:lnTo>
                <a:lnTo>
                  <a:pt x="687" y="150"/>
                </a:lnTo>
                <a:lnTo>
                  <a:pt x="647" y="189"/>
                </a:lnTo>
                <a:lnTo>
                  <a:pt x="607" y="227"/>
                </a:lnTo>
                <a:lnTo>
                  <a:pt x="568" y="265"/>
                </a:lnTo>
                <a:lnTo>
                  <a:pt x="527" y="302"/>
                </a:lnTo>
                <a:lnTo>
                  <a:pt x="485" y="338"/>
                </a:lnTo>
                <a:lnTo>
                  <a:pt x="442" y="375"/>
                </a:lnTo>
                <a:lnTo>
                  <a:pt x="400" y="410"/>
                </a:lnTo>
                <a:lnTo>
                  <a:pt x="357" y="444"/>
                </a:lnTo>
                <a:lnTo>
                  <a:pt x="312" y="479"/>
                </a:lnTo>
                <a:lnTo>
                  <a:pt x="268" y="512"/>
                </a:lnTo>
                <a:lnTo>
                  <a:pt x="222" y="544"/>
                </a:lnTo>
                <a:lnTo>
                  <a:pt x="177" y="576"/>
                </a:lnTo>
                <a:lnTo>
                  <a:pt x="130" y="608"/>
                </a:lnTo>
                <a:lnTo>
                  <a:pt x="130" y="608"/>
                </a:lnTo>
                <a:lnTo>
                  <a:pt x="147" y="614"/>
                </a:lnTo>
                <a:lnTo>
                  <a:pt x="165" y="618"/>
                </a:lnTo>
                <a:lnTo>
                  <a:pt x="183" y="621"/>
                </a:lnTo>
                <a:lnTo>
                  <a:pt x="202" y="623"/>
                </a:lnTo>
                <a:lnTo>
                  <a:pt x="221" y="625"/>
                </a:lnTo>
                <a:lnTo>
                  <a:pt x="240" y="626"/>
                </a:lnTo>
                <a:lnTo>
                  <a:pt x="279" y="626"/>
                </a:lnTo>
                <a:lnTo>
                  <a:pt x="358" y="624"/>
                </a:lnTo>
                <a:lnTo>
                  <a:pt x="396" y="624"/>
                </a:lnTo>
                <a:lnTo>
                  <a:pt x="435" y="625"/>
                </a:lnTo>
                <a:lnTo>
                  <a:pt x="435" y="625"/>
                </a:lnTo>
                <a:lnTo>
                  <a:pt x="466" y="629"/>
                </a:lnTo>
                <a:lnTo>
                  <a:pt x="499" y="633"/>
                </a:lnTo>
                <a:lnTo>
                  <a:pt x="563" y="644"/>
                </a:lnTo>
                <a:lnTo>
                  <a:pt x="563" y="644"/>
                </a:lnTo>
                <a:lnTo>
                  <a:pt x="604" y="651"/>
                </a:lnTo>
                <a:lnTo>
                  <a:pt x="644" y="660"/>
                </a:lnTo>
                <a:lnTo>
                  <a:pt x="663" y="665"/>
                </a:lnTo>
                <a:lnTo>
                  <a:pt x="681" y="671"/>
                </a:lnTo>
                <a:lnTo>
                  <a:pt x="700" y="679"/>
                </a:lnTo>
                <a:lnTo>
                  <a:pt x="718" y="686"/>
                </a:lnTo>
                <a:lnTo>
                  <a:pt x="736" y="694"/>
                </a:lnTo>
                <a:lnTo>
                  <a:pt x="752" y="704"/>
                </a:lnTo>
                <a:lnTo>
                  <a:pt x="768" y="713"/>
                </a:lnTo>
                <a:lnTo>
                  <a:pt x="782" y="724"/>
                </a:lnTo>
                <a:lnTo>
                  <a:pt x="796" y="736"/>
                </a:lnTo>
                <a:lnTo>
                  <a:pt x="809" y="749"/>
                </a:lnTo>
                <a:lnTo>
                  <a:pt x="820" y="761"/>
                </a:lnTo>
                <a:lnTo>
                  <a:pt x="830" y="776"/>
                </a:lnTo>
                <a:lnTo>
                  <a:pt x="830" y="776"/>
                </a:lnTo>
                <a:lnTo>
                  <a:pt x="832" y="779"/>
                </a:lnTo>
                <a:lnTo>
                  <a:pt x="833" y="781"/>
                </a:lnTo>
                <a:lnTo>
                  <a:pt x="834" y="785"/>
                </a:lnTo>
                <a:lnTo>
                  <a:pt x="833" y="791"/>
                </a:lnTo>
                <a:lnTo>
                  <a:pt x="832" y="797"/>
                </a:lnTo>
                <a:lnTo>
                  <a:pt x="831" y="802"/>
                </a:lnTo>
                <a:lnTo>
                  <a:pt x="830" y="806"/>
                </a:lnTo>
                <a:lnTo>
                  <a:pt x="831" y="809"/>
                </a:lnTo>
                <a:lnTo>
                  <a:pt x="832" y="810"/>
                </a:lnTo>
                <a:lnTo>
                  <a:pt x="834" y="811"/>
                </a:lnTo>
                <a:lnTo>
                  <a:pt x="836" y="812"/>
                </a:lnTo>
                <a:lnTo>
                  <a:pt x="836" y="812"/>
                </a:lnTo>
                <a:lnTo>
                  <a:pt x="846" y="809"/>
                </a:lnTo>
                <a:lnTo>
                  <a:pt x="854" y="803"/>
                </a:lnTo>
                <a:lnTo>
                  <a:pt x="860" y="798"/>
                </a:lnTo>
                <a:lnTo>
                  <a:pt x="866" y="791"/>
                </a:lnTo>
                <a:lnTo>
                  <a:pt x="876" y="777"/>
                </a:lnTo>
                <a:lnTo>
                  <a:pt x="886" y="762"/>
                </a:lnTo>
                <a:lnTo>
                  <a:pt x="886" y="762"/>
                </a:lnTo>
                <a:lnTo>
                  <a:pt x="938" y="718"/>
                </a:lnTo>
                <a:lnTo>
                  <a:pt x="963" y="694"/>
                </a:lnTo>
                <a:lnTo>
                  <a:pt x="987" y="670"/>
                </a:lnTo>
                <a:lnTo>
                  <a:pt x="1011" y="645"/>
                </a:lnTo>
                <a:lnTo>
                  <a:pt x="1033" y="619"/>
                </a:lnTo>
                <a:lnTo>
                  <a:pt x="1055" y="592"/>
                </a:lnTo>
                <a:lnTo>
                  <a:pt x="1075" y="563"/>
                </a:lnTo>
                <a:lnTo>
                  <a:pt x="1075" y="563"/>
                </a:lnTo>
                <a:lnTo>
                  <a:pt x="1112" y="530"/>
                </a:lnTo>
                <a:lnTo>
                  <a:pt x="1148" y="495"/>
                </a:lnTo>
                <a:lnTo>
                  <a:pt x="1183" y="459"/>
                </a:lnTo>
                <a:lnTo>
                  <a:pt x="1219" y="423"/>
                </a:lnTo>
                <a:lnTo>
                  <a:pt x="1288" y="350"/>
                </a:lnTo>
                <a:lnTo>
                  <a:pt x="1323" y="316"/>
                </a:lnTo>
                <a:lnTo>
                  <a:pt x="1358" y="283"/>
                </a:lnTo>
                <a:lnTo>
                  <a:pt x="1358" y="283"/>
                </a:lnTo>
                <a:close/>
                <a:moveTo>
                  <a:pt x="2152" y="391"/>
                </a:moveTo>
                <a:lnTo>
                  <a:pt x="2152" y="391"/>
                </a:lnTo>
                <a:lnTo>
                  <a:pt x="2138" y="382"/>
                </a:lnTo>
                <a:lnTo>
                  <a:pt x="2125" y="372"/>
                </a:lnTo>
                <a:lnTo>
                  <a:pt x="2112" y="361"/>
                </a:lnTo>
                <a:lnTo>
                  <a:pt x="2100" y="350"/>
                </a:lnTo>
                <a:lnTo>
                  <a:pt x="2087" y="338"/>
                </a:lnTo>
                <a:lnTo>
                  <a:pt x="2076" y="326"/>
                </a:lnTo>
                <a:lnTo>
                  <a:pt x="2054" y="300"/>
                </a:lnTo>
                <a:lnTo>
                  <a:pt x="2012" y="247"/>
                </a:lnTo>
                <a:lnTo>
                  <a:pt x="1990" y="222"/>
                </a:lnTo>
                <a:lnTo>
                  <a:pt x="1979" y="210"/>
                </a:lnTo>
                <a:lnTo>
                  <a:pt x="1967" y="199"/>
                </a:lnTo>
                <a:lnTo>
                  <a:pt x="1967" y="199"/>
                </a:lnTo>
                <a:lnTo>
                  <a:pt x="1954" y="187"/>
                </a:lnTo>
                <a:lnTo>
                  <a:pt x="1940" y="177"/>
                </a:lnTo>
                <a:lnTo>
                  <a:pt x="1926" y="166"/>
                </a:lnTo>
                <a:lnTo>
                  <a:pt x="1911" y="156"/>
                </a:lnTo>
                <a:lnTo>
                  <a:pt x="1895" y="147"/>
                </a:lnTo>
                <a:lnTo>
                  <a:pt x="1878" y="138"/>
                </a:lnTo>
                <a:lnTo>
                  <a:pt x="1861" y="131"/>
                </a:lnTo>
                <a:lnTo>
                  <a:pt x="1843" y="123"/>
                </a:lnTo>
                <a:lnTo>
                  <a:pt x="1825" y="117"/>
                </a:lnTo>
                <a:lnTo>
                  <a:pt x="1807" y="110"/>
                </a:lnTo>
                <a:lnTo>
                  <a:pt x="1787" y="105"/>
                </a:lnTo>
                <a:lnTo>
                  <a:pt x="1768" y="101"/>
                </a:lnTo>
                <a:lnTo>
                  <a:pt x="1749" y="98"/>
                </a:lnTo>
                <a:lnTo>
                  <a:pt x="1729" y="95"/>
                </a:lnTo>
                <a:lnTo>
                  <a:pt x="1710" y="94"/>
                </a:lnTo>
                <a:lnTo>
                  <a:pt x="1691" y="94"/>
                </a:lnTo>
                <a:lnTo>
                  <a:pt x="1691" y="94"/>
                </a:lnTo>
                <a:lnTo>
                  <a:pt x="1677" y="94"/>
                </a:lnTo>
                <a:lnTo>
                  <a:pt x="1665" y="96"/>
                </a:lnTo>
                <a:lnTo>
                  <a:pt x="1653" y="100"/>
                </a:lnTo>
                <a:lnTo>
                  <a:pt x="1642" y="103"/>
                </a:lnTo>
                <a:lnTo>
                  <a:pt x="1620" y="110"/>
                </a:lnTo>
                <a:lnTo>
                  <a:pt x="1597" y="118"/>
                </a:lnTo>
                <a:lnTo>
                  <a:pt x="1597" y="118"/>
                </a:lnTo>
                <a:lnTo>
                  <a:pt x="1573" y="126"/>
                </a:lnTo>
                <a:lnTo>
                  <a:pt x="1554" y="135"/>
                </a:lnTo>
                <a:lnTo>
                  <a:pt x="1538" y="145"/>
                </a:lnTo>
                <a:lnTo>
                  <a:pt x="1525" y="154"/>
                </a:lnTo>
                <a:lnTo>
                  <a:pt x="1512" y="165"/>
                </a:lnTo>
                <a:lnTo>
                  <a:pt x="1500" y="177"/>
                </a:lnTo>
                <a:lnTo>
                  <a:pt x="1474" y="202"/>
                </a:lnTo>
                <a:lnTo>
                  <a:pt x="1474" y="202"/>
                </a:lnTo>
                <a:lnTo>
                  <a:pt x="1455" y="220"/>
                </a:lnTo>
                <a:lnTo>
                  <a:pt x="1437" y="238"/>
                </a:lnTo>
                <a:lnTo>
                  <a:pt x="1401" y="276"/>
                </a:lnTo>
                <a:lnTo>
                  <a:pt x="1401" y="276"/>
                </a:lnTo>
                <a:lnTo>
                  <a:pt x="1380" y="295"/>
                </a:lnTo>
                <a:lnTo>
                  <a:pt x="1361" y="312"/>
                </a:lnTo>
                <a:lnTo>
                  <a:pt x="1341" y="329"/>
                </a:lnTo>
                <a:lnTo>
                  <a:pt x="1324" y="346"/>
                </a:lnTo>
                <a:lnTo>
                  <a:pt x="1324" y="346"/>
                </a:lnTo>
                <a:lnTo>
                  <a:pt x="1315" y="356"/>
                </a:lnTo>
                <a:lnTo>
                  <a:pt x="1306" y="366"/>
                </a:lnTo>
                <a:lnTo>
                  <a:pt x="1290" y="388"/>
                </a:lnTo>
                <a:lnTo>
                  <a:pt x="1275" y="408"/>
                </a:lnTo>
                <a:lnTo>
                  <a:pt x="1268" y="418"/>
                </a:lnTo>
                <a:lnTo>
                  <a:pt x="1260" y="426"/>
                </a:lnTo>
                <a:lnTo>
                  <a:pt x="1260" y="426"/>
                </a:lnTo>
                <a:lnTo>
                  <a:pt x="1253" y="433"/>
                </a:lnTo>
                <a:lnTo>
                  <a:pt x="1243" y="439"/>
                </a:lnTo>
                <a:lnTo>
                  <a:pt x="1234" y="444"/>
                </a:lnTo>
                <a:lnTo>
                  <a:pt x="1225" y="451"/>
                </a:lnTo>
                <a:lnTo>
                  <a:pt x="1225" y="451"/>
                </a:lnTo>
                <a:lnTo>
                  <a:pt x="1199" y="476"/>
                </a:lnTo>
                <a:lnTo>
                  <a:pt x="1175" y="501"/>
                </a:lnTo>
                <a:lnTo>
                  <a:pt x="1150" y="527"/>
                </a:lnTo>
                <a:lnTo>
                  <a:pt x="1126" y="554"/>
                </a:lnTo>
                <a:lnTo>
                  <a:pt x="1078" y="608"/>
                </a:lnTo>
                <a:lnTo>
                  <a:pt x="1032" y="661"/>
                </a:lnTo>
                <a:lnTo>
                  <a:pt x="1032" y="661"/>
                </a:lnTo>
                <a:lnTo>
                  <a:pt x="1012" y="683"/>
                </a:lnTo>
                <a:lnTo>
                  <a:pt x="992" y="705"/>
                </a:lnTo>
                <a:lnTo>
                  <a:pt x="950" y="745"/>
                </a:lnTo>
                <a:lnTo>
                  <a:pt x="930" y="766"/>
                </a:lnTo>
                <a:lnTo>
                  <a:pt x="909" y="786"/>
                </a:lnTo>
                <a:lnTo>
                  <a:pt x="890" y="807"/>
                </a:lnTo>
                <a:lnTo>
                  <a:pt x="872" y="829"/>
                </a:lnTo>
                <a:lnTo>
                  <a:pt x="872" y="829"/>
                </a:lnTo>
                <a:lnTo>
                  <a:pt x="894" y="826"/>
                </a:lnTo>
                <a:lnTo>
                  <a:pt x="916" y="826"/>
                </a:lnTo>
                <a:lnTo>
                  <a:pt x="936" y="827"/>
                </a:lnTo>
                <a:lnTo>
                  <a:pt x="956" y="830"/>
                </a:lnTo>
                <a:lnTo>
                  <a:pt x="977" y="834"/>
                </a:lnTo>
                <a:lnTo>
                  <a:pt x="996" y="840"/>
                </a:lnTo>
                <a:lnTo>
                  <a:pt x="1015" y="847"/>
                </a:lnTo>
                <a:lnTo>
                  <a:pt x="1035" y="856"/>
                </a:lnTo>
                <a:lnTo>
                  <a:pt x="1071" y="873"/>
                </a:lnTo>
                <a:lnTo>
                  <a:pt x="1106" y="892"/>
                </a:lnTo>
                <a:lnTo>
                  <a:pt x="1142" y="910"/>
                </a:lnTo>
                <a:lnTo>
                  <a:pt x="1159" y="919"/>
                </a:lnTo>
                <a:lnTo>
                  <a:pt x="1176" y="926"/>
                </a:lnTo>
                <a:lnTo>
                  <a:pt x="1176" y="926"/>
                </a:lnTo>
                <a:lnTo>
                  <a:pt x="1202" y="949"/>
                </a:lnTo>
                <a:lnTo>
                  <a:pt x="1227" y="970"/>
                </a:lnTo>
                <a:lnTo>
                  <a:pt x="1254" y="991"/>
                </a:lnTo>
                <a:lnTo>
                  <a:pt x="1282" y="1011"/>
                </a:lnTo>
                <a:lnTo>
                  <a:pt x="1310" y="1029"/>
                </a:lnTo>
                <a:lnTo>
                  <a:pt x="1339" y="1047"/>
                </a:lnTo>
                <a:lnTo>
                  <a:pt x="1369" y="1064"/>
                </a:lnTo>
                <a:lnTo>
                  <a:pt x="1400" y="1079"/>
                </a:lnTo>
                <a:lnTo>
                  <a:pt x="1432" y="1093"/>
                </a:lnTo>
                <a:lnTo>
                  <a:pt x="1464" y="1106"/>
                </a:lnTo>
                <a:lnTo>
                  <a:pt x="1498" y="1118"/>
                </a:lnTo>
                <a:lnTo>
                  <a:pt x="1533" y="1127"/>
                </a:lnTo>
                <a:lnTo>
                  <a:pt x="1569" y="1135"/>
                </a:lnTo>
                <a:lnTo>
                  <a:pt x="1606" y="1140"/>
                </a:lnTo>
                <a:lnTo>
                  <a:pt x="1645" y="1145"/>
                </a:lnTo>
                <a:lnTo>
                  <a:pt x="1683" y="1147"/>
                </a:lnTo>
                <a:lnTo>
                  <a:pt x="1683" y="1147"/>
                </a:lnTo>
                <a:lnTo>
                  <a:pt x="1687" y="1147"/>
                </a:lnTo>
                <a:lnTo>
                  <a:pt x="1690" y="1149"/>
                </a:lnTo>
                <a:lnTo>
                  <a:pt x="1695" y="1153"/>
                </a:lnTo>
                <a:lnTo>
                  <a:pt x="1701" y="1160"/>
                </a:lnTo>
                <a:lnTo>
                  <a:pt x="1704" y="1163"/>
                </a:lnTo>
                <a:lnTo>
                  <a:pt x="1708" y="1165"/>
                </a:lnTo>
                <a:lnTo>
                  <a:pt x="1708" y="1165"/>
                </a:lnTo>
                <a:lnTo>
                  <a:pt x="1736" y="1139"/>
                </a:lnTo>
                <a:lnTo>
                  <a:pt x="1762" y="1114"/>
                </a:lnTo>
                <a:lnTo>
                  <a:pt x="1786" y="1086"/>
                </a:lnTo>
                <a:lnTo>
                  <a:pt x="1810" y="1056"/>
                </a:lnTo>
                <a:lnTo>
                  <a:pt x="1810" y="1056"/>
                </a:lnTo>
                <a:lnTo>
                  <a:pt x="1821" y="1042"/>
                </a:lnTo>
                <a:lnTo>
                  <a:pt x="1833" y="1027"/>
                </a:lnTo>
                <a:lnTo>
                  <a:pt x="1858" y="997"/>
                </a:lnTo>
                <a:lnTo>
                  <a:pt x="1870" y="982"/>
                </a:lnTo>
                <a:lnTo>
                  <a:pt x="1880" y="966"/>
                </a:lnTo>
                <a:lnTo>
                  <a:pt x="1890" y="949"/>
                </a:lnTo>
                <a:lnTo>
                  <a:pt x="1898" y="931"/>
                </a:lnTo>
                <a:lnTo>
                  <a:pt x="1898" y="931"/>
                </a:lnTo>
                <a:lnTo>
                  <a:pt x="2009" y="804"/>
                </a:lnTo>
                <a:lnTo>
                  <a:pt x="2065" y="741"/>
                </a:lnTo>
                <a:lnTo>
                  <a:pt x="2119" y="677"/>
                </a:lnTo>
                <a:lnTo>
                  <a:pt x="2173" y="612"/>
                </a:lnTo>
                <a:lnTo>
                  <a:pt x="2226" y="545"/>
                </a:lnTo>
                <a:lnTo>
                  <a:pt x="2278" y="478"/>
                </a:lnTo>
                <a:lnTo>
                  <a:pt x="2328" y="409"/>
                </a:lnTo>
                <a:lnTo>
                  <a:pt x="2328" y="409"/>
                </a:lnTo>
                <a:lnTo>
                  <a:pt x="2303" y="411"/>
                </a:lnTo>
                <a:lnTo>
                  <a:pt x="2279" y="413"/>
                </a:lnTo>
                <a:lnTo>
                  <a:pt x="2255" y="413"/>
                </a:lnTo>
                <a:lnTo>
                  <a:pt x="2233" y="413"/>
                </a:lnTo>
                <a:lnTo>
                  <a:pt x="2211" y="411"/>
                </a:lnTo>
                <a:lnTo>
                  <a:pt x="2190" y="407"/>
                </a:lnTo>
                <a:lnTo>
                  <a:pt x="2180" y="404"/>
                </a:lnTo>
                <a:lnTo>
                  <a:pt x="2171" y="401"/>
                </a:lnTo>
                <a:lnTo>
                  <a:pt x="2162" y="396"/>
                </a:lnTo>
                <a:lnTo>
                  <a:pt x="2152" y="391"/>
                </a:lnTo>
                <a:lnTo>
                  <a:pt x="2152" y="391"/>
                </a:lnTo>
                <a:close/>
                <a:moveTo>
                  <a:pt x="1677" y="1326"/>
                </a:moveTo>
                <a:lnTo>
                  <a:pt x="1677" y="1326"/>
                </a:lnTo>
                <a:lnTo>
                  <a:pt x="1722" y="1284"/>
                </a:lnTo>
                <a:lnTo>
                  <a:pt x="1768" y="1241"/>
                </a:lnTo>
                <a:lnTo>
                  <a:pt x="1790" y="1219"/>
                </a:lnTo>
                <a:lnTo>
                  <a:pt x="1812" y="1196"/>
                </a:lnTo>
                <a:lnTo>
                  <a:pt x="1832" y="1174"/>
                </a:lnTo>
                <a:lnTo>
                  <a:pt x="1851" y="1151"/>
                </a:lnTo>
                <a:lnTo>
                  <a:pt x="1851" y="1151"/>
                </a:lnTo>
                <a:lnTo>
                  <a:pt x="1863" y="1134"/>
                </a:lnTo>
                <a:lnTo>
                  <a:pt x="1875" y="1117"/>
                </a:lnTo>
                <a:lnTo>
                  <a:pt x="1883" y="1109"/>
                </a:lnTo>
                <a:lnTo>
                  <a:pt x="1889" y="1103"/>
                </a:lnTo>
                <a:lnTo>
                  <a:pt x="1898" y="1098"/>
                </a:lnTo>
                <a:lnTo>
                  <a:pt x="1908" y="1094"/>
                </a:lnTo>
                <a:lnTo>
                  <a:pt x="1908" y="1094"/>
                </a:lnTo>
                <a:lnTo>
                  <a:pt x="1901" y="1109"/>
                </a:lnTo>
                <a:lnTo>
                  <a:pt x="1892" y="1123"/>
                </a:lnTo>
                <a:lnTo>
                  <a:pt x="1884" y="1137"/>
                </a:lnTo>
                <a:lnTo>
                  <a:pt x="1875" y="1150"/>
                </a:lnTo>
                <a:lnTo>
                  <a:pt x="1855" y="1176"/>
                </a:lnTo>
                <a:lnTo>
                  <a:pt x="1833" y="1200"/>
                </a:lnTo>
                <a:lnTo>
                  <a:pt x="1812" y="1224"/>
                </a:lnTo>
                <a:lnTo>
                  <a:pt x="1789" y="1246"/>
                </a:lnTo>
                <a:lnTo>
                  <a:pt x="1768" y="1269"/>
                </a:lnTo>
                <a:lnTo>
                  <a:pt x="1747" y="1290"/>
                </a:lnTo>
                <a:lnTo>
                  <a:pt x="1747" y="1290"/>
                </a:lnTo>
                <a:lnTo>
                  <a:pt x="1733" y="1305"/>
                </a:lnTo>
                <a:lnTo>
                  <a:pt x="1718" y="1320"/>
                </a:lnTo>
                <a:lnTo>
                  <a:pt x="1711" y="1328"/>
                </a:lnTo>
                <a:lnTo>
                  <a:pt x="1706" y="1336"/>
                </a:lnTo>
                <a:lnTo>
                  <a:pt x="1701" y="1345"/>
                </a:lnTo>
                <a:lnTo>
                  <a:pt x="1697" y="1354"/>
                </a:lnTo>
                <a:lnTo>
                  <a:pt x="1697" y="1354"/>
                </a:lnTo>
                <a:lnTo>
                  <a:pt x="1706" y="1354"/>
                </a:lnTo>
                <a:lnTo>
                  <a:pt x="1713" y="1351"/>
                </a:lnTo>
                <a:lnTo>
                  <a:pt x="1721" y="1348"/>
                </a:lnTo>
                <a:lnTo>
                  <a:pt x="1727" y="1343"/>
                </a:lnTo>
                <a:lnTo>
                  <a:pt x="1739" y="1331"/>
                </a:lnTo>
                <a:lnTo>
                  <a:pt x="1750" y="1319"/>
                </a:lnTo>
                <a:lnTo>
                  <a:pt x="1750" y="1319"/>
                </a:lnTo>
                <a:lnTo>
                  <a:pt x="1779" y="1289"/>
                </a:lnTo>
                <a:lnTo>
                  <a:pt x="1807" y="1259"/>
                </a:lnTo>
                <a:lnTo>
                  <a:pt x="1833" y="1229"/>
                </a:lnTo>
                <a:lnTo>
                  <a:pt x="1859" y="1199"/>
                </a:lnTo>
                <a:lnTo>
                  <a:pt x="1859" y="1199"/>
                </a:lnTo>
                <a:lnTo>
                  <a:pt x="1883" y="1179"/>
                </a:lnTo>
                <a:lnTo>
                  <a:pt x="1905" y="1156"/>
                </a:lnTo>
                <a:lnTo>
                  <a:pt x="1927" y="1133"/>
                </a:lnTo>
                <a:lnTo>
                  <a:pt x="1948" y="1109"/>
                </a:lnTo>
                <a:lnTo>
                  <a:pt x="1968" y="1084"/>
                </a:lnTo>
                <a:lnTo>
                  <a:pt x="1987" y="1058"/>
                </a:lnTo>
                <a:lnTo>
                  <a:pt x="2006" y="1031"/>
                </a:lnTo>
                <a:lnTo>
                  <a:pt x="2023" y="1003"/>
                </a:lnTo>
                <a:lnTo>
                  <a:pt x="2023" y="1003"/>
                </a:lnTo>
                <a:lnTo>
                  <a:pt x="2030" y="1000"/>
                </a:lnTo>
                <a:lnTo>
                  <a:pt x="2037" y="996"/>
                </a:lnTo>
                <a:lnTo>
                  <a:pt x="2043" y="992"/>
                </a:lnTo>
                <a:lnTo>
                  <a:pt x="2048" y="986"/>
                </a:lnTo>
                <a:lnTo>
                  <a:pt x="2058" y="974"/>
                </a:lnTo>
                <a:lnTo>
                  <a:pt x="2068" y="963"/>
                </a:lnTo>
                <a:lnTo>
                  <a:pt x="2076" y="950"/>
                </a:lnTo>
                <a:lnTo>
                  <a:pt x="2086" y="938"/>
                </a:lnTo>
                <a:lnTo>
                  <a:pt x="2091" y="933"/>
                </a:lnTo>
                <a:lnTo>
                  <a:pt x="2097" y="927"/>
                </a:lnTo>
                <a:lnTo>
                  <a:pt x="2103" y="923"/>
                </a:lnTo>
                <a:lnTo>
                  <a:pt x="2111" y="920"/>
                </a:lnTo>
                <a:lnTo>
                  <a:pt x="2111" y="920"/>
                </a:lnTo>
                <a:lnTo>
                  <a:pt x="2123" y="898"/>
                </a:lnTo>
                <a:lnTo>
                  <a:pt x="2136" y="877"/>
                </a:lnTo>
                <a:lnTo>
                  <a:pt x="2150" y="857"/>
                </a:lnTo>
                <a:lnTo>
                  <a:pt x="2165" y="835"/>
                </a:lnTo>
                <a:lnTo>
                  <a:pt x="2195" y="795"/>
                </a:lnTo>
                <a:lnTo>
                  <a:pt x="2227" y="754"/>
                </a:lnTo>
                <a:lnTo>
                  <a:pt x="2259" y="712"/>
                </a:lnTo>
                <a:lnTo>
                  <a:pt x="2290" y="670"/>
                </a:lnTo>
                <a:lnTo>
                  <a:pt x="2305" y="649"/>
                </a:lnTo>
                <a:lnTo>
                  <a:pt x="2319" y="626"/>
                </a:lnTo>
                <a:lnTo>
                  <a:pt x="2332" y="604"/>
                </a:lnTo>
                <a:lnTo>
                  <a:pt x="2345" y="580"/>
                </a:lnTo>
                <a:lnTo>
                  <a:pt x="2345" y="580"/>
                </a:lnTo>
                <a:lnTo>
                  <a:pt x="2339" y="583"/>
                </a:lnTo>
                <a:lnTo>
                  <a:pt x="2333" y="585"/>
                </a:lnTo>
                <a:lnTo>
                  <a:pt x="2328" y="589"/>
                </a:lnTo>
                <a:lnTo>
                  <a:pt x="2323" y="593"/>
                </a:lnTo>
                <a:lnTo>
                  <a:pt x="2313" y="603"/>
                </a:lnTo>
                <a:lnTo>
                  <a:pt x="2303" y="615"/>
                </a:lnTo>
                <a:lnTo>
                  <a:pt x="2294" y="628"/>
                </a:lnTo>
                <a:lnTo>
                  <a:pt x="2284" y="639"/>
                </a:lnTo>
                <a:lnTo>
                  <a:pt x="2273" y="649"/>
                </a:lnTo>
                <a:lnTo>
                  <a:pt x="2267" y="653"/>
                </a:lnTo>
                <a:lnTo>
                  <a:pt x="2262" y="658"/>
                </a:lnTo>
                <a:lnTo>
                  <a:pt x="2262" y="658"/>
                </a:lnTo>
                <a:lnTo>
                  <a:pt x="2263" y="649"/>
                </a:lnTo>
                <a:lnTo>
                  <a:pt x="2266" y="640"/>
                </a:lnTo>
                <a:lnTo>
                  <a:pt x="2269" y="633"/>
                </a:lnTo>
                <a:lnTo>
                  <a:pt x="2273" y="625"/>
                </a:lnTo>
                <a:lnTo>
                  <a:pt x="2284" y="610"/>
                </a:lnTo>
                <a:lnTo>
                  <a:pt x="2296" y="597"/>
                </a:lnTo>
                <a:lnTo>
                  <a:pt x="2308" y="582"/>
                </a:lnTo>
                <a:lnTo>
                  <a:pt x="2319" y="568"/>
                </a:lnTo>
                <a:lnTo>
                  <a:pt x="2330" y="552"/>
                </a:lnTo>
                <a:lnTo>
                  <a:pt x="2334" y="543"/>
                </a:lnTo>
                <a:lnTo>
                  <a:pt x="2339" y="534"/>
                </a:lnTo>
                <a:lnTo>
                  <a:pt x="2339" y="534"/>
                </a:lnTo>
                <a:lnTo>
                  <a:pt x="2333" y="533"/>
                </a:lnTo>
                <a:lnTo>
                  <a:pt x="2329" y="533"/>
                </a:lnTo>
                <a:lnTo>
                  <a:pt x="2325" y="534"/>
                </a:lnTo>
                <a:lnTo>
                  <a:pt x="2320" y="537"/>
                </a:lnTo>
                <a:lnTo>
                  <a:pt x="2313" y="541"/>
                </a:lnTo>
                <a:lnTo>
                  <a:pt x="2307" y="545"/>
                </a:lnTo>
                <a:lnTo>
                  <a:pt x="2307" y="545"/>
                </a:lnTo>
                <a:lnTo>
                  <a:pt x="2296" y="555"/>
                </a:lnTo>
                <a:lnTo>
                  <a:pt x="2286" y="564"/>
                </a:lnTo>
                <a:lnTo>
                  <a:pt x="2277" y="575"/>
                </a:lnTo>
                <a:lnTo>
                  <a:pt x="2267" y="587"/>
                </a:lnTo>
                <a:lnTo>
                  <a:pt x="2249" y="610"/>
                </a:lnTo>
                <a:lnTo>
                  <a:pt x="2232" y="635"/>
                </a:lnTo>
                <a:lnTo>
                  <a:pt x="2213" y="660"/>
                </a:lnTo>
                <a:lnTo>
                  <a:pt x="2193" y="682"/>
                </a:lnTo>
                <a:lnTo>
                  <a:pt x="2183" y="693"/>
                </a:lnTo>
                <a:lnTo>
                  <a:pt x="2173" y="704"/>
                </a:lnTo>
                <a:lnTo>
                  <a:pt x="2161" y="712"/>
                </a:lnTo>
                <a:lnTo>
                  <a:pt x="2149" y="721"/>
                </a:lnTo>
                <a:lnTo>
                  <a:pt x="2149" y="721"/>
                </a:lnTo>
                <a:lnTo>
                  <a:pt x="2158" y="705"/>
                </a:lnTo>
                <a:lnTo>
                  <a:pt x="2166" y="691"/>
                </a:lnTo>
                <a:lnTo>
                  <a:pt x="2175" y="676"/>
                </a:lnTo>
                <a:lnTo>
                  <a:pt x="2186" y="663"/>
                </a:lnTo>
                <a:lnTo>
                  <a:pt x="2206" y="636"/>
                </a:lnTo>
                <a:lnTo>
                  <a:pt x="2227" y="610"/>
                </a:lnTo>
                <a:lnTo>
                  <a:pt x="2249" y="586"/>
                </a:lnTo>
                <a:lnTo>
                  <a:pt x="2270" y="560"/>
                </a:lnTo>
                <a:lnTo>
                  <a:pt x="2290" y="534"/>
                </a:lnTo>
                <a:lnTo>
                  <a:pt x="2301" y="520"/>
                </a:lnTo>
                <a:lnTo>
                  <a:pt x="2310" y="507"/>
                </a:lnTo>
                <a:lnTo>
                  <a:pt x="2310" y="507"/>
                </a:lnTo>
                <a:lnTo>
                  <a:pt x="2318" y="507"/>
                </a:lnTo>
                <a:lnTo>
                  <a:pt x="2322" y="506"/>
                </a:lnTo>
                <a:lnTo>
                  <a:pt x="2324" y="503"/>
                </a:lnTo>
                <a:lnTo>
                  <a:pt x="2324" y="503"/>
                </a:lnTo>
                <a:lnTo>
                  <a:pt x="2330" y="478"/>
                </a:lnTo>
                <a:lnTo>
                  <a:pt x="2333" y="465"/>
                </a:lnTo>
                <a:lnTo>
                  <a:pt x="2334" y="451"/>
                </a:lnTo>
                <a:lnTo>
                  <a:pt x="2334" y="451"/>
                </a:lnTo>
                <a:lnTo>
                  <a:pt x="2326" y="457"/>
                </a:lnTo>
                <a:lnTo>
                  <a:pt x="2319" y="465"/>
                </a:lnTo>
                <a:lnTo>
                  <a:pt x="2313" y="473"/>
                </a:lnTo>
                <a:lnTo>
                  <a:pt x="2308" y="483"/>
                </a:lnTo>
                <a:lnTo>
                  <a:pt x="2301" y="492"/>
                </a:lnTo>
                <a:lnTo>
                  <a:pt x="2295" y="500"/>
                </a:lnTo>
                <a:lnTo>
                  <a:pt x="2287" y="508"/>
                </a:lnTo>
                <a:lnTo>
                  <a:pt x="2279" y="514"/>
                </a:lnTo>
                <a:lnTo>
                  <a:pt x="2279" y="514"/>
                </a:lnTo>
                <a:lnTo>
                  <a:pt x="2272" y="526"/>
                </a:lnTo>
                <a:lnTo>
                  <a:pt x="2265" y="538"/>
                </a:lnTo>
                <a:lnTo>
                  <a:pt x="2257" y="548"/>
                </a:lnTo>
                <a:lnTo>
                  <a:pt x="2249" y="559"/>
                </a:lnTo>
                <a:lnTo>
                  <a:pt x="2232" y="579"/>
                </a:lnTo>
                <a:lnTo>
                  <a:pt x="2213" y="600"/>
                </a:lnTo>
                <a:lnTo>
                  <a:pt x="2195" y="619"/>
                </a:lnTo>
                <a:lnTo>
                  <a:pt x="2178" y="639"/>
                </a:lnTo>
                <a:lnTo>
                  <a:pt x="2171" y="650"/>
                </a:lnTo>
                <a:lnTo>
                  <a:pt x="2163" y="661"/>
                </a:lnTo>
                <a:lnTo>
                  <a:pt x="2156" y="673"/>
                </a:lnTo>
                <a:lnTo>
                  <a:pt x="2149" y="685"/>
                </a:lnTo>
                <a:lnTo>
                  <a:pt x="2149" y="685"/>
                </a:lnTo>
                <a:lnTo>
                  <a:pt x="2118" y="718"/>
                </a:lnTo>
                <a:lnTo>
                  <a:pt x="2089" y="750"/>
                </a:lnTo>
                <a:lnTo>
                  <a:pt x="2060" y="783"/>
                </a:lnTo>
                <a:lnTo>
                  <a:pt x="2031" y="817"/>
                </a:lnTo>
                <a:lnTo>
                  <a:pt x="1976" y="886"/>
                </a:lnTo>
                <a:lnTo>
                  <a:pt x="1920" y="955"/>
                </a:lnTo>
                <a:lnTo>
                  <a:pt x="1864" y="1024"/>
                </a:lnTo>
                <a:lnTo>
                  <a:pt x="1836" y="1058"/>
                </a:lnTo>
                <a:lnTo>
                  <a:pt x="1808" y="1091"/>
                </a:lnTo>
                <a:lnTo>
                  <a:pt x="1778" y="1124"/>
                </a:lnTo>
                <a:lnTo>
                  <a:pt x="1748" y="1156"/>
                </a:lnTo>
                <a:lnTo>
                  <a:pt x="1717" y="1188"/>
                </a:lnTo>
                <a:lnTo>
                  <a:pt x="1683" y="1218"/>
                </a:lnTo>
                <a:lnTo>
                  <a:pt x="1683" y="1218"/>
                </a:lnTo>
                <a:lnTo>
                  <a:pt x="1690" y="1237"/>
                </a:lnTo>
                <a:lnTo>
                  <a:pt x="1691" y="1246"/>
                </a:lnTo>
                <a:lnTo>
                  <a:pt x="1691" y="1250"/>
                </a:lnTo>
                <a:lnTo>
                  <a:pt x="1691" y="1252"/>
                </a:lnTo>
                <a:lnTo>
                  <a:pt x="1691" y="1252"/>
                </a:lnTo>
                <a:lnTo>
                  <a:pt x="1698" y="1248"/>
                </a:lnTo>
                <a:lnTo>
                  <a:pt x="1705" y="1243"/>
                </a:lnTo>
                <a:lnTo>
                  <a:pt x="1719" y="1231"/>
                </a:lnTo>
                <a:lnTo>
                  <a:pt x="1732" y="1220"/>
                </a:lnTo>
                <a:lnTo>
                  <a:pt x="1744" y="1207"/>
                </a:lnTo>
                <a:lnTo>
                  <a:pt x="1756" y="1194"/>
                </a:lnTo>
                <a:lnTo>
                  <a:pt x="1769" y="1183"/>
                </a:lnTo>
                <a:lnTo>
                  <a:pt x="1775" y="1178"/>
                </a:lnTo>
                <a:lnTo>
                  <a:pt x="1782" y="1174"/>
                </a:lnTo>
                <a:lnTo>
                  <a:pt x="1788" y="1170"/>
                </a:lnTo>
                <a:lnTo>
                  <a:pt x="1796" y="1168"/>
                </a:lnTo>
                <a:lnTo>
                  <a:pt x="1796" y="1168"/>
                </a:lnTo>
                <a:lnTo>
                  <a:pt x="1789" y="1179"/>
                </a:lnTo>
                <a:lnTo>
                  <a:pt x="1783" y="1190"/>
                </a:lnTo>
                <a:lnTo>
                  <a:pt x="1767" y="1210"/>
                </a:lnTo>
                <a:lnTo>
                  <a:pt x="1750" y="1229"/>
                </a:lnTo>
                <a:lnTo>
                  <a:pt x="1733" y="1248"/>
                </a:lnTo>
                <a:lnTo>
                  <a:pt x="1715" y="1266"/>
                </a:lnTo>
                <a:lnTo>
                  <a:pt x="1699" y="1285"/>
                </a:lnTo>
                <a:lnTo>
                  <a:pt x="1693" y="1295"/>
                </a:lnTo>
                <a:lnTo>
                  <a:pt x="1687" y="1305"/>
                </a:lnTo>
                <a:lnTo>
                  <a:pt x="1681" y="1315"/>
                </a:lnTo>
                <a:lnTo>
                  <a:pt x="1677" y="1326"/>
                </a:lnTo>
                <a:lnTo>
                  <a:pt x="1677" y="1326"/>
                </a:lnTo>
                <a:close/>
                <a:moveTo>
                  <a:pt x="2345" y="644"/>
                </a:moveTo>
                <a:lnTo>
                  <a:pt x="2345" y="644"/>
                </a:lnTo>
                <a:lnTo>
                  <a:pt x="2309" y="690"/>
                </a:lnTo>
                <a:lnTo>
                  <a:pt x="2271" y="735"/>
                </a:lnTo>
                <a:lnTo>
                  <a:pt x="2254" y="757"/>
                </a:lnTo>
                <a:lnTo>
                  <a:pt x="2238" y="781"/>
                </a:lnTo>
                <a:lnTo>
                  <a:pt x="2224" y="803"/>
                </a:lnTo>
                <a:lnTo>
                  <a:pt x="2212" y="826"/>
                </a:lnTo>
                <a:lnTo>
                  <a:pt x="2212" y="826"/>
                </a:lnTo>
                <a:lnTo>
                  <a:pt x="2201" y="836"/>
                </a:lnTo>
                <a:lnTo>
                  <a:pt x="2190" y="848"/>
                </a:lnTo>
                <a:lnTo>
                  <a:pt x="2179" y="861"/>
                </a:lnTo>
                <a:lnTo>
                  <a:pt x="2169" y="874"/>
                </a:lnTo>
                <a:lnTo>
                  <a:pt x="2160" y="888"/>
                </a:lnTo>
                <a:lnTo>
                  <a:pt x="2151" y="902"/>
                </a:lnTo>
                <a:lnTo>
                  <a:pt x="2135" y="931"/>
                </a:lnTo>
                <a:lnTo>
                  <a:pt x="2135" y="931"/>
                </a:lnTo>
                <a:lnTo>
                  <a:pt x="2103" y="963"/>
                </a:lnTo>
                <a:lnTo>
                  <a:pt x="2072" y="996"/>
                </a:lnTo>
                <a:lnTo>
                  <a:pt x="2042" y="1030"/>
                </a:lnTo>
                <a:lnTo>
                  <a:pt x="2012" y="1064"/>
                </a:lnTo>
                <a:lnTo>
                  <a:pt x="1953" y="1137"/>
                </a:lnTo>
                <a:lnTo>
                  <a:pt x="1893" y="1210"/>
                </a:lnTo>
                <a:lnTo>
                  <a:pt x="1893" y="1210"/>
                </a:lnTo>
                <a:lnTo>
                  <a:pt x="1884" y="1222"/>
                </a:lnTo>
                <a:lnTo>
                  <a:pt x="1873" y="1233"/>
                </a:lnTo>
                <a:lnTo>
                  <a:pt x="1848" y="1255"/>
                </a:lnTo>
                <a:lnTo>
                  <a:pt x="1823" y="1277"/>
                </a:lnTo>
                <a:lnTo>
                  <a:pt x="1810" y="1290"/>
                </a:lnTo>
                <a:lnTo>
                  <a:pt x="1796" y="1304"/>
                </a:lnTo>
                <a:lnTo>
                  <a:pt x="1796" y="1304"/>
                </a:lnTo>
                <a:lnTo>
                  <a:pt x="1773" y="1329"/>
                </a:lnTo>
                <a:lnTo>
                  <a:pt x="1760" y="1343"/>
                </a:lnTo>
                <a:lnTo>
                  <a:pt x="1747" y="1358"/>
                </a:lnTo>
                <a:lnTo>
                  <a:pt x="1733" y="1371"/>
                </a:lnTo>
                <a:lnTo>
                  <a:pt x="1718" y="1381"/>
                </a:lnTo>
                <a:lnTo>
                  <a:pt x="1711" y="1386"/>
                </a:lnTo>
                <a:lnTo>
                  <a:pt x="1704" y="1389"/>
                </a:lnTo>
                <a:lnTo>
                  <a:pt x="1697" y="1391"/>
                </a:lnTo>
                <a:lnTo>
                  <a:pt x="1691" y="1392"/>
                </a:lnTo>
                <a:lnTo>
                  <a:pt x="1691" y="1392"/>
                </a:lnTo>
                <a:lnTo>
                  <a:pt x="1682" y="1392"/>
                </a:lnTo>
                <a:lnTo>
                  <a:pt x="1674" y="1391"/>
                </a:lnTo>
                <a:lnTo>
                  <a:pt x="1666" y="1388"/>
                </a:lnTo>
                <a:lnTo>
                  <a:pt x="1658" y="1385"/>
                </a:lnTo>
                <a:lnTo>
                  <a:pt x="1643" y="1377"/>
                </a:lnTo>
                <a:lnTo>
                  <a:pt x="1635" y="1374"/>
                </a:lnTo>
                <a:lnTo>
                  <a:pt x="1628" y="1372"/>
                </a:lnTo>
                <a:lnTo>
                  <a:pt x="1628" y="1372"/>
                </a:lnTo>
                <a:lnTo>
                  <a:pt x="1607" y="1367"/>
                </a:lnTo>
                <a:lnTo>
                  <a:pt x="1587" y="1364"/>
                </a:lnTo>
                <a:lnTo>
                  <a:pt x="1567" y="1362"/>
                </a:lnTo>
                <a:lnTo>
                  <a:pt x="1557" y="1360"/>
                </a:lnTo>
                <a:lnTo>
                  <a:pt x="1547" y="1357"/>
                </a:lnTo>
                <a:lnTo>
                  <a:pt x="1547" y="1357"/>
                </a:lnTo>
                <a:lnTo>
                  <a:pt x="1521" y="1349"/>
                </a:lnTo>
                <a:lnTo>
                  <a:pt x="1495" y="1340"/>
                </a:lnTo>
                <a:lnTo>
                  <a:pt x="1469" y="1330"/>
                </a:lnTo>
                <a:lnTo>
                  <a:pt x="1444" y="1319"/>
                </a:lnTo>
                <a:lnTo>
                  <a:pt x="1394" y="1297"/>
                </a:lnTo>
                <a:lnTo>
                  <a:pt x="1345" y="1272"/>
                </a:lnTo>
                <a:lnTo>
                  <a:pt x="1296" y="1248"/>
                </a:lnTo>
                <a:lnTo>
                  <a:pt x="1247" y="1224"/>
                </a:lnTo>
                <a:lnTo>
                  <a:pt x="1197" y="1201"/>
                </a:lnTo>
                <a:lnTo>
                  <a:pt x="1173" y="1192"/>
                </a:lnTo>
                <a:lnTo>
                  <a:pt x="1148" y="1182"/>
                </a:lnTo>
                <a:lnTo>
                  <a:pt x="1148" y="1182"/>
                </a:lnTo>
                <a:lnTo>
                  <a:pt x="1147" y="1186"/>
                </a:lnTo>
                <a:lnTo>
                  <a:pt x="1146" y="1191"/>
                </a:lnTo>
                <a:lnTo>
                  <a:pt x="1145" y="1201"/>
                </a:lnTo>
                <a:lnTo>
                  <a:pt x="1144" y="1212"/>
                </a:lnTo>
                <a:lnTo>
                  <a:pt x="1143" y="1216"/>
                </a:lnTo>
                <a:lnTo>
                  <a:pt x="1142" y="1221"/>
                </a:lnTo>
                <a:lnTo>
                  <a:pt x="1142" y="1221"/>
                </a:lnTo>
                <a:lnTo>
                  <a:pt x="1169" y="1221"/>
                </a:lnTo>
                <a:lnTo>
                  <a:pt x="1169" y="1221"/>
                </a:lnTo>
                <a:lnTo>
                  <a:pt x="1189" y="1235"/>
                </a:lnTo>
                <a:lnTo>
                  <a:pt x="1209" y="1249"/>
                </a:lnTo>
                <a:lnTo>
                  <a:pt x="1230" y="1261"/>
                </a:lnTo>
                <a:lnTo>
                  <a:pt x="1252" y="1273"/>
                </a:lnTo>
                <a:lnTo>
                  <a:pt x="1274" y="1286"/>
                </a:lnTo>
                <a:lnTo>
                  <a:pt x="1297" y="1297"/>
                </a:lnTo>
                <a:lnTo>
                  <a:pt x="1344" y="1319"/>
                </a:lnTo>
                <a:lnTo>
                  <a:pt x="1344" y="1319"/>
                </a:lnTo>
                <a:lnTo>
                  <a:pt x="1358" y="1325"/>
                </a:lnTo>
                <a:lnTo>
                  <a:pt x="1372" y="1329"/>
                </a:lnTo>
                <a:lnTo>
                  <a:pt x="1400" y="1336"/>
                </a:lnTo>
                <a:lnTo>
                  <a:pt x="1429" y="1345"/>
                </a:lnTo>
                <a:lnTo>
                  <a:pt x="1442" y="1349"/>
                </a:lnTo>
                <a:lnTo>
                  <a:pt x="1456" y="1354"/>
                </a:lnTo>
                <a:lnTo>
                  <a:pt x="1456" y="1354"/>
                </a:lnTo>
                <a:lnTo>
                  <a:pt x="1481" y="1364"/>
                </a:lnTo>
                <a:lnTo>
                  <a:pt x="1507" y="1376"/>
                </a:lnTo>
                <a:lnTo>
                  <a:pt x="1532" y="1388"/>
                </a:lnTo>
                <a:lnTo>
                  <a:pt x="1558" y="1400"/>
                </a:lnTo>
                <a:lnTo>
                  <a:pt x="1558" y="1400"/>
                </a:lnTo>
                <a:lnTo>
                  <a:pt x="1593" y="1413"/>
                </a:lnTo>
                <a:lnTo>
                  <a:pt x="1629" y="1428"/>
                </a:lnTo>
                <a:lnTo>
                  <a:pt x="1663" y="1440"/>
                </a:lnTo>
                <a:lnTo>
                  <a:pt x="1679" y="1445"/>
                </a:lnTo>
                <a:lnTo>
                  <a:pt x="1694" y="1448"/>
                </a:lnTo>
                <a:lnTo>
                  <a:pt x="1694" y="1448"/>
                </a:lnTo>
                <a:lnTo>
                  <a:pt x="1707" y="1441"/>
                </a:lnTo>
                <a:lnTo>
                  <a:pt x="1719" y="1433"/>
                </a:lnTo>
                <a:lnTo>
                  <a:pt x="1729" y="1423"/>
                </a:lnTo>
                <a:lnTo>
                  <a:pt x="1739" y="1412"/>
                </a:lnTo>
                <a:lnTo>
                  <a:pt x="1749" y="1403"/>
                </a:lnTo>
                <a:lnTo>
                  <a:pt x="1759" y="1393"/>
                </a:lnTo>
                <a:lnTo>
                  <a:pt x="1771" y="1385"/>
                </a:lnTo>
                <a:lnTo>
                  <a:pt x="1779" y="1381"/>
                </a:lnTo>
                <a:lnTo>
                  <a:pt x="1785" y="1378"/>
                </a:lnTo>
                <a:lnTo>
                  <a:pt x="1785" y="1378"/>
                </a:lnTo>
                <a:lnTo>
                  <a:pt x="1787" y="1371"/>
                </a:lnTo>
                <a:lnTo>
                  <a:pt x="1790" y="1364"/>
                </a:lnTo>
                <a:lnTo>
                  <a:pt x="1797" y="1352"/>
                </a:lnTo>
                <a:lnTo>
                  <a:pt x="1805" y="1342"/>
                </a:lnTo>
                <a:lnTo>
                  <a:pt x="1814" y="1332"/>
                </a:lnTo>
                <a:lnTo>
                  <a:pt x="1824" y="1322"/>
                </a:lnTo>
                <a:lnTo>
                  <a:pt x="1832" y="1312"/>
                </a:lnTo>
                <a:lnTo>
                  <a:pt x="1840" y="1300"/>
                </a:lnTo>
                <a:lnTo>
                  <a:pt x="1842" y="1295"/>
                </a:lnTo>
                <a:lnTo>
                  <a:pt x="1845" y="1287"/>
                </a:lnTo>
                <a:lnTo>
                  <a:pt x="1845" y="1287"/>
                </a:lnTo>
                <a:lnTo>
                  <a:pt x="1848" y="1288"/>
                </a:lnTo>
                <a:lnTo>
                  <a:pt x="1851" y="1288"/>
                </a:lnTo>
                <a:lnTo>
                  <a:pt x="1855" y="1287"/>
                </a:lnTo>
                <a:lnTo>
                  <a:pt x="1857" y="1286"/>
                </a:lnTo>
                <a:lnTo>
                  <a:pt x="1861" y="1281"/>
                </a:lnTo>
                <a:lnTo>
                  <a:pt x="1865" y="1274"/>
                </a:lnTo>
                <a:lnTo>
                  <a:pt x="1871" y="1268"/>
                </a:lnTo>
                <a:lnTo>
                  <a:pt x="1875" y="1261"/>
                </a:lnTo>
                <a:lnTo>
                  <a:pt x="1878" y="1259"/>
                </a:lnTo>
                <a:lnTo>
                  <a:pt x="1881" y="1257"/>
                </a:lnTo>
                <a:lnTo>
                  <a:pt x="1886" y="1256"/>
                </a:lnTo>
                <a:lnTo>
                  <a:pt x="1890" y="1256"/>
                </a:lnTo>
                <a:lnTo>
                  <a:pt x="1890" y="1256"/>
                </a:lnTo>
                <a:lnTo>
                  <a:pt x="1898" y="1244"/>
                </a:lnTo>
                <a:lnTo>
                  <a:pt x="1905" y="1234"/>
                </a:lnTo>
                <a:lnTo>
                  <a:pt x="1922" y="1214"/>
                </a:lnTo>
                <a:lnTo>
                  <a:pt x="1938" y="1194"/>
                </a:lnTo>
                <a:lnTo>
                  <a:pt x="1947" y="1183"/>
                </a:lnTo>
                <a:lnTo>
                  <a:pt x="1953" y="1171"/>
                </a:lnTo>
                <a:lnTo>
                  <a:pt x="1953" y="1171"/>
                </a:lnTo>
                <a:lnTo>
                  <a:pt x="1967" y="1162"/>
                </a:lnTo>
                <a:lnTo>
                  <a:pt x="1979" y="1151"/>
                </a:lnTo>
                <a:lnTo>
                  <a:pt x="1991" y="1140"/>
                </a:lnTo>
                <a:lnTo>
                  <a:pt x="2002" y="1129"/>
                </a:lnTo>
                <a:lnTo>
                  <a:pt x="2013" y="1116"/>
                </a:lnTo>
                <a:lnTo>
                  <a:pt x="2024" y="1103"/>
                </a:lnTo>
                <a:lnTo>
                  <a:pt x="2043" y="1076"/>
                </a:lnTo>
                <a:lnTo>
                  <a:pt x="2081" y="1022"/>
                </a:lnTo>
                <a:lnTo>
                  <a:pt x="2100" y="995"/>
                </a:lnTo>
                <a:lnTo>
                  <a:pt x="2121" y="969"/>
                </a:lnTo>
                <a:lnTo>
                  <a:pt x="2121" y="969"/>
                </a:lnTo>
                <a:lnTo>
                  <a:pt x="2133" y="955"/>
                </a:lnTo>
                <a:lnTo>
                  <a:pt x="2147" y="943"/>
                </a:lnTo>
                <a:lnTo>
                  <a:pt x="2174" y="918"/>
                </a:lnTo>
                <a:lnTo>
                  <a:pt x="2187" y="905"/>
                </a:lnTo>
                <a:lnTo>
                  <a:pt x="2198" y="891"/>
                </a:lnTo>
                <a:lnTo>
                  <a:pt x="2208" y="876"/>
                </a:lnTo>
                <a:lnTo>
                  <a:pt x="2212" y="868"/>
                </a:lnTo>
                <a:lnTo>
                  <a:pt x="2216" y="860"/>
                </a:lnTo>
                <a:lnTo>
                  <a:pt x="2216" y="860"/>
                </a:lnTo>
                <a:lnTo>
                  <a:pt x="2229" y="848"/>
                </a:lnTo>
                <a:lnTo>
                  <a:pt x="2242" y="835"/>
                </a:lnTo>
                <a:lnTo>
                  <a:pt x="2254" y="821"/>
                </a:lnTo>
                <a:lnTo>
                  <a:pt x="2266" y="807"/>
                </a:lnTo>
                <a:lnTo>
                  <a:pt x="2289" y="776"/>
                </a:lnTo>
                <a:lnTo>
                  <a:pt x="2314" y="745"/>
                </a:lnTo>
                <a:lnTo>
                  <a:pt x="2314" y="745"/>
                </a:lnTo>
                <a:lnTo>
                  <a:pt x="2335" y="718"/>
                </a:lnTo>
                <a:lnTo>
                  <a:pt x="2355" y="692"/>
                </a:lnTo>
                <a:lnTo>
                  <a:pt x="2387" y="644"/>
                </a:lnTo>
                <a:lnTo>
                  <a:pt x="2387" y="644"/>
                </a:lnTo>
                <a:lnTo>
                  <a:pt x="2401" y="624"/>
                </a:lnTo>
                <a:lnTo>
                  <a:pt x="2407" y="616"/>
                </a:lnTo>
                <a:lnTo>
                  <a:pt x="2411" y="607"/>
                </a:lnTo>
                <a:lnTo>
                  <a:pt x="2414" y="599"/>
                </a:lnTo>
                <a:lnTo>
                  <a:pt x="2414" y="593"/>
                </a:lnTo>
                <a:lnTo>
                  <a:pt x="2414" y="589"/>
                </a:lnTo>
                <a:lnTo>
                  <a:pt x="2411" y="585"/>
                </a:lnTo>
                <a:lnTo>
                  <a:pt x="2409" y="579"/>
                </a:lnTo>
                <a:lnTo>
                  <a:pt x="2406" y="575"/>
                </a:lnTo>
                <a:lnTo>
                  <a:pt x="2401" y="570"/>
                </a:lnTo>
                <a:lnTo>
                  <a:pt x="2401" y="570"/>
                </a:lnTo>
                <a:lnTo>
                  <a:pt x="2398" y="571"/>
                </a:lnTo>
                <a:lnTo>
                  <a:pt x="2393" y="571"/>
                </a:lnTo>
                <a:lnTo>
                  <a:pt x="2386" y="569"/>
                </a:lnTo>
                <a:lnTo>
                  <a:pt x="2379" y="568"/>
                </a:lnTo>
                <a:lnTo>
                  <a:pt x="2377" y="569"/>
                </a:lnTo>
                <a:lnTo>
                  <a:pt x="2376" y="570"/>
                </a:lnTo>
                <a:lnTo>
                  <a:pt x="2376" y="570"/>
                </a:lnTo>
                <a:lnTo>
                  <a:pt x="2379" y="573"/>
                </a:lnTo>
                <a:lnTo>
                  <a:pt x="2381" y="577"/>
                </a:lnTo>
                <a:lnTo>
                  <a:pt x="2383" y="582"/>
                </a:lnTo>
                <a:lnTo>
                  <a:pt x="2383" y="586"/>
                </a:lnTo>
                <a:lnTo>
                  <a:pt x="2381" y="591"/>
                </a:lnTo>
                <a:lnTo>
                  <a:pt x="2379" y="595"/>
                </a:lnTo>
                <a:lnTo>
                  <a:pt x="2374" y="606"/>
                </a:lnTo>
                <a:lnTo>
                  <a:pt x="2368" y="616"/>
                </a:lnTo>
                <a:lnTo>
                  <a:pt x="2359" y="626"/>
                </a:lnTo>
                <a:lnTo>
                  <a:pt x="2345" y="644"/>
                </a:lnTo>
                <a:lnTo>
                  <a:pt x="2345" y="644"/>
                </a:lnTo>
                <a:close/>
                <a:moveTo>
                  <a:pt x="148" y="721"/>
                </a:moveTo>
                <a:lnTo>
                  <a:pt x="148" y="721"/>
                </a:lnTo>
                <a:lnTo>
                  <a:pt x="159" y="724"/>
                </a:lnTo>
                <a:lnTo>
                  <a:pt x="172" y="727"/>
                </a:lnTo>
                <a:lnTo>
                  <a:pt x="197" y="731"/>
                </a:lnTo>
                <a:lnTo>
                  <a:pt x="225" y="735"/>
                </a:lnTo>
                <a:lnTo>
                  <a:pt x="253" y="738"/>
                </a:lnTo>
                <a:lnTo>
                  <a:pt x="280" y="741"/>
                </a:lnTo>
                <a:lnTo>
                  <a:pt x="306" y="745"/>
                </a:lnTo>
                <a:lnTo>
                  <a:pt x="318" y="749"/>
                </a:lnTo>
                <a:lnTo>
                  <a:pt x="330" y="753"/>
                </a:lnTo>
                <a:lnTo>
                  <a:pt x="341" y="757"/>
                </a:lnTo>
                <a:lnTo>
                  <a:pt x="350" y="762"/>
                </a:lnTo>
                <a:lnTo>
                  <a:pt x="350" y="762"/>
                </a:lnTo>
                <a:lnTo>
                  <a:pt x="339" y="765"/>
                </a:lnTo>
                <a:lnTo>
                  <a:pt x="326" y="766"/>
                </a:lnTo>
                <a:lnTo>
                  <a:pt x="314" y="767"/>
                </a:lnTo>
                <a:lnTo>
                  <a:pt x="302" y="767"/>
                </a:lnTo>
                <a:lnTo>
                  <a:pt x="278" y="765"/>
                </a:lnTo>
                <a:lnTo>
                  <a:pt x="252" y="761"/>
                </a:lnTo>
                <a:lnTo>
                  <a:pt x="199" y="753"/>
                </a:lnTo>
                <a:lnTo>
                  <a:pt x="170" y="750"/>
                </a:lnTo>
                <a:lnTo>
                  <a:pt x="140" y="749"/>
                </a:lnTo>
                <a:lnTo>
                  <a:pt x="140" y="749"/>
                </a:lnTo>
                <a:lnTo>
                  <a:pt x="140" y="753"/>
                </a:lnTo>
                <a:lnTo>
                  <a:pt x="140" y="757"/>
                </a:lnTo>
                <a:lnTo>
                  <a:pt x="143" y="760"/>
                </a:lnTo>
                <a:lnTo>
                  <a:pt x="144" y="764"/>
                </a:lnTo>
                <a:lnTo>
                  <a:pt x="149" y="768"/>
                </a:lnTo>
                <a:lnTo>
                  <a:pt x="157" y="771"/>
                </a:lnTo>
                <a:lnTo>
                  <a:pt x="164" y="773"/>
                </a:lnTo>
                <a:lnTo>
                  <a:pt x="172" y="774"/>
                </a:lnTo>
                <a:lnTo>
                  <a:pt x="185" y="776"/>
                </a:lnTo>
                <a:lnTo>
                  <a:pt x="185" y="776"/>
                </a:lnTo>
                <a:lnTo>
                  <a:pt x="259" y="790"/>
                </a:lnTo>
                <a:lnTo>
                  <a:pt x="329" y="802"/>
                </a:lnTo>
                <a:lnTo>
                  <a:pt x="395" y="813"/>
                </a:lnTo>
                <a:lnTo>
                  <a:pt x="427" y="819"/>
                </a:lnTo>
                <a:lnTo>
                  <a:pt x="458" y="826"/>
                </a:lnTo>
                <a:lnTo>
                  <a:pt x="458" y="826"/>
                </a:lnTo>
                <a:lnTo>
                  <a:pt x="485" y="833"/>
                </a:lnTo>
                <a:lnTo>
                  <a:pt x="510" y="842"/>
                </a:lnTo>
                <a:lnTo>
                  <a:pt x="559" y="860"/>
                </a:lnTo>
                <a:lnTo>
                  <a:pt x="585" y="868"/>
                </a:lnTo>
                <a:lnTo>
                  <a:pt x="611" y="875"/>
                </a:lnTo>
                <a:lnTo>
                  <a:pt x="639" y="881"/>
                </a:lnTo>
                <a:lnTo>
                  <a:pt x="653" y="883"/>
                </a:lnTo>
                <a:lnTo>
                  <a:pt x="669" y="885"/>
                </a:lnTo>
                <a:lnTo>
                  <a:pt x="669" y="885"/>
                </a:lnTo>
                <a:lnTo>
                  <a:pt x="670" y="879"/>
                </a:lnTo>
                <a:lnTo>
                  <a:pt x="673" y="875"/>
                </a:lnTo>
                <a:lnTo>
                  <a:pt x="678" y="867"/>
                </a:lnTo>
                <a:lnTo>
                  <a:pt x="684" y="861"/>
                </a:lnTo>
                <a:lnTo>
                  <a:pt x="690" y="853"/>
                </a:lnTo>
                <a:lnTo>
                  <a:pt x="690" y="853"/>
                </a:lnTo>
                <a:lnTo>
                  <a:pt x="683" y="849"/>
                </a:lnTo>
                <a:lnTo>
                  <a:pt x="677" y="846"/>
                </a:lnTo>
                <a:lnTo>
                  <a:pt x="662" y="841"/>
                </a:lnTo>
                <a:lnTo>
                  <a:pt x="647" y="837"/>
                </a:lnTo>
                <a:lnTo>
                  <a:pt x="630" y="834"/>
                </a:lnTo>
                <a:lnTo>
                  <a:pt x="596" y="830"/>
                </a:lnTo>
                <a:lnTo>
                  <a:pt x="577" y="827"/>
                </a:lnTo>
                <a:lnTo>
                  <a:pt x="560" y="821"/>
                </a:lnTo>
                <a:lnTo>
                  <a:pt x="560" y="821"/>
                </a:lnTo>
                <a:lnTo>
                  <a:pt x="571" y="818"/>
                </a:lnTo>
                <a:lnTo>
                  <a:pt x="583" y="815"/>
                </a:lnTo>
                <a:lnTo>
                  <a:pt x="596" y="813"/>
                </a:lnTo>
                <a:lnTo>
                  <a:pt x="611" y="813"/>
                </a:lnTo>
                <a:lnTo>
                  <a:pt x="626" y="813"/>
                </a:lnTo>
                <a:lnTo>
                  <a:pt x="641" y="814"/>
                </a:lnTo>
                <a:lnTo>
                  <a:pt x="654" y="816"/>
                </a:lnTo>
                <a:lnTo>
                  <a:pt x="669" y="818"/>
                </a:lnTo>
                <a:lnTo>
                  <a:pt x="669" y="818"/>
                </a:lnTo>
                <a:lnTo>
                  <a:pt x="678" y="821"/>
                </a:lnTo>
                <a:lnTo>
                  <a:pt x="687" y="825"/>
                </a:lnTo>
                <a:lnTo>
                  <a:pt x="702" y="832"/>
                </a:lnTo>
                <a:lnTo>
                  <a:pt x="709" y="834"/>
                </a:lnTo>
                <a:lnTo>
                  <a:pt x="715" y="835"/>
                </a:lnTo>
                <a:lnTo>
                  <a:pt x="719" y="835"/>
                </a:lnTo>
                <a:lnTo>
                  <a:pt x="722" y="833"/>
                </a:lnTo>
                <a:lnTo>
                  <a:pt x="725" y="832"/>
                </a:lnTo>
                <a:lnTo>
                  <a:pt x="728" y="829"/>
                </a:lnTo>
                <a:lnTo>
                  <a:pt x="728" y="829"/>
                </a:lnTo>
                <a:lnTo>
                  <a:pt x="720" y="821"/>
                </a:lnTo>
                <a:lnTo>
                  <a:pt x="711" y="815"/>
                </a:lnTo>
                <a:lnTo>
                  <a:pt x="692" y="803"/>
                </a:lnTo>
                <a:lnTo>
                  <a:pt x="670" y="792"/>
                </a:lnTo>
                <a:lnTo>
                  <a:pt x="647" y="784"/>
                </a:lnTo>
                <a:lnTo>
                  <a:pt x="623" y="776"/>
                </a:lnTo>
                <a:lnTo>
                  <a:pt x="598" y="770"/>
                </a:lnTo>
                <a:lnTo>
                  <a:pt x="572" y="766"/>
                </a:lnTo>
                <a:lnTo>
                  <a:pt x="546" y="762"/>
                </a:lnTo>
                <a:lnTo>
                  <a:pt x="546" y="762"/>
                </a:lnTo>
                <a:lnTo>
                  <a:pt x="540" y="762"/>
                </a:lnTo>
                <a:lnTo>
                  <a:pt x="533" y="762"/>
                </a:lnTo>
                <a:lnTo>
                  <a:pt x="517" y="764"/>
                </a:lnTo>
                <a:lnTo>
                  <a:pt x="510" y="764"/>
                </a:lnTo>
                <a:lnTo>
                  <a:pt x="503" y="761"/>
                </a:lnTo>
                <a:lnTo>
                  <a:pt x="500" y="760"/>
                </a:lnTo>
                <a:lnTo>
                  <a:pt x="498" y="758"/>
                </a:lnTo>
                <a:lnTo>
                  <a:pt x="496" y="755"/>
                </a:lnTo>
                <a:lnTo>
                  <a:pt x="494" y="752"/>
                </a:lnTo>
                <a:lnTo>
                  <a:pt x="494" y="752"/>
                </a:lnTo>
                <a:lnTo>
                  <a:pt x="514" y="750"/>
                </a:lnTo>
                <a:lnTo>
                  <a:pt x="533" y="749"/>
                </a:lnTo>
                <a:lnTo>
                  <a:pt x="553" y="749"/>
                </a:lnTo>
                <a:lnTo>
                  <a:pt x="571" y="750"/>
                </a:lnTo>
                <a:lnTo>
                  <a:pt x="589" y="752"/>
                </a:lnTo>
                <a:lnTo>
                  <a:pt x="606" y="754"/>
                </a:lnTo>
                <a:lnTo>
                  <a:pt x="623" y="758"/>
                </a:lnTo>
                <a:lnTo>
                  <a:pt x="639" y="762"/>
                </a:lnTo>
                <a:lnTo>
                  <a:pt x="656" y="768"/>
                </a:lnTo>
                <a:lnTo>
                  <a:pt x="672" y="773"/>
                </a:lnTo>
                <a:lnTo>
                  <a:pt x="702" y="785"/>
                </a:lnTo>
                <a:lnTo>
                  <a:pt x="729" y="798"/>
                </a:lnTo>
                <a:lnTo>
                  <a:pt x="756" y="812"/>
                </a:lnTo>
                <a:lnTo>
                  <a:pt x="756" y="812"/>
                </a:lnTo>
                <a:lnTo>
                  <a:pt x="763" y="809"/>
                </a:lnTo>
                <a:lnTo>
                  <a:pt x="769" y="806"/>
                </a:lnTo>
                <a:lnTo>
                  <a:pt x="784" y="804"/>
                </a:lnTo>
                <a:lnTo>
                  <a:pt x="798" y="802"/>
                </a:lnTo>
                <a:lnTo>
                  <a:pt x="802" y="800"/>
                </a:lnTo>
                <a:lnTo>
                  <a:pt x="805" y="798"/>
                </a:lnTo>
                <a:lnTo>
                  <a:pt x="805" y="798"/>
                </a:lnTo>
                <a:lnTo>
                  <a:pt x="804" y="790"/>
                </a:lnTo>
                <a:lnTo>
                  <a:pt x="801" y="785"/>
                </a:lnTo>
                <a:lnTo>
                  <a:pt x="797" y="781"/>
                </a:lnTo>
                <a:lnTo>
                  <a:pt x="794" y="776"/>
                </a:lnTo>
                <a:lnTo>
                  <a:pt x="789" y="772"/>
                </a:lnTo>
                <a:lnTo>
                  <a:pt x="785" y="768"/>
                </a:lnTo>
                <a:lnTo>
                  <a:pt x="782" y="762"/>
                </a:lnTo>
                <a:lnTo>
                  <a:pt x="781" y="755"/>
                </a:lnTo>
                <a:lnTo>
                  <a:pt x="781" y="755"/>
                </a:lnTo>
                <a:lnTo>
                  <a:pt x="764" y="744"/>
                </a:lnTo>
                <a:lnTo>
                  <a:pt x="747" y="735"/>
                </a:lnTo>
                <a:lnTo>
                  <a:pt x="728" y="725"/>
                </a:lnTo>
                <a:lnTo>
                  <a:pt x="710" y="716"/>
                </a:lnTo>
                <a:lnTo>
                  <a:pt x="692" y="709"/>
                </a:lnTo>
                <a:lnTo>
                  <a:pt x="674" y="701"/>
                </a:lnTo>
                <a:lnTo>
                  <a:pt x="654" y="696"/>
                </a:lnTo>
                <a:lnTo>
                  <a:pt x="636" y="690"/>
                </a:lnTo>
                <a:lnTo>
                  <a:pt x="597" y="680"/>
                </a:lnTo>
                <a:lnTo>
                  <a:pt x="557" y="674"/>
                </a:lnTo>
                <a:lnTo>
                  <a:pt x="517" y="667"/>
                </a:lnTo>
                <a:lnTo>
                  <a:pt x="476" y="663"/>
                </a:lnTo>
                <a:lnTo>
                  <a:pt x="435" y="660"/>
                </a:lnTo>
                <a:lnTo>
                  <a:pt x="392" y="658"/>
                </a:lnTo>
                <a:lnTo>
                  <a:pt x="306" y="653"/>
                </a:lnTo>
                <a:lnTo>
                  <a:pt x="263" y="651"/>
                </a:lnTo>
                <a:lnTo>
                  <a:pt x="219" y="649"/>
                </a:lnTo>
                <a:lnTo>
                  <a:pt x="175" y="645"/>
                </a:lnTo>
                <a:lnTo>
                  <a:pt x="130" y="639"/>
                </a:lnTo>
                <a:lnTo>
                  <a:pt x="130" y="639"/>
                </a:lnTo>
                <a:lnTo>
                  <a:pt x="134" y="654"/>
                </a:lnTo>
                <a:lnTo>
                  <a:pt x="136" y="668"/>
                </a:lnTo>
                <a:lnTo>
                  <a:pt x="140" y="692"/>
                </a:lnTo>
                <a:lnTo>
                  <a:pt x="140" y="692"/>
                </a:lnTo>
                <a:lnTo>
                  <a:pt x="142" y="686"/>
                </a:lnTo>
                <a:lnTo>
                  <a:pt x="144" y="683"/>
                </a:lnTo>
                <a:lnTo>
                  <a:pt x="147" y="680"/>
                </a:lnTo>
                <a:lnTo>
                  <a:pt x="151" y="678"/>
                </a:lnTo>
                <a:lnTo>
                  <a:pt x="151" y="678"/>
                </a:lnTo>
                <a:lnTo>
                  <a:pt x="160" y="682"/>
                </a:lnTo>
                <a:lnTo>
                  <a:pt x="169" y="685"/>
                </a:lnTo>
                <a:lnTo>
                  <a:pt x="192" y="691"/>
                </a:lnTo>
                <a:lnTo>
                  <a:pt x="217" y="696"/>
                </a:lnTo>
                <a:lnTo>
                  <a:pt x="242" y="699"/>
                </a:lnTo>
                <a:lnTo>
                  <a:pt x="269" y="704"/>
                </a:lnTo>
                <a:lnTo>
                  <a:pt x="295" y="709"/>
                </a:lnTo>
                <a:lnTo>
                  <a:pt x="319" y="715"/>
                </a:lnTo>
                <a:lnTo>
                  <a:pt x="330" y="720"/>
                </a:lnTo>
                <a:lnTo>
                  <a:pt x="340" y="724"/>
                </a:lnTo>
                <a:lnTo>
                  <a:pt x="340" y="724"/>
                </a:lnTo>
                <a:lnTo>
                  <a:pt x="316" y="724"/>
                </a:lnTo>
                <a:lnTo>
                  <a:pt x="289" y="722"/>
                </a:lnTo>
                <a:lnTo>
                  <a:pt x="263" y="719"/>
                </a:lnTo>
                <a:lnTo>
                  <a:pt x="234" y="715"/>
                </a:lnTo>
                <a:lnTo>
                  <a:pt x="182" y="706"/>
                </a:lnTo>
                <a:lnTo>
                  <a:pt x="144" y="699"/>
                </a:lnTo>
                <a:lnTo>
                  <a:pt x="144" y="699"/>
                </a:lnTo>
                <a:lnTo>
                  <a:pt x="146" y="700"/>
                </a:lnTo>
                <a:lnTo>
                  <a:pt x="148" y="701"/>
                </a:lnTo>
                <a:lnTo>
                  <a:pt x="148" y="705"/>
                </a:lnTo>
                <a:lnTo>
                  <a:pt x="148" y="708"/>
                </a:lnTo>
                <a:lnTo>
                  <a:pt x="147" y="714"/>
                </a:lnTo>
                <a:lnTo>
                  <a:pt x="148" y="721"/>
                </a:lnTo>
                <a:lnTo>
                  <a:pt x="148" y="721"/>
                </a:lnTo>
                <a:close/>
                <a:moveTo>
                  <a:pt x="32" y="798"/>
                </a:moveTo>
                <a:lnTo>
                  <a:pt x="32" y="798"/>
                </a:lnTo>
                <a:lnTo>
                  <a:pt x="66" y="809"/>
                </a:lnTo>
                <a:lnTo>
                  <a:pt x="103" y="818"/>
                </a:lnTo>
                <a:lnTo>
                  <a:pt x="143" y="828"/>
                </a:lnTo>
                <a:lnTo>
                  <a:pt x="185" y="836"/>
                </a:lnTo>
                <a:lnTo>
                  <a:pt x="227" y="844"/>
                </a:lnTo>
                <a:lnTo>
                  <a:pt x="269" y="850"/>
                </a:lnTo>
                <a:lnTo>
                  <a:pt x="308" y="856"/>
                </a:lnTo>
                <a:lnTo>
                  <a:pt x="344" y="860"/>
                </a:lnTo>
                <a:lnTo>
                  <a:pt x="344" y="860"/>
                </a:lnTo>
                <a:lnTo>
                  <a:pt x="375" y="872"/>
                </a:lnTo>
                <a:lnTo>
                  <a:pt x="406" y="880"/>
                </a:lnTo>
                <a:lnTo>
                  <a:pt x="438" y="889"/>
                </a:lnTo>
                <a:lnTo>
                  <a:pt x="471" y="896"/>
                </a:lnTo>
                <a:lnTo>
                  <a:pt x="505" y="902"/>
                </a:lnTo>
                <a:lnTo>
                  <a:pt x="538" y="907"/>
                </a:lnTo>
                <a:lnTo>
                  <a:pt x="606" y="917"/>
                </a:lnTo>
                <a:lnTo>
                  <a:pt x="606" y="917"/>
                </a:lnTo>
                <a:lnTo>
                  <a:pt x="620" y="919"/>
                </a:lnTo>
                <a:lnTo>
                  <a:pt x="635" y="921"/>
                </a:lnTo>
                <a:lnTo>
                  <a:pt x="643" y="921"/>
                </a:lnTo>
                <a:lnTo>
                  <a:pt x="650" y="920"/>
                </a:lnTo>
                <a:lnTo>
                  <a:pt x="657" y="918"/>
                </a:lnTo>
                <a:lnTo>
                  <a:pt x="662" y="912"/>
                </a:lnTo>
                <a:lnTo>
                  <a:pt x="662" y="912"/>
                </a:lnTo>
                <a:lnTo>
                  <a:pt x="653" y="905"/>
                </a:lnTo>
                <a:lnTo>
                  <a:pt x="644" y="900"/>
                </a:lnTo>
                <a:lnTo>
                  <a:pt x="633" y="895"/>
                </a:lnTo>
                <a:lnTo>
                  <a:pt x="622" y="892"/>
                </a:lnTo>
                <a:lnTo>
                  <a:pt x="600" y="889"/>
                </a:lnTo>
                <a:lnTo>
                  <a:pt x="578" y="885"/>
                </a:lnTo>
                <a:lnTo>
                  <a:pt x="578" y="885"/>
                </a:lnTo>
                <a:lnTo>
                  <a:pt x="477" y="861"/>
                </a:lnTo>
                <a:lnTo>
                  <a:pt x="378" y="836"/>
                </a:lnTo>
                <a:lnTo>
                  <a:pt x="328" y="824"/>
                </a:lnTo>
                <a:lnTo>
                  <a:pt x="276" y="812"/>
                </a:lnTo>
                <a:lnTo>
                  <a:pt x="224" y="801"/>
                </a:lnTo>
                <a:lnTo>
                  <a:pt x="168" y="790"/>
                </a:lnTo>
                <a:lnTo>
                  <a:pt x="168" y="790"/>
                </a:lnTo>
                <a:lnTo>
                  <a:pt x="163" y="792"/>
                </a:lnTo>
                <a:lnTo>
                  <a:pt x="157" y="794"/>
                </a:lnTo>
                <a:lnTo>
                  <a:pt x="151" y="794"/>
                </a:lnTo>
                <a:lnTo>
                  <a:pt x="146" y="792"/>
                </a:lnTo>
                <a:lnTo>
                  <a:pt x="134" y="789"/>
                </a:lnTo>
                <a:lnTo>
                  <a:pt x="123" y="787"/>
                </a:lnTo>
                <a:lnTo>
                  <a:pt x="123" y="787"/>
                </a:lnTo>
                <a:lnTo>
                  <a:pt x="119" y="771"/>
                </a:lnTo>
                <a:lnTo>
                  <a:pt x="115" y="758"/>
                </a:lnTo>
                <a:lnTo>
                  <a:pt x="111" y="747"/>
                </a:lnTo>
                <a:lnTo>
                  <a:pt x="105" y="738"/>
                </a:lnTo>
                <a:lnTo>
                  <a:pt x="105" y="738"/>
                </a:lnTo>
                <a:lnTo>
                  <a:pt x="83" y="750"/>
                </a:lnTo>
                <a:lnTo>
                  <a:pt x="71" y="756"/>
                </a:lnTo>
                <a:lnTo>
                  <a:pt x="60" y="762"/>
                </a:lnTo>
                <a:lnTo>
                  <a:pt x="51" y="770"/>
                </a:lnTo>
                <a:lnTo>
                  <a:pt x="42" y="779"/>
                </a:lnTo>
                <a:lnTo>
                  <a:pt x="36" y="787"/>
                </a:lnTo>
                <a:lnTo>
                  <a:pt x="33" y="792"/>
                </a:lnTo>
                <a:lnTo>
                  <a:pt x="32" y="798"/>
                </a:lnTo>
                <a:lnTo>
                  <a:pt x="32" y="798"/>
                </a:lnTo>
                <a:close/>
                <a:moveTo>
                  <a:pt x="893" y="923"/>
                </a:moveTo>
                <a:lnTo>
                  <a:pt x="893" y="923"/>
                </a:lnTo>
                <a:lnTo>
                  <a:pt x="892" y="915"/>
                </a:lnTo>
                <a:lnTo>
                  <a:pt x="890" y="905"/>
                </a:lnTo>
                <a:lnTo>
                  <a:pt x="888" y="897"/>
                </a:lnTo>
                <a:lnTo>
                  <a:pt x="885" y="889"/>
                </a:lnTo>
                <a:lnTo>
                  <a:pt x="880" y="882"/>
                </a:lnTo>
                <a:lnTo>
                  <a:pt x="876" y="875"/>
                </a:lnTo>
                <a:lnTo>
                  <a:pt x="871" y="868"/>
                </a:lnTo>
                <a:lnTo>
                  <a:pt x="865" y="863"/>
                </a:lnTo>
                <a:lnTo>
                  <a:pt x="859" y="858"/>
                </a:lnTo>
                <a:lnTo>
                  <a:pt x="853" y="853"/>
                </a:lnTo>
                <a:lnTo>
                  <a:pt x="846" y="849"/>
                </a:lnTo>
                <a:lnTo>
                  <a:pt x="839" y="846"/>
                </a:lnTo>
                <a:lnTo>
                  <a:pt x="824" y="841"/>
                </a:lnTo>
                <a:lnTo>
                  <a:pt x="808" y="837"/>
                </a:lnTo>
                <a:lnTo>
                  <a:pt x="791" y="836"/>
                </a:lnTo>
                <a:lnTo>
                  <a:pt x="775" y="837"/>
                </a:lnTo>
                <a:lnTo>
                  <a:pt x="759" y="842"/>
                </a:lnTo>
                <a:lnTo>
                  <a:pt x="752" y="845"/>
                </a:lnTo>
                <a:lnTo>
                  <a:pt x="744" y="848"/>
                </a:lnTo>
                <a:lnTo>
                  <a:pt x="738" y="852"/>
                </a:lnTo>
                <a:lnTo>
                  <a:pt x="730" y="857"/>
                </a:lnTo>
                <a:lnTo>
                  <a:pt x="724" y="862"/>
                </a:lnTo>
                <a:lnTo>
                  <a:pt x="719" y="868"/>
                </a:lnTo>
                <a:lnTo>
                  <a:pt x="713" y="875"/>
                </a:lnTo>
                <a:lnTo>
                  <a:pt x="708" y="882"/>
                </a:lnTo>
                <a:lnTo>
                  <a:pt x="704" y="890"/>
                </a:lnTo>
                <a:lnTo>
                  <a:pt x="700" y="898"/>
                </a:lnTo>
                <a:lnTo>
                  <a:pt x="700" y="898"/>
                </a:lnTo>
                <a:lnTo>
                  <a:pt x="709" y="897"/>
                </a:lnTo>
                <a:lnTo>
                  <a:pt x="719" y="895"/>
                </a:lnTo>
                <a:lnTo>
                  <a:pt x="737" y="888"/>
                </a:lnTo>
                <a:lnTo>
                  <a:pt x="755" y="879"/>
                </a:lnTo>
                <a:lnTo>
                  <a:pt x="774" y="871"/>
                </a:lnTo>
                <a:lnTo>
                  <a:pt x="784" y="867"/>
                </a:lnTo>
                <a:lnTo>
                  <a:pt x="794" y="865"/>
                </a:lnTo>
                <a:lnTo>
                  <a:pt x="803" y="863"/>
                </a:lnTo>
                <a:lnTo>
                  <a:pt x="813" y="863"/>
                </a:lnTo>
                <a:lnTo>
                  <a:pt x="824" y="864"/>
                </a:lnTo>
                <a:lnTo>
                  <a:pt x="833" y="866"/>
                </a:lnTo>
                <a:lnTo>
                  <a:pt x="844" y="872"/>
                </a:lnTo>
                <a:lnTo>
                  <a:pt x="855" y="878"/>
                </a:lnTo>
                <a:lnTo>
                  <a:pt x="855" y="878"/>
                </a:lnTo>
                <a:lnTo>
                  <a:pt x="859" y="883"/>
                </a:lnTo>
                <a:lnTo>
                  <a:pt x="862" y="889"/>
                </a:lnTo>
                <a:lnTo>
                  <a:pt x="869" y="901"/>
                </a:lnTo>
                <a:lnTo>
                  <a:pt x="873" y="913"/>
                </a:lnTo>
                <a:lnTo>
                  <a:pt x="875" y="926"/>
                </a:lnTo>
                <a:lnTo>
                  <a:pt x="876" y="939"/>
                </a:lnTo>
                <a:lnTo>
                  <a:pt x="877" y="952"/>
                </a:lnTo>
                <a:lnTo>
                  <a:pt x="879" y="976"/>
                </a:lnTo>
                <a:lnTo>
                  <a:pt x="879" y="976"/>
                </a:lnTo>
                <a:lnTo>
                  <a:pt x="880" y="968"/>
                </a:lnTo>
                <a:lnTo>
                  <a:pt x="882" y="961"/>
                </a:lnTo>
                <a:lnTo>
                  <a:pt x="887" y="948"/>
                </a:lnTo>
                <a:lnTo>
                  <a:pt x="891" y="936"/>
                </a:lnTo>
                <a:lnTo>
                  <a:pt x="892" y="930"/>
                </a:lnTo>
                <a:lnTo>
                  <a:pt x="893" y="923"/>
                </a:lnTo>
                <a:lnTo>
                  <a:pt x="893" y="923"/>
                </a:lnTo>
                <a:close/>
                <a:moveTo>
                  <a:pt x="1435" y="1133"/>
                </a:moveTo>
                <a:lnTo>
                  <a:pt x="1435" y="1133"/>
                </a:lnTo>
                <a:lnTo>
                  <a:pt x="1414" y="1123"/>
                </a:lnTo>
                <a:lnTo>
                  <a:pt x="1391" y="1113"/>
                </a:lnTo>
                <a:lnTo>
                  <a:pt x="1370" y="1100"/>
                </a:lnTo>
                <a:lnTo>
                  <a:pt x="1348" y="1086"/>
                </a:lnTo>
                <a:lnTo>
                  <a:pt x="1327" y="1072"/>
                </a:lnTo>
                <a:lnTo>
                  <a:pt x="1305" y="1057"/>
                </a:lnTo>
                <a:lnTo>
                  <a:pt x="1267" y="1028"/>
                </a:lnTo>
                <a:lnTo>
                  <a:pt x="1267" y="1028"/>
                </a:lnTo>
                <a:lnTo>
                  <a:pt x="1208" y="984"/>
                </a:lnTo>
                <a:lnTo>
                  <a:pt x="1178" y="964"/>
                </a:lnTo>
                <a:lnTo>
                  <a:pt x="1148" y="944"/>
                </a:lnTo>
                <a:lnTo>
                  <a:pt x="1148" y="944"/>
                </a:lnTo>
                <a:lnTo>
                  <a:pt x="1122" y="927"/>
                </a:lnTo>
                <a:lnTo>
                  <a:pt x="1093" y="911"/>
                </a:lnTo>
                <a:lnTo>
                  <a:pt x="1065" y="895"/>
                </a:lnTo>
                <a:lnTo>
                  <a:pt x="1033" y="880"/>
                </a:lnTo>
                <a:lnTo>
                  <a:pt x="1017" y="874"/>
                </a:lnTo>
                <a:lnTo>
                  <a:pt x="1001" y="867"/>
                </a:lnTo>
                <a:lnTo>
                  <a:pt x="985" y="862"/>
                </a:lnTo>
                <a:lnTo>
                  <a:pt x="968" y="858"/>
                </a:lnTo>
                <a:lnTo>
                  <a:pt x="952" y="856"/>
                </a:lnTo>
                <a:lnTo>
                  <a:pt x="936" y="853"/>
                </a:lnTo>
                <a:lnTo>
                  <a:pt x="920" y="852"/>
                </a:lnTo>
                <a:lnTo>
                  <a:pt x="903" y="853"/>
                </a:lnTo>
                <a:lnTo>
                  <a:pt x="903" y="853"/>
                </a:lnTo>
                <a:lnTo>
                  <a:pt x="901" y="853"/>
                </a:lnTo>
                <a:lnTo>
                  <a:pt x="900" y="855"/>
                </a:lnTo>
                <a:lnTo>
                  <a:pt x="900" y="857"/>
                </a:lnTo>
                <a:lnTo>
                  <a:pt x="900" y="857"/>
                </a:lnTo>
                <a:lnTo>
                  <a:pt x="907" y="863"/>
                </a:lnTo>
                <a:lnTo>
                  <a:pt x="916" y="867"/>
                </a:lnTo>
                <a:lnTo>
                  <a:pt x="924" y="872"/>
                </a:lnTo>
                <a:lnTo>
                  <a:pt x="934" y="875"/>
                </a:lnTo>
                <a:lnTo>
                  <a:pt x="954" y="881"/>
                </a:lnTo>
                <a:lnTo>
                  <a:pt x="976" y="886"/>
                </a:lnTo>
                <a:lnTo>
                  <a:pt x="997" y="891"/>
                </a:lnTo>
                <a:lnTo>
                  <a:pt x="1017" y="897"/>
                </a:lnTo>
                <a:lnTo>
                  <a:pt x="1027" y="901"/>
                </a:lnTo>
                <a:lnTo>
                  <a:pt x="1036" y="905"/>
                </a:lnTo>
                <a:lnTo>
                  <a:pt x="1043" y="910"/>
                </a:lnTo>
                <a:lnTo>
                  <a:pt x="1051" y="917"/>
                </a:lnTo>
                <a:lnTo>
                  <a:pt x="1051" y="917"/>
                </a:lnTo>
                <a:lnTo>
                  <a:pt x="1044" y="919"/>
                </a:lnTo>
                <a:lnTo>
                  <a:pt x="1037" y="920"/>
                </a:lnTo>
                <a:lnTo>
                  <a:pt x="1029" y="920"/>
                </a:lnTo>
                <a:lnTo>
                  <a:pt x="1021" y="919"/>
                </a:lnTo>
                <a:lnTo>
                  <a:pt x="1002" y="913"/>
                </a:lnTo>
                <a:lnTo>
                  <a:pt x="984" y="908"/>
                </a:lnTo>
                <a:lnTo>
                  <a:pt x="966" y="903"/>
                </a:lnTo>
                <a:lnTo>
                  <a:pt x="957" y="902"/>
                </a:lnTo>
                <a:lnTo>
                  <a:pt x="949" y="901"/>
                </a:lnTo>
                <a:lnTo>
                  <a:pt x="940" y="902"/>
                </a:lnTo>
                <a:lnTo>
                  <a:pt x="933" y="904"/>
                </a:lnTo>
                <a:lnTo>
                  <a:pt x="926" y="907"/>
                </a:lnTo>
                <a:lnTo>
                  <a:pt x="921" y="912"/>
                </a:lnTo>
                <a:lnTo>
                  <a:pt x="921" y="912"/>
                </a:lnTo>
                <a:lnTo>
                  <a:pt x="976" y="928"/>
                </a:lnTo>
                <a:lnTo>
                  <a:pt x="1002" y="936"/>
                </a:lnTo>
                <a:lnTo>
                  <a:pt x="1027" y="943"/>
                </a:lnTo>
                <a:lnTo>
                  <a:pt x="1052" y="952"/>
                </a:lnTo>
                <a:lnTo>
                  <a:pt x="1075" y="962"/>
                </a:lnTo>
                <a:lnTo>
                  <a:pt x="1098" y="973"/>
                </a:lnTo>
                <a:lnTo>
                  <a:pt x="1120" y="986"/>
                </a:lnTo>
                <a:lnTo>
                  <a:pt x="1120" y="986"/>
                </a:lnTo>
                <a:lnTo>
                  <a:pt x="1134" y="996"/>
                </a:lnTo>
                <a:lnTo>
                  <a:pt x="1147" y="1007"/>
                </a:lnTo>
                <a:lnTo>
                  <a:pt x="1173" y="1029"/>
                </a:lnTo>
                <a:lnTo>
                  <a:pt x="1184" y="1041"/>
                </a:lnTo>
                <a:lnTo>
                  <a:pt x="1197" y="1052"/>
                </a:lnTo>
                <a:lnTo>
                  <a:pt x="1211" y="1061"/>
                </a:lnTo>
                <a:lnTo>
                  <a:pt x="1225" y="1070"/>
                </a:lnTo>
                <a:lnTo>
                  <a:pt x="1225" y="1070"/>
                </a:lnTo>
                <a:lnTo>
                  <a:pt x="1228" y="1076"/>
                </a:lnTo>
                <a:lnTo>
                  <a:pt x="1232" y="1082"/>
                </a:lnTo>
                <a:lnTo>
                  <a:pt x="1239" y="1094"/>
                </a:lnTo>
                <a:lnTo>
                  <a:pt x="1242" y="1100"/>
                </a:lnTo>
                <a:lnTo>
                  <a:pt x="1244" y="1106"/>
                </a:lnTo>
                <a:lnTo>
                  <a:pt x="1244" y="1113"/>
                </a:lnTo>
                <a:lnTo>
                  <a:pt x="1243" y="1119"/>
                </a:lnTo>
                <a:lnTo>
                  <a:pt x="1243" y="1119"/>
                </a:lnTo>
                <a:lnTo>
                  <a:pt x="1234" y="1119"/>
                </a:lnTo>
                <a:lnTo>
                  <a:pt x="1227" y="1117"/>
                </a:lnTo>
                <a:lnTo>
                  <a:pt x="1222" y="1113"/>
                </a:lnTo>
                <a:lnTo>
                  <a:pt x="1218" y="1107"/>
                </a:lnTo>
                <a:lnTo>
                  <a:pt x="1210" y="1097"/>
                </a:lnTo>
                <a:lnTo>
                  <a:pt x="1206" y="1091"/>
                </a:lnTo>
                <a:lnTo>
                  <a:pt x="1200" y="1088"/>
                </a:lnTo>
                <a:lnTo>
                  <a:pt x="1200" y="1088"/>
                </a:lnTo>
                <a:lnTo>
                  <a:pt x="1188" y="1103"/>
                </a:lnTo>
                <a:lnTo>
                  <a:pt x="1174" y="1120"/>
                </a:lnTo>
                <a:lnTo>
                  <a:pt x="1167" y="1130"/>
                </a:lnTo>
                <a:lnTo>
                  <a:pt x="1162" y="1139"/>
                </a:lnTo>
                <a:lnTo>
                  <a:pt x="1160" y="1148"/>
                </a:lnTo>
                <a:lnTo>
                  <a:pt x="1159" y="1153"/>
                </a:lnTo>
                <a:lnTo>
                  <a:pt x="1159" y="1158"/>
                </a:lnTo>
                <a:lnTo>
                  <a:pt x="1159" y="1158"/>
                </a:lnTo>
                <a:lnTo>
                  <a:pt x="1163" y="1158"/>
                </a:lnTo>
                <a:lnTo>
                  <a:pt x="1166" y="1158"/>
                </a:lnTo>
                <a:lnTo>
                  <a:pt x="1174" y="1160"/>
                </a:lnTo>
                <a:lnTo>
                  <a:pt x="1181" y="1164"/>
                </a:lnTo>
                <a:lnTo>
                  <a:pt x="1190" y="1168"/>
                </a:lnTo>
                <a:lnTo>
                  <a:pt x="1197" y="1174"/>
                </a:lnTo>
                <a:lnTo>
                  <a:pt x="1206" y="1178"/>
                </a:lnTo>
                <a:lnTo>
                  <a:pt x="1215" y="1181"/>
                </a:lnTo>
                <a:lnTo>
                  <a:pt x="1225" y="1182"/>
                </a:lnTo>
                <a:lnTo>
                  <a:pt x="1225" y="1182"/>
                </a:lnTo>
                <a:lnTo>
                  <a:pt x="1315" y="1228"/>
                </a:lnTo>
                <a:lnTo>
                  <a:pt x="1362" y="1251"/>
                </a:lnTo>
                <a:lnTo>
                  <a:pt x="1409" y="1273"/>
                </a:lnTo>
                <a:lnTo>
                  <a:pt x="1459" y="1295"/>
                </a:lnTo>
                <a:lnTo>
                  <a:pt x="1483" y="1304"/>
                </a:lnTo>
                <a:lnTo>
                  <a:pt x="1509" y="1314"/>
                </a:lnTo>
                <a:lnTo>
                  <a:pt x="1533" y="1322"/>
                </a:lnTo>
                <a:lnTo>
                  <a:pt x="1559" y="1330"/>
                </a:lnTo>
                <a:lnTo>
                  <a:pt x="1585" y="1337"/>
                </a:lnTo>
                <a:lnTo>
                  <a:pt x="1611" y="1343"/>
                </a:lnTo>
                <a:lnTo>
                  <a:pt x="1611" y="1343"/>
                </a:lnTo>
                <a:lnTo>
                  <a:pt x="1620" y="1346"/>
                </a:lnTo>
                <a:lnTo>
                  <a:pt x="1629" y="1347"/>
                </a:lnTo>
                <a:lnTo>
                  <a:pt x="1633" y="1347"/>
                </a:lnTo>
                <a:lnTo>
                  <a:pt x="1636" y="1347"/>
                </a:lnTo>
                <a:lnTo>
                  <a:pt x="1639" y="1346"/>
                </a:lnTo>
                <a:lnTo>
                  <a:pt x="1642" y="1343"/>
                </a:lnTo>
                <a:lnTo>
                  <a:pt x="1642" y="1343"/>
                </a:lnTo>
                <a:lnTo>
                  <a:pt x="1637" y="1339"/>
                </a:lnTo>
                <a:lnTo>
                  <a:pt x="1633" y="1334"/>
                </a:lnTo>
                <a:lnTo>
                  <a:pt x="1623" y="1327"/>
                </a:lnTo>
                <a:lnTo>
                  <a:pt x="1612" y="1321"/>
                </a:lnTo>
                <a:lnTo>
                  <a:pt x="1600" y="1317"/>
                </a:lnTo>
                <a:lnTo>
                  <a:pt x="1575" y="1312"/>
                </a:lnTo>
                <a:lnTo>
                  <a:pt x="1562" y="1309"/>
                </a:lnTo>
                <a:lnTo>
                  <a:pt x="1551" y="1304"/>
                </a:lnTo>
                <a:lnTo>
                  <a:pt x="1551" y="1304"/>
                </a:lnTo>
                <a:lnTo>
                  <a:pt x="1526" y="1296"/>
                </a:lnTo>
                <a:lnTo>
                  <a:pt x="1501" y="1286"/>
                </a:lnTo>
                <a:lnTo>
                  <a:pt x="1478" y="1276"/>
                </a:lnTo>
                <a:lnTo>
                  <a:pt x="1454" y="1266"/>
                </a:lnTo>
                <a:lnTo>
                  <a:pt x="1410" y="1244"/>
                </a:lnTo>
                <a:lnTo>
                  <a:pt x="1369" y="1221"/>
                </a:lnTo>
                <a:lnTo>
                  <a:pt x="1369" y="1221"/>
                </a:lnTo>
                <a:lnTo>
                  <a:pt x="1346" y="1209"/>
                </a:lnTo>
                <a:lnTo>
                  <a:pt x="1335" y="1203"/>
                </a:lnTo>
                <a:lnTo>
                  <a:pt x="1325" y="1196"/>
                </a:lnTo>
                <a:lnTo>
                  <a:pt x="1314" y="1190"/>
                </a:lnTo>
                <a:lnTo>
                  <a:pt x="1304" y="1181"/>
                </a:lnTo>
                <a:lnTo>
                  <a:pt x="1297" y="1173"/>
                </a:lnTo>
                <a:lnTo>
                  <a:pt x="1295" y="1167"/>
                </a:lnTo>
                <a:lnTo>
                  <a:pt x="1291" y="1161"/>
                </a:lnTo>
                <a:lnTo>
                  <a:pt x="1291" y="1161"/>
                </a:lnTo>
                <a:lnTo>
                  <a:pt x="1300" y="1163"/>
                </a:lnTo>
                <a:lnTo>
                  <a:pt x="1308" y="1165"/>
                </a:lnTo>
                <a:lnTo>
                  <a:pt x="1323" y="1170"/>
                </a:lnTo>
                <a:lnTo>
                  <a:pt x="1336" y="1178"/>
                </a:lnTo>
                <a:lnTo>
                  <a:pt x="1350" y="1186"/>
                </a:lnTo>
                <a:lnTo>
                  <a:pt x="1376" y="1206"/>
                </a:lnTo>
                <a:lnTo>
                  <a:pt x="1390" y="1215"/>
                </a:lnTo>
                <a:lnTo>
                  <a:pt x="1404" y="1224"/>
                </a:lnTo>
                <a:lnTo>
                  <a:pt x="1404" y="1224"/>
                </a:lnTo>
                <a:lnTo>
                  <a:pt x="1433" y="1239"/>
                </a:lnTo>
                <a:lnTo>
                  <a:pt x="1463" y="1254"/>
                </a:lnTo>
                <a:lnTo>
                  <a:pt x="1494" y="1266"/>
                </a:lnTo>
                <a:lnTo>
                  <a:pt x="1526" y="1277"/>
                </a:lnTo>
                <a:lnTo>
                  <a:pt x="1558" y="1286"/>
                </a:lnTo>
                <a:lnTo>
                  <a:pt x="1591" y="1294"/>
                </a:lnTo>
                <a:lnTo>
                  <a:pt x="1626" y="1299"/>
                </a:lnTo>
                <a:lnTo>
                  <a:pt x="1659" y="1301"/>
                </a:lnTo>
                <a:lnTo>
                  <a:pt x="1659" y="1301"/>
                </a:lnTo>
                <a:lnTo>
                  <a:pt x="1661" y="1295"/>
                </a:lnTo>
                <a:lnTo>
                  <a:pt x="1664" y="1289"/>
                </a:lnTo>
                <a:lnTo>
                  <a:pt x="1667" y="1283"/>
                </a:lnTo>
                <a:lnTo>
                  <a:pt x="1669" y="1276"/>
                </a:lnTo>
                <a:lnTo>
                  <a:pt x="1669" y="1276"/>
                </a:lnTo>
                <a:lnTo>
                  <a:pt x="1662" y="1274"/>
                </a:lnTo>
                <a:lnTo>
                  <a:pt x="1653" y="1272"/>
                </a:lnTo>
                <a:lnTo>
                  <a:pt x="1637" y="1266"/>
                </a:lnTo>
                <a:lnTo>
                  <a:pt x="1621" y="1258"/>
                </a:lnTo>
                <a:lnTo>
                  <a:pt x="1603" y="1252"/>
                </a:lnTo>
                <a:lnTo>
                  <a:pt x="1603" y="1252"/>
                </a:lnTo>
                <a:lnTo>
                  <a:pt x="1593" y="1251"/>
                </a:lnTo>
                <a:lnTo>
                  <a:pt x="1584" y="1249"/>
                </a:lnTo>
                <a:lnTo>
                  <a:pt x="1563" y="1246"/>
                </a:lnTo>
                <a:lnTo>
                  <a:pt x="1554" y="1244"/>
                </a:lnTo>
                <a:lnTo>
                  <a:pt x="1545" y="1241"/>
                </a:lnTo>
                <a:lnTo>
                  <a:pt x="1542" y="1238"/>
                </a:lnTo>
                <a:lnTo>
                  <a:pt x="1539" y="1236"/>
                </a:lnTo>
                <a:lnTo>
                  <a:pt x="1536" y="1231"/>
                </a:lnTo>
                <a:lnTo>
                  <a:pt x="1533" y="1228"/>
                </a:lnTo>
                <a:lnTo>
                  <a:pt x="1533" y="1228"/>
                </a:lnTo>
                <a:lnTo>
                  <a:pt x="1551" y="1227"/>
                </a:lnTo>
                <a:lnTo>
                  <a:pt x="1567" y="1228"/>
                </a:lnTo>
                <a:lnTo>
                  <a:pt x="1582" y="1229"/>
                </a:lnTo>
                <a:lnTo>
                  <a:pt x="1597" y="1230"/>
                </a:lnTo>
                <a:lnTo>
                  <a:pt x="1624" y="1236"/>
                </a:lnTo>
                <a:lnTo>
                  <a:pt x="1652" y="1242"/>
                </a:lnTo>
                <a:lnTo>
                  <a:pt x="1652" y="1242"/>
                </a:lnTo>
                <a:lnTo>
                  <a:pt x="1654" y="1231"/>
                </a:lnTo>
                <a:lnTo>
                  <a:pt x="1657" y="1223"/>
                </a:lnTo>
                <a:lnTo>
                  <a:pt x="1658" y="1208"/>
                </a:lnTo>
                <a:lnTo>
                  <a:pt x="1659" y="1193"/>
                </a:lnTo>
                <a:lnTo>
                  <a:pt x="1660" y="1186"/>
                </a:lnTo>
                <a:lnTo>
                  <a:pt x="1663" y="1179"/>
                </a:lnTo>
                <a:lnTo>
                  <a:pt x="1663" y="1179"/>
                </a:lnTo>
                <a:lnTo>
                  <a:pt x="1647" y="1175"/>
                </a:lnTo>
                <a:lnTo>
                  <a:pt x="1632" y="1170"/>
                </a:lnTo>
                <a:lnTo>
                  <a:pt x="1603" y="1165"/>
                </a:lnTo>
                <a:lnTo>
                  <a:pt x="1574" y="1161"/>
                </a:lnTo>
                <a:lnTo>
                  <a:pt x="1545" y="1158"/>
                </a:lnTo>
                <a:lnTo>
                  <a:pt x="1517" y="1154"/>
                </a:lnTo>
                <a:lnTo>
                  <a:pt x="1491" y="1149"/>
                </a:lnTo>
                <a:lnTo>
                  <a:pt x="1463" y="1143"/>
                </a:lnTo>
                <a:lnTo>
                  <a:pt x="1449" y="1138"/>
                </a:lnTo>
                <a:lnTo>
                  <a:pt x="1435" y="1133"/>
                </a:lnTo>
                <a:lnTo>
                  <a:pt x="1435" y="1133"/>
                </a:lnTo>
                <a:close/>
                <a:moveTo>
                  <a:pt x="841" y="1000"/>
                </a:moveTo>
                <a:lnTo>
                  <a:pt x="841" y="1000"/>
                </a:lnTo>
                <a:lnTo>
                  <a:pt x="796" y="986"/>
                </a:lnTo>
                <a:lnTo>
                  <a:pt x="775" y="981"/>
                </a:lnTo>
                <a:lnTo>
                  <a:pt x="756" y="974"/>
                </a:lnTo>
                <a:lnTo>
                  <a:pt x="739" y="967"/>
                </a:lnTo>
                <a:lnTo>
                  <a:pt x="722" y="958"/>
                </a:lnTo>
                <a:lnTo>
                  <a:pt x="706" y="949"/>
                </a:lnTo>
                <a:lnTo>
                  <a:pt x="690" y="937"/>
                </a:lnTo>
                <a:lnTo>
                  <a:pt x="690" y="937"/>
                </a:lnTo>
                <a:lnTo>
                  <a:pt x="693" y="948"/>
                </a:lnTo>
                <a:lnTo>
                  <a:pt x="698" y="958"/>
                </a:lnTo>
                <a:lnTo>
                  <a:pt x="704" y="967"/>
                </a:lnTo>
                <a:lnTo>
                  <a:pt x="711" y="976"/>
                </a:lnTo>
                <a:lnTo>
                  <a:pt x="720" y="983"/>
                </a:lnTo>
                <a:lnTo>
                  <a:pt x="729" y="989"/>
                </a:lnTo>
                <a:lnTo>
                  <a:pt x="740" y="995"/>
                </a:lnTo>
                <a:lnTo>
                  <a:pt x="751" y="999"/>
                </a:lnTo>
                <a:lnTo>
                  <a:pt x="762" y="1002"/>
                </a:lnTo>
                <a:lnTo>
                  <a:pt x="773" y="1006"/>
                </a:lnTo>
                <a:lnTo>
                  <a:pt x="785" y="1007"/>
                </a:lnTo>
                <a:lnTo>
                  <a:pt x="797" y="1008"/>
                </a:lnTo>
                <a:lnTo>
                  <a:pt x="809" y="1008"/>
                </a:lnTo>
                <a:lnTo>
                  <a:pt x="819" y="1006"/>
                </a:lnTo>
                <a:lnTo>
                  <a:pt x="830" y="1003"/>
                </a:lnTo>
                <a:lnTo>
                  <a:pt x="841" y="1000"/>
                </a:lnTo>
                <a:lnTo>
                  <a:pt x="841" y="1000"/>
                </a:lnTo>
                <a:close/>
                <a:moveTo>
                  <a:pt x="903" y="997"/>
                </a:moveTo>
                <a:lnTo>
                  <a:pt x="903" y="997"/>
                </a:lnTo>
                <a:lnTo>
                  <a:pt x="912" y="1007"/>
                </a:lnTo>
                <a:lnTo>
                  <a:pt x="922" y="1016"/>
                </a:lnTo>
                <a:lnTo>
                  <a:pt x="933" y="1025"/>
                </a:lnTo>
                <a:lnTo>
                  <a:pt x="944" y="1033"/>
                </a:lnTo>
                <a:lnTo>
                  <a:pt x="966" y="1049"/>
                </a:lnTo>
                <a:lnTo>
                  <a:pt x="977" y="1058"/>
                </a:lnTo>
                <a:lnTo>
                  <a:pt x="987" y="1067"/>
                </a:lnTo>
                <a:lnTo>
                  <a:pt x="987" y="1067"/>
                </a:lnTo>
                <a:lnTo>
                  <a:pt x="1031" y="1028"/>
                </a:lnTo>
                <a:lnTo>
                  <a:pt x="1075" y="989"/>
                </a:lnTo>
                <a:lnTo>
                  <a:pt x="1075" y="989"/>
                </a:lnTo>
                <a:lnTo>
                  <a:pt x="1056" y="981"/>
                </a:lnTo>
                <a:lnTo>
                  <a:pt x="1032" y="971"/>
                </a:lnTo>
                <a:lnTo>
                  <a:pt x="1006" y="962"/>
                </a:lnTo>
                <a:lnTo>
                  <a:pt x="992" y="957"/>
                </a:lnTo>
                <a:lnTo>
                  <a:pt x="978" y="954"/>
                </a:lnTo>
                <a:lnTo>
                  <a:pt x="964" y="953"/>
                </a:lnTo>
                <a:lnTo>
                  <a:pt x="951" y="952"/>
                </a:lnTo>
                <a:lnTo>
                  <a:pt x="939" y="954"/>
                </a:lnTo>
                <a:lnTo>
                  <a:pt x="929" y="957"/>
                </a:lnTo>
                <a:lnTo>
                  <a:pt x="924" y="959"/>
                </a:lnTo>
                <a:lnTo>
                  <a:pt x="920" y="963"/>
                </a:lnTo>
                <a:lnTo>
                  <a:pt x="916" y="967"/>
                </a:lnTo>
                <a:lnTo>
                  <a:pt x="912" y="971"/>
                </a:lnTo>
                <a:lnTo>
                  <a:pt x="909" y="977"/>
                </a:lnTo>
                <a:lnTo>
                  <a:pt x="907" y="982"/>
                </a:lnTo>
                <a:lnTo>
                  <a:pt x="905" y="989"/>
                </a:lnTo>
                <a:lnTo>
                  <a:pt x="903" y="997"/>
                </a:lnTo>
                <a:lnTo>
                  <a:pt x="903" y="997"/>
                </a:lnTo>
                <a:close/>
                <a:moveTo>
                  <a:pt x="998" y="1147"/>
                </a:moveTo>
                <a:lnTo>
                  <a:pt x="998" y="1147"/>
                </a:lnTo>
                <a:lnTo>
                  <a:pt x="990" y="1156"/>
                </a:lnTo>
                <a:lnTo>
                  <a:pt x="982" y="1167"/>
                </a:lnTo>
                <a:lnTo>
                  <a:pt x="976" y="1179"/>
                </a:lnTo>
                <a:lnTo>
                  <a:pt x="970" y="1192"/>
                </a:lnTo>
                <a:lnTo>
                  <a:pt x="967" y="1206"/>
                </a:lnTo>
                <a:lnTo>
                  <a:pt x="965" y="1220"/>
                </a:lnTo>
                <a:lnTo>
                  <a:pt x="965" y="1227"/>
                </a:lnTo>
                <a:lnTo>
                  <a:pt x="966" y="1235"/>
                </a:lnTo>
                <a:lnTo>
                  <a:pt x="967" y="1241"/>
                </a:lnTo>
                <a:lnTo>
                  <a:pt x="970" y="1249"/>
                </a:lnTo>
                <a:lnTo>
                  <a:pt x="970" y="1249"/>
                </a:lnTo>
                <a:lnTo>
                  <a:pt x="980" y="1239"/>
                </a:lnTo>
                <a:lnTo>
                  <a:pt x="990" y="1229"/>
                </a:lnTo>
                <a:lnTo>
                  <a:pt x="1009" y="1209"/>
                </a:lnTo>
                <a:lnTo>
                  <a:pt x="1018" y="1199"/>
                </a:lnTo>
                <a:lnTo>
                  <a:pt x="1030" y="1191"/>
                </a:lnTo>
                <a:lnTo>
                  <a:pt x="1043" y="1183"/>
                </a:lnTo>
                <a:lnTo>
                  <a:pt x="1050" y="1181"/>
                </a:lnTo>
                <a:lnTo>
                  <a:pt x="1057" y="1179"/>
                </a:lnTo>
                <a:lnTo>
                  <a:pt x="1057" y="1179"/>
                </a:lnTo>
                <a:lnTo>
                  <a:pt x="1061" y="1182"/>
                </a:lnTo>
                <a:lnTo>
                  <a:pt x="1066" y="1188"/>
                </a:lnTo>
                <a:lnTo>
                  <a:pt x="1069" y="1192"/>
                </a:lnTo>
                <a:lnTo>
                  <a:pt x="1071" y="1197"/>
                </a:lnTo>
                <a:lnTo>
                  <a:pt x="1074" y="1209"/>
                </a:lnTo>
                <a:lnTo>
                  <a:pt x="1077" y="1222"/>
                </a:lnTo>
                <a:lnTo>
                  <a:pt x="1081" y="1235"/>
                </a:lnTo>
                <a:lnTo>
                  <a:pt x="1085" y="1245"/>
                </a:lnTo>
                <a:lnTo>
                  <a:pt x="1088" y="1251"/>
                </a:lnTo>
                <a:lnTo>
                  <a:pt x="1092" y="1255"/>
                </a:lnTo>
                <a:lnTo>
                  <a:pt x="1097" y="1259"/>
                </a:lnTo>
                <a:lnTo>
                  <a:pt x="1103" y="1263"/>
                </a:lnTo>
                <a:lnTo>
                  <a:pt x="1103" y="1263"/>
                </a:lnTo>
                <a:lnTo>
                  <a:pt x="1107" y="1233"/>
                </a:lnTo>
                <a:lnTo>
                  <a:pt x="1113" y="1204"/>
                </a:lnTo>
                <a:lnTo>
                  <a:pt x="1119" y="1177"/>
                </a:lnTo>
                <a:lnTo>
                  <a:pt x="1127" y="1152"/>
                </a:lnTo>
                <a:lnTo>
                  <a:pt x="1136" y="1129"/>
                </a:lnTo>
                <a:lnTo>
                  <a:pt x="1143" y="1117"/>
                </a:lnTo>
                <a:lnTo>
                  <a:pt x="1148" y="1106"/>
                </a:lnTo>
                <a:lnTo>
                  <a:pt x="1156" y="1095"/>
                </a:lnTo>
                <a:lnTo>
                  <a:pt x="1163" y="1086"/>
                </a:lnTo>
                <a:lnTo>
                  <a:pt x="1171" y="1076"/>
                </a:lnTo>
                <a:lnTo>
                  <a:pt x="1180" y="1067"/>
                </a:lnTo>
                <a:lnTo>
                  <a:pt x="1180" y="1067"/>
                </a:lnTo>
                <a:lnTo>
                  <a:pt x="1160" y="1052"/>
                </a:lnTo>
                <a:lnTo>
                  <a:pt x="1141" y="1036"/>
                </a:lnTo>
                <a:lnTo>
                  <a:pt x="1121" y="1021"/>
                </a:lnTo>
                <a:lnTo>
                  <a:pt x="1111" y="1014"/>
                </a:lnTo>
                <a:lnTo>
                  <a:pt x="1100" y="1008"/>
                </a:lnTo>
                <a:lnTo>
                  <a:pt x="1100" y="1008"/>
                </a:lnTo>
                <a:lnTo>
                  <a:pt x="1082" y="1022"/>
                </a:lnTo>
                <a:lnTo>
                  <a:pt x="1065" y="1036"/>
                </a:lnTo>
                <a:lnTo>
                  <a:pt x="1048" y="1049"/>
                </a:lnTo>
                <a:lnTo>
                  <a:pt x="1033" y="1064"/>
                </a:lnTo>
                <a:lnTo>
                  <a:pt x="1026" y="1072"/>
                </a:lnTo>
                <a:lnTo>
                  <a:pt x="1020" y="1080"/>
                </a:lnTo>
                <a:lnTo>
                  <a:pt x="1014" y="1089"/>
                </a:lnTo>
                <a:lnTo>
                  <a:pt x="1009" y="1099"/>
                </a:lnTo>
                <a:lnTo>
                  <a:pt x="1005" y="1109"/>
                </a:lnTo>
                <a:lnTo>
                  <a:pt x="1001" y="1121"/>
                </a:lnTo>
                <a:lnTo>
                  <a:pt x="999" y="1133"/>
                </a:lnTo>
                <a:lnTo>
                  <a:pt x="998" y="1147"/>
                </a:lnTo>
                <a:lnTo>
                  <a:pt x="998" y="1147"/>
                </a:lnTo>
                <a:close/>
                <a:moveTo>
                  <a:pt x="858" y="1022"/>
                </a:moveTo>
                <a:lnTo>
                  <a:pt x="858" y="1022"/>
                </a:lnTo>
                <a:lnTo>
                  <a:pt x="882" y="1050"/>
                </a:lnTo>
                <a:lnTo>
                  <a:pt x="895" y="1064"/>
                </a:lnTo>
                <a:lnTo>
                  <a:pt x="908" y="1077"/>
                </a:lnTo>
                <a:lnTo>
                  <a:pt x="923" y="1089"/>
                </a:lnTo>
                <a:lnTo>
                  <a:pt x="938" y="1101"/>
                </a:lnTo>
                <a:lnTo>
                  <a:pt x="955" y="1110"/>
                </a:lnTo>
                <a:lnTo>
                  <a:pt x="974" y="1119"/>
                </a:lnTo>
                <a:lnTo>
                  <a:pt x="974" y="1119"/>
                </a:lnTo>
                <a:lnTo>
                  <a:pt x="974" y="1114"/>
                </a:lnTo>
                <a:lnTo>
                  <a:pt x="974" y="1108"/>
                </a:lnTo>
                <a:lnTo>
                  <a:pt x="975" y="1104"/>
                </a:lnTo>
                <a:lnTo>
                  <a:pt x="977" y="1100"/>
                </a:lnTo>
                <a:lnTo>
                  <a:pt x="981" y="1092"/>
                </a:lnTo>
                <a:lnTo>
                  <a:pt x="982" y="1089"/>
                </a:lnTo>
                <a:lnTo>
                  <a:pt x="984" y="1085"/>
                </a:lnTo>
                <a:lnTo>
                  <a:pt x="984" y="1085"/>
                </a:lnTo>
                <a:lnTo>
                  <a:pt x="975" y="1082"/>
                </a:lnTo>
                <a:lnTo>
                  <a:pt x="966" y="1078"/>
                </a:lnTo>
                <a:lnTo>
                  <a:pt x="957" y="1074"/>
                </a:lnTo>
                <a:lnTo>
                  <a:pt x="950" y="1069"/>
                </a:lnTo>
                <a:lnTo>
                  <a:pt x="935" y="1057"/>
                </a:lnTo>
                <a:lnTo>
                  <a:pt x="921" y="1044"/>
                </a:lnTo>
                <a:lnTo>
                  <a:pt x="907" y="1033"/>
                </a:lnTo>
                <a:lnTo>
                  <a:pt x="900" y="1028"/>
                </a:lnTo>
                <a:lnTo>
                  <a:pt x="892" y="1025"/>
                </a:lnTo>
                <a:lnTo>
                  <a:pt x="885" y="1022"/>
                </a:lnTo>
                <a:lnTo>
                  <a:pt x="876" y="1019"/>
                </a:lnTo>
                <a:lnTo>
                  <a:pt x="868" y="1019"/>
                </a:lnTo>
                <a:lnTo>
                  <a:pt x="858" y="1022"/>
                </a:lnTo>
                <a:lnTo>
                  <a:pt x="858" y="1022"/>
                </a:lnTo>
                <a:close/>
              </a:path>
            </a:pathLst>
          </a:custGeom>
          <a:solidFill>
            <a:schemeClr val="tx1">
              <a:lumMod val="75000"/>
              <a:lumOff val="25000"/>
            </a:schemeClr>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71" name="Freeform 169"/>
          <p:cNvSpPr>
            <a:spLocks noEditPoints="1"/>
          </p:cNvSpPr>
          <p:nvPr/>
        </p:nvSpPr>
        <p:spPr bwMode="auto">
          <a:xfrm>
            <a:off x="8571753" y="1685570"/>
            <a:ext cx="1523540" cy="1191686"/>
          </a:xfrm>
          <a:custGeom>
            <a:avLst/>
            <a:gdLst/>
            <a:ahLst/>
            <a:cxnLst>
              <a:cxn ang="0">
                <a:pos x="1295" y="0"/>
              </a:cxn>
              <a:cxn ang="0">
                <a:pos x="1395" y="211"/>
              </a:cxn>
              <a:cxn ang="0">
                <a:pos x="1559" y="467"/>
              </a:cxn>
              <a:cxn ang="0">
                <a:pos x="1684" y="753"/>
              </a:cxn>
              <a:cxn ang="0">
                <a:pos x="1802" y="854"/>
              </a:cxn>
              <a:cxn ang="0">
                <a:pos x="1584" y="1254"/>
              </a:cxn>
              <a:cxn ang="0">
                <a:pos x="1045" y="1270"/>
              </a:cxn>
              <a:cxn ang="0">
                <a:pos x="637" y="1242"/>
              </a:cxn>
              <a:cxn ang="0">
                <a:pos x="0" y="1223"/>
              </a:cxn>
              <a:cxn ang="0">
                <a:pos x="82" y="1065"/>
              </a:cxn>
              <a:cxn ang="0">
                <a:pos x="128" y="892"/>
              </a:cxn>
              <a:cxn ang="0">
                <a:pos x="697" y="639"/>
              </a:cxn>
              <a:cxn ang="0">
                <a:pos x="1049" y="723"/>
              </a:cxn>
              <a:cxn ang="0">
                <a:pos x="1030" y="376"/>
              </a:cxn>
              <a:cxn ang="0">
                <a:pos x="1077" y="239"/>
              </a:cxn>
              <a:cxn ang="0">
                <a:pos x="1254" y="286"/>
              </a:cxn>
              <a:cxn ang="0">
                <a:pos x="1601" y="1112"/>
              </a:cxn>
              <a:cxn ang="0">
                <a:pos x="1394" y="1216"/>
              </a:cxn>
              <a:cxn ang="0">
                <a:pos x="1089" y="1247"/>
              </a:cxn>
              <a:cxn ang="0">
                <a:pos x="1591" y="1179"/>
              </a:cxn>
              <a:cxn ang="0">
                <a:pos x="1246" y="186"/>
              </a:cxn>
              <a:cxn ang="0">
                <a:pos x="1311" y="236"/>
              </a:cxn>
              <a:cxn ang="0">
                <a:pos x="1286" y="142"/>
              </a:cxn>
              <a:cxn ang="0">
                <a:pos x="1344" y="138"/>
              </a:cxn>
              <a:cxn ang="0">
                <a:pos x="1330" y="251"/>
              </a:cxn>
              <a:cxn ang="0">
                <a:pos x="1317" y="66"/>
              </a:cxn>
              <a:cxn ang="0">
                <a:pos x="1114" y="227"/>
              </a:cxn>
              <a:cxn ang="0">
                <a:pos x="1219" y="270"/>
              </a:cxn>
              <a:cxn ang="0">
                <a:pos x="1434" y="352"/>
              </a:cxn>
              <a:cxn ang="0">
                <a:pos x="1177" y="427"/>
              </a:cxn>
              <a:cxn ang="0">
                <a:pos x="1207" y="371"/>
              </a:cxn>
              <a:cxn ang="0">
                <a:pos x="982" y="557"/>
              </a:cxn>
              <a:cxn ang="0">
                <a:pos x="1312" y="640"/>
              </a:cxn>
              <a:cxn ang="0">
                <a:pos x="1308" y="365"/>
              </a:cxn>
              <a:cxn ang="0">
                <a:pos x="1147" y="699"/>
              </a:cxn>
              <a:cxn ang="0">
                <a:pos x="1034" y="1037"/>
              </a:cxn>
              <a:cxn ang="0">
                <a:pos x="1711" y="684"/>
              </a:cxn>
              <a:cxn ang="0">
                <a:pos x="389" y="664"/>
              </a:cxn>
              <a:cxn ang="0">
                <a:pos x="171" y="854"/>
              </a:cxn>
              <a:cxn ang="0">
                <a:pos x="151" y="1023"/>
              </a:cxn>
              <a:cxn ang="0">
                <a:pos x="801" y="1112"/>
              </a:cxn>
              <a:cxn ang="0">
                <a:pos x="1526" y="963"/>
              </a:cxn>
              <a:cxn ang="0">
                <a:pos x="1690" y="854"/>
              </a:cxn>
              <a:cxn ang="0">
                <a:pos x="1539" y="1149"/>
              </a:cxn>
              <a:cxn ang="0">
                <a:pos x="1720" y="829"/>
              </a:cxn>
              <a:cxn ang="0">
                <a:pos x="287" y="1056"/>
              </a:cxn>
              <a:cxn ang="0">
                <a:pos x="585" y="1053"/>
              </a:cxn>
              <a:cxn ang="0">
                <a:pos x="1416" y="1084"/>
              </a:cxn>
              <a:cxn ang="0">
                <a:pos x="143" y="1132"/>
              </a:cxn>
              <a:cxn ang="0">
                <a:pos x="448" y="1162"/>
              </a:cxn>
              <a:cxn ang="0">
                <a:pos x="522" y="1125"/>
              </a:cxn>
              <a:cxn ang="0">
                <a:pos x="1433" y="1108"/>
              </a:cxn>
              <a:cxn ang="0">
                <a:pos x="885" y="1143"/>
              </a:cxn>
              <a:cxn ang="0">
                <a:pos x="1014" y="1163"/>
              </a:cxn>
              <a:cxn ang="0">
                <a:pos x="1500" y="1178"/>
              </a:cxn>
              <a:cxn ang="0">
                <a:pos x="1477" y="1119"/>
              </a:cxn>
              <a:cxn ang="0">
                <a:pos x="725" y="1166"/>
              </a:cxn>
              <a:cxn ang="0">
                <a:pos x="730" y="1151"/>
              </a:cxn>
              <a:cxn ang="0">
                <a:pos x="371" y="1188"/>
              </a:cxn>
              <a:cxn ang="0">
                <a:pos x="426" y="1219"/>
              </a:cxn>
              <a:cxn ang="0">
                <a:pos x="730" y="1200"/>
              </a:cxn>
            </a:cxnLst>
            <a:rect l="0" t="0" r="r" b="b"/>
            <a:pathLst>
              <a:path w="1811" h="1282">
                <a:moveTo>
                  <a:pt x="1256" y="298"/>
                </a:moveTo>
                <a:lnTo>
                  <a:pt x="1256" y="298"/>
                </a:lnTo>
                <a:lnTo>
                  <a:pt x="1257" y="293"/>
                </a:lnTo>
                <a:lnTo>
                  <a:pt x="1257" y="288"/>
                </a:lnTo>
                <a:lnTo>
                  <a:pt x="1255" y="278"/>
                </a:lnTo>
                <a:lnTo>
                  <a:pt x="1252" y="269"/>
                </a:lnTo>
                <a:lnTo>
                  <a:pt x="1248" y="258"/>
                </a:lnTo>
                <a:lnTo>
                  <a:pt x="1238" y="238"/>
                </a:lnTo>
                <a:lnTo>
                  <a:pt x="1233" y="226"/>
                </a:lnTo>
                <a:lnTo>
                  <a:pt x="1229" y="214"/>
                </a:lnTo>
                <a:lnTo>
                  <a:pt x="1229" y="214"/>
                </a:lnTo>
                <a:lnTo>
                  <a:pt x="1226" y="199"/>
                </a:lnTo>
                <a:lnTo>
                  <a:pt x="1225" y="184"/>
                </a:lnTo>
                <a:lnTo>
                  <a:pt x="1224" y="168"/>
                </a:lnTo>
                <a:lnTo>
                  <a:pt x="1225" y="153"/>
                </a:lnTo>
                <a:lnTo>
                  <a:pt x="1226" y="138"/>
                </a:lnTo>
                <a:lnTo>
                  <a:pt x="1229" y="123"/>
                </a:lnTo>
                <a:lnTo>
                  <a:pt x="1233" y="108"/>
                </a:lnTo>
                <a:lnTo>
                  <a:pt x="1237" y="94"/>
                </a:lnTo>
                <a:lnTo>
                  <a:pt x="1242" y="80"/>
                </a:lnTo>
                <a:lnTo>
                  <a:pt x="1248" y="67"/>
                </a:lnTo>
                <a:lnTo>
                  <a:pt x="1253" y="54"/>
                </a:lnTo>
                <a:lnTo>
                  <a:pt x="1259" y="42"/>
                </a:lnTo>
                <a:lnTo>
                  <a:pt x="1273" y="19"/>
                </a:lnTo>
                <a:lnTo>
                  <a:pt x="1288" y="1"/>
                </a:lnTo>
                <a:lnTo>
                  <a:pt x="1288" y="1"/>
                </a:lnTo>
                <a:lnTo>
                  <a:pt x="1291" y="0"/>
                </a:lnTo>
                <a:lnTo>
                  <a:pt x="1295" y="0"/>
                </a:lnTo>
                <a:lnTo>
                  <a:pt x="1298" y="2"/>
                </a:lnTo>
                <a:lnTo>
                  <a:pt x="1301" y="4"/>
                </a:lnTo>
                <a:lnTo>
                  <a:pt x="1303" y="5"/>
                </a:lnTo>
                <a:lnTo>
                  <a:pt x="1305" y="5"/>
                </a:lnTo>
                <a:lnTo>
                  <a:pt x="1305" y="5"/>
                </a:lnTo>
                <a:lnTo>
                  <a:pt x="1308" y="7"/>
                </a:lnTo>
                <a:lnTo>
                  <a:pt x="1308" y="9"/>
                </a:lnTo>
                <a:lnTo>
                  <a:pt x="1306" y="14"/>
                </a:lnTo>
                <a:lnTo>
                  <a:pt x="1305" y="19"/>
                </a:lnTo>
                <a:lnTo>
                  <a:pt x="1305" y="21"/>
                </a:lnTo>
                <a:lnTo>
                  <a:pt x="1305" y="26"/>
                </a:lnTo>
                <a:lnTo>
                  <a:pt x="1305" y="26"/>
                </a:lnTo>
                <a:lnTo>
                  <a:pt x="1313" y="36"/>
                </a:lnTo>
                <a:lnTo>
                  <a:pt x="1323" y="46"/>
                </a:lnTo>
                <a:lnTo>
                  <a:pt x="1333" y="56"/>
                </a:lnTo>
                <a:lnTo>
                  <a:pt x="1344" y="65"/>
                </a:lnTo>
                <a:lnTo>
                  <a:pt x="1355" y="74"/>
                </a:lnTo>
                <a:lnTo>
                  <a:pt x="1365" y="84"/>
                </a:lnTo>
                <a:lnTo>
                  <a:pt x="1374" y="94"/>
                </a:lnTo>
                <a:lnTo>
                  <a:pt x="1381" y="106"/>
                </a:lnTo>
                <a:lnTo>
                  <a:pt x="1381" y="106"/>
                </a:lnTo>
                <a:lnTo>
                  <a:pt x="1389" y="122"/>
                </a:lnTo>
                <a:lnTo>
                  <a:pt x="1394" y="137"/>
                </a:lnTo>
                <a:lnTo>
                  <a:pt x="1397" y="152"/>
                </a:lnTo>
                <a:lnTo>
                  <a:pt x="1400" y="167"/>
                </a:lnTo>
                <a:lnTo>
                  <a:pt x="1400" y="182"/>
                </a:lnTo>
                <a:lnTo>
                  <a:pt x="1399" y="197"/>
                </a:lnTo>
                <a:lnTo>
                  <a:pt x="1395" y="211"/>
                </a:lnTo>
                <a:lnTo>
                  <a:pt x="1391" y="226"/>
                </a:lnTo>
                <a:lnTo>
                  <a:pt x="1387" y="240"/>
                </a:lnTo>
                <a:lnTo>
                  <a:pt x="1380" y="254"/>
                </a:lnTo>
                <a:lnTo>
                  <a:pt x="1373" y="266"/>
                </a:lnTo>
                <a:lnTo>
                  <a:pt x="1365" y="280"/>
                </a:lnTo>
                <a:lnTo>
                  <a:pt x="1357" y="293"/>
                </a:lnTo>
                <a:lnTo>
                  <a:pt x="1347" y="306"/>
                </a:lnTo>
                <a:lnTo>
                  <a:pt x="1328" y="330"/>
                </a:lnTo>
                <a:lnTo>
                  <a:pt x="1328" y="330"/>
                </a:lnTo>
                <a:lnTo>
                  <a:pt x="1352" y="329"/>
                </a:lnTo>
                <a:lnTo>
                  <a:pt x="1377" y="329"/>
                </a:lnTo>
                <a:lnTo>
                  <a:pt x="1401" y="330"/>
                </a:lnTo>
                <a:lnTo>
                  <a:pt x="1424" y="334"/>
                </a:lnTo>
                <a:lnTo>
                  <a:pt x="1446" y="340"/>
                </a:lnTo>
                <a:lnTo>
                  <a:pt x="1456" y="344"/>
                </a:lnTo>
                <a:lnTo>
                  <a:pt x="1467" y="348"/>
                </a:lnTo>
                <a:lnTo>
                  <a:pt x="1477" y="353"/>
                </a:lnTo>
                <a:lnTo>
                  <a:pt x="1486" y="359"/>
                </a:lnTo>
                <a:lnTo>
                  <a:pt x="1496" y="365"/>
                </a:lnTo>
                <a:lnTo>
                  <a:pt x="1505" y="371"/>
                </a:lnTo>
                <a:lnTo>
                  <a:pt x="1505" y="371"/>
                </a:lnTo>
                <a:lnTo>
                  <a:pt x="1516" y="383"/>
                </a:lnTo>
                <a:lnTo>
                  <a:pt x="1527" y="395"/>
                </a:lnTo>
                <a:lnTo>
                  <a:pt x="1537" y="408"/>
                </a:lnTo>
                <a:lnTo>
                  <a:pt x="1544" y="422"/>
                </a:lnTo>
                <a:lnTo>
                  <a:pt x="1551" y="437"/>
                </a:lnTo>
                <a:lnTo>
                  <a:pt x="1556" y="452"/>
                </a:lnTo>
                <a:lnTo>
                  <a:pt x="1559" y="467"/>
                </a:lnTo>
                <a:lnTo>
                  <a:pt x="1561" y="484"/>
                </a:lnTo>
                <a:lnTo>
                  <a:pt x="1562" y="500"/>
                </a:lnTo>
                <a:lnTo>
                  <a:pt x="1562" y="517"/>
                </a:lnTo>
                <a:lnTo>
                  <a:pt x="1561" y="534"/>
                </a:lnTo>
                <a:lnTo>
                  <a:pt x="1559" y="551"/>
                </a:lnTo>
                <a:lnTo>
                  <a:pt x="1556" y="569"/>
                </a:lnTo>
                <a:lnTo>
                  <a:pt x="1552" y="587"/>
                </a:lnTo>
                <a:lnTo>
                  <a:pt x="1546" y="605"/>
                </a:lnTo>
                <a:lnTo>
                  <a:pt x="1539" y="623"/>
                </a:lnTo>
                <a:lnTo>
                  <a:pt x="1539" y="623"/>
                </a:lnTo>
                <a:lnTo>
                  <a:pt x="1567" y="629"/>
                </a:lnTo>
                <a:lnTo>
                  <a:pt x="1594" y="636"/>
                </a:lnTo>
                <a:lnTo>
                  <a:pt x="1650" y="647"/>
                </a:lnTo>
                <a:lnTo>
                  <a:pt x="1705" y="657"/>
                </a:lnTo>
                <a:lnTo>
                  <a:pt x="1729" y="664"/>
                </a:lnTo>
                <a:lnTo>
                  <a:pt x="1753" y="669"/>
                </a:lnTo>
                <a:lnTo>
                  <a:pt x="1753" y="669"/>
                </a:lnTo>
                <a:lnTo>
                  <a:pt x="1751" y="677"/>
                </a:lnTo>
                <a:lnTo>
                  <a:pt x="1748" y="682"/>
                </a:lnTo>
                <a:lnTo>
                  <a:pt x="1743" y="687"/>
                </a:lnTo>
                <a:lnTo>
                  <a:pt x="1739" y="693"/>
                </a:lnTo>
                <a:lnTo>
                  <a:pt x="1728" y="702"/>
                </a:lnTo>
                <a:lnTo>
                  <a:pt x="1719" y="711"/>
                </a:lnTo>
                <a:lnTo>
                  <a:pt x="1719" y="711"/>
                </a:lnTo>
                <a:lnTo>
                  <a:pt x="1710" y="722"/>
                </a:lnTo>
                <a:lnTo>
                  <a:pt x="1703" y="732"/>
                </a:lnTo>
                <a:lnTo>
                  <a:pt x="1694" y="743"/>
                </a:lnTo>
                <a:lnTo>
                  <a:pt x="1684" y="753"/>
                </a:lnTo>
                <a:lnTo>
                  <a:pt x="1684" y="753"/>
                </a:lnTo>
                <a:lnTo>
                  <a:pt x="1692" y="758"/>
                </a:lnTo>
                <a:lnTo>
                  <a:pt x="1699" y="760"/>
                </a:lnTo>
                <a:lnTo>
                  <a:pt x="1707" y="762"/>
                </a:lnTo>
                <a:lnTo>
                  <a:pt x="1715" y="763"/>
                </a:lnTo>
                <a:lnTo>
                  <a:pt x="1732" y="766"/>
                </a:lnTo>
                <a:lnTo>
                  <a:pt x="1739" y="769"/>
                </a:lnTo>
                <a:lnTo>
                  <a:pt x="1745" y="773"/>
                </a:lnTo>
                <a:lnTo>
                  <a:pt x="1745" y="773"/>
                </a:lnTo>
                <a:lnTo>
                  <a:pt x="1745" y="778"/>
                </a:lnTo>
                <a:lnTo>
                  <a:pt x="1745" y="785"/>
                </a:lnTo>
                <a:lnTo>
                  <a:pt x="1742" y="799"/>
                </a:lnTo>
                <a:lnTo>
                  <a:pt x="1740" y="814"/>
                </a:lnTo>
                <a:lnTo>
                  <a:pt x="1739" y="821"/>
                </a:lnTo>
                <a:lnTo>
                  <a:pt x="1738" y="830"/>
                </a:lnTo>
                <a:lnTo>
                  <a:pt x="1738" y="830"/>
                </a:lnTo>
                <a:lnTo>
                  <a:pt x="1743" y="829"/>
                </a:lnTo>
                <a:lnTo>
                  <a:pt x="1748" y="831"/>
                </a:lnTo>
                <a:lnTo>
                  <a:pt x="1753" y="833"/>
                </a:lnTo>
                <a:lnTo>
                  <a:pt x="1757" y="837"/>
                </a:lnTo>
                <a:lnTo>
                  <a:pt x="1767" y="845"/>
                </a:lnTo>
                <a:lnTo>
                  <a:pt x="1772" y="849"/>
                </a:lnTo>
                <a:lnTo>
                  <a:pt x="1778" y="851"/>
                </a:lnTo>
                <a:lnTo>
                  <a:pt x="1778" y="851"/>
                </a:lnTo>
                <a:lnTo>
                  <a:pt x="1783" y="852"/>
                </a:lnTo>
                <a:lnTo>
                  <a:pt x="1788" y="853"/>
                </a:lnTo>
                <a:lnTo>
                  <a:pt x="1798" y="853"/>
                </a:lnTo>
                <a:lnTo>
                  <a:pt x="1802" y="854"/>
                </a:lnTo>
                <a:lnTo>
                  <a:pt x="1806" y="855"/>
                </a:lnTo>
                <a:lnTo>
                  <a:pt x="1810" y="857"/>
                </a:lnTo>
                <a:lnTo>
                  <a:pt x="1812" y="861"/>
                </a:lnTo>
                <a:lnTo>
                  <a:pt x="1812" y="861"/>
                </a:lnTo>
                <a:lnTo>
                  <a:pt x="1811" y="867"/>
                </a:lnTo>
                <a:lnTo>
                  <a:pt x="1810" y="872"/>
                </a:lnTo>
                <a:lnTo>
                  <a:pt x="1803" y="883"/>
                </a:lnTo>
                <a:lnTo>
                  <a:pt x="1796" y="895"/>
                </a:lnTo>
                <a:lnTo>
                  <a:pt x="1788" y="906"/>
                </a:lnTo>
                <a:lnTo>
                  <a:pt x="1780" y="916"/>
                </a:lnTo>
                <a:lnTo>
                  <a:pt x="1772" y="927"/>
                </a:lnTo>
                <a:lnTo>
                  <a:pt x="1766" y="939"/>
                </a:lnTo>
                <a:lnTo>
                  <a:pt x="1765" y="944"/>
                </a:lnTo>
                <a:lnTo>
                  <a:pt x="1763" y="950"/>
                </a:lnTo>
                <a:lnTo>
                  <a:pt x="1763" y="950"/>
                </a:lnTo>
                <a:lnTo>
                  <a:pt x="1740" y="986"/>
                </a:lnTo>
                <a:lnTo>
                  <a:pt x="1717" y="1021"/>
                </a:lnTo>
                <a:lnTo>
                  <a:pt x="1692" y="1058"/>
                </a:lnTo>
                <a:lnTo>
                  <a:pt x="1668" y="1094"/>
                </a:lnTo>
                <a:lnTo>
                  <a:pt x="1646" y="1132"/>
                </a:lnTo>
                <a:lnTo>
                  <a:pt x="1624" y="1170"/>
                </a:lnTo>
                <a:lnTo>
                  <a:pt x="1615" y="1189"/>
                </a:lnTo>
                <a:lnTo>
                  <a:pt x="1606" y="1209"/>
                </a:lnTo>
                <a:lnTo>
                  <a:pt x="1599" y="1229"/>
                </a:lnTo>
                <a:lnTo>
                  <a:pt x="1591" y="1249"/>
                </a:lnTo>
                <a:lnTo>
                  <a:pt x="1591" y="1249"/>
                </a:lnTo>
                <a:lnTo>
                  <a:pt x="1587" y="1252"/>
                </a:lnTo>
                <a:lnTo>
                  <a:pt x="1584" y="1254"/>
                </a:lnTo>
                <a:lnTo>
                  <a:pt x="1581" y="1260"/>
                </a:lnTo>
                <a:lnTo>
                  <a:pt x="1576" y="1267"/>
                </a:lnTo>
                <a:lnTo>
                  <a:pt x="1574" y="1270"/>
                </a:lnTo>
                <a:lnTo>
                  <a:pt x="1571" y="1272"/>
                </a:lnTo>
                <a:lnTo>
                  <a:pt x="1571" y="1272"/>
                </a:lnTo>
                <a:lnTo>
                  <a:pt x="1568" y="1274"/>
                </a:lnTo>
                <a:lnTo>
                  <a:pt x="1564" y="1275"/>
                </a:lnTo>
                <a:lnTo>
                  <a:pt x="1557" y="1276"/>
                </a:lnTo>
                <a:lnTo>
                  <a:pt x="1551" y="1278"/>
                </a:lnTo>
                <a:lnTo>
                  <a:pt x="1547" y="1279"/>
                </a:lnTo>
                <a:lnTo>
                  <a:pt x="1544" y="1282"/>
                </a:lnTo>
                <a:lnTo>
                  <a:pt x="1544" y="1282"/>
                </a:lnTo>
                <a:lnTo>
                  <a:pt x="1530" y="1277"/>
                </a:lnTo>
                <a:lnTo>
                  <a:pt x="1517" y="1274"/>
                </a:lnTo>
                <a:lnTo>
                  <a:pt x="1503" y="1271"/>
                </a:lnTo>
                <a:lnTo>
                  <a:pt x="1490" y="1269"/>
                </a:lnTo>
                <a:lnTo>
                  <a:pt x="1461" y="1268"/>
                </a:lnTo>
                <a:lnTo>
                  <a:pt x="1431" y="1268"/>
                </a:lnTo>
                <a:lnTo>
                  <a:pt x="1367" y="1270"/>
                </a:lnTo>
                <a:lnTo>
                  <a:pt x="1333" y="1271"/>
                </a:lnTo>
                <a:lnTo>
                  <a:pt x="1298" y="1270"/>
                </a:lnTo>
                <a:lnTo>
                  <a:pt x="1298" y="1270"/>
                </a:lnTo>
                <a:lnTo>
                  <a:pt x="1267" y="1269"/>
                </a:lnTo>
                <a:lnTo>
                  <a:pt x="1235" y="1269"/>
                </a:lnTo>
                <a:lnTo>
                  <a:pt x="1172" y="1270"/>
                </a:lnTo>
                <a:lnTo>
                  <a:pt x="1108" y="1271"/>
                </a:lnTo>
                <a:lnTo>
                  <a:pt x="1076" y="1271"/>
                </a:lnTo>
                <a:lnTo>
                  <a:pt x="1045" y="1270"/>
                </a:lnTo>
                <a:lnTo>
                  <a:pt x="1045" y="1270"/>
                </a:lnTo>
                <a:lnTo>
                  <a:pt x="1013" y="1267"/>
                </a:lnTo>
                <a:lnTo>
                  <a:pt x="982" y="1264"/>
                </a:lnTo>
                <a:lnTo>
                  <a:pt x="951" y="1261"/>
                </a:lnTo>
                <a:lnTo>
                  <a:pt x="922" y="1260"/>
                </a:lnTo>
                <a:lnTo>
                  <a:pt x="922" y="1260"/>
                </a:lnTo>
                <a:lnTo>
                  <a:pt x="904" y="1258"/>
                </a:lnTo>
                <a:lnTo>
                  <a:pt x="887" y="1257"/>
                </a:lnTo>
                <a:lnTo>
                  <a:pt x="854" y="1253"/>
                </a:lnTo>
                <a:lnTo>
                  <a:pt x="839" y="1252"/>
                </a:lnTo>
                <a:lnTo>
                  <a:pt x="825" y="1252"/>
                </a:lnTo>
                <a:lnTo>
                  <a:pt x="817" y="1253"/>
                </a:lnTo>
                <a:lnTo>
                  <a:pt x="811" y="1255"/>
                </a:lnTo>
                <a:lnTo>
                  <a:pt x="805" y="1257"/>
                </a:lnTo>
                <a:lnTo>
                  <a:pt x="799" y="1260"/>
                </a:lnTo>
                <a:lnTo>
                  <a:pt x="799" y="1260"/>
                </a:lnTo>
                <a:lnTo>
                  <a:pt x="791" y="1257"/>
                </a:lnTo>
                <a:lnTo>
                  <a:pt x="783" y="1256"/>
                </a:lnTo>
                <a:lnTo>
                  <a:pt x="767" y="1255"/>
                </a:lnTo>
                <a:lnTo>
                  <a:pt x="751" y="1255"/>
                </a:lnTo>
                <a:lnTo>
                  <a:pt x="735" y="1255"/>
                </a:lnTo>
                <a:lnTo>
                  <a:pt x="735" y="1255"/>
                </a:lnTo>
                <a:lnTo>
                  <a:pt x="716" y="1252"/>
                </a:lnTo>
                <a:lnTo>
                  <a:pt x="698" y="1248"/>
                </a:lnTo>
                <a:lnTo>
                  <a:pt x="679" y="1244"/>
                </a:lnTo>
                <a:lnTo>
                  <a:pt x="659" y="1242"/>
                </a:lnTo>
                <a:lnTo>
                  <a:pt x="659" y="1242"/>
                </a:lnTo>
                <a:lnTo>
                  <a:pt x="637" y="1242"/>
                </a:lnTo>
                <a:lnTo>
                  <a:pt x="615" y="1242"/>
                </a:lnTo>
                <a:lnTo>
                  <a:pt x="568" y="1242"/>
                </a:lnTo>
                <a:lnTo>
                  <a:pt x="568" y="1242"/>
                </a:lnTo>
                <a:lnTo>
                  <a:pt x="475" y="1241"/>
                </a:lnTo>
                <a:lnTo>
                  <a:pt x="387" y="1238"/>
                </a:lnTo>
                <a:lnTo>
                  <a:pt x="300" y="1234"/>
                </a:lnTo>
                <a:lnTo>
                  <a:pt x="211" y="1232"/>
                </a:lnTo>
                <a:lnTo>
                  <a:pt x="211" y="1232"/>
                </a:lnTo>
                <a:lnTo>
                  <a:pt x="204" y="1232"/>
                </a:lnTo>
                <a:lnTo>
                  <a:pt x="195" y="1230"/>
                </a:lnTo>
                <a:lnTo>
                  <a:pt x="188" y="1228"/>
                </a:lnTo>
                <a:lnTo>
                  <a:pt x="179" y="1228"/>
                </a:lnTo>
                <a:lnTo>
                  <a:pt x="179" y="1228"/>
                </a:lnTo>
                <a:lnTo>
                  <a:pt x="164" y="1228"/>
                </a:lnTo>
                <a:lnTo>
                  <a:pt x="149" y="1229"/>
                </a:lnTo>
                <a:lnTo>
                  <a:pt x="119" y="1233"/>
                </a:lnTo>
                <a:lnTo>
                  <a:pt x="89" y="1238"/>
                </a:lnTo>
                <a:lnTo>
                  <a:pt x="74" y="1239"/>
                </a:lnTo>
                <a:lnTo>
                  <a:pt x="59" y="1240"/>
                </a:lnTo>
                <a:lnTo>
                  <a:pt x="59" y="1240"/>
                </a:lnTo>
                <a:lnTo>
                  <a:pt x="40" y="1241"/>
                </a:lnTo>
                <a:lnTo>
                  <a:pt x="31" y="1241"/>
                </a:lnTo>
                <a:lnTo>
                  <a:pt x="24" y="1240"/>
                </a:lnTo>
                <a:lnTo>
                  <a:pt x="17" y="1238"/>
                </a:lnTo>
                <a:lnTo>
                  <a:pt x="11" y="1234"/>
                </a:lnTo>
                <a:lnTo>
                  <a:pt x="6" y="1229"/>
                </a:lnTo>
                <a:lnTo>
                  <a:pt x="0" y="1223"/>
                </a:lnTo>
                <a:lnTo>
                  <a:pt x="0" y="1223"/>
                </a:lnTo>
                <a:lnTo>
                  <a:pt x="4" y="1211"/>
                </a:lnTo>
                <a:lnTo>
                  <a:pt x="10" y="1198"/>
                </a:lnTo>
                <a:lnTo>
                  <a:pt x="15" y="1187"/>
                </a:lnTo>
                <a:lnTo>
                  <a:pt x="23" y="1177"/>
                </a:lnTo>
                <a:lnTo>
                  <a:pt x="31" y="1168"/>
                </a:lnTo>
                <a:lnTo>
                  <a:pt x="36" y="1165"/>
                </a:lnTo>
                <a:lnTo>
                  <a:pt x="40" y="1162"/>
                </a:lnTo>
                <a:lnTo>
                  <a:pt x="45" y="1161"/>
                </a:lnTo>
                <a:lnTo>
                  <a:pt x="52" y="1158"/>
                </a:lnTo>
                <a:lnTo>
                  <a:pt x="57" y="1158"/>
                </a:lnTo>
                <a:lnTo>
                  <a:pt x="63" y="1158"/>
                </a:lnTo>
                <a:lnTo>
                  <a:pt x="63" y="1158"/>
                </a:lnTo>
                <a:lnTo>
                  <a:pt x="64" y="1152"/>
                </a:lnTo>
                <a:lnTo>
                  <a:pt x="65" y="1146"/>
                </a:lnTo>
                <a:lnTo>
                  <a:pt x="67" y="1140"/>
                </a:lnTo>
                <a:lnTo>
                  <a:pt x="69" y="1136"/>
                </a:lnTo>
                <a:lnTo>
                  <a:pt x="74" y="1127"/>
                </a:lnTo>
                <a:lnTo>
                  <a:pt x="80" y="1120"/>
                </a:lnTo>
                <a:lnTo>
                  <a:pt x="80" y="1120"/>
                </a:lnTo>
                <a:lnTo>
                  <a:pt x="71" y="1116"/>
                </a:lnTo>
                <a:lnTo>
                  <a:pt x="64" y="1111"/>
                </a:lnTo>
                <a:lnTo>
                  <a:pt x="60" y="1107"/>
                </a:lnTo>
                <a:lnTo>
                  <a:pt x="58" y="1102"/>
                </a:lnTo>
                <a:lnTo>
                  <a:pt x="58" y="1096"/>
                </a:lnTo>
                <a:lnTo>
                  <a:pt x="60" y="1090"/>
                </a:lnTo>
                <a:lnTo>
                  <a:pt x="63" y="1084"/>
                </a:lnTo>
                <a:lnTo>
                  <a:pt x="69" y="1078"/>
                </a:lnTo>
                <a:lnTo>
                  <a:pt x="82" y="1065"/>
                </a:lnTo>
                <a:lnTo>
                  <a:pt x="95" y="1053"/>
                </a:lnTo>
                <a:lnTo>
                  <a:pt x="120" y="1033"/>
                </a:lnTo>
                <a:lnTo>
                  <a:pt x="120" y="1033"/>
                </a:lnTo>
                <a:lnTo>
                  <a:pt x="118" y="1029"/>
                </a:lnTo>
                <a:lnTo>
                  <a:pt x="114" y="1026"/>
                </a:lnTo>
                <a:lnTo>
                  <a:pt x="109" y="1022"/>
                </a:lnTo>
                <a:lnTo>
                  <a:pt x="104" y="1019"/>
                </a:lnTo>
                <a:lnTo>
                  <a:pt x="93" y="1013"/>
                </a:lnTo>
                <a:lnTo>
                  <a:pt x="80" y="1008"/>
                </a:lnTo>
                <a:lnTo>
                  <a:pt x="69" y="1003"/>
                </a:lnTo>
                <a:lnTo>
                  <a:pt x="59" y="999"/>
                </a:lnTo>
                <a:lnTo>
                  <a:pt x="55" y="996"/>
                </a:lnTo>
                <a:lnTo>
                  <a:pt x="52" y="993"/>
                </a:lnTo>
                <a:lnTo>
                  <a:pt x="49" y="990"/>
                </a:lnTo>
                <a:lnTo>
                  <a:pt x="49" y="987"/>
                </a:lnTo>
                <a:lnTo>
                  <a:pt x="49" y="987"/>
                </a:lnTo>
                <a:lnTo>
                  <a:pt x="49" y="983"/>
                </a:lnTo>
                <a:lnTo>
                  <a:pt x="51" y="980"/>
                </a:lnTo>
                <a:lnTo>
                  <a:pt x="55" y="972"/>
                </a:lnTo>
                <a:lnTo>
                  <a:pt x="60" y="965"/>
                </a:lnTo>
                <a:lnTo>
                  <a:pt x="68" y="957"/>
                </a:lnTo>
                <a:lnTo>
                  <a:pt x="85" y="943"/>
                </a:lnTo>
                <a:lnTo>
                  <a:pt x="92" y="937"/>
                </a:lnTo>
                <a:lnTo>
                  <a:pt x="98" y="930"/>
                </a:lnTo>
                <a:lnTo>
                  <a:pt x="98" y="930"/>
                </a:lnTo>
                <a:lnTo>
                  <a:pt x="112" y="914"/>
                </a:lnTo>
                <a:lnTo>
                  <a:pt x="122" y="899"/>
                </a:lnTo>
                <a:lnTo>
                  <a:pt x="128" y="892"/>
                </a:lnTo>
                <a:lnTo>
                  <a:pt x="132" y="883"/>
                </a:lnTo>
                <a:lnTo>
                  <a:pt x="135" y="875"/>
                </a:lnTo>
                <a:lnTo>
                  <a:pt x="137" y="866"/>
                </a:lnTo>
                <a:lnTo>
                  <a:pt x="137" y="866"/>
                </a:lnTo>
                <a:lnTo>
                  <a:pt x="178" y="806"/>
                </a:lnTo>
                <a:lnTo>
                  <a:pt x="198" y="776"/>
                </a:lnTo>
                <a:lnTo>
                  <a:pt x="218" y="746"/>
                </a:lnTo>
                <a:lnTo>
                  <a:pt x="237" y="714"/>
                </a:lnTo>
                <a:lnTo>
                  <a:pt x="254" y="682"/>
                </a:lnTo>
                <a:lnTo>
                  <a:pt x="270" y="649"/>
                </a:lnTo>
                <a:lnTo>
                  <a:pt x="285" y="612"/>
                </a:lnTo>
                <a:lnTo>
                  <a:pt x="285" y="612"/>
                </a:lnTo>
                <a:lnTo>
                  <a:pt x="296" y="613"/>
                </a:lnTo>
                <a:lnTo>
                  <a:pt x="305" y="617"/>
                </a:lnTo>
                <a:lnTo>
                  <a:pt x="314" y="621"/>
                </a:lnTo>
                <a:lnTo>
                  <a:pt x="321" y="627"/>
                </a:lnTo>
                <a:lnTo>
                  <a:pt x="321" y="627"/>
                </a:lnTo>
                <a:lnTo>
                  <a:pt x="351" y="633"/>
                </a:lnTo>
                <a:lnTo>
                  <a:pt x="380" y="638"/>
                </a:lnTo>
                <a:lnTo>
                  <a:pt x="409" y="641"/>
                </a:lnTo>
                <a:lnTo>
                  <a:pt x="424" y="642"/>
                </a:lnTo>
                <a:lnTo>
                  <a:pt x="440" y="642"/>
                </a:lnTo>
                <a:lnTo>
                  <a:pt x="440" y="642"/>
                </a:lnTo>
                <a:lnTo>
                  <a:pt x="544" y="638"/>
                </a:lnTo>
                <a:lnTo>
                  <a:pt x="597" y="637"/>
                </a:lnTo>
                <a:lnTo>
                  <a:pt x="647" y="637"/>
                </a:lnTo>
                <a:lnTo>
                  <a:pt x="673" y="637"/>
                </a:lnTo>
                <a:lnTo>
                  <a:pt x="697" y="639"/>
                </a:lnTo>
                <a:lnTo>
                  <a:pt x="721" y="641"/>
                </a:lnTo>
                <a:lnTo>
                  <a:pt x="745" y="644"/>
                </a:lnTo>
                <a:lnTo>
                  <a:pt x="769" y="649"/>
                </a:lnTo>
                <a:lnTo>
                  <a:pt x="791" y="654"/>
                </a:lnTo>
                <a:lnTo>
                  <a:pt x="814" y="662"/>
                </a:lnTo>
                <a:lnTo>
                  <a:pt x="836" y="669"/>
                </a:lnTo>
                <a:lnTo>
                  <a:pt x="836" y="669"/>
                </a:lnTo>
                <a:lnTo>
                  <a:pt x="860" y="680"/>
                </a:lnTo>
                <a:lnTo>
                  <a:pt x="885" y="690"/>
                </a:lnTo>
                <a:lnTo>
                  <a:pt x="908" y="703"/>
                </a:lnTo>
                <a:lnTo>
                  <a:pt x="930" y="717"/>
                </a:lnTo>
                <a:lnTo>
                  <a:pt x="939" y="725"/>
                </a:lnTo>
                <a:lnTo>
                  <a:pt x="949" y="733"/>
                </a:lnTo>
                <a:lnTo>
                  <a:pt x="958" y="742"/>
                </a:lnTo>
                <a:lnTo>
                  <a:pt x="967" y="751"/>
                </a:lnTo>
                <a:lnTo>
                  <a:pt x="975" y="761"/>
                </a:lnTo>
                <a:lnTo>
                  <a:pt x="982" y="773"/>
                </a:lnTo>
                <a:lnTo>
                  <a:pt x="988" y="785"/>
                </a:lnTo>
                <a:lnTo>
                  <a:pt x="994" y="798"/>
                </a:lnTo>
                <a:lnTo>
                  <a:pt x="994" y="798"/>
                </a:lnTo>
                <a:lnTo>
                  <a:pt x="1009" y="780"/>
                </a:lnTo>
                <a:lnTo>
                  <a:pt x="1025" y="764"/>
                </a:lnTo>
                <a:lnTo>
                  <a:pt x="1041" y="747"/>
                </a:lnTo>
                <a:lnTo>
                  <a:pt x="1048" y="739"/>
                </a:lnTo>
                <a:lnTo>
                  <a:pt x="1055" y="728"/>
                </a:lnTo>
                <a:lnTo>
                  <a:pt x="1055" y="728"/>
                </a:lnTo>
                <a:lnTo>
                  <a:pt x="1053" y="726"/>
                </a:lnTo>
                <a:lnTo>
                  <a:pt x="1049" y="723"/>
                </a:lnTo>
                <a:lnTo>
                  <a:pt x="1044" y="718"/>
                </a:lnTo>
                <a:lnTo>
                  <a:pt x="1030" y="711"/>
                </a:lnTo>
                <a:lnTo>
                  <a:pt x="1030" y="711"/>
                </a:lnTo>
                <a:lnTo>
                  <a:pt x="1025" y="702"/>
                </a:lnTo>
                <a:lnTo>
                  <a:pt x="1019" y="695"/>
                </a:lnTo>
                <a:lnTo>
                  <a:pt x="1008" y="680"/>
                </a:lnTo>
                <a:lnTo>
                  <a:pt x="995" y="665"/>
                </a:lnTo>
                <a:lnTo>
                  <a:pt x="988" y="656"/>
                </a:lnTo>
                <a:lnTo>
                  <a:pt x="983" y="648"/>
                </a:lnTo>
                <a:lnTo>
                  <a:pt x="983" y="648"/>
                </a:lnTo>
                <a:lnTo>
                  <a:pt x="977" y="633"/>
                </a:lnTo>
                <a:lnTo>
                  <a:pt x="970" y="617"/>
                </a:lnTo>
                <a:lnTo>
                  <a:pt x="966" y="599"/>
                </a:lnTo>
                <a:lnTo>
                  <a:pt x="962" y="582"/>
                </a:lnTo>
                <a:lnTo>
                  <a:pt x="960" y="564"/>
                </a:lnTo>
                <a:lnTo>
                  <a:pt x="958" y="546"/>
                </a:lnTo>
                <a:lnTo>
                  <a:pt x="958" y="528"/>
                </a:lnTo>
                <a:lnTo>
                  <a:pt x="960" y="510"/>
                </a:lnTo>
                <a:lnTo>
                  <a:pt x="963" y="491"/>
                </a:lnTo>
                <a:lnTo>
                  <a:pt x="967" y="473"/>
                </a:lnTo>
                <a:lnTo>
                  <a:pt x="972" y="456"/>
                </a:lnTo>
                <a:lnTo>
                  <a:pt x="980" y="439"/>
                </a:lnTo>
                <a:lnTo>
                  <a:pt x="988" y="423"/>
                </a:lnTo>
                <a:lnTo>
                  <a:pt x="998" y="408"/>
                </a:lnTo>
                <a:lnTo>
                  <a:pt x="1010" y="394"/>
                </a:lnTo>
                <a:lnTo>
                  <a:pt x="1023" y="382"/>
                </a:lnTo>
                <a:lnTo>
                  <a:pt x="1023" y="382"/>
                </a:lnTo>
                <a:lnTo>
                  <a:pt x="1030" y="376"/>
                </a:lnTo>
                <a:lnTo>
                  <a:pt x="1039" y="369"/>
                </a:lnTo>
                <a:lnTo>
                  <a:pt x="1048" y="364"/>
                </a:lnTo>
                <a:lnTo>
                  <a:pt x="1058" y="359"/>
                </a:lnTo>
                <a:lnTo>
                  <a:pt x="1069" y="354"/>
                </a:lnTo>
                <a:lnTo>
                  <a:pt x="1081" y="350"/>
                </a:lnTo>
                <a:lnTo>
                  <a:pt x="1092" y="346"/>
                </a:lnTo>
                <a:lnTo>
                  <a:pt x="1104" y="342"/>
                </a:lnTo>
                <a:lnTo>
                  <a:pt x="1117" y="340"/>
                </a:lnTo>
                <a:lnTo>
                  <a:pt x="1130" y="338"/>
                </a:lnTo>
                <a:lnTo>
                  <a:pt x="1143" y="338"/>
                </a:lnTo>
                <a:lnTo>
                  <a:pt x="1155" y="338"/>
                </a:lnTo>
                <a:lnTo>
                  <a:pt x="1168" y="339"/>
                </a:lnTo>
                <a:lnTo>
                  <a:pt x="1181" y="341"/>
                </a:lnTo>
                <a:lnTo>
                  <a:pt x="1194" y="345"/>
                </a:lnTo>
                <a:lnTo>
                  <a:pt x="1207" y="350"/>
                </a:lnTo>
                <a:lnTo>
                  <a:pt x="1207" y="350"/>
                </a:lnTo>
                <a:lnTo>
                  <a:pt x="1205" y="340"/>
                </a:lnTo>
                <a:lnTo>
                  <a:pt x="1200" y="331"/>
                </a:lnTo>
                <a:lnTo>
                  <a:pt x="1195" y="322"/>
                </a:lnTo>
                <a:lnTo>
                  <a:pt x="1190" y="312"/>
                </a:lnTo>
                <a:lnTo>
                  <a:pt x="1183" y="305"/>
                </a:lnTo>
                <a:lnTo>
                  <a:pt x="1176" y="296"/>
                </a:lnTo>
                <a:lnTo>
                  <a:pt x="1167" y="289"/>
                </a:lnTo>
                <a:lnTo>
                  <a:pt x="1159" y="281"/>
                </a:lnTo>
                <a:lnTo>
                  <a:pt x="1139" y="268"/>
                </a:lnTo>
                <a:lnTo>
                  <a:pt x="1119" y="256"/>
                </a:lnTo>
                <a:lnTo>
                  <a:pt x="1098" y="246"/>
                </a:lnTo>
                <a:lnTo>
                  <a:pt x="1077" y="239"/>
                </a:lnTo>
                <a:lnTo>
                  <a:pt x="1077" y="239"/>
                </a:lnTo>
                <a:lnTo>
                  <a:pt x="1074" y="235"/>
                </a:lnTo>
                <a:lnTo>
                  <a:pt x="1072" y="231"/>
                </a:lnTo>
                <a:lnTo>
                  <a:pt x="1069" y="223"/>
                </a:lnTo>
                <a:lnTo>
                  <a:pt x="1069" y="214"/>
                </a:lnTo>
                <a:lnTo>
                  <a:pt x="1069" y="204"/>
                </a:lnTo>
                <a:lnTo>
                  <a:pt x="1071" y="196"/>
                </a:lnTo>
                <a:lnTo>
                  <a:pt x="1073" y="186"/>
                </a:lnTo>
                <a:lnTo>
                  <a:pt x="1077" y="170"/>
                </a:lnTo>
                <a:lnTo>
                  <a:pt x="1077" y="170"/>
                </a:lnTo>
                <a:lnTo>
                  <a:pt x="1090" y="166"/>
                </a:lnTo>
                <a:lnTo>
                  <a:pt x="1103" y="164"/>
                </a:lnTo>
                <a:lnTo>
                  <a:pt x="1116" y="163"/>
                </a:lnTo>
                <a:lnTo>
                  <a:pt x="1122" y="164"/>
                </a:lnTo>
                <a:lnTo>
                  <a:pt x="1129" y="165"/>
                </a:lnTo>
                <a:lnTo>
                  <a:pt x="1129" y="165"/>
                </a:lnTo>
                <a:lnTo>
                  <a:pt x="1135" y="168"/>
                </a:lnTo>
                <a:lnTo>
                  <a:pt x="1142" y="171"/>
                </a:lnTo>
                <a:lnTo>
                  <a:pt x="1158" y="182"/>
                </a:lnTo>
                <a:lnTo>
                  <a:pt x="1175" y="195"/>
                </a:lnTo>
                <a:lnTo>
                  <a:pt x="1193" y="210"/>
                </a:lnTo>
                <a:lnTo>
                  <a:pt x="1210" y="226"/>
                </a:lnTo>
                <a:lnTo>
                  <a:pt x="1226" y="243"/>
                </a:lnTo>
                <a:lnTo>
                  <a:pt x="1239" y="259"/>
                </a:lnTo>
                <a:lnTo>
                  <a:pt x="1249" y="274"/>
                </a:lnTo>
                <a:lnTo>
                  <a:pt x="1249" y="274"/>
                </a:lnTo>
                <a:lnTo>
                  <a:pt x="1252" y="279"/>
                </a:lnTo>
                <a:lnTo>
                  <a:pt x="1254" y="286"/>
                </a:lnTo>
                <a:lnTo>
                  <a:pt x="1256" y="292"/>
                </a:lnTo>
                <a:lnTo>
                  <a:pt x="1256" y="298"/>
                </a:lnTo>
                <a:lnTo>
                  <a:pt x="1256" y="298"/>
                </a:lnTo>
                <a:close/>
                <a:moveTo>
                  <a:pt x="1734" y="859"/>
                </a:moveTo>
                <a:lnTo>
                  <a:pt x="1734" y="859"/>
                </a:lnTo>
                <a:lnTo>
                  <a:pt x="1734" y="863"/>
                </a:lnTo>
                <a:lnTo>
                  <a:pt x="1735" y="866"/>
                </a:lnTo>
                <a:lnTo>
                  <a:pt x="1739" y="871"/>
                </a:lnTo>
                <a:lnTo>
                  <a:pt x="1743" y="877"/>
                </a:lnTo>
                <a:lnTo>
                  <a:pt x="1745" y="881"/>
                </a:lnTo>
                <a:lnTo>
                  <a:pt x="1745" y="885"/>
                </a:lnTo>
                <a:lnTo>
                  <a:pt x="1745" y="885"/>
                </a:lnTo>
                <a:lnTo>
                  <a:pt x="1745" y="889"/>
                </a:lnTo>
                <a:lnTo>
                  <a:pt x="1744" y="892"/>
                </a:lnTo>
                <a:lnTo>
                  <a:pt x="1742" y="897"/>
                </a:lnTo>
                <a:lnTo>
                  <a:pt x="1739" y="904"/>
                </a:lnTo>
                <a:lnTo>
                  <a:pt x="1736" y="910"/>
                </a:lnTo>
                <a:lnTo>
                  <a:pt x="1736" y="910"/>
                </a:lnTo>
                <a:lnTo>
                  <a:pt x="1723" y="922"/>
                </a:lnTo>
                <a:lnTo>
                  <a:pt x="1711" y="934"/>
                </a:lnTo>
                <a:lnTo>
                  <a:pt x="1700" y="946"/>
                </a:lnTo>
                <a:lnTo>
                  <a:pt x="1690" y="960"/>
                </a:lnTo>
                <a:lnTo>
                  <a:pt x="1679" y="974"/>
                </a:lnTo>
                <a:lnTo>
                  <a:pt x="1669" y="988"/>
                </a:lnTo>
                <a:lnTo>
                  <a:pt x="1651" y="1018"/>
                </a:lnTo>
                <a:lnTo>
                  <a:pt x="1634" y="1049"/>
                </a:lnTo>
                <a:lnTo>
                  <a:pt x="1617" y="1081"/>
                </a:lnTo>
                <a:lnTo>
                  <a:pt x="1601" y="1112"/>
                </a:lnTo>
                <a:lnTo>
                  <a:pt x="1584" y="1144"/>
                </a:lnTo>
                <a:lnTo>
                  <a:pt x="1584" y="1144"/>
                </a:lnTo>
                <a:lnTo>
                  <a:pt x="1576" y="1150"/>
                </a:lnTo>
                <a:lnTo>
                  <a:pt x="1570" y="1157"/>
                </a:lnTo>
                <a:lnTo>
                  <a:pt x="1563" y="1165"/>
                </a:lnTo>
                <a:lnTo>
                  <a:pt x="1558" y="1173"/>
                </a:lnTo>
                <a:lnTo>
                  <a:pt x="1548" y="1190"/>
                </a:lnTo>
                <a:lnTo>
                  <a:pt x="1543" y="1198"/>
                </a:lnTo>
                <a:lnTo>
                  <a:pt x="1537" y="1205"/>
                </a:lnTo>
                <a:lnTo>
                  <a:pt x="1537" y="1205"/>
                </a:lnTo>
                <a:lnTo>
                  <a:pt x="1536" y="1211"/>
                </a:lnTo>
                <a:lnTo>
                  <a:pt x="1536" y="1212"/>
                </a:lnTo>
                <a:lnTo>
                  <a:pt x="1537" y="1212"/>
                </a:lnTo>
                <a:lnTo>
                  <a:pt x="1538" y="1212"/>
                </a:lnTo>
                <a:lnTo>
                  <a:pt x="1538" y="1212"/>
                </a:lnTo>
                <a:lnTo>
                  <a:pt x="1537" y="1218"/>
                </a:lnTo>
                <a:lnTo>
                  <a:pt x="1537" y="1218"/>
                </a:lnTo>
                <a:lnTo>
                  <a:pt x="1530" y="1223"/>
                </a:lnTo>
                <a:lnTo>
                  <a:pt x="1523" y="1226"/>
                </a:lnTo>
                <a:lnTo>
                  <a:pt x="1516" y="1227"/>
                </a:lnTo>
                <a:lnTo>
                  <a:pt x="1510" y="1227"/>
                </a:lnTo>
                <a:lnTo>
                  <a:pt x="1497" y="1224"/>
                </a:lnTo>
                <a:lnTo>
                  <a:pt x="1490" y="1222"/>
                </a:lnTo>
                <a:lnTo>
                  <a:pt x="1483" y="1220"/>
                </a:lnTo>
                <a:lnTo>
                  <a:pt x="1483" y="1220"/>
                </a:lnTo>
                <a:lnTo>
                  <a:pt x="1454" y="1218"/>
                </a:lnTo>
                <a:lnTo>
                  <a:pt x="1424" y="1217"/>
                </a:lnTo>
                <a:lnTo>
                  <a:pt x="1394" y="1216"/>
                </a:lnTo>
                <a:lnTo>
                  <a:pt x="1367" y="1215"/>
                </a:lnTo>
                <a:lnTo>
                  <a:pt x="1367" y="1215"/>
                </a:lnTo>
                <a:lnTo>
                  <a:pt x="1346" y="1213"/>
                </a:lnTo>
                <a:lnTo>
                  <a:pt x="1325" y="1208"/>
                </a:lnTo>
                <a:lnTo>
                  <a:pt x="1303" y="1203"/>
                </a:lnTo>
                <a:lnTo>
                  <a:pt x="1281" y="1200"/>
                </a:lnTo>
                <a:lnTo>
                  <a:pt x="1281" y="1200"/>
                </a:lnTo>
                <a:lnTo>
                  <a:pt x="1178" y="1192"/>
                </a:lnTo>
                <a:lnTo>
                  <a:pt x="1125" y="1187"/>
                </a:lnTo>
                <a:lnTo>
                  <a:pt x="1071" y="1184"/>
                </a:lnTo>
                <a:lnTo>
                  <a:pt x="1018" y="1182"/>
                </a:lnTo>
                <a:lnTo>
                  <a:pt x="966" y="1182"/>
                </a:lnTo>
                <a:lnTo>
                  <a:pt x="941" y="1182"/>
                </a:lnTo>
                <a:lnTo>
                  <a:pt x="917" y="1184"/>
                </a:lnTo>
                <a:lnTo>
                  <a:pt x="893" y="1185"/>
                </a:lnTo>
                <a:lnTo>
                  <a:pt x="871" y="1188"/>
                </a:lnTo>
                <a:lnTo>
                  <a:pt x="871" y="1188"/>
                </a:lnTo>
                <a:lnTo>
                  <a:pt x="866" y="1200"/>
                </a:lnTo>
                <a:lnTo>
                  <a:pt x="862" y="1214"/>
                </a:lnTo>
                <a:lnTo>
                  <a:pt x="861" y="1219"/>
                </a:lnTo>
                <a:lnTo>
                  <a:pt x="861" y="1225"/>
                </a:lnTo>
                <a:lnTo>
                  <a:pt x="861" y="1230"/>
                </a:lnTo>
                <a:lnTo>
                  <a:pt x="863" y="1232"/>
                </a:lnTo>
                <a:lnTo>
                  <a:pt x="863" y="1232"/>
                </a:lnTo>
                <a:lnTo>
                  <a:pt x="920" y="1239"/>
                </a:lnTo>
                <a:lnTo>
                  <a:pt x="977" y="1243"/>
                </a:lnTo>
                <a:lnTo>
                  <a:pt x="1032" y="1245"/>
                </a:lnTo>
                <a:lnTo>
                  <a:pt x="1089" y="1247"/>
                </a:lnTo>
                <a:lnTo>
                  <a:pt x="1205" y="1249"/>
                </a:lnTo>
                <a:lnTo>
                  <a:pt x="1326" y="1249"/>
                </a:lnTo>
                <a:lnTo>
                  <a:pt x="1326" y="1249"/>
                </a:lnTo>
                <a:lnTo>
                  <a:pt x="1347" y="1248"/>
                </a:lnTo>
                <a:lnTo>
                  <a:pt x="1374" y="1246"/>
                </a:lnTo>
                <a:lnTo>
                  <a:pt x="1404" y="1245"/>
                </a:lnTo>
                <a:lnTo>
                  <a:pt x="1420" y="1244"/>
                </a:lnTo>
                <a:lnTo>
                  <a:pt x="1436" y="1245"/>
                </a:lnTo>
                <a:lnTo>
                  <a:pt x="1436" y="1245"/>
                </a:lnTo>
                <a:lnTo>
                  <a:pt x="1490" y="1248"/>
                </a:lnTo>
                <a:lnTo>
                  <a:pt x="1511" y="1249"/>
                </a:lnTo>
                <a:lnTo>
                  <a:pt x="1520" y="1249"/>
                </a:lnTo>
                <a:lnTo>
                  <a:pt x="1529" y="1248"/>
                </a:lnTo>
                <a:lnTo>
                  <a:pt x="1537" y="1247"/>
                </a:lnTo>
                <a:lnTo>
                  <a:pt x="1545" y="1245"/>
                </a:lnTo>
                <a:lnTo>
                  <a:pt x="1552" y="1241"/>
                </a:lnTo>
                <a:lnTo>
                  <a:pt x="1559" y="1237"/>
                </a:lnTo>
                <a:lnTo>
                  <a:pt x="1566" y="1231"/>
                </a:lnTo>
                <a:lnTo>
                  <a:pt x="1572" y="1224"/>
                </a:lnTo>
                <a:lnTo>
                  <a:pt x="1577" y="1215"/>
                </a:lnTo>
                <a:lnTo>
                  <a:pt x="1584" y="1205"/>
                </a:lnTo>
                <a:lnTo>
                  <a:pt x="1584" y="1205"/>
                </a:lnTo>
                <a:lnTo>
                  <a:pt x="1585" y="1201"/>
                </a:lnTo>
                <a:lnTo>
                  <a:pt x="1585" y="1197"/>
                </a:lnTo>
                <a:lnTo>
                  <a:pt x="1585" y="1193"/>
                </a:lnTo>
                <a:lnTo>
                  <a:pt x="1586" y="1188"/>
                </a:lnTo>
                <a:lnTo>
                  <a:pt x="1586" y="1188"/>
                </a:lnTo>
                <a:lnTo>
                  <a:pt x="1591" y="1179"/>
                </a:lnTo>
                <a:lnTo>
                  <a:pt x="1599" y="1168"/>
                </a:lnTo>
                <a:lnTo>
                  <a:pt x="1606" y="1157"/>
                </a:lnTo>
                <a:lnTo>
                  <a:pt x="1613" y="1147"/>
                </a:lnTo>
                <a:lnTo>
                  <a:pt x="1613" y="1147"/>
                </a:lnTo>
                <a:lnTo>
                  <a:pt x="1638" y="1104"/>
                </a:lnTo>
                <a:lnTo>
                  <a:pt x="1664" y="1061"/>
                </a:lnTo>
                <a:lnTo>
                  <a:pt x="1717" y="980"/>
                </a:lnTo>
                <a:lnTo>
                  <a:pt x="1717" y="980"/>
                </a:lnTo>
                <a:lnTo>
                  <a:pt x="1734" y="952"/>
                </a:lnTo>
                <a:lnTo>
                  <a:pt x="1749" y="925"/>
                </a:lnTo>
                <a:lnTo>
                  <a:pt x="1765" y="899"/>
                </a:lnTo>
                <a:lnTo>
                  <a:pt x="1781" y="874"/>
                </a:lnTo>
                <a:lnTo>
                  <a:pt x="1781" y="874"/>
                </a:lnTo>
                <a:lnTo>
                  <a:pt x="1775" y="872"/>
                </a:lnTo>
                <a:lnTo>
                  <a:pt x="1770" y="869"/>
                </a:lnTo>
                <a:lnTo>
                  <a:pt x="1758" y="863"/>
                </a:lnTo>
                <a:lnTo>
                  <a:pt x="1752" y="860"/>
                </a:lnTo>
                <a:lnTo>
                  <a:pt x="1747" y="857"/>
                </a:lnTo>
                <a:lnTo>
                  <a:pt x="1740" y="857"/>
                </a:lnTo>
                <a:lnTo>
                  <a:pt x="1734" y="859"/>
                </a:lnTo>
                <a:lnTo>
                  <a:pt x="1734" y="859"/>
                </a:lnTo>
                <a:close/>
                <a:moveTo>
                  <a:pt x="1246" y="119"/>
                </a:moveTo>
                <a:lnTo>
                  <a:pt x="1246" y="119"/>
                </a:lnTo>
                <a:lnTo>
                  <a:pt x="1244" y="133"/>
                </a:lnTo>
                <a:lnTo>
                  <a:pt x="1244" y="147"/>
                </a:lnTo>
                <a:lnTo>
                  <a:pt x="1244" y="160"/>
                </a:lnTo>
                <a:lnTo>
                  <a:pt x="1245" y="173"/>
                </a:lnTo>
                <a:lnTo>
                  <a:pt x="1246" y="186"/>
                </a:lnTo>
                <a:lnTo>
                  <a:pt x="1250" y="199"/>
                </a:lnTo>
                <a:lnTo>
                  <a:pt x="1256" y="224"/>
                </a:lnTo>
                <a:lnTo>
                  <a:pt x="1264" y="248"/>
                </a:lnTo>
                <a:lnTo>
                  <a:pt x="1272" y="272"/>
                </a:lnTo>
                <a:lnTo>
                  <a:pt x="1280" y="296"/>
                </a:lnTo>
                <a:lnTo>
                  <a:pt x="1286" y="322"/>
                </a:lnTo>
                <a:lnTo>
                  <a:pt x="1286" y="322"/>
                </a:lnTo>
                <a:lnTo>
                  <a:pt x="1291" y="309"/>
                </a:lnTo>
                <a:lnTo>
                  <a:pt x="1298" y="295"/>
                </a:lnTo>
                <a:lnTo>
                  <a:pt x="1304" y="281"/>
                </a:lnTo>
                <a:lnTo>
                  <a:pt x="1306" y="274"/>
                </a:lnTo>
                <a:lnTo>
                  <a:pt x="1309" y="266"/>
                </a:lnTo>
                <a:lnTo>
                  <a:pt x="1309" y="266"/>
                </a:lnTo>
                <a:lnTo>
                  <a:pt x="1302" y="259"/>
                </a:lnTo>
                <a:lnTo>
                  <a:pt x="1295" y="251"/>
                </a:lnTo>
                <a:lnTo>
                  <a:pt x="1279" y="239"/>
                </a:lnTo>
                <a:lnTo>
                  <a:pt x="1271" y="231"/>
                </a:lnTo>
                <a:lnTo>
                  <a:pt x="1265" y="224"/>
                </a:lnTo>
                <a:lnTo>
                  <a:pt x="1260" y="216"/>
                </a:lnTo>
                <a:lnTo>
                  <a:pt x="1259" y="212"/>
                </a:lnTo>
                <a:lnTo>
                  <a:pt x="1259" y="206"/>
                </a:lnTo>
                <a:lnTo>
                  <a:pt x="1259" y="206"/>
                </a:lnTo>
                <a:lnTo>
                  <a:pt x="1266" y="211"/>
                </a:lnTo>
                <a:lnTo>
                  <a:pt x="1273" y="214"/>
                </a:lnTo>
                <a:lnTo>
                  <a:pt x="1286" y="223"/>
                </a:lnTo>
                <a:lnTo>
                  <a:pt x="1299" y="231"/>
                </a:lnTo>
                <a:lnTo>
                  <a:pt x="1304" y="234"/>
                </a:lnTo>
                <a:lnTo>
                  <a:pt x="1311" y="236"/>
                </a:lnTo>
                <a:lnTo>
                  <a:pt x="1311" y="236"/>
                </a:lnTo>
                <a:lnTo>
                  <a:pt x="1312" y="233"/>
                </a:lnTo>
                <a:lnTo>
                  <a:pt x="1312" y="230"/>
                </a:lnTo>
                <a:lnTo>
                  <a:pt x="1311" y="221"/>
                </a:lnTo>
                <a:lnTo>
                  <a:pt x="1310" y="213"/>
                </a:lnTo>
                <a:lnTo>
                  <a:pt x="1309" y="204"/>
                </a:lnTo>
                <a:lnTo>
                  <a:pt x="1309" y="204"/>
                </a:lnTo>
                <a:lnTo>
                  <a:pt x="1299" y="203"/>
                </a:lnTo>
                <a:lnTo>
                  <a:pt x="1290" y="200"/>
                </a:lnTo>
                <a:lnTo>
                  <a:pt x="1282" y="196"/>
                </a:lnTo>
                <a:lnTo>
                  <a:pt x="1274" y="190"/>
                </a:lnTo>
                <a:lnTo>
                  <a:pt x="1269" y="185"/>
                </a:lnTo>
                <a:lnTo>
                  <a:pt x="1265" y="179"/>
                </a:lnTo>
                <a:lnTo>
                  <a:pt x="1261" y="171"/>
                </a:lnTo>
                <a:lnTo>
                  <a:pt x="1261" y="163"/>
                </a:lnTo>
                <a:lnTo>
                  <a:pt x="1261" y="163"/>
                </a:lnTo>
                <a:lnTo>
                  <a:pt x="1266" y="165"/>
                </a:lnTo>
                <a:lnTo>
                  <a:pt x="1270" y="168"/>
                </a:lnTo>
                <a:lnTo>
                  <a:pt x="1278" y="174"/>
                </a:lnTo>
                <a:lnTo>
                  <a:pt x="1282" y="177"/>
                </a:lnTo>
                <a:lnTo>
                  <a:pt x="1285" y="179"/>
                </a:lnTo>
                <a:lnTo>
                  <a:pt x="1290" y="179"/>
                </a:lnTo>
                <a:lnTo>
                  <a:pt x="1296" y="178"/>
                </a:lnTo>
                <a:lnTo>
                  <a:pt x="1296" y="178"/>
                </a:lnTo>
                <a:lnTo>
                  <a:pt x="1296" y="172"/>
                </a:lnTo>
                <a:lnTo>
                  <a:pt x="1296" y="167"/>
                </a:lnTo>
                <a:lnTo>
                  <a:pt x="1291" y="155"/>
                </a:lnTo>
                <a:lnTo>
                  <a:pt x="1286" y="142"/>
                </a:lnTo>
                <a:lnTo>
                  <a:pt x="1280" y="129"/>
                </a:lnTo>
                <a:lnTo>
                  <a:pt x="1274" y="118"/>
                </a:lnTo>
                <a:lnTo>
                  <a:pt x="1272" y="111"/>
                </a:lnTo>
                <a:lnTo>
                  <a:pt x="1271" y="105"/>
                </a:lnTo>
                <a:lnTo>
                  <a:pt x="1271" y="99"/>
                </a:lnTo>
                <a:lnTo>
                  <a:pt x="1271" y="94"/>
                </a:lnTo>
                <a:lnTo>
                  <a:pt x="1273" y="89"/>
                </a:lnTo>
                <a:lnTo>
                  <a:pt x="1276" y="84"/>
                </a:lnTo>
                <a:lnTo>
                  <a:pt x="1276" y="84"/>
                </a:lnTo>
                <a:lnTo>
                  <a:pt x="1282" y="93"/>
                </a:lnTo>
                <a:lnTo>
                  <a:pt x="1287" y="103"/>
                </a:lnTo>
                <a:lnTo>
                  <a:pt x="1296" y="123"/>
                </a:lnTo>
                <a:lnTo>
                  <a:pt x="1303" y="143"/>
                </a:lnTo>
                <a:lnTo>
                  <a:pt x="1313" y="165"/>
                </a:lnTo>
                <a:lnTo>
                  <a:pt x="1313" y="165"/>
                </a:lnTo>
                <a:lnTo>
                  <a:pt x="1318" y="158"/>
                </a:lnTo>
                <a:lnTo>
                  <a:pt x="1323" y="150"/>
                </a:lnTo>
                <a:lnTo>
                  <a:pt x="1328" y="133"/>
                </a:lnTo>
                <a:lnTo>
                  <a:pt x="1331" y="124"/>
                </a:lnTo>
                <a:lnTo>
                  <a:pt x="1336" y="117"/>
                </a:lnTo>
                <a:lnTo>
                  <a:pt x="1339" y="113"/>
                </a:lnTo>
                <a:lnTo>
                  <a:pt x="1342" y="110"/>
                </a:lnTo>
                <a:lnTo>
                  <a:pt x="1346" y="108"/>
                </a:lnTo>
                <a:lnTo>
                  <a:pt x="1350" y="106"/>
                </a:lnTo>
                <a:lnTo>
                  <a:pt x="1350" y="106"/>
                </a:lnTo>
                <a:lnTo>
                  <a:pt x="1349" y="114"/>
                </a:lnTo>
                <a:lnTo>
                  <a:pt x="1348" y="122"/>
                </a:lnTo>
                <a:lnTo>
                  <a:pt x="1344" y="138"/>
                </a:lnTo>
                <a:lnTo>
                  <a:pt x="1339" y="153"/>
                </a:lnTo>
                <a:lnTo>
                  <a:pt x="1333" y="167"/>
                </a:lnTo>
                <a:lnTo>
                  <a:pt x="1328" y="182"/>
                </a:lnTo>
                <a:lnTo>
                  <a:pt x="1326" y="189"/>
                </a:lnTo>
                <a:lnTo>
                  <a:pt x="1325" y="197"/>
                </a:lnTo>
                <a:lnTo>
                  <a:pt x="1325" y="205"/>
                </a:lnTo>
                <a:lnTo>
                  <a:pt x="1326" y="213"/>
                </a:lnTo>
                <a:lnTo>
                  <a:pt x="1327" y="220"/>
                </a:lnTo>
                <a:lnTo>
                  <a:pt x="1330" y="229"/>
                </a:lnTo>
                <a:lnTo>
                  <a:pt x="1330" y="229"/>
                </a:lnTo>
                <a:lnTo>
                  <a:pt x="1336" y="227"/>
                </a:lnTo>
                <a:lnTo>
                  <a:pt x="1342" y="225"/>
                </a:lnTo>
                <a:lnTo>
                  <a:pt x="1345" y="220"/>
                </a:lnTo>
                <a:lnTo>
                  <a:pt x="1349" y="216"/>
                </a:lnTo>
                <a:lnTo>
                  <a:pt x="1356" y="206"/>
                </a:lnTo>
                <a:lnTo>
                  <a:pt x="1360" y="203"/>
                </a:lnTo>
                <a:lnTo>
                  <a:pt x="1364" y="200"/>
                </a:lnTo>
                <a:lnTo>
                  <a:pt x="1364" y="200"/>
                </a:lnTo>
                <a:lnTo>
                  <a:pt x="1369" y="204"/>
                </a:lnTo>
                <a:lnTo>
                  <a:pt x="1371" y="209"/>
                </a:lnTo>
                <a:lnTo>
                  <a:pt x="1371" y="213"/>
                </a:lnTo>
                <a:lnTo>
                  <a:pt x="1371" y="217"/>
                </a:lnTo>
                <a:lnTo>
                  <a:pt x="1370" y="221"/>
                </a:lnTo>
                <a:lnTo>
                  <a:pt x="1367" y="226"/>
                </a:lnTo>
                <a:lnTo>
                  <a:pt x="1361" y="233"/>
                </a:lnTo>
                <a:lnTo>
                  <a:pt x="1352" y="240"/>
                </a:lnTo>
                <a:lnTo>
                  <a:pt x="1344" y="245"/>
                </a:lnTo>
                <a:lnTo>
                  <a:pt x="1330" y="251"/>
                </a:lnTo>
                <a:lnTo>
                  <a:pt x="1330" y="251"/>
                </a:lnTo>
                <a:lnTo>
                  <a:pt x="1329" y="259"/>
                </a:lnTo>
                <a:lnTo>
                  <a:pt x="1327" y="268"/>
                </a:lnTo>
                <a:lnTo>
                  <a:pt x="1320" y="286"/>
                </a:lnTo>
                <a:lnTo>
                  <a:pt x="1314" y="304"/>
                </a:lnTo>
                <a:lnTo>
                  <a:pt x="1312" y="312"/>
                </a:lnTo>
                <a:lnTo>
                  <a:pt x="1311" y="320"/>
                </a:lnTo>
                <a:lnTo>
                  <a:pt x="1311" y="320"/>
                </a:lnTo>
                <a:lnTo>
                  <a:pt x="1333" y="293"/>
                </a:lnTo>
                <a:lnTo>
                  <a:pt x="1345" y="277"/>
                </a:lnTo>
                <a:lnTo>
                  <a:pt x="1357" y="261"/>
                </a:lnTo>
                <a:lnTo>
                  <a:pt x="1366" y="244"/>
                </a:lnTo>
                <a:lnTo>
                  <a:pt x="1374" y="225"/>
                </a:lnTo>
                <a:lnTo>
                  <a:pt x="1377" y="215"/>
                </a:lnTo>
                <a:lnTo>
                  <a:pt x="1379" y="205"/>
                </a:lnTo>
                <a:lnTo>
                  <a:pt x="1381" y="196"/>
                </a:lnTo>
                <a:lnTo>
                  <a:pt x="1381" y="185"/>
                </a:lnTo>
                <a:lnTo>
                  <a:pt x="1381" y="185"/>
                </a:lnTo>
                <a:lnTo>
                  <a:pt x="1381" y="171"/>
                </a:lnTo>
                <a:lnTo>
                  <a:pt x="1380" y="159"/>
                </a:lnTo>
                <a:lnTo>
                  <a:pt x="1377" y="148"/>
                </a:lnTo>
                <a:lnTo>
                  <a:pt x="1374" y="137"/>
                </a:lnTo>
                <a:lnTo>
                  <a:pt x="1369" y="126"/>
                </a:lnTo>
                <a:lnTo>
                  <a:pt x="1363" y="117"/>
                </a:lnTo>
                <a:lnTo>
                  <a:pt x="1357" y="108"/>
                </a:lnTo>
                <a:lnTo>
                  <a:pt x="1349" y="98"/>
                </a:lnTo>
                <a:lnTo>
                  <a:pt x="1334" y="82"/>
                </a:lnTo>
                <a:lnTo>
                  <a:pt x="1317" y="66"/>
                </a:lnTo>
                <a:lnTo>
                  <a:pt x="1301" y="51"/>
                </a:lnTo>
                <a:lnTo>
                  <a:pt x="1286" y="35"/>
                </a:lnTo>
                <a:lnTo>
                  <a:pt x="1286" y="35"/>
                </a:lnTo>
                <a:lnTo>
                  <a:pt x="1281" y="46"/>
                </a:lnTo>
                <a:lnTo>
                  <a:pt x="1274" y="56"/>
                </a:lnTo>
                <a:lnTo>
                  <a:pt x="1264" y="75"/>
                </a:lnTo>
                <a:lnTo>
                  <a:pt x="1258" y="84"/>
                </a:lnTo>
                <a:lnTo>
                  <a:pt x="1253" y="94"/>
                </a:lnTo>
                <a:lnTo>
                  <a:pt x="1250" y="106"/>
                </a:lnTo>
                <a:lnTo>
                  <a:pt x="1246" y="119"/>
                </a:lnTo>
                <a:lnTo>
                  <a:pt x="1246" y="119"/>
                </a:lnTo>
                <a:close/>
                <a:moveTo>
                  <a:pt x="1129" y="187"/>
                </a:moveTo>
                <a:lnTo>
                  <a:pt x="1129" y="187"/>
                </a:lnTo>
                <a:lnTo>
                  <a:pt x="1119" y="186"/>
                </a:lnTo>
                <a:lnTo>
                  <a:pt x="1111" y="186"/>
                </a:lnTo>
                <a:lnTo>
                  <a:pt x="1103" y="188"/>
                </a:lnTo>
                <a:lnTo>
                  <a:pt x="1098" y="192"/>
                </a:lnTo>
                <a:lnTo>
                  <a:pt x="1094" y="196"/>
                </a:lnTo>
                <a:lnTo>
                  <a:pt x="1091" y="202"/>
                </a:lnTo>
                <a:lnTo>
                  <a:pt x="1090" y="209"/>
                </a:lnTo>
                <a:lnTo>
                  <a:pt x="1089" y="217"/>
                </a:lnTo>
                <a:lnTo>
                  <a:pt x="1089" y="217"/>
                </a:lnTo>
                <a:lnTo>
                  <a:pt x="1094" y="220"/>
                </a:lnTo>
                <a:lnTo>
                  <a:pt x="1100" y="224"/>
                </a:lnTo>
                <a:lnTo>
                  <a:pt x="1102" y="226"/>
                </a:lnTo>
                <a:lnTo>
                  <a:pt x="1105" y="227"/>
                </a:lnTo>
                <a:lnTo>
                  <a:pt x="1109" y="227"/>
                </a:lnTo>
                <a:lnTo>
                  <a:pt x="1114" y="227"/>
                </a:lnTo>
                <a:lnTo>
                  <a:pt x="1114" y="227"/>
                </a:lnTo>
                <a:lnTo>
                  <a:pt x="1124" y="235"/>
                </a:lnTo>
                <a:lnTo>
                  <a:pt x="1135" y="243"/>
                </a:lnTo>
                <a:lnTo>
                  <a:pt x="1157" y="258"/>
                </a:lnTo>
                <a:lnTo>
                  <a:pt x="1178" y="273"/>
                </a:lnTo>
                <a:lnTo>
                  <a:pt x="1189" y="281"/>
                </a:lnTo>
                <a:lnTo>
                  <a:pt x="1197" y="291"/>
                </a:lnTo>
                <a:lnTo>
                  <a:pt x="1197" y="291"/>
                </a:lnTo>
                <a:lnTo>
                  <a:pt x="1204" y="300"/>
                </a:lnTo>
                <a:lnTo>
                  <a:pt x="1209" y="308"/>
                </a:lnTo>
                <a:lnTo>
                  <a:pt x="1219" y="327"/>
                </a:lnTo>
                <a:lnTo>
                  <a:pt x="1229" y="347"/>
                </a:lnTo>
                <a:lnTo>
                  <a:pt x="1236" y="356"/>
                </a:lnTo>
                <a:lnTo>
                  <a:pt x="1242" y="364"/>
                </a:lnTo>
                <a:lnTo>
                  <a:pt x="1242" y="364"/>
                </a:lnTo>
                <a:lnTo>
                  <a:pt x="1242" y="374"/>
                </a:lnTo>
                <a:lnTo>
                  <a:pt x="1244" y="381"/>
                </a:lnTo>
                <a:lnTo>
                  <a:pt x="1248" y="386"/>
                </a:lnTo>
                <a:lnTo>
                  <a:pt x="1252" y="392"/>
                </a:lnTo>
                <a:lnTo>
                  <a:pt x="1252" y="392"/>
                </a:lnTo>
                <a:lnTo>
                  <a:pt x="1252" y="375"/>
                </a:lnTo>
                <a:lnTo>
                  <a:pt x="1251" y="359"/>
                </a:lnTo>
                <a:lnTo>
                  <a:pt x="1249" y="342"/>
                </a:lnTo>
                <a:lnTo>
                  <a:pt x="1245" y="326"/>
                </a:lnTo>
                <a:lnTo>
                  <a:pt x="1240" y="311"/>
                </a:lnTo>
                <a:lnTo>
                  <a:pt x="1235" y="296"/>
                </a:lnTo>
                <a:lnTo>
                  <a:pt x="1227" y="283"/>
                </a:lnTo>
                <a:lnTo>
                  <a:pt x="1219" y="270"/>
                </a:lnTo>
                <a:lnTo>
                  <a:pt x="1210" y="257"/>
                </a:lnTo>
                <a:lnTo>
                  <a:pt x="1200" y="244"/>
                </a:lnTo>
                <a:lnTo>
                  <a:pt x="1190" y="233"/>
                </a:lnTo>
                <a:lnTo>
                  <a:pt x="1178" y="223"/>
                </a:lnTo>
                <a:lnTo>
                  <a:pt x="1166" y="212"/>
                </a:lnTo>
                <a:lnTo>
                  <a:pt x="1154" y="203"/>
                </a:lnTo>
                <a:lnTo>
                  <a:pt x="1142" y="195"/>
                </a:lnTo>
                <a:lnTo>
                  <a:pt x="1129" y="187"/>
                </a:lnTo>
                <a:lnTo>
                  <a:pt x="1129" y="187"/>
                </a:lnTo>
                <a:close/>
                <a:moveTo>
                  <a:pt x="1542" y="468"/>
                </a:moveTo>
                <a:lnTo>
                  <a:pt x="1542" y="468"/>
                </a:lnTo>
                <a:lnTo>
                  <a:pt x="1540" y="463"/>
                </a:lnTo>
                <a:lnTo>
                  <a:pt x="1537" y="460"/>
                </a:lnTo>
                <a:lnTo>
                  <a:pt x="1535" y="457"/>
                </a:lnTo>
                <a:lnTo>
                  <a:pt x="1532" y="453"/>
                </a:lnTo>
                <a:lnTo>
                  <a:pt x="1532" y="453"/>
                </a:lnTo>
                <a:lnTo>
                  <a:pt x="1531" y="448"/>
                </a:lnTo>
                <a:lnTo>
                  <a:pt x="1531" y="443"/>
                </a:lnTo>
                <a:lnTo>
                  <a:pt x="1530" y="438"/>
                </a:lnTo>
                <a:lnTo>
                  <a:pt x="1529" y="433"/>
                </a:lnTo>
                <a:lnTo>
                  <a:pt x="1529" y="433"/>
                </a:lnTo>
                <a:lnTo>
                  <a:pt x="1521" y="419"/>
                </a:lnTo>
                <a:lnTo>
                  <a:pt x="1510" y="405"/>
                </a:lnTo>
                <a:lnTo>
                  <a:pt x="1497" y="392"/>
                </a:lnTo>
                <a:lnTo>
                  <a:pt x="1483" y="380"/>
                </a:lnTo>
                <a:lnTo>
                  <a:pt x="1468" y="368"/>
                </a:lnTo>
                <a:lnTo>
                  <a:pt x="1451" y="360"/>
                </a:lnTo>
                <a:lnTo>
                  <a:pt x="1434" y="352"/>
                </a:lnTo>
                <a:lnTo>
                  <a:pt x="1417" y="347"/>
                </a:lnTo>
                <a:lnTo>
                  <a:pt x="1417" y="347"/>
                </a:lnTo>
                <a:lnTo>
                  <a:pt x="1406" y="346"/>
                </a:lnTo>
                <a:lnTo>
                  <a:pt x="1397" y="346"/>
                </a:lnTo>
                <a:lnTo>
                  <a:pt x="1388" y="346"/>
                </a:lnTo>
                <a:lnTo>
                  <a:pt x="1379" y="347"/>
                </a:lnTo>
                <a:lnTo>
                  <a:pt x="1371" y="350"/>
                </a:lnTo>
                <a:lnTo>
                  <a:pt x="1362" y="352"/>
                </a:lnTo>
                <a:lnTo>
                  <a:pt x="1355" y="356"/>
                </a:lnTo>
                <a:lnTo>
                  <a:pt x="1347" y="361"/>
                </a:lnTo>
                <a:lnTo>
                  <a:pt x="1332" y="370"/>
                </a:lnTo>
                <a:lnTo>
                  <a:pt x="1318" y="382"/>
                </a:lnTo>
                <a:lnTo>
                  <a:pt x="1291" y="406"/>
                </a:lnTo>
                <a:lnTo>
                  <a:pt x="1279" y="417"/>
                </a:lnTo>
                <a:lnTo>
                  <a:pt x="1266" y="428"/>
                </a:lnTo>
                <a:lnTo>
                  <a:pt x="1252" y="437"/>
                </a:lnTo>
                <a:lnTo>
                  <a:pt x="1245" y="441"/>
                </a:lnTo>
                <a:lnTo>
                  <a:pt x="1239" y="444"/>
                </a:lnTo>
                <a:lnTo>
                  <a:pt x="1231" y="446"/>
                </a:lnTo>
                <a:lnTo>
                  <a:pt x="1225" y="447"/>
                </a:lnTo>
                <a:lnTo>
                  <a:pt x="1218" y="447"/>
                </a:lnTo>
                <a:lnTo>
                  <a:pt x="1210" y="447"/>
                </a:lnTo>
                <a:lnTo>
                  <a:pt x="1203" y="445"/>
                </a:lnTo>
                <a:lnTo>
                  <a:pt x="1194" y="443"/>
                </a:lnTo>
                <a:lnTo>
                  <a:pt x="1187" y="439"/>
                </a:lnTo>
                <a:lnTo>
                  <a:pt x="1178" y="433"/>
                </a:lnTo>
                <a:lnTo>
                  <a:pt x="1178" y="433"/>
                </a:lnTo>
                <a:lnTo>
                  <a:pt x="1177" y="427"/>
                </a:lnTo>
                <a:lnTo>
                  <a:pt x="1176" y="422"/>
                </a:lnTo>
                <a:lnTo>
                  <a:pt x="1172" y="411"/>
                </a:lnTo>
                <a:lnTo>
                  <a:pt x="1170" y="407"/>
                </a:lnTo>
                <a:lnTo>
                  <a:pt x="1170" y="402"/>
                </a:lnTo>
                <a:lnTo>
                  <a:pt x="1173" y="398"/>
                </a:lnTo>
                <a:lnTo>
                  <a:pt x="1175" y="394"/>
                </a:lnTo>
                <a:lnTo>
                  <a:pt x="1175" y="394"/>
                </a:lnTo>
                <a:lnTo>
                  <a:pt x="1181" y="400"/>
                </a:lnTo>
                <a:lnTo>
                  <a:pt x="1187" y="407"/>
                </a:lnTo>
                <a:lnTo>
                  <a:pt x="1192" y="414"/>
                </a:lnTo>
                <a:lnTo>
                  <a:pt x="1197" y="421"/>
                </a:lnTo>
                <a:lnTo>
                  <a:pt x="1205" y="425"/>
                </a:lnTo>
                <a:lnTo>
                  <a:pt x="1208" y="427"/>
                </a:lnTo>
                <a:lnTo>
                  <a:pt x="1212" y="428"/>
                </a:lnTo>
                <a:lnTo>
                  <a:pt x="1217" y="428"/>
                </a:lnTo>
                <a:lnTo>
                  <a:pt x="1221" y="427"/>
                </a:lnTo>
                <a:lnTo>
                  <a:pt x="1226" y="426"/>
                </a:lnTo>
                <a:lnTo>
                  <a:pt x="1231" y="424"/>
                </a:lnTo>
                <a:lnTo>
                  <a:pt x="1231" y="424"/>
                </a:lnTo>
                <a:lnTo>
                  <a:pt x="1234" y="417"/>
                </a:lnTo>
                <a:lnTo>
                  <a:pt x="1235" y="412"/>
                </a:lnTo>
                <a:lnTo>
                  <a:pt x="1235" y="408"/>
                </a:lnTo>
                <a:lnTo>
                  <a:pt x="1234" y="404"/>
                </a:lnTo>
                <a:lnTo>
                  <a:pt x="1230" y="394"/>
                </a:lnTo>
                <a:lnTo>
                  <a:pt x="1227" y="382"/>
                </a:lnTo>
                <a:lnTo>
                  <a:pt x="1227" y="382"/>
                </a:lnTo>
                <a:lnTo>
                  <a:pt x="1218" y="376"/>
                </a:lnTo>
                <a:lnTo>
                  <a:pt x="1207" y="371"/>
                </a:lnTo>
                <a:lnTo>
                  <a:pt x="1197" y="367"/>
                </a:lnTo>
                <a:lnTo>
                  <a:pt x="1187" y="364"/>
                </a:lnTo>
                <a:lnTo>
                  <a:pt x="1177" y="362"/>
                </a:lnTo>
                <a:lnTo>
                  <a:pt x="1166" y="361"/>
                </a:lnTo>
                <a:lnTo>
                  <a:pt x="1155" y="360"/>
                </a:lnTo>
                <a:lnTo>
                  <a:pt x="1146" y="359"/>
                </a:lnTo>
                <a:lnTo>
                  <a:pt x="1135" y="360"/>
                </a:lnTo>
                <a:lnTo>
                  <a:pt x="1125" y="361"/>
                </a:lnTo>
                <a:lnTo>
                  <a:pt x="1105" y="364"/>
                </a:lnTo>
                <a:lnTo>
                  <a:pt x="1085" y="370"/>
                </a:lnTo>
                <a:lnTo>
                  <a:pt x="1067" y="379"/>
                </a:lnTo>
                <a:lnTo>
                  <a:pt x="1048" y="389"/>
                </a:lnTo>
                <a:lnTo>
                  <a:pt x="1032" y="401"/>
                </a:lnTo>
                <a:lnTo>
                  <a:pt x="1018" y="415"/>
                </a:lnTo>
                <a:lnTo>
                  <a:pt x="1006" y="430"/>
                </a:lnTo>
                <a:lnTo>
                  <a:pt x="1000" y="439"/>
                </a:lnTo>
                <a:lnTo>
                  <a:pt x="995" y="447"/>
                </a:lnTo>
                <a:lnTo>
                  <a:pt x="991" y="456"/>
                </a:lnTo>
                <a:lnTo>
                  <a:pt x="986" y="466"/>
                </a:lnTo>
                <a:lnTo>
                  <a:pt x="983" y="475"/>
                </a:lnTo>
                <a:lnTo>
                  <a:pt x="981" y="485"/>
                </a:lnTo>
                <a:lnTo>
                  <a:pt x="980" y="495"/>
                </a:lnTo>
                <a:lnTo>
                  <a:pt x="979" y="504"/>
                </a:lnTo>
                <a:lnTo>
                  <a:pt x="979" y="504"/>
                </a:lnTo>
                <a:lnTo>
                  <a:pt x="979" y="520"/>
                </a:lnTo>
                <a:lnTo>
                  <a:pt x="981" y="542"/>
                </a:lnTo>
                <a:lnTo>
                  <a:pt x="981" y="542"/>
                </a:lnTo>
                <a:lnTo>
                  <a:pt x="982" y="557"/>
                </a:lnTo>
                <a:lnTo>
                  <a:pt x="985" y="573"/>
                </a:lnTo>
                <a:lnTo>
                  <a:pt x="988" y="589"/>
                </a:lnTo>
                <a:lnTo>
                  <a:pt x="993" y="605"/>
                </a:lnTo>
                <a:lnTo>
                  <a:pt x="998" y="621"/>
                </a:lnTo>
                <a:lnTo>
                  <a:pt x="1003" y="636"/>
                </a:lnTo>
                <a:lnTo>
                  <a:pt x="1011" y="650"/>
                </a:lnTo>
                <a:lnTo>
                  <a:pt x="1018" y="662"/>
                </a:lnTo>
                <a:lnTo>
                  <a:pt x="1018" y="662"/>
                </a:lnTo>
                <a:lnTo>
                  <a:pt x="1029" y="675"/>
                </a:lnTo>
                <a:lnTo>
                  <a:pt x="1044" y="690"/>
                </a:lnTo>
                <a:lnTo>
                  <a:pt x="1052" y="698"/>
                </a:lnTo>
                <a:lnTo>
                  <a:pt x="1060" y="703"/>
                </a:lnTo>
                <a:lnTo>
                  <a:pt x="1068" y="708"/>
                </a:lnTo>
                <a:lnTo>
                  <a:pt x="1074" y="709"/>
                </a:lnTo>
                <a:lnTo>
                  <a:pt x="1074" y="709"/>
                </a:lnTo>
                <a:lnTo>
                  <a:pt x="1078" y="709"/>
                </a:lnTo>
                <a:lnTo>
                  <a:pt x="1083" y="707"/>
                </a:lnTo>
                <a:lnTo>
                  <a:pt x="1093" y="701"/>
                </a:lnTo>
                <a:lnTo>
                  <a:pt x="1104" y="695"/>
                </a:lnTo>
                <a:lnTo>
                  <a:pt x="1116" y="689"/>
                </a:lnTo>
                <a:lnTo>
                  <a:pt x="1116" y="689"/>
                </a:lnTo>
                <a:lnTo>
                  <a:pt x="1139" y="681"/>
                </a:lnTo>
                <a:lnTo>
                  <a:pt x="1163" y="673"/>
                </a:lnTo>
                <a:lnTo>
                  <a:pt x="1187" y="666"/>
                </a:lnTo>
                <a:lnTo>
                  <a:pt x="1211" y="659"/>
                </a:lnTo>
                <a:lnTo>
                  <a:pt x="1236" y="654"/>
                </a:lnTo>
                <a:lnTo>
                  <a:pt x="1260" y="649"/>
                </a:lnTo>
                <a:lnTo>
                  <a:pt x="1312" y="640"/>
                </a:lnTo>
                <a:lnTo>
                  <a:pt x="1363" y="634"/>
                </a:lnTo>
                <a:lnTo>
                  <a:pt x="1416" y="628"/>
                </a:lnTo>
                <a:lnTo>
                  <a:pt x="1468" y="625"/>
                </a:lnTo>
                <a:lnTo>
                  <a:pt x="1520" y="623"/>
                </a:lnTo>
                <a:lnTo>
                  <a:pt x="1520" y="623"/>
                </a:lnTo>
                <a:lnTo>
                  <a:pt x="1530" y="589"/>
                </a:lnTo>
                <a:lnTo>
                  <a:pt x="1536" y="571"/>
                </a:lnTo>
                <a:lnTo>
                  <a:pt x="1540" y="552"/>
                </a:lnTo>
                <a:lnTo>
                  <a:pt x="1543" y="533"/>
                </a:lnTo>
                <a:lnTo>
                  <a:pt x="1545" y="513"/>
                </a:lnTo>
                <a:lnTo>
                  <a:pt x="1545" y="490"/>
                </a:lnTo>
                <a:lnTo>
                  <a:pt x="1544" y="480"/>
                </a:lnTo>
                <a:lnTo>
                  <a:pt x="1542" y="468"/>
                </a:lnTo>
                <a:lnTo>
                  <a:pt x="1542" y="468"/>
                </a:lnTo>
                <a:close/>
                <a:moveTo>
                  <a:pt x="1281" y="375"/>
                </a:moveTo>
                <a:lnTo>
                  <a:pt x="1281" y="375"/>
                </a:lnTo>
                <a:lnTo>
                  <a:pt x="1282" y="377"/>
                </a:lnTo>
                <a:lnTo>
                  <a:pt x="1281" y="380"/>
                </a:lnTo>
                <a:lnTo>
                  <a:pt x="1280" y="385"/>
                </a:lnTo>
                <a:lnTo>
                  <a:pt x="1279" y="387"/>
                </a:lnTo>
                <a:lnTo>
                  <a:pt x="1279" y="390"/>
                </a:lnTo>
                <a:lnTo>
                  <a:pt x="1279" y="392"/>
                </a:lnTo>
                <a:lnTo>
                  <a:pt x="1281" y="394"/>
                </a:lnTo>
                <a:lnTo>
                  <a:pt x="1281" y="394"/>
                </a:lnTo>
                <a:lnTo>
                  <a:pt x="1284" y="389"/>
                </a:lnTo>
                <a:lnTo>
                  <a:pt x="1288" y="383"/>
                </a:lnTo>
                <a:lnTo>
                  <a:pt x="1298" y="374"/>
                </a:lnTo>
                <a:lnTo>
                  <a:pt x="1308" y="365"/>
                </a:lnTo>
                <a:lnTo>
                  <a:pt x="1311" y="361"/>
                </a:lnTo>
                <a:lnTo>
                  <a:pt x="1313" y="357"/>
                </a:lnTo>
                <a:lnTo>
                  <a:pt x="1313" y="357"/>
                </a:lnTo>
                <a:lnTo>
                  <a:pt x="1305" y="362"/>
                </a:lnTo>
                <a:lnTo>
                  <a:pt x="1298" y="367"/>
                </a:lnTo>
                <a:lnTo>
                  <a:pt x="1290" y="371"/>
                </a:lnTo>
                <a:lnTo>
                  <a:pt x="1286" y="372"/>
                </a:lnTo>
                <a:lnTo>
                  <a:pt x="1281" y="375"/>
                </a:lnTo>
                <a:lnTo>
                  <a:pt x="1281" y="375"/>
                </a:lnTo>
                <a:close/>
                <a:moveTo>
                  <a:pt x="1601" y="659"/>
                </a:moveTo>
                <a:lnTo>
                  <a:pt x="1601" y="659"/>
                </a:lnTo>
                <a:lnTo>
                  <a:pt x="1574" y="654"/>
                </a:lnTo>
                <a:lnTo>
                  <a:pt x="1547" y="647"/>
                </a:lnTo>
                <a:lnTo>
                  <a:pt x="1535" y="643"/>
                </a:lnTo>
                <a:lnTo>
                  <a:pt x="1521" y="641"/>
                </a:lnTo>
                <a:lnTo>
                  <a:pt x="1508" y="640"/>
                </a:lnTo>
                <a:lnTo>
                  <a:pt x="1495" y="640"/>
                </a:lnTo>
                <a:lnTo>
                  <a:pt x="1495" y="640"/>
                </a:lnTo>
                <a:lnTo>
                  <a:pt x="1442" y="643"/>
                </a:lnTo>
                <a:lnTo>
                  <a:pt x="1389" y="648"/>
                </a:lnTo>
                <a:lnTo>
                  <a:pt x="1335" y="654"/>
                </a:lnTo>
                <a:lnTo>
                  <a:pt x="1284" y="662"/>
                </a:lnTo>
                <a:lnTo>
                  <a:pt x="1284" y="662"/>
                </a:lnTo>
                <a:lnTo>
                  <a:pt x="1255" y="667"/>
                </a:lnTo>
                <a:lnTo>
                  <a:pt x="1227" y="673"/>
                </a:lnTo>
                <a:lnTo>
                  <a:pt x="1199" y="681"/>
                </a:lnTo>
                <a:lnTo>
                  <a:pt x="1174" y="689"/>
                </a:lnTo>
                <a:lnTo>
                  <a:pt x="1147" y="699"/>
                </a:lnTo>
                <a:lnTo>
                  <a:pt x="1122" y="710"/>
                </a:lnTo>
                <a:lnTo>
                  <a:pt x="1099" y="722"/>
                </a:lnTo>
                <a:lnTo>
                  <a:pt x="1077" y="733"/>
                </a:lnTo>
                <a:lnTo>
                  <a:pt x="1077" y="733"/>
                </a:lnTo>
                <a:lnTo>
                  <a:pt x="1057" y="754"/>
                </a:lnTo>
                <a:lnTo>
                  <a:pt x="1039" y="775"/>
                </a:lnTo>
                <a:lnTo>
                  <a:pt x="1021" y="796"/>
                </a:lnTo>
                <a:lnTo>
                  <a:pt x="1002" y="820"/>
                </a:lnTo>
                <a:lnTo>
                  <a:pt x="985" y="843"/>
                </a:lnTo>
                <a:lnTo>
                  <a:pt x="969" y="866"/>
                </a:lnTo>
                <a:lnTo>
                  <a:pt x="937" y="915"/>
                </a:lnTo>
                <a:lnTo>
                  <a:pt x="937" y="915"/>
                </a:lnTo>
                <a:lnTo>
                  <a:pt x="905" y="965"/>
                </a:lnTo>
                <a:lnTo>
                  <a:pt x="873" y="1014"/>
                </a:lnTo>
                <a:lnTo>
                  <a:pt x="858" y="1040"/>
                </a:lnTo>
                <a:lnTo>
                  <a:pt x="843" y="1065"/>
                </a:lnTo>
                <a:lnTo>
                  <a:pt x="830" y="1091"/>
                </a:lnTo>
                <a:lnTo>
                  <a:pt x="818" y="1117"/>
                </a:lnTo>
                <a:lnTo>
                  <a:pt x="818" y="1117"/>
                </a:lnTo>
                <a:lnTo>
                  <a:pt x="841" y="1103"/>
                </a:lnTo>
                <a:lnTo>
                  <a:pt x="865" y="1089"/>
                </a:lnTo>
                <a:lnTo>
                  <a:pt x="892" y="1076"/>
                </a:lnTo>
                <a:lnTo>
                  <a:pt x="920" y="1064"/>
                </a:lnTo>
                <a:lnTo>
                  <a:pt x="951" y="1055"/>
                </a:lnTo>
                <a:lnTo>
                  <a:pt x="983" y="1046"/>
                </a:lnTo>
                <a:lnTo>
                  <a:pt x="999" y="1043"/>
                </a:lnTo>
                <a:lnTo>
                  <a:pt x="1016" y="1040"/>
                </a:lnTo>
                <a:lnTo>
                  <a:pt x="1034" y="1037"/>
                </a:lnTo>
                <a:lnTo>
                  <a:pt x="1053" y="1036"/>
                </a:lnTo>
                <a:lnTo>
                  <a:pt x="1053" y="1036"/>
                </a:lnTo>
                <a:lnTo>
                  <a:pt x="1071" y="1035"/>
                </a:lnTo>
                <a:lnTo>
                  <a:pt x="1089" y="1035"/>
                </a:lnTo>
                <a:lnTo>
                  <a:pt x="1107" y="1036"/>
                </a:lnTo>
                <a:lnTo>
                  <a:pt x="1127" y="1036"/>
                </a:lnTo>
                <a:lnTo>
                  <a:pt x="1127" y="1036"/>
                </a:lnTo>
                <a:lnTo>
                  <a:pt x="1170" y="1034"/>
                </a:lnTo>
                <a:lnTo>
                  <a:pt x="1214" y="1034"/>
                </a:lnTo>
                <a:lnTo>
                  <a:pt x="1257" y="1035"/>
                </a:lnTo>
                <a:lnTo>
                  <a:pt x="1299" y="1038"/>
                </a:lnTo>
                <a:lnTo>
                  <a:pt x="1339" y="1042"/>
                </a:lnTo>
                <a:lnTo>
                  <a:pt x="1376" y="1048"/>
                </a:lnTo>
                <a:lnTo>
                  <a:pt x="1412" y="1056"/>
                </a:lnTo>
                <a:lnTo>
                  <a:pt x="1430" y="1060"/>
                </a:lnTo>
                <a:lnTo>
                  <a:pt x="1446" y="1065"/>
                </a:lnTo>
                <a:lnTo>
                  <a:pt x="1446" y="1065"/>
                </a:lnTo>
                <a:lnTo>
                  <a:pt x="1460" y="1038"/>
                </a:lnTo>
                <a:lnTo>
                  <a:pt x="1473" y="1012"/>
                </a:lnTo>
                <a:lnTo>
                  <a:pt x="1488" y="986"/>
                </a:lnTo>
                <a:lnTo>
                  <a:pt x="1503" y="961"/>
                </a:lnTo>
                <a:lnTo>
                  <a:pt x="1520" y="937"/>
                </a:lnTo>
                <a:lnTo>
                  <a:pt x="1537" y="913"/>
                </a:lnTo>
                <a:lnTo>
                  <a:pt x="1570" y="866"/>
                </a:lnTo>
                <a:lnTo>
                  <a:pt x="1605" y="821"/>
                </a:lnTo>
                <a:lnTo>
                  <a:pt x="1642" y="775"/>
                </a:lnTo>
                <a:lnTo>
                  <a:pt x="1677" y="730"/>
                </a:lnTo>
                <a:lnTo>
                  <a:pt x="1711" y="684"/>
                </a:lnTo>
                <a:lnTo>
                  <a:pt x="1711" y="684"/>
                </a:lnTo>
                <a:lnTo>
                  <a:pt x="1699" y="680"/>
                </a:lnTo>
                <a:lnTo>
                  <a:pt x="1685" y="675"/>
                </a:lnTo>
                <a:lnTo>
                  <a:pt x="1659" y="669"/>
                </a:lnTo>
                <a:lnTo>
                  <a:pt x="1601" y="659"/>
                </a:lnTo>
                <a:lnTo>
                  <a:pt x="1601" y="659"/>
                </a:lnTo>
                <a:close/>
                <a:moveTo>
                  <a:pt x="863" y="707"/>
                </a:moveTo>
                <a:lnTo>
                  <a:pt x="863" y="707"/>
                </a:lnTo>
                <a:lnTo>
                  <a:pt x="844" y="698"/>
                </a:lnTo>
                <a:lnTo>
                  <a:pt x="826" y="690"/>
                </a:lnTo>
                <a:lnTo>
                  <a:pt x="807" y="684"/>
                </a:lnTo>
                <a:lnTo>
                  <a:pt x="788" y="679"/>
                </a:lnTo>
                <a:lnTo>
                  <a:pt x="769" y="674"/>
                </a:lnTo>
                <a:lnTo>
                  <a:pt x="749" y="671"/>
                </a:lnTo>
                <a:lnTo>
                  <a:pt x="700" y="665"/>
                </a:lnTo>
                <a:lnTo>
                  <a:pt x="700" y="665"/>
                </a:lnTo>
                <a:lnTo>
                  <a:pt x="660" y="658"/>
                </a:lnTo>
                <a:lnTo>
                  <a:pt x="639" y="656"/>
                </a:lnTo>
                <a:lnTo>
                  <a:pt x="619" y="655"/>
                </a:lnTo>
                <a:lnTo>
                  <a:pt x="619" y="655"/>
                </a:lnTo>
                <a:lnTo>
                  <a:pt x="591" y="654"/>
                </a:lnTo>
                <a:lnTo>
                  <a:pt x="562" y="656"/>
                </a:lnTo>
                <a:lnTo>
                  <a:pt x="506" y="659"/>
                </a:lnTo>
                <a:lnTo>
                  <a:pt x="452" y="664"/>
                </a:lnTo>
                <a:lnTo>
                  <a:pt x="427" y="665"/>
                </a:lnTo>
                <a:lnTo>
                  <a:pt x="403" y="665"/>
                </a:lnTo>
                <a:lnTo>
                  <a:pt x="403" y="665"/>
                </a:lnTo>
                <a:lnTo>
                  <a:pt x="389" y="664"/>
                </a:lnTo>
                <a:lnTo>
                  <a:pt x="375" y="660"/>
                </a:lnTo>
                <a:lnTo>
                  <a:pt x="347" y="654"/>
                </a:lnTo>
                <a:lnTo>
                  <a:pt x="320" y="648"/>
                </a:lnTo>
                <a:lnTo>
                  <a:pt x="307" y="645"/>
                </a:lnTo>
                <a:lnTo>
                  <a:pt x="295" y="644"/>
                </a:lnTo>
                <a:lnTo>
                  <a:pt x="295" y="644"/>
                </a:lnTo>
                <a:lnTo>
                  <a:pt x="295" y="643"/>
                </a:lnTo>
                <a:lnTo>
                  <a:pt x="294" y="642"/>
                </a:lnTo>
                <a:lnTo>
                  <a:pt x="292" y="642"/>
                </a:lnTo>
                <a:lnTo>
                  <a:pt x="292" y="642"/>
                </a:lnTo>
                <a:lnTo>
                  <a:pt x="291" y="648"/>
                </a:lnTo>
                <a:lnTo>
                  <a:pt x="290" y="653"/>
                </a:lnTo>
                <a:lnTo>
                  <a:pt x="288" y="657"/>
                </a:lnTo>
                <a:lnTo>
                  <a:pt x="285" y="660"/>
                </a:lnTo>
                <a:lnTo>
                  <a:pt x="280" y="667"/>
                </a:lnTo>
                <a:lnTo>
                  <a:pt x="275" y="674"/>
                </a:lnTo>
                <a:lnTo>
                  <a:pt x="275" y="674"/>
                </a:lnTo>
                <a:lnTo>
                  <a:pt x="268" y="690"/>
                </a:lnTo>
                <a:lnTo>
                  <a:pt x="261" y="707"/>
                </a:lnTo>
                <a:lnTo>
                  <a:pt x="255" y="722"/>
                </a:lnTo>
                <a:lnTo>
                  <a:pt x="249" y="735"/>
                </a:lnTo>
                <a:lnTo>
                  <a:pt x="249" y="735"/>
                </a:lnTo>
                <a:lnTo>
                  <a:pt x="231" y="762"/>
                </a:lnTo>
                <a:lnTo>
                  <a:pt x="214" y="788"/>
                </a:lnTo>
                <a:lnTo>
                  <a:pt x="196" y="814"/>
                </a:lnTo>
                <a:lnTo>
                  <a:pt x="179" y="841"/>
                </a:lnTo>
                <a:lnTo>
                  <a:pt x="179" y="841"/>
                </a:lnTo>
                <a:lnTo>
                  <a:pt x="171" y="854"/>
                </a:lnTo>
                <a:lnTo>
                  <a:pt x="162" y="866"/>
                </a:lnTo>
                <a:lnTo>
                  <a:pt x="153" y="879"/>
                </a:lnTo>
                <a:lnTo>
                  <a:pt x="145" y="891"/>
                </a:lnTo>
                <a:lnTo>
                  <a:pt x="145" y="891"/>
                </a:lnTo>
                <a:lnTo>
                  <a:pt x="132" y="916"/>
                </a:lnTo>
                <a:lnTo>
                  <a:pt x="124" y="928"/>
                </a:lnTo>
                <a:lnTo>
                  <a:pt x="116" y="940"/>
                </a:lnTo>
                <a:lnTo>
                  <a:pt x="116" y="940"/>
                </a:lnTo>
                <a:lnTo>
                  <a:pt x="105" y="950"/>
                </a:lnTo>
                <a:lnTo>
                  <a:pt x="95" y="960"/>
                </a:lnTo>
                <a:lnTo>
                  <a:pt x="91" y="966"/>
                </a:lnTo>
                <a:lnTo>
                  <a:pt x="87" y="972"/>
                </a:lnTo>
                <a:lnTo>
                  <a:pt x="85" y="978"/>
                </a:lnTo>
                <a:lnTo>
                  <a:pt x="84" y="987"/>
                </a:lnTo>
                <a:lnTo>
                  <a:pt x="84" y="987"/>
                </a:lnTo>
                <a:lnTo>
                  <a:pt x="91" y="991"/>
                </a:lnTo>
                <a:lnTo>
                  <a:pt x="100" y="997"/>
                </a:lnTo>
                <a:lnTo>
                  <a:pt x="115" y="1008"/>
                </a:lnTo>
                <a:lnTo>
                  <a:pt x="122" y="1014"/>
                </a:lnTo>
                <a:lnTo>
                  <a:pt x="131" y="1016"/>
                </a:lnTo>
                <a:lnTo>
                  <a:pt x="136" y="1017"/>
                </a:lnTo>
                <a:lnTo>
                  <a:pt x="142" y="1016"/>
                </a:lnTo>
                <a:lnTo>
                  <a:pt x="147" y="1016"/>
                </a:lnTo>
                <a:lnTo>
                  <a:pt x="152" y="1014"/>
                </a:lnTo>
                <a:lnTo>
                  <a:pt x="152" y="1014"/>
                </a:lnTo>
                <a:lnTo>
                  <a:pt x="151" y="1018"/>
                </a:lnTo>
                <a:lnTo>
                  <a:pt x="150" y="1021"/>
                </a:lnTo>
                <a:lnTo>
                  <a:pt x="151" y="1023"/>
                </a:lnTo>
                <a:lnTo>
                  <a:pt x="154" y="1026"/>
                </a:lnTo>
                <a:lnTo>
                  <a:pt x="154" y="1026"/>
                </a:lnTo>
                <a:lnTo>
                  <a:pt x="171" y="1029"/>
                </a:lnTo>
                <a:lnTo>
                  <a:pt x="188" y="1032"/>
                </a:lnTo>
                <a:lnTo>
                  <a:pt x="203" y="1036"/>
                </a:lnTo>
                <a:lnTo>
                  <a:pt x="219" y="1038"/>
                </a:lnTo>
                <a:lnTo>
                  <a:pt x="219" y="1038"/>
                </a:lnTo>
                <a:lnTo>
                  <a:pt x="243" y="1038"/>
                </a:lnTo>
                <a:lnTo>
                  <a:pt x="267" y="1037"/>
                </a:lnTo>
                <a:lnTo>
                  <a:pt x="290" y="1035"/>
                </a:lnTo>
                <a:lnTo>
                  <a:pt x="315" y="1031"/>
                </a:lnTo>
                <a:lnTo>
                  <a:pt x="362" y="1023"/>
                </a:lnTo>
                <a:lnTo>
                  <a:pt x="387" y="1020"/>
                </a:lnTo>
                <a:lnTo>
                  <a:pt x="410" y="1018"/>
                </a:lnTo>
                <a:lnTo>
                  <a:pt x="410" y="1018"/>
                </a:lnTo>
                <a:lnTo>
                  <a:pt x="438" y="1018"/>
                </a:lnTo>
                <a:lnTo>
                  <a:pt x="465" y="1018"/>
                </a:lnTo>
                <a:lnTo>
                  <a:pt x="492" y="1020"/>
                </a:lnTo>
                <a:lnTo>
                  <a:pt x="518" y="1023"/>
                </a:lnTo>
                <a:lnTo>
                  <a:pt x="544" y="1027"/>
                </a:lnTo>
                <a:lnTo>
                  <a:pt x="570" y="1032"/>
                </a:lnTo>
                <a:lnTo>
                  <a:pt x="594" y="1037"/>
                </a:lnTo>
                <a:lnTo>
                  <a:pt x="619" y="1044"/>
                </a:lnTo>
                <a:lnTo>
                  <a:pt x="644" y="1051"/>
                </a:lnTo>
                <a:lnTo>
                  <a:pt x="667" y="1059"/>
                </a:lnTo>
                <a:lnTo>
                  <a:pt x="714" y="1075"/>
                </a:lnTo>
                <a:lnTo>
                  <a:pt x="758" y="1093"/>
                </a:lnTo>
                <a:lnTo>
                  <a:pt x="801" y="1112"/>
                </a:lnTo>
                <a:lnTo>
                  <a:pt x="801" y="1112"/>
                </a:lnTo>
                <a:lnTo>
                  <a:pt x="821" y="1074"/>
                </a:lnTo>
                <a:lnTo>
                  <a:pt x="842" y="1036"/>
                </a:lnTo>
                <a:lnTo>
                  <a:pt x="864" y="1000"/>
                </a:lnTo>
                <a:lnTo>
                  <a:pt x="886" y="965"/>
                </a:lnTo>
                <a:lnTo>
                  <a:pt x="932" y="894"/>
                </a:lnTo>
                <a:lnTo>
                  <a:pt x="979" y="824"/>
                </a:lnTo>
                <a:lnTo>
                  <a:pt x="979" y="824"/>
                </a:lnTo>
                <a:lnTo>
                  <a:pt x="976" y="811"/>
                </a:lnTo>
                <a:lnTo>
                  <a:pt x="972" y="801"/>
                </a:lnTo>
                <a:lnTo>
                  <a:pt x="968" y="790"/>
                </a:lnTo>
                <a:lnTo>
                  <a:pt x="963" y="780"/>
                </a:lnTo>
                <a:lnTo>
                  <a:pt x="957" y="772"/>
                </a:lnTo>
                <a:lnTo>
                  <a:pt x="951" y="763"/>
                </a:lnTo>
                <a:lnTo>
                  <a:pt x="945" y="756"/>
                </a:lnTo>
                <a:lnTo>
                  <a:pt x="937" y="749"/>
                </a:lnTo>
                <a:lnTo>
                  <a:pt x="930" y="743"/>
                </a:lnTo>
                <a:lnTo>
                  <a:pt x="921" y="738"/>
                </a:lnTo>
                <a:lnTo>
                  <a:pt x="903" y="727"/>
                </a:lnTo>
                <a:lnTo>
                  <a:pt x="884" y="716"/>
                </a:lnTo>
                <a:lnTo>
                  <a:pt x="863" y="707"/>
                </a:lnTo>
                <a:lnTo>
                  <a:pt x="863" y="707"/>
                </a:lnTo>
                <a:close/>
                <a:moveTo>
                  <a:pt x="1667" y="773"/>
                </a:moveTo>
                <a:lnTo>
                  <a:pt x="1667" y="773"/>
                </a:lnTo>
                <a:lnTo>
                  <a:pt x="1609" y="848"/>
                </a:lnTo>
                <a:lnTo>
                  <a:pt x="1581" y="885"/>
                </a:lnTo>
                <a:lnTo>
                  <a:pt x="1553" y="924"/>
                </a:lnTo>
                <a:lnTo>
                  <a:pt x="1526" y="963"/>
                </a:lnTo>
                <a:lnTo>
                  <a:pt x="1513" y="984"/>
                </a:lnTo>
                <a:lnTo>
                  <a:pt x="1501" y="1005"/>
                </a:lnTo>
                <a:lnTo>
                  <a:pt x="1490" y="1027"/>
                </a:lnTo>
                <a:lnTo>
                  <a:pt x="1479" y="1048"/>
                </a:lnTo>
                <a:lnTo>
                  <a:pt x="1469" y="1069"/>
                </a:lnTo>
                <a:lnTo>
                  <a:pt x="1461" y="1092"/>
                </a:lnTo>
                <a:lnTo>
                  <a:pt x="1461" y="1092"/>
                </a:lnTo>
                <a:lnTo>
                  <a:pt x="1482" y="1097"/>
                </a:lnTo>
                <a:lnTo>
                  <a:pt x="1494" y="1101"/>
                </a:lnTo>
                <a:lnTo>
                  <a:pt x="1505" y="1103"/>
                </a:lnTo>
                <a:lnTo>
                  <a:pt x="1505" y="1103"/>
                </a:lnTo>
                <a:lnTo>
                  <a:pt x="1510" y="1097"/>
                </a:lnTo>
                <a:lnTo>
                  <a:pt x="1513" y="1095"/>
                </a:lnTo>
                <a:lnTo>
                  <a:pt x="1517" y="1095"/>
                </a:lnTo>
                <a:lnTo>
                  <a:pt x="1517" y="1095"/>
                </a:lnTo>
                <a:lnTo>
                  <a:pt x="1540" y="1056"/>
                </a:lnTo>
                <a:lnTo>
                  <a:pt x="1562" y="1016"/>
                </a:lnTo>
                <a:lnTo>
                  <a:pt x="1611" y="940"/>
                </a:lnTo>
                <a:lnTo>
                  <a:pt x="1659" y="864"/>
                </a:lnTo>
                <a:lnTo>
                  <a:pt x="1681" y="824"/>
                </a:lnTo>
                <a:lnTo>
                  <a:pt x="1704" y="785"/>
                </a:lnTo>
                <a:lnTo>
                  <a:pt x="1704" y="785"/>
                </a:lnTo>
                <a:lnTo>
                  <a:pt x="1696" y="781"/>
                </a:lnTo>
                <a:lnTo>
                  <a:pt x="1687" y="778"/>
                </a:lnTo>
                <a:lnTo>
                  <a:pt x="1677" y="775"/>
                </a:lnTo>
                <a:lnTo>
                  <a:pt x="1667" y="773"/>
                </a:lnTo>
                <a:lnTo>
                  <a:pt x="1667" y="773"/>
                </a:lnTo>
                <a:close/>
                <a:moveTo>
                  <a:pt x="1690" y="854"/>
                </a:moveTo>
                <a:lnTo>
                  <a:pt x="1690" y="854"/>
                </a:lnTo>
                <a:lnTo>
                  <a:pt x="1684" y="859"/>
                </a:lnTo>
                <a:lnTo>
                  <a:pt x="1679" y="864"/>
                </a:lnTo>
                <a:lnTo>
                  <a:pt x="1674" y="868"/>
                </a:lnTo>
                <a:lnTo>
                  <a:pt x="1669" y="874"/>
                </a:lnTo>
                <a:lnTo>
                  <a:pt x="1669" y="874"/>
                </a:lnTo>
                <a:lnTo>
                  <a:pt x="1662" y="885"/>
                </a:lnTo>
                <a:lnTo>
                  <a:pt x="1655" y="897"/>
                </a:lnTo>
                <a:lnTo>
                  <a:pt x="1642" y="922"/>
                </a:lnTo>
                <a:lnTo>
                  <a:pt x="1629" y="947"/>
                </a:lnTo>
                <a:lnTo>
                  <a:pt x="1616" y="972"/>
                </a:lnTo>
                <a:lnTo>
                  <a:pt x="1616" y="972"/>
                </a:lnTo>
                <a:lnTo>
                  <a:pt x="1590" y="1011"/>
                </a:lnTo>
                <a:lnTo>
                  <a:pt x="1577" y="1030"/>
                </a:lnTo>
                <a:lnTo>
                  <a:pt x="1566" y="1049"/>
                </a:lnTo>
                <a:lnTo>
                  <a:pt x="1555" y="1069"/>
                </a:lnTo>
                <a:lnTo>
                  <a:pt x="1545" y="1090"/>
                </a:lnTo>
                <a:lnTo>
                  <a:pt x="1537" y="1111"/>
                </a:lnTo>
                <a:lnTo>
                  <a:pt x="1535" y="1123"/>
                </a:lnTo>
                <a:lnTo>
                  <a:pt x="1532" y="1134"/>
                </a:lnTo>
                <a:lnTo>
                  <a:pt x="1532" y="1134"/>
                </a:lnTo>
                <a:lnTo>
                  <a:pt x="1532" y="1136"/>
                </a:lnTo>
                <a:lnTo>
                  <a:pt x="1533" y="1138"/>
                </a:lnTo>
                <a:lnTo>
                  <a:pt x="1537" y="1140"/>
                </a:lnTo>
                <a:lnTo>
                  <a:pt x="1539" y="1143"/>
                </a:lnTo>
                <a:lnTo>
                  <a:pt x="1540" y="1146"/>
                </a:lnTo>
                <a:lnTo>
                  <a:pt x="1539" y="1149"/>
                </a:lnTo>
                <a:lnTo>
                  <a:pt x="1539" y="1149"/>
                </a:lnTo>
                <a:lnTo>
                  <a:pt x="1537" y="1154"/>
                </a:lnTo>
                <a:lnTo>
                  <a:pt x="1532" y="1161"/>
                </a:lnTo>
                <a:lnTo>
                  <a:pt x="1531" y="1164"/>
                </a:lnTo>
                <a:lnTo>
                  <a:pt x="1531" y="1167"/>
                </a:lnTo>
                <a:lnTo>
                  <a:pt x="1532" y="1170"/>
                </a:lnTo>
                <a:lnTo>
                  <a:pt x="1535" y="1173"/>
                </a:lnTo>
                <a:lnTo>
                  <a:pt x="1535" y="1173"/>
                </a:lnTo>
                <a:lnTo>
                  <a:pt x="1547" y="1157"/>
                </a:lnTo>
                <a:lnTo>
                  <a:pt x="1560" y="1140"/>
                </a:lnTo>
                <a:lnTo>
                  <a:pt x="1583" y="1105"/>
                </a:lnTo>
                <a:lnTo>
                  <a:pt x="1605" y="1067"/>
                </a:lnTo>
                <a:lnTo>
                  <a:pt x="1627" y="1030"/>
                </a:lnTo>
                <a:lnTo>
                  <a:pt x="1648" y="992"/>
                </a:lnTo>
                <a:lnTo>
                  <a:pt x="1670" y="956"/>
                </a:lnTo>
                <a:lnTo>
                  <a:pt x="1682" y="938"/>
                </a:lnTo>
                <a:lnTo>
                  <a:pt x="1695" y="921"/>
                </a:lnTo>
                <a:lnTo>
                  <a:pt x="1708" y="905"/>
                </a:lnTo>
                <a:lnTo>
                  <a:pt x="1721" y="889"/>
                </a:lnTo>
                <a:lnTo>
                  <a:pt x="1721" y="889"/>
                </a:lnTo>
                <a:lnTo>
                  <a:pt x="1717" y="884"/>
                </a:lnTo>
                <a:lnTo>
                  <a:pt x="1714" y="880"/>
                </a:lnTo>
                <a:lnTo>
                  <a:pt x="1712" y="876"/>
                </a:lnTo>
                <a:lnTo>
                  <a:pt x="1711" y="871"/>
                </a:lnTo>
                <a:lnTo>
                  <a:pt x="1711" y="867"/>
                </a:lnTo>
                <a:lnTo>
                  <a:pt x="1711" y="862"/>
                </a:lnTo>
                <a:lnTo>
                  <a:pt x="1714" y="851"/>
                </a:lnTo>
                <a:lnTo>
                  <a:pt x="1718" y="840"/>
                </a:lnTo>
                <a:lnTo>
                  <a:pt x="1720" y="829"/>
                </a:lnTo>
                <a:lnTo>
                  <a:pt x="1721" y="822"/>
                </a:lnTo>
                <a:lnTo>
                  <a:pt x="1721" y="816"/>
                </a:lnTo>
                <a:lnTo>
                  <a:pt x="1720" y="809"/>
                </a:lnTo>
                <a:lnTo>
                  <a:pt x="1719" y="802"/>
                </a:lnTo>
                <a:lnTo>
                  <a:pt x="1719" y="802"/>
                </a:lnTo>
                <a:lnTo>
                  <a:pt x="1714" y="808"/>
                </a:lnTo>
                <a:lnTo>
                  <a:pt x="1710" y="815"/>
                </a:lnTo>
                <a:lnTo>
                  <a:pt x="1703" y="828"/>
                </a:lnTo>
                <a:lnTo>
                  <a:pt x="1696" y="841"/>
                </a:lnTo>
                <a:lnTo>
                  <a:pt x="1690" y="854"/>
                </a:lnTo>
                <a:lnTo>
                  <a:pt x="1690" y="854"/>
                </a:lnTo>
                <a:close/>
                <a:moveTo>
                  <a:pt x="585" y="1053"/>
                </a:moveTo>
                <a:lnTo>
                  <a:pt x="585" y="1053"/>
                </a:lnTo>
                <a:lnTo>
                  <a:pt x="567" y="1049"/>
                </a:lnTo>
                <a:lnTo>
                  <a:pt x="546" y="1045"/>
                </a:lnTo>
                <a:lnTo>
                  <a:pt x="525" y="1042"/>
                </a:lnTo>
                <a:lnTo>
                  <a:pt x="503" y="1040"/>
                </a:lnTo>
                <a:lnTo>
                  <a:pt x="482" y="1037"/>
                </a:lnTo>
                <a:lnTo>
                  <a:pt x="460" y="1036"/>
                </a:lnTo>
                <a:lnTo>
                  <a:pt x="438" y="1035"/>
                </a:lnTo>
                <a:lnTo>
                  <a:pt x="418" y="1036"/>
                </a:lnTo>
                <a:lnTo>
                  <a:pt x="418" y="1036"/>
                </a:lnTo>
                <a:lnTo>
                  <a:pt x="398" y="1037"/>
                </a:lnTo>
                <a:lnTo>
                  <a:pt x="380" y="1040"/>
                </a:lnTo>
                <a:lnTo>
                  <a:pt x="343" y="1047"/>
                </a:lnTo>
                <a:lnTo>
                  <a:pt x="325" y="1050"/>
                </a:lnTo>
                <a:lnTo>
                  <a:pt x="305" y="1053"/>
                </a:lnTo>
                <a:lnTo>
                  <a:pt x="287" y="1056"/>
                </a:lnTo>
                <a:lnTo>
                  <a:pt x="268" y="1056"/>
                </a:lnTo>
                <a:lnTo>
                  <a:pt x="268" y="1056"/>
                </a:lnTo>
                <a:lnTo>
                  <a:pt x="235" y="1055"/>
                </a:lnTo>
                <a:lnTo>
                  <a:pt x="201" y="1051"/>
                </a:lnTo>
                <a:lnTo>
                  <a:pt x="185" y="1049"/>
                </a:lnTo>
                <a:lnTo>
                  <a:pt x="169" y="1046"/>
                </a:lnTo>
                <a:lnTo>
                  <a:pt x="155" y="1042"/>
                </a:lnTo>
                <a:lnTo>
                  <a:pt x="143" y="1036"/>
                </a:lnTo>
                <a:lnTo>
                  <a:pt x="143" y="1036"/>
                </a:lnTo>
                <a:lnTo>
                  <a:pt x="131" y="1046"/>
                </a:lnTo>
                <a:lnTo>
                  <a:pt x="119" y="1057"/>
                </a:lnTo>
                <a:lnTo>
                  <a:pt x="107" y="1067"/>
                </a:lnTo>
                <a:lnTo>
                  <a:pt x="95" y="1078"/>
                </a:lnTo>
                <a:lnTo>
                  <a:pt x="95" y="1078"/>
                </a:lnTo>
                <a:lnTo>
                  <a:pt x="165" y="1079"/>
                </a:lnTo>
                <a:lnTo>
                  <a:pt x="237" y="1079"/>
                </a:lnTo>
                <a:lnTo>
                  <a:pt x="386" y="1078"/>
                </a:lnTo>
                <a:lnTo>
                  <a:pt x="461" y="1078"/>
                </a:lnTo>
                <a:lnTo>
                  <a:pt x="536" y="1079"/>
                </a:lnTo>
                <a:lnTo>
                  <a:pt x="608" y="1081"/>
                </a:lnTo>
                <a:lnTo>
                  <a:pt x="645" y="1084"/>
                </a:lnTo>
                <a:lnTo>
                  <a:pt x="681" y="1088"/>
                </a:lnTo>
                <a:lnTo>
                  <a:pt x="681" y="1088"/>
                </a:lnTo>
                <a:lnTo>
                  <a:pt x="669" y="1081"/>
                </a:lnTo>
                <a:lnTo>
                  <a:pt x="658" y="1076"/>
                </a:lnTo>
                <a:lnTo>
                  <a:pt x="633" y="1066"/>
                </a:lnTo>
                <a:lnTo>
                  <a:pt x="608" y="1059"/>
                </a:lnTo>
                <a:lnTo>
                  <a:pt x="585" y="1053"/>
                </a:lnTo>
                <a:lnTo>
                  <a:pt x="585" y="1053"/>
                </a:lnTo>
                <a:close/>
                <a:moveTo>
                  <a:pt x="1323" y="1061"/>
                </a:moveTo>
                <a:lnTo>
                  <a:pt x="1323" y="1061"/>
                </a:lnTo>
                <a:lnTo>
                  <a:pt x="1271" y="1060"/>
                </a:lnTo>
                <a:lnTo>
                  <a:pt x="1218" y="1057"/>
                </a:lnTo>
                <a:lnTo>
                  <a:pt x="1164" y="1055"/>
                </a:lnTo>
                <a:lnTo>
                  <a:pt x="1111" y="1053"/>
                </a:lnTo>
                <a:lnTo>
                  <a:pt x="1084" y="1053"/>
                </a:lnTo>
                <a:lnTo>
                  <a:pt x="1059" y="1055"/>
                </a:lnTo>
                <a:lnTo>
                  <a:pt x="1033" y="1057"/>
                </a:lnTo>
                <a:lnTo>
                  <a:pt x="1009" y="1059"/>
                </a:lnTo>
                <a:lnTo>
                  <a:pt x="986" y="1063"/>
                </a:lnTo>
                <a:lnTo>
                  <a:pt x="964" y="1068"/>
                </a:lnTo>
                <a:lnTo>
                  <a:pt x="942" y="1076"/>
                </a:lnTo>
                <a:lnTo>
                  <a:pt x="922" y="1084"/>
                </a:lnTo>
                <a:lnTo>
                  <a:pt x="922" y="1084"/>
                </a:lnTo>
                <a:lnTo>
                  <a:pt x="953" y="1082"/>
                </a:lnTo>
                <a:lnTo>
                  <a:pt x="983" y="1080"/>
                </a:lnTo>
                <a:lnTo>
                  <a:pt x="1043" y="1078"/>
                </a:lnTo>
                <a:lnTo>
                  <a:pt x="1102" y="1078"/>
                </a:lnTo>
                <a:lnTo>
                  <a:pt x="1159" y="1079"/>
                </a:lnTo>
                <a:lnTo>
                  <a:pt x="1272" y="1082"/>
                </a:lnTo>
                <a:lnTo>
                  <a:pt x="1327" y="1082"/>
                </a:lnTo>
                <a:lnTo>
                  <a:pt x="1381" y="1082"/>
                </a:lnTo>
                <a:lnTo>
                  <a:pt x="1381" y="1082"/>
                </a:lnTo>
                <a:lnTo>
                  <a:pt x="1396" y="1082"/>
                </a:lnTo>
                <a:lnTo>
                  <a:pt x="1407" y="1083"/>
                </a:lnTo>
                <a:lnTo>
                  <a:pt x="1416" y="1084"/>
                </a:lnTo>
                <a:lnTo>
                  <a:pt x="1426" y="1088"/>
                </a:lnTo>
                <a:lnTo>
                  <a:pt x="1426" y="1088"/>
                </a:lnTo>
                <a:lnTo>
                  <a:pt x="1422" y="1082"/>
                </a:lnTo>
                <a:lnTo>
                  <a:pt x="1418" y="1079"/>
                </a:lnTo>
                <a:lnTo>
                  <a:pt x="1412" y="1075"/>
                </a:lnTo>
                <a:lnTo>
                  <a:pt x="1407" y="1072"/>
                </a:lnTo>
                <a:lnTo>
                  <a:pt x="1395" y="1067"/>
                </a:lnTo>
                <a:lnTo>
                  <a:pt x="1381" y="1064"/>
                </a:lnTo>
                <a:lnTo>
                  <a:pt x="1367" y="1062"/>
                </a:lnTo>
                <a:lnTo>
                  <a:pt x="1352" y="1061"/>
                </a:lnTo>
                <a:lnTo>
                  <a:pt x="1323" y="1061"/>
                </a:lnTo>
                <a:lnTo>
                  <a:pt x="1323" y="1061"/>
                </a:lnTo>
                <a:close/>
                <a:moveTo>
                  <a:pt x="607" y="1105"/>
                </a:moveTo>
                <a:lnTo>
                  <a:pt x="607" y="1105"/>
                </a:lnTo>
                <a:lnTo>
                  <a:pt x="575" y="1102"/>
                </a:lnTo>
                <a:lnTo>
                  <a:pt x="543" y="1099"/>
                </a:lnTo>
                <a:lnTo>
                  <a:pt x="480" y="1097"/>
                </a:lnTo>
                <a:lnTo>
                  <a:pt x="418" y="1097"/>
                </a:lnTo>
                <a:lnTo>
                  <a:pt x="355" y="1097"/>
                </a:lnTo>
                <a:lnTo>
                  <a:pt x="228" y="1099"/>
                </a:lnTo>
                <a:lnTo>
                  <a:pt x="164" y="1101"/>
                </a:lnTo>
                <a:lnTo>
                  <a:pt x="98" y="1099"/>
                </a:lnTo>
                <a:lnTo>
                  <a:pt x="98" y="1099"/>
                </a:lnTo>
                <a:lnTo>
                  <a:pt x="101" y="1113"/>
                </a:lnTo>
                <a:lnTo>
                  <a:pt x="103" y="1127"/>
                </a:lnTo>
                <a:lnTo>
                  <a:pt x="103" y="1127"/>
                </a:lnTo>
                <a:lnTo>
                  <a:pt x="123" y="1129"/>
                </a:lnTo>
                <a:lnTo>
                  <a:pt x="143" y="1132"/>
                </a:lnTo>
                <a:lnTo>
                  <a:pt x="152" y="1133"/>
                </a:lnTo>
                <a:lnTo>
                  <a:pt x="162" y="1135"/>
                </a:lnTo>
                <a:lnTo>
                  <a:pt x="169" y="1138"/>
                </a:lnTo>
                <a:lnTo>
                  <a:pt x="177" y="1141"/>
                </a:lnTo>
                <a:lnTo>
                  <a:pt x="177" y="1141"/>
                </a:lnTo>
                <a:lnTo>
                  <a:pt x="157" y="1143"/>
                </a:lnTo>
                <a:lnTo>
                  <a:pt x="132" y="1144"/>
                </a:lnTo>
                <a:lnTo>
                  <a:pt x="106" y="1146"/>
                </a:lnTo>
                <a:lnTo>
                  <a:pt x="84" y="1147"/>
                </a:lnTo>
                <a:lnTo>
                  <a:pt x="84" y="1147"/>
                </a:lnTo>
                <a:lnTo>
                  <a:pt x="87" y="1151"/>
                </a:lnTo>
                <a:lnTo>
                  <a:pt x="90" y="1154"/>
                </a:lnTo>
                <a:lnTo>
                  <a:pt x="94" y="1157"/>
                </a:lnTo>
                <a:lnTo>
                  <a:pt x="98" y="1159"/>
                </a:lnTo>
                <a:lnTo>
                  <a:pt x="106" y="1162"/>
                </a:lnTo>
                <a:lnTo>
                  <a:pt x="116" y="1163"/>
                </a:lnTo>
                <a:lnTo>
                  <a:pt x="136" y="1162"/>
                </a:lnTo>
                <a:lnTo>
                  <a:pt x="148" y="1161"/>
                </a:lnTo>
                <a:lnTo>
                  <a:pt x="160" y="1162"/>
                </a:lnTo>
                <a:lnTo>
                  <a:pt x="160" y="1162"/>
                </a:lnTo>
                <a:lnTo>
                  <a:pt x="193" y="1163"/>
                </a:lnTo>
                <a:lnTo>
                  <a:pt x="227" y="1164"/>
                </a:lnTo>
                <a:lnTo>
                  <a:pt x="297" y="1163"/>
                </a:lnTo>
                <a:lnTo>
                  <a:pt x="365" y="1162"/>
                </a:lnTo>
                <a:lnTo>
                  <a:pt x="400" y="1161"/>
                </a:lnTo>
                <a:lnTo>
                  <a:pt x="433" y="1162"/>
                </a:lnTo>
                <a:lnTo>
                  <a:pt x="433" y="1162"/>
                </a:lnTo>
                <a:lnTo>
                  <a:pt x="448" y="1162"/>
                </a:lnTo>
                <a:lnTo>
                  <a:pt x="464" y="1164"/>
                </a:lnTo>
                <a:lnTo>
                  <a:pt x="493" y="1167"/>
                </a:lnTo>
                <a:lnTo>
                  <a:pt x="507" y="1168"/>
                </a:lnTo>
                <a:lnTo>
                  <a:pt x="521" y="1168"/>
                </a:lnTo>
                <a:lnTo>
                  <a:pt x="534" y="1168"/>
                </a:lnTo>
                <a:lnTo>
                  <a:pt x="548" y="1166"/>
                </a:lnTo>
                <a:lnTo>
                  <a:pt x="548" y="1166"/>
                </a:lnTo>
                <a:lnTo>
                  <a:pt x="545" y="1166"/>
                </a:lnTo>
                <a:lnTo>
                  <a:pt x="543" y="1165"/>
                </a:lnTo>
                <a:lnTo>
                  <a:pt x="542" y="1164"/>
                </a:lnTo>
                <a:lnTo>
                  <a:pt x="541" y="1162"/>
                </a:lnTo>
                <a:lnTo>
                  <a:pt x="541" y="1162"/>
                </a:lnTo>
                <a:lnTo>
                  <a:pt x="560" y="1158"/>
                </a:lnTo>
                <a:lnTo>
                  <a:pt x="581" y="1157"/>
                </a:lnTo>
                <a:lnTo>
                  <a:pt x="602" y="1158"/>
                </a:lnTo>
                <a:lnTo>
                  <a:pt x="622" y="1158"/>
                </a:lnTo>
                <a:lnTo>
                  <a:pt x="644" y="1159"/>
                </a:lnTo>
                <a:lnTo>
                  <a:pt x="664" y="1158"/>
                </a:lnTo>
                <a:lnTo>
                  <a:pt x="683" y="1156"/>
                </a:lnTo>
                <a:lnTo>
                  <a:pt x="692" y="1154"/>
                </a:lnTo>
                <a:lnTo>
                  <a:pt x="700" y="1152"/>
                </a:lnTo>
                <a:lnTo>
                  <a:pt x="700" y="1152"/>
                </a:lnTo>
                <a:lnTo>
                  <a:pt x="645" y="1144"/>
                </a:lnTo>
                <a:lnTo>
                  <a:pt x="588" y="1137"/>
                </a:lnTo>
                <a:lnTo>
                  <a:pt x="588" y="1137"/>
                </a:lnTo>
                <a:lnTo>
                  <a:pt x="561" y="1133"/>
                </a:lnTo>
                <a:lnTo>
                  <a:pt x="534" y="1128"/>
                </a:lnTo>
                <a:lnTo>
                  <a:pt x="522" y="1125"/>
                </a:lnTo>
                <a:lnTo>
                  <a:pt x="509" y="1122"/>
                </a:lnTo>
                <a:lnTo>
                  <a:pt x="496" y="1118"/>
                </a:lnTo>
                <a:lnTo>
                  <a:pt x="484" y="1112"/>
                </a:lnTo>
                <a:lnTo>
                  <a:pt x="484" y="1112"/>
                </a:lnTo>
                <a:lnTo>
                  <a:pt x="500" y="1112"/>
                </a:lnTo>
                <a:lnTo>
                  <a:pt x="517" y="1112"/>
                </a:lnTo>
                <a:lnTo>
                  <a:pt x="551" y="1116"/>
                </a:lnTo>
                <a:lnTo>
                  <a:pt x="584" y="1120"/>
                </a:lnTo>
                <a:lnTo>
                  <a:pt x="619" y="1125"/>
                </a:lnTo>
                <a:lnTo>
                  <a:pt x="653" y="1131"/>
                </a:lnTo>
                <a:lnTo>
                  <a:pt x="689" y="1134"/>
                </a:lnTo>
                <a:lnTo>
                  <a:pt x="706" y="1134"/>
                </a:lnTo>
                <a:lnTo>
                  <a:pt x="723" y="1134"/>
                </a:lnTo>
                <a:lnTo>
                  <a:pt x="740" y="1134"/>
                </a:lnTo>
                <a:lnTo>
                  <a:pt x="757" y="1132"/>
                </a:lnTo>
                <a:lnTo>
                  <a:pt x="757" y="1132"/>
                </a:lnTo>
                <a:lnTo>
                  <a:pt x="749" y="1127"/>
                </a:lnTo>
                <a:lnTo>
                  <a:pt x="740" y="1123"/>
                </a:lnTo>
                <a:lnTo>
                  <a:pt x="721" y="1117"/>
                </a:lnTo>
                <a:lnTo>
                  <a:pt x="703" y="1112"/>
                </a:lnTo>
                <a:lnTo>
                  <a:pt x="683" y="1109"/>
                </a:lnTo>
                <a:lnTo>
                  <a:pt x="664" y="1108"/>
                </a:lnTo>
                <a:lnTo>
                  <a:pt x="645" y="1107"/>
                </a:lnTo>
                <a:lnTo>
                  <a:pt x="607" y="1105"/>
                </a:lnTo>
                <a:lnTo>
                  <a:pt x="607" y="1105"/>
                </a:lnTo>
                <a:close/>
                <a:moveTo>
                  <a:pt x="1472" y="1114"/>
                </a:moveTo>
                <a:lnTo>
                  <a:pt x="1472" y="1114"/>
                </a:lnTo>
                <a:lnTo>
                  <a:pt x="1433" y="1108"/>
                </a:lnTo>
                <a:lnTo>
                  <a:pt x="1393" y="1104"/>
                </a:lnTo>
                <a:lnTo>
                  <a:pt x="1352" y="1101"/>
                </a:lnTo>
                <a:lnTo>
                  <a:pt x="1311" y="1099"/>
                </a:lnTo>
                <a:lnTo>
                  <a:pt x="1311" y="1099"/>
                </a:lnTo>
                <a:lnTo>
                  <a:pt x="1267" y="1099"/>
                </a:lnTo>
                <a:lnTo>
                  <a:pt x="1222" y="1097"/>
                </a:lnTo>
                <a:lnTo>
                  <a:pt x="1128" y="1094"/>
                </a:lnTo>
                <a:lnTo>
                  <a:pt x="1079" y="1093"/>
                </a:lnTo>
                <a:lnTo>
                  <a:pt x="1031" y="1093"/>
                </a:lnTo>
                <a:lnTo>
                  <a:pt x="983" y="1095"/>
                </a:lnTo>
                <a:lnTo>
                  <a:pt x="960" y="1097"/>
                </a:lnTo>
                <a:lnTo>
                  <a:pt x="937" y="1099"/>
                </a:lnTo>
                <a:lnTo>
                  <a:pt x="937" y="1099"/>
                </a:lnTo>
                <a:lnTo>
                  <a:pt x="906" y="1105"/>
                </a:lnTo>
                <a:lnTo>
                  <a:pt x="891" y="1108"/>
                </a:lnTo>
                <a:lnTo>
                  <a:pt x="876" y="1112"/>
                </a:lnTo>
                <a:lnTo>
                  <a:pt x="862" y="1118"/>
                </a:lnTo>
                <a:lnTo>
                  <a:pt x="848" y="1124"/>
                </a:lnTo>
                <a:lnTo>
                  <a:pt x="835" y="1131"/>
                </a:lnTo>
                <a:lnTo>
                  <a:pt x="824" y="1139"/>
                </a:lnTo>
                <a:lnTo>
                  <a:pt x="824" y="1139"/>
                </a:lnTo>
                <a:lnTo>
                  <a:pt x="829" y="1144"/>
                </a:lnTo>
                <a:lnTo>
                  <a:pt x="833" y="1150"/>
                </a:lnTo>
                <a:lnTo>
                  <a:pt x="837" y="1155"/>
                </a:lnTo>
                <a:lnTo>
                  <a:pt x="840" y="1157"/>
                </a:lnTo>
                <a:lnTo>
                  <a:pt x="843" y="1158"/>
                </a:lnTo>
                <a:lnTo>
                  <a:pt x="843" y="1158"/>
                </a:lnTo>
                <a:lnTo>
                  <a:pt x="885" y="1143"/>
                </a:lnTo>
                <a:lnTo>
                  <a:pt x="906" y="1137"/>
                </a:lnTo>
                <a:lnTo>
                  <a:pt x="926" y="1131"/>
                </a:lnTo>
                <a:lnTo>
                  <a:pt x="949" y="1125"/>
                </a:lnTo>
                <a:lnTo>
                  <a:pt x="970" y="1120"/>
                </a:lnTo>
                <a:lnTo>
                  <a:pt x="994" y="1117"/>
                </a:lnTo>
                <a:lnTo>
                  <a:pt x="1018" y="1114"/>
                </a:lnTo>
                <a:lnTo>
                  <a:pt x="1018" y="1114"/>
                </a:lnTo>
                <a:lnTo>
                  <a:pt x="1031" y="1113"/>
                </a:lnTo>
                <a:lnTo>
                  <a:pt x="1039" y="1113"/>
                </a:lnTo>
                <a:lnTo>
                  <a:pt x="1046" y="1113"/>
                </a:lnTo>
                <a:lnTo>
                  <a:pt x="1053" y="1114"/>
                </a:lnTo>
                <a:lnTo>
                  <a:pt x="1058" y="1118"/>
                </a:lnTo>
                <a:lnTo>
                  <a:pt x="1062" y="1121"/>
                </a:lnTo>
                <a:lnTo>
                  <a:pt x="1064" y="1127"/>
                </a:lnTo>
                <a:lnTo>
                  <a:pt x="1064" y="1127"/>
                </a:lnTo>
                <a:lnTo>
                  <a:pt x="1038" y="1128"/>
                </a:lnTo>
                <a:lnTo>
                  <a:pt x="1010" y="1131"/>
                </a:lnTo>
                <a:lnTo>
                  <a:pt x="983" y="1134"/>
                </a:lnTo>
                <a:lnTo>
                  <a:pt x="957" y="1138"/>
                </a:lnTo>
                <a:lnTo>
                  <a:pt x="933" y="1143"/>
                </a:lnTo>
                <a:lnTo>
                  <a:pt x="908" y="1150"/>
                </a:lnTo>
                <a:lnTo>
                  <a:pt x="886" y="1158"/>
                </a:lnTo>
                <a:lnTo>
                  <a:pt x="865" y="1169"/>
                </a:lnTo>
                <a:lnTo>
                  <a:pt x="865" y="1169"/>
                </a:lnTo>
                <a:lnTo>
                  <a:pt x="903" y="1165"/>
                </a:lnTo>
                <a:lnTo>
                  <a:pt x="940" y="1163"/>
                </a:lnTo>
                <a:lnTo>
                  <a:pt x="978" y="1163"/>
                </a:lnTo>
                <a:lnTo>
                  <a:pt x="1014" y="1163"/>
                </a:lnTo>
                <a:lnTo>
                  <a:pt x="1052" y="1164"/>
                </a:lnTo>
                <a:lnTo>
                  <a:pt x="1088" y="1166"/>
                </a:lnTo>
                <a:lnTo>
                  <a:pt x="1161" y="1171"/>
                </a:lnTo>
                <a:lnTo>
                  <a:pt x="1233" y="1179"/>
                </a:lnTo>
                <a:lnTo>
                  <a:pt x="1301" y="1187"/>
                </a:lnTo>
                <a:lnTo>
                  <a:pt x="1367" y="1195"/>
                </a:lnTo>
                <a:lnTo>
                  <a:pt x="1431" y="1200"/>
                </a:lnTo>
                <a:lnTo>
                  <a:pt x="1431" y="1200"/>
                </a:lnTo>
                <a:lnTo>
                  <a:pt x="1454" y="1203"/>
                </a:lnTo>
                <a:lnTo>
                  <a:pt x="1477" y="1205"/>
                </a:lnTo>
                <a:lnTo>
                  <a:pt x="1486" y="1204"/>
                </a:lnTo>
                <a:lnTo>
                  <a:pt x="1496" y="1203"/>
                </a:lnTo>
                <a:lnTo>
                  <a:pt x="1505" y="1200"/>
                </a:lnTo>
                <a:lnTo>
                  <a:pt x="1512" y="1196"/>
                </a:lnTo>
                <a:lnTo>
                  <a:pt x="1512" y="1196"/>
                </a:lnTo>
                <a:lnTo>
                  <a:pt x="1493" y="1193"/>
                </a:lnTo>
                <a:lnTo>
                  <a:pt x="1473" y="1190"/>
                </a:lnTo>
                <a:lnTo>
                  <a:pt x="1464" y="1188"/>
                </a:lnTo>
                <a:lnTo>
                  <a:pt x="1455" y="1186"/>
                </a:lnTo>
                <a:lnTo>
                  <a:pt x="1448" y="1182"/>
                </a:lnTo>
                <a:lnTo>
                  <a:pt x="1441" y="1175"/>
                </a:lnTo>
                <a:lnTo>
                  <a:pt x="1441" y="1175"/>
                </a:lnTo>
                <a:lnTo>
                  <a:pt x="1447" y="1174"/>
                </a:lnTo>
                <a:lnTo>
                  <a:pt x="1452" y="1174"/>
                </a:lnTo>
                <a:lnTo>
                  <a:pt x="1463" y="1174"/>
                </a:lnTo>
                <a:lnTo>
                  <a:pt x="1485" y="1178"/>
                </a:lnTo>
                <a:lnTo>
                  <a:pt x="1496" y="1178"/>
                </a:lnTo>
                <a:lnTo>
                  <a:pt x="1500" y="1178"/>
                </a:lnTo>
                <a:lnTo>
                  <a:pt x="1505" y="1177"/>
                </a:lnTo>
                <a:lnTo>
                  <a:pt x="1509" y="1174"/>
                </a:lnTo>
                <a:lnTo>
                  <a:pt x="1512" y="1172"/>
                </a:lnTo>
                <a:lnTo>
                  <a:pt x="1515" y="1168"/>
                </a:lnTo>
                <a:lnTo>
                  <a:pt x="1517" y="1164"/>
                </a:lnTo>
                <a:lnTo>
                  <a:pt x="1517" y="1164"/>
                </a:lnTo>
                <a:lnTo>
                  <a:pt x="1509" y="1161"/>
                </a:lnTo>
                <a:lnTo>
                  <a:pt x="1500" y="1159"/>
                </a:lnTo>
                <a:lnTo>
                  <a:pt x="1492" y="1158"/>
                </a:lnTo>
                <a:lnTo>
                  <a:pt x="1482" y="1157"/>
                </a:lnTo>
                <a:lnTo>
                  <a:pt x="1462" y="1158"/>
                </a:lnTo>
                <a:lnTo>
                  <a:pt x="1441" y="1159"/>
                </a:lnTo>
                <a:lnTo>
                  <a:pt x="1421" y="1161"/>
                </a:lnTo>
                <a:lnTo>
                  <a:pt x="1412" y="1161"/>
                </a:lnTo>
                <a:lnTo>
                  <a:pt x="1404" y="1159"/>
                </a:lnTo>
                <a:lnTo>
                  <a:pt x="1395" y="1157"/>
                </a:lnTo>
                <a:lnTo>
                  <a:pt x="1388" y="1155"/>
                </a:lnTo>
                <a:lnTo>
                  <a:pt x="1382" y="1151"/>
                </a:lnTo>
                <a:lnTo>
                  <a:pt x="1377" y="1147"/>
                </a:lnTo>
                <a:lnTo>
                  <a:pt x="1377" y="1147"/>
                </a:lnTo>
                <a:lnTo>
                  <a:pt x="1408" y="1147"/>
                </a:lnTo>
                <a:lnTo>
                  <a:pt x="1442" y="1146"/>
                </a:lnTo>
                <a:lnTo>
                  <a:pt x="1510" y="1141"/>
                </a:lnTo>
                <a:lnTo>
                  <a:pt x="1510" y="1141"/>
                </a:lnTo>
                <a:lnTo>
                  <a:pt x="1502" y="1137"/>
                </a:lnTo>
                <a:lnTo>
                  <a:pt x="1492" y="1131"/>
                </a:lnTo>
                <a:lnTo>
                  <a:pt x="1481" y="1123"/>
                </a:lnTo>
                <a:lnTo>
                  <a:pt x="1477" y="1119"/>
                </a:lnTo>
                <a:lnTo>
                  <a:pt x="1472" y="1114"/>
                </a:lnTo>
                <a:lnTo>
                  <a:pt x="1472" y="1114"/>
                </a:lnTo>
                <a:close/>
                <a:moveTo>
                  <a:pt x="755" y="1173"/>
                </a:moveTo>
                <a:lnTo>
                  <a:pt x="755" y="1173"/>
                </a:lnTo>
                <a:lnTo>
                  <a:pt x="765" y="1175"/>
                </a:lnTo>
                <a:lnTo>
                  <a:pt x="774" y="1177"/>
                </a:lnTo>
                <a:lnTo>
                  <a:pt x="784" y="1177"/>
                </a:lnTo>
                <a:lnTo>
                  <a:pt x="793" y="1174"/>
                </a:lnTo>
                <a:lnTo>
                  <a:pt x="800" y="1172"/>
                </a:lnTo>
                <a:lnTo>
                  <a:pt x="806" y="1168"/>
                </a:lnTo>
                <a:lnTo>
                  <a:pt x="813" y="1164"/>
                </a:lnTo>
                <a:lnTo>
                  <a:pt x="818" y="1158"/>
                </a:lnTo>
                <a:lnTo>
                  <a:pt x="818" y="1158"/>
                </a:lnTo>
                <a:lnTo>
                  <a:pt x="815" y="1156"/>
                </a:lnTo>
                <a:lnTo>
                  <a:pt x="813" y="1153"/>
                </a:lnTo>
                <a:lnTo>
                  <a:pt x="811" y="1150"/>
                </a:lnTo>
                <a:lnTo>
                  <a:pt x="809" y="1147"/>
                </a:lnTo>
                <a:lnTo>
                  <a:pt x="809" y="1147"/>
                </a:lnTo>
                <a:lnTo>
                  <a:pt x="794" y="1150"/>
                </a:lnTo>
                <a:lnTo>
                  <a:pt x="786" y="1151"/>
                </a:lnTo>
                <a:lnTo>
                  <a:pt x="779" y="1154"/>
                </a:lnTo>
                <a:lnTo>
                  <a:pt x="772" y="1157"/>
                </a:lnTo>
                <a:lnTo>
                  <a:pt x="766" y="1162"/>
                </a:lnTo>
                <a:lnTo>
                  <a:pt x="760" y="1167"/>
                </a:lnTo>
                <a:lnTo>
                  <a:pt x="755" y="1173"/>
                </a:lnTo>
                <a:lnTo>
                  <a:pt x="755" y="1173"/>
                </a:lnTo>
                <a:close/>
                <a:moveTo>
                  <a:pt x="725" y="1166"/>
                </a:moveTo>
                <a:lnTo>
                  <a:pt x="725" y="1166"/>
                </a:lnTo>
                <a:lnTo>
                  <a:pt x="719" y="1168"/>
                </a:lnTo>
                <a:lnTo>
                  <a:pt x="710" y="1169"/>
                </a:lnTo>
                <a:lnTo>
                  <a:pt x="693" y="1169"/>
                </a:lnTo>
                <a:lnTo>
                  <a:pt x="684" y="1170"/>
                </a:lnTo>
                <a:lnTo>
                  <a:pt x="677" y="1171"/>
                </a:lnTo>
                <a:lnTo>
                  <a:pt x="669" y="1173"/>
                </a:lnTo>
                <a:lnTo>
                  <a:pt x="664" y="1175"/>
                </a:lnTo>
                <a:lnTo>
                  <a:pt x="664" y="1175"/>
                </a:lnTo>
                <a:lnTo>
                  <a:pt x="674" y="1177"/>
                </a:lnTo>
                <a:lnTo>
                  <a:pt x="683" y="1177"/>
                </a:lnTo>
                <a:lnTo>
                  <a:pt x="700" y="1174"/>
                </a:lnTo>
                <a:lnTo>
                  <a:pt x="709" y="1173"/>
                </a:lnTo>
                <a:lnTo>
                  <a:pt x="716" y="1172"/>
                </a:lnTo>
                <a:lnTo>
                  <a:pt x="724" y="1173"/>
                </a:lnTo>
                <a:lnTo>
                  <a:pt x="730" y="1175"/>
                </a:lnTo>
                <a:lnTo>
                  <a:pt x="730" y="1175"/>
                </a:lnTo>
                <a:lnTo>
                  <a:pt x="731" y="1172"/>
                </a:lnTo>
                <a:lnTo>
                  <a:pt x="735" y="1169"/>
                </a:lnTo>
                <a:lnTo>
                  <a:pt x="741" y="1163"/>
                </a:lnTo>
                <a:lnTo>
                  <a:pt x="743" y="1159"/>
                </a:lnTo>
                <a:lnTo>
                  <a:pt x="745" y="1156"/>
                </a:lnTo>
                <a:lnTo>
                  <a:pt x="745" y="1154"/>
                </a:lnTo>
                <a:lnTo>
                  <a:pt x="742" y="1152"/>
                </a:lnTo>
                <a:lnTo>
                  <a:pt x="742" y="1152"/>
                </a:lnTo>
                <a:lnTo>
                  <a:pt x="742" y="1153"/>
                </a:lnTo>
                <a:lnTo>
                  <a:pt x="741" y="1153"/>
                </a:lnTo>
                <a:lnTo>
                  <a:pt x="737" y="1152"/>
                </a:lnTo>
                <a:lnTo>
                  <a:pt x="730" y="1151"/>
                </a:lnTo>
                <a:lnTo>
                  <a:pt x="728" y="1151"/>
                </a:lnTo>
                <a:lnTo>
                  <a:pt x="725" y="1152"/>
                </a:lnTo>
                <a:lnTo>
                  <a:pt x="725" y="1152"/>
                </a:lnTo>
                <a:lnTo>
                  <a:pt x="725" y="1166"/>
                </a:lnTo>
                <a:lnTo>
                  <a:pt x="725" y="1166"/>
                </a:lnTo>
                <a:close/>
                <a:moveTo>
                  <a:pt x="592" y="1171"/>
                </a:moveTo>
                <a:lnTo>
                  <a:pt x="592" y="1171"/>
                </a:lnTo>
                <a:lnTo>
                  <a:pt x="590" y="1170"/>
                </a:lnTo>
                <a:lnTo>
                  <a:pt x="588" y="1169"/>
                </a:lnTo>
                <a:lnTo>
                  <a:pt x="586" y="1168"/>
                </a:lnTo>
                <a:lnTo>
                  <a:pt x="583" y="1169"/>
                </a:lnTo>
                <a:lnTo>
                  <a:pt x="583" y="1169"/>
                </a:lnTo>
                <a:lnTo>
                  <a:pt x="589" y="1172"/>
                </a:lnTo>
                <a:lnTo>
                  <a:pt x="597" y="1173"/>
                </a:lnTo>
                <a:lnTo>
                  <a:pt x="603" y="1174"/>
                </a:lnTo>
                <a:lnTo>
                  <a:pt x="608" y="1173"/>
                </a:lnTo>
                <a:lnTo>
                  <a:pt x="610" y="1173"/>
                </a:lnTo>
                <a:lnTo>
                  <a:pt x="610" y="1172"/>
                </a:lnTo>
                <a:lnTo>
                  <a:pt x="609" y="1172"/>
                </a:lnTo>
                <a:lnTo>
                  <a:pt x="603" y="1171"/>
                </a:lnTo>
                <a:lnTo>
                  <a:pt x="592" y="1171"/>
                </a:lnTo>
                <a:lnTo>
                  <a:pt x="592" y="1171"/>
                </a:lnTo>
                <a:close/>
                <a:moveTo>
                  <a:pt x="460" y="1186"/>
                </a:moveTo>
                <a:lnTo>
                  <a:pt x="460" y="1186"/>
                </a:lnTo>
                <a:lnTo>
                  <a:pt x="445" y="1185"/>
                </a:lnTo>
                <a:lnTo>
                  <a:pt x="430" y="1185"/>
                </a:lnTo>
                <a:lnTo>
                  <a:pt x="401" y="1186"/>
                </a:lnTo>
                <a:lnTo>
                  <a:pt x="371" y="1188"/>
                </a:lnTo>
                <a:lnTo>
                  <a:pt x="357" y="1188"/>
                </a:lnTo>
                <a:lnTo>
                  <a:pt x="342" y="1188"/>
                </a:lnTo>
                <a:lnTo>
                  <a:pt x="342" y="1188"/>
                </a:lnTo>
                <a:lnTo>
                  <a:pt x="264" y="1185"/>
                </a:lnTo>
                <a:lnTo>
                  <a:pt x="186" y="1183"/>
                </a:lnTo>
                <a:lnTo>
                  <a:pt x="113" y="1182"/>
                </a:lnTo>
                <a:lnTo>
                  <a:pt x="49" y="1183"/>
                </a:lnTo>
                <a:lnTo>
                  <a:pt x="49" y="1183"/>
                </a:lnTo>
                <a:lnTo>
                  <a:pt x="43" y="1188"/>
                </a:lnTo>
                <a:lnTo>
                  <a:pt x="37" y="1195"/>
                </a:lnTo>
                <a:lnTo>
                  <a:pt x="31" y="1201"/>
                </a:lnTo>
                <a:lnTo>
                  <a:pt x="27" y="1208"/>
                </a:lnTo>
                <a:lnTo>
                  <a:pt x="27" y="1208"/>
                </a:lnTo>
                <a:lnTo>
                  <a:pt x="34" y="1212"/>
                </a:lnTo>
                <a:lnTo>
                  <a:pt x="41" y="1214"/>
                </a:lnTo>
                <a:lnTo>
                  <a:pt x="48" y="1215"/>
                </a:lnTo>
                <a:lnTo>
                  <a:pt x="56" y="1214"/>
                </a:lnTo>
                <a:lnTo>
                  <a:pt x="71" y="1212"/>
                </a:lnTo>
                <a:lnTo>
                  <a:pt x="86" y="1211"/>
                </a:lnTo>
                <a:lnTo>
                  <a:pt x="86" y="1211"/>
                </a:lnTo>
                <a:lnTo>
                  <a:pt x="124" y="1209"/>
                </a:lnTo>
                <a:lnTo>
                  <a:pt x="163" y="1208"/>
                </a:lnTo>
                <a:lnTo>
                  <a:pt x="200" y="1208"/>
                </a:lnTo>
                <a:lnTo>
                  <a:pt x="238" y="1209"/>
                </a:lnTo>
                <a:lnTo>
                  <a:pt x="312" y="1213"/>
                </a:lnTo>
                <a:lnTo>
                  <a:pt x="388" y="1218"/>
                </a:lnTo>
                <a:lnTo>
                  <a:pt x="388" y="1218"/>
                </a:lnTo>
                <a:lnTo>
                  <a:pt x="426" y="1219"/>
                </a:lnTo>
                <a:lnTo>
                  <a:pt x="467" y="1222"/>
                </a:lnTo>
                <a:lnTo>
                  <a:pt x="549" y="1222"/>
                </a:lnTo>
                <a:lnTo>
                  <a:pt x="634" y="1223"/>
                </a:lnTo>
                <a:lnTo>
                  <a:pt x="675" y="1224"/>
                </a:lnTo>
                <a:lnTo>
                  <a:pt x="715" y="1225"/>
                </a:lnTo>
                <a:lnTo>
                  <a:pt x="715" y="1225"/>
                </a:lnTo>
                <a:lnTo>
                  <a:pt x="715" y="1220"/>
                </a:lnTo>
                <a:lnTo>
                  <a:pt x="714" y="1216"/>
                </a:lnTo>
                <a:lnTo>
                  <a:pt x="712" y="1213"/>
                </a:lnTo>
                <a:lnTo>
                  <a:pt x="709" y="1211"/>
                </a:lnTo>
                <a:lnTo>
                  <a:pt x="704" y="1205"/>
                </a:lnTo>
                <a:lnTo>
                  <a:pt x="701" y="1202"/>
                </a:lnTo>
                <a:lnTo>
                  <a:pt x="700" y="1198"/>
                </a:lnTo>
                <a:lnTo>
                  <a:pt x="700" y="1198"/>
                </a:lnTo>
                <a:lnTo>
                  <a:pt x="579" y="1193"/>
                </a:lnTo>
                <a:lnTo>
                  <a:pt x="519" y="1190"/>
                </a:lnTo>
                <a:lnTo>
                  <a:pt x="460" y="1186"/>
                </a:lnTo>
                <a:lnTo>
                  <a:pt x="460" y="1186"/>
                </a:lnTo>
                <a:close/>
                <a:moveTo>
                  <a:pt x="763" y="1203"/>
                </a:moveTo>
                <a:lnTo>
                  <a:pt x="763" y="1203"/>
                </a:lnTo>
                <a:lnTo>
                  <a:pt x="758" y="1202"/>
                </a:lnTo>
                <a:lnTo>
                  <a:pt x="754" y="1201"/>
                </a:lnTo>
                <a:lnTo>
                  <a:pt x="745" y="1198"/>
                </a:lnTo>
                <a:lnTo>
                  <a:pt x="742" y="1197"/>
                </a:lnTo>
                <a:lnTo>
                  <a:pt x="738" y="1197"/>
                </a:lnTo>
                <a:lnTo>
                  <a:pt x="734" y="1198"/>
                </a:lnTo>
                <a:lnTo>
                  <a:pt x="730" y="1200"/>
                </a:lnTo>
                <a:lnTo>
                  <a:pt x="730" y="1200"/>
                </a:lnTo>
                <a:lnTo>
                  <a:pt x="733" y="1209"/>
                </a:lnTo>
                <a:lnTo>
                  <a:pt x="738" y="1215"/>
                </a:lnTo>
                <a:lnTo>
                  <a:pt x="744" y="1220"/>
                </a:lnTo>
                <a:lnTo>
                  <a:pt x="753" y="1225"/>
                </a:lnTo>
                <a:lnTo>
                  <a:pt x="763" y="1229"/>
                </a:lnTo>
                <a:lnTo>
                  <a:pt x="772" y="1231"/>
                </a:lnTo>
                <a:lnTo>
                  <a:pt x="783" y="1232"/>
                </a:lnTo>
                <a:lnTo>
                  <a:pt x="794" y="1232"/>
                </a:lnTo>
                <a:lnTo>
                  <a:pt x="803" y="1231"/>
                </a:lnTo>
                <a:lnTo>
                  <a:pt x="813" y="1229"/>
                </a:lnTo>
                <a:lnTo>
                  <a:pt x="821" y="1226"/>
                </a:lnTo>
                <a:lnTo>
                  <a:pt x="829" y="1220"/>
                </a:lnTo>
                <a:lnTo>
                  <a:pt x="834" y="1215"/>
                </a:lnTo>
                <a:lnTo>
                  <a:pt x="839" y="1209"/>
                </a:lnTo>
                <a:lnTo>
                  <a:pt x="840" y="1204"/>
                </a:lnTo>
                <a:lnTo>
                  <a:pt x="840" y="1200"/>
                </a:lnTo>
                <a:lnTo>
                  <a:pt x="840" y="1196"/>
                </a:lnTo>
                <a:lnTo>
                  <a:pt x="839" y="1190"/>
                </a:lnTo>
                <a:lnTo>
                  <a:pt x="839" y="1190"/>
                </a:lnTo>
                <a:lnTo>
                  <a:pt x="830" y="1192"/>
                </a:lnTo>
                <a:lnTo>
                  <a:pt x="820" y="1194"/>
                </a:lnTo>
                <a:lnTo>
                  <a:pt x="802" y="1198"/>
                </a:lnTo>
                <a:lnTo>
                  <a:pt x="793" y="1200"/>
                </a:lnTo>
                <a:lnTo>
                  <a:pt x="783" y="1202"/>
                </a:lnTo>
                <a:lnTo>
                  <a:pt x="772" y="1203"/>
                </a:lnTo>
                <a:lnTo>
                  <a:pt x="763" y="1203"/>
                </a:lnTo>
                <a:lnTo>
                  <a:pt x="763" y="1203"/>
                </a:lnTo>
                <a:close/>
              </a:path>
            </a:pathLst>
          </a:custGeom>
          <a:solidFill>
            <a:schemeClr val="tx1">
              <a:lumMod val="75000"/>
              <a:lumOff val="25000"/>
            </a:schemeClr>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370"/>
                                        </p:tgtEl>
                                        <p:attrNameLst>
                                          <p:attrName>style.visibility</p:attrName>
                                        </p:attrNameLst>
                                      </p:cBhvr>
                                      <p:to>
                                        <p:strVal val="visible"/>
                                      </p:to>
                                    </p:set>
                                    <p:anim calcmode="lin" valueType="num">
                                      <p:cBhvr>
                                        <p:cTn id="14" dur="500" fill="hold"/>
                                        <p:tgtEl>
                                          <p:spTgt spid="370"/>
                                        </p:tgtEl>
                                        <p:attrNameLst>
                                          <p:attrName>ppt_x</p:attrName>
                                        </p:attrNameLst>
                                      </p:cBhvr>
                                      <p:tavLst>
                                        <p:tav tm="0">
                                          <p:val>
                                            <p:strVal val="#ppt_x-#ppt_w/2"/>
                                          </p:val>
                                        </p:tav>
                                        <p:tav tm="100000">
                                          <p:val>
                                            <p:strVal val="#ppt_x"/>
                                          </p:val>
                                        </p:tav>
                                      </p:tavLst>
                                    </p:anim>
                                    <p:anim calcmode="lin" valueType="num">
                                      <p:cBhvr>
                                        <p:cTn id="15" dur="500" fill="hold"/>
                                        <p:tgtEl>
                                          <p:spTgt spid="370"/>
                                        </p:tgtEl>
                                        <p:attrNameLst>
                                          <p:attrName>ppt_y</p:attrName>
                                        </p:attrNameLst>
                                      </p:cBhvr>
                                      <p:tavLst>
                                        <p:tav tm="0">
                                          <p:val>
                                            <p:strVal val="#ppt_y"/>
                                          </p:val>
                                        </p:tav>
                                        <p:tav tm="100000">
                                          <p:val>
                                            <p:strVal val="#ppt_y"/>
                                          </p:val>
                                        </p:tav>
                                      </p:tavLst>
                                    </p:anim>
                                    <p:anim calcmode="lin" valueType="num">
                                      <p:cBhvr>
                                        <p:cTn id="16" dur="500" fill="hold"/>
                                        <p:tgtEl>
                                          <p:spTgt spid="370"/>
                                        </p:tgtEl>
                                        <p:attrNameLst>
                                          <p:attrName>ppt_w</p:attrName>
                                        </p:attrNameLst>
                                      </p:cBhvr>
                                      <p:tavLst>
                                        <p:tav tm="0">
                                          <p:val>
                                            <p:fltVal val="0"/>
                                          </p:val>
                                        </p:tav>
                                        <p:tav tm="100000">
                                          <p:val>
                                            <p:strVal val="#ppt_w"/>
                                          </p:val>
                                        </p:tav>
                                      </p:tavLst>
                                    </p:anim>
                                    <p:anim calcmode="lin" valueType="num">
                                      <p:cBhvr>
                                        <p:cTn id="17" dur="500" fill="hold"/>
                                        <p:tgtEl>
                                          <p:spTgt spid="370"/>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lide(fromBottom)">
                                      <p:cBhvr>
                                        <p:cTn id="21" dur="500"/>
                                        <p:tgtEl>
                                          <p:spTgt spid="2"/>
                                        </p:tgtEl>
                                      </p:cBhvr>
                                    </p:animEffect>
                                  </p:childTnLst>
                                </p:cTn>
                              </p:par>
                            </p:childTnLst>
                          </p:cTn>
                        </p:par>
                        <p:par>
                          <p:cTn id="22" fill="hold">
                            <p:stCondLst>
                              <p:cond delay="2000"/>
                            </p:stCondLst>
                            <p:childTnLst>
                              <p:par>
                                <p:cTn id="23" presetID="17" presetClass="entr" presetSubtype="8" fill="hold" grpId="0" nodeType="afterEffect">
                                  <p:stCondLst>
                                    <p:cond delay="0"/>
                                  </p:stCondLst>
                                  <p:childTnLst>
                                    <p:set>
                                      <p:cBhvr>
                                        <p:cTn id="24" dur="1" fill="hold">
                                          <p:stCondLst>
                                            <p:cond delay="0"/>
                                          </p:stCondLst>
                                        </p:cTn>
                                        <p:tgtEl>
                                          <p:spTgt spid="371"/>
                                        </p:tgtEl>
                                        <p:attrNameLst>
                                          <p:attrName>style.visibility</p:attrName>
                                        </p:attrNameLst>
                                      </p:cBhvr>
                                      <p:to>
                                        <p:strVal val="visible"/>
                                      </p:to>
                                    </p:set>
                                    <p:anim calcmode="lin" valueType="num">
                                      <p:cBhvr>
                                        <p:cTn id="25" dur="500" fill="hold"/>
                                        <p:tgtEl>
                                          <p:spTgt spid="371"/>
                                        </p:tgtEl>
                                        <p:attrNameLst>
                                          <p:attrName>ppt_x</p:attrName>
                                        </p:attrNameLst>
                                      </p:cBhvr>
                                      <p:tavLst>
                                        <p:tav tm="0">
                                          <p:val>
                                            <p:strVal val="#ppt_x-#ppt_w/2"/>
                                          </p:val>
                                        </p:tav>
                                        <p:tav tm="100000">
                                          <p:val>
                                            <p:strVal val="#ppt_x"/>
                                          </p:val>
                                        </p:tav>
                                      </p:tavLst>
                                    </p:anim>
                                    <p:anim calcmode="lin" valueType="num">
                                      <p:cBhvr>
                                        <p:cTn id="26" dur="500" fill="hold"/>
                                        <p:tgtEl>
                                          <p:spTgt spid="371"/>
                                        </p:tgtEl>
                                        <p:attrNameLst>
                                          <p:attrName>ppt_y</p:attrName>
                                        </p:attrNameLst>
                                      </p:cBhvr>
                                      <p:tavLst>
                                        <p:tav tm="0">
                                          <p:val>
                                            <p:strVal val="#ppt_y"/>
                                          </p:val>
                                        </p:tav>
                                        <p:tav tm="100000">
                                          <p:val>
                                            <p:strVal val="#ppt_y"/>
                                          </p:val>
                                        </p:tav>
                                      </p:tavLst>
                                    </p:anim>
                                    <p:anim calcmode="lin" valueType="num">
                                      <p:cBhvr>
                                        <p:cTn id="27" dur="500" fill="hold"/>
                                        <p:tgtEl>
                                          <p:spTgt spid="371"/>
                                        </p:tgtEl>
                                        <p:attrNameLst>
                                          <p:attrName>ppt_w</p:attrName>
                                        </p:attrNameLst>
                                      </p:cBhvr>
                                      <p:tavLst>
                                        <p:tav tm="0">
                                          <p:val>
                                            <p:fltVal val="0"/>
                                          </p:val>
                                        </p:tav>
                                        <p:tav tm="100000">
                                          <p:val>
                                            <p:strVal val="#ppt_w"/>
                                          </p:val>
                                        </p:tav>
                                      </p:tavLst>
                                    </p:anim>
                                    <p:anim calcmode="lin" valueType="num">
                                      <p:cBhvr>
                                        <p:cTn id="28" dur="500" fill="hold"/>
                                        <p:tgtEl>
                                          <p:spTgt spid="371"/>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P spid="3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326799" y="4883769"/>
            <a:ext cx="5769201" cy="60959"/>
          </a:xfrm>
          <a:custGeom>
            <a:avLst/>
            <a:gdLst>
              <a:gd name="connsiteX0" fmla="*/ 0 w 3585029"/>
              <a:gd name="connsiteY0" fmla="*/ 58058 h 58058"/>
              <a:gd name="connsiteX1" fmla="*/ 2423886 w 3585029"/>
              <a:gd name="connsiteY1" fmla="*/ 14515 h 58058"/>
              <a:gd name="connsiteX2" fmla="*/ 3585029 w 3585029"/>
              <a:gd name="connsiteY2" fmla="*/ 0 h 58058"/>
              <a:gd name="connsiteX0" fmla="*/ 0 w 3657601"/>
              <a:gd name="connsiteY0" fmla="*/ 46769 h 46769"/>
              <a:gd name="connsiteX1" fmla="*/ 2423886 w 3657601"/>
              <a:gd name="connsiteY1" fmla="*/ 3226 h 46769"/>
              <a:gd name="connsiteX2" fmla="*/ 3657601 w 3657601"/>
              <a:gd name="connsiteY2" fmla="*/ 3226 h 46769"/>
              <a:gd name="connsiteX0" fmla="*/ 0 w 3657601"/>
              <a:gd name="connsiteY0" fmla="*/ 43543 h 43543"/>
              <a:gd name="connsiteX1" fmla="*/ 2046515 w 3657601"/>
              <a:gd name="connsiteY1" fmla="*/ 29029 h 43543"/>
              <a:gd name="connsiteX2" fmla="*/ 3657601 w 3657601"/>
              <a:gd name="connsiteY2" fmla="*/ 0 h 43543"/>
            </a:gdLst>
            <a:ahLst/>
            <a:cxnLst>
              <a:cxn ang="0">
                <a:pos x="connsiteX0" y="connsiteY0"/>
              </a:cxn>
              <a:cxn ang="0">
                <a:pos x="connsiteX1" y="connsiteY1"/>
              </a:cxn>
              <a:cxn ang="0">
                <a:pos x="connsiteX2" y="connsiteY2"/>
              </a:cxn>
            </a:cxnLst>
            <a:rect l="l" t="t" r="r" b="b"/>
            <a:pathLst>
              <a:path w="3657601" h="43543">
                <a:moveTo>
                  <a:pt x="0" y="43543"/>
                </a:moveTo>
                <a:lnTo>
                  <a:pt x="2046515" y="29029"/>
                </a:lnTo>
                <a:lnTo>
                  <a:pt x="3657601"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 name="任意多边形 10"/>
          <p:cNvSpPr/>
          <p:nvPr/>
        </p:nvSpPr>
        <p:spPr>
          <a:xfrm>
            <a:off x="698353" y="2793399"/>
            <a:ext cx="5068760" cy="1858140"/>
          </a:xfrm>
          <a:custGeom>
            <a:avLst/>
            <a:gdLst>
              <a:gd name="connsiteX0" fmla="*/ 0 w 3802743"/>
              <a:gd name="connsiteY0" fmla="*/ 1393605 h 1393605"/>
              <a:gd name="connsiteX1" fmla="*/ 174172 w 3802743"/>
              <a:gd name="connsiteY1" fmla="*/ 1059777 h 1393605"/>
              <a:gd name="connsiteX2" fmla="*/ 290286 w 3802743"/>
              <a:gd name="connsiteY2" fmla="*/ 1219434 h 1393605"/>
              <a:gd name="connsiteX3" fmla="*/ 537029 w 3802743"/>
              <a:gd name="connsiteY3" fmla="*/ 667891 h 1393605"/>
              <a:gd name="connsiteX4" fmla="*/ 754743 w 3802743"/>
              <a:gd name="connsiteY4" fmla="*/ 1190405 h 1393605"/>
              <a:gd name="connsiteX5" fmla="*/ 870857 w 3802743"/>
              <a:gd name="connsiteY5" fmla="*/ 827548 h 1393605"/>
              <a:gd name="connsiteX6" fmla="*/ 1059543 w 3802743"/>
              <a:gd name="connsiteY6" fmla="*/ 1146862 h 1393605"/>
              <a:gd name="connsiteX7" fmla="*/ 1277257 w 3802743"/>
              <a:gd name="connsiteY7" fmla="*/ 595320 h 1393605"/>
              <a:gd name="connsiteX8" fmla="*/ 1436915 w 3802743"/>
              <a:gd name="connsiteY8" fmla="*/ 1074291 h 1393605"/>
              <a:gd name="connsiteX9" fmla="*/ 1669143 w 3802743"/>
              <a:gd name="connsiteY9" fmla="*/ 174405 h 1393605"/>
              <a:gd name="connsiteX10" fmla="*/ 1886857 w 3802743"/>
              <a:gd name="connsiteY10" fmla="*/ 1074291 h 1393605"/>
              <a:gd name="connsiteX11" fmla="*/ 2104572 w 3802743"/>
              <a:gd name="connsiteY11" fmla="*/ 638862 h 1393605"/>
              <a:gd name="connsiteX12" fmla="*/ 2220686 w 3802743"/>
              <a:gd name="connsiteY12" fmla="*/ 363091 h 1393605"/>
              <a:gd name="connsiteX13" fmla="*/ 2351315 w 3802743"/>
              <a:gd name="connsiteY13" fmla="*/ 1030748 h 1393605"/>
              <a:gd name="connsiteX14" fmla="*/ 2510972 w 3802743"/>
              <a:gd name="connsiteY14" fmla="*/ 145377 h 1393605"/>
              <a:gd name="connsiteX15" fmla="*/ 2612572 w 3802743"/>
              <a:gd name="connsiteY15" fmla="*/ 566291 h 1393605"/>
              <a:gd name="connsiteX16" fmla="*/ 2714172 w 3802743"/>
              <a:gd name="connsiteY16" fmla="*/ 377605 h 1393605"/>
              <a:gd name="connsiteX17" fmla="*/ 2801257 w 3802743"/>
              <a:gd name="connsiteY17" fmla="*/ 551777 h 1393605"/>
              <a:gd name="connsiteX18" fmla="*/ 2960915 w 3802743"/>
              <a:gd name="connsiteY18" fmla="*/ 276005 h 1393605"/>
              <a:gd name="connsiteX19" fmla="*/ 3149600 w 3802743"/>
              <a:gd name="connsiteY19" fmla="*/ 696920 h 1393605"/>
              <a:gd name="connsiteX20" fmla="*/ 3222172 w 3802743"/>
              <a:gd name="connsiteY20" fmla="*/ 234 h 1393605"/>
              <a:gd name="connsiteX21" fmla="*/ 3410857 w 3802743"/>
              <a:gd name="connsiteY21" fmla="*/ 784005 h 1393605"/>
              <a:gd name="connsiteX22" fmla="*/ 3526972 w 3802743"/>
              <a:gd name="connsiteY22" fmla="*/ 595320 h 1393605"/>
              <a:gd name="connsiteX23" fmla="*/ 3802743 w 3802743"/>
              <a:gd name="connsiteY23" fmla="*/ 1175891 h 139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02743" h="1393605">
                <a:moveTo>
                  <a:pt x="0" y="1393605"/>
                </a:moveTo>
                <a:cubicBezTo>
                  <a:pt x="62895" y="1241205"/>
                  <a:pt x="125791" y="1088805"/>
                  <a:pt x="174172" y="1059777"/>
                </a:cubicBezTo>
                <a:cubicBezTo>
                  <a:pt x="222553" y="1030749"/>
                  <a:pt x="229810" y="1284748"/>
                  <a:pt x="290286" y="1219434"/>
                </a:cubicBezTo>
                <a:cubicBezTo>
                  <a:pt x="350762" y="1154120"/>
                  <a:pt x="459620" y="672729"/>
                  <a:pt x="537029" y="667891"/>
                </a:cubicBezTo>
                <a:cubicBezTo>
                  <a:pt x="614438" y="663053"/>
                  <a:pt x="699105" y="1163796"/>
                  <a:pt x="754743" y="1190405"/>
                </a:cubicBezTo>
                <a:cubicBezTo>
                  <a:pt x="810381" y="1217014"/>
                  <a:pt x="820057" y="834805"/>
                  <a:pt x="870857" y="827548"/>
                </a:cubicBezTo>
                <a:cubicBezTo>
                  <a:pt x="921657" y="820291"/>
                  <a:pt x="991810" y="1185567"/>
                  <a:pt x="1059543" y="1146862"/>
                </a:cubicBezTo>
                <a:cubicBezTo>
                  <a:pt x="1127276" y="1108157"/>
                  <a:pt x="1214362" y="607415"/>
                  <a:pt x="1277257" y="595320"/>
                </a:cubicBezTo>
                <a:cubicBezTo>
                  <a:pt x="1340152" y="583225"/>
                  <a:pt x="1371601" y="1144443"/>
                  <a:pt x="1436915" y="1074291"/>
                </a:cubicBezTo>
                <a:cubicBezTo>
                  <a:pt x="1502229" y="1004138"/>
                  <a:pt x="1594153" y="174405"/>
                  <a:pt x="1669143" y="174405"/>
                </a:cubicBezTo>
                <a:cubicBezTo>
                  <a:pt x="1744133" y="174405"/>
                  <a:pt x="1814286" y="996882"/>
                  <a:pt x="1886857" y="1074291"/>
                </a:cubicBezTo>
                <a:cubicBezTo>
                  <a:pt x="1959428" y="1151700"/>
                  <a:pt x="2048934" y="757395"/>
                  <a:pt x="2104572" y="638862"/>
                </a:cubicBezTo>
                <a:cubicBezTo>
                  <a:pt x="2160210" y="520329"/>
                  <a:pt x="2179562" y="297777"/>
                  <a:pt x="2220686" y="363091"/>
                </a:cubicBezTo>
                <a:cubicBezTo>
                  <a:pt x="2261810" y="428405"/>
                  <a:pt x="2302934" y="1067034"/>
                  <a:pt x="2351315" y="1030748"/>
                </a:cubicBezTo>
                <a:cubicBezTo>
                  <a:pt x="2399696" y="994462"/>
                  <a:pt x="2467429" y="222787"/>
                  <a:pt x="2510972" y="145377"/>
                </a:cubicBezTo>
                <a:cubicBezTo>
                  <a:pt x="2554515" y="67967"/>
                  <a:pt x="2578705" y="527586"/>
                  <a:pt x="2612572" y="566291"/>
                </a:cubicBezTo>
                <a:cubicBezTo>
                  <a:pt x="2646439" y="604996"/>
                  <a:pt x="2682725" y="380024"/>
                  <a:pt x="2714172" y="377605"/>
                </a:cubicBezTo>
                <a:cubicBezTo>
                  <a:pt x="2745620" y="375186"/>
                  <a:pt x="2760133" y="568710"/>
                  <a:pt x="2801257" y="551777"/>
                </a:cubicBezTo>
                <a:cubicBezTo>
                  <a:pt x="2842381" y="534844"/>
                  <a:pt x="2902858" y="251815"/>
                  <a:pt x="2960915" y="276005"/>
                </a:cubicBezTo>
                <a:cubicBezTo>
                  <a:pt x="3018972" y="300195"/>
                  <a:pt x="3106057" y="742882"/>
                  <a:pt x="3149600" y="696920"/>
                </a:cubicBezTo>
                <a:cubicBezTo>
                  <a:pt x="3193143" y="650958"/>
                  <a:pt x="3178629" y="-14280"/>
                  <a:pt x="3222172" y="234"/>
                </a:cubicBezTo>
                <a:cubicBezTo>
                  <a:pt x="3265715" y="14748"/>
                  <a:pt x="3360057" y="684824"/>
                  <a:pt x="3410857" y="784005"/>
                </a:cubicBezTo>
                <a:cubicBezTo>
                  <a:pt x="3461657" y="883186"/>
                  <a:pt x="3461658" y="530006"/>
                  <a:pt x="3526972" y="595320"/>
                </a:cubicBezTo>
                <a:cubicBezTo>
                  <a:pt x="3592286" y="660634"/>
                  <a:pt x="3697514" y="918262"/>
                  <a:pt x="3802743" y="1175891"/>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 name="任意多边形 11"/>
          <p:cNvSpPr/>
          <p:nvPr/>
        </p:nvSpPr>
        <p:spPr>
          <a:xfrm>
            <a:off x="1418386" y="3706599"/>
            <a:ext cx="3723" cy="1226407"/>
          </a:xfrm>
          <a:custGeom>
            <a:avLst/>
            <a:gdLst>
              <a:gd name="connsiteX0" fmla="*/ 0 w 2793"/>
              <a:gd name="connsiteY0" fmla="*/ 0 h 754743"/>
              <a:gd name="connsiteX1" fmla="*/ 0 w 2793"/>
              <a:gd name="connsiteY1" fmla="*/ 754743 h 754743"/>
              <a:gd name="connsiteX0" fmla="*/ 0 w 10000"/>
              <a:gd name="connsiteY0" fmla="*/ 0 h 12187"/>
              <a:gd name="connsiteX1" fmla="*/ 0 w 10000"/>
              <a:gd name="connsiteY1" fmla="*/ 12187 h 12187"/>
            </a:gdLst>
            <a:ahLst/>
            <a:cxnLst>
              <a:cxn ang="0">
                <a:pos x="connsiteX0" y="connsiteY0"/>
              </a:cxn>
              <a:cxn ang="0">
                <a:pos x="connsiteX1" y="connsiteY1"/>
              </a:cxn>
            </a:cxnLst>
            <a:rect l="l" t="t" r="r" b="b"/>
            <a:pathLst>
              <a:path w="10000" h="12187">
                <a:moveTo>
                  <a:pt x="0" y="0"/>
                </a:moveTo>
                <a:cubicBezTo>
                  <a:pt x="8661" y="4375"/>
                  <a:pt x="17322" y="10937"/>
                  <a:pt x="0" y="12187"/>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9" name="任意多边形 28"/>
          <p:cNvSpPr/>
          <p:nvPr/>
        </p:nvSpPr>
        <p:spPr>
          <a:xfrm>
            <a:off x="2922870" y="3039851"/>
            <a:ext cx="26335" cy="1893197"/>
          </a:xfrm>
          <a:custGeom>
            <a:avLst/>
            <a:gdLst>
              <a:gd name="connsiteX0" fmla="*/ 0 w 2793"/>
              <a:gd name="connsiteY0" fmla="*/ 0 h 754743"/>
              <a:gd name="connsiteX1" fmla="*/ 0 w 2793"/>
              <a:gd name="connsiteY1" fmla="*/ 754743 h 754743"/>
              <a:gd name="connsiteX0" fmla="*/ 0 w 10000"/>
              <a:gd name="connsiteY0" fmla="*/ 0 h 12187"/>
              <a:gd name="connsiteX1" fmla="*/ 0 w 10000"/>
              <a:gd name="connsiteY1" fmla="*/ 12187 h 12187"/>
              <a:gd name="connsiteX0" fmla="*/ 0 w 70738"/>
              <a:gd name="connsiteY0" fmla="*/ 0 h 18813"/>
              <a:gd name="connsiteX1" fmla="*/ 68206 w 70738"/>
              <a:gd name="connsiteY1" fmla="*/ 18813 h 18813"/>
            </a:gdLst>
            <a:ahLst/>
            <a:cxnLst>
              <a:cxn ang="0">
                <a:pos x="connsiteX0" y="connsiteY0"/>
              </a:cxn>
              <a:cxn ang="0">
                <a:pos x="connsiteX1" y="connsiteY1"/>
              </a:cxn>
            </a:cxnLst>
            <a:rect l="l" t="t" r="r" b="b"/>
            <a:pathLst>
              <a:path w="70738" h="18813">
                <a:moveTo>
                  <a:pt x="0" y="0"/>
                </a:moveTo>
                <a:cubicBezTo>
                  <a:pt x="8661" y="4375"/>
                  <a:pt x="85528" y="17563"/>
                  <a:pt x="68206" y="18813"/>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0" name="任意多边形 29"/>
          <p:cNvSpPr/>
          <p:nvPr/>
        </p:nvSpPr>
        <p:spPr>
          <a:xfrm>
            <a:off x="5005027" y="2819718"/>
            <a:ext cx="34608" cy="2054109"/>
          </a:xfrm>
          <a:custGeom>
            <a:avLst/>
            <a:gdLst>
              <a:gd name="connsiteX0" fmla="*/ 0 w 2793"/>
              <a:gd name="connsiteY0" fmla="*/ 0 h 754743"/>
              <a:gd name="connsiteX1" fmla="*/ 0 w 2793"/>
              <a:gd name="connsiteY1" fmla="*/ 754743 h 754743"/>
              <a:gd name="connsiteX0" fmla="*/ 0 w 10000"/>
              <a:gd name="connsiteY0" fmla="*/ 0 h 12187"/>
              <a:gd name="connsiteX1" fmla="*/ 0 w 10000"/>
              <a:gd name="connsiteY1" fmla="*/ 12187 h 12187"/>
              <a:gd name="connsiteX0" fmla="*/ 0 w 70738"/>
              <a:gd name="connsiteY0" fmla="*/ 0 h 18813"/>
              <a:gd name="connsiteX1" fmla="*/ 68206 w 70738"/>
              <a:gd name="connsiteY1" fmla="*/ 18813 h 18813"/>
              <a:gd name="connsiteX0" fmla="*/ 0 w 92962"/>
              <a:gd name="connsiteY0" fmla="*/ 0 h 20412"/>
              <a:gd name="connsiteX1" fmla="*/ 90942 w 92962"/>
              <a:gd name="connsiteY1" fmla="*/ 20412 h 20412"/>
            </a:gdLst>
            <a:ahLst/>
            <a:cxnLst>
              <a:cxn ang="0">
                <a:pos x="connsiteX0" y="connsiteY0"/>
              </a:cxn>
              <a:cxn ang="0">
                <a:pos x="connsiteX1" y="connsiteY1"/>
              </a:cxn>
            </a:cxnLst>
            <a:rect l="l" t="t" r="r" b="b"/>
            <a:pathLst>
              <a:path w="92962" h="20412">
                <a:moveTo>
                  <a:pt x="0" y="0"/>
                </a:moveTo>
                <a:cubicBezTo>
                  <a:pt x="8661" y="4375"/>
                  <a:pt x="108264" y="19162"/>
                  <a:pt x="90942" y="20412"/>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 name="椭圆 12"/>
          <p:cNvSpPr/>
          <p:nvPr/>
        </p:nvSpPr>
        <p:spPr>
          <a:xfrm>
            <a:off x="1357188" y="3539986"/>
            <a:ext cx="134367" cy="134408"/>
          </a:xfrm>
          <a:prstGeom prst="ellipse">
            <a:avLst/>
          </a:prstGeom>
          <a:blipFill dpi="0" rotWithShape="1">
            <a:blip r:embed="rId3" cstate="print"/>
            <a:srcRect/>
            <a:stretch>
              <a:fillRect l="-8000"/>
            </a:stretch>
          </a:blip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1" name="椭圆 30"/>
          <p:cNvSpPr/>
          <p:nvPr/>
        </p:nvSpPr>
        <p:spPr>
          <a:xfrm>
            <a:off x="2858500" y="2893346"/>
            <a:ext cx="134367" cy="134408"/>
          </a:xfrm>
          <a:prstGeom prst="ellipse">
            <a:avLst/>
          </a:prstGeom>
          <a:blipFill dpi="0" rotWithShape="1">
            <a:blip r:embed="rId3" cstate="print"/>
            <a:srcRect/>
            <a:stretch>
              <a:fillRect l="-8000"/>
            </a:stretch>
          </a:blip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 name="椭圆 13"/>
          <p:cNvSpPr/>
          <p:nvPr/>
        </p:nvSpPr>
        <p:spPr>
          <a:xfrm>
            <a:off x="4927962" y="2671095"/>
            <a:ext cx="134367" cy="134408"/>
          </a:xfrm>
          <a:prstGeom prst="ellipse">
            <a:avLst/>
          </a:prstGeom>
          <a:blipFill dpi="0" rotWithShape="1">
            <a:blip r:embed="rId3" cstate="print"/>
            <a:srcRect/>
            <a:stretch>
              <a:fillRect l="-8000"/>
            </a:stretch>
          </a:blip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 name="矩形 14"/>
          <p:cNvSpPr/>
          <p:nvPr/>
        </p:nvSpPr>
        <p:spPr>
          <a:xfrm>
            <a:off x="6048010" y="3277346"/>
            <a:ext cx="3974071" cy="95994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sz="1800">
                <a:solidFill>
                  <a:srgbClr val="000000"/>
                </a:solidFill>
              </a:defRPr>
            </a:pPr>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content, click add the relevant title text Please replace the text content, click to add the relevant title text</a:t>
            </a:r>
          </a:p>
          <a:p>
            <a:pPr algn="ctr">
              <a:lnSpc>
                <a:spcPct val="120000"/>
              </a:lnSpc>
              <a:defRPr sz="1800">
                <a:solidFill>
                  <a:srgbClr val="000000"/>
                </a:solidFill>
              </a:defRPr>
            </a:pPr>
            <a:endPar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a:p>
            <a:pPr algn="ctr">
              <a:lnSpc>
                <a:spcPct val="120000"/>
              </a:lnSpc>
              <a:defRPr sz="1800">
                <a:solidFill>
                  <a:srgbClr val="000000"/>
                </a:solidFill>
              </a:defRPr>
            </a:pPr>
            <a:endPar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6" name="矩形 15"/>
          <p:cNvSpPr/>
          <p:nvPr/>
        </p:nvSpPr>
        <p:spPr>
          <a:xfrm>
            <a:off x="5978795" y="2843111"/>
            <a:ext cx="2694687" cy="338426"/>
          </a:xfrm>
          <a:prstGeom prst="rect">
            <a:avLst/>
          </a:prstGeom>
        </p:spPr>
        <p:txBody>
          <a:bodyPr wrap="square">
            <a:spAutoFit/>
          </a:bodyPr>
          <a:lstStyle/>
          <a:p>
            <a:pPr algn="ct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to add a title</a:t>
            </a:r>
          </a:p>
        </p:txBody>
      </p:sp>
      <p:sp>
        <p:nvSpPr>
          <p:cNvPr id="17" name="矩形 16"/>
          <p:cNvSpPr/>
          <p:nvPr/>
        </p:nvSpPr>
        <p:spPr>
          <a:xfrm>
            <a:off x="1776853" y="5179940"/>
            <a:ext cx="2468739" cy="338426"/>
          </a:xfrm>
          <a:prstGeom prst="rect">
            <a:avLst/>
          </a:prstGeom>
        </p:spPr>
        <p:txBody>
          <a:bodyPr wrap="square">
            <a:spAutoFit/>
          </a:bodyPr>
          <a:lstStyle/>
          <a:p>
            <a:pPr algn="ct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Add a table title</a:t>
            </a:r>
          </a:p>
        </p:txBody>
      </p:sp>
      <p:sp>
        <p:nvSpPr>
          <p:cNvPr id="18" name="矩形 17"/>
          <p:cNvSpPr/>
          <p:nvPr/>
        </p:nvSpPr>
        <p:spPr>
          <a:xfrm>
            <a:off x="309919" y="3090029"/>
            <a:ext cx="2468739" cy="379463"/>
          </a:xfrm>
          <a:prstGeom prst="rect">
            <a:avLst/>
          </a:prstGeom>
          <a:ln>
            <a:noFill/>
          </a:ln>
        </p:spPr>
        <p:txBody>
          <a:bodyPr wrap="square">
            <a:spAutoFit/>
          </a:bodyPr>
          <a:lstStyle/>
          <a:p>
            <a:pPr algn="ctr"/>
            <a:r>
              <a:rPr lang="en-US" altLang="zh-CN" sz="18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25%</a:t>
            </a:r>
            <a:endParaRPr lang="zh-CN" altLang="en-US" sz="18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9" name="矩形 18"/>
          <p:cNvSpPr/>
          <p:nvPr/>
        </p:nvSpPr>
        <p:spPr>
          <a:xfrm>
            <a:off x="1741553" y="2509458"/>
            <a:ext cx="2468739" cy="379463"/>
          </a:xfrm>
          <a:prstGeom prst="rect">
            <a:avLst/>
          </a:prstGeom>
          <a:ln>
            <a:noFill/>
          </a:ln>
        </p:spPr>
        <p:txBody>
          <a:bodyPr wrap="square">
            <a:spAutoFit/>
          </a:bodyPr>
          <a:lstStyle/>
          <a:p>
            <a:pPr algn="ctr"/>
            <a:r>
              <a:rPr lang="en-US" altLang="zh-CN" sz="18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48%</a:t>
            </a:r>
            <a:endParaRPr lang="zh-CN" altLang="en-US" sz="18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0" name="矩形 19"/>
          <p:cNvSpPr/>
          <p:nvPr/>
        </p:nvSpPr>
        <p:spPr>
          <a:xfrm>
            <a:off x="4416332" y="2277228"/>
            <a:ext cx="1199763" cy="379463"/>
          </a:xfrm>
          <a:prstGeom prst="rect">
            <a:avLst/>
          </a:prstGeom>
        </p:spPr>
        <p:txBody>
          <a:bodyPr wrap="square">
            <a:spAutoFit/>
          </a:bodyPr>
          <a:lstStyle/>
          <a:p>
            <a:pPr algn="ctr"/>
            <a:r>
              <a:rPr lang="en-US" altLang="zh-CN" sz="18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54%</a:t>
            </a:r>
            <a:endParaRPr lang="zh-CN" altLang="en-US" sz="18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Tree>
    <p:extLst>
      <p:ext uri="{BB962C8B-B14F-4D97-AF65-F5344CB8AC3E}">
        <p14:creationId xmlns:p14="http://schemas.microsoft.com/office/powerpoint/2010/main" val="31797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slide(fromTop)">
                                      <p:cBhvr>
                                        <p:cTn id="21" dur="500"/>
                                        <p:tgtEl>
                                          <p:spTgt spid="1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par>
                          <p:cTn id="26" fill="hold">
                            <p:stCondLst>
                              <p:cond delay="2500"/>
                            </p:stCondLst>
                            <p:childTnLst>
                              <p:par>
                                <p:cTn id="27" presetID="53"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3000"/>
                            </p:stCondLst>
                            <p:childTnLst>
                              <p:par>
                                <p:cTn id="33" presetID="1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Top)">
                                      <p:cBhvr>
                                        <p:cTn id="35" dur="500"/>
                                        <p:tgtEl>
                                          <p:spTgt spid="19"/>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par>
                          <p:cTn id="40" fill="hold">
                            <p:stCondLst>
                              <p:cond delay="4000"/>
                            </p:stCondLst>
                            <p:childTnLst>
                              <p:par>
                                <p:cTn id="41" presetID="53"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4500"/>
                            </p:stCondLst>
                            <p:childTnLst>
                              <p:par>
                                <p:cTn id="47" presetID="1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slide(fromTop)">
                                      <p:cBhvr>
                                        <p:cTn id="49" dur="500"/>
                                        <p:tgtEl>
                                          <p:spTgt spid="20"/>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9" grpId="0" animBg="1"/>
      <p:bldP spid="30" grpId="0" animBg="1"/>
      <p:bldP spid="13" grpId="0" animBg="1"/>
      <p:bldP spid="31" grpId="0" animBg="1"/>
      <p:bldP spid="14" grpId="0" animBg="1"/>
      <p:bldP spid="15" grpId="0"/>
      <p:bldP spid="16" grpId="0"/>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6CA019DE-DA35-4185-9E57-241E0FC052F4}"/>
              </a:ext>
            </a:extLst>
          </p:cNvPr>
          <p:cNvPicPr>
            <a:picLocks noChangeAspect="1"/>
          </p:cNvPicPr>
          <p:nvPr/>
        </p:nvPicPr>
        <p:blipFill rotWithShape="1">
          <a:blip r:embed="rId3">
            <a:extLst>
              <a:ext uri="{28A0092B-C50C-407E-A947-70E740481C1C}">
                <a14:useLocalDpi xmlns:a14="http://schemas.microsoft.com/office/drawing/2010/main" val="0"/>
              </a:ext>
            </a:extLst>
          </a:blip>
          <a:srcRect l="10529" r="6978"/>
          <a:stretch/>
        </p:blipFill>
        <p:spPr>
          <a:xfrm rot="16200000">
            <a:off x="2667000" y="-2667000"/>
            <a:ext cx="6858000" cy="12192000"/>
          </a:xfrm>
          <a:prstGeom prst="rect">
            <a:avLst/>
          </a:prstGeom>
        </p:spPr>
      </p:pic>
      <p:sp>
        <p:nvSpPr>
          <p:cNvPr id="6" name="椭圆 5">
            <a:extLst>
              <a:ext uri="{FF2B5EF4-FFF2-40B4-BE49-F238E27FC236}">
                <a16:creationId xmlns:a16="http://schemas.microsoft.com/office/drawing/2014/main" id="{BB2279C7-B372-48A7-85BD-DE7811777D8D}"/>
              </a:ext>
            </a:extLst>
          </p:cNvPr>
          <p:cNvSpPr/>
          <p:nvPr/>
        </p:nvSpPr>
        <p:spPr>
          <a:xfrm>
            <a:off x="1889790" y="530872"/>
            <a:ext cx="8412418" cy="5448035"/>
          </a:xfrm>
          <a:prstGeom prst="ellipse">
            <a:avLst/>
          </a:prstGeom>
          <a:solidFill>
            <a:srgbClr val="FFFFFF"/>
          </a:solidFill>
          <a:ln w="28575">
            <a:solidFill>
              <a:srgbClr val="83838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 name="矩形: 圆角 2">
            <a:extLst>
              <a:ext uri="{FF2B5EF4-FFF2-40B4-BE49-F238E27FC236}">
                <a16:creationId xmlns:a16="http://schemas.microsoft.com/office/drawing/2014/main" id="{14421484-D835-42CA-B5C1-8615B2AC5CC5}"/>
              </a:ext>
            </a:extLst>
          </p:cNvPr>
          <p:cNvSpPr/>
          <p:nvPr/>
        </p:nvSpPr>
        <p:spPr>
          <a:xfrm>
            <a:off x="2204318" y="2180505"/>
            <a:ext cx="7945514" cy="2707690"/>
          </a:xfrm>
          <a:prstGeom prst="roundRect">
            <a:avLst>
              <a:gd name="adj" fmla="val 1064"/>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5" name="TextBox 19">
            <a:extLst>
              <a:ext uri="{FF2B5EF4-FFF2-40B4-BE49-F238E27FC236}">
                <a16:creationId xmlns:a16="http://schemas.microsoft.com/office/drawing/2014/main" id="{EAA28F55-9B71-4215-A4C8-71D627B38151}"/>
              </a:ext>
            </a:extLst>
          </p:cNvPr>
          <p:cNvSpPr txBox="1"/>
          <p:nvPr/>
        </p:nvSpPr>
        <p:spPr>
          <a:xfrm>
            <a:off x="2397744" y="3526665"/>
            <a:ext cx="7159435" cy="552074"/>
          </a:xfrm>
          <a:prstGeom prst="rect">
            <a:avLst/>
          </a:prstGeom>
          <a:noFill/>
          <a:effectLst/>
        </p:spPr>
        <p:txBody>
          <a:bodyPr wrap="square" rtlCol="0">
            <a:spAutoFit/>
          </a:bodyPr>
          <a:lstStyle/>
          <a:p>
            <a:pPr algn="ctr">
              <a:lnSpc>
                <a:spcPct val="150000"/>
              </a:lnSpc>
            </a:pPr>
            <a:r>
              <a:rPr lang="zh-CN" altLang="en-US" sz="1051" spc="394"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Open Sans" pitchFamily="34" charset="0"/>
                <a:sym typeface="zihun58hao-chuangzhonghei" panose="00000500000000000000" pitchFamily="2" charset="-122"/>
              </a:rPr>
              <a:t>After you hit your content here, or by copying your text, choose paste in this box. After you hit your content here, or by copying your text, choose paste in this box.</a:t>
            </a:r>
            <a:endParaRPr lang="zh-CN" altLang="en-US" sz="1051"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9" name="矩形 259">
            <a:extLst>
              <a:ext uri="{FF2B5EF4-FFF2-40B4-BE49-F238E27FC236}">
                <a16:creationId xmlns:a16="http://schemas.microsoft.com/office/drawing/2014/main" id="{0510FC9B-6DAA-437B-AA2D-CDF8A5FE4CB4}"/>
              </a:ext>
            </a:extLst>
          </p:cNvPr>
          <p:cNvSpPr>
            <a:spLocks noChangeArrowheads="1"/>
          </p:cNvSpPr>
          <p:nvPr/>
        </p:nvSpPr>
        <p:spPr bwMode="auto">
          <a:xfrm>
            <a:off x="4314548" y="2115388"/>
            <a:ext cx="4174166"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000" b="1"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Arial" panose="020B0604020202020204" pitchFamily="34" charset="0"/>
                <a:sym typeface="zihun58hao-chuangzhonghei" panose="00000500000000000000" pitchFamily="2" charset="-122"/>
              </a:rPr>
              <a:t>THANKS</a:t>
            </a:r>
          </a:p>
        </p:txBody>
      </p:sp>
      <p:sp>
        <p:nvSpPr>
          <p:cNvPr id="7" name="Rounded Rectangle 7">
            <a:extLst>
              <a:ext uri="{FF2B5EF4-FFF2-40B4-BE49-F238E27FC236}">
                <a16:creationId xmlns:a16="http://schemas.microsoft.com/office/drawing/2014/main" id="{6CE36F22-B6B4-4B70-A4FD-C5F967EAEC8A}"/>
              </a:ext>
            </a:extLst>
          </p:cNvPr>
          <p:cNvSpPr/>
          <p:nvPr/>
        </p:nvSpPr>
        <p:spPr>
          <a:xfrm>
            <a:off x="5316789" y="1003498"/>
            <a:ext cx="1321344"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lumMod val="50000"/>
                    <a:lumOff val="50000"/>
                  </a:schemeClr>
                </a:solidFill>
              </a:rPr>
              <a:t>LOGO</a:t>
            </a:r>
            <a:endParaRPr lang="ko-KR" altLang="en-US" sz="2700" dirty="0">
              <a:solidFill>
                <a:schemeClr val="tx1">
                  <a:lumMod val="50000"/>
                  <a:lumOff val="50000"/>
                </a:schemeClr>
              </a:solidFill>
            </a:endParaRPr>
          </a:p>
        </p:txBody>
      </p:sp>
      <p:sp>
        <p:nvSpPr>
          <p:cNvPr id="8" name="TextBox 28">
            <a:hlinkClick r:id="rId4"/>
            <a:extLst>
              <a:ext uri="{FF2B5EF4-FFF2-40B4-BE49-F238E27FC236}">
                <a16:creationId xmlns:a16="http://schemas.microsoft.com/office/drawing/2014/main" id="{DA9D1B8C-0398-4BF7-BDBE-4D2AD6DB8469}"/>
              </a:ext>
            </a:extLst>
          </p:cNvPr>
          <p:cNvSpPr txBox="1"/>
          <p:nvPr/>
        </p:nvSpPr>
        <p:spPr>
          <a:xfrm>
            <a:off x="3455356" y="5209106"/>
            <a:ext cx="5194499" cy="246221"/>
          </a:xfrm>
          <a:prstGeom prst="rect">
            <a:avLst/>
          </a:prstGeom>
          <a:noFill/>
        </p:spPr>
        <p:txBody>
          <a:bodyPr wrap="square" rtlCol="0">
            <a:spAutoFit/>
          </a:bodyPr>
          <a:lstStyle/>
          <a:p>
            <a:pPr algn="ctr"/>
            <a:r>
              <a:rPr lang="en-US" altLang="zh-CN" sz="1000" dirty="0">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Tree>
    <p:extLst>
      <p:ext uri="{BB962C8B-B14F-4D97-AF65-F5344CB8AC3E}">
        <p14:creationId xmlns:p14="http://schemas.microsoft.com/office/powerpoint/2010/main" val="1383934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9"/>
                                        </p:tgtEl>
                                        <p:attrNameLst>
                                          <p:attrName>ppt_y</p:attrName>
                                        </p:attrNameLst>
                                      </p:cBhvr>
                                      <p:tavLst>
                                        <p:tav tm="0">
                                          <p:val>
                                            <p:strVal val="#ppt_y"/>
                                          </p:val>
                                        </p:tav>
                                        <p:tav tm="100000">
                                          <p:val>
                                            <p:strVal val="#ppt_y"/>
                                          </p:val>
                                        </p:tav>
                                      </p:tavLst>
                                    </p:anim>
                                    <p:anim calcmode="lin" valueType="num">
                                      <p:cBhvr>
                                        <p:cTn id="1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9"/>
                                        </p:tgtEl>
                                      </p:cBhvr>
                                    </p:animEffect>
                                  </p:childTnLst>
                                </p:cTn>
                              </p:par>
                            </p:childTnLst>
                          </p:cTn>
                        </p:par>
                        <p:par>
                          <p:cTn id="17" fill="hold">
                            <p:stCondLst>
                              <p:cond delay="8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9"/>
                                        </p:tgtEl>
                                      </p:cBhvr>
                                    </p:animEffect>
                                    <p:animScale>
                                      <p:cBhvr>
                                        <p:cTn id="20"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1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170A9725-78BC-4A8B-8620-1C04ADCBC55F}"/>
              </a:ext>
            </a:extLst>
          </p:cNvPr>
          <p:cNvPicPr>
            <a:picLocks noChangeAspect="1"/>
          </p:cNvPicPr>
          <p:nvPr/>
        </p:nvPicPr>
        <p:blipFill rotWithShape="1">
          <a:blip r:embed="rId3">
            <a:extLst>
              <a:ext uri="{28A0092B-C50C-407E-A947-70E740481C1C}">
                <a14:useLocalDpi xmlns:a14="http://schemas.microsoft.com/office/drawing/2010/main" val="0"/>
              </a:ext>
            </a:extLst>
          </a:blip>
          <a:srcRect l="39824" t="34817" r="34826" b="37179"/>
          <a:stretch/>
        </p:blipFill>
        <p:spPr>
          <a:xfrm rot="16200000">
            <a:off x="3093196" y="-2330044"/>
            <a:ext cx="6220930" cy="11518088"/>
          </a:xfrm>
          <a:prstGeom prst="rect">
            <a:avLst/>
          </a:prstGeom>
        </p:spPr>
      </p:pic>
      <p:sp>
        <p:nvSpPr>
          <p:cNvPr id="51" name="椭圆 50">
            <a:extLst>
              <a:ext uri="{FF2B5EF4-FFF2-40B4-BE49-F238E27FC236}">
                <a16:creationId xmlns:a16="http://schemas.microsoft.com/office/drawing/2014/main" id="{DC9EB905-17E1-440F-86F1-C08DAFE9526D}"/>
              </a:ext>
            </a:extLst>
          </p:cNvPr>
          <p:cNvSpPr/>
          <p:nvPr/>
        </p:nvSpPr>
        <p:spPr>
          <a:xfrm>
            <a:off x="1889791" y="742711"/>
            <a:ext cx="8412418" cy="5448035"/>
          </a:xfrm>
          <a:prstGeom prst="ellipse">
            <a:avLst/>
          </a:prstGeom>
          <a:solidFill>
            <a:srgbClr val="FFFFFF"/>
          </a:solidFill>
          <a:ln w="28575">
            <a:solidFill>
              <a:srgbClr val="83838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 name="矩形 10">
            <a:extLst>
              <a:ext uri="{FF2B5EF4-FFF2-40B4-BE49-F238E27FC236}">
                <a16:creationId xmlns:a16="http://schemas.microsoft.com/office/drawing/2014/main" id="{EF6C02E1-F26B-4B25-9CE1-C0601561607C}"/>
              </a:ext>
            </a:extLst>
          </p:cNvPr>
          <p:cNvSpPr/>
          <p:nvPr/>
        </p:nvSpPr>
        <p:spPr>
          <a:xfrm>
            <a:off x="2228296" y="914398"/>
            <a:ext cx="4101483" cy="5104662"/>
          </a:xfrm>
          <a:prstGeom prst="rect">
            <a:avLst/>
          </a:prstGeom>
          <a:no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9" name="文本框 38">
            <a:extLst>
              <a:ext uri="{FF2B5EF4-FFF2-40B4-BE49-F238E27FC236}">
                <a16:creationId xmlns:a16="http://schemas.microsoft.com/office/drawing/2014/main" id="{7A116877-6B66-4F53-B7E7-18A50DE4C12B}"/>
              </a:ext>
            </a:extLst>
          </p:cNvPr>
          <p:cNvSpPr txBox="1"/>
          <p:nvPr/>
        </p:nvSpPr>
        <p:spPr>
          <a:xfrm>
            <a:off x="5422484" y="2523581"/>
            <a:ext cx="4356240" cy="646331"/>
          </a:xfrm>
          <a:prstGeom prst="rect">
            <a:avLst/>
          </a:prstGeom>
          <a:noFill/>
        </p:spPr>
        <p:txBody>
          <a:bodyPr wrap="square" rtlCol="0">
            <a:spAutoFit/>
          </a:bodyPr>
          <a:lstStyle/>
          <a:p>
            <a:pPr defTabSz="449911">
              <a:defRPr/>
            </a:pPr>
            <a:r>
              <a:rPr kumimoji="1" lang="zh-CN" altLang="en-US" sz="3600" b="1" kern="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rPr>
              <a:t>Add title content</a:t>
            </a:r>
          </a:p>
        </p:txBody>
      </p:sp>
      <p:sp>
        <p:nvSpPr>
          <p:cNvPr id="41" name="文本框 40">
            <a:extLst>
              <a:ext uri="{FF2B5EF4-FFF2-40B4-BE49-F238E27FC236}">
                <a16:creationId xmlns:a16="http://schemas.microsoft.com/office/drawing/2014/main" id="{39A571EC-129A-43E9-B1EB-8CC6E6DCEE91}"/>
              </a:ext>
            </a:extLst>
          </p:cNvPr>
          <p:cNvSpPr txBox="1"/>
          <p:nvPr/>
        </p:nvSpPr>
        <p:spPr>
          <a:xfrm>
            <a:off x="5474175" y="3117746"/>
            <a:ext cx="3620757" cy="1448217"/>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Forour ever-forever friendship, send-ever-blessings and warm greetings to my friends i miss so lot. Forour ever-forever friendship, send-ever-blessings and warm greetings to my friends i miss so lot.</a:t>
            </a:r>
          </a:p>
          <a:p>
            <a:pPr algn="ctr" fontAlgn="auto">
              <a:lnSpc>
                <a:spcPct val="150000"/>
              </a:lnSpc>
            </a:pPr>
            <a:endParaRPr lang="zh-CN" altLang="en-US" sz="1200"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2" name="矩形 41">
            <a:extLst>
              <a:ext uri="{FF2B5EF4-FFF2-40B4-BE49-F238E27FC236}">
                <a16:creationId xmlns:a16="http://schemas.microsoft.com/office/drawing/2014/main" id="{F597A21E-5D96-4EEB-926A-BB2A0551C403}"/>
              </a:ext>
            </a:extLst>
          </p:cNvPr>
          <p:cNvSpPr/>
          <p:nvPr/>
        </p:nvSpPr>
        <p:spPr>
          <a:xfrm>
            <a:off x="2504712" y="3121281"/>
            <a:ext cx="2548420" cy="584775"/>
          </a:xfrm>
          <a:prstGeom prst="rect">
            <a:avLst/>
          </a:prstGeom>
        </p:spPr>
        <p:txBody>
          <a:bodyPr wrap="square">
            <a:spAutoFit/>
          </a:bodyPr>
          <a:lstStyle/>
          <a:p>
            <a:r>
              <a:rPr lang="zh-CN" altLang="en-US" sz="3200"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CHAPTER 1</a:t>
            </a:r>
          </a:p>
        </p:txBody>
      </p:sp>
      <p:sp>
        <p:nvSpPr>
          <p:cNvPr id="43" name="椭圆 42">
            <a:extLst>
              <a:ext uri="{FF2B5EF4-FFF2-40B4-BE49-F238E27FC236}">
                <a16:creationId xmlns:a16="http://schemas.microsoft.com/office/drawing/2014/main" id="{D94B5375-DE65-46C3-A74F-ADB682278AF3}"/>
              </a:ext>
            </a:extLst>
          </p:cNvPr>
          <p:cNvSpPr/>
          <p:nvPr/>
        </p:nvSpPr>
        <p:spPr>
          <a:xfrm>
            <a:off x="2769062" y="3752863"/>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4" name="椭圆 43">
            <a:extLst>
              <a:ext uri="{FF2B5EF4-FFF2-40B4-BE49-F238E27FC236}">
                <a16:creationId xmlns:a16="http://schemas.microsoft.com/office/drawing/2014/main" id="{48C7D246-72E4-41C3-8C07-9D0C2BA277E6}"/>
              </a:ext>
            </a:extLst>
          </p:cNvPr>
          <p:cNvSpPr/>
          <p:nvPr/>
        </p:nvSpPr>
        <p:spPr>
          <a:xfrm>
            <a:off x="3064337" y="3752863"/>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5" name="椭圆 44">
            <a:extLst>
              <a:ext uri="{FF2B5EF4-FFF2-40B4-BE49-F238E27FC236}">
                <a16:creationId xmlns:a16="http://schemas.microsoft.com/office/drawing/2014/main" id="{F3D770A4-4B40-4FE0-AC35-D459BE5C028D}"/>
              </a:ext>
            </a:extLst>
          </p:cNvPr>
          <p:cNvSpPr/>
          <p:nvPr/>
        </p:nvSpPr>
        <p:spPr>
          <a:xfrm>
            <a:off x="3350087"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6" name="椭圆 45">
            <a:extLst>
              <a:ext uri="{FF2B5EF4-FFF2-40B4-BE49-F238E27FC236}">
                <a16:creationId xmlns:a16="http://schemas.microsoft.com/office/drawing/2014/main" id="{575A7DBE-33F2-4AA9-A7A6-42A034EE85CD}"/>
              </a:ext>
            </a:extLst>
          </p:cNvPr>
          <p:cNvSpPr/>
          <p:nvPr/>
        </p:nvSpPr>
        <p:spPr>
          <a:xfrm>
            <a:off x="3645362"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7" name="椭圆 46">
            <a:extLst>
              <a:ext uri="{FF2B5EF4-FFF2-40B4-BE49-F238E27FC236}">
                <a16:creationId xmlns:a16="http://schemas.microsoft.com/office/drawing/2014/main" id="{085A7E64-E14B-4BAD-A8C0-450C705FFCF5}"/>
              </a:ext>
            </a:extLst>
          </p:cNvPr>
          <p:cNvSpPr/>
          <p:nvPr/>
        </p:nvSpPr>
        <p:spPr>
          <a:xfrm>
            <a:off x="3969212"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8" name="椭圆 47">
            <a:extLst>
              <a:ext uri="{FF2B5EF4-FFF2-40B4-BE49-F238E27FC236}">
                <a16:creationId xmlns:a16="http://schemas.microsoft.com/office/drawing/2014/main" id="{FD906C1D-E0E6-4333-98E1-B8ADF4149386}"/>
              </a:ext>
            </a:extLst>
          </p:cNvPr>
          <p:cNvSpPr/>
          <p:nvPr/>
        </p:nvSpPr>
        <p:spPr>
          <a:xfrm>
            <a:off x="4264487"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pic>
        <p:nvPicPr>
          <p:cNvPr id="50" name="图片 49">
            <a:extLst>
              <a:ext uri="{FF2B5EF4-FFF2-40B4-BE49-F238E27FC236}">
                <a16:creationId xmlns:a16="http://schemas.microsoft.com/office/drawing/2014/main" id="{B338F546-750C-496E-B178-5E6A427E016D}"/>
              </a:ext>
            </a:extLst>
          </p:cNvPr>
          <p:cNvPicPr>
            <a:picLocks noChangeAspect="1"/>
          </p:cNvPicPr>
          <p:nvPr/>
        </p:nvPicPr>
        <p:blipFill rotWithShape="1">
          <a:blip r:embed="rId3">
            <a:extLst>
              <a:ext uri="{28A0092B-C50C-407E-A947-70E740481C1C}">
                <a14:useLocalDpi xmlns:a14="http://schemas.microsoft.com/office/drawing/2010/main" val="0"/>
              </a:ext>
            </a:extLst>
          </a:blip>
          <a:srcRect l="63067" t="64234" r="10611" b="7233"/>
          <a:stretch/>
        </p:blipFill>
        <p:spPr>
          <a:xfrm rot="16200000">
            <a:off x="10054510" y="4542126"/>
            <a:ext cx="1624782" cy="2369895"/>
          </a:xfrm>
          <a:prstGeom prst="rect">
            <a:avLst/>
          </a:prstGeom>
        </p:spPr>
      </p:pic>
      <p:pic>
        <p:nvPicPr>
          <p:cNvPr id="52" name="图片 51">
            <a:extLst>
              <a:ext uri="{FF2B5EF4-FFF2-40B4-BE49-F238E27FC236}">
                <a16:creationId xmlns:a16="http://schemas.microsoft.com/office/drawing/2014/main" id="{4B7D1BC6-3407-4953-A335-7364E48FC9DE}"/>
              </a:ext>
            </a:extLst>
          </p:cNvPr>
          <p:cNvPicPr>
            <a:picLocks noChangeAspect="1"/>
          </p:cNvPicPr>
          <p:nvPr/>
        </p:nvPicPr>
        <p:blipFill rotWithShape="1">
          <a:blip r:embed="rId3">
            <a:extLst>
              <a:ext uri="{28A0092B-C50C-407E-A947-70E740481C1C}">
                <a14:useLocalDpi xmlns:a14="http://schemas.microsoft.com/office/drawing/2010/main" val="0"/>
              </a:ext>
            </a:extLst>
          </a:blip>
          <a:srcRect l="63067" t="64234" r="10611" b="4060"/>
          <a:stretch/>
        </p:blipFill>
        <p:spPr>
          <a:xfrm rot="16200000" flipV="1">
            <a:off x="1016791" y="-687024"/>
            <a:ext cx="2393907" cy="4101485"/>
          </a:xfrm>
          <a:prstGeom prst="rect">
            <a:avLst/>
          </a:prstGeom>
        </p:spPr>
      </p:pic>
    </p:spTree>
    <p:extLst>
      <p:ext uri="{BB962C8B-B14F-4D97-AF65-F5344CB8AC3E}">
        <p14:creationId xmlns:p14="http://schemas.microsoft.com/office/powerpoint/2010/main" val="2332450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2"/>
                                        </p:tgtEl>
                                        <p:attrNameLst>
                                          <p:attrName>ppt_y</p:attrName>
                                        </p:attrNameLst>
                                      </p:cBhvr>
                                      <p:tavLst>
                                        <p:tav tm="0">
                                          <p:val>
                                            <p:strVal val="#ppt_y"/>
                                          </p:val>
                                        </p:tav>
                                        <p:tav tm="100000">
                                          <p:val>
                                            <p:strVal val="#ppt_y"/>
                                          </p:val>
                                        </p:tav>
                                      </p:tavLst>
                                    </p:anim>
                                    <p:anim calcmode="lin" valueType="num">
                                      <p:cBhvr>
                                        <p:cTn id="1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1"/>
          <p:cNvGrpSpPr/>
          <p:nvPr/>
        </p:nvGrpSpPr>
        <p:grpSpPr>
          <a:xfrm>
            <a:off x="1763114" y="1531523"/>
            <a:ext cx="1529743" cy="1169156"/>
            <a:chOff x="0" y="0"/>
            <a:chExt cx="1530214" cy="1169156"/>
          </a:xfrm>
        </p:grpSpPr>
        <p:sp>
          <p:nvSpPr>
            <p:cNvPr id="3" name="chenying0907 180"/>
            <p:cNvSpPr/>
            <p:nvPr/>
          </p:nvSpPr>
          <p:spPr>
            <a:xfrm>
              <a:off x="0" y="203199"/>
              <a:ext cx="1087141" cy="550834"/>
            </a:xfrm>
            <a:custGeom>
              <a:avLst/>
              <a:gdLst/>
              <a:ahLst/>
              <a:cxnLst>
                <a:cxn ang="0">
                  <a:pos x="wd2" y="hd2"/>
                </a:cxn>
                <a:cxn ang="5400000">
                  <a:pos x="wd2" y="hd2"/>
                </a:cxn>
                <a:cxn ang="10800000">
                  <a:pos x="wd2" y="hd2"/>
                </a:cxn>
                <a:cxn ang="16200000">
                  <a:pos x="wd2" y="hd2"/>
                </a:cxn>
              </a:cxnLst>
              <a:rect l="0" t="0" r="r" b="b"/>
              <a:pathLst>
                <a:path w="21600" h="21331" extrusionOk="0">
                  <a:moveTo>
                    <a:pt x="21600" y="0"/>
                  </a:moveTo>
                  <a:cubicBezTo>
                    <a:pt x="19532" y="418"/>
                    <a:pt x="1689" y="152"/>
                    <a:pt x="0" y="122"/>
                  </a:cubicBezTo>
                  <a:cubicBezTo>
                    <a:pt x="688" y="2807"/>
                    <a:pt x="3880" y="19337"/>
                    <a:pt x="4116" y="21259"/>
                  </a:cubicBezTo>
                  <a:cubicBezTo>
                    <a:pt x="9519" y="21600"/>
                    <a:pt x="13773" y="20605"/>
                    <a:pt x="18890" y="20744"/>
                  </a:cubicBezTo>
                  <a:cubicBezTo>
                    <a:pt x="18812" y="15990"/>
                    <a:pt x="21237" y="2883"/>
                    <a:pt x="21600" y="0"/>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 name="chenying0907 181"/>
            <p:cNvSpPr/>
            <p:nvPr/>
          </p:nvSpPr>
          <p:spPr>
            <a:xfrm>
              <a:off x="241300" y="723900"/>
              <a:ext cx="711891" cy="242535"/>
            </a:xfrm>
            <a:custGeom>
              <a:avLst/>
              <a:gdLst/>
              <a:ahLst/>
              <a:cxnLst>
                <a:cxn ang="0">
                  <a:pos x="wd2" y="hd2"/>
                </a:cxn>
                <a:cxn ang="5400000">
                  <a:pos x="wd2" y="hd2"/>
                </a:cxn>
                <a:cxn ang="10800000">
                  <a:pos x="wd2" y="hd2"/>
                </a:cxn>
                <a:cxn ang="16200000">
                  <a:pos x="wd2" y="hd2"/>
                </a:cxn>
              </a:cxnLst>
              <a:rect l="0" t="0" r="r" b="b"/>
              <a:pathLst>
                <a:path w="21557" h="21600" extrusionOk="0">
                  <a:moveTo>
                    <a:pt x="21536" y="0"/>
                  </a:moveTo>
                  <a:cubicBezTo>
                    <a:pt x="21537" y="5316"/>
                    <a:pt x="21600" y="14865"/>
                    <a:pt x="21503" y="21600"/>
                  </a:cubicBezTo>
                  <a:cubicBezTo>
                    <a:pt x="15917" y="19594"/>
                    <a:pt x="5170" y="20360"/>
                    <a:pt x="0" y="20359"/>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 name="chenying0907 182"/>
            <p:cNvSpPr/>
            <p:nvPr/>
          </p:nvSpPr>
          <p:spPr>
            <a:xfrm>
              <a:off x="292099" y="1015999"/>
              <a:ext cx="184237" cy="153158"/>
            </a:xfrm>
            <a:custGeom>
              <a:avLst/>
              <a:gdLst/>
              <a:ahLst/>
              <a:cxnLst>
                <a:cxn ang="0">
                  <a:pos x="wd2" y="hd2"/>
                </a:cxn>
                <a:cxn ang="5400000">
                  <a:pos x="wd2" y="hd2"/>
                </a:cxn>
                <a:cxn ang="10800000">
                  <a:pos x="wd2" y="hd2"/>
                </a:cxn>
                <a:cxn ang="16200000">
                  <a:pos x="wd2" y="hd2"/>
                </a:cxn>
              </a:cxnLst>
              <a:rect l="0" t="0" r="r" b="b"/>
              <a:pathLst>
                <a:path w="17791" h="16651" extrusionOk="0">
                  <a:moveTo>
                    <a:pt x="14823" y="2071"/>
                  </a:moveTo>
                  <a:cubicBezTo>
                    <a:pt x="9171" y="-2796"/>
                    <a:pt x="-2707" y="1299"/>
                    <a:pt x="559" y="10329"/>
                  </a:cubicBezTo>
                  <a:cubicBezTo>
                    <a:pt x="2791" y="16498"/>
                    <a:pt x="11156" y="18804"/>
                    <a:pt x="15530" y="14288"/>
                  </a:cubicBezTo>
                  <a:cubicBezTo>
                    <a:pt x="18893" y="10815"/>
                    <a:pt x="18380" y="5137"/>
                    <a:pt x="14823" y="2071"/>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 name="chenying0907 183"/>
            <p:cNvSpPr/>
            <p:nvPr/>
          </p:nvSpPr>
          <p:spPr>
            <a:xfrm>
              <a:off x="787400" y="1015999"/>
              <a:ext cx="190246" cy="149331"/>
            </a:xfrm>
            <a:custGeom>
              <a:avLst/>
              <a:gdLst/>
              <a:ahLst/>
              <a:cxnLst>
                <a:cxn ang="0">
                  <a:pos x="wd2" y="hd2"/>
                </a:cxn>
                <a:cxn ang="5400000">
                  <a:pos x="wd2" y="hd2"/>
                </a:cxn>
                <a:cxn ang="10800000">
                  <a:pos x="wd2" y="hd2"/>
                </a:cxn>
                <a:cxn ang="16200000">
                  <a:pos x="wd2" y="hd2"/>
                </a:cxn>
              </a:cxnLst>
              <a:rect l="0" t="0" r="r" b="b"/>
              <a:pathLst>
                <a:path w="16541" h="13729" extrusionOk="0">
                  <a:moveTo>
                    <a:pt x="16530" y="5625"/>
                  </a:moveTo>
                  <a:cubicBezTo>
                    <a:pt x="16984" y="-3408"/>
                    <a:pt x="3664" y="46"/>
                    <a:pt x="961" y="4842"/>
                  </a:cubicBezTo>
                  <a:cubicBezTo>
                    <a:pt x="-4616" y="14734"/>
                    <a:pt x="15889" y="18192"/>
                    <a:pt x="16530" y="5625"/>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 name="chenying0907 184"/>
            <p:cNvSpPr/>
            <p:nvPr/>
          </p:nvSpPr>
          <p:spPr>
            <a:xfrm>
              <a:off x="1092200" y="38100"/>
              <a:ext cx="279400" cy="157312"/>
            </a:xfrm>
            <a:custGeom>
              <a:avLst/>
              <a:gdLst/>
              <a:ahLst/>
              <a:cxnLst>
                <a:cxn ang="0">
                  <a:pos x="wd2" y="hd2"/>
                </a:cxn>
                <a:cxn ang="5400000">
                  <a:pos x="wd2" y="hd2"/>
                </a:cxn>
                <a:cxn ang="10800000">
                  <a:pos x="wd2" y="hd2"/>
                </a:cxn>
                <a:cxn ang="16200000">
                  <a:pos x="wd2" y="hd2"/>
                </a:cxn>
              </a:cxnLst>
              <a:rect l="0" t="0" r="r" b="b"/>
              <a:pathLst>
                <a:path w="21600" h="21589" extrusionOk="0">
                  <a:moveTo>
                    <a:pt x="0" y="21589"/>
                  </a:moveTo>
                  <a:cubicBezTo>
                    <a:pt x="1227" y="10566"/>
                    <a:pt x="4418" y="0"/>
                    <a:pt x="4418" y="0"/>
                  </a:cubicBezTo>
                  <a:cubicBezTo>
                    <a:pt x="4418" y="0"/>
                    <a:pt x="17320" y="-11"/>
                    <a:pt x="21600" y="1452"/>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 name="chenying0907 185"/>
            <p:cNvSpPr/>
            <p:nvPr/>
          </p:nvSpPr>
          <p:spPr>
            <a:xfrm>
              <a:off x="1371600" y="-1"/>
              <a:ext cx="158615" cy="153487"/>
            </a:xfrm>
            <a:custGeom>
              <a:avLst/>
              <a:gdLst/>
              <a:ahLst/>
              <a:cxnLst>
                <a:cxn ang="0">
                  <a:pos x="wd2" y="hd2"/>
                </a:cxn>
                <a:cxn ang="5400000">
                  <a:pos x="wd2" y="hd2"/>
                </a:cxn>
                <a:cxn ang="10800000">
                  <a:pos x="wd2" y="hd2"/>
                </a:cxn>
                <a:cxn ang="16200000">
                  <a:pos x="wd2" y="hd2"/>
                </a:cxn>
              </a:cxnLst>
              <a:rect l="0" t="0" r="r" b="b"/>
              <a:pathLst>
                <a:path w="13267" h="16604" extrusionOk="0">
                  <a:moveTo>
                    <a:pt x="8629" y="257"/>
                  </a:moveTo>
                  <a:cubicBezTo>
                    <a:pt x="1044" y="-2131"/>
                    <a:pt x="-3928" y="12825"/>
                    <a:pt x="4102" y="16166"/>
                  </a:cubicBezTo>
                  <a:cubicBezTo>
                    <a:pt x="12041" y="19469"/>
                    <a:pt x="17672" y="3103"/>
                    <a:pt x="8629" y="257"/>
                  </a:cubicBezTo>
                  <a:close/>
                </a:path>
              </a:pathLst>
            </a:custGeom>
            <a:solidFill>
              <a:srgbClr val="FDD67A"/>
            </a:solid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 name="chenying0907 186"/>
            <p:cNvSpPr/>
            <p:nvPr/>
          </p:nvSpPr>
          <p:spPr>
            <a:xfrm>
              <a:off x="114300" y="457199"/>
              <a:ext cx="855130" cy="25397"/>
            </a:xfrm>
            <a:custGeom>
              <a:avLst/>
              <a:gdLst/>
              <a:ahLst/>
              <a:cxnLst>
                <a:cxn ang="0">
                  <a:pos x="wd2" y="hd2"/>
                </a:cxn>
                <a:cxn ang="5400000">
                  <a:pos x="wd2" y="hd2"/>
                </a:cxn>
                <a:cxn ang="10800000">
                  <a:pos x="wd2" y="hd2"/>
                </a:cxn>
                <a:cxn ang="16200000">
                  <a:pos x="wd2" y="hd2"/>
                </a:cxn>
              </a:cxnLst>
              <a:rect l="0" t="0" r="r" b="b"/>
              <a:pathLst>
                <a:path w="21600" h="10718" extrusionOk="0">
                  <a:moveTo>
                    <a:pt x="0" y="10718"/>
                  </a:moveTo>
                  <a:cubicBezTo>
                    <a:pt x="6815" y="-10882"/>
                    <a:pt x="14605" y="6784"/>
                    <a:pt x="21600" y="7145"/>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 name="chenying0907 187"/>
            <p:cNvSpPr/>
            <p:nvPr/>
          </p:nvSpPr>
          <p:spPr>
            <a:xfrm>
              <a:off x="139700" y="215900"/>
              <a:ext cx="135471" cy="245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64" y="7348"/>
                    <a:pt x="6577" y="14250"/>
                    <a:pt x="0" y="2160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 name="chenying0907 188"/>
            <p:cNvSpPr/>
            <p:nvPr/>
          </p:nvSpPr>
          <p:spPr>
            <a:xfrm>
              <a:off x="215900" y="2159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854" y="20063"/>
                    <a:pt x="5471" y="16499"/>
                    <a:pt x="7529" y="14064"/>
                  </a:cubicBezTo>
                  <a:cubicBezTo>
                    <a:pt x="10391" y="10676"/>
                    <a:pt x="13587" y="7565"/>
                    <a:pt x="16922" y="4371"/>
                  </a:cubicBezTo>
                  <a:cubicBezTo>
                    <a:pt x="18466" y="2892"/>
                    <a:pt x="19836" y="1336"/>
                    <a:pt x="21600" y="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 name="chenying0907 189"/>
            <p:cNvSpPr/>
            <p:nvPr/>
          </p:nvSpPr>
          <p:spPr>
            <a:xfrm>
              <a:off x="520700" y="2286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262" y="16200"/>
                    <a:pt x="11372" y="10845"/>
                    <a:pt x="16190" y="5663"/>
                  </a:cubicBezTo>
                  <a:cubicBezTo>
                    <a:pt x="17799" y="3933"/>
                    <a:pt x="20928" y="1483"/>
                    <a:pt x="21600" y="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 name="chenying0907 190"/>
            <p:cNvSpPr/>
            <p:nvPr/>
          </p:nvSpPr>
          <p:spPr>
            <a:xfrm>
              <a:off x="774700" y="406400"/>
              <a:ext cx="247650" cy="325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908" y="14861"/>
                    <a:pt x="14584" y="7020"/>
                    <a:pt x="21600" y="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14" name="Group 31"/>
          <p:cNvGrpSpPr/>
          <p:nvPr/>
        </p:nvGrpSpPr>
        <p:grpSpPr>
          <a:xfrm>
            <a:off x="6902692" y="4049263"/>
            <a:ext cx="1125258" cy="1488867"/>
            <a:chOff x="0" y="0"/>
            <a:chExt cx="1125603" cy="1488866"/>
          </a:xfrm>
        </p:grpSpPr>
        <p:sp>
          <p:nvSpPr>
            <p:cNvPr id="15" name="chenying0907 24"/>
            <p:cNvSpPr/>
            <p:nvPr/>
          </p:nvSpPr>
          <p:spPr>
            <a:xfrm>
              <a:off x="380999" y="0"/>
              <a:ext cx="226807" cy="761964"/>
            </a:xfrm>
            <a:custGeom>
              <a:avLst/>
              <a:gdLst/>
              <a:ahLst/>
              <a:cxnLst>
                <a:cxn ang="0">
                  <a:pos x="wd2" y="hd2"/>
                </a:cxn>
                <a:cxn ang="5400000">
                  <a:pos x="wd2" y="hd2"/>
                </a:cxn>
                <a:cxn ang="10800000">
                  <a:pos x="wd2" y="hd2"/>
                </a:cxn>
                <a:cxn ang="16200000">
                  <a:pos x="wd2" y="hd2"/>
                </a:cxn>
              </a:cxnLst>
              <a:rect l="0" t="0" r="r" b="b"/>
              <a:pathLst>
                <a:path w="10841" h="21600" extrusionOk="0">
                  <a:moveTo>
                    <a:pt x="4677" y="0"/>
                  </a:moveTo>
                  <a:cubicBezTo>
                    <a:pt x="2118" y="4759"/>
                    <a:pt x="-2719" y="5881"/>
                    <a:pt x="1960" y="10293"/>
                  </a:cubicBezTo>
                  <a:cubicBezTo>
                    <a:pt x="6607" y="14674"/>
                    <a:pt x="18881" y="17537"/>
                    <a:pt x="2856" y="2160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6" name="chenying0907 25"/>
            <p:cNvSpPr/>
            <p:nvPr/>
          </p:nvSpPr>
          <p:spPr>
            <a:xfrm>
              <a:off x="508000" y="304800"/>
              <a:ext cx="364439" cy="457181"/>
            </a:xfrm>
            <a:custGeom>
              <a:avLst/>
              <a:gdLst/>
              <a:ahLst/>
              <a:cxnLst>
                <a:cxn ang="0">
                  <a:pos x="wd2" y="hd2"/>
                </a:cxn>
                <a:cxn ang="5400000">
                  <a:pos x="wd2" y="hd2"/>
                </a:cxn>
                <a:cxn ang="10800000">
                  <a:pos x="wd2" y="hd2"/>
                </a:cxn>
                <a:cxn ang="16200000">
                  <a:pos x="wd2" y="hd2"/>
                </a:cxn>
              </a:cxnLst>
              <a:rect l="0" t="0" r="r" b="b"/>
              <a:pathLst>
                <a:path w="13165" h="21600" extrusionOk="0">
                  <a:moveTo>
                    <a:pt x="9200" y="21600"/>
                  </a:moveTo>
                  <a:cubicBezTo>
                    <a:pt x="21600" y="15776"/>
                    <a:pt x="1051" y="6083"/>
                    <a:pt x="0" y="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7" name="chenying0907 26"/>
            <p:cNvSpPr/>
            <p:nvPr/>
          </p:nvSpPr>
          <p:spPr>
            <a:xfrm>
              <a:off x="101599" y="825500"/>
              <a:ext cx="896996" cy="185462"/>
            </a:xfrm>
            <a:custGeom>
              <a:avLst/>
              <a:gdLst/>
              <a:ahLst/>
              <a:cxnLst>
                <a:cxn ang="0">
                  <a:pos x="wd2" y="hd2"/>
                </a:cxn>
                <a:cxn ang="5400000">
                  <a:pos x="wd2" y="hd2"/>
                </a:cxn>
                <a:cxn ang="10800000">
                  <a:pos x="wd2" y="hd2"/>
                </a:cxn>
                <a:cxn ang="16200000">
                  <a:pos x="wd2" y="hd2"/>
                </a:cxn>
              </a:cxnLst>
              <a:rect l="0" t="0" r="r" b="b"/>
              <a:pathLst>
                <a:path w="20671" h="20309" extrusionOk="0">
                  <a:moveTo>
                    <a:pt x="19855" y="13107"/>
                  </a:moveTo>
                  <a:cubicBezTo>
                    <a:pt x="20187" y="12071"/>
                    <a:pt x="20465" y="10866"/>
                    <a:pt x="20671" y="9462"/>
                  </a:cubicBezTo>
                  <a:cubicBezTo>
                    <a:pt x="18437" y="-1026"/>
                    <a:pt x="14577" y="-41"/>
                    <a:pt x="11431" y="75"/>
                  </a:cubicBezTo>
                  <a:cubicBezTo>
                    <a:pt x="9715" y="139"/>
                    <a:pt x="7348" y="702"/>
                    <a:pt x="4860" y="2689"/>
                  </a:cubicBezTo>
                  <a:cubicBezTo>
                    <a:pt x="3720" y="3598"/>
                    <a:pt x="676" y="5547"/>
                    <a:pt x="58" y="11102"/>
                  </a:cubicBezTo>
                  <a:cubicBezTo>
                    <a:pt x="-929" y="19995"/>
                    <a:pt x="10843" y="20574"/>
                    <a:pt x="11702" y="20241"/>
                  </a:cubicBezTo>
                  <a:cubicBezTo>
                    <a:pt x="13617" y="19497"/>
                    <a:pt x="17786" y="19574"/>
                    <a:pt x="19855" y="13107"/>
                  </a:cubicBezTo>
                  <a:close/>
                </a:path>
              </a:pathLst>
            </a:custGeom>
            <a:solidFill>
              <a:srgbClr val="E7E4EA"/>
            </a:solid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8" name="chenying0907 27"/>
            <p:cNvSpPr/>
            <p:nvPr/>
          </p:nvSpPr>
          <p:spPr>
            <a:xfrm>
              <a:off x="101600" y="927100"/>
              <a:ext cx="900857" cy="391738"/>
            </a:xfrm>
            <a:custGeom>
              <a:avLst/>
              <a:gdLst/>
              <a:ahLst/>
              <a:cxnLst>
                <a:cxn ang="0">
                  <a:pos x="wd2" y="hd2"/>
                </a:cxn>
                <a:cxn ang="5400000">
                  <a:pos x="wd2" y="hd2"/>
                </a:cxn>
                <a:cxn ang="10800000">
                  <a:pos x="wd2" y="hd2"/>
                </a:cxn>
                <a:cxn ang="16200000">
                  <a:pos x="wd2" y="hd2"/>
                </a:cxn>
              </a:cxnLst>
              <a:rect l="0" t="0" r="r" b="b"/>
              <a:pathLst>
                <a:path w="21600" h="20779" extrusionOk="0">
                  <a:moveTo>
                    <a:pt x="0" y="1011"/>
                  </a:moveTo>
                  <a:cubicBezTo>
                    <a:pt x="1020" y="10161"/>
                    <a:pt x="4609" y="21600"/>
                    <a:pt x="10434" y="20732"/>
                  </a:cubicBezTo>
                  <a:cubicBezTo>
                    <a:pt x="16012" y="19902"/>
                    <a:pt x="19225" y="10030"/>
                    <a:pt x="21600" y="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9" name="chenying0907 28"/>
            <p:cNvSpPr/>
            <p:nvPr/>
          </p:nvSpPr>
          <p:spPr>
            <a:xfrm>
              <a:off x="762000" y="977899"/>
              <a:ext cx="363604" cy="254525"/>
            </a:xfrm>
            <a:custGeom>
              <a:avLst/>
              <a:gdLst/>
              <a:ahLst/>
              <a:cxnLst>
                <a:cxn ang="0">
                  <a:pos x="wd2" y="hd2"/>
                </a:cxn>
                <a:cxn ang="5400000">
                  <a:pos x="wd2" y="hd2"/>
                </a:cxn>
                <a:cxn ang="10800000">
                  <a:pos x="wd2" y="hd2"/>
                </a:cxn>
                <a:cxn ang="16200000">
                  <a:pos x="wd2" y="hd2"/>
                </a:cxn>
              </a:cxnLst>
              <a:rect l="0" t="0" r="r" b="b"/>
              <a:pathLst>
                <a:path w="19393" h="19452" extrusionOk="0">
                  <a:moveTo>
                    <a:pt x="9504" y="4082"/>
                  </a:moveTo>
                  <a:cubicBezTo>
                    <a:pt x="10956" y="2606"/>
                    <a:pt x="17556" y="-2148"/>
                    <a:pt x="19170" y="1128"/>
                  </a:cubicBezTo>
                  <a:cubicBezTo>
                    <a:pt x="21600" y="6062"/>
                    <a:pt x="3448" y="17994"/>
                    <a:pt x="0" y="19452"/>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0" name="chenying0907 29"/>
            <p:cNvSpPr/>
            <p:nvPr/>
          </p:nvSpPr>
          <p:spPr>
            <a:xfrm>
              <a:off x="-1" y="1219200"/>
              <a:ext cx="1086587" cy="269667"/>
            </a:xfrm>
            <a:custGeom>
              <a:avLst/>
              <a:gdLst/>
              <a:ahLst/>
              <a:cxnLst>
                <a:cxn ang="0">
                  <a:pos x="wd2" y="hd2"/>
                </a:cxn>
                <a:cxn ang="5400000">
                  <a:pos x="wd2" y="hd2"/>
                </a:cxn>
                <a:cxn ang="10800000">
                  <a:pos x="wd2" y="hd2"/>
                </a:cxn>
                <a:cxn ang="16200000">
                  <a:pos x="wd2" y="hd2"/>
                </a:cxn>
              </a:cxnLst>
              <a:rect l="0" t="0" r="r" b="b"/>
              <a:pathLst>
                <a:path w="20729" h="20016" extrusionOk="0">
                  <a:moveTo>
                    <a:pt x="5008" y="210"/>
                  </a:moveTo>
                  <a:cubicBezTo>
                    <a:pt x="3795" y="1406"/>
                    <a:pt x="604" y="1401"/>
                    <a:pt x="82" y="7068"/>
                  </a:cubicBezTo>
                  <a:cubicBezTo>
                    <a:pt x="-484" y="13210"/>
                    <a:pt x="2029" y="15022"/>
                    <a:pt x="3033" y="16100"/>
                  </a:cubicBezTo>
                  <a:cubicBezTo>
                    <a:pt x="7369" y="20760"/>
                    <a:pt x="12891" y="21600"/>
                    <a:pt x="17228" y="16770"/>
                  </a:cubicBezTo>
                  <a:cubicBezTo>
                    <a:pt x="18224" y="15661"/>
                    <a:pt x="20447" y="12562"/>
                    <a:pt x="20703" y="8072"/>
                  </a:cubicBezTo>
                  <a:cubicBezTo>
                    <a:pt x="21116" y="840"/>
                    <a:pt x="16362" y="651"/>
                    <a:pt x="15265" y="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1" name="chenying0907 30"/>
            <p:cNvSpPr/>
            <p:nvPr/>
          </p:nvSpPr>
          <p:spPr>
            <a:xfrm>
              <a:off x="203199" y="584200"/>
              <a:ext cx="188035" cy="323858"/>
            </a:xfrm>
            <a:custGeom>
              <a:avLst/>
              <a:gdLst/>
              <a:ahLst/>
              <a:cxnLst>
                <a:cxn ang="0">
                  <a:pos x="wd2" y="hd2"/>
                </a:cxn>
                <a:cxn ang="5400000">
                  <a:pos x="wd2" y="hd2"/>
                </a:cxn>
                <a:cxn ang="10800000">
                  <a:pos x="wd2" y="hd2"/>
                </a:cxn>
                <a:cxn ang="16200000">
                  <a:pos x="wd2" y="hd2"/>
                </a:cxn>
              </a:cxnLst>
              <a:rect l="0" t="0" r="r" b="b"/>
              <a:pathLst>
                <a:path w="17904" h="21544" extrusionOk="0">
                  <a:moveTo>
                    <a:pt x="15405" y="0"/>
                  </a:moveTo>
                  <a:cubicBezTo>
                    <a:pt x="21507" y="5087"/>
                    <a:pt x="15299" y="7621"/>
                    <a:pt x="8897" y="9820"/>
                  </a:cubicBezTo>
                  <a:cubicBezTo>
                    <a:pt x="5317" y="11050"/>
                    <a:pt x="82" y="11552"/>
                    <a:pt x="0" y="15413"/>
                  </a:cubicBezTo>
                  <a:cubicBezTo>
                    <a:pt x="-93" y="19790"/>
                    <a:pt x="11124" y="21600"/>
                    <a:pt x="15405" y="21542"/>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22" name="Group 191"/>
          <p:cNvGrpSpPr/>
          <p:nvPr/>
        </p:nvGrpSpPr>
        <p:grpSpPr>
          <a:xfrm>
            <a:off x="1728606" y="4092195"/>
            <a:ext cx="1509685" cy="1403000"/>
            <a:chOff x="0" y="0"/>
            <a:chExt cx="1692202" cy="1572135"/>
          </a:xfrm>
        </p:grpSpPr>
        <p:grpSp>
          <p:nvGrpSpPr>
            <p:cNvPr id="23" name="Group 181"/>
            <p:cNvGrpSpPr/>
            <p:nvPr/>
          </p:nvGrpSpPr>
          <p:grpSpPr>
            <a:xfrm>
              <a:off x="-1" y="63499"/>
              <a:ext cx="1225623" cy="1508637"/>
              <a:chOff x="0" y="0"/>
              <a:chExt cx="1225621" cy="1508635"/>
            </a:xfrm>
          </p:grpSpPr>
          <p:sp>
            <p:nvSpPr>
              <p:cNvPr id="51" name="chenying0907 177"/>
              <p:cNvSpPr/>
              <p:nvPr/>
            </p:nvSpPr>
            <p:spPr>
              <a:xfrm>
                <a:off x="-1" y="-1"/>
                <a:ext cx="1225623" cy="1508637"/>
              </a:xfrm>
              <a:custGeom>
                <a:avLst/>
                <a:gdLst/>
                <a:ahLst/>
                <a:cxnLst>
                  <a:cxn ang="0">
                    <a:pos x="wd2" y="hd2"/>
                  </a:cxn>
                  <a:cxn ang="5400000">
                    <a:pos x="wd2" y="hd2"/>
                  </a:cxn>
                  <a:cxn ang="10800000">
                    <a:pos x="wd2" y="hd2"/>
                  </a:cxn>
                  <a:cxn ang="16200000">
                    <a:pos x="wd2" y="hd2"/>
                  </a:cxn>
                </a:cxnLst>
                <a:rect l="0" t="0" r="r" b="b"/>
                <a:pathLst>
                  <a:path w="19738" h="20536" extrusionOk="0">
                    <a:moveTo>
                      <a:pt x="19520" y="6663"/>
                    </a:moveTo>
                    <a:cubicBezTo>
                      <a:pt x="19716" y="4387"/>
                      <a:pt x="20507" y="594"/>
                      <a:pt x="17060" y="434"/>
                    </a:cubicBezTo>
                    <a:cubicBezTo>
                      <a:pt x="12776" y="235"/>
                      <a:pt x="2535" y="-769"/>
                      <a:pt x="1476" y="1186"/>
                    </a:cubicBezTo>
                    <a:cubicBezTo>
                      <a:pt x="531" y="2931"/>
                      <a:pt x="333" y="7088"/>
                      <a:pt x="320" y="9016"/>
                    </a:cubicBezTo>
                    <a:cubicBezTo>
                      <a:pt x="300" y="11991"/>
                      <a:pt x="-1093" y="19381"/>
                      <a:pt x="2091" y="20026"/>
                    </a:cubicBezTo>
                    <a:cubicBezTo>
                      <a:pt x="6072" y="20831"/>
                      <a:pt x="13185" y="20505"/>
                      <a:pt x="17403" y="20246"/>
                    </a:cubicBezTo>
                    <a:cubicBezTo>
                      <a:pt x="19918" y="20091"/>
                      <a:pt x="19012" y="16325"/>
                      <a:pt x="19145" y="14531"/>
                    </a:cubicBezTo>
                    <a:cubicBezTo>
                      <a:pt x="19244" y="13188"/>
                      <a:pt x="19411" y="7939"/>
                      <a:pt x="19520" y="6663"/>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2" name="chenying0907 178"/>
              <p:cNvSpPr/>
              <p:nvPr/>
            </p:nvSpPr>
            <p:spPr>
              <a:xfrm>
                <a:off x="152399" y="177800"/>
                <a:ext cx="911322" cy="1090693"/>
              </a:xfrm>
              <a:custGeom>
                <a:avLst/>
                <a:gdLst/>
                <a:ahLst/>
                <a:cxnLst>
                  <a:cxn ang="0">
                    <a:pos x="wd2" y="hd2"/>
                  </a:cxn>
                  <a:cxn ang="5400000">
                    <a:pos x="wd2" y="hd2"/>
                  </a:cxn>
                  <a:cxn ang="10800000">
                    <a:pos x="wd2" y="hd2"/>
                  </a:cxn>
                  <a:cxn ang="16200000">
                    <a:pos x="wd2" y="hd2"/>
                  </a:cxn>
                </a:cxnLst>
                <a:rect l="0" t="0" r="r" b="b"/>
                <a:pathLst>
                  <a:path w="20694" h="20824" extrusionOk="0">
                    <a:moveTo>
                      <a:pt x="19260" y="20629"/>
                    </a:moveTo>
                    <a:cubicBezTo>
                      <a:pt x="14949" y="20977"/>
                      <a:pt x="10812" y="20772"/>
                      <a:pt x="6492" y="20677"/>
                    </a:cubicBezTo>
                    <a:cubicBezTo>
                      <a:pt x="4148" y="20626"/>
                      <a:pt x="3161" y="20883"/>
                      <a:pt x="793" y="20715"/>
                    </a:cubicBezTo>
                    <a:cubicBezTo>
                      <a:pt x="-906" y="20595"/>
                      <a:pt x="570" y="2257"/>
                      <a:pt x="1126" y="640"/>
                    </a:cubicBezTo>
                    <a:cubicBezTo>
                      <a:pt x="7448" y="-623"/>
                      <a:pt x="14260" y="271"/>
                      <a:pt x="20694" y="871"/>
                    </a:cubicBezTo>
                    <a:cubicBezTo>
                      <a:pt x="20484" y="852"/>
                      <a:pt x="20367" y="2889"/>
                      <a:pt x="20359" y="2986"/>
                    </a:cubicBezTo>
                    <a:cubicBezTo>
                      <a:pt x="20257" y="4363"/>
                      <a:pt x="19755" y="20587"/>
                      <a:pt x="19670" y="20595"/>
                    </a:cubicBezTo>
                    <a:cubicBezTo>
                      <a:pt x="19533" y="20607"/>
                      <a:pt x="19396" y="20618"/>
                      <a:pt x="19260" y="20629"/>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3" name="chenying0907 179"/>
              <p:cNvSpPr/>
              <p:nvPr/>
            </p:nvSpPr>
            <p:spPr>
              <a:xfrm>
                <a:off x="520700" y="1333499"/>
                <a:ext cx="133477" cy="91318"/>
              </a:xfrm>
              <a:custGeom>
                <a:avLst/>
                <a:gdLst/>
                <a:ahLst/>
                <a:cxnLst>
                  <a:cxn ang="0">
                    <a:pos x="wd2" y="hd2"/>
                  </a:cxn>
                  <a:cxn ang="5400000">
                    <a:pos x="wd2" y="hd2"/>
                  </a:cxn>
                  <a:cxn ang="10800000">
                    <a:pos x="wd2" y="hd2"/>
                  </a:cxn>
                  <a:cxn ang="16200000">
                    <a:pos x="wd2" y="hd2"/>
                  </a:cxn>
                </a:cxnLst>
                <a:rect l="0" t="0" r="r" b="b"/>
                <a:pathLst>
                  <a:path w="12313" h="14046" extrusionOk="0">
                    <a:moveTo>
                      <a:pt x="11167" y="10122"/>
                    </a:moveTo>
                    <a:cubicBezTo>
                      <a:pt x="15107" y="368"/>
                      <a:pt x="7968" y="-2007"/>
                      <a:pt x="3640" y="1585"/>
                    </a:cubicBezTo>
                    <a:cubicBezTo>
                      <a:pt x="-6493" y="9996"/>
                      <a:pt x="7342" y="19593"/>
                      <a:pt x="11167" y="10122"/>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4" name="chenying0907 180"/>
              <p:cNvSpPr/>
              <p:nvPr/>
            </p:nvSpPr>
            <p:spPr>
              <a:xfrm flipH="1" flipV="1">
                <a:off x="536067" y="88899"/>
                <a:ext cx="86234" cy="1"/>
              </a:xfrm>
              <a:prstGeom prst="line">
                <a:avLst/>
              </a:pr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24" name="Group 185"/>
            <p:cNvGrpSpPr/>
            <p:nvPr/>
          </p:nvGrpSpPr>
          <p:grpSpPr>
            <a:xfrm>
              <a:off x="228599" y="812800"/>
              <a:ext cx="476366" cy="503623"/>
              <a:chOff x="0" y="0"/>
              <a:chExt cx="476364" cy="503622"/>
            </a:xfrm>
          </p:grpSpPr>
          <p:sp>
            <p:nvSpPr>
              <p:cNvPr id="48" name="chenying0907 182"/>
              <p:cNvSpPr/>
              <p:nvPr/>
            </p:nvSpPr>
            <p:spPr>
              <a:xfrm>
                <a:off x="76200" y="190500"/>
                <a:ext cx="397116" cy="285608"/>
              </a:xfrm>
              <a:custGeom>
                <a:avLst/>
                <a:gdLst/>
                <a:ahLst/>
                <a:cxnLst>
                  <a:cxn ang="0">
                    <a:pos x="wd2" y="hd2"/>
                  </a:cxn>
                  <a:cxn ang="5400000">
                    <a:pos x="wd2" y="hd2"/>
                  </a:cxn>
                  <a:cxn ang="10800000">
                    <a:pos x="wd2" y="hd2"/>
                  </a:cxn>
                  <a:cxn ang="16200000">
                    <a:pos x="wd2" y="hd2"/>
                  </a:cxn>
                </a:cxnLst>
                <a:rect l="0" t="0" r="r" b="b"/>
                <a:pathLst>
                  <a:path w="21281" h="21022" extrusionOk="0">
                    <a:moveTo>
                      <a:pt x="14158" y="1797"/>
                    </a:moveTo>
                    <a:cubicBezTo>
                      <a:pt x="16682" y="3576"/>
                      <a:pt x="18515" y="6261"/>
                      <a:pt x="19377" y="9997"/>
                    </a:cubicBezTo>
                    <a:cubicBezTo>
                      <a:pt x="20066" y="12984"/>
                      <a:pt x="21421" y="17932"/>
                      <a:pt x="21269" y="21022"/>
                    </a:cubicBezTo>
                    <a:cubicBezTo>
                      <a:pt x="15103" y="14127"/>
                      <a:pt x="8404" y="5305"/>
                      <a:pt x="5" y="6602"/>
                    </a:cubicBezTo>
                    <a:cubicBezTo>
                      <a:pt x="-179" y="4102"/>
                      <a:pt x="4665" y="1207"/>
                      <a:pt x="5912" y="648"/>
                    </a:cubicBezTo>
                    <a:cubicBezTo>
                      <a:pt x="8643" y="-578"/>
                      <a:pt x="11623" y="9"/>
                      <a:pt x="14158" y="1797"/>
                    </a:cubicBezTo>
                    <a:close/>
                  </a:path>
                </a:pathLst>
              </a:custGeom>
              <a:solidFill>
                <a:srgbClr val="E7E4EA"/>
              </a:solidFill>
              <a:ln w="12700" cap="flat">
                <a:solidFill>
                  <a:schemeClr val="tx1">
                    <a:lumMod val="75000"/>
                    <a:lumOff val="25000"/>
                  </a:schemeClr>
                </a:solidFill>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9" name="chenying0907 183"/>
              <p:cNvSpPr/>
              <p:nvPr/>
            </p:nvSpPr>
            <p:spPr>
              <a:xfrm>
                <a:off x="127000" y="0"/>
                <a:ext cx="181931" cy="179434"/>
              </a:xfrm>
              <a:custGeom>
                <a:avLst/>
                <a:gdLst/>
                <a:ahLst/>
                <a:cxnLst>
                  <a:cxn ang="0">
                    <a:pos x="wd2" y="hd2"/>
                  </a:cxn>
                  <a:cxn ang="5400000">
                    <a:pos x="wd2" y="hd2"/>
                  </a:cxn>
                  <a:cxn ang="10800000">
                    <a:pos x="wd2" y="hd2"/>
                  </a:cxn>
                  <a:cxn ang="16200000">
                    <a:pos x="wd2" y="hd2"/>
                  </a:cxn>
                </a:cxnLst>
                <a:rect l="0" t="0" r="r" b="b"/>
                <a:pathLst>
                  <a:path w="19504" h="17631" extrusionOk="0">
                    <a:moveTo>
                      <a:pt x="14623" y="16680"/>
                    </a:moveTo>
                    <a:cubicBezTo>
                      <a:pt x="18650" y="14507"/>
                      <a:pt x="20734" y="9487"/>
                      <a:pt x="18736" y="5635"/>
                    </a:cubicBezTo>
                    <a:cubicBezTo>
                      <a:pt x="14465" y="-2596"/>
                      <a:pt x="1634" y="-1709"/>
                      <a:pt x="70" y="7633"/>
                    </a:cubicBezTo>
                    <a:cubicBezTo>
                      <a:pt x="-866" y="13225"/>
                      <a:pt x="7832" y="19004"/>
                      <a:pt x="13070" y="17339"/>
                    </a:cubicBezTo>
                    <a:cubicBezTo>
                      <a:pt x="13614" y="17166"/>
                      <a:pt x="14133" y="16945"/>
                      <a:pt x="14623" y="16680"/>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0" name="chenying0907 184"/>
              <p:cNvSpPr/>
              <p:nvPr/>
            </p:nvSpPr>
            <p:spPr>
              <a:xfrm>
                <a:off x="-1" y="190500"/>
                <a:ext cx="476366" cy="313123"/>
              </a:xfrm>
              <a:custGeom>
                <a:avLst/>
                <a:gdLst/>
                <a:ahLst/>
                <a:cxnLst>
                  <a:cxn ang="0">
                    <a:pos x="wd2" y="hd2"/>
                  </a:cxn>
                  <a:cxn ang="5400000">
                    <a:pos x="wd2" y="hd2"/>
                  </a:cxn>
                  <a:cxn ang="10800000">
                    <a:pos x="wd2" y="hd2"/>
                  </a:cxn>
                  <a:cxn ang="16200000">
                    <a:pos x="wd2" y="hd2"/>
                  </a:cxn>
                </a:cxnLst>
                <a:rect l="0" t="0" r="r" b="b"/>
                <a:pathLst>
                  <a:path w="21379" h="17643" extrusionOk="0">
                    <a:moveTo>
                      <a:pt x="5" y="16927"/>
                    </a:moveTo>
                    <a:cubicBezTo>
                      <a:pt x="-221" y="7199"/>
                      <a:pt x="7020" y="-3957"/>
                      <a:pt x="15308" y="1386"/>
                    </a:cubicBezTo>
                    <a:cubicBezTo>
                      <a:pt x="21361" y="5288"/>
                      <a:pt x="19392" y="11416"/>
                      <a:pt x="21379" y="17643"/>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25" name="Group 190"/>
            <p:cNvGrpSpPr/>
            <p:nvPr/>
          </p:nvGrpSpPr>
          <p:grpSpPr>
            <a:xfrm>
              <a:off x="609600" y="0"/>
              <a:ext cx="1082603" cy="860676"/>
              <a:chOff x="0" y="0"/>
              <a:chExt cx="1082602" cy="860675"/>
            </a:xfrm>
          </p:grpSpPr>
          <p:sp>
            <p:nvSpPr>
              <p:cNvPr id="44" name="chenying0907 186"/>
              <p:cNvSpPr/>
              <p:nvPr/>
            </p:nvSpPr>
            <p:spPr>
              <a:xfrm>
                <a:off x="0" y="0"/>
                <a:ext cx="1082603" cy="860676"/>
              </a:xfrm>
              <a:custGeom>
                <a:avLst/>
                <a:gdLst/>
                <a:ahLst/>
                <a:cxnLst>
                  <a:cxn ang="0">
                    <a:pos x="wd2" y="hd2"/>
                  </a:cxn>
                  <a:cxn ang="5400000">
                    <a:pos x="wd2" y="hd2"/>
                  </a:cxn>
                  <a:cxn ang="10800000">
                    <a:pos x="wd2" y="hd2"/>
                  </a:cxn>
                  <a:cxn ang="16200000">
                    <a:pos x="wd2" y="hd2"/>
                  </a:cxn>
                </a:cxnLst>
                <a:rect l="0" t="0" r="r" b="b"/>
                <a:pathLst>
                  <a:path w="20055" h="17582" extrusionOk="0">
                    <a:moveTo>
                      <a:pt x="0" y="15955"/>
                    </a:moveTo>
                    <a:cubicBezTo>
                      <a:pt x="881" y="14662"/>
                      <a:pt x="1639" y="14696"/>
                      <a:pt x="1732" y="12872"/>
                    </a:cubicBezTo>
                    <a:cubicBezTo>
                      <a:pt x="1794" y="11654"/>
                      <a:pt x="1362" y="10468"/>
                      <a:pt x="1327" y="9258"/>
                    </a:cubicBezTo>
                    <a:cubicBezTo>
                      <a:pt x="1258" y="6916"/>
                      <a:pt x="2530" y="4246"/>
                      <a:pt x="4019" y="2639"/>
                    </a:cubicBezTo>
                    <a:cubicBezTo>
                      <a:pt x="9158" y="-2909"/>
                      <a:pt x="17985" y="937"/>
                      <a:pt x="19753" y="8182"/>
                    </a:cubicBezTo>
                    <a:cubicBezTo>
                      <a:pt x="21600" y="15750"/>
                      <a:pt x="14606" y="18691"/>
                      <a:pt x="9089" y="17212"/>
                    </a:cubicBezTo>
                    <a:cubicBezTo>
                      <a:pt x="6445" y="16503"/>
                      <a:pt x="3321" y="13937"/>
                      <a:pt x="588" y="15436"/>
                    </a:cubicBezTo>
                  </a:path>
                </a:pathLst>
              </a:custGeom>
              <a:solidFill>
                <a:srgbClr val="FCFDFD"/>
              </a:solid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5" name="chenying0907 187"/>
              <p:cNvSpPr/>
              <p:nvPr/>
            </p:nvSpPr>
            <p:spPr>
              <a:xfrm>
                <a:off x="266700" y="292100"/>
                <a:ext cx="626536" cy="24904"/>
              </a:xfrm>
              <a:custGeom>
                <a:avLst/>
                <a:gdLst/>
                <a:ahLst/>
                <a:cxnLst>
                  <a:cxn ang="0">
                    <a:pos x="wd2" y="hd2"/>
                  </a:cxn>
                  <a:cxn ang="5400000">
                    <a:pos x="wd2" y="hd2"/>
                  </a:cxn>
                  <a:cxn ang="10800000">
                    <a:pos x="wd2" y="hd2"/>
                  </a:cxn>
                  <a:cxn ang="16200000">
                    <a:pos x="wd2" y="hd2"/>
                  </a:cxn>
                </a:cxnLst>
                <a:rect l="0" t="0" r="r" b="b"/>
                <a:pathLst>
                  <a:path w="21600" h="9835" extrusionOk="0">
                    <a:moveTo>
                      <a:pt x="0" y="9835"/>
                    </a:moveTo>
                    <a:cubicBezTo>
                      <a:pt x="5974" y="-11765"/>
                      <a:pt x="15099" y="8797"/>
                      <a:pt x="21600" y="9835"/>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6" name="chenying0907 188"/>
              <p:cNvSpPr/>
              <p:nvPr/>
            </p:nvSpPr>
            <p:spPr>
              <a:xfrm>
                <a:off x="254000" y="444500"/>
                <a:ext cx="643471" cy="19519"/>
              </a:xfrm>
              <a:custGeom>
                <a:avLst/>
                <a:gdLst/>
                <a:ahLst/>
                <a:cxnLst>
                  <a:cxn ang="0">
                    <a:pos x="wd2" y="hd2"/>
                  </a:cxn>
                  <a:cxn ang="5400000">
                    <a:pos x="wd2" y="hd2"/>
                  </a:cxn>
                  <a:cxn ang="10800000">
                    <a:pos x="wd2" y="hd2"/>
                  </a:cxn>
                  <a:cxn ang="16200000">
                    <a:pos x="wd2" y="hd2"/>
                  </a:cxn>
                </a:cxnLst>
                <a:rect l="0" t="0" r="r" b="b"/>
                <a:pathLst>
                  <a:path w="21600" h="18246" extrusionOk="0">
                    <a:moveTo>
                      <a:pt x="0" y="2420"/>
                    </a:moveTo>
                    <a:cubicBezTo>
                      <a:pt x="7195" y="-1453"/>
                      <a:pt x="14439" y="-3354"/>
                      <a:pt x="21600" y="18246"/>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7" name="chenying0907 189"/>
              <p:cNvSpPr/>
              <p:nvPr/>
            </p:nvSpPr>
            <p:spPr>
              <a:xfrm>
                <a:off x="241300" y="584199"/>
                <a:ext cx="667073" cy="18586"/>
              </a:xfrm>
              <a:custGeom>
                <a:avLst/>
                <a:gdLst/>
                <a:ahLst/>
                <a:cxnLst>
                  <a:cxn ang="0">
                    <a:pos x="wd2" y="hd2"/>
                  </a:cxn>
                  <a:cxn ang="5400000">
                    <a:pos x="wd2" y="hd2"/>
                  </a:cxn>
                  <a:cxn ang="10800000">
                    <a:pos x="wd2" y="hd2"/>
                  </a:cxn>
                  <a:cxn ang="16200000">
                    <a:pos x="wd2" y="hd2"/>
                  </a:cxn>
                </a:cxnLst>
                <a:rect l="0" t="0" r="r" b="b"/>
                <a:pathLst>
                  <a:path w="21600" h="14012" extrusionOk="0">
                    <a:moveTo>
                      <a:pt x="0" y="13105"/>
                    </a:moveTo>
                    <a:cubicBezTo>
                      <a:pt x="7173" y="18622"/>
                      <a:pt x="14453" y="-2978"/>
                      <a:pt x="21600" y="351"/>
                    </a:cubicBezTo>
                    <a:cubicBezTo>
                      <a:pt x="21255" y="332"/>
                      <a:pt x="20907" y="33"/>
                      <a:pt x="20561" y="332"/>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grpSp>
        <p:nvGrpSpPr>
          <p:cNvPr id="26" name="Group 226"/>
          <p:cNvGrpSpPr/>
          <p:nvPr/>
        </p:nvGrpSpPr>
        <p:grpSpPr>
          <a:xfrm>
            <a:off x="6967368" y="1530805"/>
            <a:ext cx="970503" cy="1318000"/>
            <a:chOff x="0" y="0"/>
            <a:chExt cx="970801" cy="1317999"/>
          </a:xfrm>
        </p:grpSpPr>
        <p:sp>
          <p:nvSpPr>
            <p:cNvPr id="56" name="chenying0907 222"/>
            <p:cNvSpPr/>
            <p:nvPr/>
          </p:nvSpPr>
          <p:spPr>
            <a:xfrm>
              <a:off x="-1" y="0"/>
              <a:ext cx="970803" cy="1318000"/>
            </a:xfrm>
            <a:custGeom>
              <a:avLst/>
              <a:gdLst/>
              <a:ahLst/>
              <a:cxnLst>
                <a:cxn ang="0">
                  <a:pos x="wd2" y="hd2"/>
                </a:cxn>
                <a:cxn ang="5400000">
                  <a:pos x="wd2" y="hd2"/>
                </a:cxn>
                <a:cxn ang="10800000">
                  <a:pos x="wd2" y="hd2"/>
                </a:cxn>
                <a:cxn ang="16200000">
                  <a:pos x="wd2" y="hd2"/>
                </a:cxn>
              </a:cxnLst>
              <a:rect l="0" t="0" r="r" b="b"/>
              <a:pathLst>
                <a:path w="21276" h="21449" extrusionOk="0">
                  <a:moveTo>
                    <a:pt x="15200" y="18995"/>
                  </a:moveTo>
                  <a:cubicBezTo>
                    <a:pt x="14894" y="19919"/>
                    <a:pt x="14383" y="21248"/>
                    <a:pt x="13084" y="21430"/>
                  </a:cubicBezTo>
                  <a:cubicBezTo>
                    <a:pt x="12625" y="21494"/>
                    <a:pt x="11620" y="21383"/>
                    <a:pt x="11147" y="21309"/>
                  </a:cubicBezTo>
                  <a:cubicBezTo>
                    <a:pt x="7979" y="20810"/>
                    <a:pt x="5128" y="19501"/>
                    <a:pt x="2019" y="18873"/>
                  </a:cubicBezTo>
                  <a:cubicBezTo>
                    <a:pt x="1075" y="18683"/>
                    <a:pt x="-49" y="18199"/>
                    <a:pt x="2" y="17334"/>
                  </a:cubicBezTo>
                  <a:cubicBezTo>
                    <a:pt x="72" y="16150"/>
                    <a:pt x="857" y="14761"/>
                    <a:pt x="1288" y="13617"/>
                  </a:cubicBezTo>
                  <a:cubicBezTo>
                    <a:pt x="1787" y="12292"/>
                    <a:pt x="2355" y="10983"/>
                    <a:pt x="2944" y="9679"/>
                  </a:cubicBezTo>
                  <a:cubicBezTo>
                    <a:pt x="3838" y="7702"/>
                    <a:pt x="4640" y="5736"/>
                    <a:pt x="5639" y="3798"/>
                  </a:cubicBezTo>
                  <a:cubicBezTo>
                    <a:pt x="6217" y="2678"/>
                    <a:pt x="6704" y="468"/>
                    <a:pt x="8488" y="65"/>
                  </a:cubicBezTo>
                  <a:cubicBezTo>
                    <a:pt x="9250" y="-106"/>
                    <a:pt x="10441" y="80"/>
                    <a:pt x="11115" y="368"/>
                  </a:cubicBezTo>
                  <a:cubicBezTo>
                    <a:pt x="12075" y="779"/>
                    <a:pt x="12839" y="907"/>
                    <a:pt x="13938" y="1113"/>
                  </a:cubicBezTo>
                  <a:cubicBezTo>
                    <a:pt x="15617" y="1428"/>
                    <a:pt x="17349" y="1882"/>
                    <a:pt x="18966" y="2345"/>
                  </a:cubicBezTo>
                  <a:cubicBezTo>
                    <a:pt x="19884" y="2609"/>
                    <a:pt x="20908" y="2904"/>
                    <a:pt x="21180" y="3678"/>
                  </a:cubicBezTo>
                  <a:cubicBezTo>
                    <a:pt x="21551" y="4735"/>
                    <a:pt x="20765" y="5778"/>
                    <a:pt x="20285" y="6731"/>
                  </a:cubicBezTo>
                  <a:cubicBezTo>
                    <a:pt x="19686" y="7919"/>
                    <a:pt x="19256" y="9159"/>
                    <a:pt x="18714" y="10362"/>
                  </a:cubicBezTo>
                  <a:cubicBezTo>
                    <a:pt x="17489" y="13087"/>
                    <a:pt x="16258" y="15818"/>
                    <a:pt x="15326" y="18609"/>
                  </a:cubicBezTo>
                  <a:cubicBezTo>
                    <a:pt x="15288" y="18725"/>
                    <a:pt x="15246" y="18855"/>
                    <a:pt x="15200" y="18995"/>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7" name="chenying0907 223"/>
            <p:cNvSpPr/>
            <p:nvPr/>
          </p:nvSpPr>
          <p:spPr>
            <a:xfrm>
              <a:off x="101600" y="152400"/>
              <a:ext cx="738260" cy="965536"/>
            </a:xfrm>
            <a:custGeom>
              <a:avLst/>
              <a:gdLst/>
              <a:ahLst/>
              <a:cxnLst>
                <a:cxn ang="0">
                  <a:pos x="wd2" y="hd2"/>
                </a:cxn>
                <a:cxn ang="5400000">
                  <a:pos x="wd2" y="hd2"/>
                </a:cxn>
                <a:cxn ang="10800000">
                  <a:pos x="wd2" y="hd2"/>
                </a:cxn>
                <a:cxn ang="16200000">
                  <a:pos x="wd2" y="hd2"/>
                </a:cxn>
              </a:cxnLst>
              <a:rect l="0" t="0" r="r" b="b"/>
              <a:pathLst>
                <a:path w="21551" h="21600" extrusionOk="0">
                  <a:moveTo>
                    <a:pt x="5843" y="19431"/>
                  </a:moveTo>
                  <a:cubicBezTo>
                    <a:pt x="2745" y="18571"/>
                    <a:pt x="-49" y="17756"/>
                    <a:pt x="0" y="17620"/>
                  </a:cubicBezTo>
                  <a:cubicBezTo>
                    <a:pt x="601" y="15957"/>
                    <a:pt x="1675" y="14397"/>
                    <a:pt x="2399" y="12758"/>
                  </a:cubicBezTo>
                  <a:cubicBezTo>
                    <a:pt x="3390" y="10514"/>
                    <a:pt x="4575" y="8324"/>
                    <a:pt x="5560" y="6077"/>
                  </a:cubicBezTo>
                  <a:cubicBezTo>
                    <a:pt x="6422" y="4110"/>
                    <a:pt x="6672" y="1869"/>
                    <a:pt x="7840" y="0"/>
                  </a:cubicBezTo>
                  <a:cubicBezTo>
                    <a:pt x="10954" y="379"/>
                    <a:pt x="14351" y="1783"/>
                    <a:pt x="17188" y="2790"/>
                  </a:cubicBezTo>
                  <a:cubicBezTo>
                    <a:pt x="18546" y="3271"/>
                    <a:pt x="20308" y="3363"/>
                    <a:pt x="21551" y="3955"/>
                  </a:cubicBezTo>
                  <a:cubicBezTo>
                    <a:pt x="19201" y="9339"/>
                    <a:pt x="16858" y="14713"/>
                    <a:pt x="14458" y="20088"/>
                  </a:cubicBezTo>
                  <a:cubicBezTo>
                    <a:pt x="14430" y="20151"/>
                    <a:pt x="13764" y="21574"/>
                    <a:pt x="13856" y="21600"/>
                  </a:cubicBezTo>
                  <a:cubicBezTo>
                    <a:pt x="13258" y="21436"/>
                    <a:pt x="9355" y="20405"/>
                    <a:pt x="5843" y="19431"/>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8" name="chenying0907 224"/>
            <p:cNvSpPr/>
            <p:nvPr/>
          </p:nvSpPr>
          <p:spPr>
            <a:xfrm>
              <a:off x="558800" y="127000"/>
              <a:ext cx="141437" cy="44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110" y="7934"/>
                    <a:pt x="14611" y="12839"/>
                    <a:pt x="21600" y="21600"/>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9" name="chenying0907 225"/>
            <p:cNvSpPr/>
            <p:nvPr/>
          </p:nvSpPr>
          <p:spPr>
            <a:xfrm>
              <a:off x="304800" y="1092200"/>
              <a:ext cx="78863" cy="91456"/>
            </a:xfrm>
            <a:custGeom>
              <a:avLst/>
              <a:gdLst/>
              <a:ahLst/>
              <a:cxnLst>
                <a:cxn ang="0">
                  <a:pos x="wd2" y="hd2"/>
                </a:cxn>
                <a:cxn ang="5400000">
                  <a:pos x="wd2" y="hd2"/>
                </a:cxn>
                <a:cxn ang="10800000">
                  <a:pos x="wd2" y="hd2"/>
                </a:cxn>
                <a:cxn ang="16200000">
                  <a:pos x="wd2" y="hd2"/>
                </a:cxn>
              </a:cxnLst>
              <a:rect l="0" t="0" r="r" b="b"/>
              <a:pathLst>
                <a:path w="13379" h="15289" extrusionOk="0">
                  <a:moveTo>
                    <a:pt x="3509" y="747"/>
                  </a:moveTo>
                  <a:cubicBezTo>
                    <a:pt x="-4023" y="4624"/>
                    <a:pt x="1769" y="18148"/>
                    <a:pt x="9599" y="14746"/>
                  </a:cubicBezTo>
                  <a:cubicBezTo>
                    <a:pt x="17577" y="11283"/>
                    <a:pt x="11667" y="-3452"/>
                    <a:pt x="3509" y="747"/>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
        <p:nvSpPr>
          <p:cNvPr id="60" name="chenying0907 148"/>
          <p:cNvSpPr/>
          <p:nvPr/>
        </p:nvSpPr>
        <p:spPr>
          <a:xfrm>
            <a:off x="3454798" y="1933208"/>
            <a:ext cx="2857773" cy="50133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 val="1"/>
            </a:ext>
          </a:extLst>
        </p:spPr>
        <p:txBody>
          <a:bodyPr wrap="square" lIns="38088" tIns="38088" rIns="38088" bIns="38088" numCol="1" anchor="ctr">
            <a:spAutoFit/>
          </a:bodyPr>
          <a:lstStyle/>
          <a:p>
            <a:pPr algn="just">
              <a:lnSpc>
                <a:spcPct val="120000"/>
              </a:lnSpc>
            </a:pPr>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content, click to add the relevant title text, modify the text content</a:t>
            </a:r>
            <a:endParaRPr lang="en-GB" altLang="zh-CN"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
        <p:nvSpPr>
          <p:cNvPr id="61" name="chenying0907 148"/>
          <p:cNvSpPr/>
          <p:nvPr/>
        </p:nvSpPr>
        <p:spPr>
          <a:xfrm>
            <a:off x="8241481" y="1984032"/>
            <a:ext cx="2857773" cy="50133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 val="1"/>
            </a:ext>
          </a:extLst>
        </p:spPr>
        <p:txBody>
          <a:bodyPr wrap="square" lIns="38088" tIns="38088" rIns="38088" bIns="38088" numCol="1" anchor="ctr">
            <a:spAutoFit/>
          </a:bodyPr>
          <a:lstStyle/>
          <a:p>
            <a:pPr algn="just">
              <a:lnSpc>
                <a:spcPct val="120000"/>
              </a:lnSpc>
            </a:pPr>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content, click to add the relevant title text, modify the text content</a:t>
            </a:r>
            <a:endParaRPr lang="en-GB" altLang="zh-CN"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
        <p:nvSpPr>
          <p:cNvPr id="62" name="chenying0907 148"/>
          <p:cNvSpPr/>
          <p:nvPr/>
        </p:nvSpPr>
        <p:spPr>
          <a:xfrm>
            <a:off x="3454798" y="4573273"/>
            <a:ext cx="2857773" cy="50133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 val="1"/>
            </a:ext>
          </a:extLst>
        </p:spPr>
        <p:txBody>
          <a:bodyPr wrap="square" lIns="38088" tIns="38088" rIns="38088" bIns="38088" numCol="1" anchor="ctr">
            <a:spAutoFit/>
          </a:bodyPr>
          <a:lstStyle/>
          <a:p>
            <a:pPr algn="just">
              <a:lnSpc>
                <a:spcPct val="120000"/>
              </a:lnSpc>
            </a:pPr>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content, click to add the relevant title text, modify the text content</a:t>
            </a:r>
            <a:endParaRPr lang="en-GB" altLang="zh-CN"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
        <p:nvSpPr>
          <p:cNvPr id="63" name="chenying0907 148"/>
          <p:cNvSpPr/>
          <p:nvPr/>
        </p:nvSpPr>
        <p:spPr>
          <a:xfrm>
            <a:off x="8241481" y="4624096"/>
            <a:ext cx="2857773" cy="50133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 val="1"/>
            </a:ext>
          </a:extLst>
        </p:spPr>
        <p:txBody>
          <a:bodyPr wrap="square" lIns="38088" tIns="38088" rIns="38088" bIns="38088" numCol="1" anchor="ctr">
            <a:spAutoFit/>
          </a:bodyPr>
          <a:lstStyle/>
          <a:p>
            <a:pPr algn="just">
              <a:lnSpc>
                <a:spcPct val="120000"/>
              </a:lnSpc>
            </a:pPr>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content, click to add the relevant title text, modify the text content</a:t>
            </a:r>
            <a:endParaRPr lang="en-GB" altLang="zh-CN"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Tree>
    <p:extLst>
      <p:ext uri="{BB962C8B-B14F-4D97-AF65-F5344CB8AC3E}">
        <p14:creationId xmlns:p14="http://schemas.microsoft.com/office/powerpoint/2010/main" val="98404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00"/>
                                  </p:stCondLst>
                                  <p:childTnLst>
                                    <p:set>
                                      <p:cBhvr>
                                        <p:cTn id="11" dur="1" fill="hold">
                                          <p:stCondLst>
                                            <p:cond delay="0"/>
                                          </p:stCondLst>
                                        </p:cTn>
                                        <p:tgtEl>
                                          <p:spTgt spid="26"/>
                                        </p:tgtEl>
                                        <p:attrNameLst>
                                          <p:attrName>style.visibility</p:attrName>
                                        </p:attrNameLst>
                                      </p:cBhvr>
                                      <p:to>
                                        <p:strVal val="visible"/>
                                      </p:to>
                                    </p:set>
                                    <p:animScale>
                                      <p:cBhvr>
                                        <p:cTn id="1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6"/>
                                        </p:tgtEl>
                                        <p:attrNameLst>
                                          <p:attrName>ppt_x</p:attrName>
                                          <p:attrName>ppt_y</p:attrName>
                                        </p:attrNameLst>
                                      </p:cBhvr>
                                    </p:animMotion>
                                    <p:animEffect transition="in" filter="fade">
                                      <p:cBhvr>
                                        <p:cTn id="14" dur="1000"/>
                                        <p:tgtEl>
                                          <p:spTgt spid="26"/>
                                        </p:tgtEl>
                                      </p:cBhvr>
                                    </p:animEffect>
                                  </p:childTnLst>
                                </p:cTn>
                              </p:par>
                              <p:par>
                                <p:cTn id="15" presetID="52" presetClass="entr" presetSubtype="0" fill="hold" nodeType="withEffect">
                                  <p:stCondLst>
                                    <p:cond delay="400"/>
                                  </p:stCondLst>
                                  <p:childTnLst>
                                    <p:set>
                                      <p:cBhvr>
                                        <p:cTn id="16" dur="1" fill="hold">
                                          <p:stCondLst>
                                            <p:cond delay="0"/>
                                          </p:stCondLst>
                                        </p:cTn>
                                        <p:tgtEl>
                                          <p:spTgt spid="22"/>
                                        </p:tgtEl>
                                        <p:attrNameLst>
                                          <p:attrName>style.visibility</p:attrName>
                                        </p:attrNameLst>
                                      </p:cBhvr>
                                      <p:to>
                                        <p:strVal val="visible"/>
                                      </p:to>
                                    </p:set>
                                    <p:animScale>
                                      <p:cBhvr>
                                        <p:cTn id="1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2"/>
                                        </p:tgtEl>
                                        <p:attrNameLst>
                                          <p:attrName>ppt_x</p:attrName>
                                          <p:attrName>ppt_y</p:attrName>
                                        </p:attrNameLst>
                                      </p:cBhvr>
                                    </p:animMotion>
                                    <p:animEffect transition="in" filter="fade">
                                      <p:cBhvr>
                                        <p:cTn id="19" dur="1000"/>
                                        <p:tgtEl>
                                          <p:spTgt spid="22"/>
                                        </p:tgtEl>
                                      </p:cBhvr>
                                    </p:animEffect>
                                  </p:childTnLst>
                                </p:cTn>
                              </p:par>
                              <p:par>
                                <p:cTn id="20" presetID="52" presetClass="entr" presetSubtype="0" fill="hold" nodeType="withEffect">
                                  <p:stCondLst>
                                    <p:cond delay="600"/>
                                  </p:stCondLst>
                                  <p:childTnLst>
                                    <p:set>
                                      <p:cBhvr>
                                        <p:cTn id="21" dur="1" fill="hold">
                                          <p:stCondLst>
                                            <p:cond delay="0"/>
                                          </p:stCondLst>
                                        </p:cTn>
                                        <p:tgtEl>
                                          <p:spTgt spid="14"/>
                                        </p:tgtEl>
                                        <p:attrNameLst>
                                          <p:attrName>style.visibility</p:attrName>
                                        </p:attrNameLst>
                                      </p:cBhvr>
                                      <p:to>
                                        <p:strVal val="visible"/>
                                      </p:to>
                                    </p:set>
                                    <p:animScale>
                                      <p:cBhvr>
                                        <p:cTn id="2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
                                        </p:tgtEl>
                                        <p:attrNameLst>
                                          <p:attrName>ppt_x</p:attrName>
                                          <p:attrName>ppt_y</p:attrName>
                                        </p:attrNameLst>
                                      </p:cBhvr>
                                    </p:animMotion>
                                    <p:animEffect transition="in" filter="fade">
                                      <p:cBhvr>
                                        <p:cTn id="24" dur="1000"/>
                                        <p:tgtEl>
                                          <p:spTgt spid="14"/>
                                        </p:tgtEl>
                                      </p:cBhvr>
                                    </p:animEffect>
                                  </p:childTnLst>
                                </p:cTn>
                              </p:par>
                            </p:childTnLst>
                          </p:cTn>
                        </p:par>
                        <p:par>
                          <p:cTn id="25" fill="hold">
                            <p:stCondLst>
                              <p:cond delay="1600"/>
                            </p:stCondLst>
                            <p:childTnLst>
                              <p:par>
                                <p:cTn id="26" presetID="10"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13"/>
          <p:cNvSpPr>
            <a:spLocks noChangeArrowheads="1"/>
          </p:cNvSpPr>
          <p:nvPr/>
        </p:nvSpPr>
        <p:spPr bwMode="auto">
          <a:xfrm rot="5400000">
            <a:off x="2461431" y="89950"/>
            <a:ext cx="1142339" cy="4347536"/>
          </a:xfrm>
          <a:custGeom>
            <a:avLst/>
            <a:gdLst>
              <a:gd name="T0" fmla="*/ 0 w 1156448"/>
              <a:gd name="T1" fmla="*/ 3996014 h 4188759"/>
              <a:gd name="T2" fmla="*/ 0 w 1156448"/>
              <a:gd name="T3" fmla="*/ 602881 h 4188759"/>
              <a:gd name="T4" fmla="*/ 192745 w 1156448"/>
              <a:gd name="T5" fmla="*/ 410136 h 4188759"/>
              <a:gd name="T6" fmla="*/ 612131 w 1156448"/>
              <a:gd name="T7" fmla="*/ 410136 h 4188759"/>
              <a:gd name="T8" fmla="*/ 789354 w 1156448"/>
              <a:gd name="T9" fmla="*/ 0 h 4188759"/>
              <a:gd name="T10" fmla="*/ 966576 w 1156448"/>
              <a:gd name="T11" fmla="*/ 410136 h 4188759"/>
              <a:gd name="T12" fmla="*/ 963705 w 1156448"/>
              <a:gd name="T13" fmla="*/ 410136 h 4188759"/>
              <a:gd name="T14" fmla="*/ 1038728 w 1156448"/>
              <a:gd name="T15" fmla="*/ 425283 h 4188759"/>
              <a:gd name="T16" fmla="*/ 1156448 w 1156448"/>
              <a:gd name="T17" fmla="*/ 602881 h 4188759"/>
              <a:gd name="T18" fmla="*/ 1156448 w 1156448"/>
              <a:gd name="T19" fmla="*/ 3996014 h 4188759"/>
              <a:gd name="T20" fmla="*/ 963703 w 1156448"/>
              <a:gd name="T21" fmla="*/ 4188759 h 4188759"/>
              <a:gd name="T22" fmla="*/ 192745 w 1156448"/>
              <a:gd name="T23" fmla="*/ 4188759 h 4188759"/>
              <a:gd name="T24" fmla="*/ 0 w 1156448"/>
              <a:gd name="T25" fmla="*/ 3996014 h 41887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6448"/>
              <a:gd name="T40" fmla="*/ 0 h 4188759"/>
              <a:gd name="T41" fmla="*/ 1156448 w 1156448"/>
              <a:gd name="T42" fmla="*/ 4188759 h 41887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6448" h="4188758">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noFill/>
          <a:ln>
            <a:solidFill>
              <a:schemeClr val="bg1"/>
            </a:solidFill>
          </a:ln>
        </p:spPr>
        <p:txBody>
          <a:bodyPr anchor="ctr"/>
          <a:lstStyle/>
          <a:p>
            <a:pPr algn="ctr"/>
            <a:endParaRPr lang="zh-CN" altLang="zh-CN" sz="4265">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 name="任意多边形 14"/>
          <p:cNvSpPr>
            <a:spLocks noChangeArrowheads="1"/>
          </p:cNvSpPr>
          <p:nvPr/>
        </p:nvSpPr>
        <p:spPr bwMode="auto">
          <a:xfrm rot="16200000">
            <a:off x="8003912" y="2023140"/>
            <a:ext cx="2156007" cy="4347536"/>
          </a:xfrm>
          <a:custGeom>
            <a:avLst/>
            <a:gdLst>
              <a:gd name="T0" fmla="*/ 0 w 1156448"/>
              <a:gd name="T1" fmla="*/ 3996014 h 4188759"/>
              <a:gd name="T2" fmla="*/ 0 w 1156448"/>
              <a:gd name="T3" fmla="*/ 602881 h 4188759"/>
              <a:gd name="T4" fmla="*/ 192745 w 1156448"/>
              <a:gd name="T5" fmla="*/ 410136 h 4188759"/>
              <a:gd name="T6" fmla="*/ 612131 w 1156448"/>
              <a:gd name="T7" fmla="*/ 410136 h 4188759"/>
              <a:gd name="T8" fmla="*/ 789354 w 1156448"/>
              <a:gd name="T9" fmla="*/ 0 h 4188759"/>
              <a:gd name="T10" fmla="*/ 966576 w 1156448"/>
              <a:gd name="T11" fmla="*/ 410136 h 4188759"/>
              <a:gd name="T12" fmla="*/ 963705 w 1156448"/>
              <a:gd name="T13" fmla="*/ 410136 h 4188759"/>
              <a:gd name="T14" fmla="*/ 1038728 w 1156448"/>
              <a:gd name="T15" fmla="*/ 425283 h 4188759"/>
              <a:gd name="T16" fmla="*/ 1156448 w 1156448"/>
              <a:gd name="T17" fmla="*/ 602881 h 4188759"/>
              <a:gd name="T18" fmla="*/ 1156448 w 1156448"/>
              <a:gd name="T19" fmla="*/ 3996014 h 4188759"/>
              <a:gd name="T20" fmla="*/ 963703 w 1156448"/>
              <a:gd name="T21" fmla="*/ 4188759 h 4188759"/>
              <a:gd name="T22" fmla="*/ 192745 w 1156448"/>
              <a:gd name="T23" fmla="*/ 4188759 h 4188759"/>
              <a:gd name="T24" fmla="*/ 0 w 1156448"/>
              <a:gd name="T25" fmla="*/ 3996014 h 41887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6448"/>
              <a:gd name="T40" fmla="*/ 0 h 4188759"/>
              <a:gd name="T41" fmla="*/ 1156448 w 1156448"/>
              <a:gd name="T42" fmla="*/ 4188759 h 41887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6448" h="4188758">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noFill/>
          <a:ln>
            <a:solidFill>
              <a:schemeClr val="bg1"/>
            </a:solidFill>
          </a:ln>
        </p:spPr>
        <p:txBody>
          <a:bodyPr anchor="ctr"/>
          <a:lstStyle/>
          <a:p>
            <a:pPr algn="ctr"/>
            <a:endParaRPr lang="zh-CN" altLang="zh-CN" sz="4265">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 name="任意多边形 15"/>
          <p:cNvSpPr>
            <a:spLocks noChangeArrowheads="1"/>
          </p:cNvSpPr>
          <p:nvPr/>
        </p:nvSpPr>
        <p:spPr bwMode="auto">
          <a:xfrm rot="5400000">
            <a:off x="2067017" y="2759854"/>
            <a:ext cx="2072842" cy="4347536"/>
          </a:xfrm>
          <a:custGeom>
            <a:avLst/>
            <a:gdLst>
              <a:gd name="T0" fmla="*/ 0 w 1156448"/>
              <a:gd name="T1" fmla="*/ 3996014 h 4188759"/>
              <a:gd name="T2" fmla="*/ 0 w 1156448"/>
              <a:gd name="T3" fmla="*/ 602881 h 4188759"/>
              <a:gd name="T4" fmla="*/ 192745 w 1156448"/>
              <a:gd name="T5" fmla="*/ 410136 h 4188759"/>
              <a:gd name="T6" fmla="*/ 612131 w 1156448"/>
              <a:gd name="T7" fmla="*/ 410136 h 4188759"/>
              <a:gd name="T8" fmla="*/ 789354 w 1156448"/>
              <a:gd name="T9" fmla="*/ 0 h 4188759"/>
              <a:gd name="T10" fmla="*/ 966576 w 1156448"/>
              <a:gd name="T11" fmla="*/ 410136 h 4188759"/>
              <a:gd name="T12" fmla="*/ 963705 w 1156448"/>
              <a:gd name="T13" fmla="*/ 410136 h 4188759"/>
              <a:gd name="T14" fmla="*/ 1038728 w 1156448"/>
              <a:gd name="T15" fmla="*/ 425283 h 4188759"/>
              <a:gd name="T16" fmla="*/ 1156448 w 1156448"/>
              <a:gd name="T17" fmla="*/ 602881 h 4188759"/>
              <a:gd name="T18" fmla="*/ 1156448 w 1156448"/>
              <a:gd name="T19" fmla="*/ 3996014 h 4188759"/>
              <a:gd name="T20" fmla="*/ 963703 w 1156448"/>
              <a:gd name="T21" fmla="*/ 4188759 h 4188759"/>
              <a:gd name="T22" fmla="*/ 192745 w 1156448"/>
              <a:gd name="T23" fmla="*/ 4188759 h 4188759"/>
              <a:gd name="T24" fmla="*/ 0 w 1156448"/>
              <a:gd name="T25" fmla="*/ 3996014 h 41887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6448"/>
              <a:gd name="T40" fmla="*/ 0 h 4188759"/>
              <a:gd name="T41" fmla="*/ 1156448 w 1156448"/>
              <a:gd name="T42" fmla="*/ 4188759 h 41887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6448" h="4188758">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noFill/>
          <a:ln>
            <a:solidFill>
              <a:schemeClr val="bg1"/>
            </a:solidFill>
          </a:ln>
        </p:spPr>
        <p:txBody>
          <a:bodyPr anchor="ctr"/>
          <a:lstStyle/>
          <a:p>
            <a:pPr algn="ctr"/>
            <a:endParaRPr lang="zh-CN" altLang="zh-CN" sz="4265">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 name="文本框 16"/>
          <p:cNvSpPr>
            <a:spLocks noChangeArrowheads="1"/>
          </p:cNvSpPr>
          <p:nvPr/>
        </p:nvSpPr>
        <p:spPr bwMode="auto">
          <a:xfrm>
            <a:off x="1303863" y="2253401"/>
            <a:ext cx="3736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square">
            <a:spAutoFit/>
          </a:bodyPr>
          <a:lstStyle/>
          <a:p>
            <a:pPr>
              <a:spcBef>
                <a:spcPct val="0"/>
              </a:spcBef>
            </a:pPr>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fill in what you need here, please fill in what you need here, fashion.</a:t>
            </a:r>
            <a:endParaRPr lang="en-US" altLang="zh-CN"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 name="文本框 17"/>
          <p:cNvSpPr>
            <a:spLocks noChangeArrowheads="1"/>
          </p:cNvSpPr>
          <p:nvPr/>
        </p:nvSpPr>
        <p:spPr bwMode="auto">
          <a:xfrm>
            <a:off x="7428722" y="3800540"/>
            <a:ext cx="3562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square">
            <a:spAutoFit/>
          </a:bodyPr>
          <a:lstStyle/>
          <a:p>
            <a:pPr>
              <a:spcBef>
                <a:spcPct val="0"/>
              </a:spcBef>
            </a:pPr>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Fashion. Please fill in what you need here. Please fill in what you need here.</a:t>
            </a:r>
            <a:endParaRPr lang="en-US" altLang="zh-CN"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 name="文本框 18"/>
          <p:cNvSpPr>
            <a:spLocks noChangeArrowheads="1"/>
          </p:cNvSpPr>
          <p:nvPr/>
        </p:nvSpPr>
        <p:spPr bwMode="auto">
          <a:xfrm>
            <a:off x="1287878" y="5384227"/>
            <a:ext cx="370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square">
            <a:spAutoFit/>
          </a:bodyPr>
          <a:lstStyle/>
          <a:p>
            <a:pPr>
              <a:spcBef>
                <a:spcPct val="0"/>
              </a:spcBef>
            </a:pPr>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Fashion. Please fill in what you need here. Fashion. Please fill in what you need here.</a:t>
            </a:r>
            <a:endParaRPr lang="en-US" altLang="zh-CN"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8" name="矩形 17"/>
          <p:cNvSpPr>
            <a:spLocks noChangeArrowheads="1"/>
          </p:cNvSpPr>
          <p:nvPr/>
        </p:nvSpPr>
        <p:spPr bwMode="auto">
          <a:xfrm>
            <a:off x="1948234" y="1941294"/>
            <a:ext cx="2069797"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to add your title    </a:t>
            </a:r>
            <a:endParaRPr lang="en-US" altLang="zh-CN"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9" name="矩形 18"/>
          <p:cNvSpPr>
            <a:spLocks noChangeArrowheads="1"/>
          </p:cNvSpPr>
          <p:nvPr/>
        </p:nvSpPr>
        <p:spPr bwMode="auto">
          <a:xfrm>
            <a:off x="7929223" y="3427938"/>
            <a:ext cx="2069797"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to add your title    </a:t>
            </a:r>
            <a:endParaRPr lang="en-US" altLang="zh-CN"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0" name="矩形 19"/>
          <p:cNvSpPr>
            <a:spLocks noChangeArrowheads="1"/>
          </p:cNvSpPr>
          <p:nvPr/>
        </p:nvSpPr>
        <p:spPr bwMode="auto">
          <a:xfrm>
            <a:off x="1945774" y="4997448"/>
            <a:ext cx="2069797"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to add your title    </a:t>
            </a:r>
            <a:endParaRPr lang="en-US" altLang="zh-CN"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56" name="组合 55"/>
          <p:cNvGrpSpPr/>
          <p:nvPr/>
        </p:nvGrpSpPr>
        <p:grpSpPr>
          <a:xfrm>
            <a:off x="5612402" y="3349816"/>
            <a:ext cx="959704" cy="960000"/>
            <a:chOff x="4209190" y="2513138"/>
            <a:chExt cx="720000" cy="720222"/>
          </a:xfrm>
        </p:grpSpPr>
        <p:sp>
          <p:nvSpPr>
            <p:cNvPr id="29" name="椭圆 9"/>
            <p:cNvSpPr>
              <a:spLocks noChangeArrowheads="1"/>
            </p:cNvSpPr>
            <p:nvPr/>
          </p:nvSpPr>
          <p:spPr bwMode="auto">
            <a:xfrm>
              <a:off x="4209190" y="2513138"/>
              <a:ext cx="720000" cy="720222"/>
            </a:xfrm>
            <a:prstGeom prst="ellipse">
              <a:avLst/>
            </a:prstGeom>
            <a:noFill/>
            <a:ln>
              <a:solidFill>
                <a:schemeClr val="tx1">
                  <a:lumMod val="75000"/>
                  <a:lumOff val="25000"/>
                </a:schemeClr>
              </a:solidFill>
            </a:ln>
          </p:spPr>
          <p:txBody>
            <a:bodyPr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3" name="Freeform 27"/>
            <p:cNvSpPr>
              <a:spLocks noEditPoints="1"/>
            </p:cNvSpPr>
            <p:nvPr/>
          </p:nvSpPr>
          <p:spPr bwMode="auto">
            <a:xfrm>
              <a:off x="4357686" y="2661680"/>
              <a:ext cx="428628" cy="416051"/>
            </a:xfrm>
            <a:custGeom>
              <a:avLst/>
              <a:gdLst/>
              <a:ahLst/>
              <a:cxnLst>
                <a:cxn ang="0">
                  <a:pos x="490" y="1319"/>
                </a:cxn>
                <a:cxn ang="0">
                  <a:pos x="299" y="1249"/>
                </a:cxn>
                <a:cxn ang="0">
                  <a:pos x="24" y="872"/>
                </a:cxn>
                <a:cxn ang="0">
                  <a:pos x="23" y="587"/>
                </a:cxn>
                <a:cxn ang="0">
                  <a:pos x="179" y="369"/>
                </a:cxn>
                <a:cxn ang="0">
                  <a:pos x="405" y="256"/>
                </a:cxn>
                <a:cxn ang="0">
                  <a:pos x="612" y="249"/>
                </a:cxn>
                <a:cxn ang="0">
                  <a:pos x="760" y="0"/>
                </a:cxn>
                <a:cxn ang="0">
                  <a:pos x="726" y="239"/>
                </a:cxn>
                <a:cxn ang="0">
                  <a:pos x="858" y="179"/>
                </a:cxn>
                <a:cxn ang="0">
                  <a:pos x="1076" y="176"/>
                </a:cxn>
                <a:cxn ang="0">
                  <a:pos x="1275" y="203"/>
                </a:cxn>
                <a:cxn ang="0">
                  <a:pos x="1155" y="426"/>
                </a:cxn>
                <a:cxn ang="0">
                  <a:pos x="1243" y="607"/>
                </a:cxn>
                <a:cxn ang="0">
                  <a:pos x="1184" y="942"/>
                </a:cxn>
                <a:cxn ang="0">
                  <a:pos x="967" y="1234"/>
                </a:cxn>
                <a:cxn ang="0">
                  <a:pos x="737" y="1300"/>
                </a:cxn>
                <a:cxn ang="0">
                  <a:pos x="671" y="1294"/>
                </a:cxn>
                <a:cxn ang="0">
                  <a:pos x="620" y="1297"/>
                </a:cxn>
                <a:cxn ang="0">
                  <a:pos x="747" y="46"/>
                </a:cxn>
                <a:cxn ang="0">
                  <a:pos x="723" y="35"/>
                </a:cxn>
                <a:cxn ang="0">
                  <a:pos x="664" y="186"/>
                </a:cxn>
                <a:cxn ang="0">
                  <a:pos x="643" y="275"/>
                </a:cxn>
                <a:cxn ang="0">
                  <a:pos x="668" y="395"/>
                </a:cxn>
                <a:cxn ang="0">
                  <a:pos x="777" y="71"/>
                </a:cxn>
                <a:cxn ang="0">
                  <a:pos x="1063" y="202"/>
                </a:cxn>
                <a:cxn ang="0">
                  <a:pos x="824" y="253"/>
                </a:cxn>
                <a:cxn ang="0">
                  <a:pos x="745" y="364"/>
                </a:cxn>
                <a:cxn ang="0">
                  <a:pos x="874" y="274"/>
                </a:cxn>
                <a:cxn ang="0">
                  <a:pos x="946" y="282"/>
                </a:cxn>
                <a:cxn ang="0">
                  <a:pos x="990" y="282"/>
                </a:cxn>
                <a:cxn ang="0">
                  <a:pos x="1131" y="246"/>
                </a:cxn>
                <a:cxn ang="0">
                  <a:pos x="1103" y="301"/>
                </a:cxn>
                <a:cxn ang="0">
                  <a:pos x="1052" y="399"/>
                </a:cxn>
                <a:cxn ang="0">
                  <a:pos x="934" y="325"/>
                </a:cxn>
                <a:cxn ang="0">
                  <a:pos x="975" y="434"/>
                </a:cxn>
                <a:cxn ang="0">
                  <a:pos x="875" y="365"/>
                </a:cxn>
                <a:cxn ang="0">
                  <a:pos x="728" y="436"/>
                </a:cxn>
                <a:cxn ang="0">
                  <a:pos x="1026" y="453"/>
                </a:cxn>
                <a:cxn ang="0">
                  <a:pos x="1198" y="320"/>
                </a:cxn>
                <a:cxn ang="0">
                  <a:pos x="1118" y="211"/>
                </a:cxn>
                <a:cxn ang="0">
                  <a:pos x="240" y="368"/>
                </a:cxn>
                <a:cxn ang="0">
                  <a:pos x="121" y="467"/>
                </a:cxn>
                <a:cxn ang="0">
                  <a:pos x="32" y="700"/>
                </a:cxn>
                <a:cxn ang="0">
                  <a:pos x="115" y="989"/>
                </a:cxn>
                <a:cxn ang="0">
                  <a:pos x="364" y="1251"/>
                </a:cxn>
                <a:cxn ang="0">
                  <a:pos x="509" y="1247"/>
                </a:cxn>
                <a:cxn ang="0">
                  <a:pos x="478" y="1199"/>
                </a:cxn>
                <a:cxn ang="0">
                  <a:pos x="621" y="1214"/>
                </a:cxn>
                <a:cxn ang="0">
                  <a:pos x="702" y="1137"/>
                </a:cxn>
                <a:cxn ang="0">
                  <a:pos x="736" y="1262"/>
                </a:cxn>
                <a:cxn ang="0">
                  <a:pos x="941" y="1222"/>
                </a:cxn>
                <a:cxn ang="0">
                  <a:pos x="1153" y="940"/>
                </a:cxn>
                <a:cxn ang="0">
                  <a:pos x="1214" y="706"/>
                </a:cxn>
                <a:cxn ang="0">
                  <a:pos x="1101" y="453"/>
                </a:cxn>
                <a:cxn ang="0">
                  <a:pos x="861" y="474"/>
                </a:cxn>
                <a:cxn ang="0">
                  <a:pos x="646" y="483"/>
                </a:cxn>
                <a:cxn ang="0">
                  <a:pos x="552" y="395"/>
                </a:cxn>
                <a:cxn ang="0">
                  <a:pos x="583" y="431"/>
                </a:cxn>
                <a:cxn ang="0">
                  <a:pos x="595" y="302"/>
                </a:cxn>
              </a:cxnLst>
              <a:rect l="0" t="0" r="r" b="b"/>
              <a:pathLst>
                <a:path w="1275" h="1327">
                  <a:moveTo>
                    <a:pt x="580" y="1313"/>
                  </a:moveTo>
                  <a:lnTo>
                    <a:pt x="580" y="1313"/>
                  </a:lnTo>
                  <a:lnTo>
                    <a:pt x="578" y="1301"/>
                  </a:lnTo>
                  <a:lnTo>
                    <a:pt x="577" y="1289"/>
                  </a:lnTo>
                  <a:lnTo>
                    <a:pt x="578" y="1283"/>
                  </a:lnTo>
                  <a:lnTo>
                    <a:pt x="579" y="1277"/>
                  </a:lnTo>
                  <a:lnTo>
                    <a:pt x="581" y="1272"/>
                  </a:lnTo>
                  <a:lnTo>
                    <a:pt x="583" y="1267"/>
                  </a:lnTo>
                  <a:lnTo>
                    <a:pt x="583" y="1267"/>
                  </a:lnTo>
                  <a:lnTo>
                    <a:pt x="570" y="1273"/>
                  </a:lnTo>
                  <a:lnTo>
                    <a:pt x="557" y="1279"/>
                  </a:lnTo>
                  <a:lnTo>
                    <a:pt x="532" y="1296"/>
                  </a:lnTo>
                  <a:lnTo>
                    <a:pt x="504" y="1312"/>
                  </a:lnTo>
                  <a:lnTo>
                    <a:pt x="490" y="1319"/>
                  </a:lnTo>
                  <a:lnTo>
                    <a:pt x="475" y="1327"/>
                  </a:lnTo>
                  <a:lnTo>
                    <a:pt x="475" y="1327"/>
                  </a:lnTo>
                  <a:lnTo>
                    <a:pt x="461" y="1327"/>
                  </a:lnTo>
                  <a:lnTo>
                    <a:pt x="448" y="1327"/>
                  </a:lnTo>
                  <a:lnTo>
                    <a:pt x="435" y="1326"/>
                  </a:lnTo>
                  <a:lnTo>
                    <a:pt x="424" y="1322"/>
                  </a:lnTo>
                  <a:lnTo>
                    <a:pt x="412" y="1319"/>
                  </a:lnTo>
                  <a:lnTo>
                    <a:pt x="400" y="1315"/>
                  </a:lnTo>
                  <a:lnTo>
                    <a:pt x="389" y="1311"/>
                  </a:lnTo>
                  <a:lnTo>
                    <a:pt x="380" y="1305"/>
                  </a:lnTo>
                  <a:lnTo>
                    <a:pt x="359" y="1293"/>
                  </a:lnTo>
                  <a:lnTo>
                    <a:pt x="339" y="1279"/>
                  </a:lnTo>
                  <a:lnTo>
                    <a:pt x="299" y="1249"/>
                  </a:lnTo>
                  <a:lnTo>
                    <a:pt x="299" y="1249"/>
                  </a:lnTo>
                  <a:lnTo>
                    <a:pt x="269" y="1226"/>
                  </a:lnTo>
                  <a:lnTo>
                    <a:pt x="240" y="1202"/>
                  </a:lnTo>
                  <a:lnTo>
                    <a:pt x="214" y="1177"/>
                  </a:lnTo>
                  <a:lnTo>
                    <a:pt x="188" y="1150"/>
                  </a:lnTo>
                  <a:lnTo>
                    <a:pt x="164" y="1122"/>
                  </a:lnTo>
                  <a:lnTo>
                    <a:pt x="141" y="1092"/>
                  </a:lnTo>
                  <a:lnTo>
                    <a:pt x="119" y="1060"/>
                  </a:lnTo>
                  <a:lnTo>
                    <a:pt x="99" y="1025"/>
                  </a:lnTo>
                  <a:lnTo>
                    <a:pt x="99" y="1025"/>
                  </a:lnTo>
                  <a:lnTo>
                    <a:pt x="79" y="987"/>
                  </a:lnTo>
                  <a:lnTo>
                    <a:pt x="58" y="950"/>
                  </a:lnTo>
                  <a:lnTo>
                    <a:pt x="40" y="911"/>
                  </a:lnTo>
                  <a:lnTo>
                    <a:pt x="32" y="892"/>
                  </a:lnTo>
                  <a:lnTo>
                    <a:pt x="24" y="872"/>
                  </a:lnTo>
                  <a:lnTo>
                    <a:pt x="18" y="851"/>
                  </a:lnTo>
                  <a:lnTo>
                    <a:pt x="12" y="830"/>
                  </a:lnTo>
                  <a:lnTo>
                    <a:pt x="7" y="808"/>
                  </a:lnTo>
                  <a:lnTo>
                    <a:pt x="4" y="785"/>
                  </a:lnTo>
                  <a:lnTo>
                    <a:pt x="1" y="761"/>
                  </a:lnTo>
                  <a:lnTo>
                    <a:pt x="0" y="736"/>
                  </a:lnTo>
                  <a:lnTo>
                    <a:pt x="0" y="709"/>
                  </a:lnTo>
                  <a:lnTo>
                    <a:pt x="1" y="681"/>
                  </a:lnTo>
                  <a:lnTo>
                    <a:pt x="1" y="681"/>
                  </a:lnTo>
                  <a:lnTo>
                    <a:pt x="3" y="663"/>
                  </a:lnTo>
                  <a:lnTo>
                    <a:pt x="6" y="647"/>
                  </a:lnTo>
                  <a:lnTo>
                    <a:pt x="10" y="631"/>
                  </a:lnTo>
                  <a:lnTo>
                    <a:pt x="15" y="617"/>
                  </a:lnTo>
                  <a:lnTo>
                    <a:pt x="23" y="587"/>
                  </a:lnTo>
                  <a:lnTo>
                    <a:pt x="28" y="570"/>
                  </a:lnTo>
                  <a:lnTo>
                    <a:pt x="33" y="551"/>
                  </a:lnTo>
                  <a:lnTo>
                    <a:pt x="33" y="551"/>
                  </a:lnTo>
                  <a:lnTo>
                    <a:pt x="40" y="543"/>
                  </a:lnTo>
                  <a:lnTo>
                    <a:pt x="47" y="533"/>
                  </a:lnTo>
                  <a:lnTo>
                    <a:pt x="53" y="522"/>
                  </a:lnTo>
                  <a:lnTo>
                    <a:pt x="58" y="512"/>
                  </a:lnTo>
                  <a:lnTo>
                    <a:pt x="68" y="489"/>
                  </a:lnTo>
                  <a:lnTo>
                    <a:pt x="78" y="467"/>
                  </a:lnTo>
                  <a:lnTo>
                    <a:pt x="78" y="467"/>
                  </a:lnTo>
                  <a:lnTo>
                    <a:pt x="108" y="439"/>
                  </a:lnTo>
                  <a:lnTo>
                    <a:pt x="136" y="411"/>
                  </a:lnTo>
                  <a:lnTo>
                    <a:pt x="164" y="383"/>
                  </a:lnTo>
                  <a:lnTo>
                    <a:pt x="179" y="369"/>
                  </a:lnTo>
                  <a:lnTo>
                    <a:pt x="194" y="357"/>
                  </a:lnTo>
                  <a:lnTo>
                    <a:pt x="209" y="344"/>
                  </a:lnTo>
                  <a:lnTo>
                    <a:pt x="227" y="332"/>
                  </a:lnTo>
                  <a:lnTo>
                    <a:pt x="244" y="321"/>
                  </a:lnTo>
                  <a:lnTo>
                    <a:pt x="261" y="310"/>
                  </a:lnTo>
                  <a:lnTo>
                    <a:pt x="280" y="301"/>
                  </a:lnTo>
                  <a:lnTo>
                    <a:pt x="300" y="293"/>
                  </a:lnTo>
                  <a:lnTo>
                    <a:pt x="322" y="287"/>
                  </a:lnTo>
                  <a:lnTo>
                    <a:pt x="345" y="282"/>
                  </a:lnTo>
                  <a:lnTo>
                    <a:pt x="345" y="282"/>
                  </a:lnTo>
                  <a:lnTo>
                    <a:pt x="358" y="273"/>
                  </a:lnTo>
                  <a:lnTo>
                    <a:pt x="373" y="265"/>
                  </a:lnTo>
                  <a:lnTo>
                    <a:pt x="388" y="260"/>
                  </a:lnTo>
                  <a:lnTo>
                    <a:pt x="405" y="256"/>
                  </a:lnTo>
                  <a:lnTo>
                    <a:pt x="422" y="254"/>
                  </a:lnTo>
                  <a:lnTo>
                    <a:pt x="440" y="252"/>
                  </a:lnTo>
                  <a:lnTo>
                    <a:pt x="458" y="250"/>
                  </a:lnTo>
                  <a:lnTo>
                    <a:pt x="476" y="252"/>
                  </a:lnTo>
                  <a:lnTo>
                    <a:pt x="495" y="253"/>
                  </a:lnTo>
                  <a:lnTo>
                    <a:pt x="512" y="255"/>
                  </a:lnTo>
                  <a:lnTo>
                    <a:pt x="531" y="257"/>
                  </a:lnTo>
                  <a:lnTo>
                    <a:pt x="548" y="260"/>
                  </a:lnTo>
                  <a:lnTo>
                    <a:pt x="565" y="264"/>
                  </a:lnTo>
                  <a:lnTo>
                    <a:pt x="580" y="268"/>
                  </a:lnTo>
                  <a:lnTo>
                    <a:pt x="595" y="273"/>
                  </a:lnTo>
                  <a:lnTo>
                    <a:pt x="608" y="277"/>
                  </a:lnTo>
                  <a:lnTo>
                    <a:pt x="608" y="277"/>
                  </a:lnTo>
                  <a:lnTo>
                    <a:pt x="612" y="249"/>
                  </a:lnTo>
                  <a:lnTo>
                    <a:pt x="618" y="218"/>
                  </a:lnTo>
                  <a:lnTo>
                    <a:pt x="627" y="187"/>
                  </a:lnTo>
                  <a:lnTo>
                    <a:pt x="637" y="155"/>
                  </a:lnTo>
                  <a:lnTo>
                    <a:pt x="658" y="90"/>
                  </a:lnTo>
                  <a:lnTo>
                    <a:pt x="678" y="29"/>
                  </a:lnTo>
                  <a:lnTo>
                    <a:pt x="678" y="29"/>
                  </a:lnTo>
                  <a:lnTo>
                    <a:pt x="686" y="22"/>
                  </a:lnTo>
                  <a:lnTo>
                    <a:pt x="696" y="17"/>
                  </a:lnTo>
                  <a:lnTo>
                    <a:pt x="705" y="12"/>
                  </a:lnTo>
                  <a:lnTo>
                    <a:pt x="716" y="7"/>
                  </a:lnTo>
                  <a:lnTo>
                    <a:pt x="727" y="4"/>
                  </a:lnTo>
                  <a:lnTo>
                    <a:pt x="737" y="2"/>
                  </a:lnTo>
                  <a:lnTo>
                    <a:pt x="749" y="0"/>
                  </a:lnTo>
                  <a:lnTo>
                    <a:pt x="760" y="0"/>
                  </a:lnTo>
                  <a:lnTo>
                    <a:pt x="770" y="0"/>
                  </a:lnTo>
                  <a:lnTo>
                    <a:pt x="781" y="2"/>
                  </a:lnTo>
                  <a:lnTo>
                    <a:pt x="791" y="5"/>
                  </a:lnTo>
                  <a:lnTo>
                    <a:pt x="800" y="10"/>
                  </a:lnTo>
                  <a:lnTo>
                    <a:pt x="808" y="16"/>
                  </a:lnTo>
                  <a:lnTo>
                    <a:pt x="815" y="25"/>
                  </a:lnTo>
                  <a:lnTo>
                    <a:pt x="821" y="34"/>
                  </a:lnTo>
                  <a:lnTo>
                    <a:pt x="825" y="46"/>
                  </a:lnTo>
                  <a:lnTo>
                    <a:pt x="825" y="46"/>
                  </a:lnTo>
                  <a:lnTo>
                    <a:pt x="787" y="110"/>
                  </a:lnTo>
                  <a:lnTo>
                    <a:pt x="769" y="141"/>
                  </a:lnTo>
                  <a:lnTo>
                    <a:pt x="753" y="172"/>
                  </a:lnTo>
                  <a:lnTo>
                    <a:pt x="738" y="204"/>
                  </a:lnTo>
                  <a:lnTo>
                    <a:pt x="726" y="239"/>
                  </a:lnTo>
                  <a:lnTo>
                    <a:pt x="714" y="276"/>
                  </a:lnTo>
                  <a:lnTo>
                    <a:pt x="703" y="316"/>
                  </a:lnTo>
                  <a:lnTo>
                    <a:pt x="703" y="316"/>
                  </a:lnTo>
                  <a:lnTo>
                    <a:pt x="721" y="290"/>
                  </a:lnTo>
                  <a:lnTo>
                    <a:pt x="731" y="277"/>
                  </a:lnTo>
                  <a:lnTo>
                    <a:pt x="743" y="264"/>
                  </a:lnTo>
                  <a:lnTo>
                    <a:pt x="754" y="252"/>
                  </a:lnTo>
                  <a:lnTo>
                    <a:pt x="767" y="240"/>
                  </a:lnTo>
                  <a:lnTo>
                    <a:pt x="780" y="227"/>
                  </a:lnTo>
                  <a:lnTo>
                    <a:pt x="795" y="216"/>
                  </a:lnTo>
                  <a:lnTo>
                    <a:pt x="810" y="206"/>
                  </a:lnTo>
                  <a:lnTo>
                    <a:pt x="825" y="196"/>
                  </a:lnTo>
                  <a:lnTo>
                    <a:pt x="842" y="186"/>
                  </a:lnTo>
                  <a:lnTo>
                    <a:pt x="858" y="179"/>
                  </a:lnTo>
                  <a:lnTo>
                    <a:pt x="876" y="172"/>
                  </a:lnTo>
                  <a:lnTo>
                    <a:pt x="895" y="167"/>
                  </a:lnTo>
                  <a:lnTo>
                    <a:pt x="914" y="164"/>
                  </a:lnTo>
                  <a:lnTo>
                    <a:pt x="934" y="162"/>
                  </a:lnTo>
                  <a:lnTo>
                    <a:pt x="934" y="162"/>
                  </a:lnTo>
                  <a:lnTo>
                    <a:pt x="945" y="162"/>
                  </a:lnTo>
                  <a:lnTo>
                    <a:pt x="956" y="163"/>
                  </a:lnTo>
                  <a:lnTo>
                    <a:pt x="975" y="165"/>
                  </a:lnTo>
                  <a:lnTo>
                    <a:pt x="986" y="165"/>
                  </a:lnTo>
                  <a:lnTo>
                    <a:pt x="995" y="164"/>
                  </a:lnTo>
                  <a:lnTo>
                    <a:pt x="1005" y="162"/>
                  </a:lnTo>
                  <a:lnTo>
                    <a:pt x="1015" y="158"/>
                  </a:lnTo>
                  <a:lnTo>
                    <a:pt x="1015" y="158"/>
                  </a:lnTo>
                  <a:lnTo>
                    <a:pt x="1076" y="176"/>
                  </a:lnTo>
                  <a:lnTo>
                    <a:pt x="1106" y="183"/>
                  </a:lnTo>
                  <a:lnTo>
                    <a:pt x="1137" y="189"/>
                  </a:lnTo>
                  <a:lnTo>
                    <a:pt x="1166" y="194"/>
                  </a:lnTo>
                  <a:lnTo>
                    <a:pt x="1179" y="195"/>
                  </a:lnTo>
                  <a:lnTo>
                    <a:pt x="1193" y="195"/>
                  </a:lnTo>
                  <a:lnTo>
                    <a:pt x="1207" y="195"/>
                  </a:lnTo>
                  <a:lnTo>
                    <a:pt x="1219" y="193"/>
                  </a:lnTo>
                  <a:lnTo>
                    <a:pt x="1232" y="191"/>
                  </a:lnTo>
                  <a:lnTo>
                    <a:pt x="1243" y="186"/>
                  </a:lnTo>
                  <a:lnTo>
                    <a:pt x="1243" y="186"/>
                  </a:lnTo>
                  <a:lnTo>
                    <a:pt x="1252" y="189"/>
                  </a:lnTo>
                  <a:lnTo>
                    <a:pt x="1261" y="194"/>
                  </a:lnTo>
                  <a:lnTo>
                    <a:pt x="1267" y="198"/>
                  </a:lnTo>
                  <a:lnTo>
                    <a:pt x="1275" y="203"/>
                  </a:lnTo>
                  <a:lnTo>
                    <a:pt x="1275" y="203"/>
                  </a:lnTo>
                  <a:lnTo>
                    <a:pt x="1253" y="263"/>
                  </a:lnTo>
                  <a:lnTo>
                    <a:pt x="1242" y="294"/>
                  </a:lnTo>
                  <a:lnTo>
                    <a:pt x="1228" y="324"/>
                  </a:lnTo>
                  <a:lnTo>
                    <a:pt x="1220" y="339"/>
                  </a:lnTo>
                  <a:lnTo>
                    <a:pt x="1213" y="353"/>
                  </a:lnTo>
                  <a:lnTo>
                    <a:pt x="1203" y="367"/>
                  </a:lnTo>
                  <a:lnTo>
                    <a:pt x="1193" y="379"/>
                  </a:lnTo>
                  <a:lnTo>
                    <a:pt x="1183" y="391"/>
                  </a:lnTo>
                  <a:lnTo>
                    <a:pt x="1171" y="401"/>
                  </a:lnTo>
                  <a:lnTo>
                    <a:pt x="1158" y="410"/>
                  </a:lnTo>
                  <a:lnTo>
                    <a:pt x="1145" y="418"/>
                  </a:lnTo>
                  <a:lnTo>
                    <a:pt x="1145" y="418"/>
                  </a:lnTo>
                  <a:lnTo>
                    <a:pt x="1155" y="426"/>
                  </a:lnTo>
                  <a:lnTo>
                    <a:pt x="1164" y="434"/>
                  </a:lnTo>
                  <a:lnTo>
                    <a:pt x="1172" y="443"/>
                  </a:lnTo>
                  <a:lnTo>
                    <a:pt x="1179" y="453"/>
                  </a:lnTo>
                  <a:lnTo>
                    <a:pt x="1193" y="474"/>
                  </a:lnTo>
                  <a:lnTo>
                    <a:pt x="1208" y="499"/>
                  </a:lnTo>
                  <a:lnTo>
                    <a:pt x="1208" y="499"/>
                  </a:lnTo>
                  <a:lnTo>
                    <a:pt x="1223" y="524"/>
                  </a:lnTo>
                  <a:lnTo>
                    <a:pt x="1229" y="535"/>
                  </a:lnTo>
                  <a:lnTo>
                    <a:pt x="1233" y="546"/>
                  </a:lnTo>
                  <a:lnTo>
                    <a:pt x="1237" y="558"/>
                  </a:lnTo>
                  <a:lnTo>
                    <a:pt x="1239" y="571"/>
                  </a:lnTo>
                  <a:lnTo>
                    <a:pt x="1242" y="588"/>
                  </a:lnTo>
                  <a:lnTo>
                    <a:pt x="1243" y="607"/>
                  </a:lnTo>
                  <a:lnTo>
                    <a:pt x="1243" y="607"/>
                  </a:lnTo>
                  <a:lnTo>
                    <a:pt x="1244" y="635"/>
                  </a:lnTo>
                  <a:lnTo>
                    <a:pt x="1245" y="663"/>
                  </a:lnTo>
                  <a:lnTo>
                    <a:pt x="1244" y="688"/>
                  </a:lnTo>
                  <a:lnTo>
                    <a:pt x="1243" y="714"/>
                  </a:lnTo>
                  <a:lnTo>
                    <a:pt x="1241" y="739"/>
                  </a:lnTo>
                  <a:lnTo>
                    <a:pt x="1237" y="763"/>
                  </a:lnTo>
                  <a:lnTo>
                    <a:pt x="1233" y="787"/>
                  </a:lnTo>
                  <a:lnTo>
                    <a:pt x="1229" y="809"/>
                  </a:lnTo>
                  <a:lnTo>
                    <a:pt x="1222" y="833"/>
                  </a:lnTo>
                  <a:lnTo>
                    <a:pt x="1216" y="855"/>
                  </a:lnTo>
                  <a:lnTo>
                    <a:pt x="1209" y="877"/>
                  </a:lnTo>
                  <a:lnTo>
                    <a:pt x="1201" y="899"/>
                  </a:lnTo>
                  <a:lnTo>
                    <a:pt x="1192" y="921"/>
                  </a:lnTo>
                  <a:lnTo>
                    <a:pt x="1184" y="942"/>
                  </a:lnTo>
                  <a:lnTo>
                    <a:pt x="1162" y="986"/>
                  </a:lnTo>
                  <a:lnTo>
                    <a:pt x="1162" y="986"/>
                  </a:lnTo>
                  <a:lnTo>
                    <a:pt x="1145" y="1016"/>
                  </a:lnTo>
                  <a:lnTo>
                    <a:pt x="1128" y="1046"/>
                  </a:lnTo>
                  <a:lnTo>
                    <a:pt x="1120" y="1061"/>
                  </a:lnTo>
                  <a:lnTo>
                    <a:pt x="1111" y="1076"/>
                  </a:lnTo>
                  <a:lnTo>
                    <a:pt x="1105" y="1091"/>
                  </a:lnTo>
                  <a:lnTo>
                    <a:pt x="1099" y="1106"/>
                  </a:lnTo>
                  <a:lnTo>
                    <a:pt x="1099" y="1106"/>
                  </a:lnTo>
                  <a:lnTo>
                    <a:pt x="1060" y="1148"/>
                  </a:lnTo>
                  <a:lnTo>
                    <a:pt x="1038" y="1170"/>
                  </a:lnTo>
                  <a:lnTo>
                    <a:pt x="1016" y="1193"/>
                  </a:lnTo>
                  <a:lnTo>
                    <a:pt x="992" y="1214"/>
                  </a:lnTo>
                  <a:lnTo>
                    <a:pt x="967" y="1234"/>
                  </a:lnTo>
                  <a:lnTo>
                    <a:pt x="942" y="1254"/>
                  </a:lnTo>
                  <a:lnTo>
                    <a:pt x="916" y="1271"/>
                  </a:lnTo>
                  <a:lnTo>
                    <a:pt x="902" y="1278"/>
                  </a:lnTo>
                  <a:lnTo>
                    <a:pt x="888" y="1285"/>
                  </a:lnTo>
                  <a:lnTo>
                    <a:pt x="874" y="1291"/>
                  </a:lnTo>
                  <a:lnTo>
                    <a:pt x="860" y="1297"/>
                  </a:lnTo>
                  <a:lnTo>
                    <a:pt x="845" y="1301"/>
                  </a:lnTo>
                  <a:lnTo>
                    <a:pt x="830" y="1304"/>
                  </a:lnTo>
                  <a:lnTo>
                    <a:pt x="815" y="1306"/>
                  </a:lnTo>
                  <a:lnTo>
                    <a:pt x="800" y="1307"/>
                  </a:lnTo>
                  <a:lnTo>
                    <a:pt x="785" y="1307"/>
                  </a:lnTo>
                  <a:lnTo>
                    <a:pt x="769" y="1306"/>
                  </a:lnTo>
                  <a:lnTo>
                    <a:pt x="753" y="1304"/>
                  </a:lnTo>
                  <a:lnTo>
                    <a:pt x="737" y="1300"/>
                  </a:lnTo>
                  <a:lnTo>
                    <a:pt x="721" y="1296"/>
                  </a:lnTo>
                  <a:lnTo>
                    <a:pt x="705" y="1288"/>
                  </a:lnTo>
                  <a:lnTo>
                    <a:pt x="688" y="1281"/>
                  </a:lnTo>
                  <a:lnTo>
                    <a:pt x="671" y="1271"/>
                  </a:lnTo>
                  <a:lnTo>
                    <a:pt x="671" y="1271"/>
                  </a:lnTo>
                  <a:lnTo>
                    <a:pt x="669" y="1273"/>
                  </a:lnTo>
                  <a:lnTo>
                    <a:pt x="669" y="1275"/>
                  </a:lnTo>
                  <a:lnTo>
                    <a:pt x="670" y="1278"/>
                  </a:lnTo>
                  <a:lnTo>
                    <a:pt x="672" y="1282"/>
                  </a:lnTo>
                  <a:lnTo>
                    <a:pt x="674" y="1285"/>
                  </a:lnTo>
                  <a:lnTo>
                    <a:pt x="675" y="1288"/>
                  </a:lnTo>
                  <a:lnTo>
                    <a:pt x="674" y="1291"/>
                  </a:lnTo>
                  <a:lnTo>
                    <a:pt x="671" y="1294"/>
                  </a:lnTo>
                  <a:lnTo>
                    <a:pt x="671" y="1294"/>
                  </a:lnTo>
                  <a:lnTo>
                    <a:pt x="663" y="1296"/>
                  </a:lnTo>
                  <a:lnTo>
                    <a:pt x="657" y="1296"/>
                  </a:lnTo>
                  <a:lnTo>
                    <a:pt x="651" y="1294"/>
                  </a:lnTo>
                  <a:lnTo>
                    <a:pt x="646" y="1292"/>
                  </a:lnTo>
                  <a:lnTo>
                    <a:pt x="642" y="1289"/>
                  </a:lnTo>
                  <a:lnTo>
                    <a:pt x="639" y="1285"/>
                  </a:lnTo>
                  <a:lnTo>
                    <a:pt x="637" y="1279"/>
                  </a:lnTo>
                  <a:lnTo>
                    <a:pt x="636" y="1274"/>
                  </a:lnTo>
                  <a:lnTo>
                    <a:pt x="636" y="1274"/>
                  </a:lnTo>
                  <a:lnTo>
                    <a:pt x="634" y="1274"/>
                  </a:lnTo>
                  <a:lnTo>
                    <a:pt x="633" y="1276"/>
                  </a:lnTo>
                  <a:lnTo>
                    <a:pt x="629" y="1282"/>
                  </a:lnTo>
                  <a:lnTo>
                    <a:pt x="625" y="1289"/>
                  </a:lnTo>
                  <a:lnTo>
                    <a:pt x="620" y="1297"/>
                  </a:lnTo>
                  <a:lnTo>
                    <a:pt x="613" y="1304"/>
                  </a:lnTo>
                  <a:lnTo>
                    <a:pt x="609" y="1308"/>
                  </a:lnTo>
                  <a:lnTo>
                    <a:pt x="605" y="1311"/>
                  </a:lnTo>
                  <a:lnTo>
                    <a:pt x="599" y="1313"/>
                  </a:lnTo>
                  <a:lnTo>
                    <a:pt x="594" y="1314"/>
                  </a:lnTo>
                  <a:lnTo>
                    <a:pt x="587" y="1314"/>
                  </a:lnTo>
                  <a:lnTo>
                    <a:pt x="580" y="1313"/>
                  </a:lnTo>
                  <a:lnTo>
                    <a:pt x="580" y="1313"/>
                  </a:lnTo>
                  <a:close/>
                  <a:moveTo>
                    <a:pt x="723" y="35"/>
                  </a:moveTo>
                  <a:lnTo>
                    <a:pt x="723" y="35"/>
                  </a:lnTo>
                  <a:lnTo>
                    <a:pt x="728" y="40"/>
                  </a:lnTo>
                  <a:lnTo>
                    <a:pt x="733" y="43"/>
                  </a:lnTo>
                  <a:lnTo>
                    <a:pt x="739" y="45"/>
                  </a:lnTo>
                  <a:lnTo>
                    <a:pt x="747" y="46"/>
                  </a:lnTo>
                  <a:lnTo>
                    <a:pt x="754" y="46"/>
                  </a:lnTo>
                  <a:lnTo>
                    <a:pt x="763" y="46"/>
                  </a:lnTo>
                  <a:lnTo>
                    <a:pt x="769" y="45"/>
                  </a:lnTo>
                  <a:lnTo>
                    <a:pt x="777" y="43"/>
                  </a:lnTo>
                  <a:lnTo>
                    <a:pt x="777" y="43"/>
                  </a:lnTo>
                  <a:lnTo>
                    <a:pt x="774" y="38"/>
                  </a:lnTo>
                  <a:lnTo>
                    <a:pt x="772" y="36"/>
                  </a:lnTo>
                  <a:lnTo>
                    <a:pt x="765" y="33"/>
                  </a:lnTo>
                  <a:lnTo>
                    <a:pt x="759" y="31"/>
                  </a:lnTo>
                  <a:lnTo>
                    <a:pt x="752" y="31"/>
                  </a:lnTo>
                  <a:lnTo>
                    <a:pt x="737" y="34"/>
                  </a:lnTo>
                  <a:lnTo>
                    <a:pt x="731" y="35"/>
                  </a:lnTo>
                  <a:lnTo>
                    <a:pt x="723" y="35"/>
                  </a:lnTo>
                  <a:lnTo>
                    <a:pt x="723" y="35"/>
                  </a:lnTo>
                  <a:close/>
                  <a:moveTo>
                    <a:pt x="706" y="60"/>
                  </a:moveTo>
                  <a:lnTo>
                    <a:pt x="706" y="60"/>
                  </a:lnTo>
                  <a:lnTo>
                    <a:pt x="703" y="63"/>
                  </a:lnTo>
                  <a:lnTo>
                    <a:pt x="700" y="67"/>
                  </a:lnTo>
                  <a:lnTo>
                    <a:pt x="693" y="80"/>
                  </a:lnTo>
                  <a:lnTo>
                    <a:pt x="686" y="96"/>
                  </a:lnTo>
                  <a:lnTo>
                    <a:pt x="679" y="113"/>
                  </a:lnTo>
                  <a:lnTo>
                    <a:pt x="667" y="149"/>
                  </a:lnTo>
                  <a:lnTo>
                    <a:pt x="662" y="163"/>
                  </a:lnTo>
                  <a:lnTo>
                    <a:pt x="660" y="172"/>
                  </a:lnTo>
                  <a:lnTo>
                    <a:pt x="660" y="172"/>
                  </a:lnTo>
                  <a:lnTo>
                    <a:pt x="661" y="177"/>
                  </a:lnTo>
                  <a:lnTo>
                    <a:pt x="662" y="181"/>
                  </a:lnTo>
                  <a:lnTo>
                    <a:pt x="664" y="186"/>
                  </a:lnTo>
                  <a:lnTo>
                    <a:pt x="664" y="189"/>
                  </a:lnTo>
                  <a:lnTo>
                    <a:pt x="664" y="189"/>
                  </a:lnTo>
                  <a:lnTo>
                    <a:pt x="661" y="193"/>
                  </a:lnTo>
                  <a:lnTo>
                    <a:pt x="657" y="195"/>
                  </a:lnTo>
                  <a:lnTo>
                    <a:pt x="653" y="198"/>
                  </a:lnTo>
                  <a:lnTo>
                    <a:pt x="651" y="200"/>
                  </a:lnTo>
                  <a:lnTo>
                    <a:pt x="651" y="200"/>
                  </a:lnTo>
                  <a:lnTo>
                    <a:pt x="648" y="206"/>
                  </a:lnTo>
                  <a:lnTo>
                    <a:pt x="646" y="212"/>
                  </a:lnTo>
                  <a:lnTo>
                    <a:pt x="645" y="224"/>
                  </a:lnTo>
                  <a:lnTo>
                    <a:pt x="644" y="238"/>
                  </a:lnTo>
                  <a:lnTo>
                    <a:pt x="644" y="250"/>
                  </a:lnTo>
                  <a:lnTo>
                    <a:pt x="644" y="263"/>
                  </a:lnTo>
                  <a:lnTo>
                    <a:pt x="643" y="275"/>
                  </a:lnTo>
                  <a:lnTo>
                    <a:pt x="641" y="286"/>
                  </a:lnTo>
                  <a:lnTo>
                    <a:pt x="639" y="291"/>
                  </a:lnTo>
                  <a:lnTo>
                    <a:pt x="636" y="295"/>
                  </a:lnTo>
                  <a:lnTo>
                    <a:pt x="636" y="295"/>
                  </a:lnTo>
                  <a:lnTo>
                    <a:pt x="640" y="327"/>
                  </a:lnTo>
                  <a:lnTo>
                    <a:pt x="642" y="343"/>
                  </a:lnTo>
                  <a:lnTo>
                    <a:pt x="644" y="359"/>
                  </a:lnTo>
                  <a:lnTo>
                    <a:pt x="647" y="375"/>
                  </a:lnTo>
                  <a:lnTo>
                    <a:pt x="652" y="391"/>
                  </a:lnTo>
                  <a:lnTo>
                    <a:pt x="659" y="407"/>
                  </a:lnTo>
                  <a:lnTo>
                    <a:pt x="662" y="414"/>
                  </a:lnTo>
                  <a:lnTo>
                    <a:pt x="668" y="422"/>
                  </a:lnTo>
                  <a:lnTo>
                    <a:pt x="668" y="422"/>
                  </a:lnTo>
                  <a:lnTo>
                    <a:pt x="668" y="395"/>
                  </a:lnTo>
                  <a:lnTo>
                    <a:pt x="669" y="369"/>
                  </a:lnTo>
                  <a:lnTo>
                    <a:pt x="671" y="344"/>
                  </a:lnTo>
                  <a:lnTo>
                    <a:pt x="674" y="320"/>
                  </a:lnTo>
                  <a:lnTo>
                    <a:pt x="679" y="297"/>
                  </a:lnTo>
                  <a:lnTo>
                    <a:pt x="685" y="273"/>
                  </a:lnTo>
                  <a:lnTo>
                    <a:pt x="691" y="252"/>
                  </a:lnTo>
                  <a:lnTo>
                    <a:pt x="699" y="229"/>
                  </a:lnTo>
                  <a:lnTo>
                    <a:pt x="706" y="208"/>
                  </a:lnTo>
                  <a:lnTo>
                    <a:pt x="715" y="187"/>
                  </a:lnTo>
                  <a:lnTo>
                    <a:pt x="724" y="167"/>
                  </a:lnTo>
                  <a:lnTo>
                    <a:pt x="734" y="147"/>
                  </a:lnTo>
                  <a:lnTo>
                    <a:pt x="754" y="108"/>
                  </a:lnTo>
                  <a:lnTo>
                    <a:pt x="777" y="71"/>
                  </a:lnTo>
                  <a:lnTo>
                    <a:pt x="777" y="71"/>
                  </a:lnTo>
                  <a:lnTo>
                    <a:pt x="767" y="73"/>
                  </a:lnTo>
                  <a:lnTo>
                    <a:pt x="758" y="74"/>
                  </a:lnTo>
                  <a:lnTo>
                    <a:pt x="749" y="74"/>
                  </a:lnTo>
                  <a:lnTo>
                    <a:pt x="740" y="72"/>
                  </a:lnTo>
                  <a:lnTo>
                    <a:pt x="732" y="70"/>
                  </a:lnTo>
                  <a:lnTo>
                    <a:pt x="723" y="67"/>
                  </a:lnTo>
                  <a:lnTo>
                    <a:pt x="706" y="60"/>
                  </a:lnTo>
                  <a:lnTo>
                    <a:pt x="706" y="60"/>
                  </a:lnTo>
                  <a:close/>
                  <a:moveTo>
                    <a:pt x="1102" y="203"/>
                  </a:moveTo>
                  <a:lnTo>
                    <a:pt x="1102" y="203"/>
                  </a:lnTo>
                  <a:lnTo>
                    <a:pt x="1093" y="206"/>
                  </a:lnTo>
                  <a:lnTo>
                    <a:pt x="1082" y="206"/>
                  </a:lnTo>
                  <a:lnTo>
                    <a:pt x="1072" y="204"/>
                  </a:lnTo>
                  <a:lnTo>
                    <a:pt x="1063" y="202"/>
                  </a:lnTo>
                  <a:lnTo>
                    <a:pt x="1045" y="197"/>
                  </a:lnTo>
                  <a:lnTo>
                    <a:pt x="1035" y="195"/>
                  </a:lnTo>
                  <a:lnTo>
                    <a:pt x="1025" y="194"/>
                  </a:lnTo>
                  <a:lnTo>
                    <a:pt x="1025" y="194"/>
                  </a:lnTo>
                  <a:lnTo>
                    <a:pt x="1010" y="193"/>
                  </a:lnTo>
                  <a:lnTo>
                    <a:pt x="995" y="193"/>
                  </a:lnTo>
                  <a:lnTo>
                    <a:pt x="980" y="195"/>
                  </a:lnTo>
                  <a:lnTo>
                    <a:pt x="965" y="197"/>
                  </a:lnTo>
                  <a:lnTo>
                    <a:pt x="950" y="200"/>
                  </a:lnTo>
                  <a:lnTo>
                    <a:pt x="936" y="204"/>
                  </a:lnTo>
                  <a:lnTo>
                    <a:pt x="906" y="215"/>
                  </a:lnTo>
                  <a:lnTo>
                    <a:pt x="879" y="227"/>
                  </a:lnTo>
                  <a:lnTo>
                    <a:pt x="851" y="240"/>
                  </a:lnTo>
                  <a:lnTo>
                    <a:pt x="824" y="253"/>
                  </a:lnTo>
                  <a:lnTo>
                    <a:pt x="797" y="263"/>
                  </a:lnTo>
                  <a:lnTo>
                    <a:pt x="797" y="263"/>
                  </a:lnTo>
                  <a:lnTo>
                    <a:pt x="789" y="277"/>
                  </a:lnTo>
                  <a:lnTo>
                    <a:pt x="777" y="291"/>
                  </a:lnTo>
                  <a:lnTo>
                    <a:pt x="751" y="321"/>
                  </a:lnTo>
                  <a:lnTo>
                    <a:pt x="739" y="337"/>
                  </a:lnTo>
                  <a:lnTo>
                    <a:pt x="728" y="353"/>
                  </a:lnTo>
                  <a:lnTo>
                    <a:pt x="723" y="362"/>
                  </a:lnTo>
                  <a:lnTo>
                    <a:pt x="719" y="371"/>
                  </a:lnTo>
                  <a:lnTo>
                    <a:pt x="716" y="380"/>
                  </a:lnTo>
                  <a:lnTo>
                    <a:pt x="714" y="390"/>
                  </a:lnTo>
                  <a:lnTo>
                    <a:pt x="714" y="390"/>
                  </a:lnTo>
                  <a:lnTo>
                    <a:pt x="729" y="377"/>
                  </a:lnTo>
                  <a:lnTo>
                    <a:pt x="745" y="364"/>
                  </a:lnTo>
                  <a:lnTo>
                    <a:pt x="763" y="352"/>
                  </a:lnTo>
                  <a:lnTo>
                    <a:pt x="780" y="340"/>
                  </a:lnTo>
                  <a:lnTo>
                    <a:pt x="799" y="331"/>
                  </a:lnTo>
                  <a:lnTo>
                    <a:pt x="818" y="321"/>
                  </a:lnTo>
                  <a:lnTo>
                    <a:pt x="854" y="305"/>
                  </a:lnTo>
                  <a:lnTo>
                    <a:pt x="854" y="305"/>
                  </a:lnTo>
                  <a:lnTo>
                    <a:pt x="856" y="291"/>
                  </a:lnTo>
                  <a:lnTo>
                    <a:pt x="858" y="280"/>
                  </a:lnTo>
                  <a:lnTo>
                    <a:pt x="860" y="276"/>
                  </a:lnTo>
                  <a:lnTo>
                    <a:pt x="863" y="272"/>
                  </a:lnTo>
                  <a:lnTo>
                    <a:pt x="866" y="268"/>
                  </a:lnTo>
                  <a:lnTo>
                    <a:pt x="871" y="263"/>
                  </a:lnTo>
                  <a:lnTo>
                    <a:pt x="871" y="263"/>
                  </a:lnTo>
                  <a:lnTo>
                    <a:pt x="874" y="274"/>
                  </a:lnTo>
                  <a:lnTo>
                    <a:pt x="876" y="284"/>
                  </a:lnTo>
                  <a:lnTo>
                    <a:pt x="878" y="291"/>
                  </a:lnTo>
                  <a:lnTo>
                    <a:pt x="882" y="302"/>
                  </a:lnTo>
                  <a:lnTo>
                    <a:pt x="882" y="302"/>
                  </a:lnTo>
                  <a:lnTo>
                    <a:pt x="887" y="300"/>
                  </a:lnTo>
                  <a:lnTo>
                    <a:pt x="893" y="297"/>
                  </a:lnTo>
                  <a:lnTo>
                    <a:pt x="897" y="293"/>
                  </a:lnTo>
                  <a:lnTo>
                    <a:pt x="903" y="291"/>
                  </a:lnTo>
                  <a:lnTo>
                    <a:pt x="903" y="291"/>
                  </a:lnTo>
                  <a:lnTo>
                    <a:pt x="914" y="292"/>
                  </a:lnTo>
                  <a:lnTo>
                    <a:pt x="924" y="291"/>
                  </a:lnTo>
                  <a:lnTo>
                    <a:pt x="932" y="289"/>
                  </a:lnTo>
                  <a:lnTo>
                    <a:pt x="940" y="286"/>
                  </a:lnTo>
                  <a:lnTo>
                    <a:pt x="946" y="282"/>
                  </a:lnTo>
                  <a:lnTo>
                    <a:pt x="951" y="277"/>
                  </a:lnTo>
                  <a:lnTo>
                    <a:pt x="957" y="272"/>
                  </a:lnTo>
                  <a:lnTo>
                    <a:pt x="961" y="265"/>
                  </a:lnTo>
                  <a:lnTo>
                    <a:pt x="970" y="253"/>
                  </a:lnTo>
                  <a:lnTo>
                    <a:pt x="977" y="240"/>
                  </a:lnTo>
                  <a:lnTo>
                    <a:pt x="985" y="226"/>
                  </a:lnTo>
                  <a:lnTo>
                    <a:pt x="989" y="221"/>
                  </a:lnTo>
                  <a:lnTo>
                    <a:pt x="994" y="214"/>
                  </a:lnTo>
                  <a:lnTo>
                    <a:pt x="994" y="214"/>
                  </a:lnTo>
                  <a:lnTo>
                    <a:pt x="995" y="221"/>
                  </a:lnTo>
                  <a:lnTo>
                    <a:pt x="995" y="228"/>
                  </a:lnTo>
                  <a:lnTo>
                    <a:pt x="994" y="246"/>
                  </a:lnTo>
                  <a:lnTo>
                    <a:pt x="992" y="264"/>
                  </a:lnTo>
                  <a:lnTo>
                    <a:pt x="990" y="282"/>
                  </a:lnTo>
                  <a:lnTo>
                    <a:pt x="990" y="282"/>
                  </a:lnTo>
                  <a:lnTo>
                    <a:pt x="994" y="278"/>
                  </a:lnTo>
                  <a:lnTo>
                    <a:pt x="999" y="277"/>
                  </a:lnTo>
                  <a:lnTo>
                    <a:pt x="1003" y="277"/>
                  </a:lnTo>
                  <a:lnTo>
                    <a:pt x="1007" y="278"/>
                  </a:lnTo>
                  <a:lnTo>
                    <a:pt x="1018" y="282"/>
                  </a:lnTo>
                  <a:lnTo>
                    <a:pt x="1029" y="285"/>
                  </a:lnTo>
                  <a:lnTo>
                    <a:pt x="1029" y="285"/>
                  </a:lnTo>
                  <a:lnTo>
                    <a:pt x="1056" y="277"/>
                  </a:lnTo>
                  <a:lnTo>
                    <a:pt x="1083" y="269"/>
                  </a:lnTo>
                  <a:lnTo>
                    <a:pt x="1108" y="258"/>
                  </a:lnTo>
                  <a:lnTo>
                    <a:pt x="1120" y="253"/>
                  </a:lnTo>
                  <a:lnTo>
                    <a:pt x="1131" y="246"/>
                  </a:lnTo>
                  <a:lnTo>
                    <a:pt x="1131" y="246"/>
                  </a:lnTo>
                  <a:lnTo>
                    <a:pt x="1131" y="248"/>
                  </a:lnTo>
                  <a:lnTo>
                    <a:pt x="1133" y="249"/>
                  </a:lnTo>
                  <a:lnTo>
                    <a:pt x="1139" y="250"/>
                  </a:lnTo>
                  <a:lnTo>
                    <a:pt x="1141" y="250"/>
                  </a:lnTo>
                  <a:lnTo>
                    <a:pt x="1143" y="252"/>
                  </a:lnTo>
                  <a:lnTo>
                    <a:pt x="1144" y="254"/>
                  </a:lnTo>
                  <a:lnTo>
                    <a:pt x="1145" y="257"/>
                  </a:lnTo>
                  <a:lnTo>
                    <a:pt x="1145" y="257"/>
                  </a:lnTo>
                  <a:lnTo>
                    <a:pt x="1140" y="265"/>
                  </a:lnTo>
                  <a:lnTo>
                    <a:pt x="1133" y="274"/>
                  </a:lnTo>
                  <a:lnTo>
                    <a:pt x="1127" y="282"/>
                  </a:lnTo>
                  <a:lnTo>
                    <a:pt x="1120" y="289"/>
                  </a:lnTo>
                  <a:lnTo>
                    <a:pt x="1112" y="295"/>
                  </a:lnTo>
                  <a:lnTo>
                    <a:pt x="1103" y="301"/>
                  </a:lnTo>
                  <a:lnTo>
                    <a:pt x="1094" y="305"/>
                  </a:lnTo>
                  <a:lnTo>
                    <a:pt x="1084" y="309"/>
                  </a:lnTo>
                  <a:lnTo>
                    <a:pt x="1075" y="314"/>
                  </a:lnTo>
                  <a:lnTo>
                    <a:pt x="1065" y="316"/>
                  </a:lnTo>
                  <a:lnTo>
                    <a:pt x="1045" y="320"/>
                  </a:lnTo>
                  <a:lnTo>
                    <a:pt x="1024" y="322"/>
                  </a:lnTo>
                  <a:lnTo>
                    <a:pt x="1005" y="323"/>
                  </a:lnTo>
                  <a:lnTo>
                    <a:pt x="1005" y="323"/>
                  </a:lnTo>
                  <a:lnTo>
                    <a:pt x="1010" y="334"/>
                  </a:lnTo>
                  <a:lnTo>
                    <a:pt x="1018" y="345"/>
                  </a:lnTo>
                  <a:lnTo>
                    <a:pt x="1035" y="366"/>
                  </a:lnTo>
                  <a:lnTo>
                    <a:pt x="1042" y="377"/>
                  </a:lnTo>
                  <a:lnTo>
                    <a:pt x="1048" y="388"/>
                  </a:lnTo>
                  <a:lnTo>
                    <a:pt x="1052" y="399"/>
                  </a:lnTo>
                  <a:lnTo>
                    <a:pt x="1053" y="405"/>
                  </a:lnTo>
                  <a:lnTo>
                    <a:pt x="1053" y="411"/>
                  </a:lnTo>
                  <a:lnTo>
                    <a:pt x="1053" y="411"/>
                  </a:lnTo>
                  <a:lnTo>
                    <a:pt x="1046" y="405"/>
                  </a:lnTo>
                  <a:lnTo>
                    <a:pt x="1037" y="396"/>
                  </a:lnTo>
                  <a:lnTo>
                    <a:pt x="1021" y="379"/>
                  </a:lnTo>
                  <a:lnTo>
                    <a:pt x="1003" y="362"/>
                  </a:lnTo>
                  <a:lnTo>
                    <a:pt x="994" y="353"/>
                  </a:lnTo>
                  <a:lnTo>
                    <a:pt x="985" y="346"/>
                  </a:lnTo>
                  <a:lnTo>
                    <a:pt x="976" y="338"/>
                  </a:lnTo>
                  <a:lnTo>
                    <a:pt x="965" y="333"/>
                  </a:lnTo>
                  <a:lnTo>
                    <a:pt x="956" y="329"/>
                  </a:lnTo>
                  <a:lnTo>
                    <a:pt x="945" y="325"/>
                  </a:lnTo>
                  <a:lnTo>
                    <a:pt x="934" y="325"/>
                  </a:lnTo>
                  <a:lnTo>
                    <a:pt x="924" y="327"/>
                  </a:lnTo>
                  <a:lnTo>
                    <a:pt x="912" y="331"/>
                  </a:lnTo>
                  <a:lnTo>
                    <a:pt x="899" y="337"/>
                  </a:lnTo>
                  <a:lnTo>
                    <a:pt x="899" y="337"/>
                  </a:lnTo>
                  <a:lnTo>
                    <a:pt x="913" y="348"/>
                  </a:lnTo>
                  <a:lnTo>
                    <a:pt x="927" y="360"/>
                  </a:lnTo>
                  <a:lnTo>
                    <a:pt x="941" y="374"/>
                  </a:lnTo>
                  <a:lnTo>
                    <a:pt x="954" y="388"/>
                  </a:lnTo>
                  <a:lnTo>
                    <a:pt x="959" y="395"/>
                  </a:lnTo>
                  <a:lnTo>
                    <a:pt x="964" y="403"/>
                  </a:lnTo>
                  <a:lnTo>
                    <a:pt x="969" y="410"/>
                  </a:lnTo>
                  <a:lnTo>
                    <a:pt x="972" y="418"/>
                  </a:lnTo>
                  <a:lnTo>
                    <a:pt x="974" y="426"/>
                  </a:lnTo>
                  <a:lnTo>
                    <a:pt x="975" y="434"/>
                  </a:lnTo>
                  <a:lnTo>
                    <a:pt x="974" y="441"/>
                  </a:lnTo>
                  <a:lnTo>
                    <a:pt x="973" y="450"/>
                  </a:lnTo>
                  <a:lnTo>
                    <a:pt x="973" y="450"/>
                  </a:lnTo>
                  <a:lnTo>
                    <a:pt x="961" y="439"/>
                  </a:lnTo>
                  <a:lnTo>
                    <a:pt x="949" y="427"/>
                  </a:lnTo>
                  <a:lnTo>
                    <a:pt x="929" y="403"/>
                  </a:lnTo>
                  <a:lnTo>
                    <a:pt x="918" y="391"/>
                  </a:lnTo>
                  <a:lnTo>
                    <a:pt x="906" y="379"/>
                  </a:lnTo>
                  <a:lnTo>
                    <a:pt x="894" y="369"/>
                  </a:lnTo>
                  <a:lnTo>
                    <a:pt x="886" y="365"/>
                  </a:lnTo>
                  <a:lnTo>
                    <a:pt x="879" y="362"/>
                  </a:lnTo>
                  <a:lnTo>
                    <a:pt x="879" y="362"/>
                  </a:lnTo>
                  <a:lnTo>
                    <a:pt x="876" y="364"/>
                  </a:lnTo>
                  <a:lnTo>
                    <a:pt x="875" y="365"/>
                  </a:lnTo>
                  <a:lnTo>
                    <a:pt x="870" y="366"/>
                  </a:lnTo>
                  <a:lnTo>
                    <a:pt x="864" y="366"/>
                  </a:lnTo>
                  <a:lnTo>
                    <a:pt x="857" y="364"/>
                  </a:lnTo>
                  <a:lnTo>
                    <a:pt x="851" y="362"/>
                  </a:lnTo>
                  <a:lnTo>
                    <a:pt x="844" y="359"/>
                  </a:lnTo>
                  <a:lnTo>
                    <a:pt x="840" y="354"/>
                  </a:lnTo>
                  <a:lnTo>
                    <a:pt x="836" y="351"/>
                  </a:lnTo>
                  <a:lnTo>
                    <a:pt x="836" y="351"/>
                  </a:lnTo>
                  <a:lnTo>
                    <a:pt x="804" y="371"/>
                  </a:lnTo>
                  <a:lnTo>
                    <a:pt x="774" y="391"/>
                  </a:lnTo>
                  <a:lnTo>
                    <a:pt x="760" y="401"/>
                  </a:lnTo>
                  <a:lnTo>
                    <a:pt x="747" y="412"/>
                  </a:lnTo>
                  <a:lnTo>
                    <a:pt x="736" y="424"/>
                  </a:lnTo>
                  <a:lnTo>
                    <a:pt x="728" y="436"/>
                  </a:lnTo>
                  <a:lnTo>
                    <a:pt x="728" y="436"/>
                  </a:lnTo>
                  <a:lnTo>
                    <a:pt x="738" y="434"/>
                  </a:lnTo>
                  <a:lnTo>
                    <a:pt x="750" y="433"/>
                  </a:lnTo>
                  <a:lnTo>
                    <a:pt x="775" y="433"/>
                  </a:lnTo>
                  <a:lnTo>
                    <a:pt x="799" y="436"/>
                  </a:lnTo>
                  <a:lnTo>
                    <a:pt x="825" y="439"/>
                  </a:lnTo>
                  <a:lnTo>
                    <a:pt x="878" y="449"/>
                  </a:lnTo>
                  <a:lnTo>
                    <a:pt x="902" y="453"/>
                  </a:lnTo>
                  <a:lnTo>
                    <a:pt x="927" y="456"/>
                  </a:lnTo>
                  <a:lnTo>
                    <a:pt x="927" y="456"/>
                  </a:lnTo>
                  <a:lnTo>
                    <a:pt x="951" y="458"/>
                  </a:lnTo>
                  <a:lnTo>
                    <a:pt x="977" y="458"/>
                  </a:lnTo>
                  <a:lnTo>
                    <a:pt x="1002" y="457"/>
                  </a:lnTo>
                  <a:lnTo>
                    <a:pt x="1026" y="453"/>
                  </a:lnTo>
                  <a:lnTo>
                    <a:pt x="1051" y="448"/>
                  </a:lnTo>
                  <a:lnTo>
                    <a:pt x="1062" y="443"/>
                  </a:lnTo>
                  <a:lnTo>
                    <a:pt x="1073" y="439"/>
                  </a:lnTo>
                  <a:lnTo>
                    <a:pt x="1084" y="434"/>
                  </a:lnTo>
                  <a:lnTo>
                    <a:pt x="1094" y="428"/>
                  </a:lnTo>
                  <a:lnTo>
                    <a:pt x="1103" y="422"/>
                  </a:lnTo>
                  <a:lnTo>
                    <a:pt x="1113" y="414"/>
                  </a:lnTo>
                  <a:lnTo>
                    <a:pt x="1113" y="414"/>
                  </a:lnTo>
                  <a:lnTo>
                    <a:pt x="1135" y="396"/>
                  </a:lnTo>
                  <a:lnTo>
                    <a:pt x="1154" y="376"/>
                  </a:lnTo>
                  <a:lnTo>
                    <a:pt x="1173" y="354"/>
                  </a:lnTo>
                  <a:lnTo>
                    <a:pt x="1182" y="344"/>
                  </a:lnTo>
                  <a:lnTo>
                    <a:pt x="1190" y="332"/>
                  </a:lnTo>
                  <a:lnTo>
                    <a:pt x="1198" y="320"/>
                  </a:lnTo>
                  <a:lnTo>
                    <a:pt x="1204" y="307"/>
                  </a:lnTo>
                  <a:lnTo>
                    <a:pt x="1211" y="294"/>
                  </a:lnTo>
                  <a:lnTo>
                    <a:pt x="1217" y="280"/>
                  </a:lnTo>
                  <a:lnTo>
                    <a:pt x="1222" y="267"/>
                  </a:lnTo>
                  <a:lnTo>
                    <a:pt x="1227" y="253"/>
                  </a:lnTo>
                  <a:lnTo>
                    <a:pt x="1230" y="237"/>
                  </a:lnTo>
                  <a:lnTo>
                    <a:pt x="1233" y="222"/>
                  </a:lnTo>
                  <a:lnTo>
                    <a:pt x="1233" y="222"/>
                  </a:lnTo>
                  <a:lnTo>
                    <a:pt x="1199" y="223"/>
                  </a:lnTo>
                  <a:lnTo>
                    <a:pt x="1182" y="223"/>
                  </a:lnTo>
                  <a:lnTo>
                    <a:pt x="1166" y="223"/>
                  </a:lnTo>
                  <a:lnTo>
                    <a:pt x="1151" y="221"/>
                  </a:lnTo>
                  <a:lnTo>
                    <a:pt x="1135" y="217"/>
                  </a:lnTo>
                  <a:lnTo>
                    <a:pt x="1118" y="211"/>
                  </a:lnTo>
                  <a:lnTo>
                    <a:pt x="1102" y="203"/>
                  </a:lnTo>
                  <a:lnTo>
                    <a:pt x="1102" y="203"/>
                  </a:lnTo>
                  <a:close/>
                  <a:moveTo>
                    <a:pt x="436" y="295"/>
                  </a:moveTo>
                  <a:lnTo>
                    <a:pt x="436" y="295"/>
                  </a:lnTo>
                  <a:lnTo>
                    <a:pt x="408" y="298"/>
                  </a:lnTo>
                  <a:lnTo>
                    <a:pt x="383" y="302"/>
                  </a:lnTo>
                  <a:lnTo>
                    <a:pt x="360" y="306"/>
                  </a:lnTo>
                  <a:lnTo>
                    <a:pt x="340" y="313"/>
                  </a:lnTo>
                  <a:lnTo>
                    <a:pt x="322" y="320"/>
                  </a:lnTo>
                  <a:lnTo>
                    <a:pt x="304" y="329"/>
                  </a:lnTo>
                  <a:lnTo>
                    <a:pt x="285" y="339"/>
                  </a:lnTo>
                  <a:lnTo>
                    <a:pt x="267" y="351"/>
                  </a:lnTo>
                  <a:lnTo>
                    <a:pt x="267" y="351"/>
                  </a:lnTo>
                  <a:lnTo>
                    <a:pt x="240" y="368"/>
                  </a:lnTo>
                  <a:lnTo>
                    <a:pt x="212" y="384"/>
                  </a:lnTo>
                  <a:lnTo>
                    <a:pt x="184" y="400"/>
                  </a:lnTo>
                  <a:lnTo>
                    <a:pt x="171" y="409"/>
                  </a:lnTo>
                  <a:lnTo>
                    <a:pt x="159" y="418"/>
                  </a:lnTo>
                  <a:lnTo>
                    <a:pt x="159" y="418"/>
                  </a:lnTo>
                  <a:lnTo>
                    <a:pt x="154" y="423"/>
                  </a:lnTo>
                  <a:lnTo>
                    <a:pt x="149" y="427"/>
                  </a:lnTo>
                  <a:lnTo>
                    <a:pt x="143" y="438"/>
                  </a:lnTo>
                  <a:lnTo>
                    <a:pt x="138" y="450"/>
                  </a:lnTo>
                  <a:lnTo>
                    <a:pt x="134" y="455"/>
                  </a:lnTo>
                  <a:lnTo>
                    <a:pt x="131" y="460"/>
                  </a:lnTo>
                  <a:lnTo>
                    <a:pt x="131" y="460"/>
                  </a:lnTo>
                  <a:lnTo>
                    <a:pt x="126" y="464"/>
                  </a:lnTo>
                  <a:lnTo>
                    <a:pt x="121" y="467"/>
                  </a:lnTo>
                  <a:lnTo>
                    <a:pt x="114" y="470"/>
                  </a:lnTo>
                  <a:lnTo>
                    <a:pt x="110" y="474"/>
                  </a:lnTo>
                  <a:lnTo>
                    <a:pt x="110" y="474"/>
                  </a:lnTo>
                  <a:lnTo>
                    <a:pt x="102" y="483"/>
                  </a:lnTo>
                  <a:lnTo>
                    <a:pt x="96" y="492"/>
                  </a:lnTo>
                  <a:lnTo>
                    <a:pt x="84" y="511"/>
                  </a:lnTo>
                  <a:lnTo>
                    <a:pt x="75" y="531"/>
                  </a:lnTo>
                  <a:lnTo>
                    <a:pt x="66" y="551"/>
                  </a:lnTo>
                  <a:lnTo>
                    <a:pt x="51" y="591"/>
                  </a:lnTo>
                  <a:lnTo>
                    <a:pt x="43" y="610"/>
                  </a:lnTo>
                  <a:lnTo>
                    <a:pt x="36" y="628"/>
                  </a:lnTo>
                  <a:lnTo>
                    <a:pt x="36" y="628"/>
                  </a:lnTo>
                  <a:lnTo>
                    <a:pt x="33" y="677"/>
                  </a:lnTo>
                  <a:lnTo>
                    <a:pt x="32" y="700"/>
                  </a:lnTo>
                  <a:lnTo>
                    <a:pt x="31" y="724"/>
                  </a:lnTo>
                  <a:lnTo>
                    <a:pt x="31" y="748"/>
                  </a:lnTo>
                  <a:lnTo>
                    <a:pt x="32" y="772"/>
                  </a:lnTo>
                  <a:lnTo>
                    <a:pt x="35" y="794"/>
                  </a:lnTo>
                  <a:lnTo>
                    <a:pt x="39" y="818"/>
                  </a:lnTo>
                  <a:lnTo>
                    <a:pt x="39" y="818"/>
                  </a:lnTo>
                  <a:lnTo>
                    <a:pt x="47" y="838"/>
                  </a:lnTo>
                  <a:lnTo>
                    <a:pt x="55" y="860"/>
                  </a:lnTo>
                  <a:lnTo>
                    <a:pt x="66" y="881"/>
                  </a:lnTo>
                  <a:lnTo>
                    <a:pt x="75" y="901"/>
                  </a:lnTo>
                  <a:lnTo>
                    <a:pt x="75" y="901"/>
                  </a:lnTo>
                  <a:lnTo>
                    <a:pt x="88" y="934"/>
                  </a:lnTo>
                  <a:lnTo>
                    <a:pt x="101" y="963"/>
                  </a:lnTo>
                  <a:lnTo>
                    <a:pt x="115" y="989"/>
                  </a:lnTo>
                  <a:lnTo>
                    <a:pt x="129" y="1015"/>
                  </a:lnTo>
                  <a:lnTo>
                    <a:pt x="144" y="1040"/>
                  </a:lnTo>
                  <a:lnTo>
                    <a:pt x="161" y="1064"/>
                  </a:lnTo>
                  <a:lnTo>
                    <a:pt x="181" y="1088"/>
                  </a:lnTo>
                  <a:lnTo>
                    <a:pt x="201" y="1112"/>
                  </a:lnTo>
                  <a:lnTo>
                    <a:pt x="201" y="1112"/>
                  </a:lnTo>
                  <a:lnTo>
                    <a:pt x="228" y="1141"/>
                  </a:lnTo>
                  <a:lnTo>
                    <a:pt x="257" y="1170"/>
                  </a:lnTo>
                  <a:lnTo>
                    <a:pt x="285" y="1196"/>
                  </a:lnTo>
                  <a:lnTo>
                    <a:pt x="300" y="1208"/>
                  </a:lnTo>
                  <a:lnTo>
                    <a:pt x="315" y="1220"/>
                  </a:lnTo>
                  <a:lnTo>
                    <a:pt x="330" y="1231"/>
                  </a:lnTo>
                  <a:lnTo>
                    <a:pt x="346" y="1241"/>
                  </a:lnTo>
                  <a:lnTo>
                    <a:pt x="364" y="1251"/>
                  </a:lnTo>
                  <a:lnTo>
                    <a:pt x="381" y="1260"/>
                  </a:lnTo>
                  <a:lnTo>
                    <a:pt x="398" y="1268"/>
                  </a:lnTo>
                  <a:lnTo>
                    <a:pt x="416" y="1275"/>
                  </a:lnTo>
                  <a:lnTo>
                    <a:pt x="434" y="1283"/>
                  </a:lnTo>
                  <a:lnTo>
                    <a:pt x="454" y="1288"/>
                  </a:lnTo>
                  <a:lnTo>
                    <a:pt x="454" y="1288"/>
                  </a:lnTo>
                  <a:lnTo>
                    <a:pt x="474" y="1282"/>
                  </a:lnTo>
                  <a:lnTo>
                    <a:pt x="492" y="1274"/>
                  </a:lnTo>
                  <a:lnTo>
                    <a:pt x="502" y="1270"/>
                  </a:lnTo>
                  <a:lnTo>
                    <a:pt x="509" y="1264"/>
                  </a:lnTo>
                  <a:lnTo>
                    <a:pt x="517" y="1259"/>
                  </a:lnTo>
                  <a:lnTo>
                    <a:pt x="524" y="1253"/>
                  </a:lnTo>
                  <a:lnTo>
                    <a:pt x="524" y="1253"/>
                  </a:lnTo>
                  <a:lnTo>
                    <a:pt x="509" y="1247"/>
                  </a:lnTo>
                  <a:lnTo>
                    <a:pt x="495" y="1240"/>
                  </a:lnTo>
                  <a:lnTo>
                    <a:pt x="482" y="1231"/>
                  </a:lnTo>
                  <a:lnTo>
                    <a:pt x="471" y="1221"/>
                  </a:lnTo>
                  <a:lnTo>
                    <a:pt x="461" y="1210"/>
                  </a:lnTo>
                  <a:lnTo>
                    <a:pt x="457" y="1203"/>
                  </a:lnTo>
                  <a:lnTo>
                    <a:pt x="452" y="1197"/>
                  </a:lnTo>
                  <a:lnTo>
                    <a:pt x="450" y="1191"/>
                  </a:lnTo>
                  <a:lnTo>
                    <a:pt x="448" y="1183"/>
                  </a:lnTo>
                  <a:lnTo>
                    <a:pt x="447" y="1177"/>
                  </a:lnTo>
                  <a:lnTo>
                    <a:pt x="447" y="1169"/>
                  </a:lnTo>
                  <a:lnTo>
                    <a:pt x="447" y="1169"/>
                  </a:lnTo>
                  <a:lnTo>
                    <a:pt x="458" y="1178"/>
                  </a:lnTo>
                  <a:lnTo>
                    <a:pt x="467" y="1188"/>
                  </a:lnTo>
                  <a:lnTo>
                    <a:pt x="478" y="1199"/>
                  </a:lnTo>
                  <a:lnTo>
                    <a:pt x="489" y="1210"/>
                  </a:lnTo>
                  <a:lnTo>
                    <a:pt x="501" y="1218"/>
                  </a:lnTo>
                  <a:lnTo>
                    <a:pt x="514" y="1227"/>
                  </a:lnTo>
                  <a:lnTo>
                    <a:pt x="521" y="1230"/>
                  </a:lnTo>
                  <a:lnTo>
                    <a:pt x="528" y="1232"/>
                  </a:lnTo>
                  <a:lnTo>
                    <a:pt x="536" y="1234"/>
                  </a:lnTo>
                  <a:lnTo>
                    <a:pt x="545" y="1236"/>
                  </a:lnTo>
                  <a:lnTo>
                    <a:pt x="545" y="1236"/>
                  </a:lnTo>
                  <a:lnTo>
                    <a:pt x="553" y="1236"/>
                  </a:lnTo>
                  <a:lnTo>
                    <a:pt x="562" y="1236"/>
                  </a:lnTo>
                  <a:lnTo>
                    <a:pt x="578" y="1232"/>
                  </a:lnTo>
                  <a:lnTo>
                    <a:pt x="593" y="1228"/>
                  </a:lnTo>
                  <a:lnTo>
                    <a:pt x="607" y="1222"/>
                  </a:lnTo>
                  <a:lnTo>
                    <a:pt x="621" y="1214"/>
                  </a:lnTo>
                  <a:lnTo>
                    <a:pt x="634" y="1206"/>
                  </a:lnTo>
                  <a:lnTo>
                    <a:pt x="660" y="1190"/>
                  </a:lnTo>
                  <a:lnTo>
                    <a:pt x="660" y="1190"/>
                  </a:lnTo>
                  <a:lnTo>
                    <a:pt x="664" y="1182"/>
                  </a:lnTo>
                  <a:lnTo>
                    <a:pt x="668" y="1172"/>
                  </a:lnTo>
                  <a:lnTo>
                    <a:pt x="674" y="1153"/>
                  </a:lnTo>
                  <a:lnTo>
                    <a:pt x="677" y="1145"/>
                  </a:lnTo>
                  <a:lnTo>
                    <a:pt x="683" y="1138"/>
                  </a:lnTo>
                  <a:lnTo>
                    <a:pt x="686" y="1135"/>
                  </a:lnTo>
                  <a:lnTo>
                    <a:pt x="690" y="1133"/>
                  </a:lnTo>
                  <a:lnTo>
                    <a:pt x="694" y="1131"/>
                  </a:lnTo>
                  <a:lnTo>
                    <a:pt x="699" y="1130"/>
                  </a:lnTo>
                  <a:lnTo>
                    <a:pt x="699" y="1130"/>
                  </a:lnTo>
                  <a:lnTo>
                    <a:pt x="702" y="1137"/>
                  </a:lnTo>
                  <a:lnTo>
                    <a:pt x="703" y="1143"/>
                  </a:lnTo>
                  <a:lnTo>
                    <a:pt x="703" y="1150"/>
                  </a:lnTo>
                  <a:lnTo>
                    <a:pt x="702" y="1156"/>
                  </a:lnTo>
                  <a:lnTo>
                    <a:pt x="701" y="1164"/>
                  </a:lnTo>
                  <a:lnTo>
                    <a:pt x="699" y="1170"/>
                  </a:lnTo>
                  <a:lnTo>
                    <a:pt x="693" y="1183"/>
                  </a:lnTo>
                  <a:lnTo>
                    <a:pt x="686" y="1196"/>
                  </a:lnTo>
                  <a:lnTo>
                    <a:pt x="677" y="1208"/>
                  </a:lnTo>
                  <a:lnTo>
                    <a:pt x="660" y="1228"/>
                  </a:lnTo>
                  <a:lnTo>
                    <a:pt x="660" y="1228"/>
                  </a:lnTo>
                  <a:lnTo>
                    <a:pt x="679" y="1237"/>
                  </a:lnTo>
                  <a:lnTo>
                    <a:pt x="699" y="1245"/>
                  </a:lnTo>
                  <a:lnTo>
                    <a:pt x="717" y="1254"/>
                  </a:lnTo>
                  <a:lnTo>
                    <a:pt x="736" y="1262"/>
                  </a:lnTo>
                  <a:lnTo>
                    <a:pt x="754" y="1270"/>
                  </a:lnTo>
                  <a:lnTo>
                    <a:pt x="774" y="1275"/>
                  </a:lnTo>
                  <a:lnTo>
                    <a:pt x="782" y="1277"/>
                  </a:lnTo>
                  <a:lnTo>
                    <a:pt x="792" y="1278"/>
                  </a:lnTo>
                  <a:lnTo>
                    <a:pt x="802" y="1278"/>
                  </a:lnTo>
                  <a:lnTo>
                    <a:pt x="811" y="1277"/>
                  </a:lnTo>
                  <a:lnTo>
                    <a:pt x="811" y="1277"/>
                  </a:lnTo>
                  <a:lnTo>
                    <a:pt x="823" y="1275"/>
                  </a:lnTo>
                  <a:lnTo>
                    <a:pt x="834" y="1273"/>
                  </a:lnTo>
                  <a:lnTo>
                    <a:pt x="856" y="1267"/>
                  </a:lnTo>
                  <a:lnTo>
                    <a:pt x="879" y="1258"/>
                  </a:lnTo>
                  <a:lnTo>
                    <a:pt x="900" y="1247"/>
                  </a:lnTo>
                  <a:lnTo>
                    <a:pt x="920" y="1234"/>
                  </a:lnTo>
                  <a:lnTo>
                    <a:pt x="941" y="1222"/>
                  </a:lnTo>
                  <a:lnTo>
                    <a:pt x="959" y="1208"/>
                  </a:lnTo>
                  <a:lnTo>
                    <a:pt x="976" y="1193"/>
                  </a:lnTo>
                  <a:lnTo>
                    <a:pt x="976" y="1193"/>
                  </a:lnTo>
                  <a:lnTo>
                    <a:pt x="994" y="1178"/>
                  </a:lnTo>
                  <a:lnTo>
                    <a:pt x="1016" y="1156"/>
                  </a:lnTo>
                  <a:lnTo>
                    <a:pt x="1036" y="1135"/>
                  </a:lnTo>
                  <a:lnTo>
                    <a:pt x="1043" y="1124"/>
                  </a:lnTo>
                  <a:lnTo>
                    <a:pt x="1050" y="1116"/>
                  </a:lnTo>
                  <a:lnTo>
                    <a:pt x="1050" y="1116"/>
                  </a:lnTo>
                  <a:lnTo>
                    <a:pt x="1077" y="1074"/>
                  </a:lnTo>
                  <a:lnTo>
                    <a:pt x="1103" y="1031"/>
                  </a:lnTo>
                  <a:lnTo>
                    <a:pt x="1129" y="986"/>
                  </a:lnTo>
                  <a:lnTo>
                    <a:pt x="1141" y="964"/>
                  </a:lnTo>
                  <a:lnTo>
                    <a:pt x="1153" y="940"/>
                  </a:lnTo>
                  <a:lnTo>
                    <a:pt x="1162" y="916"/>
                  </a:lnTo>
                  <a:lnTo>
                    <a:pt x="1172" y="892"/>
                  </a:lnTo>
                  <a:lnTo>
                    <a:pt x="1181" y="866"/>
                  </a:lnTo>
                  <a:lnTo>
                    <a:pt x="1188" y="839"/>
                  </a:lnTo>
                  <a:lnTo>
                    <a:pt x="1193" y="813"/>
                  </a:lnTo>
                  <a:lnTo>
                    <a:pt x="1198" y="784"/>
                  </a:lnTo>
                  <a:lnTo>
                    <a:pt x="1200" y="754"/>
                  </a:lnTo>
                  <a:lnTo>
                    <a:pt x="1201" y="723"/>
                  </a:lnTo>
                  <a:lnTo>
                    <a:pt x="1201" y="723"/>
                  </a:lnTo>
                  <a:lnTo>
                    <a:pt x="1202" y="719"/>
                  </a:lnTo>
                  <a:lnTo>
                    <a:pt x="1204" y="717"/>
                  </a:lnTo>
                  <a:lnTo>
                    <a:pt x="1208" y="713"/>
                  </a:lnTo>
                  <a:lnTo>
                    <a:pt x="1213" y="708"/>
                  </a:lnTo>
                  <a:lnTo>
                    <a:pt x="1214" y="706"/>
                  </a:lnTo>
                  <a:lnTo>
                    <a:pt x="1215" y="702"/>
                  </a:lnTo>
                  <a:lnTo>
                    <a:pt x="1215" y="702"/>
                  </a:lnTo>
                  <a:lnTo>
                    <a:pt x="1209" y="649"/>
                  </a:lnTo>
                  <a:lnTo>
                    <a:pt x="1204" y="602"/>
                  </a:lnTo>
                  <a:lnTo>
                    <a:pt x="1201" y="578"/>
                  </a:lnTo>
                  <a:lnTo>
                    <a:pt x="1196" y="555"/>
                  </a:lnTo>
                  <a:lnTo>
                    <a:pt x="1189" y="531"/>
                  </a:lnTo>
                  <a:lnTo>
                    <a:pt x="1179" y="505"/>
                  </a:lnTo>
                  <a:lnTo>
                    <a:pt x="1179" y="505"/>
                  </a:lnTo>
                  <a:lnTo>
                    <a:pt x="1145" y="475"/>
                  </a:lnTo>
                  <a:lnTo>
                    <a:pt x="1128" y="460"/>
                  </a:lnTo>
                  <a:lnTo>
                    <a:pt x="1110" y="446"/>
                  </a:lnTo>
                  <a:lnTo>
                    <a:pt x="1110" y="446"/>
                  </a:lnTo>
                  <a:lnTo>
                    <a:pt x="1101" y="453"/>
                  </a:lnTo>
                  <a:lnTo>
                    <a:pt x="1092" y="459"/>
                  </a:lnTo>
                  <a:lnTo>
                    <a:pt x="1081" y="465"/>
                  </a:lnTo>
                  <a:lnTo>
                    <a:pt x="1070" y="469"/>
                  </a:lnTo>
                  <a:lnTo>
                    <a:pt x="1058" y="473"/>
                  </a:lnTo>
                  <a:lnTo>
                    <a:pt x="1047" y="476"/>
                  </a:lnTo>
                  <a:lnTo>
                    <a:pt x="1021" y="481"/>
                  </a:lnTo>
                  <a:lnTo>
                    <a:pt x="993" y="485"/>
                  </a:lnTo>
                  <a:lnTo>
                    <a:pt x="963" y="486"/>
                  </a:lnTo>
                  <a:lnTo>
                    <a:pt x="903" y="488"/>
                  </a:lnTo>
                  <a:lnTo>
                    <a:pt x="903" y="488"/>
                  </a:lnTo>
                  <a:lnTo>
                    <a:pt x="894" y="484"/>
                  </a:lnTo>
                  <a:lnTo>
                    <a:pt x="884" y="480"/>
                  </a:lnTo>
                  <a:lnTo>
                    <a:pt x="873" y="476"/>
                  </a:lnTo>
                  <a:lnTo>
                    <a:pt x="861" y="474"/>
                  </a:lnTo>
                  <a:lnTo>
                    <a:pt x="838" y="470"/>
                  </a:lnTo>
                  <a:lnTo>
                    <a:pt x="812" y="467"/>
                  </a:lnTo>
                  <a:lnTo>
                    <a:pt x="787" y="466"/>
                  </a:lnTo>
                  <a:lnTo>
                    <a:pt x="763" y="465"/>
                  </a:lnTo>
                  <a:lnTo>
                    <a:pt x="720" y="464"/>
                  </a:lnTo>
                  <a:lnTo>
                    <a:pt x="720" y="464"/>
                  </a:lnTo>
                  <a:lnTo>
                    <a:pt x="713" y="470"/>
                  </a:lnTo>
                  <a:lnTo>
                    <a:pt x="704" y="475"/>
                  </a:lnTo>
                  <a:lnTo>
                    <a:pt x="696" y="479"/>
                  </a:lnTo>
                  <a:lnTo>
                    <a:pt x="686" y="482"/>
                  </a:lnTo>
                  <a:lnTo>
                    <a:pt x="676" y="483"/>
                  </a:lnTo>
                  <a:lnTo>
                    <a:pt x="667" y="484"/>
                  </a:lnTo>
                  <a:lnTo>
                    <a:pt x="656" y="484"/>
                  </a:lnTo>
                  <a:lnTo>
                    <a:pt x="646" y="483"/>
                  </a:lnTo>
                  <a:lnTo>
                    <a:pt x="625" y="479"/>
                  </a:lnTo>
                  <a:lnTo>
                    <a:pt x="605" y="473"/>
                  </a:lnTo>
                  <a:lnTo>
                    <a:pt x="586" y="467"/>
                  </a:lnTo>
                  <a:lnTo>
                    <a:pt x="569" y="460"/>
                  </a:lnTo>
                  <a:lnTo>
                    <a:pt x="569" y="460"/>
                  </a:lnTo>
                  <a:lnTo>
                    <a:pt x="563" y="451"/>
                  </a:lnTo>
                  <a:lnTo>
                    <a:pt x="556" y="439"/>
                  </a:lnTo>
                  <a:lnTo>
                    <a:pt x="551" y="427"/>
                  </a:lnTo>
                  <a:lnTo>
                    <a:pt x="549" y="422"/>
                  </a:lnTo>
                  <a:lnTo>
                    <a:pt x="548" y="415"/>
                  </a:lnTo>
                  <a:lnTo>
                    <a:pt x="548" y="410"/>
                  </a:lnTo>
                  <a:lnTo>
                    <a:pt x="548" y="405"/>
                  </a:lnTo>
                  <a:lnTo>
                    <a:pt x="550" y="399"/>
                  </a:lnTo>
                  <a:lnTo>
                    <a:pt x="552" y="395"/>
                  </a:lnTo>
                  <a:lnTo>
                    <a:pt x="556" y="391"/>
                  </a:lnTo>
                  <a:lnTo>
                    <a:pt x="562" y="388"/>
                  </a:lnTo>
                  <a:lnTo>
                    <a:pt x="568" y="384"/>
                  </a:lnTo>
                  <a:lnTo>
                    <a:pt x="577" y="382"/>
                  </a:lnTo>
                  <a:lnTo>
                    <a:pt x="577" y="382"/>
                  </a:lnTo>
                  <a:lnTo>
                    <a:pt x="580" y="388"/>
                  </a:lnTo>
                  <a:lnTo>
                    <a:pt x="581" y="393"/>
                  </a:lnTo>
                  <a:lnTo>
                    <a:pt x="581" y="399"/>
                  </a:lnTo>
                  <a:lnTo>
                    <a:pt x="580" y="405"/>
                  </a:lnTo>
                  <a:lnTo>
                    <a:pt x="579" y="411"/>
                  </a:lnTo>
                  <a:lnTo>
                    <a:pt x="579" y="418"/>
                  </a:lnTo>
                  <a:lnTo>
                    <a:pt x="580" y="425"/>
                  </a:lnTo>
                  <a:lnTo>
                    <a:pt x="583" y="431"/>
                  </a:lnTo>
                  <a:lnTo>
                    <a:pt x="583" y="431"/>
                  </a:lnTo>
                  <a:lnTo>
                    <a:pt x="590" y="435"/>
                  </a:lnTo>
                  <a:lnTo>
                    <a:pt x="596" y="437"/>
                  </a:lnTo>
                  <a:lnTo>
                    <a:pt x="610" y="440"/>
                  </a:lnTo>
                  <a:lnTo>
                    <a:pt x="640" y="446"/>
                  </a:lnTo>
                  <a:lnTo>
                    <a:pt x="640" y="446"/>
                  </a:lnTo>
                  <a:lnTo>
                    <a:pt x="632" y="430"/>
                  </a:lnTo>
                  <a:lnTo>
                    <a:pt x="626" y="414"/>
                  </a:lnTo>
                  <a:lnTo>
                    <a:pt x="621" y="397"/>
                  </a:lnTo>
                  <a:lnTo>
                    <a:pt x="616" y="380"/>
                  </a:lnTo>
                  <a:lnTo>
                    <a:pt x="612" y="363"/>
                  </a:lnTo>
                  <a:lnTo>
                    <a:pt x="610" y="345"/>
                  </a:lnTo>
                  <a:lnTo>
                    <a:pt x="605" y="309"/>
                  </a:lnTo>
                  <a:lnTo>
                    <a:pt x="605" y="309"/>
                  </a:lnTo>
                  <a:lnTo>
                    <a:pt x="595" y="302"/>
                  </a:lnTo>
                  <a:lnTo>
                    <a:pt x="585" y="295"/>
                  </a:lnTo>
                  <a:lnTo>
                    <a:pt x="576" y="291"/>
                  </a:lnTo>
                  <a:lnTo>
                    <a:pt x="566" y="288"/>
                  </a:lnTo>
                  <a:lnTo>
                    <a:pt x="556" y="286"/>
                  </a:lnTo>
                  <a:lnTo>
                    <a:pt x="546" y="285"/>
                  </a:lnTo>
                  <a:lnTo>
                    <a:pt x="535" y="284"/>
                  </a:lnTo>
                  <a:lnTo>
                    <a:pt x="525" y="284"/>
                  </a:lnTo>
                  <a:lnTo>
                    <a:pt x="504" y="286"/>
                  </a:lnTo>
                  <a:lnTo>
                    <a:pt x="481" y="289"/>
                  </a:lnTo>
                  <a:lnTo>
                    <a:pt x="459" y="292"/>
                  </a:lnTo>
                  <a:lnTo>
                    <a:pt x="436" y="295"/>
                  </a:lnTo>
                  <a:lnTo>
                    <a:pt x="436" y="29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57" name="组合 56"/>
          <p:cNvGrpSpPr/>
          <p:nvPr/>
        </p:nvGrpSpPr>
        <p:grpSpPr>
          <a:xfrm>
            <a:off x="5612402" y="4950096"/>
            <a:ext cx="959704" cy="960000"/>
            <a:chOff x="4209190" y="3713718"/>
            <a:chExt cx="720000" cy="720222"/>
          </a:xfrm>
        </p:grpSpPr>
        <p:sp>
          <p:nvSpPr>
            <p:cNvPr id="8" name="椭圆 9"/>
            <p:cNvSpPr>
              <a:spLocks noChangeArrowheads="1"/>
            </p:cNvSpPr>
            <p:nvPr/>
          </p:nvSpPr>
          <p:spPr bwMode="auto">
            <a:xfrm>
              <a:off x="4209190" y="3713718"/>
              <a:ext cx="720000" cy="720222"/>
            </a:xfrm>
            <a:prstGeom prst="ellipse">
              <a:avLst/>
            </a:prstGeom>
            <a:noFill/>
            <a:ln>
              <a:solidFill>
                <a:schemeClr val="tx1">
                  <a:lumMod val="75000"/>
                  <a:lumOff val="25000"/>
                </a:schemeClr>
              </a:solidFill>
            </a:ln>
          </p:spPr>
          <p:txBody>
            <a:bodyPr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4" name="Freeform 123"/>
            <p:cNvSpPr>
              <a:spLocks noEditPoints="1"/>
            </p:cNvSpPr>
            <p:nvPr/>
          </p:nvSpPr>
          <p:spPr bwMode="auto">
            <a:xfrm>
              <a:off x="4248000" y="3876500"/>
              <a:ext cx="642942" cy="398583"/>
            </a:xfrm>
            <a:custGeom>
              <a:avLst/>
              <a:gdLst/>
              <a:ahLst/>
              <a:cxnLst>
                <a:cxn ang="0">
                  <a:pos x="1179" y="92"/>
                </a:cxn>
                <a:cxn ang="0">
                  <a:pos x="1259" y="275"/>
                </a:cxn>
                <a:cxn ang="0">
                  <a:pos x="1607" y="202"/>
                </a:cxn>
                <a:cxn ang="0">
                  <a:pos x="1753" y="130"/>
                </a:cxn>
                <a:cxn ang="0">
                  <a:pos x="1857" y="304"/>
                </a:cxn>
                <a:cxn ang="0">
                  <a:pos x="2021" y="567"/>
                </a:cxn>
                <a:cxn ang="0">
                  <a:pos x="1753" y="1262"/>
                </a:cxn>
                <a:cxn ang="0">
                  <a:pos x="877" y="1371"/>
                </a:cxn>
                <a:cxn ang="0">
                  <a:pos x="11" y="1411"/>
                </a:cxn>
                <a:cxn ang="0">
                  <a:pos x="24" y="1101"/>
                </a:cxn>
                <a:cxn ang="0">
                  <a:pos x="182" y="802"/>
                </a:cxn>
                <a:cxn ang="0">
                  <a:pos x="595" y="409"/>
                </a:cxn>
                <a:cxn ang="0">
                  <a:pos x="1073" y="700"/>
                </a:cxn>
                <a:cxn ang="0">
                  <a:pos x="1155" y="187"/>
                </a:cxn>
                <a:cxn ang="0">
                  <a:pos x="896" y="703"/>
                </a:cxn>
                <a:cxn ang="0">
                  <a:pos x="1038" y="796"/>
                </a:cxn>
                <a:cxn ang="0">
                  <a:pos x="1167" y="547"/>
                </a:cxn>
                <a:cxn ang="0">
                  <a:pos x="1033" y="1090"/>
                </a:cxn>
                <a:cxn ang="0">
                  <a:pos x="1684" y="283"/>
                </a:cxn>
                <a:cxn ang="0">
                  <a:pos x="1558" y="660"/>
                </a:cxn>
                <a:cxn ang="0">
                  <a:pos x="940" y="1250"/>
                </a:cxn>
                <a:cxn ang="0">
                  <a:pos x="961" y="1290"/>
                </a:cxn>
                <a:cxn ang="0">
                  <a:pos x="1656" y="456"/>
                </a:cxn>
                <a:cxn ang="0">
                  <a:pos x="1781" y="577"/>
                </a:cxn>
                <a:cxn ang="0">
                  <a:pos x="1813" y="253"/>
                </a:cxn>
                <a:cxn ang="0">
                  <a:pos x="1756" y="300"/>
                </a:cxn>
                <a:cxn ang="0">
                  <a:pos x="1631" y="706"/>
                </a:cxn>
                <a:cxn ang="0">
                  <a:pos x="1722" y="409"/>
                </a:cxn>
                <a:cxn ang="0">
                  <a:pos x="1697" y="707"/>
                </a:cxn>
                <a:cxn ang="0">
                  <a:pos x="1737" y="743"/>
                </a:cxn>
                <a:cxn ang="0">
                  <a:pos x="1221" y="1099"/>
                </a:cxn>
                <a:cxn ang="0">
                  <a:pos x="1797" y="683"/>
                </a:cxn>
                <a:cxn ang="0">
                  <a:pos x="1788" y="561"/>
                </a:cxn>
                <a:cxn ang="0">
                  <a:pos x="342" y="594"/>
                </a:cxn>
                <a:cxn ang="0">
                  <a:pos x="403" y="1094"/>
                </a:cxn>
                <a:cxn ang="0">
                  <a:pos x="899" y="803"/>
                </a:cxn>
                <a:cxn ang="0">
                  <a:pos x="1881" y="451"/>
                </a:cxn>
                <a:cxn ang="0">
                  <a:pos x="1776" y="1127"/>
                </a:cxn>
                <a:cxn ang="0">
                  <a:pos x="1227" y="1221"/>
                </a:cxn>
                <a:cxn ang="0">
                  <a:pos x="1396" y="1251"/>
                </a:cxn>
                <a:cxn ang="0">
                  <a:pos x="1799" y="1250"/>
                </a:cxn>
                <a:cxn ang="0">
                  <a:pos x="2009" y="560"/>
                </a:cxn>
                <a:cxn ang="0">
                  <a:pos x="1736" y="999"/>
                </a:cxn>
                <a:cxn ang="0">
                  <a:pos x="991" y="1301"/>
                </a:cxn>
                <a:cxn ang="0">
                  <a:pos x="1858" y="766"/>
                </a:cxn>
                <a:cxn ang="0">
                  <a:pos x="1458" y="864"/>
                </a:cxn>
                <a:cxn ang="0">
                  <a:pos x="1300" y="1031"/>
                </a:cxn>
                <a:cxn ang="0">
                  <a:pos x="1489" y="913"/>
                </a:cxn>
                <a:cxn ang="0">
                  <a:pos x="1464" y="896"/>
                </a:cxn>
                <a:cxn ang="0">
                  <a:pos x="107" y="1088"/>
                </a:cxn>
                <a:cxn ang="0">
                  <a:pos x="156" y="1111"/>
                </a:cxn>
                <a:cxn ang="0">
                  <a:pos x="710" y="1240"/>
                </a:cxn>
                <a:cxn ang="0">
                  <a:pos x="91" y="1159"/>
                </a:cxn>
                <a:cxn ang="0">
                  <a:pos x="430" y="1205"/>
                </a:cxn>
                <a:cxn ang="0">
                  <a:pos x="399" y="1216"/>
                </a:cxn>
                <a:cxn ang="0">
                  <a:pos x="116" y="1207"/>
                </a:cxn>
                <a:cxn ang="0">
                  <a:pos x="641" y="1373"/>
                </a:cxn>
                <a:cxn ang="0">
                  <a:pos x="368" y="1369"/>
                </a:cxn>
                <a:cxn ang="0">
                  <a:pos x="88" y="1337"/>
                </a:cxn>
                <a:cxn ang="0">
                  <a:pos x="120" y="1331"/>
                </a:cxn>
                <a:cxn ang="0">
                  <a:pos x="686" y="1288"/>
                </a:cxn>
                <a:cxn ang="0">
                  <a:pos x="877" y="1358"/>
                </a:cxn>
              </a:cxnLst>
              <a:rect l="0" t="0" r="r" b="b"/>
              <a:pathLst>
                <a:path w="2040" h="1427">
                  <a:moveTo>
                    <a:pt x="1079" y="278"/>
                  </a:moveTo>
                  <a:lnTo>
                    <a:pt x="1079" y="278"/>
                  </a:lnTo>
                  <a:lnTo>
                    <a:pt x="1079" y="276"/>
                  </a:lnTo>
                  <a:lnTo>
                    <a:pt x="1077" y="275"/>
                  </a:lnTo>
                  <a:lnTo>
                    <a:pt x="1077" y="275"/>
                  </a:lnTo>
                  <a:lnTo>
                    <a:pt x="1077" y="278"/>
                  </a:lnTo>
                  <a:lnTo>
                    <a:pt x="1076" y="278"/>
                  </a:lnTo>
                  <a:lnTo>
                    <a:pt x="1076" y="275"/>
                  </a:lnTo>
                  <a:lnTo>
                    <a:pt x="1076" y="274"/>
                  </a:lnTo>
                  <a:lnTo>
                    <a:pt x="1077" y="273"/>
                  </a:lnTo>
                  <a:lnTo>
                    <a:pt x="1077" y="273"/>
                  </a:lnTo>
                  <a:lnTo>
                    <a:pt x="1078" y="271"/>
                  </a:lnTo>
                  <a:lnTo>
                    <a:pt x="1080" y="271"/>
                  </a:lnTo>
                  <a:lnTo>
                    <a:pt x="1081" y="271"/>
                  </a:lnTo>
                  <a:lnTo>
                    <a:pt x="1082" y="271"/>
                  </a:lnTo>
                  <a:lnTo>
                    <a:pt x="1082" y="270"/>
                  </a:lnTo>
                  <a:lnTo>
                    <a:pt x="1082" y="270"/>
                  </a:lnTo>
                  <a:lnTo>
                    <a:pt x="1081" y="269"/>
                  </a:lnTo>
                  <a:lnTo>
                    <a:pt x="1081" y="267"/>
                  </a:lnTo>
                  <a:lnTo>
                    <a:pt x="1084" y="263"/>
                  </a:lnTo>
                  <a:lnTo>
                    <a:pt x="1088" y="261"/>
                  </a:lnTo>
                  <a:lnTo>
                    <a:pt x="1091" y="259"/>
                  </a:lnTo>
                  <a:lnTo>
                    <a:pt x="1091" y="259"/>
                  </a:lnTo>
                  <a:lnTo>
                    <a:pt x="1093" y="253"/>
                  </a:lnTo>
                  <a:lnTo>
                    <a:pt x="1096" y="245"/>
                  </a:lnTo>
                  <a:lnTo>
                    <a:pt x="1105" y="231"/>
                  </a:lnTo>
                  <a:lnTo>
                    <a:pt x="1115" y="218"/>
                  </a:lnTo>
                  <a:lnTo>
                    <a:pt x="1125" y="206"/>
                  </a:lnTo>
                  <a:lnTo>
                    <a:pt x="1125" y="206"/>
                  </a:lnTo>
                  <a:lnTo>
                    <a:pt x="1127" y="198"/>
                  </a:lnTo>
                  <a:lnTo>
                    <a:pt x="1130" y="191"/>
                  </a:lnTo>
                  <a:lnTo>
                    <a:pt x="1133" y="183"/>
                  </a:lnTo>
                  <a:lnTo>
                    <a:pt x="1137" y="176"/>
                  </a:lnTo>
                  <a:lnTo>
                    <a:pt x="1147" y="162"/>
                  </a:lnTo>
                  <a:lnTo>
                    <a:pt x="1156" y="147"/>
                  </a:lnTo>
                  <a:lnTo>
                    <a:pt x="1166" y="133"/>
                  </a:lnTo>
                  <a:lnTo>
                    <a:pt x="1170" y="125"/>
                  </a:lnTo>
                  <a:lnTo>
                    <a:pt x="1173" y="117"/>
                  </a:lnTo>
                  <a:lnTo>
                    <a:pt x="1177" y="109"/>
                  </a:lnTo>
                  <a:lnTo>
                    <a:pt x="1178" y="101"/>
                  </a:lnTo>
                  <a:lnTo>
                    <a:pt x="1179" y="92"/>
                  </a:lnTo>
                  <a:lnTo>
                    <a:pt x="1179" y="84"/>
                  </a:lnTo>
                  <a:lnTo>
                    <a:pt x="1179" y="84"/>
                  </a:lnTo>
                  <a:lnTo>
                    <a:pt x="1181" y="82"/>
                  </a:lnTo>
                  <a:lnTo>
                    <a:pt x="1184" y="81"/>
                  </a:lnTo>
                  <a:lnTo>
                    <a:pt x="1186" y="78"/>
                  </a:lnTo>
                  <a:lnTo>
                    <a:pt x="1188" y="75"/>
                  </a:lnTo>
                  <a:lnTo>
                    <a:pt x="1190" y="71"/>
                  </a:lnTo>
                  <a:lnTo>
                    <a:pt x="1190" y="67"/>
                  </a:lnTo>
                  <a:lnTo>
                    <a:pt x="1190" y="63"/>
                  </a:lnTo>
                  <a:lnTo>
                    <a:pt x="1187" y="60"/>
                  </a:lnTo>
                  <a:lnTo>
                    <a:pt x="1187" y="60"/>
                  </a:lnTo>
                  <a:lnTo>
                    <a:pt x="1191" y="58"/>
                  </a:lnTo>
                  <a:lnTo>
                    <a:pt x="1193" y="56"/>
                  </a:lnTo>
                  <a:lnTo>
                    <a:pt x="1196" y="48"/>
                  </a:lnTo>
                  <a:lnTo>
                    <a:pt x="1199" y="39"/>
                  </a:lnTo>
                  <a:lnTo>
                    <a:pt x="1201" y="29"/>
                  </a:lnTo>
                  <a:lnTo>
                    <a:pt x="1203" y="19"/>
                  </a:lnTo>
                  <a:lnTo>
                    <a:pt x="1207" y="11"/>
                  </a:lnTo>
                  <a:lnTo>
                    <a:pt x="1210" y="3"/>
                  </a:lnTo>
                  <a:lnTo>
                    <a:pt x="1212" y="1"/>
                  </a:lnTo>
                  <a:lnTo>
                    <a:pt x="1214" y="0"/>
                  </a:lnTo>
                  <a:lnTo>
                    <a:pt x="1214" y="0"/>
                  </a:lnTo>
                  <a:lnTo>
                    <a:pt x="1221" y="5"/>
                  </a:lnTo>
                  <a:lnTo>
                    <a:pt x="1225" y="13"/>
                  </a:lnTo>
                  <a:lnTo>
                    <a:pt x="1228" y="21"/>
                  </a:lnTo>
                  <a:lnTo>
                    <a:pt x="1231" y="30"/>
                  </a:lnTo>
                  <a:lnTo>
                    <a:pt x="1235" y="50"/>
                  </a:lnTo>
                  <a:lnTo>
                    <a:pt x="1238" y="70"/>
                  </a:lnTo>
                  <a:lnTo>
                    <a:pt x="1238" y="70"/>
                  </a:lnTo>
                  <a:lnTo>
                    <a:pt x="1240" y="80"/>
                  </a:lnTo>
                  <a:lnTo>
                    <a:pt x="1244" y="91"/>
                  </a:lnTo>
                  <a:lnTo>
                    <a:pt x="1247" y="102"/>
                  </a:lnTo>
                  <a:lnTo>
                    <a:pt x="1250" y="111"/>
                  </a:lnTo>
                  <a:lnTo>
                    <a:pt x="1250" y="111"/>
                  </a:lnTo>
                  <a:lnTo>
                    <a:pt x="1252" y="128"/>
                  </a:lnTo>
                  <a:lnTo>
                    <a:pt x="1253" y="147"/>
                  </a:lnTo>
                  <a:lnTo>
                    <a:pt x="1254" y="186"/>
                  </a:lnTo>
                  <a:lnTo>
                    <a:pt x="1254" y="186"/>
                  </a:lnTo>
                  <a:lnTo>
                    <a:pt x="1255" y="236"/>
                  </a:lnTo>
                  <a:lnTo>
                    <a:pt x="1256" y="257"/>
                  </a:lnTo>
                  <a:lnTo>
                    <a:pt x="1259" y="275"/>
                  </a:lnTo>
                  <a:lnTo>
                    <a:pt x="1259" y="275"/>
                  </a:lnTo>
                  <a:lnTo>
                    <a:pt x="1252" y="320"/>
                  </a:lnTo>
                  <a:lnTo>
                    <a:pt x="1244" y="365"/>
                  </a:lnTo>
                  <a:lnTo>
                    <a:pt x="1233" y="408"/>
                  </a:lnTo>
                  <a:lnTo>
                    <a:pt x="1228" y="429"/>
                  </a:lnTo>
                  <a:lnTo>
                    <a:pt x="1222" y="450"/>
                  </a:lnTo>
                  <a:lnTo>
                    <a:pt x="1222" y="450"/>
                  </a:lnTo>
                  <a:lnTo>
                    <a:pt x="1250" y="424"/>
                  </a:lnTo>
                  <a:lnTo>
                    <a:pt x="1278" y="398"/>
                  </a:lnTo>
                  <a:lnTo>
                    <a:pt x="1308" y="373"/>
                  </a:lnTo>
                  <a:lnTo>
                    <a:pt x="1338" y="348"/>
                  </a:lnTo>
                  <a:lnTo>
                    <a:pt x="1338" y="348"/>
                  </a:lnTo>
                  <a:lnTo>
                    <a:pt x="1356" y="334"/>
                  </a:lnTo>
                  <a:lnTo>
                    <a:pt x="1364" y="327"/>
                  </a:lnTo>
                  <a:lnTo>
                    <a:pt x="1373" y="320"/>
                  </a:lnTo>
                  <a:lnTo>
                    <a:pt x="1373" y="320"/>
                  </a:lnTo>
                  <a:lnTo>
                    <a:pt x="1382" y="314"/>
                  </a:lnTo>
                  <a:lnTo>
                    <a:pt x="1393" y="309"/>
                  </a:lnTo>
                  <a:lnTo>
                    <a:pt x="1397" y="306"/>
                  </a:lnTo>
                  <a:lnTo>
                    <a:pt x="1403" y="304"/>
                  </a:lnTo>
                  <a:lnTo>
                    <a:pt x="1407" y="300"/>
                  </a:lnTo>
                  <a:lnTo>
                    <a:pt x="1410" y="294"/>
                  </a:lnTo>
                  <a:lnTo>
                    <a:pt x="1410" y="294"/>
                  </a:lnTo>
                  <a:lnTo>
                    <a:pt x="1411" y="296"/>
                  </a:lnTo>
                  <a:lnTo>
                    <a:pt x="1413" y="297"/>
                  </a:lnTo>
                  <a:lnTo>
                    <a:pt x="1415" y="296"/>
                  </a:lnTo>
                  <a:lnTo>
                    <a:pt x="1417" y="294"/>
                  </a:lnTo>
                  <a:lnTo>
                    <a:pt x="1417" y="294"/>
                  </a:lnTo>
                  <a:lnTo>
                    <a:pt x="1428" y="287"/>
                  </a:lnTo>
                  <a:lnTo>
                    <a:pt x="1439" y="281"/>
                  </a:lnTo>
                  <a:lnTo>
                    <a:pt x="1462" y="269"/>
                  </a:lnTo>
                  <a:lnTo>
                    <a:pt x="1484" y="258"/>
                  </a:lnTo>
                  <a:lnTo>
                    <a:pt x="1495" y="251"/>
                  </a:lnTo>
                  <a:lnTo>
                    <a:pt x="1505" y="243"/>
                  </a:lnTo>
                  <a:lnTo>
                    <a:pt x="1505" y="243"/>
                  </a:lnTo>
                  <a:lnTo>
                    <a:pt x="1519" y="239"/>
                  </a:lnTo>
                  <a:lnTo>
                    <a:pt x="1532" y="233"/>
                  </a:lnTo>
                  <a:lnTo>
                    <a:pt x="1557" y="223"/>
                  </a:lnTo>
                  <a:lnTo>
                    <a:pt x="1581" y="212"/>
                  </a:lnTo>
                  <a:lnTo>
                    <a:pt x="1593" y="207"/>
                  </a:lnTo>
                  <a:lnTo>
                    <a:pt x="1607" y="202"/>
                  </a:lnTo>
                  <a:lnTo>
                    <a:pt x="1607" y="202"/>
                  </a:lnTo>
                  <a:lnTo>
                    <a:pt x="1610" y="199"/>
                  </a:lnTo>
                  <a:lnTo>
                    <a:pt x="1615" y="196"/>
                  </a:lnTo>
                  <a:lnTo>
                    <a:pt x="1623" y="190"/>
                  </a:lnTo>
                  <a:lnTo>
                    <a:pt x="1623" y="190"/>
                  </a:lnTo>
                  <a:lnTo>
                    <a:pt x="1626" y="186"/>
                  </a:lnTo>
                  <a:lnTo>
                    <a:pt x="1630" y="182"/>
                  </a:lnTo>
                  <a:lnTo>
                    <a:pt x="1633" y="178"/>
                  </a:lnTo>
                  <a:lnTo>
                    <a:pt x="1636" y="173"/>
                  </a:lnTo>
                  <a:lnTo>
                    <a:pt x="1636" y="173"/>
                  </a:lnTo>
                  <a:lnTo>
                    <a:pt x="1639" y="171"/>
                  </a:lnTo>
                  <a:lnTo>
                    <a:pt x="1644" y="170"/>
                  </a:lnTo>
                  <a:lnTo>
                    <a:pt x="1647" y="169"/>
                  </a:lnTo>
                  <a:lnTo>
                    <a:pt x="1650" y="167"/>
                  </a:lnTo>
                  <a:lnTo>
                    <a:pt x="1650" y="167"/>
                  </a:lnTo>
                  <a:lnTo>
                    <a:pt x="1656" y="161"/>
                  </a:lnTo>
                  <a:lnTo>
                    <a:pt x="1662" y="154"/>
                  </a:lnTo>
                  <a:lnTo>
                    <a:pt x="1666" y="146"/>
                  </a:lnTo>
                  <a:lnTo>
                    <a:pt x="1670" y="137"/>
                  </a:lnTo>
                  <a:lnTo>
                    <a:pt x="1680" y="120"/>
                  </a:lnTo>
                  <a:lnTo>
                    <a:pt x="1688" y="103"/>
                  </a:lnTo>
                  <a:lnTo>
                    <a:pt x="1688" y="103"/>
                  </a:lnTo>
                  <a:lnTo>
                    <a:pt x="1688" y="96"/>
                  </a:lnTo>
                  <a:lnTo>
                    <a:pt x="1687" y="91"/>
                  </a:lnTo>
                  <a:lnTo>
                    <a:pt x="1687" y="86"/>
                  </a:lnTo>
                  <a:lnTo>
                    <a:pt x="1688" y="84"/>
                  </a:lnTo>
                  <a:lnTo>
                    <a:pt x="1691" y="81"/>
                  </a:lnTo>
                  <a:lnTo>
                    <a:pt x="1691" y="81"/>
                  </a:lnTo>
                  <a:lnTo>
                    <a:pt x="1696" y="82"/>
                  </a:lnTo>
                  <a:lnTo>
                    <a:pt x="1698" y="82"/>
                  </a:lnTo>
                  <a:lnTo>
                    <a:pt x="1701" y="81"/>
                  </a:lnTo>
                  <a:lnTo>
                    <a:pt x="1701" y="81"/>
                  </a:lnTo>
                  <a:lnTo>
                    <a:pt x="1705" y="97"/>
                  </a:lnTo>
                  <a:lnTo>
                    <a:pt x="1710" y="112"/>
                  </a:lnTo>
                  <a:lnTo>
                    <a:pt x="1714" y="127"/>
                  </a:lnTo>
                  <a:lnTo>
                    <a:pt x="1715" y="135"/>
                  </a:lnTo>
                  <a:lnTo>
                    <a:pt x="1715" y="142"/>
                  </a:lnTo>
                  <a:lnTo>
                    <a:pt x="1715" y="142"/>
                  </a:lnTo>
                  <a:lnTo>
                    <a:pt x="1730" y="138"/>
                  </a:lnTo>
                  <a:lnTo>
                    <a:pt x="1742" y="134"/>
                  </a:lnTo>
                  <a:lnTo>
                    <a:pt x="1753" y="130"/>
                  </a:lnTo>
                  <a:lnTo>
                    <a:pt x="1766" y="126"/>
                  </a:lnTo>
                  <a:lnTo>
                    <a:pt x="1766" y="126"/>
                  </a:lnTo>
                  <a:lnTo>
                    <a:pt x="1781" y="147"/>
                  </a:lnTo>
                  <a:lnTo>
                    <a:pt x="1787" y="157"/>
                  </a:lnTo>
                  <a:lnTo>
                    <a:pt x="1793" y="169"/>
                  </a:lnTo>
                  <a:lnTo>
                    <a:pt x="1793" y="169"/>
                  </a:lnTo>
                  <a:lnTo>
                    <a:pt x="1797" y="168"/>
                  </a:lnTo>
                  <a:lnTo>
                    <a:pt x="1800" y="167"/>
                  </a:lnTo>
                  <a:lnTo>
                    <a:pt x="1804" y="164"/>
                  </a:lnTo>
                  <a:lnTo>
                    <a:pt x="1809" y="161"/>
                  </a:lnTo>
                  <a:lnTo>
                    <a:pt x="1812" y="161"/>
                  </a:lnTo>
                  <a:lnTo>
                    <a:pt x="1814" y="162"/>
                  </a:lnTo>
                  <a:lnTo>
                    <a:pt x="1814" y="162"/>
                  </a:lnTo>
                  <a:lnTo>
                    <a:pt x="1816" y="163"/>
                  </a:lnTo>
                  <a:lnTo>
                    <a:pt x="1818" y="164"/>
                  </a:lnTo>
                  <a:lnTo>
                    <a:pt x="1820" y="167"/>
                  </a:lnTo>
                  <a:lnTo>
                    <a:pt x="1822" y="172"/>
                  </a:lnTo>
                  <a:lnTo>
                    <a:pt x="1823" y="179"/>
                  </a:lnTo>
                  <a:lnTo>
                    <a:pt x="1823" y="184"/>
                  </a:lnTo>
                  <a:lnTo>
                    <a:pt x="1824" y="190"/>
                  </a:lnTo>
                  <a:lnTo>
                    <a:pt x="1828" y="195"/>
                  </a:lnTo>
                  <a:lnTo>
                    <a:pt x="1829" y="196"/>
                  </a:lnTo>
                  <a:lnTo>
                    <a:pt x="1831" y="197"/>
                  </a:lnTo>
                  <a:lnTo>
                    <a:pt x="1831" y="197"/>
                  </a:lnTo>
                  <a:lnTo>
                    <a:pt x="1839" y="194"/>
                  </a:lnTo>
                  <a:lnTo>
                    <a:pt x="1847" y="191"/>
                  </a:lnTo>
                  <a:lnTo>
                    <a:pt x="1856" y="190"/>
                  </a:lnTo>
                  <a:lnTo>
                    <a:pt x="1860" y="191"/>
                  </a:lnTo>
                  <a:lnTo>
                    <a:pt x="1863" y="192"/>
                  </a:lnTo>
                  <a:lnTo>
                    <a:pt x="1863" y="192"/>
                  </a:lnTo>
                  <a:lnTo>
                    <a:pt x="1866" y="198"/>
                  </a:lnTo>
                  <a:lnTo>
                    <a:pt x="1867" y="206"/>
                  </a:lnTo>
                  <a:lnTo>
                    <a:pt x="1869" y="212"/>
                  </a:lnTo>
                  <a:lnTo>
                    <a:pt x="1869" y="219"/>
                  </a:lnTo>
                  <a:lnTo>
                    <a:pt x="1869" y="233"/>
                  </a:lnTo>
                  <a:lnTo>
                    <a:pt x="1867" y="248"/>
                  </a:lnTo>
                  <a:lnTo>
                    <a:pt x="1864" y="263"/>
                  </a:lnTo>
                  <a:lnTo>
                    <a:pt x="1861" y="278"/>
                  </a:lnTo>
                  <a:lnTo>
                    <a:pt x="1852" y="305"/>
                  </a:lnTo>
                  <a:lnTo>
                    <a:pt x="1852" y="305"/>
                  </a:lnTo>
                  <a:lnTo>
                    <a:pt x="1857" y="304"/>
                  </a:lnTo>
                  <a:lnTo>
                    <a:pt x="1862" y="304"/>
                  </a:lnTo>
                  <a:lnTo>
                    <a:pt x="1873" y="303"/>
                  </a:lnTo>
                  <a:lnTo>
                    <a:pt x="1884" y="303"/>
                  </a:lnTo>
                  <a:lnTo>
                    <a:pt x="1895" y="302"/>
                  </a:lnTo>
                  <a:lnTo>
                    <a:pt x="1895" y="302"/>
                  </a:lnTo>
                  <a:lnTo>
                    <a:pt x="1902" y="299"/>
                  </a:lnTo>
                  <a:lnTo>
                    <a:pt x="1908" y="296"/>
                  </a:lnTo>
                  <a:lnTo>
                    <a:pt x="1914" y="292"/>
                  </a:lnTo>
                  <a:lnTo>
                    <a:pt x="1917" y="292"/>
                  </a:lnTo>
                  <a:lnTo>
                    <a:pt x="1920" y="293"/>
                  </a:lnTo>
                  <a:lnTo>
                    <a:pt x="1920" y="293"/>
                  </a:lnTo>
                  <a:lnTo>
                    <a:pt x="1922" y="297"/>
                  </a:lnTo>
                  <a:lnTo>
                    <a:pt x="1922" y="301"/>
                  </a:lnTo>
                  <a:lnTo>
                    <a:pt x="1922" y="305"/>
                  </a:lnTo>
                  <a:lnTo>
                    <a:pt x="1921" y="309"/>
                  </a:lnTo>
                  <a:lnTo>
                    <a:pt x="1914" y="327"/>
                  </a:lnTo>
                  <a:lnTo>
                    <a:pt x="1914" y="327"/>
                  </a:lnTo>
                  <a:lnTo>
                    <a:pt x="1908" y="349"/>
                  </a:lnTo>
                  <a:lnTo>
                    <a:pt x="1902" y="372"/>
                  </a:lnTo>
                  <a:lnTo>
                    <a:pt x="1890" y="415"/>
                  </a:lnTo>
                  <a:lnTo>
                    <a:pt x="1890" y="415"/>
                  </a:lnTo>
                  <a:lnTo>
                    <a:pt x="1923" y="415"/>
                  </a:lnTo>
                  <a:lnTo>
                    <a:pt x="1954" y="413"/>
                  </a:lnTo>
                  <a:lnTo>
                    <a:pt x="2016" y="407"/>
                  </a:lnTo>
                  <a:lnTo>
                    <a:pt x="2016" y="407"/>
                  </a:lnTo>
                  <a:lnTo>
                    <a:pt x="2023" y="415"/>
                  </a:lnTo>
                  <a:lnTo>
                    <a:pt x="2029" y="423"/>
                  </a:lnTo>
                  <a:lnTo>
                    <a:pt x="2033" y="430"/>
                  </a:lnTo>
                  <a:lnTo>
                    <a:pt x="2036" y="438"/>
                  </a:lnTo>
                  <a:lnTo>
                    <a:pt x="2039" y="446"/>
                  </a:lnTo>
                  <a:lnTo>
                    <a:pt x="2040" y="456"/>
                  </a:lnTo>
                  <a:lnTo>
                    <a:pt x="2039" y="467"/>
                  </a:lnTo>
                  <a:lnTo>
                    <a:pt x="2038" y="480"/>
                  </a:lnTo>
                  <a:lnTo>
                    <a:pt x="2038" y="480"/>
                  </a:lnTo>
                  <a:lnTo>
                    <a:pt x="2034" y="494"/>
                  </a:lnTo>
                  <a:lnTo>
                    <a:pt x="2030" y="510"/>
                  </a:lnTo>
                  <a:lnTo>
                    <a:pt x="2027" y="526"/>
                  </a:lnTo>
                  <a:lnTo>
                    <a:pt x="2024" y="542"/>
                  </a:lnTo>
                  <a:lnTo>
                    <a:pt x="2024" y="542"/>
                  </a:lnTo>
                  <a:lnTo>
                    <a:pt x="2021" y="555"/>
                  </a:lnTo>
                  <a:lnTo>
                    <a:pt x="2021" y="567"/>
                  </a:lnTo>
                  <a:lnTo>
                    <a:pt x="2020" y="580"/>
                  </a:lnTo>
                  <a:lnTo>
                    <a:pt x="2019" y="593"/>
                  </a:lnTo>
                  <a:lnTo>
                    <a:pt x="2019" y="593"/>
                  </a:lnTo>
                  <a:lnTo>
                    <a:pt x="2017" y="603"/>
                  </a:lnTo>
                  <a:lnTo>
                    <a:pt x="2014" y="612"/>
                  </a:lnTo>
                  <a:lnTo>
                    <a:pt x="2011" y="622"/>
                  </a:lnTo>
                  <a:lnTo>
                    <a:pt x="2009" y="631"/>
                  </a:lnTo>
                  <a:lnTo>
                    <a:pt x="2009" y="631"/>
                  </a:lnTo>
                  <a:lnTo>
                    <a:pt x="2005" y="647"/>
                  </a:lnTo>
                  <a:lnTo>
                    <a:pt x="2002" y="661"/>
                  </a:lnTo>
                  <a:lnTo>
                    <a:pt x="1993" y="693"/>
                  </a:lnTo>
                  <a:lnTo>
                    <a:pt x="1993" y="693"/>
                  </a:lnTo>
                  <a:lnTo>
                    <a:pt x="1974" y="768"/>
                  </a:lnTo>
                  <a:lnTo>
                    <a:pt x="1956" y="844"/>
                  </a:lnTo>
                  <a:lnTo>
                    <a:pt x="1937" y="919"/>
                  </a:lnTo>
                  <a:lnTo>
                    <a:pt x="1919" y="991"/>
                  </a:lnTo>
                  <a:lnTo>
                    <a:pt x="1919" y="991"/>
                  </a:lnTo>
                  <a:lnTo>
                    <a:pt x="1911" y="1014"/>
                  </a:lnTo>
                  <a:lnTo>
                    <a:pt x="1905" y="1036"/>
                  </a:lnTo>
                  <a:lnTo>
                    <a:pt x="1898" y="1058"/>
                  </a:lnTo>
                  <a:lnTo>
                    <a:pt x="1895" y="1069"/>
                  </a:lnTo>
                  <a:lnTo>
                    <a:pt x="1893" y="1079"/>
                  </a:lnTo>
                  <a:lnTo>
                    <a:pt x="1893" y="1079"/>
                  </a:lnTo>
                  <a:lnTo>
                    <a:pt x="1886" y="1126"/>
                  </a:lnTo>
                  <a:lnTo>
                    <a:pt x="1881" y="1149"/>
                  </a:lnTo>
                  <a:lnTo>
                    <a:pt x="1877" y="1170"/>
                  </a:lnTo>
                  <a:lnTo>
                    <a:pt x="1872" y="1192"/>
                  </a:lnTo>
                  <a:lnTo>
                    <a:pt x="1865" y="1212"/>
                  </a:lnTo>
                  <a:lnTo>
                    <a:pt x="1859" y="1232"/>
                  </a:lnTo>
                  <a:lnTo>
                    <a:pt x="1850" y="1252"/>
                  </a:lnTo>
                  <a:lnTo>
                    <a:pt x="1850" y="1252"/>
                  </a:lnTo>
                  <a:lnTo>
                    <a:pt x="1846" y="1254"/>
                  </a:lnTo>
                  <a:lnTo>
                    <a:pt x="1841" y="1257"/>
                  </a:lnTo>
                  <a:lnTo>
                    <a:pt x="1834" y="1259"/>
                  </a:lnTo>
                  <a:lnTo>
                    <a:pt x="1830" y="1262"/>
                  </a:lnTo>
                  <a:lnTo>
                    <a:pt x="1830" y="1262"/>
                  </a:lnTo>
                  <a:lnTo>
                    <a:pt x="1812" y="1265"/>
                  </a:lnTo>
                  <a:lnTo>
                    <a:pt x="1792" y="1265"/>
                  </a:lnTo>
                  <a:lnTo>
                    <a:pt x="1773" y="1263"/>
                  </a:lnTo>
                  <a:lnTo>
                    <a:pt x="1753" y="1262"/>
                  </a:lnTo>
                  <a:lnTo>
                    <a:pt x="1753" y="1262"/>
                  </a:lnTo>
                  <a:lnTo>
                    <a:pt x="1733" y="1261"/>
                  </a:lnTo>
                  <a:lnTo>
                    <a:pt x="1715" y="1262"/>
                  </a:lnTo>
                  <a:lnTo>
                    <a:pt x="1697" y="1265"/>
                  </a:lnTo>
                  <a:lnTo>
                    <a:pt x="1679" y="1268"/>
                  </a:lnTo>
                  <a:lnTo>
                    <a:pt x="1642" y="1274"/>
                  </a:lnTo>
                  <a:lnTo>
                    <a:pt x="1624" y="1276"/>
                  </a:lnTo>
                  <a:lnTo>
                    <a:pt x="1607" y="1278"/>
                  </a:lnTo>
                  <a:lnTo>
                    <a:pt x="1607" y="1278"/>
                  </a:lnTo>
                  <a:lnTo>
                    <a:pt x="1593" y="1277"/>
                  </a:lnTo>
                  <a:lnTo>
                    <a:pt x="1579" y="1277"/>
                  </a:lnTo>
                  <a:lnTo>
                    <a:pt x="1573" y="1277"/>
                  </a:lnTo>
                  <a:lnTo>
                    <a:pt x="1568" y="1280"/>
                  </a:lnTo>
                  <a:lnTo>
                    <a:pt x="1561" y="1282"/>
                  </a:lnTo>
                  <a:lnTo>
                    <a:pt x="1556" y="1285"/>
                  </a:lnTo>
                  <a:lnTo>
                    <a:pt x="1556" y="1285"/>
                  </a:lnTo>
                  <a:lnTo>
                    <a:pt x="1428" y="1293"/>
                  </a:lnTo>
                  <a:lnTo>
                    <a:pt x="1294" y="1301"/>
                  </a:lnTo>
                  <a:lnTo>
                    <a:pt x="1294" y="1301"/>
                  </a:lnTo>
                  <a:lnTo>
                    <a:pt x="1224" y="1306"/>
                  </a:lnTo>
                  <a:lnTo>
                    <a:pt x="1188" y="1311"/>
                  </a:lnTo>
                  <a:lnTo>
                    <a:pt x="1153" y="1315"/>
                  </a:lnTo>
                  <a:lnTo>
                    <a:pt x="1118" y="1320"/>
                  </a:lnTo>
                  <a:lnTo>
                    <a:pt x="1084" y="1328"/>
                  </a:lnTo>
                  <a:lnTo>
                    <a:pt x="1050" y="1335"/>
                  </a:lnTo>
                  <a:lnTo>
                    <a:pt x="1018" y="1344"/>
                  </a:lnTo>
                  <a:lnTo>
                    <a:pt x="1018" y="1344"/>
                  </a:lnTo>
                  <a:lnTo>
                    <a:pt x="1012" y="1347"/>
                  </a:lnTo>
                  <a:lnTo>
                    <a:pt x="1012" y="1347"/>
                  </a:lnTo>
                  <a:lnTo>
                    <a:pt x="999" y="1354"/>
                  </a:lnTo>
                  <a:lnTo>
                    <a:pt x="987" y="1362"/>
                  </a:lnTo>
                  <a:lnTo>
                    <a:pt x="975" y="1369"/>
                  </a:lnTo>
                  <a:lnTo>
                    <a:pt x="969" y="1373"/>
                  </a:lnTo>
                  <a:lnTo>
                    <a:pt x="961" y="1374"/>
                  </a:lnTo>
                  <a:lnTo>
                    <a:pt x="961" y="1374"/>
                  </a:lnTo>
                  <a:lnTo>
                    <a:pt x="947" y="1376"/>
                  </a:lnTo>
                  <a:lnTo>
                    <a:pt x="929" y="1377"/>
                  </a:lnTo>
                  <a:lnTo>
                    <a:pt x="912" y="1377"/>
                  </a:lnTo>
                  <a:lnTo>
                    <a:pt x="896" y="1376"/>
                  </a:lnTo>
                  <a:lnTo>
                    <a:pt x="896" y="1376"/>
                  </a:lnTo>
                  <a:lnTo>
                    <a:pt x="887" y="1374"/>
                  </a:lnTo>
                  <a:lnTo>
                    <a:pt x="877" y="1371"/>
                  </a:lnTo>
                  <a:lnTo>
                    <a:pt x="867" y="1367"/>
                  </a:lnTo>
                  <a:lnTo>
                    <a:pt x="861" y="1367"/>
                  </a:lnTo>
                  <a:lnTo>
                    <a:pt x="861" y="1367"/>
                  </a:lnTo>
                  <a:lnTo>
                    <a:pt x="839" y="1368"/>
                  </a:lnTo>
                  <a:lnTo>
                    <a:pt x="817" y="1369"/>
                  </a:lnTo>
                  <a:lnTo>
                    <a:pt x="772" y="1371"/>
                  </a:lnTo>
                  <a:lnTo>
                    <a:pt x="772" y="1371"/>
                  </a:lnTo>
                  <a:lnTo>
                    <a:pt x="741" y="1372"/>
                  </a:lnTo>
                  <a:lnTo>
                    <a:pt x="712" y="1375"/>
                  </a:lnTo>
                  <a:lnTo>
                    <a:pt x="649" y="1384"/>
                  </a:lnTo>
                  <a:lnTo>
                    <a:pt x="649" y="1384"/>
                  </a:lnTo>
                  <a:lnTo>
                    <a:pt x="614" y="1389"/>
                  </a:lnTo>
                  <a:lnTo>
                    <a:pt x="578" y="1392"/>
                  </a:lnTo>
                  <a:lnTo>
                    <a:pt x="542" y="1394"/>
                  </a:lnTo>
                  <a:lnTo>
                    <a:pt x="506" y="1397"/>
                  </a:lnTo>
                  <a:lnTo>
                    <a:pt x="506" y="1397"/>
                  </a:lnTo>
                  <a:lnTo>
                    <a:pt x="448" y="1404"/>
                  </a:lnTo>
                  <a:lnTo>
                    <a:pt x="388" y="1410"/>
                  </a:lnTo>
                  <a:lnTo>
                    <a:pt x="328" y="1415"/>
                  </a:lnTo>
                  <a:lnTo>
                    <a:pt x="298" y="1418"/>
                  </a:lnTo>
                  <a:lnTo>
                    <a:pt x="267" y="1419"/>
                  </a:lnTo>
                  <a:lnTo>
                    <a:pt x="267" y="1419"/>
                  </a:lnTo>
                  <a:lnTo>
                    <a:pt x="252" y="1418"/>
                  </a:lnTo>
                  <a:lnTo>
                    <a:pt x="244" y="1417"/>
                  </a:lnTo>
                  <a:lnTo>
                    <a:pt x="237" y="1417"/>
                  </a:lnTo>
                  <a:lnTo>
                    <a:pt x="237" y="1417"/>
                  </a:lnTo>
                  <a:lnTo>
                    <a:pt x="216" y="1419"/>
                  </a:lnTo>
                  <a:lnTo>
                    <a:pt x="196" y="1422"/>
                  </a:lnTo>
                  <a:lnTo>
                    <a:pt x="177" y="1425"/>
                  </a:lnTo>
                  <a:lnTo>
                    <a:pt x="156" y="1427"/>
                  </a:lnTo>
                  <a:lnTo>
                    <a:pt x="156" y="1427"/>
                  </a:lnTo>
                  <a:lnTo>
                    <a:pt x="134" y="1427"/>
                  </a:lnTo>
                  <a:lnTo>
                    <a:pt x="110" y="1425"/>
                  </a:lnTo>
                  <a:lnTo>
                    <a:pt x="87" y="1423"/>
                  </a:lnTo>
                  <a:lnTo>
                    <a:pt x="64" y="1422"/>
                  </a:lnTo>
                  <a:lnTo>
                    <a:pt x="64" y="1422"/>
                  </a:lnTo>
                  <a:lnTo>
                    <a:pt x="50" y="1421"/>
                  </a:lnTo>
                  <a:lnTo>
                    <a:pt x="36" y="1419"/>
                  </a:lnTo>
                  <a:lnTo>
                    <a:pt x="24" y="1415"/>
                  </a:lnTo>
                  <a:lnTo>
                    <a:pt x="11" y="1411"/>
                  </a:lnTo>
                  <a:lnTo>
                    <a:pt x="11" y="1411"/>
                  </a:lnTo>
                  <a:lnTo>
                    <a:pt x="9" y="1404"/>
                  </a:lnTo>
                  <a:lnTo>
                    <a:pt x="6" y="1394"/>
                  </a:lnTo>
                  <a:lnTo>
                    <a:pt x="4" y="1386"/>
                  </a:lnTo>
                  <a:lnTo>
                    <a:pt x="2" y="1382"/>
                  </a:lnTo>
                  <a:lnTo>
                    <a:pt x="0" y="1379"/>
                  </a:lnTo>
                  <a:lnTo>
                    <a:pt x="0" y="1379"/>
                  </a:lnTo>
                  <a:lnTo>
                    <a:pt x="21" y="1335"/>
                  </a:lnTo>
                  <a:lnTo>
                    <a:pt x="43" y="1291"/>
                  </a:lnTo>
                  <a:lnTo>
                    <a:pt x="66" y="1250"/>
                  </a:lnTo>
                  <a:lnTo>
                    <a:pt x="89" y="1210"/>
                  </a:lnTo>
                  <a:lnTo>
                    <a:pt x="89" y="1210"/>
                  </a:lnTo>
                  <a:lnTo>
                    <a:pt x="71" y="1211"/>
                  </a:lnTo>
                  <a:lnTo>
                    <a:pt x="52" y="1213"/>
                  </a:lnTo>
                  <a:lnTo>
                    <a:pt x="35" y="1215"/>
                  </a:lnTo>
                  <a:lnTo>
                    <a:pt x="18" y="1215"/>
                  </a:lnTo>
                  <a:lnTo>
                    <a:pt x="18" y="1215"/>
                  </a:lnTo>
                  <a:lnTo>
                    <a:pt x="16" y="1208"/>
                  </a:lnTo>
                  <a:lnTo>
                    <a:pt x="17" y="1199"/>
                  </a:lnTo>
                  <a:lnTo>
                    <a:pt x="19" y="1192"/>
                  </a:lnTo>
                  <a:lnTo>
                    <a:pt x="22" y="1183"/>
                  </a:lnTo>
                  <a:lnTo>
                    <a:pt x="30" y="1168"/>
                  </a:lnTo>
                  <a:lnTo>
                    <a:pt x="37" y="1153"/>
                  </a:lnTo>
                  <a:lnTo>
                    <a:pt x="37" y="1153"/>
                  </a:lnTo>
                  <a:lnTo>
                    <a:pt x="32" y="1151"/>
                  </a:lnTo>
                  <a:lnTo>
                    <a:pt x="27" y="1150"/>
                  </a:lnTo>
                  <a:lnTo>
                    <a:pt x="21" y="1151"/>
                  </a:lnTo>
                  <a:lnTo>
                    <a:pt x="16" y="1151"/>
                  </a:lnTo>
                  <a:lnTo>
                    <a:pt x="12" y="1152"/>
                  </a:lnTo>
                  <a:lnTo>
                    <a:pt x="7" y="1152"/>
                  </a:lnTo>
                  <a:lnTo>
                    <a:pt x="4" y="1151"/>
                  </a:lnTo>
                  <a:lnTo>
                    <a:pt x="0" y="1148"/>
                  </a:lnTo>
                  <a:lnTo>
                    <a:pt x="0" y="1148"/>
                  </a:lnTo>
                  <a:lnTo>
                    <a:pt x="0" y="1140"/>
                  </a:lnTo>
                  <a:lnTo>
                    <a:pt x="2" y="1134"/>
                  </a:lnTo>
                  <a:lnTo>
                    <a:pt x="5" y="1129"/>
                  </a:lnTo>
                  <a:lnTo>
                    <a:pt x="10" y="1123"/>
                  </a:lnTo>
                  <a:lnTo>
                    <a:pt x="19" y="1112"/>
                  </a:lnTo>
                  <a:lnTo>
                    <a:pt x="24" y="1107"/>
                  </a:lnTo>
                  <a:lnTo>
                    <a:pt x="27" y="1101"/>
                  </a:lnTo>
                  <a:lnTo>
                    <a:pt x="27" y="1101"/>
                  </a:lnTo>
                  <a:lnTo>
                    <a:pt x="24" y="1101"/>
                  </a:lnTo>
                  <a:lnTo>
                    <a:pt x="19" y="1101"/>
                  </a:lnTo>
                  <a:lnTo>
                    <a:pt x="14" y="1099"/>
                  </a:lnTo>
                  <a:lnTo>
                    <a:pt x="12" y="1097"/>
                  </a:lnTo>
                  <a:lnTo>
                    <a:pt x="11" y="1095"/>
                  </a:lnTo>
                  <a:lnTo>
                    <a:pt x="11" y="1095"/>
                  </a:lnTo>
                  <a:lnTo>
                    <a:pt x="14" y="1086"/>
                  </a:lnTo>
                  <a:lnTo>
                    <a:pt x="17" y="1078"/>
                  </a:lnTo>
                  <a:lnTo>
                    <a:pt x="27" y="1064"/>
                  </a:lnTo>
                  <a:lnTo>
                    <a:pt x="36" y="1051"/>
                  </a:lnTo>
                  <a:lnTo>
                    <a:pt x="41" y="1044"/>
                  </a:lnTo>
                  <a:lnTo>
                    <a:pt x="45" y="1036"/>
                  </a:lnTo>
                  <a:lnTo>
                    <a:pt x="45" y="1036"/>
                  </a:lnTo>
                  <a:lnTo>
                    <a:pt x="36" y="1036"/>
                  </a:lnTo>
                  <a:lnTo>
                    <a:pt x="29" y="1036"/>
                  </a:lnTo>
                  <a:lnTo>
                    <a:pt x="25" y="1035"/>
                  </a:lnTo>
                  <a:lnTo>
                    <a:pt x="21" y="1034"/>
                  </a:lnTo>
                  <a:lnTo>
                    <a:pt x="18" y="1031"/>
                  </a:lnTo>
                  <a:lnTo>
                    <a:pt x="16" y="1027"/>
                  </a:lnTo>
                  <a:lnTo>
                    <a:pt x="16" y="1027"/>
                  </a:lnTo>
                  <a:lnTo>
                    <a:pt x="19" y="1020"/>
                  </a:lnTo>
                  <a:lnTo>
                    <a:pt x="22" y="1014"/>
                  </a:lnTo>
                  <a:lnTo>
                    <a:pt x="33" y="1004"/>
                  </a:lnTo>
                  <a:lnTo>
                    <a:pt x="37" y="999"/>
                  </a:lnTo>
                  <a:lnTo>
                    <a:pt x="42" y="994"/>
                  </a:lnTo>
                  <a:lnTo>
                    <a:pt x="46" y="987"/>
                  </a:lnTo>
                  <a:lnTo>
                    <a:pt x="48" y="980"/>
                  </a:lnTo>
                  <a:lnTo>
                    <a:pt x="48" y="980"/>
                  </a:lnTo>
                  <a:lnTo>
                    <a:pt x="51" y="980"/>
                  </a:lnTo>
                  <a:lnTo>
                    <a:pt x="54" y="979"/>
                  </a:lnTo>
                  <a:lnTo>
                    <a:pt x="55" y="976"/>
                  </a:lnTo>
                  <a:lnTo>
                    <a:pt x="57" y="975"/>
                  </a:lnTo>
                  <a:lnTo>
                    <a:pt x="57" y="975"/>
                  </a:lnTo>
                  <a:lnTo>
                    <a:pt x="72" y="953"/>
                  </a:lnTo>
                  <a:lnTo>
                    <a:pt x="87" y="932"/>
                  </a:lnTo>
                  <a:lnTo>
                    <a:pt x="119" y="891"/>
                  </a:lnTo>
                  <a:lnTo>
                    <a:pt x="135" y="869"/>
                  </a:lnTo>
                  <a:lnTo>
                    <a:pt x="151" y="849"/>
                  </a:lnTo>
                  <a:lnTo>
                    <a:pt x="166" y="827"/>
                  </a:lnTo>
                  <a:lnTo>
                    <a:pt x="180" y="803"/>
                  </a:lnTo>
                  <a:lnTo>
                    <a:pt x="180" y="803"/>
                  </a:lnTo>
                  <a:lnTo>
                    <a:pt x="182" y="802"/>
                  </a:lnTo>
                  <a:lnTo>
                    <a:pt x="184" y="800"/>
                  </a:lnTo>
                  <a:lnTo>
                    <a:pt x="186" y="799"/>
                  </a:lnTo>
                  <a:lnTo>
                    <a:pt x="191" y="798"/>
                  </a:lnTo>
                  <a:lnTo>
                    <a:pt x="191" y="798"/>
                  </a:lnTo>
                  <a:lnTo>
                    <a:pt x="210" y="766"/>
                  </a:lnTo>
                  <a:lnTo>
                    <a:pt x="215" y="757"/>
                  </a:lnTo>
                  <a:lnTo>
                    <a:pt x="221" y="751"/>
                  </a:lnTo>
                  <a:lnTo>
                    <a:pt x="227" y="743"/>
                  </a:lnTo>
                  <a:lnTo>
                    <a:pt x="234" y="738"/>
                  </a:lnTo>
                  <a:lnTo>
                    <a:pt x="234" y="738"/>
                  </a:lnTo>
                  <a:lnTo>
                    <a:pt x="252" y="708"/>
                  </a:lnTo>
                  <a:lnTo>
                    <a:pt x="269" y="681"/>
                  </a:lnTo>
                  <a:lnTo>
                    <a:pt x="304" y="630"/>
                  </a:lnTo>
                  <a:lnTo>
                    <a:pt x="321" y="603"/>
                  </a:lnTo>
                  <a:lnTo>
                    <a:pt x="337" y="576"/>
                  </a:lnTo>
                  <a:lnTo>
                    <a:pt x="353" y="546"/>
                  </a:lnTo>
                  <a:lnTo>
                    <a:pt x="368" y="514"/>
                  </a:lnTo>
                  <a:lnTo>
                    <a:pt x="368" y="514"/>
                  </a:lnTo>
                  <a:lnTo>
                    <a:pt x="372" y="512"/>
                  </a:lnTo>
                  <a:lnTo>
                    <a:pt x="374" y="511"/>
                  </a:lnTo>
                  <a:lnTo>
                    <a:pt x="380" y="512"/>
                  </a:lnTo>
                  <a:lnTo>
                    <a:pt x="380" y="512"/>
                  </a:lnTo>
                  <a:lnTo>
                    <a:pt x="398" y="484"/>
                  </a:lnTo>
                  <a:lnTo>
                    <a:pt x="417" y="456"/>
                  </a:lnTo>
                  <a:lnTo>
                    <a:pt x="436" y="429"/>
                  </a:lnTo>
                  <a:lnTo>
                    <a:pt x="453" y="402"/>
                  </a:lnTo>
                  <a:lnTo>
                    <a:pt x="453" y="402"/>
                  </a:lnTo>
                  <a:lnTo>
                    <a:pt x="456" y="402"/>
                  </a:lnTo>
                  <a:lnTo>
                    <a:pt x="458" y="403"/>
                  </a:lnTo>
                  <a:lnTo>
                    <a:pt x="460" y="406"/>
                  </a:lnTo>
                  <a:lnTo>
                    <a:pt x="464" y="409"/>
                  </a:lnTo>
                  <a:lnTo>
                    <a:pt x="465" y="410"/>
                  </a:lnTo>
                  <a:lnTo>
                    <a:pt x="468" y="410"/>
                  </a:lnTo>
                  <a:lnTo>
                    <a:pt x="468" y="410"/>
                  </a:lnTo>
                  <a:lnTo>
                    <a:pt x="482" y="408"/>
                  </a:lnTo>
                  <a:lnTo>
                    <a:pt x="497" y="406"/>
                  </a:lnTo>
                  <a:lnTo>
                    <a:pt x="513" y="405"/>
                  </a:lnTo>
                  <a:lnTo>
                    <a:pt x="529" y="405"/>
                  </a:lnTo>
                  <a:lnTo>
                    <a:pt x="562" y="406"/>
                  </a:lnTo>
                  <a:lnTo>
                    <a:pt x="595" y="409"/>
                  </a:lnTo>
                  <a:lnTo>
                    <a:pt x="595" y="409"/>
                  </a:lnTo>
                  <a:lnTo>
                    <a:pt x="647" y="412"/>
                  </a:lnTo>
                  <a:lnTo>
                    <a:pt x="698" y="413"/>
                  </a:lnTo>
                  <a:lnTo>
                    <a:pt x="748" y="415"/>
                  </a:lnTo>
                  <a:lnTo>
                    <a:pt x="797" y="420"/>
                  </a:lnTo>
                  <a:lnTo>
                    <a:pt x="797" y="420"/>
                  </a:lnTo>
                  <a:lnTo>
                    <a:pt x="815" y="424"/>
                  </a:lnTo>
                  <a:lnTo>
                    <a:pt x="834" y="428"/>
                  </a:lnTo>
                  <a:lnTo>
                    <a:pt x="878" y="436"/>
                  </a:lnTo>
                  <a:lnTo>
                    <a:pt x="902" y="440"/>
                  </a:lnTo>
                  <a:lnTo>
                    <a:pt x="924" y="444"/>
                  </a:lnTo>
                  <a:lnTo>
                    <a:pt x="948" y="450"/>
                  </a:lnTo>
                  <a:lnTo>
                    <a:pt x="969" y="456"/>
                  </a:lnTo>
                  <a:lnTo>
                    <a:pt x="969" y="456"/>
                  </a:lnTo>
                  <a:lnTo>
                    <a:pt x="985" y="429"/>
                  </a:lnTo>
                  <a:lnTo>
                    <a:pt x="993" y="414"/>
                  </a:lnTo>
                  <a:lnTo>
                    <a:pt x="999" y="399"/>
                  </a:lnTo>
                  <a:lnTo>
                    <a:pt x="999" y="399"/>
                  </a:lnTo>
                  <a:lnTo>
                    <a:pt x="1002" y="399"/>
                  </a:lnTo>
                  <a:lnTo>
                    <a:pt x="1004" y="399"/>
                  </a:lnTo>
                  <a:lnTo>
                    <a:pt x="1005" y="399"/>
                  </a:lnTo>
                  <a:lnTo>
                    <a:pt x="1008" y="398"/>
                  </a:lnTo>
                  <a:lnTo>
                    <a:pt x="1008" y="398"/>
                  </a:lnTo>
                  <a:lnTo>
                    <a:pt x="1026" y="368"/>
                  </a:lnTo>
                  <a:lnTo>
                    <a:pt x="1043" y="338"/>
                  </a:lnTo>
                  <a:lnTo>
                    <a:pt x="1061" y="308"/>
                  </a:lnTo>
                  <a:lnTo>
                    <a:pt x="1079" y="278"/>
                  </a:lnTo>
                  <a:lnTo>
                    <a:pt x="1079" y="278"/>
                  </a:lnTo>
                  <a:close/>
                  <a:moveTo>
                    <a:pt x="1042" y="789"/>
                  </a:moveTo>
                  <a:lnTo>
                    <a:pt x="1042" y="789"/>
                  </a:lnTo>
                  <a:lnTo>
                    <a:pt x="1046" y="778"/>
                  </a:lnTo>
                  <a:lnTo>
                    <a:pt x="1049" y="769"/>
                  </a:lnTo>
                  <a:lnTo>
                    <a:pt x="1056" y="748"/>
                  </a:lnTo>
                  <a:lnTo>
                    <a:pt x="1056" y="748"/>
                  </a:lnTo>
                  <a:lnTo>
                    <a:pt x="1063" y="726"/>
                  </a:lnTo>
                  <a:lnTo>
                    <a:pt x="1066" y="714"/>
                  </a:lnTo>
                  <a:lnTo>
                    <a:pt x="1067" y="710"/>
                  </a:lnTo>
                  <a:lnTo>
                    <a:pt x="1066" y="709"/>
                  </a:lnTo>
                  <a:lnTo>
                    <a:pt x="1066" y="709"/>
                  </a:lnTo>
                  <a:lnTo>
                    <a:pt x="1069" y="708"/>
                  </a:lnTo>
                  <a:lnTo>
                    <a:pt x="1070" y="706"/>
                  </a:lnTo>
                  <a:lnTo>
                    <a:pt x="1073" y="700"/>
                  </a:lnTo>
                  <a:lnTo>
                    <a:pt x="1075" y="692"/>
                  </a:lnTo>
                  <a:lnTo>
                    <a:pt x="1076" y="684"/>
                  </a:lnTo>
                  <a:lnTo>
                    <a:pt x="1076" y="684"/>
                  </a:lnTo>
                  <a:lnTo>
                    <a:pt x="1114" y="609"/>
                  </a:lnTo>
                  <a:lnTo>
                    <a:pt x="1152" y="535"/>
                  </a:lnTo>
                  <a:lnTo>
                    <a:pt x="1152" y="535"/>
                  </a:lnTo>
                  <a:lnTo>
                    <a:pt x="1156" y="533"/>
                  </a:lnTo>
                  <a:lnTo>
                    <a:pt x="1160" y="532"/>
                  </a:lnTo>
                  <a:lnTo>
                    <a:pt x="1163" y="531"/>
                  </a:lnTo>
                  <a:lnTo>
                    <a:pt x="1166" y="528"/>
                  </a:lnTo>
                  <a:lnTo>
                    <a:pt x="1166" y="528"/>
                  </a:lnTo>
                  <a:lnTo>
                    <a:pt x="1176" y="511"/>
                  </a:lnTo>
                  <a:lnTo>
                    <a:pt x="1185" y="495"/>
                  </a:lnTo>
                  <a:lnTo>
                    <a:pt x="1207" y="464"/>
                  </a:lnTo>
                  <a:lnTo>
                    <a:pt x="1207" y="464"/>
                  </a:lnTo>
                  <a:lnTo>
                    <a:pt x="1220" y="412"/>
                  </a:lnTo>
                  <a:lnTo>
                    <a:pt x="1229" y="359"/>
                  </a:lnTo>
                  <a:lnTo>
                    <a:pt x="1233" y="332"/>
                  </a:lnTo>
                  <a:lnTo>
                    <a:pt x="1238" y="304"/>
                  </a:lnTo>
                  <a:lnTo>
                    <a:pt x="1240" y="277"/>
                  </a:lnTo>
                  <a:lnTo>
                    <a:pt x="1242" y="249"/>
                  </a:lnTo>
                  <a:lnTo>
                    <a:pt x="1243" y="223"/>
                  </a:lnTo>
                  <a:lnTo>
                    <a:pt x="1243" y="195"/>
                  </a:lnTo>
                  <a:lnTo>
                    <a:pt x="1241" y="168"/>
                  </a:lnTo>
                  <a:lnTo>
                    <a:pt x="1239" y="142"/>
                  </a:lnTo>
                  <a:lnTo>
                    <a:pt x="1236" y="116"/>
                  </a:lnTo>
                  <a:lnTo>
                    <a:pt x="1230" y="90"/>
                  </a:lnTo>
                  <a:lnTo>
                    <a:pt x="1224" y="65"/>
                  </a:lnTo>
                  <a:lnTo>
                    <a:pt x="1216" y="41"/>
                  </a:lnTo>
                  <a:lnTo>
                    <a:pt x="1216" y="41"/>
                  </a:lnTo>
                  <a:lnTo>
                    <a:pt x="1210" y="54"/>
                  </a:lnTo>
                  <a:lnTo>
                    <a:pt x="1205" y="66"/>
                  </a:lnTo>
                  <a:lnTo>
                    <a:pt x="1196" y="92"/>
                  </a:lnTo>
                  <a:lnTo>
                    <a:pt x="1188" y="119"/>
                  </a:lnTo>
                  <a:lnTo>
                    <a:pt x="1181" y="143"/>
                  </a:lnTo>
                  <a:lnTo>
                    <a:pt x="1181" y="143"/>
                  </a:lnTo>
                  <a:lnTo>
                    <a:pt x="1176" y="154"/>
                  </a:lnTo>
                  <a:lnTo>
                    <a:pt x="1169" y="164"/>
                  </a:lnTo>
                  <a:lnTo>
                    <a:pt x="1157" y="183"/>
                  </a:lnTo>
                  <a:lnTo>
                    <a:pt x="1157" y="183"/>
                  </a:lnTo>
                  <a:lnTo>
                    <a:pt x="1155" y="187"/>
                  </a:lnTo>
                  <a:lnTo>
                    <a:pt x="1154" y="192"/>
                  </a:lnTo>
                  <a:lnTo>
                    <a:pt x="1153" y="196"/>
                  </a:lnTo>
                  <a:lnTo>
                    <a:pt x="1152" y="199"/>
                  </a:lnTo>
                  <a:lnTo>
                    <a:pt x="1152" y="199"/>
                  </a:lnTo>
                  <a:lnTo>
                    <a:pt x="1147" y="206"/>
                  </a:lnTo>
                  <a:lnTo>
                    <a:pt x="1141" y="212"/>
                  </a:lnTo>
                  <a:lnTo>
                    <a:pt x="1136" y="217"/>
                  </a:lnTo>
                  <a:lnTo>
                    <a:pt x="1131" y="224"/>
                  </a:lnTo>
                  <a:lnTo>
                    <a:pt x="1131" y="224"/>
                  </a:lnTo>
                  <a:lnTo>
                    <a:pt x="1101" y="270"/>
                  </a:lnTo>
                  <a:lnTo>
                    <a:pt x="1101" y="270"/>
                  </a:lnTo>
                  <a:lnTo>
                    <a:pt x="1091" y="285"/>
                  </a:lnTo>
                  <a:lnTo>
                    <a:pt x="1082" y="301"/>
                  </a:lnTo>
                  <a:lnTo>
                    <a:pt x="1074" y="316"/>
                  </a:lnTo>
                  <a:lnTo>
                    <a:pt x="1066" y="332"/>
                  </a:lnTo>
                  <a:lnTo>
                    <a:pt x="1066" y="332"/>
                  </a:lnTo>
                  <a:lnTo>
                    <a:pt x="1053" y="349"/>
                  </a:lnTo>
                  <a:lnTo>
                    <a:pt x="1041" y="366"/>
                  </a:lnTo>
                  <a:lnTo>
                    <a:pt x="1029" y="384"/>
                  </a:lnTo>
                  <a:lnTo>
                    <a:pt x="1017" y="404"/>
                  </a:lnTo>
                  <a:lnTo>
                    <a:pt x="996" y="442"/>
                  </a:lnTo>
                  <a:lnTo>
                    <a:pt x="984" y="461"/>
                  </a:lnTo>
                  <a:lnTo>
                    <a:pt x="972" y="480"/>
                  </a:lnTo>
                  <a:lnTo>
                    <a:pt x="972" y="480"/>
                  </a:lnTo>
                  <a:lnTo>
                    <a:pt x="973" y="482"/>
                  </a:lnTo>
                  <a:lnTo>
                    <a:pt x="973" y="484"/>
                  </a:lnTo>
                  <a:lnTo>
                    <a:pt x="972" y="487"/>
                  </a:lnTo>
                  <a:lnTo>
                    <a:pt x="971" y="490"/>
                  </a:lnTo>
                  <a:lnTo>
                    <a:pt x="970" y="493"/>
                  </a:lnTo>
                  <a:lnTo>
                    <a:pt x="971" y="496"/>
                  </a:lnTo>
                  <a:lnTo>
                    <a:pt x="971" y="496"/>
                  </a:lnTo>
                  <a:lnTo>
                    <a:pt x="947" y="533"/>
                  </a:lnTo>
                  <a:lnTo>
                    <a:pt x="922" y="572"/>
                  </a:lnTo>
                  <a:lnTo>
                    <a:pt x="910" y="591"/>
                  </a:lnTo>
                  <a:lnTo>
                    <a:pt x="899" y="610"/>
                  </a:lnTo>
                  <a:lnTo>
                    <a:pt x="889" y="631"/>
                  </a:lnTo>
                  <a:lnTo>
                    <a:pt x="880" y="650"/>
                  </a:lnTo>
                  <a:lnTo>
                    <a:pt x="880" y="650"/>
                  </a:lnTo>
                  <a:lnTo>
                    <a:pt x="884" y="669"/>
                  </a:lnTo>
                  <a:lnTo>
                    <a:pt x="890" y="686"/>
                  </a:lnTo>
                  <a:lnTo>
                    <a:pt x="896" y="703"/>
                  </a:lnTo>
                  <a:lnTo>
                    <a:pt x="902" y="720"/>
                  </a:lnTo>
                  <a:lnTo>
                    <a:pt x="902" y="720"/>
                  </a:lnTo>
                  <a:lnTo>
                    <a:pt x="909" y="752"/>
                  </a:lnTo>
                  <a:lnTo>
                    <a:pt x="913" y="783"/>
                  </a:lnTo>
                  <a:lnTo>
                    <a:pt x="917" y="814"/>
                  </a:lnTo>
                  <a:lnTo>
                    <a:pt x="919" y="845"/>
                  </a:lnTo>
                  <a:lnTo>
                    <a:pt x="919" y="877"/>
                  </a:lnTo>
                  <a:lnTo>
                    <a:pt x="918" y="908"/>
                  </a:lnTo>
                  <a:lnTo>
                    <a:pt x="914" y="971"/>
                  </a:lnTo>
                  <a:lnTo>
                    <a:pt x="910" y="1036"/>
                  </a:lnTo>
                  <a:lnTo>
                    <a:pt x="908" y="1069"/>
                  </a:lnTo>
                  <a:lnTo>
                    <a:pt x="907" y="1103"/>
                  </a:lnTo>
                  <a:lnTo>
                    <a:pt x="907" y="1136"/>
                  </a:lnTo>
                  <a:lnTo>
                    <a:pt x="908" y="1171"/>
                  </a:lnTo>
                  <a:lnTo>
                    <a:pt x="910" y="1207"/>
                  </a:lnTo>
                  <a:lnTo>
                    <a:pt x="913" y="1242"/>
                  </a:lnTo>
                  <a:lnTo>
                    <a:pt x="913" y="1242"/>
                  </a:lnTo>
                  <a:lnTo>
                    <a:pt x="936" y="1140"/>
                  </a:lnTo>
                  <a:lnTo>
                    <a:pt x="947" y="1091"/>
                  </a:lnTo>
                  <a:lnTo>
                    <a:pt x="958" y="1043"/>
                  </a:lnTo>
                  <a:lnTo>
                    <a:pt x="971" y="996"/>
                  </a:lnTo>
                  <a:lnTo>
                    <a:pt x="985" y="950"/>
                  </a:lnTo>
                  <a:lnTo>
                    <a:pt x="999" y="903"/>
                  </a:lnTo>
                  <a:lnTo>
                    <a:pt x="1015" y="857"/>
                  </a:lnTo>
                  <a:lnTo>
                    <a:pt x="1015" y="857"/>
                  </a:lnTo>
                  <a:lnTo>
                    <a:pt x="1017" y="854"/>
                  </a:lnTo>
                  <a:lnTo>
                    <a:pt x="1016" y="852"/>
                  </a:lnTo>
                  <a:lnTo>
                    <a:pt x="1014" y="850"/>
                  </a:lnTo>
                  <a:lnTo>
                    <a:pt x="1014" y="849"/>
                  </a:lnTo>
                  <a:lnTo>
                    <a:pt x="1013" y="848"/>
                  </a:lnTo>
                  <a:lnTo>
                    <a:pt x="1013" y="848"/>
                  </a:lnTo>
                  <a:lnTo>
                    <a:pt x="1018" y="849"/>
                  </a:lnTo>
                  <a:lnTo>
                    <a:pt x="1020" y="848"/>
                  </a:lnTo>
                  <a:lnTo>
                    <a:pt x="1020" y="844"/>
                  </a:lnTo>
                  <a:lnTo>
                    <a:pt x="1020" y="844"/>
                  </a:lnTo>
                  <a:lnTo>
                    <a:pt x="1030" y="821"/>
                  </a:lnTo>
                  <a:lnTo>
                    <a:pt x="1034" y="809"/>
                  </a:lnTo>
                  <a:lnTo>
                    <a:pt x="1039" y="798"/>
                  </a:lnTo>
                  <a:lnTo>
                    <a:pt x="1039" y="798"/>
                  </a:lnTo>
                  <a:lnTo>
                    <a:pt x="1038" y="797"/>
                  </a:lnTo>
                  <a:lnTo>
                    <a:pt x="1038" y="796"/>
                  </a:lnTo>
                  <a:lnTo>
                    <a:pt x="1036" y="798"/>
                  </a:lnTo>
                  <a:lnTo>
                    <a:pt x="1035" y="800"/>
                  </a:lnTo>
                  <a:lnTo>
                    <a:pt x="1035" y="800"/>
                  </a:lnTo>
                  <a:lnTo>
                    <a:pt x="1034" y="798"/>
                  </a:lnTo>
                  <a:lnTo>
                    <a:pt x="1034" y="798"/>
                  </a:lnTo>
                  <a:lnTo>
                    <a:pt x="1034" y="796"/>
                  </a:lnTo>
                  <a:lnTo>
                    <a:pt x="1035" y="794"/>
                  </a:lnTo>
                  <a:lnTo>
                    <a:pt x="1039" y="793"/>
                  </a:lnTo>
                  <a:lnTo>
                    <a:pt x="1042" y="792"/>
                  </a:lnTo>
                  <a:lnTo>
                    <a:pt x="1042" y="791"/>
                  </a:lnTo>
                  <a:lnTo>
                    <a:pt x="1042" y="789"/>
                  </a:lnTo>
                  <a:lnTo>
                    <a:pt x="1042" y="789"/>
                  </a:lnTo>
                  <a:close/>
                  <a:moveTo>
                    <a:pt x="1666" y="178"/>
                  </a:moveTo>
                  <a:lnTo>
                    <a:pt x="1666" y="178"/>
                  </a:lnTo>
                  <a:lnTo>
                    <a:pt x="1650" y="190"/>
                  </a:lnTo>
                  <a:lnTo>
                    <a:pt x="1634" y="201"/>
                  </a:lnTo>
                  <a:lnTo>
                    <a:pt x="1617" y="212"/>
                  </a:lnTo>
                  <a:lnTo>
                    <a:pt x="1599" y="222"/>
                  </a:lnTo>
                  <a:lnTo>
                    <a:pt x="1599" y="222"/>
                  </a:lnTo>
                  <a:lnTo>
                    <a:pt x="1572" y="231"/>
                  </a:lnTo>
                  <a:lnTo>
                    <a:pt x="1545" y="242"/>
                  </a:lnTo>
                  <a:lnTo>
                    <a:pt x="1520" y="254"/>
                  </a:lnTo>
                  <a:lnTo>
                    <a:pt x="1496" y="264"/>
                  </a:lnTo>
                  <a:lnTo>
                    <a:pt x="1471" y="277"/>
                  </a:lnTo>
                  <a:lnTo>
                    <a:pt x="1449" y="290"/>
                  </a:lnTo>
                  <a:lnTo>
                    <a:pt x="1426" y="303"/>
                  </a:lnTo>
                  <a:lnTo>
                    <a:pt x="1405" y="316"/>
                  </a:lnTo>
                  <a:lnTo>
                    <a:pt x="1405" y="316"/>
                  </a:lnTo>
                  <a:lnTo>
                    <a:pt x="1374" y="337"/>
                  </a:lnTo>
                  <a:lnTo>
                    <a:pt x="1344" y="360"/>
                  </a:lnTo>
                  <a:lnTo>
                    <a:pt x="1287" y="407"/>
                  </a:lnTo>
                  <a:lnTo>
                    <a:pt x="1287" y="407"/>
                  </a:lnTo>
                  <a:lnTo>
                    <a:pt x="1259" y="431"/>
                  </a:lnTo>
                  <a:lnTo>
                    <a:pt x="1245" y="443"/>
                  </a:lnTo>
                  <a:lnTo>
                    <a:pt x="1232" y="457"/>
                  </a:lnTo>
                  <a:lnTo>
                    <a:pt x="1221" y="470"/>
                  </a:lnTo>
                  <a:lnTo>
                    <a:pt x="1209" y="485"/>
                  </a:lnTo>
                  <a:lnTo>
                    <a:pt x="1198" y="500"/>
                  </a:lnTo>
                  <a:lnTo>
                    <a:pt x="1187" y="515"/>
                  </a:lnTo>
                  <a:lnTo>
                    <a:pt x="1187" y="515"/>
                  </a:lnTo>
                  <a:lnTo>
                    <a:pt x="1167" y="547"/>
                  </a:lnTo>
                  <a:lnTo>
                    <a:pt x="1147" y="577"/>
                  </a:lnTo>
                  <a:lnTo>
                    <a:pt x="1147" y="577"/>
                  </a:lnTo>
                  <a:lnTo>
                    <a:pt x="1139" y="589"/>
                  </a:lnTo>
                  <a:lnTo>
                    <a:pt x="1133" y="602"/>
                  </a:lnTo>
                  <a:lnTo>
                    <a:pt x="1120" y="629"/>
                  </a:lnTo>
                  <a:lnTo>
                    <a:pt x="1099" y="681"/>
                  </a:lnTo>
                  <a:lnTo>
                    <a:pt x="1099" y="681"/>
                  </a:lnTo>
                  <a:lnTo>
                    <a:pt x="1087" y="710"/>
                  </a:lnTo>
                  <a:lnTo>
                    <a:pt x="1075" y="740"/>
                  </a:lnTo>
                  <a:lnTo>
                    <a:pt x="1055" y="799"/>
                  </a:lnTo>
                  <a:lnTo>
                    <a:pt x="1033" y="858"/>
                  </a:lnTo>
                  <a:lnTo>
                    <a:pt x="1012" y="918"/>
                  </a:lnTo>
                  <a:lnTo>
                    <a:pt x="1012" y="918"/>
                  </a:lnTo>
                  <a:lnTo>
                    <a:pt x="999" y="952"/>
                  </a:lnTo>
                  <a:lnTo>
                    <a:pt x="988" y="986"/>
                  </a:lnTo>
                  <a:lnTo>
                    <a:pt x="978" y="1021"/>
                  </a:lnTo>
                  <a:lnTo>
                    <a:pt x="968" y="1058"/>
                  </a:lnTo>
                  <a:lnTo>
                    <a:pt x="950" y="1130"/>
                  </a:lnTo>
                  <a:lnTo>
                    <a:pt x="932" y="1203"/>
                  </a:lnTo>
                  <a:lnTo>
                    <a:pt x="932" y="1203"/>
                  </a:lnTo>
                  <a:lnTo>
                    <a:pt x="933" y="1209"/>
                  </a:lnTo>
                  <a:lnTo>
                    <a:pt x="933" y="1215"/>
                  </a:lnTo>
                  <a:lnTo>
                    <a:pt x="930" y="1227"/>
                  </a:lnTo>
                  <a:lnTo>
                    <a:pt x="929" y="1233"/>
                  </a:lnTo>
                  <a:lnTo>
                    <a:pt x="928" y="1239"/>
                  </a:lnTo>
                  <a:lnTo>
                    <a:pt x="928" y="1244"/>
                  </a:lnTo>
                  <a:lnTo>
                    <a:pt x="929" y="1250"/>
                  </a:lnTo>
                  <a:lnTo>
                    <a:pt x="929" y="1250"/>
                  </a:lnTo>
                  <a:lnTo>
                    <a:pt x="935" y="1236"/>
                  </a:lnTo>
                  <a:lnTo>
                    <a:pt x="939" y="1222"/>
                  </a:lnTo>
                  <a:lnTo>
                    <a:pt x="942" y="1215"/>
                  </a:lnTo>
                  <a:lnTo>
                    <a:pt x="947" y="1210"/>
                  </a:lnTo>
                  <a:lnTo>
                    <a:pt x="951" y="1206"/>
                  </a:lnTo>
                  <a:lnTo>
                    <a:pt x="956" y="1201"/>
                  </a:lnTo>
                  <a:lnTo>
                    <a:pt x="956" y="1201"/>
                  </a:lnTo>
                  <a:lnTo>
                    <a:pt x="974" y="1172"/>
                  </a:lnTo>
                  <a:lnTo>
                    <a:pt x="993" y="1142"/>
                  </a:lnTo>
                  <a:lnTo>
                    <a:pt x="1013" y="1115"/>
                  </a:lnTo>
                  <a:lnTo>
                    <a:pt x="1023" y="1102"/>
                  </a:lnTo>
                  <a:lnTo>
                    <a:pt x="1033" y="1090"/>
                  </a:lnTo>
                  <a:lnTo>
                    <a:pt x="1033" y="1090"/>
                  </a:lnTo>
                  <a:lnTo>
                    <a:pt x="1045" y="1077"/>
                  </a:lnTo>
                  <a:lnTo>
                    <a:pt x="1057" y="1065"/>
                  </a:lnTo>
                  <a:lnTo>
                    <a:pt x="1071" y="1053"/>
                  </a:lnTo>
                  <a:lnTo>
                    <a:pt x="1082" y="1040"/>
                  </a:lnTo>
                  <a:lnTo>
                    <a:pt x="1082" y="1040"/>
                  </a:lnTo>
                  <a:lnTo>
                    <a:pt x="1105" y="1013"/>
                  </a:lnTo>
                  <a:lnTo>
                    <a:pt x="1117" y="1000"/>
                  </a:lnTo>
                  <a:lnTo>
                    <a:pt x="1129" y="988"/>
                  </a:lnTo>
                  <a:lnTo>
                    <a:pt x="1129" y="988"/>
                  </a:lnTo>
                  <a:lnTo>
                    <a:pt x="1168" y="956"/>
                  </a:lnTo>
                  <a:lnTo>
                    <a:pt x="1210" y="924"/>
                  </a:lnTo>
                  <a:lnTo>
                    <a:pt x="1230" y="909"/>
                  </a:lnTo>
                  <a:lnTo>
                    <a:pt x="1253" y="895"/>
                  </a:lnTo>
                  <a:lnTo>
                    <a:pt x="1275" y="881"/>
                  </a:lnTo>
                  <a:lnTo>
                    <a:pt x="1298" y="868"/>
                  </a:lnTo>
                  <a:lnTo>
                    <a:pt x="1321" y="857"/>
                  </a:lnTo>
                  <a:lnTo>
                    <a:pt x="1347" y="846"/>
                  </a:lnTo>
                  <a:lnTo>
                    <a:pt x="1372" y="837"/>
                  </a:lnTo>
                  <a:lnTo>
                    <a:pt x="1398" y="829"/>
                  </a:lnTo>
                  <a:lnTo>
                    <a:pt x="1426" y="822"/>
                  </a:lnTo>
                  <a:lnTo>
                    <a:pt x="1454" y="818"/>
                  </a:lnTo>
                  <a:lnTo>
                    <a:pt x="1484" y="815"/>
                  </a:lnTo>
                  <a:lnTo>
                    <a:pt x="1515" y="814"/>
                  </a:lnTo>
                  <a:lnTo>
                    <a:pt x="1515" y="814"/>
                  </a:lnTo>
                  <a:lnTo>
                    <a:pt x="1518" y="783"/>
                  </a:lnTo>
                  <a:lnTo>
                    <a:pt x="1524" y="753"/>
                  </a:lnTo>
                  <a:lnTo>
                    <a:pt x="1529" y="723"/>
                  </a:lnTo>
                  <a:lnTo>
                    <a:pt x="1535" y="693"/>
                  </a:lnTo>
                  <a:lnTo>
                    <a:pt x="1542" y="664"/>
                  </a:lnTo>
                  <a:lnTo>
                    <a:pt x="1550" y="634"/>
                  </a:lnTo>
                  <a:lnTo>
                    <a:pt x="1568" y="572"/>
                  </a:lnTo>
                  <a:lnTo>
                    <a:pt x="1568" y="572"/>
                  </a:lnTo>
                  <a:lnTo>
                    <a:pt x="1579" y="536"/>
                  </a:lnTo>
                  <a:lnTo>
                    <a:pt x="1592" y="501"/>
                  </a:lnTo>
                  <a:lnTo>
                    <a:pt x="1618" y="431"/>
                  </a:lnTo>
                  <a:lnTo>
                    <a:pt x="1618" y="431"/>
                  </a:lnTo>
                  <a:lnTo>
                    <a:pt x="1625" y="413"/>
                  </a:lnTo>
                  <a:lnTo>
                    <a:pt x="1633" y="394"/>
                  </a:lnTo>
                  <a:lnTo>
                    <a:pt x="1650" y="358"/>
                  </a:lnTo>
                  <a:lnTo>
                    <a:pt x="1668" y="320"/>
                  </a:lnTo>
                  <a:lnTo>
                    <a:pt x="1684" y="283"/>
                  </a:lnTo>
                  <a:lnTo>
                    <a:pt x="1691" y="263"/>
                  </a:lnTo>
                  <a:lnTo>
                    <a:pt x="1697" y="244"/>
                  </a:lnTo>
                  <a:lnTo>
                    <a:pt x="1701" y="225"/>
                  </a:lnTo>
                  <a:lnTo>
                    <a:pt x="1705" y="206"/>
                  </a:lnTo>
                  <a:lnTo>
                    <a:pt x="1707" y="186"/>
                  </a:lnTo>
                  <a:lnTo>
                    <a:pt x="1707" y="166"/>
                  </a:lnTo>
                  <a:lnTo>
                    <a:pt x="1705" y="147"/>
                  </a:lnTo>
                  <a:lnTo>
                    <a:pt x="1699" y="126"/>
                  </a:lnTo>
                  <a:lnTo>
                    <a:pt x="1699" y="126"/>
                  </a:lnTo>
                  <a:lnTo>
                    <a:pt x="1699" y="124"/>
                  </a:lnTo>
                  <a:lnTo>
                    <a:pt x="1698" y="124"/>
                  </a:lnTo>
                  <a:lnTo>
                    <a:pt x="1698" y="124"/>
                  </a:lnTo>
                  <a:lnTo>
                    <a:pt x="1695" y="132"/>
                  </a:lnTo>
                  <a:lnTo>
                    <a:pt x="1691" y="139"/>
                  </a:lnTo>
                  <a:lnTo>
                    <a:pt x="1682" y="151"/>
                  </a:lnTo>
                  <a:lnTo>
                    <a:pt x="1674" y="164"/>
                  </a:lnTo>
                  <a:lnTo>
                    <a:pt x="1669" y="170"/>
                  </a:lnTo>
                  <a:lnTo>
                    <a:pt x="1666" y="178"/>
                  </a:lnTo>
                  <a:lnTo>
                    <a:pt x="1666" y="178"/>
                  </a:lnTo>
                  <a:close/>
                  <a:moveTo>
                    <a:pt x="1717" y="151"/>
                  </a:moveTo>
                  <a:lnTo>
                    <a:pt x="1717" y="151"/>
                  </a:lnTo>
                  <a:lnTo>
                    <a:pt x="1720" y="170"/>
                  </a:lnTo>
                  <a:lnTo>
                    <a:pt x="1720" y="188"/>
                  </a:lnTo>
                  <a:lnTo>
                    <a:pt x="1718" y="206"/>
                  </a:lnTo>
                  <a:lnTo>
                    <a:pt x="1716" y="223"/>
                  </a:lnTo>
                  <a:lnTo>
                    <a:pt x="1713" y="240"/>
                  </a:lnTo>
                  <a:lnTo>
                    <a:pt x="1709" y="256"/>
                  </a:lnTo>
                  <a:lnTo>
                    <a:pt x="1703" y="272"/>
                  </a:lnTo>
                  <a:lnTo>
                    <a:pt x="1698" y="287"/>
                  </a:lnTo>
                  <a:lnTo>
                    <a:pt x="1685" y="318"/>
                  </a:lnTo>
                  <a:lnTo>
                    <a:pt x="1670" y="347"/>
                  </a:lnTo>
                  <a:lnTo>
                    <a:pt x="1655" y="377"/>
                  </a:lnTo>
                  <a:lnTo>
                    <a:pt x="1641" y="407"/>
                  </a:lnTo>
                  <a:lnTo>
                    <a:pt x="1641" y="407"/>
                  </a:lnTo>
                  <a:lnTo>
                    <a:pt x="1632" y="430"/>
                  </a:lnTo>
                  <a:lnTo>
                    <a:pt x="1623" y="454"/>
                  </a:lnTo>
                  <a:lnTo>
                    <a:pt x="1607" y="503"/>
                  </a:lnTo>
                  <a:lnTo>
                    <a:pt x="1607" y="503"/>
                  </a:lnTo>
                  <a:lnTo>
                    <a:pt x="1581" y="580"/>
                  </a:lnTo>
                  <a:lnTo>
                    <a:pt x="1570" y="620"/>
                  </a:lnTo>
                  <a:lnTo>
                    <a:pt x="1558" y="660"/>
                  </a:lnTo>
                  <a:lnTo>
                    <a:pt x="1547" y="700"/>
                  </a:lnTo>
                  <a:lnTo>
                    <a:pt x="1539" y="742"/>
                  </a:lnTo>
                  <a:lnTo>
                    <a:pt x="1531" y="785"/>
                  </a:lnTo>
                  <a:lnTo>
                    <a:pt x="1526" y="829"/>
                  </a:lnTo>
                  <a:lnTo>
                    <a:pt x="1526" y="829"/>
                  </a:lnTo>
                  <a:lnTo>
                    <a:pt x="1498" y="830"/>
                  </a:lnTo>
                  <a:lnTo>
                    <a:pt x="1470" y="831"/>
                  </a:lnTo>
                  <a:lnTo>
                    <a:pt x="1417" y="833"/>
                  </a:lnTo>
                  <a:lnTo>
                    <a:pt x="1417" y="833"/>
                  </a:lnTo>
                  <a:lnTo>
                    <a:pt x="1391" y="842"/>
                  </a:lnTo>
                  <a:lnTo>
                    <a:pt x="1365" y="851"/>
                  </a:lnTo>
                  <a:lnTo>
                    <a:pt x="1339" y="862"/>
                  </a:lnTo>
                  <a:lnTo>
                    <a:pt x="1315" y="874"/>
                  </a:lnTo>
                  <a:lnTo>
                    <a:pt x="1291" y="887"/>
                  </a:lnTo>
                  <a:lnTo>
                    <a:pt x="1268" y="899"/>
                  </a:lnTo>
                  <a:lnTo>
                    <a:pt x="1245" y="913"/>
                  </a:lnTo>
                  <a:lnTo>
                    <a:pt x="1223" y="927"/>
                  </a:lnTo>
                  <a:lnTo>
                    <a:pt x="1223" y="927"/>
                  </a:lnTo>
                  <a:lnTo>
                    <a:pt x="1207" y="940"/>
                  </a:lnTo>
                  <a:lnTo>
                    <a:pt x="1192" y="954"/>
                  </a:lnTo>
                  <a:lnTo>
                    <a:pt x="1165" y="980"/>
                  </a:lnTo>
                  <a:lnTo>
                    <a:pt x="1165" y="980"/>
                  </a:lnTo>
                  <a:lnTo>
                    <a:pt x="1154" y="987"/>
                  </a:lnTo>
                  <a:lnTo>
                    <a:pt x="1145" y="995"/>
                  </a:lnTo>
                  <a:lnTo>
                    <a:pt x="1135" y="1001"/>
                  </a:lnTo>
                  <a:lnTo>
                    <a:pt x="1125" y="1010"/>
                  </a:lnTo>
                  <a:lnTo>
                    <a:pt x="1125" y="1010"/>
                  </a:lnTo>
                  <a:lnTo>
                    <a:pt x="1117" y="1018"/>
                  </a:lnTo>
                  <a:lnTo>
                    <a:pt x="1108" y="1028"/>
                  </a:lnTo>
                  <a:lnTo>
                    <a:pt x="1091" y="1047"/>
                  </a:lnTo>
                  <a:lnTo>
                    <a:pt x="1091" y="1047"/>
                  </a:lnTo>
                  <a:lnTo>
                    <a:pt x="1056" y="1082"/>
                  </a:lnTo>
                  <a:lnTo>
                    <a:pt x="1039" y="1101"/>
                  </a:lnTo>
                  <a:lnTo>
                    <a:pt x="1023" y="1120"/>
                  </a:lnTo>
                  <a:lnTo>
                    <a:pt x="1023" y="1120"/>
                  </a:lnTo>
                  <a:lnTo>
                    <a:pt x="1008" y="1140"/>
                  </a:lnTo>
                  <a:lnTo>
                    <a:pt x="993" y="1161"/>
                  </a:lnTo>
                  <a:lnTo>
                    <a:pt x="979" y="1182"/>
                  </a:lnTo>
                  <a:lnTo>
                    <a:pt x="965" y="1205"/>
                  </a:lnTo>
                  <a:lnTo>
                    <a:pt x="952" y="1226"/>
                  </a:lnTo>
                  <a:lnTo>
                    <a:pt x="940" y="1250"/>
                  </a:lnTo>
                  <a:lnTo>
                    <a:pt x="928" y="1272"/>
                  </a:lnTo>
                  <a:lnTo>
                    <a:pt x="918" y="1296"/>
                  </a:lnTo>
                  <a:lnTo>
                    <a:pt x="918" y="1296"/>
                  </a:lnTo>
                  <a:lnTo>
                    <a:pt x="923" y="1290"/>
                  </a:lnTo>
                  <a:lnTo>
                    <a:pt x="928" y="1284"/>
                  </a:lnTo>
                  <a:lnTo>
                    <a:pt x="933" y="1275"/>
                  </a:lnTo>
                  <a:lnTo>
                    <a:pt x="937" y="1268"/>
                  </a:lnTo>
                  <a:lnTo>
                    <a:pt x="944" y="1251"/>
                  </a:lnTo>
                  <a:lnTo>
                    <a:pt x="953" y="1233"/>
                  </a:lnTo>
                  <a:lnTo>
                    <a:pt x="953" y="1233"/>
                  </a:lnTo>
                  <a:lnTo>
                    <a:pt x="959" y="1225"/>
                  </a:lnTo>
                  <a:lnTo>
                    <a:pt x="967" y="1216"/>
                  </a:lnTo>
                  <a:lnTo>
                    <a:pt x="975" y="1208"/>
                  </a:lnTo>
                  <a:lnTo>
                    <a:pt x="983" y="1200"/>
                  </a:lnTo>
                  <a:lnTo>
                    <a:pt x="983" y="1200"/>
                  </a:lnTo>
                  <a:lnTo>
                    <a:pt x="998" y="1179"/>
                  </a:lnTo>
                  <a:lnTo>
                    <a:pt x="1013" y="1157"/>
                  </a:lnTo>
                  <a:lnTo>
                    <a:pt x="1013" y="1157"/>
                  </a:lnTo>
                  <a:lnTo>
                    <a:pt x="1020" y="1147"/>
                  </a:lnTo>
                  <a:lnTo>
                    <a:pt x="1028" y="1136"/>
                  </a:lnTo>
                  <a:lnTo>
                    <a:pt x="1032" y="1131"/>
                  </a:lnTo>
                  <a:lnTo>
                    <a:pt x="1036" y="1126"/>
                  </a:lnTo>
                  <a:lnTo>
                    <a:pt x="1042" y="1123"/>
                  </a:lnTo>
                  <a:lnTo>
                    <a:pt x="1047" y="1121"/>
                  </a:lnTo>
                  <a:lnTo>
                    <a:pt x="1047" y="1121"/>
                  </a:lnTo>
                  <a:lnTo>
                    <a:pt x="1038" y="1138"/>
                  </a:lnTo>
                  <a:lnTo>
                    <a:pt x="1027" y="1153"/>
                  </a:lnTo>
                  <a:lnTo>
                    <a:pt x="1003" y="1184"/>
                  </a:lnTo>
                  <a:lnTo>
                    <a:pt x="980" y="1214"/>
                  </a:lnTo>
                  <a:lnTo>
                    <a:pt x="969" y="1230"/>
                  </a:lnTo>
                  <a:lnTo>
                    <a:pt x="960" y="1246"/>
                  </a:lnTo>
                  <a:lnTo>
                    <a:pt x="960" y="1246"/>
                  </a:lnTo>
                  <a:lnTo>
                    <a:pt x="954" y="1257"/>
                  </a:lnTo>
                  <a:lnTo>
                    <a:pt x="949" y="1270"/>
                  </a:lnTo>
                  <a:lnTo>
                    <a:pt x="943" y="1282"/>
                  </a:lnTo>
                  <a:lnTo>
                    <a:pt x="940" y="1294"/>
                  </a:lnTo>
                  <a:lnTo>
                    <a:pt x="940" y="1294"/>
                  </a:lnTo>
                  <a:lnTo>
                    <a:pt x="945" y="1293"/>
                  </a:lnTo>
                  <a:lnTo>
                    <a:pt x="951" y="1292"/>
                  </a:lnTo>
                  <a:lnTo>
                    <a:pt x="956" y="1291"/>
                  </a:lnTo>
                  <a:lnTo>
                    <a:pt x="961" y="1290"/>
                  </a:lnTo>
                  <a:lnTo>
                    <a:pt x="961" y="1290"/>
                  </a:lnTo>
                  <a:lnTo>
                    <a:pt x="1012" y="1221"/>
                  </a:lnTo>
                  <a:lnTo>
                    <a:pt x="1038" y="1186"/>
                  </a:lnTo>
                  <a:lnTo>
                    <a:pt x="1064" y="1152"/>
                  </a:lnTo>
                  <a:lnTo>
                    <a:pt x="1091" y="1118"/>
                  </a:lnTo>
                  <a:lnTo>
                    <a:pt x="1119" y="1086"/>
                  </a:lnTo>
                  <a:lnTo>
                    <a:pt x="1147" y="1055"/>
                  </a:lnTo>
                  <a:lnTo>
                    <a:pt x="1177" y="1024"/>
                  </a:lnTo>
                  <a:lnTo>
                    <a:pt x="1177" y="1024"/>
                  </a:lnTo>
                  <a:lnTo>
                    <a:pt x="1181" y="1024"/>
                  </a:lnTo>
                  <a:lnTo>
                    <a:pt x="1184" y="1023"/>
                  </a:lnTo>
                  <a:lnTo>
                    <a:pt x="1190" y="1020"/>
                  </a:lnTo>
                  <a:lnTo>
                    <a:pt x="1190" y="1020"/>
                  </a:lnTo>
                  <a:lnTo>
                    <a:pt x="1220" y="995"/>
                  </a:lnTo>
                  <a:lnTo>
                    <a:pt x="1251" y="969"/>
                  </a:lnTo>
                  <a:lnTo>
                    <a:pt x="1284" y="943"/>
                  </a:lnTo>
                  <a:lnTo>
                    <a:pt x="1317" y="919"/>
                  </a:lnTo>
                  <a:lnTo>
                    <a:pt x="1317" y="919"/>
                  </a:lnTo>
                  <a:lnTo>
                    <a:pt x="1338" y="905"/>
                  </a:lnTo>
                  <a:lnTo>
                    <a:pt x="1360" y="892"/>
                  </a:lnTo>
                  <a:lnTo>
                    <a:pt x="1381" y="880"/>
                  </a:lnTo>
                  <a:lnTo>
                    <a:pt x="1404" y="869"/>
                  </a:lnTo>
                  <a:lnTo>
                    <a:pt x="1428" y="861"/>
                  </a:lnTo>
                  <a:lnTo>
                    <a:pt x="1441" y="858"/>
                  </a:lnTo>
                  <a:lnTo>
                    <a:pt x="1454" y="854"/>
                  </a:lnTo>
                  <a:lnTo>
                    <a:pt x="1468" y="851"/>
                  </a:lnTo>
                  <a:lnTo>
                    <a:pt x="1482" y="850"/>
                  </a:lnTo>
                  <a:lnTo>
                    <a:pt x="1496" y="848"/>
                  </a:lnTo>
                  <a:lnTo>
                    <a:pt x="1511" y="848"/>
                  </a:lnTo>
                  <a:lnTo>
                    <a:pt x="1511" y="848"/>
                  </a:lnTo>
                  <a:lnTo>
                    <a:pt x="1524" y="848"/>
                  </a:lnTo>
                  <a:lnTo>
                    <a:pt x="1532" y="849"/>
                  </a:lnTo>
                  <a:lnTo>
                    <a:pt x="1541" y="849"/>
                  </a:lnTo>
                  <a:lnTo>
                    <a:pt x="1553" y="848"/>
                  </a:lnTo>
                  <a:lnTo>
                    <a:pt x="1553" y="848"/>
                  </a:lnTo>
                  <a:lnTo>
                    <a:pt x="1580" y="752"/>
                  </a:lnTo>
                  <a:lnTo>
                    <a:pt x="1609" y="656"/>
                  </a:lnTo>
                  <a:lnTo>
                    <a:pt x="1622" y="607"/>
                  </a:lnTo>
                  <a:lnTo>
                    <a:pt x="1635" y="559"/>
                  </a:lnTo>
                  <a:lnTo>
                    <a:pt x="1647" y="509"/>
                  </a:lnTo>
                  <a:lnTo>
                    <a:pt x="1656" y="456"/>
                  </a:lnTo>
                  <a:lnTo>
                    <a:pt x="1656" y="456"/>
                  </a:lnTo>
                  <a:lnTo>
                    <a:pt x="1659" y="453"/>
                  </a:lnTo>
                  <a:lnTo>
                    <a:pt x="1662" y="450"/>
                  </a:lnTo>
                  <a:lnTo>
                    <a:pt x="1664" y="446"/>
                  </a:lnTo>
                  <a:lnTo>
                    <a:pt x="1666" y="442"/>
                  </a:lnTo>
                  <a:lnTo>
                    <a:pt x="1666" y="442"/>
                  </a:lnTo>
                  <a:lnTo>
                    <a:pt x="1672" y="424"/>
                  </a:lnTo>
                  <a:lnTo>
                    <a:pt x="1678" y="406"/>
                  </a:lnTo>
                  <a:lnTo>
                    <a:pt x="1682" y="387"/>
                  </a:lnTo>
                  <a:lnTo>
                    <a:pt x="1685" y="368"/>
                  </a:lnTo>
                  <a:lnTo>
                    <a:pt x="1694" y="330"/>
                  </a:lnTo>
                  <a:lnTo>
                    <a:pt x="1699" y="313"/>
                  </a:lnTo>
                  <a:lnTo>
                    <a:pt x="1705" y="294"/>
                  </a:lnTo>
                  <a:lnTo>
                    <a:pt x="1705" y="294"/>
                  </a:lnTo>
                  <a:lnTo>
                    <a:pt x="1707" y="291"/>
                  </a:lnTo>
                  <a:lnTo>
                    <a:pt x="1710" y="289"/>
                  </a:lnTo>
                  <a:lnTo>
                    <a:pt x="1712" y="286"/>
                  </a:lnTo>
                  <a:lnTo>
                    <a:pt x="1714" y="283"/>
                  </a:lnTo>
                  <a:lnTo>
                    <a:pt x="1714" y="283"/>
                  </a:lnTo>
                  <a:lnTo>
                    <a:pt x="1723" y="256"/>
                  </a:lnTo>
                  <a:lnTo>
                    <a:pt x="1730" y="229"/>
                  </a:lnTo>
                  <a:lnTo>
                    <a:pt x="1737" y="202"/>
                  </a:lnTo>
                  <a:lnTo>
                    <a:pt x="1744" y="178"/>
                  </a:lnTo>
                  <a:lnTo>
                    <a:pt x="1744" y="178"/>
                  </a:lnTo>
                  <a:lnTo>
                    <a:pt x="1751" y="162"/>
                  </a:lnTo>
                  <a:lnTo>
                    <a:pt x="1753" y="154"/>
                  </a:lnTo>
                  <a:lnTo>
                    <a:pt x="1753" y="150"/>
                  </a:lnTo>
                  <a:lnTo>
                    <a:pt x="1751" y="146"/>
                  </a:lnTo>
                  <a:lnTo>
                    <a:pt x="1751" y="146"/>
                  </a:lnTo>
                  <a:lnTo>
                    <a:pt x="1742" y="148"/>
                  </a:lnTo>
                  <a:lnTo>
                    <a:pt x="1735" y="150"/>
                  </a:lnTo>
                  <a:lnTo>
                    <a:pt x="1727" y="152"/>
                  </a:lnTo>
                  <a:lnTo>
                    <a:pt x="1723" y="152"/>
                  </a:lnTo>
                  <a:lnTo>
                    <a:pt x="1717" y="151"/>
                  </a:lnTo>
                  <a:lnTo>
                    <a:pt x="1717" y="151"/>
                  </a:lnTo>
                  <a:close/>
                  <a:moveTo>
                    <a:pt x="1785" y="576"/>
                  </a:moveTo>
                  <a:lnTo>
                    <a:pt x="1785" y="576"/>
                  </a:lnTo>
                  <a:lnTo>
                    <a:pt x="1783" y="575"/>
                  </a:lnTo>
                  <a:lnTo>
                    <a:pt x="1782" y="575"/>
                  </a:lnTo>
                  <a:lnTo>
                    <a:pt x="1781" y="576"/>
                  </a:lnTo>
                  <a:lnTo>
                    <a:pt x="1781" y="577"/>
                  </a:lnTo>
                  <a:lnTo>
                    <a:pt x="1778" y="581"/>
                  </a:lnTo>
                  <a:lnTo>
                    <a:pt x="1776" y="587"/>
                  </a:lnTo>
                  <a:lnTo>
                    <a:pt x="1776" y="587"/>
                  </a:lnTo>
                  <a:lnTo>
                    <a:pt x="1781" y="556"/>
                  </a:lnTo>
                  <a:lnTo>
                    <a:pt x="1785" y="526"/>
                  </a:lnTo>
                  <a:lnTo>
                    <a:pt x="1798" y="464"/>
                  </a:lnTo>
                  <a:lnTo>
                    <a:pt x="1811" y="399"/>
                  </a:lnTo>
                  <a:lnTo>
                    <a:pt x="1822" y="334"/>
                  </a:lnTo>
                  <a:lnTo>
                    <a:pt x="1822" y="334"/>
                  </a:lnTo>
                  <a:lnTo>
                    <a:pt x="1827" y="327"/>
                  </a:lnTo>
                  <a:lnTo>
                    <a:pt x="1831" y="320"/>
                  </a:lnTo>
                  <a:lnTo>
                    <a:pt x="1831" y="320"/>
                  </a:lnTo>
                  <a:lnTo>
                    <a:pt x="1831" y="312"/>
                  </a:lnTo>
                  <a:lnTo>
                    <a:pt x="1833" y="303"/>
                  </a:lnTo>
                  <a:lnTo>
                    <a:pt x="1838" y="282"/>
                  </a:lnTo>
                  <a:lnTo>
                    <a:pt x="1844" y="260"/>
                  </a:lnTo>
                  <a:lnTo>
                    <a:pt x="1849" y="240"/>
                  </a:lnTo>
                  <a:lnTo>
                    <a:pt x="1849" y="240"/>
                  </a:lnTo>
                  <a:lnTo>
                    <a:pt x="1852" y="237"/>
                  </a:lnTo>
                  <a:lnTo>
                    <a:pt x="1854" y="232"/>
                  </a:lnTo>
                  <a:lnTo>
                    <a:pt x="1857" y="227"/>
                  </a:lnTo>
                  <a:lnTo>
                    <a:pt x="1858" y="222"/>
                  </a:lnTo>
                  <a:lnTo>
                    <a:pt x="1858" y="222"/>
                  </a:lnTo>
                  <a:lnTo>
                    <a:pt x="1853" y="217"/>
                  </a:lnTo>
                  <a:lnTo>
                    <a:pt x="1849" y="213"/>
                  </a:lnTo>
                  <a:lnTo>
                    <a:pt x="1844" y="211"/>
                  </a:lnTo>
                  <a:lnTo>
                    <a:pt x="1838" y="210"/>
                  </a:lnTo>
                  <a:lnTo>
                    <a:pt x="1838" y="210"/>
                  </a:lnTo>
                  <a:lnTo>
                    <a:pt x="1835" y="213"/>
                  </a:lnTo>
                  <a:lnTo>
                    <a:pt x="1832" y="216"/>
                  </a:lnTo>
                  <a:lnTo>
                    <a:pt x="1828" y="225"/>
                  </a:lnTo>
                  <a:lnTo>
                    <a:pt x="1824" y="236"/>
                  </a:lnTo>
                  <a:lnTo>
                    <a:pt x="1822" y="246"/>
                  </a:lnTo>
                  <a:lnTo>
                    <a:pt x="1820" y="257"/>
                  </a:lnTo>
                  <a:lnTo>
                    <a:pt x="1818" y="268"/>
                  </a:lnTo>
                  <a:lnTo>
                    <a:pt x="1815" y="277"/>
                  </a:lnTo>
                  <a:lnTo>
                    <a:pt x="1809" y="286"/>
                  </a:lnTo>
                  <a:lnTo>
                    <a:pt x="1809" y="286"/>
                  </a:lnTo>
                  <a:lnTo>
                    <a:pt x="1809" y="278"/>
                  </a:lnTo>
                  <a:lnTo>
                    <a:pt x="1809" y="271"/>
                  </a:lnTo>
                  <a:lnTo>
                    <a:pt x="1813" y="253"/>
                  </a:lnTo>
                  <a:lnTo>
                    <a:pt x="1817" y="233"/>
                  </a:lnTo>
                  <a:lnTo>
                    <a:pt x="1820" y="215"/>
                  </a:lnTo>
                  <a:lnTo>
                    <a:pt x="1820" y="215"/>
                  </a:lnTo>
                  <a:lnTo>
                    <a:pt x="1818" y="212"/>
                  </a:lnTo>
                  <a:lnTo>
                    <a:pt x="1816" y="209"/>
                  </a:lnTo>
                  <a:lnTo>
                    <a:pt x="1814" y="201"/>
                  </a:lnTo>
                  <a:lnTo>
                    <a:pt x="1813" y="194"/>
                  </a:lnTo>
                  <a:lnTo>
                    <a:pt x="1809" y="186"/>
                  </a:lnTo>
                  <a:lnTo>
                    <a:pt x="1809" y="186"/>
                  </a:lnTo>
                  <a:lnTo>
                    <a:pt x="1804" y="204"/>
                  </a:lnTo>
                  <a:lnTo>
                    <a:pt x="1800" y="223"/>
                  </a:lnTo>
                  <a:lnTo>
                    <a:pt x="1794" y="241"/>
                  </a:lnTo>
                  <a:lnTo>
                    <a:pt x="1791" y="248"/>
                  </a:lnTo>
                  <a:lnTo>
                    <a:pt x="1787" y="256"/>
                  </a:lnTo>
                  <a:lnTo>
                    <a:pt x="1787" y="256"/>
                  </a:lnTo>
                  <a:lnTo>
                    <a:pt x="1787" y="246"/>
                  </a:lnTo>
                  <a:lnTo>
                    <a:pt x="1788" y="237"/>
                  </a:lnTo>
                  <a:lnTo>
                    <a:pt x="1792" y="219"/>
                  </a:lnTo>
                  <a:lnTo>
                    <a:pt x="1796" y="202"/>
                  </a:lnTo>
                  <a:lnTo>
                    <a:pt x="1797" y="194"/>
                  </a:lnTo>
                  <a:lnTo>
                    <a:pt x="1798" y="186"/>
                  </a:lnTo>
                  <a:lnTo>
                    <a:pt x="1798" y="186"/>
                  </a:lnTo>
                  <a:lnTo>
                    <a:pt x="1794" y="191"/>
                  </a:lnTo>
                  <a:lnTo>
                    <a:pt x="1791" y="196"/>
                  </a:lnTo>
                  <a:lnTo>
                    <a:pt x="1789" y="207"/>
                  </a:lnTo>
                  <a:lnTo>
                    <a:pt x="1787" y="217"/>
                  </a:lnTo>
                  <a:lnTo>
                    <a:pt x="1785" y="229"/>
                  </a:lnTo>
                  <a:lnTo>
                    <a:pt x="1785" y="229"/>
                  </a:lnTo>
                  <a:lnTo>
                    <a:pt x="1771" y="272"/>
                  </a:lnTo>
                  <a:lnTo>
                    <a:pt x="1765" y="293"/>
                  </a:lnTo>
                  <a:lnTo>
                    <a:pt x="1760" y="315"/>
                  </a:lnTo>
                  <a:lnTo>
                    <a:pt x="1760" y="315"/>
                  </a:lnTo>
                  <a:lnTo>
                    <a:pt x="1758" y="324"/>
                  </a:lnTo>
                  <a:lnTo>
                    <a:pt x="1757" y="333"/>
                  </a:lnTo>
                  <a:lnTo>
                    <a:pt x="1756" y="336"/>
                  </a:lnTo>
                  <a:lnTo>
                    <a:pt x="1754" y="339"/>
                  </a:lnTo>
                  <a:lnTo>
                    <a:pt x="1752" y="342"/>
                  </a:lnTo>
                  <a:lnTo>
                    <a:pt x="1750" y="343"/>
                  </a:lnTo>
                  <a:lnTo>
                    <a:pt x="1750" y="343"/>
                  </a:lnTo>
                  <a:lnTo>
                    <a:pt x="1752" y="321"/>
                  </a:lnTo>
                  <a:lnTo>
                    <a:pt x="1756" y="300"/>
                  </a:lnTo>
                  <a:lnTo>
                    <a:pt x="1765" y="259"/>
                  </a:lnTo>
                  <a:lnTo>
                    <a:pt x="1775" y="217"/>
                  </a:lnTo>
                  <a:lnTo>
                    <a:pt x="1780" y="196"/>
                  </a:lnTo>
                  <a:lnTo>
                    <a:pt x="1783" y="173"/>
                  </a:lnTo>
                  <a:lnTo>
                    <a:pt x="1783" y="173"/>
                  </a:lnTo>
                  <a:lnTo>
                    <a:pt x="1776" y="164"/>
                  </a:lnTo>
                  <a:lnTo>
                    <a:pt x="1772" y="160"/>
                  </a:lnTo>
                  <a:lnTo>
                    <a:pt x="1767" y="156"/>
                  </a:lnTo>
                  <a:lnTo>
                    <a:pt x="1767" y="156"/>
                  </a:lnTo>
                  <a:lnTo>
                    <a:pt x="1753" y="197"/>
                  </a:lnTo>
                  <a:lnTo>
                    <a:pt x="1740" y="239"/>
                  </a:lnTo>
                  <a:lnTo>
                    <a:pt x="1714" y="323"/>
                  </a:lnTo>
                  <a:lnTo>
                    <a:pt x="1690" y="410"/>
                  </a:lnTo>
                  <a:lnTo>
                    <a:pt x="1666" y="497"/>
                  </a:lnTo>
                  <a:lnTo>
                    <a:pt x="1641" y="584"/>
                  </a:lnTo>
                  <a:lnTo>
                    <a:pt x="1617" y="670"/>
                  </a:lnTo>
                  <a:lnTo>
                    <a:pt x="1592" y="756"/>
                  </a:lnTo>
                  <a:lnTo>
                    <a:pt x="1578" y="799"/>
                  </a:lnTo>
                  <a:lnTo>
                    <a:pt x="1564" y="841"/>
                  </a:lnTo>
                  <a:lnTo>
                    <a:pt x="1564" y="841"/>
                  </a:lnTo>
                  <a:lnTo>
                    <a:pt x="1569" y="847"/>
                  </a:lnTo>
                  <a:lnTo>
                    <a:pt x="1574" y="851"/>
                  </a:lnTo>
                  <a:lnTo>
                    <a:pt x="1577" y="853"/>
                  </a:lnTo>
                  <a:lnTo>
                    <a:pt x="1581" y="854"/>
                  </a:lnTo>
                  <a:lnTo>
                    <a:pt x="1586" y="855"/>
                  </a:lnTo>
                  <a:lnTo>
                    <a:pt x="1591" y="854"/>
                  </a:lnTo>
                  <a:lnTo>
                    <a:pt x="1591" y="854"/>
                  </a:lnTo>
                  <a:lnTo>
                    <a:pt x="1592" y="842"/>
                  </a:lnTo>
                  <a:lnTo>
                    <a:pt x="1595" y="830"/>
                  </a:lnTo>
                  <a:lnTo>
                    <a:pt x="1599" y="817"/>
                  </a:lnTo>
                  <a:lnTo>
                    <a:pt x="1602" y="805"/>
                  </a:lnTo>
                  <a:lnTo>
                    <a:pt x="1610" y="782"/>
                  </a:lnTo>
                  <a:lnTo>
                    <a:pt x="1615" y="769"/>
                  </a:lnTo>
                  <a:lnTo>
                    <a:pt x="1618" y="757"/>
                  </a:lnTo>
                  <a:lnTo>
                    <a:pt x="1618" y="757"/>
                  </a:lnTo>
                  <a:lnTo>
                    <a:pt x="1620" y="744"/>
                  </a:lnTo>
                  <a:lnTo>
                    <a:pt x="1621" y="730"/>
                  </a:lnTo>
                  <a:lnTo>
                    <a:pt x="1622" y="724"/>
                  </a:lnTo>
                  <a:lnTo>
                    <a:pt x="1624" y="717"/>
                  </a:lnTo>
                  <a:lnTo>
                    <a:pt x="1626" y="711"/>
                  </a:lnTo>
                  <a:lnTo>
                    <a:pt x="1631" y="706"/>
                  </a:lnTo>
                  <a:lnTo>
                    <a:pt x="1631" y="706"/>
                  </a:lnTo>
                  <a:lnTo>
                    <a:pt x="1629" y="725"/>
                  </a:lnTo>
                  <a:lnTo>
                    <a:pt x="1625" y="743"/>
                  </a:lnTo>
                  <a:lnTo>
                    <a:pt x="1618" y="779"/>
                  </a:lnTo>
                  <a:lnTo>
                    <a:pt x="1609" y="816"/>
                  </a:lnTo>
                  <a:lnTo>
                    <a:pt x="1605" y="834"/>
                  </a:lnTo>
                  <a:lnTo>
                    <a:pt x="1602" y="853"/>
                  </a:lnTo>
                  <a:lnTo>
                    <a:pt x="1602" y="853"/>
                  </a:lnTo>
                  <a:lnTo>
                    <a:pt x="1605" y="852"/>
                  </a:lnTo>
                  <a:lnTo>
                    <a:pt x="1607" y="852"/>
                  </a:lnTo>
                  <a:lnTo>
                    <a:pt x="1611" y="852"/>
                  </a:lnTo>
                  <a:lnTo>
                    <a:pt x="1616" y="853"/>
                  </a:lnTo>
                  <a:lnTo>
                    <a:pt x="1618" y="853"/>
                  </a:lnTo>
                  <a:lnTo>
                    <a:pt x="1620" y="853"/>
                  </a:lnTo>
                  <a:lnTo>
                    <a:pt x="1620" y="853"/>
                  </a:lnTo>
                  <a:lnTo>
                    <a:pt x="1626" y="823"/>
                  </a:lnTo>
                  <a:lnTo>
                    <a:pt x="1634" y="792"/>
                  </a:lnTo>
                  <a:lnTo>
                    <a:pt x="1650" y="731"/>
                  </a:lnTo>
                  <a:lnTo>
                    <a:pt x="1665" y="669"/>
                  </a:lnTo>
                  <a:lnTo>
                    <a:pt x="1672" y="637"/>
                  </a:lnTo>
                  <a:lnTo>
                    <a:pt x="1678" y="604"/>
                  </a:lnTo>
                  <a:lnTo>
                    <a:pt x="1678" y="604"/>
                  </a:lnTo>
                  <a:lnTo>
                    <a:pt x="1681" y="600"/>
                  </a:lnTo>
                  <a:lnTo>
                    <a:pt x="1684" y="595"/>
                  </a:lnTo>
                  <a:lnTo>
                    <a:pt x="1685" y="590"/>
                  </a:lnTo>
                  <a:lnTo>
                    <a:pt x="1686" y="584"/>
                  </a:lnTo>
                  <a:lnTo>
                    <a:pt x="1687" y="571"/>
                  </a:lnTo>
                  <a:lnTo>
                    <a:pt x="1688" y="558"/>
                  </a:lnTo>
                  <a:lnTo>
                    <a:pt x="1688" y="558"/>
                  </a:lnTo>
                  <a:lnTo>
                    <a:pt x="1693" y="537"/>
                  </a:lnTo>
                  <a:lnTo>
                    <a:pt x="1698" y="517"/>
                  </a:lnTo>
                  <a:lnTo>
                    <a:pt x="1702" y="497"/>
                  </a:lnTo>
                  <a:lnTo>
                    <a:pt x="1707" y="476"/>
                  </a:lnTo>
                  <a:lnTo>
                    <a:pt x="1707" y="476"/>
                  </a:lnTo>
                  <a:lnTo>
                    <a:pt x="1709" y="466"/>
                  </a:lnTo>
                  <a:lnTo>
                    <a:pt x="1712" y="456"/>
                  </a:lnTo>
                  <a:lnTo>
                    <a:pt x="1717" y="436"/>
                  </a:lnTo>
                  <a:lnTo>
                    <a:pt x="1717" y="436"/>
                  </a:lnTo>
                  <a:lnTo>
                    <a:pt x="1720" y="425"/>
                  </a:lnTo>
                  <a:lnTo>
                    <a:pt x="1721" y="414"/>
                  </a:lnTo>
                  <a:lnTo>
                    <a:pt x="1722" y="409"/>
                  </a:lnTo>
                  <a:lnTo>
                    <a:pt x="1724" y="405"/>
                  </a:lnTo>
                  <a:lnTo>
                    <a:pt x="1727" y="402"/>
                  </a:lnTo>
                  <a:lnTo>
                    <a:pt x="1731" y="398"/>
                  </a:lnTo>
                  <a:lnTo>
                    <a:pt x="1731" y="398"/>
                  </a:lnTo>
                  <a:lnTo>
                    <a:pt x="1726" y="434"/>
                  </a:lnTo>
                  <a:lnTo>
                    <a:pt x="1720" y="471"/>
                  </a:lnTo>
                  <a:lnTo>
                    <a:pt x="1712" y="509"/>
                  </a:lnTo>
                  <a:lnTo>
                    <a:pt x="1705" y="547"/>
                  </a:lnTo>
                  <a:lnTo>
                    <a:pt x="1686" y="624"/>
                  </a:lnTo>
                  <a:lnTo>
                    <a:pt x="1667" y="700"/>
                  </a:lnTo>
                  <a:lnTo>
                    <a:pt x="1667" y="700"/>
                  </a:lnTo>
                  <a:lnTo>
                    <a:pt x="1664" y="716"/>
                  </a:lnTo>
                  <a:lnTo>
                    <a:pt x="1662" y="733"/>
                  </a:lnTo>
                  <a:lnTo>
                    <a:pt x="1659" y="749"/>
                  </a:lnTo>
                  <a:lnTo>
                    <a:pt x="1655" y="766"/>
                  </a:lnTo>
                  <a:lnTo>
                    <a:pt x="1655" y="766"/>
                  </a:lnTo>
                  <a:lnTo>
                    <a:pt x="1651" y="779"/>
                  </a:lnTo>
                  <a:lnTo>
                    <a:pt x="1646" y="794"/>
                  </a:lnTo>
                  <a:lnTo>
                    <a:pt x="1635" y="824"/>
                  </a:lnTo>
                  <a:lnTo>
                    <a:pt x="1630" y="841"/>
                  </a:lnTo>
                  <a:lnTo>
                    <a:pt x="1626" y="855"/>
                  </a:lnTo>
                  <a:lnTo>
                    <a:pt x="1623" y="869"/>
                  </a:lnTo>
                  <a:lnTo>
                    <a:pt x="1623" y="883"/>
                  </a:lnTo>
                  <a:lnTo>
                    <a:pt x="1623" y="883"/>
                  </a:lnTo>
                  <a:lnTo>
                    <a:pt x="1630" y="888"/>
                  </a:lnTo>
                  <a:lnTo>
                    <a:pt x="1635" y="891"/>
                  </a:lnTo>
                  <a:lnTo>
                    <a:pt x="1650" y="894"/>
                  </a:lnTo>
                  <a:lnTo>
                    <a:pt x="1650" y="894"/>
                  </a:lnTo>
                  <a:lnTo>
                    <a:pt x="1651" y="879"/>
                  </a:lnTo>
                  <a:lnTo>
                    <a:pt x="1654" y="865"/>
                  </a:lnTo>
                  <a:lnTo>
                    <a:pt x="1657" y="852"/>
                  </a:lnTo>
                  <a:lnTo>
                    <a:pt x="1662" y="838"/>
                  </a:lnTo>
                  <a:lnTo>
                    <a:pt x="1671" y="813"/>
                  </a:lnTo>
                  <a:lnTo>
                    <a:pt x="1680" y="787"/>
                  </a:lnTo>
                  <a:lnTo>
                    <a:pt x="1680" y="787"/>
                  </a:lnTo>
                  <a:lnTo>
                    <a:pt x="1683" y="775"/>
                  </a:lnTo>
                  <a:lnTo>
                    <a:pt x="1685" y="763"/>
                  </a:lnTo>
                  <a:lnTo>
                    <a:pt x="1688" y="741"/>
                  </a:lnTo>
                  <a:lnTo>
                    <a:pt x="1691" y="729"/>
                  </a:lnTo>
                  <a:lnTo>
                    <a:pt x="1693" y="717"/>
                  </a:lnTo>
                  <a:lnTo>
                    <a:pt x="1697" y="707"/>
                  </a:lnTo>
                  <a:lnTo>
                    <a:pt x="1703" y="697"/>
                  </a:lnTo>
                  <a:lnTo>
                    <a:pt x="1703" y="697"/>
                  </a:lnTo>
                  <a:lnTo>
                    <a:pt x="1699" y="727"/>
                  </a:lnTo>
                  <a:lnTo>
                    <a:pt x="1694" y="761"/>
                  </a:lnTo>
                  <a:lnTo>
                    <a:pt x="1691" y="778"/>
                  </a:lnTo>
                  <a:lnTo>
                    <a:pt x="1686" y="794"/>
                  </a:lnTo>
                  <a:lnTo>
                    <a:pt x="1680" y="808"/>
                  </a:lnTo>
                  <a:lnTo>
                    <a:pt x="1677" y="815"/>
                  </a:lnTo>
                  <a:lnTo>
                    <a:pt x="1672" y="821"/>
                  </a:lnTo>
                  <a:lnTo>
                    <a:pt x="1672" y="821"/>
                  </a:lnTo>
                  <a:lnTo>
                    <a:pt x="1665" y="857"/>
                  </a:lnTo>
                  <a:lnTo>
                    <a:pt x="1656" y="894"/>
                  </a:lnTo>
                  <a:lnTo>
                    <a:pt x="1656" y="894"/>
                  </a:lnTo>
                  <a:lnTo>
                    <a:pt x="1660" y="893"/>
                  </a:lnTo>
                  <a:lnTo>
                    <a:pt x="1663" y="894"/>
                  </a:lnTo>
                  <a:lnTo>
                    <a:pt x="1665" y="897"/>
                  </a:lnTo>
                  <a:lnTo>
                    <a:pt x="1666" y="902"/>
                  </a:lnTo>
                  <a:lnTo>
                    <a:pt x="1670" y="911"/>
                  </a:lnTo>
                  <a:lnTo>
                    <a:pt x="1672" y="915"/>
                  </a:lnTo>
                  <a:lnTo>
                    <a:pt x="1675" y="919"/>
                  </a:lnTo>
                  <a:lnTo>
                    <a:pt x="1675" y="919"/>
                  </a:lnTo>
                  <a:lnTo>
                    <a:pt x="1681" y="888"/>
                  </a:lnTo>
                  <a:lnTo>
                    <a:pt x="1688" y="857"/>
                  </a:lnTo>
                  <a:lnTo>
                    <a:pt x="1697" y="827"/>
                  </a:lnTo>
                  <a:lnTo>
                    <a:pt x="1707" y="796"/>
                  </a:lnTo>
                  <a:lnTo>
                    <a:pt x="1726" y="735"/>
                  </a:lnTo>
                  <a:lnTo>
                    <a:pt x="1736" y="703"/>
                  </a:lnTo>
                  <a:lnTo>
                    <a:pt x="1742" y="671"/>
                  </a:lnTo>
                  <a:lnTo>
                    <a:pt x="1742" y="671"/>
                  </a:lnTo>
                  <a:lnTo>
                    <a:pt x="1742" y="665"/>
                  </a:lnTo>
                  <a:lnTo>
                    <a:pt x="1742" y="658"/>
                  </a:lnTo>
                  <a:lnTo>
                    <a:pt x="1743" y="655"/>
                  </a:lnTo>
                  <a:lnTo>
                    <a:pt x="1744" y="652"/>
                  </a:lnTo>
                  <a:lnTo>
                    <a:pt x="1746" y="650"/>
                  </a:lnTo>
                  <a:lnTo>
                    <a:pt x="1750" y="649"/>
                  </a:lnTo>
                  <a:lnTo>
                    <a:pt x="1750" y="649"/>
                  </a:lnTo>
                  <a:lnTo>
                    <a:pt x="1750" y="660"/>
                  </a:lnTo>
                  <a:lnTo>
                    <a:pt x="1750" y="671"/>
                  </a:lnTo>
                  <a:lnTo>
                    <a:pt x="1747" y="695"/>
                  </a:lnTo>
                  <a:lnTo>
                    <a:pt x="1743" y="718"/>
                  </a:lnTo>
                  <a:lnTo>
                    <a:pt x="1737" y="743"/>
                  </a:lnTo>
                  <a:lnTo>
                    <a:pt x="1737" y="743"/>
                  </a:lnTo>
                  <a:lnTo>
                    <a:pt x="1730" y="766"/>
                  </a:lnTo>
                  <a:lnTo>
                    <a:pt x="1724" y="789"/>
                  </a:lnTo>
                  <a:lnTo>
                    <a:pt x="1708" y="837"/>
                  </a:lnTo>
                  <a:lnTo>
                    <a:pt x="1693" y="887"/>
                  </a:lnTo>
                  <a:lnTo>
                    <a:pt x="1686" y="911"/>
                  </a:lnTo>
                  <a:lnTo>
                    <a:pt x="1682" y="935"/>
                  </a:lnTo>
                  <a:lnTo>
                    <a:pt x="1682" y="935"/>
                  </a:lnTo>
                  <a:lnTo>
                    <a:pt x="1678" y="937"/>
                  </a:lnTo>
                  <a:lnTo>
                    <a:pt x="1675" y="940"/>
                  </a:lnTo>
                  <a:lnTo>
                    <a:pt x="1667" y="945"/>
                  </a:lnTo>
                  <a:lnTo>
                    <a:pt x="1667" y="945"/>
                  </a:lnTo>
                  <a:lnTo>
                    <a:pt x="1660" y="945"/>
                  </a:lnTo>
                  <a:lnTo>
                    <a:pt x="1651" y="945"/>
                  </a:lnTo>
                  <a:lnTo>
                    <a:pt x="1634" y="944"/>
                  </a:lnTo>
                  <a:lnTo>
                    <a:pt x="1616" y="943"/>
                  </a:lnTo>
                  <a:lnTo>
                    <a:pt x="1606" y="944"/>
                  </a:lnTo>
                  <a:lnTo>
                    <a:pt x="1596" y="945"/>
                  </a:lnTo>
                  <a:lnTo>
                    <a:pt x="1596" y="945"/>
                  </a:lnTo>
                  <a:lnTo>
                    <a:pt x="1562" y="954"/>
                  </a:lnTo>
                  <a:lnTo>
                    <a:pt x="1527" y="963"/>
                  </a:lnTo>
                  <a:lnTo>
                    <a:pt x="1490" y="972"/>
                  </a:lnTo>
                  <a:lnTo>
                    <a:pt x="1456" y="981"/>
                  </a:lnTo>
                  <a:lnTo>
                    <a:pt x="1456" y="981"/>
                  </a:lnTo>
                  <a:lnTo>
                    <a:pt x="1438" y="986"/>
                  </a:lnTo>
                  <a:lnTo>
                    <a:pt x="1420" y="993"/>
                  </a:lnTo>
                  <a:lnTo>
                    <a:pt x="1403" y="1000"/>
                  </a:lnTo>
                  <a:lnTo>
                    <a:pt x="1387" y="1008"/>
                  </a:lnTo>
                  <a:lnTo>
                    <a:pt x="1354" y="1025"/>
                  </a:lnTo>
                  <a:lnTo>
                    <a:pt x="1322" y="1040"/>
                  </a:lnTo>
                  <a:lnTo>
                    <a:pt x="1322" y="1040"/>
                  </a:lnTo>
                  <a:lnTo>
                    <a:pt x="1308" y="1047"/>
                  </a:lnTo>
                  <a:lnTo>
                    <a:pt x="1296" y="1055"/>
                  </a:lnTo>
                  <a:lnTo>
                    <a:pt x="1273" y="1069"/>
                  </a:lnTo>
                  <a:lnTo>
                    <a:pt x="1273" y="1069"/>
                  </a:lnTo>
                  <a:lnTo>
                    <a:pt x="1267" y="1072"/>
                  </a:lnTo>
                  <a:lnTo>
                    <a:pt x="1259" y="1074"/>
                  </a:lnTo>
                  <a:lnTo>
                    <a:pt x="1253" y="1077"/>
                  </a:lnTo>
                  <a:lnTo>
                    <a:pt x="1246" y="1080"/>
                  </a:lnTo>
                  <a:lnTo>
                    <a:pt x="1246" y="1080"/>
                  </a:lnTo>
                  <a:lnTo>
                    <a:pt x="1221" y="1099"/>
                  </a:lnTo>
                  <a:lnTo>
                    <a:pt x="1195" y="1117"/>
                  </a:lnTo>
                  <a:lnTo>
                    <a:pt x="1144" y="1154"/>
                  </a:lnTo>
                  <a:lnTo>
                    <a:pt x="1118" y="1174"/>
                  </a:lnTo>
                  <a:lnTo>
                    <a:pt x="1093" y="1194"/>
                  </a:lnTo>
                  <a:lnTo>
                    <a:pt x="1071" y="1215"/>
                  </a:lnTo>
                  <a:lnTo>
                    <a:pt x="1060" y="1227"/>
                  </a:lnTo>
                  <a:lnTo>
                    <a:pt x="1049" y="1239"/>
                  </a:lnTo>
                  <a:lnTo>
                    <a:pt x="1049" y="1239"/>
                  </a:lnTo>
                  <a:lnTo>
                    <a:pt x="1099" y="1210"/>
                  </a:lnTo>
                  <a:lnTo>
                    <a:pt x="1149" y="1182"/>
                  </a:lnTo>
                  <a:lnTo>
                    <a:pt x="1201" y="1155"/>
                  </a:lnTo>
                  <a:lnTo>
                    <a:pt x="1254" y="1129"/>
                  </a:lnTo>
                  <a:lnTo>
                    <a:pt x="1254" y="1129"/>
                  </a:lnTo>
                  <a:lnTo>
                    <a:pt x="1258" y="1125"/>
                  </a:lnTo>
                  <a:lnTo>
                    <a:pt x="1262" y="1122"/>
                  </a:lnTo>
                  <a:lnTo>
                    <a:pt x="1267" y="1119"/>
                  </a:lnTo>
                  <a:lnTo>
                    <a:pt x="1271" y="1116"/>
                  </a:lnTo>
                  <a:lnTo>
                    <a:pt x="1271" y="1116"/>
                  </a:lnTo>
                  <a:lnTo>
                    <a:pt x="1304" y="1102"/>
                  </a:lnTo>
                  <a:lnTo>
                    <a:pt x="1339" y="1090"/>
                  </a:lnTo>
                  <a:lnTo>
                    <a:pt x="1375" y="1079"/>
                  </a:lnTo>
                  <a:lnTo>
                    <a:pt x="1411" y="1070"/>
                  </a:lnTo>
                  <a:lnTo>
                    <a:pt x="1449" y="1061"/>
                  </a:lnTo>
                  <a:lnTo>
                    <a:pt x="1486" y="1054"/>
                  </a:lnTo>
                  <a:lnTo>
                    <a:pt x="1562" y="1040"/>
                  </a:lnTo>
                  <a:lnTo>
                    <a:pt x="1562" y="1040"/>
                  </a:lnTo>
                  <a:lnTo>
                    <a:pt x="1581" y="1035"/>
                  </a:lnTo>
                  <a:lnTo>
                    <a:pt x="1599" y="1031"/>
                  </a:lnTo>
                  <a:lnTo>
                    <a:pt x="1617" y="1029"/>
                  </a:lnTo>
                  <a:lnTo>
                    <a:pt x="1635" y="1027"/>
                  </a:lnTo>
                  <a:lnTo>
                    <a:pt x="1671" y="1024"/>
                  </a:lnTo>
                  <a:lnTo>
                    <a:pt x="1710" y="1020"/>
                  </a:lnTo>
                  <a:lnTo>
                    <a:pt x="1710" y="1020"/>
                  </a:lnTo>
                  <a:lnTo>
                    <a:pt x="1722" y="982"/>
                  </a:lnTo>
                  <a:lnTo>
                    <a:pt x="1733" y="945"/>
                  </a:lnTo>
                  <a:lnTo>
                    <a:pt x="1743" y="908"/>
                  </a:lnTo>
                  <a:lnTo>
                    <a:pt x="1752" y="872"/>
                  </a:lnTo>
                  <a:lnTo>
                    <a:pt x="1769" y="797"/>
                  </a:lnTo>
                  <a:lnTo>
                    <a:pt x="1787" y="720"/>
                  </a:lnTo>
                  <a:lnTo>
                    <a:pt x="1787" y="720"/>
                  </a:lnTo>
                  <a:lnTo>
                    <a:pt x="1797" y="683"/>
                  </a:lnTo>
                  <a:lnTo>
                    <a:pt x="1808" y="645"/>
                  </a:lnTo>
                  <a:lnTo>
                    <a:pt x="1819" y="607"/>
                  </a:lnTo>
                  <a:lnTo>
                    <a:pt x="1830" y="571"/>
                  </a:lnTo>
                  <a:lnTo>
                    <a:pt x="1830" y="571"/>
                  </a:lnTo>
                  <a:lnTo>
                    <a:pt x="1838" y="530"/>
                  </a:lnTo>
                  <a:lnTo>
                    <a:pt x="1847" y="488"/>
                  </a:lnTo>
                  <a:lnTo>
                    <a:pt x="1847" y="488"/>
                  </a:lnTo>
                  <a:lnTo>
                    <a:pt x="1850" y="479"/>
                  </a:lnTo>
                  <a:lnTo>
                    <a:pt x="1853" y="469"/>
                  </a:lnTo>
                  <a:lnTo>
                    <a:pt x="1860" y="451"/>
                  </a:lnTo>
                  <a:lnTo>
                    <a:pt x="1866" y="431"/>
                  </a:lnTo>
                  <a:lnTo>
                    <a:pt x="1868" y="422"/>
                  </a:lnTo>
                  <a:lnTo>
                    <a:pt x="1871" y="412"/>
                  </a:lnTo>
                  <a:lnTo>
                    <a:pt x="1871" y="412"/>
                  </a:lnTo>
                  <a:lnTo>
                    <a:pt x="1876" y="403"/>
                  </a:lnTo>
                  <a:lnTo>
                    <a:pt x="1880" y="391"/>
                  </a:lnTo>
                  <a:lnTo>
                    <a:pt x="1883" y="378"/>
                  </a:lnTo>
                  <a:lnTo>
                    <a:pt x="1887" y="364"/>
                  </a:lnTo>
                  <a:lnTo>
                    <a:pt x="1893" y="337"/>
                  </a:lnTo>
                  <a:lnTo>
                    <a:pt x="1898" y="313"/>
                  </a:lnTo>
                  <a:lnTo>
                    <a:pt x="1898" y="313"/>
                  </a:lnTo>
                  <a:lnTo>
                    <a:pt x="1886" y="315"/>
                  </a:lnTo>
                  <a:lnTo>
                    <a:pt x="1873" y="317"/>
                  </a:lnTo>
                  <a:lnTo>
                    <a:pt x="1850" y="321"/>
                  </a:lnTo>
                  <a:lnTo>
                    <a:pt x="1850" y="321"/>
                  </a:lnTo>
                  <a:lnTo>
                    <a:pt x="1845" y="338"/>
                  </a:lnTo>
                  <a:lnTo>
                    <a:pt x="1839" y="357"/>
                  </a:lnTo>
                  <a:lnTo>
                    <a:pt x="1831" y="394"/>
                  </a:lnTo>
                  <a:lnTo>
                    <a:pt x="1822" y="431"/>
                  </a:lnTo>
                  <a:lnTo>
                    <a:pt x="1817" y="450"/>
                  </a:lnTo>
                  <a:lnTo>
                    <a:pt x="1812" y="467"/>
                  </a:lnTo>
                  <a:lnTo>
                    <a:pt x="1812" y="467"/>
                  </a:lnTo>
                  <a:lnTo>
                    <a:pt x="1811" y="465"/>
                  </a:lnTo>
                  <a:lnTo>
                    <a:pt x="1811" y="465"/>
                  </a:lnTo>
                  <a:lnTo>
                    <a:pt x="1809" y="466"/>
                  </a:lnTo>
                  <a:lnTo>
                    <a:pt x="1809" y="466"/>
                  </a:lnTo>
                  <a:lnTo>
                    <a:pt x="1808" y="480"/>
                  </a:lnTo>
                  <a:lnTo>
                    <a:pt x="1806" y="494"/>
                  </a:lnTo>
                  <a:lnTo>
                    <a:pt x="1799" y="520"/>
                  </a:lnTo>
                  <a:lnTo>
                    <a:pt x="1791" y="547"/>
                  </a:lnTo>
                  <a:lnTo>
                    <a:pt x="1788" y="561"/>
                  </a:lnTo>
                  <a:lnTo>
                    <a:pt x="1785" y="576"/>
                  </a:lnTo>
                  <a:lnTo>
                    <a:pt x="1785" y="576"/>
                  </a:lnTo>
                  <a:close/>
                  <a:moveTo>
                    <a:pt x="794" y="441"/>
                  </a:moveTo>
                  <a:lnTo>
                    <a:pt x="794" y="441"/>
                  </a:lnTo>
                  <a:lnTo>
                    <a:pt x="787" y="437"/>
                  </a:lnTo>
                  <a:lnTo>
                    <a:pt x="779" y="435"/>
                  </a:lnTo>
                  <a:lnTo>
                    <a:pt x="771" y="434"/>
                  </a:lnTo>
                  <a:lnTo>
                    <a:pt x="763" y="434"/>
                  </a:lnTo>
                  <a:lnTo>
                    <a:pt x="746" y="434"/>
                  </a:lnTo>
                  <a:lnTo>
                    <a:pt x="729" y="434"/>
                  </a:lnTo>
                  <a:lnTo>
                    <a:pt x="729" y="434"/>
                  </a:lnTo>
                  <a:lnTo>
                    <a:pt x="717" y="433"/>
                  </a:lnTo>
                  <a:lnTo>
                    <a:pt x="706" y="430"/>
                  </a:lnTo>
                  <a:lnTo>
                    <a:pt x="683" y="426"/>
                  </a:lnTo>
                  <a:lnTo>
                    <a:pt x="673" y="424"/>
                  </a:lnTo>
                  <a:lnTo>
                    <a:pt x="664" y="423"/>
                  </a:lnTo>
                  <a:lnTo>
                    <a:pt x="654" y="423"/>
                  </a:lnTo>
                  <a:lnTo>
                    <a:pt x="646" y="425"/>
                  </a:lnTo>
                  <a:lnTo>
                    <a:pt x="646" y="425"/>
                  </a:lnTo>
                  <a:lnTo>
                    <a:pt x="647" y="425"/>
                  </a:lnTo>
                  <a:lnTo>
                    <a:pt x="647" y="426"/>
                  </a:lnTo>
                  <a:lnTo>
                    <a:pt x="646" y="426"/>
                  </a:lnTo>
                  <a:lnTo>
                    <a:pt x="646" y="426"/>
                  </a:lnTo>
                  <a:lnTo>
                    <a:pt x="624" y="424"/>
                  </a:lnTo>
                  <a:lnTo>
                    <a:pt x="603" y="422"/>
                  </a:lnTo>
                  <a:lnTo>
                    <a:pt x="581" y="419"/>
                  </a:lnTo>
                  <a:lnTo>
                    <a:pt x="560" y="418"/>
                  </a:lnTo>
                  <a:lnTo>
                    <a:pt x="560" y="418"/>
                  </a:lnTo>
                  <a:lnTo>
                    <a:pt x="471" y="418"/>
                  </a:lnTo>
                  <a:lnTo>
                    <a:pt x="471" y="418"/>
                  </a:lnTo>
                  <a:lnTo>
                    <a:pt x="464" y="423"/>
                  </a:lnTo>
                  <a:lnTo>
                    <a:pt x="457" y="429"/>
                  </a:lnTo>
                  <a:lnTo>
                    <a:pt x="445" y="444"/>
                  </a:lnTo>
                  <a:lnTo>
                    <a:pt x="435" y="459"/>
                  </a:lnTo>
                  <a:lnTo>
                    <a:pt x="425" y="476"/>
                  </a:lnTo>
                  <a:lnTo>
                    <a:pt x="425" y="476"/>
                  </a:lnTo>
                  <a:lnTo>
                    <a:pt x="411" y="497"/>
                  </a:lnTo>
                  <a:lnTo>
                    <a:pt x="398" y="516"/>
                  </a:lnTo>
                  <a:lnTo>
                    <a:pt x="369" y="556"/>
                  </a:lnTo>
                  <a:lnTo>
                    <a:pt x="355" y="575"/>
                  </a:lnTo>
                  <a:lnTo>
                    <a:pt x="342" y="594"/>
                  </a:lnTo>
                  <a:lnTo>
                    <a:pt x="330" y="615"/>
                  </a:lnTo>
                  <a:lnTo>
                    <a:pt x="318" y="635"/>
                  </a:lnTo>
                  <a:lnTo>
                    <a:pt x="318" y="635"/>
                  </a:lnTo>
                  <a:lnTo>
                    <a:pt x="317" y="636"/>
                  </a:lnTo>
                  <a:lnTo>
                    <a:pt x="316" y="636"/>
                  </a:lnTo>
                  <a:lnTo>
                    <a:pt x="315" y="635"/>
                  </a:lnTo>
                  <a:lnTo>
                    <a:pt x="314" y="633"/>
                  </a:lnTo>
                  <a:lnTo>
                    <a:pt x="313" y="633"/>
                  </a:lnTo>
                  <a:lnTo>
                    <a:pt x="312" y="635"/>
                  </a:lnTo>
                  <a:lnTo>
                    <a:pt x="312" y="635"/>
                  </a:lnTo>
                  <a:lnTo>
                    <a:pt x="306" y="647"/>
                  </a:lnTo>
                  <a:lnTo>
                    <a:pt x="301" y="657"/>
                  </a:lnTo>
                  <a:lnTo>
                    <a:pt x="288" y="680"/>
                  </a:lnTo>
                  <a:lnTo>
                    <a:pt x="273" y="701"/>
                  </a:lnTo>
                  <a:lnTo>
                    <a:pt x="258" y="723"/>
                  </a:lnTo>
                  <a:lnTo>
                    <a:pt x="242" y="744"/>
                  </a:lnTo>
                  <a:lnTo>
                    <a:pt x="227" y="766"/>
                  </a:lnTo>
                  <a:lnTo>
                    <a:pt x="213" y="788"/>
                  </a:lnTo>
                  <a:lnTo>
                    <a:pt x="207" y="800"/>
                  </a:lnTo>
                  <a:lnTo>
                    <a:pt x="201" y="813"/>
                  </a:lnTo>
                  <a:lnTo>
                    <a:pt x="201" y="813"/>
                  </a:lnTo>
                  <a:lnTo>
                    <a:pt x="163" y="861"/>
                  </a:lnTo>
                  <a:lnTo>
                    <a:pt x="124" y="911"/>
                  </a:lnTo>
                  <a:lnTo>
                    <a:pt x="87" y="961"/>
                  </a:lnTo>
                  <a:lnTo>
                    <a:pt x="70" y="987"/>
                  </a:lnTo>
                  <a:lnTo>
                    <a:pt x="51" y="1013"/>
                  </a:lnTo>
                  <a:lnTo>
                    <a:pt x="51" y="1013"/>
                  </a:lnTo>
                  <a:lnTo>
                    <a:pt x="78" y="1015"/>
                  </a:lnTo>
                  <a:lnTo>
                    <a:pt x="105" y="1018"/>
                  </a:lnTo>
                  <a:lnTo>
                    <a:pt x="132" y="1024"/>
                  </a:lnTo>
                  <a:lnTo>
                    <a:pt x="157" y="1028"/>
                  </a:lnTo>
                  <a:lnTo>
                    <a:pt x="210" y="1041"/>
                  </a:lnTo>
                  <a:lnTo>
                    <a:pt x="263" y="1054"/>
                  </a:lnTo>
                  <a:lnTo>
                    <a:pt x="263" y="1054"/>
                  </a:lnTo>
                  <a:lnTo>
                    <a:pt x="285" y="1060"/>
                  </a:lnTo>
                  <a:lnTo>
                    <a:pt x="306" y="1067"/>
                  </a:lnTo>
                  <a:lnTo>
                    <a:pt x="328" y="1074"/>
                  </a:lnTo>
                  <a:lnTo>
                    <a:pt x="348" y="1080"/>
                  </a:lnTo>
                  <a:lnTo>
                    <a:pt x="348" y="1080"/>
                  </a:lnTo>
                  <a:lnTo>
                    <a:pt x="376" y="1088"/>
                  </a:lnTo>
                  <a:lnTo>
                    <a:pt x="403" y="1094"/>
                  </a:lnTo>
                  <a:lnTo>
                    <a:pt x="427" y="1100"/>
                  </a:lnTo>
                  <a:lnTo>
                    <a:pt x="450" y="1102"/>
                  </a:lnTo>
                  <a:lnTo>
                    <a:pt x="450" y="1102"/>
                  </a:lnTo>
                  <a:lnTo>
                    <a:pt x="501" y="1118"/>
                  </a:lnTo>
                  <a:lnTo>
                    <a:pt x="557" y="1135"/>
                  </a:lnTo>
                  <a:lnTo>
                    <a:pt x="615" y="1155"/>
                  </a:lnTo>
                  <a:lnTo>
                    <a:pt x="670" y="1175"/>
                  </a:lnTo>
                  <a:lnTo>
                    <a:pt x="670" y="1175"/>
                  </a:lnTo>
                  <a:lnTo>
                    <a:pt x="678" y="1179"/>
                  </a:lnTo>
                  <a:lnTo>
                    <a:pt x="684" y="1183"/>
                  </a:lnTo>
                  <a:lnTo>
                    <a:pt x="692" y="1187"/>
                  </a:lnTo>
                  <a:lnTo>
                    <a:pt x="699" y="1191"/>
                  </a:lnTo>
                  <a:lnTo>
                    <a:pt x="699" y="1191"/>
                  </a:lnTo>
                  <a:lnTo>
                    <a:pt x="713" y="1196"/>
                  </a:lnTo>
                  <a:lnTo>
                    <a:pt x="727" y="1200"/>
                  </a:lnTo>
                  <a:lnTo>
                    <a:pt x="755" y="1208"/>
                  </a:lnTo>
                  <a:lnTo>
                    <a:pt x="769" y="1211"/>
                  </a:lnTo>
                  <a:lnTo>
                    <a:pt x="782" y="1216"/>
                  </a:lnTo>
                  <a:lnTo>
                    <a:pt x="793" y="1223"/>
                  </a:lnTo>
                  <a:lnTo>
                    <a:pt x="799" y="1227"/>
                  </a:lnTo>
                  <a:lnTo>
                    <a:pt x="804" y="1231"/>
                  </a:lnTo>
                  <a:lnTo>
                    <a:pt x="804" y="1231"/>
                  </a:lnTo>
                  <a:lnTo>
                    <a:pt x="819" y="1236"/>
                  </a:lnTo>
                  <a:lnTo>
                    <a:pt x="833" y="1241"/>
                  </a:lnTo>
                  <a:lnTo>
                    <a:pt x="846" y="1247"/>
                  </a:lnTo>
                  <a:lnTo>
                    <a:pt x="858" y="1254"/>
                  </a:lnTo>
                  <a:lnTo>
                    <a:pt x="881" y="1269"/>
                  </a:lnTo>
                  <a:lnTo>
                    <a:pt x="893" y="1276"/>
                  </a:lnTo>
                  <a:lnTo>
                    <a:pt x="905" y="1284"/>
                  </a:lnTo>
                  <a:lnTo>
                    <a:pt x="905" y="1284"/>
                  </a:lnTo>
                  <a:lnTo>
                    <a:pt x="900" y="1261"/>
                  </a:lnTo>
                  <a:lnTo>
                    <a:pt x="897" y="1239"/>
                  </a:lnTo>
                  <a:lnTo>
                    <a:pt x="895" y="1217"/>
                  </a:lnTo>
                  <a:lnTo>
                    <a:pt x="893" y="1196"/>
                  </a:lnTo>
                  <a:lnTo>
                    <a:pt x="889" y="1115"/>
                  </a:lnTo>
                  <a:lnTo>
                    <a:pt x="889" y="1115"/>
                  </a:lnTo>
                  <a:lnTo>
                    <a:pt x="895" y="1033"/>
                  </a:lnTo>
                  <a:lnTo>
                    <a:pt x="899" y="955"/>
                  </a:lnTo>
                  <a:lnTo>
                    <a:pt x="900" y="879"/>
                  </a:lnTo>
                  <a:lnTo>
                    <a:pt x="899" y="803"/>
                  </a:lnTo>
                  <a:lnTo>
                    <a:pt x="899" y="803"/>
                  </a:lnTo>
                  <a:lnTo>
                    <a:pt x="898" y="785"/>
                  </a:lnTo>
                  <a:lnTo>
                    <a:pt x="895" y="768"/>
                  </a:lnTo>
                  <a:lnTo>
                    <a:pt x="891" y="751"/>
                  </a:lnTo>
                  <a:lnTo>
                    <a:pt x="885" y="735"/>
                  </a:lnTo>
                  <a:lnTo>
                    <a:pt x="880" y="717"/>
                  </a:lnTo>
                  <a:lnTo>
                    <a:pt x="876" y="701"/>
                  </a:lnTo>
                  <a:lnTo>
                    <a:pt x="873" y="684"/>
                  </a:lnTo>
                  <a:lnTo>
                    <a:pt x="872" y="666"/>
                  </a:lnTo>
                  <a:lnTo>
                    <a:pt x="872" y="666"/>
                  </a:lnTo>
                  <a:lnTo>
                    <a:pt x="867" y="660"/>
                  </a:lnTo>
                  <a:lnTo>
                    <a:pt x="864" y="653"/>
                  </a:lnTo>
                  <a:lnTo>
                    <a:pt x="862" y="647"/>
                  </a:lnTo>
                  <a:lnTo>
                    <a:pt x="861" y="640"/>
                  </a:lnTo>
                  <a:lnTo>
                    <a:pt x="861" y="640"/>
                  </a:lnTo>
                  <a:lnTo>
                    <a:pt x="875" y="622"/>
                  </a:lnTo>
                  <a:lnTo>
                    <a:pt x="889" y="602"/>
                  </a:lnTo>
                  <a:lnTo>
                    <a:pt x="902" y="580"/>
                  </a:lnTo>
                  <a:lnTo>
                    <a:pt x="914" y="559"/>
                  </a:lnTo>
                  <a:lnTo>
                    <a:pt x="939" y="514"/>
                  </a:lnTo>
                  <a:lnTo>
                    <a:pt x="964" y="469"/>
                  </a:lnTo>
                  <a:lnTo>
                    <a:pt x="964" y="469"/>
                  </a:lnTo>
                  <a:lnTo>
                    <a:pt x="920" y="459"/>
                  </a:lnTo>
                  <a:lnTo>
                    <a:pt x="876" y="449"/>
                  </a:lnTo>
                  <a:lnTo>
                    <a:pt x="854" y="444"/>
                  </a:lnTo>
                  <a:lnTo>
                    <a:pt x="833" y="441"/>
                  </a:lnTo>
                  <a:lnTo>
                    <a:pt x="814" y="440"/>
                  </a:lnTo>
                  <a:lnTo>
                    <a:pt x="794" y="441"/>
                  </a:lnTo>
                  <a:lnTo>
                    <a:pt x="794" y="441"/>
                  </a:lnTo>
                  <a:close/>
                  <a:moveTo>
                    <a:pt x="1957" y="430"/>
                  </a:moveTo>
                  <a:lnTo>
                    <a:pt x="1957" y="430"/>
                  </a:lnTo>
                  <a:lnTo>
                    <a:pt x="1927" y="430"/>
                  </a:lnTo>
                  <a:lnTo>
                    <a:pt x="1913" y="433"/>
                  </a:lnTo>
                  <a:lnTo>
                    <a:pt x="1898" y="436"/>
                  </a:lnTo>
                  <a:lnTo>
                    <a:pt x="1898" y="436"/>
                  </a:lnTo>
                  <a:lnTo>
                    <a:pt x="1892" y="437"/>
                  </a:lnTo>
                  <a:lnTo>
                    <a:pt x="1886" y="439"/>
                  </a:lnTo>
                  <a:lnTo>
                    <a:pt x="1882" y="441"/>
                  </a:lnTo>
                  <a:lnTo>
                    <a:pt x="1881" y="443"/>
                  </a:lnTo>
                  <a:lnTo>
                    <a:pt x="1880" y="446"/>
                  </a:lnTo>
                  <a:lnTo>
                    <a:pt x="1881" y="451"/>
                  </a:lnTo>
                  <a:lnTo>
                    <a:pt x="1881" y="451"/>
                  </a:lnTo>
                  <a:lnTo>
                    <a:pt x="1895" y="454"/>
                  </a:lnTo>
                  <a:lnTo>
                    <a:pt x="1911" y="455"/>
                  </a:lnTo>
                  <a:lnTo>
                    <a:pt x="1928" y="455"/>
                  </a:lnTo>
                  <a:lnTo>
                    <a:pt x="1938" y="453"/>
                  </a:lnTo>
                  <a:lnTo>
                    <a:pt x="1947" y="451"/>
                  </a:lnTo>
                  <a:lnTo>
                    <a:pt x="1947" y="451"/>
                  </a:lnTo>
                  <a:lnTo>
                    <a:pt x="1947" y="454"/>
                  </a:lnTo>
                  <a:lnTo>
                    <a:pt x="1948" y="455"/>
                  </a:lnTo>
                  <a:lnTo>
                    <a:pt x="1950" y="456"/>
                  </a:lnTo>
                  <a:lnTo>
                    <a:pt x="1952" y="456"/>
                  </a:lnTo>
                  <a:lnTo>
                    <a:pt x="1952" y="456"/>
                  </a:lnTo>
                  <a:lnTo>
                    <a:pt x="1952" y="472"/>
                  </a:lnTo>
                  <a:lnTo>
                    <a:pt x="1950" y="487"/>
                  </a:lnTo>
                  <a:lnTo>
                    <a:pt x="1948" y="502"/>
                  </a:lnTo>
                  <a:lnTo>
                    <a:pt x="1944" y="516"/>
                  </a:lnTo>
                  <a:lnTo>
                    <a:pt x="1937" y="545"/>
                  </a:lnTo>
                  <a:lnTo>
                    <a:pt x="1928" y="574"/>
                  </a:lnTo>
                  <a:lnTo>
                    <a:pt x="1908" y="629"/>
                  </a:lnTo>
                  <a:lnTo>
                    <a:pt x="1899" y="655"/>
                  </a:lnTo>
                  <a:lnTo>
                    <a:pt x="1892" y="682"/>
                  </a:lnTo>
                  <a:lnTo>
                    <a:pt x="1892" y="682"/>
                  </a:lnTo>
                  <a:lnTo>
                    <a:pt x="1879" y="736"/>
                  </a:lnTo>
                  <a:lnTo>
                    <a:pt x="1874" y="762"/>
                  </a:lnTo>
                  <a:lnTo>
                    <a:pt x="1866" y="789"/>
                  </a:lnTo>
                  <a:lnTo>
                    <a:pt x="1866" y="789"/>
                  </a:lnTo>
                  <a:lnTo>
                    <a:pt x="1859" y="818"/>
                  </a:lnTo>
                  <a:lnTo>
                    <a:pt x="1850" y="847"/>
                  </a:lnTo>
                  <a:lnTo>
                    <a:pt x="1842" y="876"/>
                  </a:lnTo>
                  <a:lnTo>
                    <a:pt x="1833" y="905"/>
                  </a:lnTo>
                  <a:lnTo>
                    <a:pt x="1833" y="905"/>
                  </a:lnTo>
                  <a:lnTo>
                    <a:pt x="1824" y="933"/>
                  </a:lnTo>
                  <a:lnTo>
                    <a:pt x="1815" y="960"/>
                  </a:lnTo>
                  <a:lnTo>
                    <a:pt x="1806" y="987"/>
                  </a:lnTo>
                  <a:lnTo>
                    <a:pt x="1802" y="1001"/>
                  </a:lnTo>
                  <a:lnTo>
                    <a:pt x="1799" y="1015"/>
                  </a:lnTo>
                  <a:lnTo>
                    <a:pt x="1799" y="1015"/>
                  </a:lnTo>
                  <a:lnTo>
                    <a:pt x="1790" y="1061"/>
                  </a:lnTo>
                  <a:lnTo>
                    <a:pt x="1786" y="1085"/>
                  </a:lnTo>
                  <a:lnTo>
                    <a:pt x="1782" y="1107"/>
                  </a:lnTo>
                  <a:lnTo>
                    <a:pt x="1782" y="1107"/>
                  </a:lnTo>
                  <a:lnTo>
                    <a:pt x="1776" y="1127"/>
                  </a:lnTo>
                  <a:lnTo>
                    <a:pt x="1770" y="1149"/>
                  </a:lnTo>
                  <a:lnTo>
                    <a:pt x="1767" y="1159"/>
                  </a:lnTo>
                  <a:lnTo>
                    <a:pt x="1761" y="1168"/>
                  </a:lnTo>
                  <a:lnTo>
                    <a:pt x="1756" y="1177"/>
                  </a:lnTo>
                  <a:lnTo>
                    <a:pt x="1750" y="1185"/>
                  </a:lnTo>
                  <a:lnTo>
                    <a:pt x="1750" y="1185"/>
                  </a:lnTo>
                  <a:lnTo>
                    <a:pt x="1739" y="1181"/>
                  </a:lnTo>
                  <a:lnTo>
                    <a:pt x="1735" y="1179"/>
                  </a:lnTo>
                  <a:lnTo>
                    <a:pt x="1730" y="1177"/>
                  </a:lnTo>
                  <a:lnTo>
                    <a:pt x="1730" y="1177"/>
                  </a:lnTo>
                  <a:lnTo>
                    <a:pt x="1710" y="1177"/>
                  </a:lnTo>
                  <a:lnTo>
                    <a:pt x="1690" y="1177"/>
                  </a:lnTo>
                  <a:lnTo>
                    <a:pt x="1647" y="1175"/>
                  </a:lnTo>
                  <a:lnTo>
                    <a:pt x="1626" y="1174"/>
                  </a:lnTo>
                  <a:lnTo>
                    <a:pt x="1606" y="1175"/>
                  </a:lnTo>
                  <a:lnTo>
                    <a:pt x="1586" y="1176"/>
                  </a:lnTo>
                  <a:lnTo>
                    <a:pt x="1568" y="1179"/>
                  </a:lnTo>
                  <a:lnTo>
                    <a:pt x="1568" y="1179"/>
                  </a:lnTo>
                  <a:lnTo>
                    <a:pt x="1562" y="1175"/>
                  </a:lnTo>
                  <a:lnTo>
                    <a:pt x="1558" y="1174"/>
                  </a:lnTo>
                  <a:lnTo>
                    <a:pt x="1553" y="1174"/>
                  </a:lnTo>
                  <a:lnTo>
                    <a:pt x="1549" y="1175"/>
                  </a:lnTo>
                  <a:lnTo>
                    <a:pt x="1541" y="1179"/>
                  </a:lnTo>
                  <a:lnTo>
                    <a:pt x="1536" y="1181"/>
                  </a:lnTo>
                  <a:lnTo>
                    <a:pt x="1532" y="1182"/>
                  </a:lnTo>
                  <a:lnTo>
                    <a:pt x="1532" y="1182"/>
                  </a:lnTo>
                  <a:lnTo>
                    <a:pt x="1515" y="1184"/>
                  </a:lnTo>
                  <a:lnTo>
                    <a:pt x="1497" y="1185"/>
                  </a:lnTo>
                  <a:lnTo>
                    <a:pt x="1478" y="1186"/>
                  </a:lnTo>
                  <a:lnTo>
                    <a:pt x="1459" y="1187"/>
                  </a:lnTo>
                  <a:lnTo>
                    <a:pt x="1459" y="1187"/>
                  </a:lnTo>
                  <a:lnTo>
                    <a:pt x="1399" y="1195"/>
                  </a:lnTo>
                  <a:lnTo>
                    <a:pt x="1399" y="1195"/>
                  </a:lnTo>
                  <a:lnTo>
                    <a:pt x="1326" y="1202"/>
                  </a:lnTo>
                  <a:lnTo>
                    <a:pt x="1288" y="1207"/>
                  </a:lnTo>
                  <a:lnTo>
                    <a:pt x="1252" y="1212"/>
                  </a:lnTo>
                  <a:lnTo>
                    <a:pt x="1252" y="1212"/>
                  </a:lnTo>
                  <a:lnTo>
                    <a:pt x="1245" y="1214"/>
                  </a:lnTo>
                  <a:lnTo>
                    <a:pt x="1239" y="1216"/>
                  </a:lnTo>
                  <a:lnTo>
                    <a:pt x="1233" y="1220"/>
                  </a:lnTo>
                  <a:lnTo>
                    <a:pt x="1227" y="1221"/>
                  </a:lnTo>
                  <a:lnTo>
                    <a:pt x="1227" y="1221"/>
                  </a:lnTo>
                  <a:lnTo>
                    <a:pt x="1184" y="1231"/>
                  </a:lnTo>
                  <a:lnTo>
                    <a:pt x="1164" y="1237"/>
                  </a:lnTo>
                  <a:lnTo>
                    <a:pt x="1144" y="1243"/>
                  </a:lnTo>
                  <a:lnTo>
                    <a:pt x="1123" y="1250"/>
                  </a:lnTo>
                  <a:lnTo>
                    <a:pt x="1105" y="1258"/>
                  </a:lnTo>
                  <a:lnTo>
                    <a:pt x="1086" y="1267"/>
                  </a:lnTo>
                  <a:lnTo>
                    <a:pt x="1069" y="1278"/>
                  </a:lnTo>
                  <a:lnTo>
                    <a:pt x="1069" y="1278"/>
                  </a:lnTo>
                  <a:lnTo>
                    <a:pt x="1141" y="1268"/>
                  </a:lnTo>
                  <a:lnTo>
                    <a:pt x="1214" y="1259"/>
                  </a:lnTo>
                  <a:lnTo>
                    <a:pt x="1362" y="1241"/>
                  </a:lnTo>
                  <a:lnTo>
                    <a:pt x="1362" y="1241"/>
                  </a:lnTo>
                  <a:lnTo>
                    <a:pt x="1394" y="1236"/>
                  </a:lnTo>
                  <a:lnTo>
                    <a:pt x="1426" y="1230"/>
                  </a:lnTo>
                  <a:lnTo>
                    <a:pt x="1458" y="1226"/>
                  </a:lnTo>
                  <a:lnTo>
                    <a:pt x="1475" y="1225"/>
                  </a:lnTo>
                  <a:lnTo>
                    <a:pt x="1491" y="1225"/>
                  </a:lnTo>
                  <a:lnTo>
                    <a:pt x="1491" y="1225"/>
                  </a:lnTo>
                  <a:lnTo>
                    <a:pt x="1531" y="1226"/>
                  </a:lnTo>
                  <a:lnTo>
                    <a:pt x="1550" y="1226"/>
                  </a:lnTo>
                  <a:lnTo>
                    <a:pt x="1568" y="1226"/>
                  </a:lnTo>
                  <a:lnTo>
                    <a:pt x="1568" y="1226"/>
                  </a:lnTo>
                  <a:lnTo>
                    <a:pt x="1578" y="1225"/>
                  </a:lnTo>
                  <a:lnTo>
                    <a:pt x="1589" y="1224"/>
                  </a:lnTo>
                  <a:lnTo>
                    <a:pt x="1593" y="1224"/>
                  </a:lnTo>
                  <a:lnTo>
                    <a:pt x="1597" y="1226"/>
                  </a:lnTo>
                  <a:lnTo>
                    <a:pt x="1601" y="1229"/>
                  </a:lnTo>
                  <a:lnTo>
                    <a:pt x="1602" y="1236"/>
                  </a:lnTo>
                  <a:lnTo>
                    <a:pt x="1602" y="1236"/>
                  </a:lnTo>
                  <a:lnTo>
                    <a:pt x="1594" y="1239"/>
                  </a:lnTo>
                  <a:lnTo>
                    <a:pt x="1586" y="1241"/>
                  </a:lnTo>
                  <a:lnTo>
                    <a:pt x="1577" y="1241"/>
                  </a:lnTo>
                  <a:lnTo>
                    <a:pt x="1569" y="1241"/>
                  </a:lnTo>
                  <a:lnTo>
                    <a:pt x="1551" y="1239"/>
                  </a:lnTo>
                  <a:lnTo>
                    <a:pt x="1534" y="1237"/>
                  </a:lnTo>
                  <a:lnTo>
                    <a:pt x="1534" y="1237"/>
                  </a:lnTo>
                  <a:lnTo>
                    <a:pt x="1511" y="1238"/>
                  </a:lnTo>
                  <a:lnTo>
                    <a:pt x="1487" y="1239"/>
                  </a:lnTo>
                  <a:lnTo>
                    <a:pt x="1440" y="1244"/>
                  </a:lnTo>
                  <a:lnTo>
                    <a:pt x="1396" y="1251"/>
                  </a:lnTo>
                  <a:lnTo>
                    <a:pt x="1357" y="1255"/>
                  </a:lnTo>
                  <a:lnTo>
                    <a:pt x="1357" y="1255"/>
                  </a:lnTo>
                  <a:lnTo>
                    <a:pt x="1290" y="1261"/>
                  </a:lnTo>
                  <a:lnTo>
                    <a:pt x="1232" y="1268"/>
                  </a:lnTo>
                  <a:lnTo>
                    <a:pt x="1232" y="1268"/>
                  </a:lnTo>
                  <a:lnTo>
                    <a:pt x="1211" y="1271"/>
                  </a:lnTo>
                  <a:lnTo>
                    <a:pt x="1190" y="1275"/>
                  </a:lnTo>
                  <a:lnTo>
                    <a:pt x="1169" y="1281"/>
                  </a:lnTo>
                  <a:lnTo>
                    <a:pt x="1149" y="1284"/>
                  </a:lnTo>
                  <a:lnTo>
                    <a:pt x="1149" y="1284"/>
                  </a:lnTo>
                  <a:lnTo>
                    <a:pt x="1106" y="1288"/>
                  </a:lnTo>
                  <a:lnTo>
                    <a:pt x="1087" y="1290"/>
                  </a:lnTo>
                  <a:lnTo>
                    <a:pt x="1067" y="1293"/>
                  </a:lnTo>
                  <a:lnTo>
                    <a:pt x="1049" y="1298"/>
                  </a:lnTo>
                  <a:lnTo>
                    <a:pt x="1032" y="1303"/>
                  </a:lnTo>
                  <a:lnTo>
                    <a:pt x="1015" y="1311"/>
                  </a:lnTo>
                  <a:lnTo>
                    <a:pt x="999" y="1320"/>
                  </a:lnTo>
                  <a:lnTo>
                    <a:pt x="999" y="1320"/>
                  </a:lnTo>
                  <a:lnTo>
                    <a:pt x="1002" y="1322"/>
                  </a:lnTo>
                  <a:lnTo>
                    <a:pt x="1003" y="1326"/>
                  </a:lnTo>
                  <a:lnTo>
                    <a:pt x="1004" y="1330"/>
                  </a:lnTo>
                  <a:lnTo>
                    <a:pt x="1004" y="1335"/>
                  </a:lnTo>
                  <a:lnTo>
                    <a:pt x="1004" y="1335"/>
                  </a:lnTo>
                  <a:lnTo>
                    <a:pt x="1026" y="1326"/>
                  </a:lnTo>
                  <a:lnTo>
                    <a:pt x="1047" y="1317"/>
                  </a:lnTo>
                  <a:lnTo>
                    <a:pt x="1071" y="1311"/>
                  </a:lnTo>
                  <a:lnTo>
                    <a:pt x="1095" y="1306"/>
                  </a:lnTo>
                  <a:lnTo>
                    <a:pt x="1095" y="1306"/>
                  </a:lnTo>
                  <a:lnTo>
                    <a:pt x="1167" y="1298"/>
                  </a:lnTo>
                  <a:lnTo>
                    <a:pt x="1242" y="1290"/>
                  </a:lnTo>
                  <a:lnTo>
                    <a:pt x="1318" y="1285"/>
                  </a:lnTo>
                  <a:lnTo>
                    <a:pt x="1396" y="1278"/>
                  </a:lnTo>
                  <a:lnTo>
                    <a:pt x="1474" y="1272"/>
                  </a:lnTo>
                  <a:lnTo>
                    <a:pt x="1554" y="1266"/>
                  </a:lnTo>
                  <a:lnTo>
                    <a:pt x="1631" y="1258"/>
                  </a:lnTo>
                  <a:lnTo>
                    <a:pt x="1707" y="1250"/>
                  </a:lnTo>
                  <a:lnTo>
                    <a:pt x="1707" y="1250"/>
                  </a:lnTo>
                  <a:lnTo>
                    <a:pt x="1725" y="1248"/>
                  </a:lnTo>
                  <a:lnTo>
                    <a:pt x="1744" y="1248"/>
                  </a:lnTo>
                  <a:lnTo>
                    <a:pt x="1782" y="1251"/>
                  </a:lnTo>
                  <a:lnTo>
                    <a:pt x="1799" y="1250"/>
                  </a:lnTo>
                  <a:lnTo>
                    <a:pt x="1807" y="1248"/>
                  </a:lnTo>
                  <a:lnTo>
                    <a:pt x="1816" y="1247"/>
                  </a:lnTo>
                  <a:lnTo>
                    <a:pt x="1823" y="1245"/>
                  </a:lnTo>
                  <a:lnTo>
                    <a:pt x="1831" y="1241"/>
                  </a:lnTo>
                  <a:lnTo>
                    <a:pt x="1837" y="1237"/>
                  </a:lnTo>
                  <a:lnTo>
                    <a:pt x="1844" y="1231"/>
                  </a:lnTo>
                  <a:lnTo>
                    <a:pt x="1844" y="1231"/>
                  </a:lnTo>
                  <a:lnTo>
                    <a:pt x="1853" y="1203"/>
                  </a:lnTo>
                  <a:lnTo>
                    <a:pt x="1861" y="1176"/>
                  </a:lnTo>
                  <a:lnTo>
                    <a:pt x="1867" y="1147"/>
                  </a:lnTo>
                  <a:lnTo>
                    <a:pt x="1873" y="1118"/>
                  </a:lnTo>
                  <a:lnTo>
                    <a:pt x="1884" y="1059"/>
                  </a:lnTo>
                  <a:lnTo>
                    <a:pt x="1890" y="1030"/>
                  </a:lnTo>
                  <a:lnTo>
                    <a:pt x="1897" y="1001"/>
                  </a:lnTo>
                  <a:lnTo>
                    <a:pt x="1897" y="1001"/>
                  </a:lnTo>
                  <a:lnTo>
                    <a:pt x="1903" y="982"/>
                  </a:lnTo>
                  <a:lnTo>
                    <a:pt x="1909" y="964"/>
                  </a:lnTo>
                  <a:lnTo>
                    <a:pt x="1915" y="944"/>
                  </a:lnTo>
                  <a:lnTo>
                    <a:pt x="1922" y="926"/>
                  </a:lnTo>
                  <a:lnTo>
                    <a:pt x="1922" y="926"/>
                  </a:lnTo>
                  <a:lnTo>
                    <a:pt x="1933" y="884"/>
                  </a:lnTo>
                  <a:lnTo>
                    <a:pt x="1938" y="863"/>
                  </a:lnTo>
                  <a:lnTo>
                    <a:pt x="1943" y="843"/>
                  </a:lnTo>
                  <a:lnTo>
                    <a:pt x="1943" y="843"/>
                  </a:lnTo>
                  <a:lnTo>
                    <a:pt x="1948" y="822"/>
                  </a:lnTo>
                  <a:lnTo>
                    <a:pt x="1953" y="802"/>
                  </a:lnTo>
                  <a:lnTo>
                    <a:pt x="1958" y="782"/>
                  </a:lnTo>
                  <a:lnTo>
                    <a:pt x="1963" y="760"/>
                  </a:lnTo>
                  <a:lnTo>
                    <a:pt x="1963" y="760"/>
                  </a:lnTo>
                  <a:lnTo>
                    <a:pt x="1972" y="717"/>
                  </a:lnTo>
                  <a:lnTo>
                    <a:pt x="1977" y="696"/>
                  </a:lnTo>
                  <a:lnTo>
                    <a:pt x="1982" y="676"/>
                  </a:lnTo>
                  <a:lnTo>
                    <a:pt x="1982" y="676"/>
                  </a:lnTo>
                  <a:lnTo>
                    <a:pt x="1985" y="667"/>
                  </a:lnTo>
                  <a:lnTo>
                    <a:pt x="1988" y="661"/>
                  </a:lnTo>
                  <a:lnTo>
                    <a:pt x="1993" y="653"/>
                  </a:lnTo>
                  <a:lnTo>
                    <a:pt x="1995" y="645"/>
                  </a:lnTo>
                  <a:lnTo>
                    <a:pt x="1995" y="645"/>
                  </a:lnTo>
                  <a:lnTo>
                    <a:pt x="2000" y="617"/>
                  </a:lnTo>
                  <a:lnTo>
                    <a:pt x="2004" y="588"/>
                  </a:lnTo>
                  <a:lnTo>
                    <a:pt x="2009" y="560"/>
                  </a:lnTo>
                  <a:lnTo>
                    <a:pt x="2011" y="546"/>
                  </a:lnTo>
                  <a:lnTo>
                    <a:pt x="2014" y="533"/>
                  </a:lnTo>
                  <a:lnTo>
                    <a:pt x="2014" y="533"/>
                  </a:lnTo>
                  <a:lnTo>
                    <a:pt x="2014" y="521"/>
                  </a:lnTo>
                  <a:lnTo>
                    <a:pt x="2016" y="510"/>
                  </a:lnTo>
                  <a:lnTo>
                    <a:pt x="2021" y="482"/>
                  </a:lnTo>
                  <a:lnTo>
                    <a:pt x="2024" y="468"/>
                  </a:lnTo>
                  <a:lnTo>
                    <a:pt x="2025" y="454"/>
                  </a:lnTo>
                  <a:lnTo>
                    <a:pt x="2024" y="449"/>
                  </a:lnTo>
                  <a:lnTo>
                    <a:pt x="2021" y="442"/>
                  </a:lnTo>
                  <a:lnTo>
                    <a:pt x="2019" y="437"/>
                  </a:lnTo>
                  <a:lnTo>
                    <a:pt x="2016" y="431"/>
                  </a:lnTo>
                  <a:lnTo>
                    <a:pt x="2016" y="431"/>
                  </a:lnTo>
                  <a:lnTo>
                    <a:pt x="2010" y="429"/>
                  </a:lnTo>
                  <a:lnTo>
                    <a:pt x="2002" y="428"/>
                  </a:lnTo>
                  <a:lnTo>
                    <a:pt x="1995" y="427"/>
                  </a:lnTo>
                  <a:lnTo>
                    <a:pt x="1987" y="427"/>
                  </a:lnTo>
                  <a:lnTo>
                    <a:pt x="1972" y="429"/>
                  </a:lnTo>
                  <a:lnTo>
                    <a:pt x="1957" y="430"/>
                  </a:lnTo>
                  <a:lnTo>
                    <a:pt x="1957" y="430"/>
                  </a:lnTo>
                  <a:close/>
                  <a:moveTo>
                    <a:pt x="1876" y="466"/>
                  </a:moveTo>
                  <a:lnTo>
                    <a:pt x="1876" y="466"/>
                  </a:lnTo>
                  <a:lnTo>
                    <a:pt x="1867" y="496"/>
                  </a:lnTo>
                  <a:lnTo>
                    <a:pt x="1859" y="525"/>
                  </a:lnTo>
                  <a:lnTo>
                    <a:pt x="1845" y="585"/>
                  </a:lnTo>
                  <a:lnTo>
                    <a:pt x="1831" y="645"/>
                  </a:lnTo>
                  <a:lnTo>
                    <a:pt x="1823" y="673"/>
                  </a:lnTo>
                  <a:lnTo>
                    <a:pt x="1815" y="703"/>
                  </a:lnTo>
                  <a:lnTo>
                    <a:pt x="1815" y="703"/>
                  </a:lnTo>
                  <a:lnTo>
                    <a:pt x="1796" y="771"/>
                  </a:lnTo>
                  <a:lnTo>
                    <a:pt x="1796" y="771"/>
                  </a:lnTo>
                  <a:lnTo>
                    <a:pt x="1791" y="789"/>
                  </a:lnTo>
                  <a:lnTo>
                    <a:pt x="1787" y="807"/>
                  </a:lnTo>
                  <a:lnTo>
                    <a:pt x="1780" y="844"/>
                  </a:lnTo>
                  <a:lnTo>
                    <a:pt x="1780" y="844"/>
                  </a:lnTo>
                  <a:lnTo>
                    <a:pt x="1770" y="881"/>
                  </a:lnTo>
                  <a:lnTo>
                    <a:pt x="1759" y="919"/>
                  </a:lnTo>
                  <a:lnTo>
                    <a:pt x="1747" y="955"/>
                  </a:lnTo>
                  <a:lnTo>
                    <a:pt x="1737" y="991"/>
                  </a:lnTo>
                  <a:lnTo>
                    <a:pt x="1737" y="991"/>
                  </a:lnTo>
                  <a:lnTo>
                    <a:pt x="1736" y="999"/>
                  </a:lnTo>
                  <a:lnTo>
                    <a:pt x="1736" y="1008"/>
                  </a:lnTo>
                  <a:lnTo>
                    <a:pt x="1735" y="1011"/>
                  </a:lnTo>
                  <a:lnTo>
                    <a:pt x="1733" y="1015"/>
                  </a:lnTo>
                  <a:lnTo>
                    <a:pt x="1730" y="1017"/>
                  </a:lnTo>
                  <a:lnTo>
                    <a:pt x="1726" y="1020"/>
                  </a:lnTo>
                  <a:lnTo>
                    <a:pt x="1726" y="1020"/>
                  </a:lnTo>
                  <a:lnTo>
                    <a:pt x="1728" y="1025"/>
                  </a:lnTo>
                  <a:lnTo>
                    <a:pt x="1729" y="1029"/>
                  </a:lnTo>
                  <a:lnTo>
                    <a:pt x="1729" y="1032"/>
                  </a:lnTo>
                  <a:lnTo>
                    <a:pt x="1726" y="1036"/>
                  </a:lnTo>
                  <a:lnTo>
                    <a:pt x="1726" y="1036"/>
                  </a:lnTo>
                  <a:lnTo>
                    <a:pt x="1683" y="1038"/>
                  </a:lnTo>
                  <a:lnTo>
                    <a:pt x="1639" y="1042"/>
                  </a:lnTo>
                  <a:lnTo>
                    <a:pt x="1593" y="1046"/>
                  </a:lnTo>
                  <a:lnTo>
                    <a:pt x="1547" y="1054"/>
                  </a:lnTo>
                  <a:lnTo>
                    <a:pt x="1547" y="1054"/>
                  </a:lnTo>
                  <a:lnTo>
                    <a:pt x="1512" y="1061"/>
                  </a:lnTo>
                  <a:lnTo>
                    <a:pt x="1478" y="1069"/>
                  </a:lnTo>
                  <a:lnTo>
                    <a:pt x="1442" y="1076"/>
                  </a:lnTo>
                  <a:lnTo>
                    <a:pt x="1409" y="1085"/>
                  </a:lnTo>
                  <a:lnTo>
                    <a:pt x="1376" y="1095"/>
                  </a:lnTo>
                  <a:lnTo>
                    <a:pt x="1343" y="1106"/>
                  </a:lnTo>
                  <a:lnTo>
                    <a:pt x="1311" y="1118"/>
                  </a:lnTo>
                  <a:lnTo>
                    <a:pt x="1279" y="1131"/>
                  </a:lnTo>
                  <a:lnTo>
                    <a:pt x="1279" y="1131"/>
                  </a:lnTo>
                  <a:lnTo>
                    <a:pt x="1260" y="1139"/>
                  </a:lnTo>
                  <a:lnTo>
                    <a:pt x="1241" y="1149"/>
                  </a:lnTo>
                  <a:lnTo>
                    <a:pt x="1203" y="1170"/>
                  </a:lnTo>
                  <a:lnTo>
                    <a:pt x="1129" y="1212"/>
                  </a:lnTo>
                  <a:lnTo>
                    <a:pt x="1129" y="1212"/>
                  </a:lnTo>
                  <a:lnTo>
                    <a:pt x="1091" y="1233"/>
                  </a:lnTo>
                  <a:lnTo>
                    <a:pt x="1073" y="1244"/>
                  </a:lnTo>
                  <a:lnTo>
                    <a:pt x="1055" y="1255"/>
                  </a:lnTo>
                  <a:lnTo>
                    <a:pt x="1055" y="1255"/>
                  </a:lnTo>
                  <a:lnTo>
                    <a:pt x="1027" y="1271"/>
                  </a:lnTo>
                  <a:lnTo>
                    <a:pt x="1013" y="1280"/>
                  </a:lnTo>
                  <a:lnTo>
                    <a:pt x="1001" y="1289"/>
                  </a:lnTo>
                  <a:lnTo>
                    <a:pt x="1001" y="1289"/>
                  </a:lnTo>
                  <a:lnTo>
                    <a:pt x="995" y="1294"/>
                  </a:lnTo>
                  <a:lnTo>
                    <a:pt x="993" y="1299"/>
                  </a:lnTo>
                  <a:lnTo>
                    <a:pt x="991" y="1301"/>
                  </a:lnTo>
                  <a:lnTo>
                    <a:pt x="993" y="1303"/>
                  </a:lnTo>
                  <a:lnTo>
                    <a:pt x="993" y="1303"/>
                  </a:lnTo>
                  <a:lnTo>
                    <a:pt x="995" y="1303"/>
                  </a:lnTo>
                  <a:lnTo>
                    <a:pt x="998" y="1302"/>
                  </a:lnTo>
                  <a:lnTo>
                    <a:pt x="1003" y="1299"/>
                  </a:lnTo>
                  <a:lnTo>
                    <a:pt x="1009" y="1293"/>
                  </a:lnTo>
                  <a:lnTo>
                    <a:pt x="1013" y="1289"/>
                  </a:lnTo>
                  <a:lnTo>
                    <a:pt x="1013" y="1289"/>
                  </a:lnTo>
                  <a:lnTo>
                    <a:pt x="1025" y="1283"/>
                  </a:lnTo>
                  <a:lnTo>
                    <a:pt x="1036" y="1276"/>
                  </a:lnTo>
                  <a:lnTo>
                    <a:pt x="1061" y="1263"/>
                  </a:lnTo>
                  <a:lnTo>
                    <a:pt x="1061" y="1263"/>
                  </a:lnTo>
                  <a:lnTo>
                    <a:pt x="1087" y="1252"/>
                  </a:lnTo>
                  <a:lnTo>
                    <a:pt x="1111" y="1241"/>
                  </a:lnTo>
                  <a:lnTo>
                    <a:pt x="1111" y="1241"/>
                  </a:lnTo>
                  <a:lnTo>
                    <a:pt x="1131" y="1232"/>
                  </a:lnTo>
                  <a:lnTo>
                    <a:pt x="1150" y="1225"/>
                  </a:lnTo>
                  <a:lnTo>
                    <a:pt x="1170" y="1218"/>
                  </a:lnTo>
                  <a:lnTo>
                    <a:pt x="1191" y="1212"/>
                  </a:lnTo>
                  <a:lnTo>
                    <a:pt x="1211" y="1207"/>
                  </a:lnTo>
                  <a:lnTo>
                    <a:pt x="1232" y="1202"/>
                  </a:lnTo>
                  <a:lnTo>
                    <a:pt x="1275" y="1194"/>
                  </a:lnTo>
                  <a:lnTo>
                    <a:pt x="1320" y="1187"/>
                  </a:lnTo>
                  <a:lnTo>
                    <a:pt x="1365" y="1182"/>
                  </a:lnTo>
                  <a:lnTo>
                    <a:pt x="1456" y="1174"/>
                  </a:lnTo>
                  <a:lnTo>
                    <a:pt x="1456" y="1174"/>
                  </a:lnTo>
                  <a:lnTo>
                    <a:pt x="1529" y="1166"/>
                  </a:lnTo>
                  <a:lnTo>
                    <a:pt x="1565" y="1162"/>
                  </a:lnTo>
                  <a:lnTo>
                    <a:pt x="1603" y="1160"/>
                  </a:lnTo>
                  <a:lnTo>
                    <a:pt x="1639" y="1157"/>
                  </a:lnTo>
                  <a:lnTo>
                    <a:pt x="1677" y="1159"/>
                  </a:lnTo>
                  <a:lnTo>
                    <a:pt x="1714" y="1161"/>
                  </a:lnTo>
                  <a:lnTo>
                    <a:pt x="1732" y="1163"/>
                  </a:lnTo>
                  <a:lnTo>
                    <a:pt x="1751" y="1166"/>
                  </a:lnTo>
                  <a:lnTo>
                    <a:pt x="1751" y="1166"/>
                  </a:lnTo>
                  <a:lnTo>
                    <a:pt x="1775" y="1067"/>
                  </a:lnTo>
                  <a:lnTo>
                    <a:pt x="1801" y="967"/>
                  </a:lnTo>
                  <a:lnTo>
                    <a:pt x="1829" y="867"/>
                  </a:lnTo>
                  <a:lnTo>
                    <a:pt x="1856" y="773"/>
                  </a:lnTo>
                  <a:lnTo>
                    <a:pt x="1856" y="773"/>
                  </a:lnTo>
                  <a:lnTo>
                    <a:pt x="1858" y="766"/>
                  </a:lnTo>
                  <a:lnTo>
                    <a:pt x="1859" y="758"/>
                  </a:lnTo>
                  <a:lnTo>
                    <a:pt x="1861" y="743"/>
                  </a:lnTo>
                  <a:lnTo>
                    <a:pt x="1861" y="743"/>
                  </a:lnTo>
                  <a:lnTo>
                    <a:pt x="1865" y="733"/>
                  </a:lnTo>
                  <a:lnTo>
                    <a:pt x="1869" y="723"/>
                  </a:lnTo>
                  <a:lnTo>
                    <a:pt x="1874" y="713"/>
                  </a:lnTo>
                  <a:lnTo>
                    <a:pt x="1877" y="703"/>
                  </a:lnTo>
                  <a:lnTo>
                    <a:pt x="1877" y="703"/>
                  </a:lnTo>
                  <a:lnTo>
                    <a:pt x="1880" y="692"/>
                  </a:lnTo>
                  <a:lnTo>
                    <a:pt x="1882" y="680"/>
                  </a:lnTo>
                  <a:lnTo>
                    <a:pt x="1884" y="668"/>
                  </a:lnTo>
                  <a:lnTo>
                    <a:pt x="1888" y="655"/>
                  </a:lnTo>
                  <a:lnTo>
                    <a:pt x="1888" y="655"/>
                  </a:lnTo>
                  <a:lnTo>
                    <a:pt x="1903" y="609"/>
                  </a:lnTo>
                  <a:lnTo>
                    <a:pt x="1917" y="563"/>
                  </a:lnTo>
                  <a:lnTo>
                    <a:pt x="1923" y="541"/>
                  </a:lnTo>
                  <a:lnTo>
                    <a:pt x="1928" y="518"/>
                  </a:lnTo>
                  <a:lnTo>
                    <a:pt x="1933" y="497"/>
                  </a:lnTo>
                  <a:lnTo>
                    <a:pt x="1936" y="476"/>
                  </a:lnTo>
                  <a:lnTo>
                    <a:pt x="1936" y="476"/>
                  </a:lnTo>
                  <a:lnTo>
                    <a:pt x="1922" y="473"/>
                  </a:lnTo>
                  <a:lnTo>
                    <a:pt x="1906" y="470"/>
                  </a:lnTo>
                  <a:lnTo>
                    <a:pt x="1891" y="468"/>
                  </a:lnTo>
                  <a:lnTo>
                    <a:pt x="1876" y="466"/>
                  </a:lnTo>
                  <a:lnTo>
                    <a:pt x="1876" y="466"/>
                  </a:lnTo>
                  <a:close/>
                  <a:moveTo>
                    <a:pt x="1783" y="572"/>
                  </a:moveTo>
                  <a:lnTo>
                    <a:pt x="1783" y="572"/>
                  </a:lnTo>
                  <a:lnTo>
                    <a:pt x="1785" y="566"/>
                  </a:lnTo>
                  <a:lnTo>
                    <a:pt x="1786" y="560"/>
                  </a:lnTo>
                  <a:lnTo>
                    <a:pt x="1788" y="554"/>
                  </a:lnTo>
                  <a:lnTo>
                    <a:pt x="1788" y="551"/>
                  </a:lnTo>
                  <a:lnTo>
                    <a:pt x="1787" y="549"/>
                  </a:lnTo>
                  <a:lnTo>
                    <a:pt x="1787" y="549"/>
                  </a:lnTo>
                  <a:lnTo>
                    <a:pt x="1783" y="561"/>
                  </a:lnTo>
                  <a:lnTo>
                    <a:pt x="1782" y="567"/>
                  </a:lnTo>
                  <a:lnTo>
                    <a:pt x="1782" y="570"/>
                  </a:lnTo>
                  <a:lnTo>
                    <a:pt x="1783" y="572"/>
                  </a:lnTo>
                  <a:lnTo>
                    <a:pt x="1783" y="572"/>
                  </a:lnTo>
                  <a:close/>
                  <a:moveTo>
                    <a:pt x="1470" y="862"/>
                  </a:moveTo>
                  <a:lnTo>
                    <a:pt x="1470" y="862"/>
                  </a:lnTo>
                  <a:lnTo>
                    <a:pt x="1458" y="864"/>
                  </a:lnTo>
                  <a:lnTo>
                    <a:pt x="1448" y="866"/>
                  </a:lnTo>
                  <a:lnTo>
                    <a:pt x="1425" y="873"/>
                  </a:lnTo>
                  <a:lnTo>
                    <a:pt x="1405" y="881"/>
                  </a:lnTo>
                  <a:lnTo>
                    <a:pt x="1385" y="892"/>
                  </a:lnTo>
                  <a:lnTo>
                    <a:pt x="1366" y="903"/>
                  </a:lnTo>
                  <a:lnTo>
                    <a:pt x="1348" y="913"/>
                  </a:lnTo>
                  <a:lnTo>
                    <a:pt x="1311" y="937"/>
                  </a:lnTo>
                  <a:lnTo>
                    <a:pt x="1311" y="937"/>
                  </a:lnTo>
                  <a:lnTo>
                    <a:pt x="1282" y="960"/>
                  </a:lnTo>
                  <a:lnTo>
                    <a:pt x="1252" y="983"/>
                  </a:lnTo>
                  <a:lnTo>
                    <a:pt x="1222" y="1005"/>
                  </a:lnTo>
                  <a:lnTo>
                    <a:pt x="1193" y="1029"/>
                  </a:lnTo>
                  <a:lnTo>
                    <a:pt x="1193" y="1029"/>
                  </a:lnTo>
                  <a:lnTo>
                    <a:pt x="1164" y="1059"/>
                  </a:lnTo>
                  <a:lnTo>
                    <a:pt x="1136" y="1089"/>
                  </a:lnTo>
                  <a:lnTo>
                    <a:pt x="1108" y="1121"/>
                  </a:lnTo>
                  <a:lnTo>
                    <a:pt x="1080" y="1152"/>
                  </a:lnTo>
                  <a:lnTo>
                    <a:pt x="1054" y="1185"/>
                  </a:lnTo>
                  <a:lnTo>
                    <a:pt x="1028" y="1218"/>
                  </a:lnTo>
                  <a:lnTo>
                    <a:pt x="1004" y="1252"/>
                  </a:lnTo>
                  <a:lnTo>
                    <a:pt x="982" y="1285"/>
                  </a:lnTo>
                  <a:lnTo>
                    <a:pt x="982" y="1285"/>
                  </a:lnTo>
                  <a:lnTo>
                    <a:pt x="1017" y="1246"/>
                  </a:lnTo>
                  <a:lnTo>
                    <a:pt x="1055" y="1209"/>
                  </a:lnTo>
                  <a:lnTo>
                    <a:pt x="1075" y="1191"/>
                  </a:lnTo>
                  <a:lnTo>
                    <a:pt x="1094" y="1174"/>
                  </a:lnTo>
                  <a:lnTo>
                    <a:pt x="1115" y="1156"/>
                  </a:lnTo>
                  <a:lnTo>
                    <a:pt x="1136" y="1139"/>
                  </a:lnTo>
                  <a:lnTo>
                    <a:pt x="1136" y="1139"/>
                  </a:lnTo>
                  <a:lnTo>
                    <a:pt x="1142" y="1137"/>
                  </a:lnTo>
                  <a:lnTo>
                    <a:pt x="1149" y="1134"/>
                  </a:lnTo>
                  <a:lnTo>
                    <a:pt x="1162" y="1124"/>
                  </a:lnTo>
                  <a:lnTo>
                    <a:pt x="1185" y="1104"/>
                  </a:lnTo>
                  <a:lnTo>
                    <a:pt x="1185" y="1104"/>
                  </a:lnTo>
                  <a:lnTo>
                    <a:pt x="1200" y="1096"/>
                  </a:lnTo>
                  <a:lnTo>
                    <a:pt x="1215" y="1087"/>
                  </a:lnTo>
                  <a:lnTo>
                    <a:pt x="1243" y="1069"/>
                  </a:lnTo>
                  <a:lnTo>
                    <a:pt x="1271" y="1048"/>
                  </a:lnTo>
                  <a:lnTo>
                    <a:pt x="1285" y="1040"/>
                  </a:lnTo>
                  <a:lnTo>
                    <a:pt x="1300" y="1031"/>
                  </a:lnTo>
                  <a:lnTo>
                    <a:pt x="1300" y="1031"/>
                  </a:lnTo>
                  <a:lnTo>
                    <a:pt x="1329" y="1015"/>
                  </a:lnTo>
                  <a:lnTo>
                    <a:pt x="1359" y="999"/>
                  </a:lnTo>
                  <a:lnTo>
                    <a:pt x="1375" y="991"/>
                  </a:lnTo>
                  <a:lnTo>
                    <a:pt x="1391" y="984"/>
                  </a:lnTo>
                  <a:lnTo>
                    <a:pt x="1407" y="978"/>
                  </a:lnTo>
                  <a:lnTo>
                    <a:pt x="1424" y="972"/>
                  </a:lnTo>
                  <a:lnTo>
                    <a:pt x="1424" y="972"/>
                  </a:lnTo>
                  <a:lnTo>
                    <a:pt x="1426" y="969"/>
                  </a:lnTo>
                  <a:lnTo>
                    <a:pt x="1429" y="968"/>
                  </a:lnTo>
                  <a:lnTo>
                    <a:pt x="1433" y="966"/>
                  </a:lnTo>
                  <a:lnTo>
                    <a:pt x="1435" y="964"/>
                  </a:lnTo>
                  <a:lnTo>
                    <a:pt x="1435" y="964"/>
                  </a:lnTo>
                  <a:lnTo>
                    <a:pt x="1485" y="948"/>
                  </a:lnTo>
                  <a:lnTo>
                    <a:pt x="1513" y="939"/>
                  </a:lnTo>
                  <a:lnTo>
                    <a:pt x="1542" y="933"/>
                  </a:lnTo>
                  <a:lnTo>
                    <a:pt x="1572" y="927"/>
                  </a:lnTo>
                  <a:lnTo>
                    <a:pt x="1587" y="925"/>
                  </a:lnTo>
                  <a:lnTo>
                    <a:pt x="1602" y="924"/>
                  </a:lnTo>
                  <a:lnTo>
                    <a:pt x="1617" y="924"/>
                  </a:lnTo>
                  <a:lnTo>
                    <a:pt x="1632" y="925"/>
                  </a:lnTo>
                  <a:lnTo>
                    <a:pt x="1647" y="927"/>
                  </a:lnTo>
                  <a:lnTo>
                    <a:pt x="1661" y="929"/>
                  </a:lnTo>
                  <a:lnTo>
                    <a:pt x="1661" y="929"/>
                  </a:lnTo>
                  <a:lnTo>
                    <a:pt x="1661" y="926"/>
                  </a:lnTo>
                  <a:lnTo>
                    <a:pt x="1661" y="923"/>
                  </a:lnTo>
                  <a:lnTo>
                    <a:pt x="1659" y="919"/>
                  </a:lnTo>
                  <a:lnTo>
                    <a:pt x="1656" y="914"/>
                  </a:lnTo>
                  <a:lnTo>
                    <a:pt x="1655" y="910"/>
                  </a:lnTo>
                  <a:lnTo>
                    <a:pt x="1655" y="910"/>
                  </a:lnTo>
                  <a:lnTo>
                    <a:pt x="1626" y="908"/>
                  </a:lnTo>
                  <a:lnTo>
                    <a:pt x="1626" y="908"/>
                  </a:lnTo>
                  <a:lnTo>
                    <a:pt x="1617" y="904"/>
                  </a:lnTo>
                  <a:lnTo>
                    <a:pt x="1607" y="900"/>
                  </a:lnTo>
                  <a:lnTo>
                    <a:pt x="1596" y="899"/>
                  </a:lnTo>
                  <a:lnTo>
                    <a:pt x="1585" y="898"/>
                  </a:lnTo>
                  <a:lnTo>
                    <a:pt x="1573" y="899"/>
                  </a:lnTo>
                  <a:lnTo>
                    <a:pt x="1561" y="899"/>
                  </a:lnTo>
                  <a:lnTo>
                    <a:pt x="1538" y="903"/>
                  </a:lnTo>
                  <a:lnTo>
                    <a:pt x="1538" y="903"/>
                  </a:lnTo>
                  <a:lnTo>
                    <a:pt x="1505" y="909"/>
                  </a:lnTo>
                  <a:lnTo>
                    <a:pt x="1489" y="913"/>
                  </a:lnTo>
                  <a:lnTo>
                    <a:pt x="1473" y="918"/>
                  </a:lnTo>
                  <a:lnTo>
                    <a:pt x="1458" y="923"/>
                  </a:lnTo>
                  <a:lnTo>
                    <a:pt x="1443" y="928"/>
                  </a:lnTo>
                  <a:lnTo>
                    <a:pt x="1429" y="935"/>
                  </a:lnTo>
                  <a:lnTo>
                    <a:pt x="1417" y="942"/>
                  </a:lnTo>
                  <a:lnTo>
                    <a:pt x="1417" y="942"/>
                  </a:lnTo>
                  <a:lnTo>
                    <a:pt x="1407" y="950"/>
                  </a:lnTo>
                  <a:lnTo>
                    <a:pt x="1397" y="957"/>
                  </a:lnTo>
                  <a:lnTo>
                    <a:pt x="1392" y="960"/>
                  </a:lnTo>
                  <a:lnTo>
                    <a:pt x="1388" y="963"/>
                  </a:lnTo>
                  <a:lnTo>
                    <a:pt x="1382" y="965"/>
                  </a:lnTo>
                  <a:lnTo>
                    <a:pt x="1376" y="965"/>
                  </a:lnTo>
                  <a:lnTo>
                    <a:pt x="1376" y="965"/>
                  </a:lnTo>
                  <a:lnTo>
                    <a:pt x="1380" y="960"/>
                  </a:lnTo>
                  <a:lnTo>
                    <a:pt x="1387" y="957"/>
                  </a:lnTo>
                  <a:lnTo>
                    <a:pt x="1399" y="951"/>
                  </a:lnTo>
                  <a:lnTo>
                    <a:pt x="1399" y="951"/>
                  </a:lnTo>
                  <a:lnTo>
                    <a:pt x="1408" y="942"/>
                  </a:lnTo>
                  <a:lnTo>
                    <a:pt x="1418" y="934"/>
                  </a:lnTo>
                  <a:lnTo>
                    <a:pt x="1428" y="927"/>
                  </a:lnTo>
                  <a:lnTo>
                    <a:pt x="1439" y="921"/>
                  </a:lnTo>
                  <a:lnTo>
                    <a:pt x="1452" y="915"/>
                  </a:lnTo>
                  <a:lnTo>
                    <a:pt x="1465" y="910"/>
                  </a:lnTo>
                  <a:lnTo>
                    <a:pt x="1478" y="906"/>
                  </a:lnTo>
                  <a:lnTo>
                    <a:pt x="1491" y="902"/>
                  </a:lnTo>
                  <a:lnTo>
                    <a:pt x="1520" y="895"/>
                  </a:lnTo>
                  <a:lnTo>
                    <a:pt x="1551" y="891"/>
                  </a:lnTo>
                  <a:lnTo>
                    <a:pt x="1582" y="888"/>
                  </a:lnTo>
                  <a:lnTo>
                    <a:pt x="1612" y="885"/>
                  </a:lnTo>
                  <a:lnTo>
                    <a:pt x="1612" y="885"/>
                  </a:lnTo>
                  <a:lnTo>
                    <a:pt x="1612" y="880"/>
                  </a:lnTo>
                  <a:lnTo>
                    <a:pt x="1612" y="876"/>
                  </a:lnTo>
                  <a:lnTo>
                    <a:pt x="1611" y="872"/>
                  </a:lnTo>
                  <a:lnTo>
                    <a:pt x="1609" y="869"/>
                  </a:lnTo>
                  <a:lnTo>
                    <a:pt x="1609" y="869"/>
                  </a:lnTo>
                  <a:lnTo>
                    <a:pt x="1585" y="869"/>
                  </a:lnTo>
                  <a:lnTo>
                    <a:pt x="1560" y="873"/>
                  </a:lnTo>
                  <a:lnTo>
                    <a:pt x="1535" y="877"/>
                  </a:lnTo>
                  <a:lnTo>
                    <a:pt x="1511" y="882"/>
                  </a:lnTo>
                  <a:lnTo>
                    <a:pt x="1486" y="889"/>
                  </a:lnTo>
                  <a:lnTo>
                    <a:pt x="1464" y="896"/>
                  </a:lnTo>
                  <a:lnTo>
                    <a:pt x="1422" y="910"/>
                  </a:lnTo>
                  <a:lnTo>
                    <a:pt x="1422" y="910"/>
                  </a:lnTo>
                  <a:lnTo>
                    <a:pt x="1436" y="900"/>
                  </a:lnTo>
                  <a:lnTo>
                    <a:pt x="1451" y="892"/>
                  </a:lnTo>
                  <a:lnTo>
                    <a:pt x="1467" y="885"/>
                  </a:lnTo>
                  <a:lnTo>
                    <a:pt x="1484" y="879"/>
                  </a:lnTo>
                  <a:lnTo>
                    <a:pt x="1502" y="874"/>
                  </a:lnTo>
                  <a:lnTo>
                    <a:pt x="1519" y="868"/>
                  </a:lnTo>
                  <a:lnTo>
                    <a:pt x="1554" y="860"/>
                  </a:lnTo>
                  <a:lnTo>
                    <a:pt x="1554" y="860"/>
                  </a:lnTo>
                  <a:lnTo>
                    <a:pt x="1511" y="860"/>
                  </a:lnTo>
                  <a:lnTo>
                    <a:pt x="1490" y="860"/>
                  </a:lnTo>
                  <a:lnTo>
                    <a:pt x="1470" y="862"/>
                  </a:lnTo>
                  <a:lnTo>
                    <a:pt x="1470" y="862"/>
                  </a:lnTo>
                  <a:close/>
                  <a:moveTo>
                    <a:pt x="437" y="1121"/>
                  </a:moveTo>
                  <a:lnTo>
                    <a:pt x="437" y="1121"/>
                  </a:lnTo>
                  <a:lnTo>
                    <a:pt x="430" y="1120"/>
                  </a:lnTo>
                  <a:lnTo>
                    <a:pt x="423" y="1118"/>
                  </a:lnTo>
                  <a:lnTo>
                    <a:pt x="423" y="1118"/>
                  </a:lnTo>
                  <a:lnTo>
                    <a:pt x="336" y="1093"/>
                  </a:lnTo>
                  <a:lnTo>
                    <a:pt x="294" y="1081"/>
                  </a:lnTo>
                  <a:lnTo>
                    <a:pt x="254" y="1072"/>
                  </a:lnTo>
                  <a:lnTo>
                    <a:pt x="254" y="1072"/>
                  </a:lnTo>
                  <a:lnTo>
                    <a:pt x="209" y="1062"/>
                  </a:lnTo>
                  <a:lnTo>
                    <a:pt x="163" y="1054"/>
                  </a:lnTo>
                  <a:lnTo>
                    <a:pt x="76" y="1038"/>
                  </a:lnTo>
                  <a:lnTo>
                    <a:pt x="76" y="1038"/>
                  </a:lnTo>
                  <a:lnTo>
                    <a:pt x="71" y="1041"/>
                  </a:lnTo>
                  <a:lnTo>
                    <a:pt x="65" y="1041"/>
                  </a:lnTo>
                  <a:lnTo>
                    <a:pt x="61" y="1041"/>
                  </a:lnTo>
                  <a:lnTo>
                    <a:pt x="55" y="1042"/>
                  </a:lnTo>
                  <a:lnTo>
                    <a:pt x="55" y="1042"/>
                  </a:lnTo>
                  <a:lnTo>
                    <a:pt x="49" y="1051"/>
                  </a:lnTo>
                  <a:lnTo>
                    <a:pt x="42" y="1061"/>
                  </a:lnTo>
                  <a:lnTo>
                    <a:pt x="35" y="1070"/>
                  </a:lnTo>
                  <a:lnTo>
                    <a:pt x="30" y="1080"/>
                  </a:lnTo>
                  <a:lnTo>
                    <a:pt x="30" y="1080"/>
                  </a:lnTo>
                  <a:lnTo>
                    <a:pt x="51" y="1081"/>
                  </a:lnTo>
                  <a:lnTo>
                    <a:pt x="70" y="1084"/>
                  </a:lnTo>
                  <a:lnTo>
                    <a:pt x="107" y="1088"/>
                  </a:lnTo>
                  <a:lnTo>
                    <a:pt x="107" y="1088"/>
                  </a:lnTo>
                  <a:lnTo>
                    <a:pt x="179" y="1099"/>
                  </a:lnTo>
                  <a:lnTo>
                    <a:pt x="251" y="1110"/>
                  </a:lnTo>
                  <a:lnTo>
                    <a:pt x="321" y="1122"/>
                  </a:lnTo>
                  <a:lnTo>
                    <a:pt x="391" y="1132"/>
                  </a:lnTo>
                  <a:lnTo>
                    <a:pt x="391" y="1132"/>
                  </a:lnTo>
                  <a:lnTo>
                    <a:pt x="454" y="1139"/>
                  </a:lnTo>
                  <a:lnTo>
                    <a:pt x="487" y="1144"/>
                  </a:lnTo>
                  <a:lnTo>
                    <a:pt x="523" y="1148"/>
                  </a:lnTo>
                  <a:lnTo>
                    <a:pt x="523" y="1148"/>
                  </a:lnTo>
                  <a:lnTo>
                    <a:pt x="530" y="1151"/>
                  </a:lnTo>
                  <a:lnTo>
                    <a:pt x="534" y="1151"/>
                  </a:lnTo>
                  <a:lnTo>
                    <a:pt x="535" y="1150"/>
                  </a:lnTo>
                  <a:lnTo>
                    <a:pt x="536" y="1148"/>
                  </a:lnTo>
                  <a:lnTo>
                    <a:pt x="536" y="1148"/>
                  </a:lnTo>
                  <a:lnTo>
                    <a:pt x="487" y="1136"/>
                  </a:lnTo>
                  <a:lnTo>
                    <a:pt x="461" y="1130"/>
                  </a:lnTo>
                  <a:lnTo>
                    <a:pt x="437" y="1121"/>
                  </a:lnTo>
                  <a:lnTo>
                    <a:pt x="437" y="1121"/>
                  </a:lnTo>
                  <a:close/>
                  <a:moveTo>
                    <a:pt x="657" y="1209"/>
                  </a:moveTo>
                  <a:lnTo>
                    <a:pt x="657" y="1209"/>
                  </a:lnTo>
                  <a:lnTo>
                    <a:pt x="624" y="1195"/>
                  </a:lnTo>
                  <a:lnTo>
                    <a:pt x="607" y="1188"/>
                  </a:lnTo>
                  <a:lnTo>
                    <a:pt x="589" y="1182"/>
                  </a:lnTo>
                  <a:lnTo>
                    <a:pt x="589" y="1182"/>
                  </a:lnTo>
                  <a:lnTo>
                    <a:pt x="572" y="1176"/>
                  </a:lnTo>
                  <a:lnTo>
                    <a:pt x="555" y="1169"/>
                  </a:lnTo>
                  <a:lnTo>
                    <a:pt x="555" y="1169"/>
                  </a:lnTo>
                  <a:lnTo>
                    <a:pt x="546" y="1167"/>
                  </a:lnTo>
                  <a:lnTo>
                    <a:pt x="536" y="1166"/>
                  </a:lnTo>
                  <a:lnTo>
                    <a:pt x="515" y="1164"/>
                  </a:lnTo>
                  <a:lnTo>
                    <a:pt x="494" y="1162"/>
                  </a:lnTo>
                  <a:lnTo>
                    <a:pt x="473" y="1159"/>
                  </a:lnTo>
                  <a:lnTo>
                    <a:pt x="473" y="1159"/>
                  </a:lnTo>
                  <a:lnTo>
                    <a:pt x="442" y="1154"/>
                  </a:lnTo>
                  <a:lnTo>
                    <a:pt x="411" y="1150"/>
                  </a:lnTo>
                  <a:lnTo>
                    <a:pt x="347" y="1142"/>
                  </a:lnTo>
                  <a:lnTo>
                    <a:pt x="347" y="1142"/>
                  </a:lnTo>
                  <a:lnTo>
                    <a:pt x="307" y="1138"/>
                  </a:lnTo>
                  <a:lnTo>
                    <a:pt x="269" y="1132"/>
                  </a:lnTo>
                  <a:lnTo>
                    <a:pt x="194" y="1118"/>
                  </a:lnTo>
                  <a:lnTo>
                    <a:pt x="156" y="1111"/>
                  </a:lnTo>
                  <a:lnTo>
                    <a:pt x="119" y="1105"/>
                  </a:lnTo>
                  <a:lnTo>
                    <a:pt x="82" y="1100"/>
                  </a:lnTo>
                  <a:lnTo>
                    <a:pt x="46" y="1096"/>
                  </a:lnTo>
                  <a:lnTo>
                    <a:pt x="46" y="1096"/>
                  </a:lnTo>
                  <a:lnTo>
                    <a:pt x="42" y="1101"/>
                  </a:lnTo>
                  <a:lnTo>
                    <a:pt x="37" y="1105"/>
                  </a:lnTo>
                  <a:lnTo>
                    <a:pt x="30" y="1115"/>
                  </a:lnTo>
                  <a:lnTo>
                    <a:pt x="25" y="1126"/>
                  </a:lnTo>
                  <a:lnTo>
                    <a:pt x="21" y="1136"/>
                  </a:lnTo>
                  <a:lnTo>
                    <a:pt x="21" y="1136"/>
                  </a:lnTo>
                  <a:lnTo>
                    <a:pt x="57" y="1138"/>
                  </a:lnTo>
                  <a:lnTo>
                    <a:pt x="93" y="1142"/>
                  </a:lnTo>
                  <a:lnTo>
                    <a:pt x="131" y="1147"/>
                  </a:lnTo>
                  <a:lnTo>
                    <a:pt x="169" y="1152"/>
                  </a:lnTo>
                  <a:lnTo>
                    <a:pt x="169" y="1152"/>
                  </a:lnTo>
                  <a:lnTo>
                    <a:pt x="215" y="1155"/>
                  </a:lnTo>
                  <a:lnTo>
                    <a:pt x="264" y="1157"/>
                  </a:lnTo>
                  <a:lnTo>
                    <a:pt x="313" y="1160"/>
                  </a:lnTo>
                  <a:lnTo>
                    <a:pt x="335" y="1162"/>
                  </a:lnTo>
                  <a:lnTo>
                    <a:pt x="355" y="1164"/>
                  </a:lnTo>
                  <a:lnTo>
                    <a:pt x="355" y="1164"/>
                  </a:lnTo>
                  <a:lnTo>
                    <a:pt x="393" y="1168"/>
                  </a:lnTo>
                  <a:lnTo>
                    <a:pt x="410" y="1170"/>
                  </a:lnTo>
                  <a:lnTo>
                    <a:pt x="427" y="1174"/>
                  </a:lnTo>
                  <a:lnTo>
                    <a:pt x="427" y="1174"/>
                  </a:lnTo>
                  <a:lnTo>
                    <a:pt x="430" y="1175"/>
                  </a:lnTo>
                  <a:lnTo>
                    <a:pt x="435" y="1177"/>
                  </a:lnTo>
                  <a:lnTo>
                    <a:pt x="439" y="1179"/>
                  </a:lnTo>
                  <a:lnTo>
                    <a:pt x="442" y="1180"/>
                  </a:lnTo>
                  <a:lnTo>
                    <a:pt x="442" y="1180"/>
                  </a:lnTo>
                  <a:lnTo>
                    <a:pt x="455" y="1183"/>
                  </a:lnTo>
                  <a:lnTo>
                    <a:pt x="467" y="1184"/>
                  </a:lnTo>
                  <a:lnTo>
                    <a:pt x="491" y="1186"/>
                  </a:lnTo>
                  <a:lnTo>
                    <a:pt x="516" y="1188"/>
                  </a:lnTo>
                  <a:lnTo>
                    <a:pt x="529" y="1191"/>
                  </a:lnTo>
                  <a:lnTo>
                    <a:pt x="541" y="1193"/>
                  </a:lnTo>
                  <a:lnTo>
                    <a:pt x="541" y="1193"/>
                  </a:lnTo>
                  <a:lnTo>
                    <a:pt x="616" y="1212"/>
                  </a:lnTo>
                  <a:lnTo>
                    <a:pt x="684" y="1231"/>
                  </a:lnTo>
                  <a:lnTo>
                    <a:pt x="684" y="1231"/>
                  </a:lnTo>
                  <a:lnTo>
                    <a:pt x="710" y="1240"/>
                  </a:lnTo>
                  <a:lnTo>
                    <a:pt x="723" y="1243"/>
                  </a:lnTo>
                  <a:lnTo>
                    <a:pt x="729" y="1243"/>
                  </a:lnTo>
                  <a:lnTo>
                    <a:pt x="736" y="1242"/>
                  </a:lnTo>
                  <a:lnTo>
                    <a:pt x="736" y="1242"/>
                  </a:lnTo>
                  <a:lnTo>
                    <a:pt x="725" y="1240"/>
                  </a:lnTo>
                  <a:lnTo>
                    <a:pt x="714" y="1236"/>
                  </a:lnTo>
                  <a:lnTo>
                    <a:pt x="695" y="1226"/>
                  </a:lnTo>
                  <a:lnTo>
                    <a:pt x="676" y="1216"/>
                  </a:lnTo>
                  <a:lnTo>
                    <a:pt x="667" y="1212"/>
                  </a:lnTo>
                  <a:lnTo>
                    <a:pt x="657" y="1209"/>
                  </a:lnTo>
                  <a:lnTo>
                    <a:pt x="657" y="1209"/>
                  </a:lnTo>
                  <a:close/>
                  <a:moveTo>
                    <a:pt x="587" y="1164"/>
                  </a:moveTo>
                  <a:lnTo>
                    <a:pt x="587" y="1164"/>
                  </a:lnTo>
                  <a:lnTo>
                    <a:pt x="564" y="1155"/>
                  </a:lnTo>
                  <a:lnTo>
                    <a:pt x="541" y="1148"/>
                  </a:lnTo>
                  <a:lnTo>
                    <a:pt x="541" y="1148"/>
                  </a:lnTo>
                  <a:lnTo>
                    <a:pt x="545" y="1151"/>
                  </a:lnTo>
                  <a:lnTo>
                    <a:pt x="550" y="1154"/>
                  </a:lnTo>
                  <a:lnTo>
                    <a:pt x="563" y="1159"/>
                  </a:lnTo>
                  <a:lnTo>
                    <a:pt x="576" y="1162"/>
                  </a:lnTo>
                  <a:lnTo>
                    <a:pt x="587" y="1164"/>
                  </a:lnTo>
                  <a:lnTo>
                    <a:pt x="587" y="1164"/>
                  </a:lnTo>
                  <a:close/>
                  <a:moveTo>
                    <a:pt x="474" y="1198"/>
                  </a:moveTo>
                  <a:lnTo>
                    <a:pt x="474" y="1198"/>
                  </a:lnTo>
                  <a:lnTo>
                    <a:pt x="439" y="1193"/>
                  </a:lnTo>
                  <a:lnTo>
                    <a:pt x="421" y="1190"/>
                  </a:lnTo>
                  <a:lnTo>
                    <a:pt x="402" y="1187"/>
                  </a:lnTo>
                  <a:lnTo>
                    <a:pt x="402" y="1187"/>
                  </a:lnTo>
                  <a:lnTo>
                    <a:pt x="370" y="1183"/>
                  </a:lnTo>
                  <a:lnTo>
                    <a:pt x="340" y="1178"/>
                  </a:lnTo>
                  <a:lnTo>
                    <a:pt x="309" y="1172"/>
                  </a:lnTo>
                  <a:lnTo>
                    <a:pt x="296" y="1170"/>
                  </a:lnTo>
                  <a:lnTo>
                    <a:pt x="281" y="1169"/>
                  </a:lnTo>
                  <a:lnTo>
                    <a:pt x="281" y="1169"/>
                  </a:lnTo>
                  <a:lnTo>
                    <a:pt x="199" y="1167"/>
                  </a:lnTo>
                  <a:lnTo>
                    <a:pt x="161" y="1166"/>
                  </a:lnTo>
                  <a:lnTo>
                    <a:pt x="142" y="1165"/>
                  </a:lnTo>
                  <a:lnTo>
                    <a:pt x="124" y="1163"/>
                  </a:lnTo>
                  <a:lnTo>
                    <a:pt x="124" y="1163"/>
                  </a:lnTo>
                  <a:lnTo>
                    <a:pt x="91" y="1159"/>
                  </a:lnTo>
                  <a:lnTo>
                    <a:pt x="91" y="1159"/>
                  </a:lnTo>
                  <a:lnTo>
                    <a:pt x="81" y="1157"/>
                  </a:lnTo>
                  <a:lnTo>
                    <a:pt x="71" y="1155"/>
                  </a:lnTo>
                  <a:lnTo>
                    <a:pt x="61" y="1153"/>
                  </a:lnTo>
                  <a:lnTo>
                    <a:pt x="57" y="1153"/>
                  </a:lnTo>
                  <a:lnTo>
                    <a:pt x="54" y="1153"/>
                  </a:lnTo>
                  <a:lnTo>
                    <a:pt x="54" y="1153"/>
                  </a:lnTo>
                  <a:lnTo>
                    <a:pt x="48" y="1156"/>
                  </a:lnTo>
                  <a:lnTo>
                    <a:pt x="43" y="1161"/>
                  </a:lnTo>
                  <a:lnTo>
                    <a:pt x="40" y="1167"/>
                  </a:lnTo>
                  <a:lnTo>
                    <a:pt x="36" y="1174"/>
                  </a:lnTo>
                  <a:lnTo>
                    <a:pt x="31" y="1188"/>
                  </a:lnTo>
                  <a:lnTo>
                    <a:pt x="29" y="1201"/>
                  </a:lnTo>
                  <a:lnTo>
                    <a:pt x="29" y="1201"/>
                  </a:lnTo>
                  <a:lnTo>
                    <a:pt x="39" y="1199"/>
                  </a:lnTo>
                  <a:lnTo>
                    <a:pt x="50" y="1198"/>
                  </a:lnTo>
                  <a:lnTo>
                    <a:pt x="73" y="1197"/>
                  </a:lnTo>
                  <a:lnTo>
                    <a:pt x="82" y="1196"/>
                  </a:lnTo>
                  <a:lnTo>
                    <a:pt x="92" y="1195"/>
                  </a:lnTo>
                  <a:lnTo>
                    <a:pt x="100" y="1192"/>
                  </a:lnTo>
                  <a:lnTo>
                    <a:pt x="103" y="1190"/>
                  </a:lnTo>
                  <a:lnTo>
                    <a:pt x="105" y="1187"/>
                  </a:lnTo>
                  <a:lnTo>
                    <a:pt x="105" y="1187"/>
                  </a:lnTo>
                  <a:lnTo>
                    <a:pt x="110" y="1192"/>
                  </a:lnTo>
                  <a:lnTo>
                    <a:pt x="118" y="1194"/>
                  </a:lnTo>
                  <a:lnTo>
                    <a:pt x="126" y="1195"/>
                  </a:lnTo>
                  <a:lnTo>
                    <a:pt x="135" y="1194"/>
                  </a:lnTo>
                  <a:lnTo>
                    <a:pt x="153" y="1192"/>
                  </a:lnTo>
                  <a:lnTo>
                    <a:pt x="162" y="1192"/>
                  </a:lnTo>
                  <a:lnTo>
                    <a:pt x="170" y="1191"/>
                  </a:lnTo>
                  <a:lnTo>
                    <a:pt x="170" y="1191"/>
                  </a:lnTo>
                  <a:lnTo>
                    <a:pt x="178" y="1192"/>
                  </a:lnTo>
                  <a:lnTo>
                    <a:pt x="185" y="1194"/>
                  </a:lnTo>
                  <a:lnTo>
                    <a:pt x="193" y="1195"/>
                  </a:lnTo>
                  <a:lnTo>
                    <a:pt x="201" y="1196"/>
                  </a:lnTo>
                  <a:lnTo>
                    <a:pt x="201" y="1196"/>
                  </a:lnTo>
                  <a:lnTo>
                    <a:pt x="275" y="1199"/>
                  </a:lnTo>
                  <a:lnTo>
                    <a:pt x="352" y="1200"/>
                  </a:lnTo>
                  <a:lnTo>
                    <a:pt x="352" y="1200"/>
                  </a:lnTo>
                  <a:lnTo>
                    <a:pt x="372" y="1200"/>
                  </a:lnTo>
                  <a:lnTo>
                    <a:pt x="392" y="1201"/>
                  </a:lnTo>
                  <a:lnTo>
                    <a:pt x="430" y="1205"/>
                  </a:lnTo>
                  <a:lnTo>
                    <a:pt x="469" y="1211"/>
                  </a:lnTo>
                  <a:lnTo>
                    <a:pt x="506" y="1217"/>
                  </a:lnTo>
                  <a:lnTo>
                    <a:pt x="580" y="1230"/>
                  </a:lnTo>
                  <a:lnTo>
                    <a:pt x="616" y="1236"/>
                  </a:lnTo>
                  <a:lnTo>
                    <a:pt x="651" y="1239"/>
                  </a:lnTo>
                  <a:lnTo>
                    <a:pt x="651" y="1239"/>
                  </a:lnTo>
                  <a:lnTo>
                    <a:pt x="610" y="1226"/>
                  </a:lnTo>
                  <a:lnTo>
                    <a:pt x="567" y="1214"/>
                  </a:lnTo>
                  <a:lnTo>
                    <a:pt x="521" y="1205"/>
                  </a:lnTo>
                  <a:lnTo>
                    <a:pt x="498" y="1201"/>
                  </a:lnTo>
                  <a:lnTo>
                    <a:pt x="474" y="1198"/>
                  </a:lnTo>
                  <a:lnTo>
                    <a:pt x="474" y="1198"/>
                  </a:lnTo>
                  <a:close/>
                  <a:moveTo>
                    <a:pt x="770" y="1237"/>
                  </a:moveTo>
                  <a:lnTo>
                    <a:pt x="770" y="1237"/>
                  </a:lnTo>
                  <a:lnTo>
                    <a:pt x="798" y="1250"/>
                  </a:lnTo>
                  <a:lnTo>
                    <a:pt x="827" y="1262"/>
                  </a:lnTo>
                  <a:lnTo>
                    <a:pt x="854" y="1275"/>
                  </a:lnTo>
                  <a:lnTo>
                    <a:pt x="882" y="1285"/>
                  </a:lnTo>
                  <a:lnTo>
                    <a:pt x="882" y="1285"/>
                  </a:lnTo>
                  <a:lnTo>
                    <a:pt x="853" y="1269"/>
                  </a:lnTo>
                  <a:lnTo>
                    <a:pt x="824" y="1255"/>
                  </a:lnTo>
                  <a:lnTo>
                    <a:pt x="794" y="1241"/>
                  </a:lnTo>
                  <a:lnTo>
                    <a:pt x="764" y="1228"/>
                  </a:lnTo>
                  <a:lnTo>
                    <a:pt x="733" y="1216"/>
                  </a:lnTo>
                  <a:lnTo>
                    <a:pt x="702" y="1205"/>
                  </a:lnTo>
                  <a:lnTo>
                    <a:pt x="636" y="1182"/>
                  </a:lnTo>
                  <a:lnTo>
                    <a:pt x="636" y="1182"/>
                  </a:lnTo>
                  <a:lnTo>
                    <a:pt x="669" y="1197"/>
                  </a:lnTo>
                  <a:lnTo>
                    <a:pt x="702" y="1212"/>
                  </a:lnTo>
                  <a:lnTo>
                    <a:pt x="720" y="1220"/>
                  </a:lnTo>
                  <a:lnTo>
                    <a:pt x="736" y="1227"/>
                  </a:lnTo>
                  <a:lnTo>
                    <a:pt x="753" y="1232"/>
                  </a:lnTo>
                  <a:lnTo>
                    <a:pt x="770" y="1237"/>
                  </a:lnTo>
                  <a:lnTo>
                    <a:pt x="770" y="1237"/>
                  </a:lnTo>
                  <a:close/>
                  <a:moveTo>
                    <a:pt x="552" y="1239"/>
                  </a:moveTo>
                  <a:lnTo>
                    <a:pt x="552" y="1239"/>
                  </a:lnTo>
                  <a:lnTo>
                    <a:pt x="516" y="1233"/>
                  </a:lnTo>
                  <a:lnTo>
                    <a:pt x="480" y="1226"/>
                  </a:lnTo>
                  <a:lnTo>
                    <a:pt x="480" y="1226"/>
                  </a:lnTo>
                  <a:lnTo>
                    <a:pt x="441" y="1221"/>
                  </a:lnTo>
                  <a:lnTo>
                    <a:pt x="399" y="1216"/>
                  </a:lnTo>
                  <a:lnTo>
                    <a:pt x="358" y="1213"/>
                  </a:lnTo>
                  <a:lnTo>
                    <a:pt x="314" y="1211"/>
                  </a:lnTo>
                  <a:lnTo>
                    <a:pt x="230" y="1209"/>
                  </a:lnTo>
                  <a:lnTo>
                    <a:pt x="156" y="1207"/>
                  </a:lnTo>
                  <a:lnTo>
                    <a:pt x="156" y="1207"/>
                  </a:lnTo>
                  <a:lnTo>
                    <a:pt x="151" y="1211"/>
                  </a:lnTo>
                  <a:lnTo>
                    <a:pt x="146" y="1216"/>
                  </a:lnTo>
                  <a:lnTo>
                    <a:pt x="142" y="1222"/>
                  </a:lnTo>
                  <a:lnTo>
                    <a:pt x="138" y="1228"/>
                  </a:lnTo>
                  <a:lnTo>
                    <a:pt x="132" y="1241"/>
                  </a:lnTo>
                  <a:lnTo>
                    <a:pt x="127" y="1256"/>
                  </a:lnTo>
                  <a:lnTo>
                    <a:pt x="118" y="1286"/>
                  </a:lnTo>
                  <a:lnTo>
                    <a:pt x="112" y="1300"/>
                  </a:lnTo>
                  <a:lnTo>
                    <a:pt x="109" y="1307"/>
                  </a:lnTo>
                  <a:lnTo>
                    <a:pt x="105" y="1314"/>
                  </a:lnTo>
                  <a:lnTo>
                    <a:pt x="105" y="1314"/>
                  </a:lnTo>
                  <a:lnTo>
                    <a:pt x="132" y="1305"/>
                  </a:lnTo>
                  <a:lnTo>
                    <a:pt x="160" y="1296"/>
                  </a:lnTo>
                  <a:lnTo>
                    <a:pt x="190" y="1288"/>
                  </a:lnTo>
                  <a:lnTo>
                    <a:pt x="219" y="1281"/>
                  </a:lnTo>
                  <a:lnTo>
                    <a:pt x="252" y="1274"/>
                  </a:lnTo>
                  <a:lnTo>
                    <a:pt x="284" y="1268"/>
                  </a:lnTo>
                  <a:lnTo>
                    <a:pt x="317" y="1263"/>
                  </a:lnTo>
                  <a:lnTo>
                    <a:pt x="350" y="1260"/>
                  </a:lnTo>
                  <a:lnTo>
                    <a:pt x="350" y="1260"/>
                  </a:lnTo>
                  <a:lnTo>
                    <a:pt x="379" y="1258"/>
                  </a:lnTo>
                  <a:lnTo>
                    <a:pt x="407" y="1257"/>
                  </a:lnTo>
                  <a:lnTo>
                    <a:pt x="464" y="1257"/>
                  </a:lnTo>
                  <a:lnTo>
                    <a:pt x="520" y="1258"/>
                  </a:lnTo>
                  <a:lnTo>
                    <a:pt x="575" y="1261"/>
                  </a:lnTo>
                  <a:lnTo>
                    <a:pt x="630" y="1267"/>
                  </a:lnTo>
                  <a:lnTo>
                    <a:pt x="682" y="1272"/>
                  </a:lnTo>
                  <a:lnTo>
                    <a:pt x="781" y="1284"/>
                  </a:lnTo>
                  <a:lnTo>
                    <a:pt x="781" y="1284"/>
                  </a:lnTo>
                  <a:lnTo>
                    <a:pt x="752" y="1275"/>
                  </a:lnTo>
                  <a:lnTo>
                    <a:pt x="723" y="1269"/>
                  </a:lnTo>
                  <a:lnTo>
                    <a:pt x="666" y="1257"/>
                  </a:lnTo>
                  <a:lnTo>
                    <a:pt x="609" y="1247"/>
                  </a:lnTo>
                  <a:lnTo>
                    <a:pt x="552" y="1239"/>
                  </a:lnTo>
                  <a:lnTo>
                    <a:pt x="552" y="1239"/>
                  </a:lnTo>
                  <a:close/>
                  <a:moveTo>
                    <a:pt x="116" y="1207"/>
                  </a:moveTo>
                  <a:lnTo>
                    <a:pt x="116" y="1207"/>
                  </a:lnTo>
                  <a:lnTo>
                    <a:pt x="110" y="1211"/>
                  </a:lnTo>
                  <a:lnTo>
                    <a:pt x="105" y="1216"/>
                  </a:lnTo>
                  <a:lnTo>
                    <a:pt x="96" y="1227"/>
                  </a:lnTo>
                  <a:lnTo>
                    <a:pt x="89" y="1239"/>
                  </a:lnTo>
                  <a:lnTo>
                    <a:pt x="80" y="1253"/>
                  </a:lnTo>
                  <a:lnTo>
                    <a:pt x="80" y="1253"/>
                  </a:lnTo>
                  <a:lnTo>
                    <a:pt x="70" y="1271"/>
                  </a:lnTo>
                  <a:lnTo>
                    <a:pt x="59" y="1289"/>
                  </a:lnTo>
                  <a:lnTo>
                    <a:pt x="59" y="1289"/>
                  </a:lnTo>
                  <a:lnTo>
                    <a:pt x="44" y="1316"/>
                  </a:lnTo>
                  <a:lnTo>
                    <a:pt x="37" y="1329"/>
                  </a:lnTo>
                  <a:lnTo>
                    <a:pt x="32" y="1342"/>
                  </a:lnTo>
                  <a:lnTo>
                    <a:pt x="27" y="1354"/>
                  </a:lnTo>
                  <a:lnTo>
                    <a:pt x="24" y="1368"/>
                  </a:lnTo>
                  <a:lnTo>
                    <a:pt x="21" y="1382"/>
                  </a:lnTo>
                  <a:lnTo>
                    <a:pt x="21" y="1397"/>
                  </a:lnTo>
                  <a:lnTo>
                    <a:pt x="21" y="1397"/>
                  </a:lnTo>
                  <a:lnTo>
                    <a:pt x="35" y="1403"/>
                  </a:lnTo>
                  <a:lnTo>
                    <a:pt x="49" y="1406"/>
                  </a:lnTo>
                  <a:lnTo>
                    <a:pt x="64" y="1409"/>
                  </a:lnTo>
                  <a:lnTo>
                    <a:pt x="79" y="1411"/>
                  </a:lnTo>
                  <a:lnTo>
                    <a:pt x="94" y="1412"/>
                  </a:lnTo>
                  <a:lnTo>
                    <a:pt x="109" y="1412"/>
                  </a:lnTo>
                  <a:lnTo>
                    <a:pt x="140" y="1412"/>
                  </a:lnTo>
                  <a:lnTo>
                    <a:pt x="171" y="1410"/>
                  </a:lnTo>
                  <a:lnTo>
                    <a:pt x="201" y="1407"/>
                  </a:lnTo>
                  <a:lnTo>
                    <a:pt x="230" y="1405"/>
                  </a:lnTo>
                  <a:lnTo>
                    <a:pt x="258" y="1404"/>
                  </a:lnTo>
                  <a:lnTo>
                    <a:pt x="258" y="1404"/>
                  </a:lnTo>
                  <a:lnTo>
                    <a:pt x="289" y="1404"/>
                  </a:lnTo>
                  <a:lnTo>
                    <a:pt x="321" y="1402"/>
                  </a:lnTo>
                  <a:lnTo>
                    <a:pt x="352" y="1399"/>
                  </a:lnTo>
                  <a:lnTo>
                    <a:pt x="384" y="1396"/>
                  </a:lnTo>
                  <a:lnTo>
                    <a:pt x="448" y="1389"/>
                  </a:lnTo>
                  <a:lnTo>
                    <a:pt x="511" y="1383"/>
                  </a:lnTo>
                  <a:lnTo>
                    <a:pt x="511" y="1383"/>
                  </a:lnTo>
                  <a:lnTo>
                    <a:pt x="577" y="1377"/>
                  </a:lnTo>
                  <a:lnTo>
                    <a:pt x="610" y="1374"/>
                  </a:lnTo>
                  <a:lnTo>
                    <a:pt x="641" y="1373"/>
                  </a:lnTo>
                  <a:lnTo>
                    <a:pt x="641" y="1373"/>
                  </a:lnTo>
                  <a:lnTo>
                    <a:pt x="667" y="1366"/>
                  </a:lnTo>
                  <a:lnTo>
                    <a:pt x="693" y="1362"/>
                  </a:lnTo>
                  <a:lnTo>
                    <a:pt x="720" y="1359"/>
                  </a:lnTo>
                  <a:lnTo>
                    <a:pt x="746" y="1357"/>
                  </a:lnTo>
                  <a:lnTo>
                    <a:pt x="801" y="1354"/>
                  </a:lnTo>
                  <a:lnTo>
                    <a:pt x="853" y="1352"/>
                  </a:lnTo>
                  <a:lnTo>
                    <a:pt x="853" y="1352"/>
                  </a:lnTo>
                  <a:lnTo>
                    <a:pt x="850" y="1341"/>
                  </a:lnTo>
                  <a:lnTo>
                    <a:pt x="846" y="1330"/>
                  </a:lnTo>
                  <a:lnTo>
                    <a:pt x="846" y="1330"/>
                  </a:lnTo>
                  <a:lnTo>
                    <a:pt x="773" y="1334"/>
                  </a:lnTo>
                  <a:lnTo>
                    <a:pt x="701" y="1338"/>
                  </a:lnTo>
                  <a:lnTo>
                    <a:pt x="666" y="1341"/>
                  </a:lnTo>
                  <a:lnTo>
                    <a:pt x="632" y="1344"/>
                  </a:lnTo>
                  <a:lnTo>
                    <a:pt x="597" y="1348"/>
                  </a:lnTo>
                  <a:lnTo>
                    <a:pt x="563" y="1352"/>
                  </a:lnTo>
                  <a:lnTo>
                    <a:pt x="563" y="1352"/>
                  </a:lnTo>
                  <a:lnTo>
                    <a:pt x="551" y="1356"/>
                  </a:lnTo>
                  <a:lnTo>
                    <a:pt x="541" y="1358"/>
                  </a:lnTo>
                  <a:lnTo>
                    <a:pt x="529" y="1360"/>
                  </a:lnTo>
                  <a:lnTo>
                    <a:pt x="517" y="1362"/>
                  </a:lnTo>
                  <a:lnTo>
                    <a:pt x="517" y="1362"/>
                  </a:lnTo>
                  <a:lnTo>
                    <a:pt x="513" y="1361"/>
                  </a:lnTo>
                  <a:lnTo>
                    <a:pt x="508" y="1361"/>
                  </a:lnTo>
                  <a:lnTo>
                    <a:pt x="502" y="1360"/>
                  </a:lnTo>
                  <a:lnTo>
                    <a:pt x="498" y="1360"/>
                  </a:lnTo>
                  <a:lnTo>
                    <a:pt x="498" y="1360"/>
                  </a:lnTo>
                  <a:lnTo>
                    <a:pt x="469" y="1363"/>
                  </a:lnTo>
                  <a:lnTo>
                    <a:pt x="439" y="1368"/>
                  </a:lnTo>
                  <a:lnTo>
                    <a:pt x="379" y="1378"/>
                  </a:lnTo>
                  <a:lnTo>
                    <a:pt x="348" y="1382"/>
                  </a:lnTo>
                  <a:lnTo>
                    <a:pt x="317" y="1386"/>
                  </a:lnTo>
                  <a:lnTo>
                    <a:pt x="287" y="1388"/>
                  </a:lnTo>
                  <a:lnTo>
                    <a:pt x="256" y="1389"/>
                  </a:lnTo>
                  <a:lnTo>
                    <a:pt x="256" y="1389"/>
                  </a:lnTo>
                  <a:lnTo>
                    <a:pt x="272" y="1383"/>
                  </a:lnTo>
                  <a:lnTo>
                    <a:pt x="287" y="1379"/>
                  </a:lnTo>
                  <a:lnTo>
                    <a:pt x="303" y="1377"/>
                  </a:lnTo>
                  <a:lnTo>
                    <a:pt x="319" y="1375"/>
                  </a:lnTo>
                  <a:lnTo>
                    <a:pt x="352" y="1372"/>
                  </a:lnTo>
                  <a:lnTo>
                    <a:pt x="368" y="1369"/>
                  </a:lnTo>
                  <a:lnTo>
                    <a:pt x="384" y="1367"/>
                  </a:lnTo>
                  <a:lnTo>
                    <a:pt x="384" y="1367"/>
                  </a:lnTo>
                  <a:lnTo>
                    <a:pt x="422" y="1359"/>
                  </a:lnTo>
                  <a:lnTo>
                    <a:pt x="459" y="1351"/>
                  </a:lnTo>
                  <a:lnTo>
                    <a:pt x="498" y="1345"/>
                  </a:lnTo>
                  <a:lnTo>
                    <a:pt x="516" y="1343"/>
                  </a:lnTo>
                  <a:lnTo>
                    <a:pt x="535" y="1342"/>
                  </a:lnTo>
                  <a:lnTo>
                    <a:pt x="535" y="1342"/>
                  </a:lnTo>
                  <a:lnTo>
                    <a:pt x="489" y="1342"/>
                  </a:lnTo>
                  <a:lnTo>
                    <a:pt x="440" y="1342"/>
                  </a:lnTo>
                  <a:lnTo>
                    <a:pt x="389" y="1344"/>
                  </a:lnTo>
                  <a:lnTo>
                    <a:pt x="362" y="1346"/>
                  </a:lnTo>
                  <a:lnTo>
                    <a:pt x="334" y="1349"/>
                  </a:lnTo>
                  <a:lnTo>
                    <a:pt x="334" y="1349"/>
                  </a:lnTo>
                  <a:lnTo>
                    <a:pt x="309" y="1351"/>
                  </a:lnTo>
                  <a:lnTo>
                    <a:pt x="285" y="1352"/>
                  </a:lnTo>
                  <a:lnTo>
                    <a:pt x="285" y="1352"/>
                  </a:lnTo>
                  <a:lnTo>
                    <a:pt x="258" y="1357"/>
                  </a:lnTo>
                  <a:lnTo>
                    <a:pt x="232" y="1361"/>
                  </a:lnTo>
                  <a:lnTo>
                    <a:pt x="208" y="1364"/>
                  </a:lnTo>
                  <a:lnTo>
                    <a:pt x="195" y="1365"/>
                  </a:lnTo>
                  <a:lnTo>
                    <a:pt x="183" y="1365"/>
                  </a:lnTo>
                  <a:lnTo>
                    <a:pt x="183" y="1365"/>
                  </a:lnTo>
                  <a:lnTo>
                    <a:pt x="165" y="1364"/>
                  </a:lnTo>
                  <a:lnTo>
                    <a:pt x="147" y="1363"/>
                  </a:lnTo>
                  <a:lnTo>
                    <a:pt x="130" y="1362"/>
                  </a:lnTo>
                  <a:lnTo>
                    <a:pt x="112" y="1363"/>
                  </a:lnTo>
                  <a:lnTo>
                    <a:pt x="112" y="1363"/>
                  </a:lnTo>
                  <a:lnTo>
                    <a:pt x="105" y="1365"/>
                  </a:lnTo>
                  <a:lnTo>
                    <a:pt x="97" y="1367"/>
                  </a:lnTo>
                  <a:lnTo>
                    <a:pt x="91" y="1369"/>
                  </a:lnTo>
                  <a:lnTo>
                    <a:pt x="87" y="1369"/>
                  </a:lnTo>
                  <a:lnTo>
                    <a:pt x="84" y="1368"/>
                  </a:lnTo>
                  <a:lnTo>
                    <a:pt x="84" y="1368"/>
                  </a:lnTo>
                  <a:lnTo>
                    <a:pt x="82" y="1365"/>
                  </a:lnTo>
                  <a:lnTo>
                    <a:pt x="82" y="1362"/>
                  </a:lnTo>
                  <a:lnTo>
                    <a:pt x="82" y="1356"/>
                  </a:lnTo>
                  <a:lnTo>
                    <a:pt x="86" y="1350"/>
                  </a:lnTo>
                  <a:lnTo>
                    <a:pt x="89" y="1346"/>
                  </a:lnTo>
                  <a:lnTo>
                    <a:pt x="89" y="1346"/>
                  </a:lnTo>
                  <a:lnTo>
                    <a:pt x="88" y="1337"/>
                  </a:lnTo>
                  <a:lnTo>
                    <a:pt x="87" y="1328"/>
                  </a:lnTo>
                  <a:lnTo>
                    <a:pt x="88" y="1320"/>
                  </a:lnTo>
                  <a:lnTo>
                    <a:pt x="89" y="1315"/>
                  </a:lnTo>
                  <a:lnTo>
                    <a:pt x="89" y="1315"/>
                  </a:lnTo>
                  <a:lnTo>
                    <a:pt x="99" y="1293"/>
                  </a:lnTo>
                  <a:lnTo>
                    <a:pt x="110" y="1269"/>
                  </a:lnTo>
                  <a:lnTo>
                    <a:pt x="121" y="1243"/>
                  </a:lnTo>
                  <a:lnTo>
                    <a:pt x="125" y="1230"/>
                  </a:lnTo>
                  <a:lnTo>
                    <a:pt x="128" y="1217"/>
                  </a:lnTo>
                  <a:lnTo>
                    <a:pt x="128" y="1217"/>
                  </a:lnTo>
                  <a:lnTo>
                    <a:pt x="132" y="1215"/>
                  </a:lnTo>
                  <a:lnTo>
                    <a:pt x="137" y="1212"/>
                  </a:lnTo>
                  <a:lnTo>
                    <a:pt x="138" y="1210"/>
                  </a:lnTo>
                  <a:lnTo>
                    <a:pt x="139" y="1209"/>
                  </a:lnTo>
                  <a:lnTo>
                    <a:pt x="139" y="1208"/>
                  </a:lnTo>
                  <a:lnTo>
                    <a:pt x="137" y="1207"/>
                  </a:lnTo>
                  <a:lnTo>
                    <a:pt x="137" y="1207"/>
                  </a:lnTo>
                  <a:lnTo>
                    <a:pt x="126" y="1208"/>
                  </a:lnTo>
                  <a:lnTo>
                    <a:pt x="116" y="1207"/>
                  </a:lnTo>
                  <a:lnTo>
                    <a:pt x="116" y="1207"/>
                  </a:lnTo>
                  <a:close/>
                  <a:moveTo>
                    <a:pt x="380" y="1271"/>
                  </a:moveTo>
                  <a:lnTo>
                    <a:pt x="380" y="1271"/>
                  </a:lnTo>
                  <a:lnTo>
                    <a:pt x="379" y="1271"/>
                  </a:lnTo>
                  <a:lnTo>
                    <a:pt x="379" y="1273"/>
                  </a:lnTo>
                  <a:lnTo>
                    <a:pt x="378" y="1274"/>
                  </a:lnTo>
                  <a:lnTo>
                    <a:pt x="377" y="1274"/>
                  </a:lnTo>
                  <a:lnTo>
                    <a:pt x="377" y="1274"/>
                  </a:lnTo>
                  <a:lnTo>
                    <a:pt x="361" y="1275"/>
                  </a:lnTo>
                  <a:lnTo>
                    <a:pt x="345" y="1276"/>
                  </a:lnTo>
                  <a:lnTo>
                    <a:pt x="311" y="1280"/>
                  </a:lnTo>
                  <a:lnTo>
                    <a:pt x="275" y="1285"/>
                  </a:lnTo>
                  <a:lnTo>
                    <a:pt x="240" y="1290"/>
                  </a:lnTo>
                  <a:lnTo>
                    <a:pt x="240" y="1290"/>
                  </a:lnTo>
                  <a:lnTo>
                    <a:pt x="206" y="1297"/>
                  </a:lnTo>
                  <a:lnTo>
                    <a:pt x="171" y="1306"/>
                  </a:lnTo>
                  <a:lnTo>
                    <a:pt x="155" y="1312"/>
                  </a:lnTo>
                  <a:lnTo>
                    <a:pt x="139" y="1317"/>
                  </a:lnTo>
                  <a:lnTo>
                    <a:pt x="123" y="1324"/>
                  </a:lnTo>
                  <a:lnTo>
                    <a:pt x="108" y="1331"/>
                  </a:lnTo>
                  <a:lnTo>
                    <a:pt x="108" y="1331"/>
                  </a:lnTo>
                  <a:lnTo>
                    <a:pt x="120" y="1331"/>
                  </a:lnTo>
                  <a:lnTo>
                    <a:pt x="132" y="1330"/>
                  </a:lnTo>
                  <a:lnTo>
                    <a:pt x="142" y="1329"/>
                  </a:lnTo>
                  <a:lnTo>
                    <a:pt x="148" y="1330"/>
                  </a:lnTo>
                  <a:lnTo>
                    <a:pt x="153" y="1331"/>
                  </a:lnTo>
                  <a:lnTo>
                    <a:pt x="153" y="1331"/>
                  </a:lnTo>
                  <a:lnTo>
                    <a:pt x="146" y="1334"/>
                  </a:lnTo>
                  <a:lnTo>
                    <a:pt x="138" y="1336"/>
                  </a:lnTo>
                  <a:lnTo>
                    <a:pt x="122" y="1337"/>
                  </a:lnTo>
                  <a:lnTo>
                    <a:pt x="115" y="1338"/>
                  </a:lnTo>
                  <a:lnTo>
                    <a:pt x="109" y="1342"/>
                  </a:lnTo>
                  <a:lnTo>
                    <a:pt x="106" y="1343"/>
                  </a:lnTo>
                  <a:lnTo>
                    <a:pt x="104" y="1345"/>
                  </a:lnTo>
                  <a:lnTo>
                    <a:pt x="103" y="1348"/>
                  </a:lnTo>
                  <a:lnTo>
                    <a:pt x="102" y="1351"/>
                  </a:lnTo>
                  <a:lnTo>
                    <a:pt x="102" y="1351"/>
                  </a:lnTo>
                  <a:lnTo>
                    <a:pt x="155" y="1349"/>
                  </a:lnTo>
                  <a:lnTo>
                    <a:pt x="211" y="1346"/>
                  </a:lnTo>
                  <a:lnTo>
                    <a:pt x="322" y="1336"/>
                  </a:lnTo>
                  <a:lnTo>
                    <a:pt x="377" y="1332"/>
                  </a:lnTo>
                  <a:lnTo>
                    <a:pt x="431" y="1329"/>
                  </a:lnTo>
                  <a:lnTo>
                    <a:pt x="485" y="1327"/>
                  </a:lnTo>
                  <a:lnTo>
                    <a:pt x="536" y="1326"/>
                  </a:lnTo>
                  <a:lnTo>
                    <a:pt x="536" y="1326"/>
                  </a:lnTo>
                  <a:lnTo>
                    <a:pt x="616" y="1327"/>
                  </a:lnTo>
                  <a:lnTo>
                    <a:pt x="685" y="1324"/>
                  </a:lnTo>
                  <a:lnTo>
                    <a:pt x="754" y="1320"/>
                  </a:lnTo>
                  <a:lnTo>
                    <a:pt x="827" y="1314"/>
                  </a:lnTo>
                  <a:lnTo>
                    <a:pt x="827" y="1314"/>
                  </a:lnTo>
                  <a:lnTo>
                    <a:pt x="791" y="1311"/>
                  </a:lnTo>
                  <a:lnTo>
                    <a:pt x="754" y="1307"/>
                  </a:lnTo>
                  <a:lnTo>
                    <a:pt x="713" y="1303"/>
                  </a:lnTo>
                  <a:lnTo>
                    <a:pt x="692" y="1302"/>
                  </a:lnTo>
                  <a:lnTo>
                    <a:pt x="668" y="1301"/>
                  </a:lnTo>
                  <a:lnTo>
                    <a:pt x="668" y="1301"/>
                  </a:lnTo>
                  <a:lnTo>
                    <a:pt x="677" y="1298"/>
                  </a:lnTo>
                  <a:lnTo>
                    <a:pt x="687" y="1294"/>
                  </a:lnTo>
                  <a:lnTo>
                    <a:pt x="698" y="1293"/>
                  </a:lnTo>
                  <a:lnTo>
                    <a:pt x="702" y="1293"/>
                  </a:lnTo>
                  <a:lnTo>
                    <a:pt x="708" y="1294"/>
                  </a:lnTo>
                  <a:lnTo>
                    <a:pt x="708" y="1294"/>
                  </a:lnTo>
                  <a:lnTo>
                    <a:pt x="686" y="1288"/>
                  </a:lnTo>
                  <a:lnTo>
                    <a:pt x="665" y="1284"/>
                  </a:lnTo>
                  <a:lnTo>
                    <a:pt x="642" y="1281"/>
                  </a:lnTo>
                  <a:lnTo>
                    <a:pt x="621" y="1277"/>
                  </a:lnTo>
                  <a:lnTo>
                    <a:pt x="600" y="1275"/>
                  </a:lnTo>
                  <a:lnTo>
                    <a:pt x="578" y="1274"/>
                  </a:lnTo>
                  <a:lnTo>
                    <a:pt x="536" y="1273"/>
                  </a:lnTo>
                  <a:lnTo>
                    <a:pt x="455" y="1273"/>
                  </a:lnTo>
                  <a:lnTo>
                    <a:pt x="417" y="1273"/>
                  </a:lnTo>
                  <a:lnTo>
                    <a:pt x="380" y="1271"/>
                  </a:lnTo>
                  <a:lnTo>
                    <a:pt x="380" y="1271"/>
                  </a:lnTo>
                  <a:close/>
                  <a:moveTo>
                    <a:pt x="789" y="1299"/>
                  </a:moveTo>
                  <a:lnTo>
                    <a:pt x="789" y="1299"/>
                  </a:lnTo>
                  <a:lnTo>
                    <a:pt x="766" y="1296"/>
                  </a:lnTo>
                  <a:lnTo>
                    <a:pt x="754" y="1294"/>
                  </a:lnTo>
                  <a:lnTo>
                    <a:pt x="748" y="1294"/>
                  </a:lnTo>
                  <a:lnTo>
                    <a:pt x="743" y="1296"/>
                  </a:lnTo>
                  <a:lnTo>
                    <a:pt x="743" y="1296"/>
                  </a:lnTo>
                  <a:lnTo>
                    <a:pt x="769" y="1299"/>
                  </a:lnTo>
                  <a:lnTo>
                    <a:pt x="781" y="1300"/>
                  </a:lnTo>
                  <a:lnTo>
                    <a:pt x="786" y="1300"/>
                  </a:lnTo>
                  <a:lnTo>
                    <a:pt x="789" y="1299"/>
                  </a:lnTo>
                  <a:lnTo>
                    <a:pt x="789" y="1299"/>
                  </a:lnTo>
                  <a:close/>
                  <a:moveTo>
                    <a:pt x="926" y="1341"/>
                  </a:moveTo>
                  <a:lnTo>
                    <a:pt x="926" y="1341"/>
                  </a:lnTo>
                  <a:lnTo>
                    <a:pt x="922" y="1341"/>
                  </a:lnTo>
                  <a:lnTo>
                    <a:pt x="917" y="1341"/>
                  </a:lnTo>
                  <a:lnTo>
                    <a:pt x="914" y="1341"/>
                  </a:lnTo>
                  <a:lnTo>
                    <a:pt x="914" y="1342"/>
                  </a:lnTo>
                  <a:lnTo>
                    <a:pt x="915" y="1344"/>
                  </a:lnTo>
                  <a:lnTo>
                    <a:pt x="915" y="1344"/>
                  </a:lnTo>
                  <a:lnTo>
                    <a:pt x="890" y="1337"/>
                  </a:lnTo>
                  <a:lnTo>
                    <a:pt x="862" y="1330"/>
                  </a:lnTo>
                  <a:lnTo>
                    <a:pt x="862" y="1330"/>
                  </a:lnTo>
                  <a:lnTo>
                    <a:pt x="862" y="1335"/>
                  </a:lnTo>
                  <a:lnTo>
                    <a:pt x="863" y="1339"/>
                  </a:lnTo>
                  <a:lnTo>
                    <a:pt x="864" y="1343"/>
                  </a:lnTo>
                  <a:lnTo>
                    <a:pt x="867" y="1346"/>
                  </a:lnTo>
                  <a:lnTo>
                    <a:pt x="873" y="1351"/>
                  </a:lnTo>
                  <a:lnTo>
                    <a:pt x="875" y="1354"/>
                  </a:lnTo>
                  <a:lnTo>
                    <a:pt x="877" y="1358"/>
                  </a:lnTo>
                  <a:lnTo>
                    <a:pt x="877" y="1358"/>
                  </a:lnTo>
                  <a:lnTo>
                    <a:pt x="909" y="1362"/>
                  </a:lnTo>
                  <a:lnTo>
                    <a:pt x="925" y="1363"/>
                  </a:lnTo>
                  <a:lnTo>
                    <a:pt x="941" y="1362"/>
                  </a:lnTo>
                  <a:lnTo>
                    <a:pt x="955" y="1360"/>
                  </a:lnTo>
                  <a:lnTo>
                    <a:pt x="963" y="1358"/>
                  </a:lnTo>
                  <a:lnTo>
                    <a:pt x="969" y="1356"/>
                  </a:lnTo>
                  <a:lnTo>
                    <a:pt x="974" y="1352"/>
                  </a:lnTo>
                  <a:lnTo>
                    <a:pt x="981" y="1348"/>
                  </a:lnTo>
                  <a:lnTo>
                    <a:pt x="986" y="1344"/>
                  </a:lnTo>
                  <a:lnTo>
                    <a:pt x="990" y="1338"/>
                  </a:lnTo>
                  <a:lnTo>
                    <a:pt x="990" y="1338"/>
                  </a:lnTo>
                  <a:lnTo>
                    <a:pt x="989" y="1333"/>
                  </a:lnTo>
                  <a:lnTo>
                    <a:pt x="986" y="1329"/>
                  </a:lnTo>
                  <a:lnTo>
                    <a:pt x="978" y="1317"/>
                  </a:lnTo>
                  <a:lnTo>
                    <a:pt x="978" y="1317"/>
                  </a:lnTo>
                  <a:lnTo>
                    <a:pt x="971" y="1319"/>
                  </a:lnTo>
                  <a:lnTo>
                    <a:pt x="966" y="1322"/>
                  </a:lnTo>
                  <a:lnTo>
                    <a:pt x="960" y="1326"/>
                  </a:lnTo>
                  <a:lnTo>
                    <a:pt x="956" y="1330"/>
                  </a:lnTo>
                  <a:lnTo>
                    <a:pt x="956" y="1330"/>
                  </a:lnTo>
                  <a:lnTo>
                    <a:pt x="954" y="1328"/>
                  </a:lnTo>
                  <a:lnTo>
                    <a:pt x="952" y="1328"/>
                  </a:lnTo>
                  <a:lnTo>
                    <a:pt x="948" y="1329"/>
                  </a:lnTo>
                  <a:lnTo>
                    <a:pt x="944" y="1331"/>
                  </a:lnTo>
                  <a:lnTo>
                    <a:pt x="936" y="1336"/>
                  </a:lnTo>
                  <a:lnTo>
                    <a:pt x="930" y="1338"/>
                  </a:lnTo>
                  <a:lnTo>
                    <a:pt x="926" y="1341"/>
                  </a:lnTo>
                  <a:lnTo>
                    <a:pt x="926" y="134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51" name="组合 50"/>
          <p:cNvGrpSpPr/>
          <p:nvPr/>
        </p:nvGrpSpPr>
        <p:grpSpPr>
          <a:xfrm>
            <a:off x="5612402" y="1825805"/>
            <a:ext cx="959704" cy="960000"/>
            <a:chOff x="4209190" y="1369777"/>
            <a:chExt cx="720000" cy="720222"/>
          </a:xfrm>
        </p:grpSpPr>
        <p:sp>
          <p:nvSpPr>
            <p:cNvPr id="32" name="椭圆 9"/>
            <p:cNvSpPr>
              <a:spLocks noChangeArrowheads="1"/>
            </p:cNvSpPr>
            <p:nvPr/>
          </p:nvSpPr>
          <p:spPr bwMode="auto">
            <a:xfrm>
              <a:off x="4209190" y="1369777"/>
              <a:ext cx="720000" cy="720222"/>
            </a:xfrm>
            <a:prstGeom prst="ellipse">
              <a:avLst/>
            </a:prstGeom>
            <a:noFill/>
            <a:ln>
              <a:solidFill>
                <a:schemeClr val="tx1">
                  <a:lumMod val="75000"/>
                  <a:lumOff val="25000"/>
                </a:schemeClr>
              </a:solidFill>
            </a:ln>
          </p:spPr>
          <p:txBody>
            <a:bodyPr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2" name="组合 34"/>
            <p:cNvGrpSpPr/>
            <p:nvPr/>
          </p:nvGrpSpPr>
          <p:grpSpPr>
            <a:xfrm>
              <a:off x="4286248" y="1589779"/>
              <a:ext cx="642942" cy="357300"/>
              <a:chOff x="2071688" y="881063"/>
              <a:chExt cx="871538" cy="463550"/>
            </a:xfrm>
          </p:grpSpPr>
          <p:sp>
            <p:nvSpPr>
              <p:cNvPr id="36" name="Freeform 149"/>
              <p:cNvSpPr/>
              <p:nvPr/>
            </p:nvSpPr>
            <p:spPr bwMode="auto">
              <a:xfrm>
                <a:off x="2289176" y="990600"/>
                <a:ext cx="120650" cy="115888"/>
              </a:xfrm>
              <a:custGeom>
                <a:avLst/>
                <a:gdLst/>
                <a:ahLst/>
                <a:cxnLst>
                  <a:cxn ang="0">
                    <a:pos x="230" y="40"/>
                  </a:cxn>
                  <a:cxn ang="0">
                    <a:pos x="223" y="41"/>
                  </a:cxn>
                  <a:cxn ang="0">
                    <a:pos x="217" y="38"/>
                  </a:cxn>
                  <a:cxn ang="0">
                    <a:pos x="204" y="31"/>
                  </a:cxn>
                  <a:cxn ang="0">
                    <a:pos x="187" y="26"/>
                  </a:cxn>
                  <a:cxn ang="0">
                    <a:pos x="167" y="23"/>
                  </a:cxn>
                  <a:cxn ang="0">
                    <a:pos x="140" y="18"/>
                  </a:cxn>
                  <a:cxn ang="0">
                    <a:pos x="125" y="18"/>
                  </a:cxn>
                  <a:cxn ang="0">
                    <a:pos x="111" y="23"/>
                  </a:cxn>
                  <a:cxn ang="0">
                    <a:pos x="104" y="27"/>
                  </a:cxn>
                  <a:cxn ang="0">
                    <a:pos x="98" y="35"/>
                  </a:cxn>
                  <a:cxn ang="0">
                    <a:pos x="92" y="43"/>
                  </a:cxn>
                  <a:cxn ang="0">
                    <a:pos x="72" y="68"/>
                  </a:cxn>
                  <a:cxn ang="0">
                    <a:pos x="67" y="78"/>
                  </a:cxn>
                  <a:cxn ang="0">
                    <a:pos x="77" y="82"/>
                  </a:cxn>
                  <a:cxn ang="0">
                    <a:pos x="101" y="85"/>
                  </a:cxn>
                  <a:cxn ang="0">
                    <a:pos x="114" y="87"/>
                  </a:cxn>
                  <a:cxn ang="0">
                    <a:pos x="133" y="94"/>
                  </a:cxn>
                  <a:cxn ang="0">
                    <a:pos x="141" y="100"/>
                  </a:cxn>
                  <a:cxn ang="0">
                    <a:pos x="144" y="110"/>
                  </a:cxn>
                  <a:cxn ang="0">
                    <a:pos x="123" y="103"/>
                  </a:cxn>
                  <a:cxn ang="0">
                    <a:pos x="91" y="95"/>
                  </a:cxn>
                  <a:cxn ang="0">
                    <a:pos x="67" y="93"/>
                  </a:cxn>
                  <a:cxn ang="0">
                    <a:pos x="54" y="94"/>
                  </a:cxn>
                  <a:cxn ang="0">
                    <a:pos x="35" y="119"/>
                  </a:cxn>
                  <a:cxn ang="0">
                    <a:pos x="25" y="133"/>
                  </a:cxn>
                  <a:cxn ang="0">
                    <a:pos x="18" y="146"/>
                  </a:cxn>
                  <a:cxn ang="0">
                    <a:pos x="12" y="161"/>
                  </a:cxn>
                  <a:cxn ang="0">
                    <a:pos x="13" y="170"/>
                  </a:cxn>
                  <a:cxn ang="0">
                    <a:pos x="18" y="181"/>
                  </a:cxn>
                  <a:cxn ang="0">
                    <a:pos x="32" y="191"/>
                  </a:cxn>
                  <a:cxn ang="0">
                    <a:pos x="52" y="198"/>
                  </a:cxn>
                  <a:cxn ang="0">
                    <a:pos x="74" y="203"/>
                  </a:cxn>
                  <a:cxn ang="0">
                    <a:pos x="121" y="208"/>
                  </a:cxn>
                  <a:cxn ang="0">
                    <a:pos x="138" y="210"/>
                  </a:cxn>
                  <a:cxn ang="0">
                    <a:pos x="132" y="218"/>
                  </a:cxn>
                  <a:cxn ang="0">
                    <a:pos x="122" y="220"/>
                  </a:cxn>
                  <a:cxn ang="0">
                    <a:pos x="95" y="217"/>
                  </a:cxn>
                  <a:cxn ang="0">
                    <a:pos x="79" y="216"/>
                  </a:cxn>
                  <a:cxn ang="0">
                    <a:pos x="47" y="209"/>
                  </a:cxn>
                  <a:cxn ang="0">
                    <a:pos x="32" y="204"/>
                  </a:cxn>
                  <a:cxn ang="0">
                    <a:pos x="12" y="194"/>
                  </a:cxn>
                  <a:cxn ang="0">
                    <a:pos x="2" y="183"/>
                  </a:cxn>
                  <a:cxn ang="0">
                    <a:pos x="0" y="167"/>
                  </a:cxn>
                  <a:cxn ang="0">
                    <a:pos x="5" y="144"/>
                  </a:cxn>
                  <a:cxn ang="0">
                    <a:pos x="8" y="136"/>
                  </a:cxn>
                  <a:cxn ang="0">
                    <a:pos x="18" y="121"/>
                  </a:cxn>
                  <a:cxn ang="0">
                    <a:pos x="24" y="116"/>
                  </a:cxn>
                  <a:cxn ang="0">
                    <a:pos x="31" y="101"/>
                  </a:cxn>
                  <a:cxn ang="0">
                    <a:pos x="58" y="61"/>
                  </a:cxn>
                  <a:cxn ang="0">
                    <a:pos x="66" y="51"/>
                  </a:cxn>
                  <a:cxn ang="0">
                    <a:pos x="87" y="27"/>
                  </a:cxn>
                  <a:cxn ang="0">
                    <a:pos x="96" y="17"/>
                  </a:cxn>
                  <a:cxn ang="0">
                    <a:pos x="107" y="7"/>
                  </a:cxn>
                  <a:cxn ang="0">
                    <a:pos x="119" y="1"/>
                  </a:cxn>
                  <a:cxn ang="0">
                    <a:pos x="138" y="1"/>
                  </a:cxn>
                  <a:cxn ang="0">
                    <a:pos x="149" y="4"/>
                  </a:cxn>
                  <a:cxn ang="0">
                    <a:pos x="164" y="8"/>
                  </a:cxn>
                  <a:cxn ang="0">
                    <a:pos x="195" y="15"/>
                  </a:cxn>
                  <a:cxn ang="0">
                    <a:pos x="216" y="22"/>
                  </a:cxn>
                  <a:cxn ang="0">
                    <a:pos x="227" y="30"/>
                  </a:cxn>
                  <a:cxn ang="0">
                    <a:pos x="230" y="36"/>
                  </a:cxn>
                  <a:cxn ang="0">
                    <a:pos x="230" y="40"/>
                  </a:cxn>
                </a:cxnLst>
                <a:rect l="0" t="0" r="r" b="b"/>
                <a:pathLst>
                  <a:path w="230" h="220">
                    <a:moveTo>
                      <a:pt x="230" y="40"/>
                    </a:moveTo>
                    <a:lnTo>
                      <a:pt x="230" y="40"/>
                    </a:lnTo>
                    <a:lnTo>
                      <a:pt x="227" y="41"/>
                    </a:lnTo>
                    <a:lnTo>
                      <a:pt x="223" y="41"/>
                    </a:lnTo>
                    <a:lnTo>
                      <a:pt x="220" y="39"/>
                    </a:lnTo>
                    <a:lnTo>
                      <a:pt x="217" y="38"/>
                    </a:lnTo>
                    <a:lnTo>
                      <a:pt x="210" y="34"/>
                    </a:lnTo>
                    <a:lnTo>
                      <a:pt x="204" y="31"/>
                    </a:lnTo>
                    <a:lnTo>
                      <a:pt x="204" y="31"/>
                    </a:lnTo>
                    <a:lnTo>
                      <a:pt x="187" y="26"/>
                    </a:lnTo>
                    <a:lnTo>
                      <a:pt x="167" y="23"/>
                    </a:lnTo>
                    <a:lnTo>
                      <a:pt x="167" y="23"/>
                    </a:lnTo>
                    <a:lnTo>
                      <a:pt x="148" y="19"/>
                    </a:lnTo>
                    <a:lnTo>
                      <a:pt x="140" y="18"/>
                    </a:lnTo>
                    <a:lnTo>
                      <a:pt x="132" y="18"/>
                    </a:lnTo>
                    <a:lnTo>
                      <a:pt x="125" y="18"/>
                    </a:lnTo>
                    <a:lnTo>
                      <a:pt x="117" y="20"/>
                    </a:lnTo>
                    <a:lnTo>
                      <a:pt x="111" y="23"/>
                    </a:lnTo>
                    <a:lnTo>
                      <a:pt x="104" y="27"/>
                    </a:lnTo>
                    <a:lnTo>
                      <a:pt x="104" y="27"/>
                    </a:lnTo>
                    <a:lnTo>
                      <a:pt x="101" y="31"/>
                    </a:lnTo>
                    <a:lnTo>
                      <a:pt x="98" y="35"/>
                    </a:lnTo>
                    <a:lnTo>
                      <a:pt x="92" y="43"/>
                    </a:lnTo>
                    <a:lnTo>
                      <a:pt x="92" y="43"/>
                    </a:lnTo>
                    <a:lnTo>
                      <a:pt x="78" y="60"/>
                    </a:lnTo>
                    <a:lnTo>
                      <a:pt x="72" y="68"/>
                    </a:lnTo>
                    <a:lnTo>
                      <a:pt x="67" y="78"/>
                    </a:lnTo>
                    <a:lnTo>
                      <a:pt x="67" y="78"/>
                    </a:lnTo>
                    <a:lnTo>
                      <a:pt x="71" y="80"/>
                    </a:lnTo>
                    <a:lnTo>
                      <a:pt x="77" y="82"/>
                    </a:lnTo>
                    <a:lnTo>
                      <a:pt x="89" y="84"/>
                    </a:lnTo>
                    <a:lnTo>
                      <a:pt x="101" y="85"/>
                    </a:lnTo>
                    <a:lnTo>
                      <a:pt x="114" y="87"/>
                    </a:lnTo>
                    <a:lnTo>
                      <a:pt x="114" y="87"/>
                    </a:lnTo>
                    <a:lnTo>
                      <a:pt x="124" y="91"/>
                    </a:lnTo>
                    <a:lnTo>
                      <a:pt x="133" y="94"/>
                    </a:lnTo>
                    <a:lnTo>
                      <a:pt x="138" y="97"/>
                    </a:lnTo>
                    <a:lnTo>
                      <a:pt x="141" y="100"/>
                    </a:lnTo>
                    <a:lnTo>
                      <a:pt x="143" y="104"/>
                    </a:lnTo>
                    <a:lnTo>
                      <a:pt x="144" y="110"/>
                    </a:lnTo>
                    <a:lnTo>
                      <a:pt x="144" y="110"/>
                    </a:lnTo>
                    <a:lnTo>
                      <a:pt x="123" y="103"/>
                    </a:lnTo>
                    <a:lnTo>
                      <a:pt x="101" y="97"/>
                    </a:lnTo>
                    <a:lnTo>
                      <a:pt x="91" y="95"/>
                    </a:lnTo>
                    <a:lnTo>
                      <a:pt x="79" y="94"/>
                    </a:lnTo>
                    <a:lnTo>
                      <a:pt x="67" y="93"/>
                    </a:lnTo>
                    <a:lnTo>
                      <a:pt x="54" y="94"/>
                    </a:lnTo>
                    <a:lnTo>
                      <a:pt x="54" y="94"/>
                    </a:lnTo>
                    <a:lnTo>
                      <a:pt x="45" y="106"/>
                    </a:lnTo>
                    <a:lnTo>
                      <a:pt x="35" y="119"/>
                    </a:lnTo>
                    <a:lnTo>
                      <a:pt x="35" y="119"/>
                    </a:lnTo>
                    <a:lnTo>
                      <a:pt x="25" y="133"/>
                    </a:lnTo>
                    <a:lnTo>
                      <a:pt x="18" y="146"/>
                    </a:lnTo>
                    <a:lnTo>
                      <a:pt x="18" y="146"/>
                    </a:lnTo>
                    <a:lnTo>
                      <a:pt x="13" y="157"/>
                    </a:lnTo>
                    <a:lnTo>
                      <a:pt x="12" y="161"/>
                    </a:lnTo>
                    <a:lnTo>
                      <a:pt x="12" y="166"/>
                    </a:lnTo>
                    <a:lnTo>
                      <a:pt x="13" y="170"/>
                    </a:lnTo>
                    <a:lnTo>
                      <a:pt x="15" y="174"/>
                    </a:lnTo>
                    <a:lnTo>
                      <a:pt x="18" y="181"/>
                    </a:lnTo>
                    <a:lnTo>
                      <a:pt x="24" y="186"/>
                    </a:lnTo>
                    <a:lnTo>
                      <a:pt x="32" y="191"/>
                    </a:lnTo>
                    <a:lnTo>
                      <a:pt x="41" y="194"/>
                    </a:lnTo>
                    <a:lnTo>
                      <a:pt x="52" y="198"/>
                    </a:lnTo>
                    <a:lnTo>
                      <a:pt x="63" y="201"/>
                    </a:lnTo>
                    <a:lnTo>
                      <a:pt x="74" y="203"/>
                    </a:lnTo>
                    <a:lnTo>
                      <a:pt x="98" y="205"/>
                    </a:lnTo>
                    <a:lnTo>
                      <a:pt x="121" y="208"/>
                    </a:lnTo>
                    <a:lnTo>
                      <a:pt x="138" y="210"/>
                    </a:lnTo>
                    <a:lnTo>
                      <a:pt x="138" y="210"/>
                    </a:lnTo>
                    <a:lnTo>
                      <a:pt x="136" y="215"/>
                    </a:lnTo>
                    <a:lnTo>
                      <a:pt x="132" y="218"/>
                    </a:lnTo>
                    <a:lnTo>
                      <a:pt x="127" y="219"/>
                    </a:lnTo>
                    <a:lnTo>
                      <a:pt x="122" y="220"/>
                    </a:lnTo>
                    <a:lnTo>
                      <a:pt x="108" y="219"/>
                    </a:lnTo>
                    <a:lnTo>
                      <a:pt x="95" y="217"/>
                    </a:lnTo>
                    <a:lnTo>
                      <a:pt x="95" y="217"/>
                    </a:lnTo>
                    <a:lnTo>
                      <a:pt x="79" y="216"/>
                    </a:lnTo>
                    <a:lnTo>
                      <a:pt x="63" y="214"/>
                    </a:lnTo>
                    <a:lnTo>
                      <a:pt x="47" y="209"/>
                    </a:lnTo>
                    <a:lnTo>
                      <a:pt x="32" y="204"/>
                    </a:lnTo>
                    <a:lnTo>
                      <a:pt x="32" y="204"/>
                    </a:lnTo>
                    <a:lnTo>
                      <a:pt x="21" y="200"/>
                    </a:lnTo>
                    <a:lnTo>
                      <a:pt x="12" y="194"/>
                    </a:lnTo>
                    <a:lnTo>
                      <a:pt x="6" y="188"/>
                    </a:lnTo>
                    <a:lnTo>
                      <a:pt x="2" y="183"/>
                    </a:lnTo>
                    <a:lnTo>
                      <a:pt x="0" y="175"/>
                    </a:lnTo>
                    <a:lnTo>
                      <a:pt x="0" y="167"/>
                    </a:lnTo>
                    <a:lnTo>
                      <a:pt x="1" y="156"/>
                    </a:lnTo>
                    <a:lnTo>
                      <a:pt x="5" y="144"/>
                    </a:lnTo>
                    <a:lnTo>
                      <a:pt x="5" y="144"/>
                    </a:lnTo>
                    <a:lnTo>
                      <a:pt x="8" y="136"/>
                    </a:lnTo>
                    <a:lnTo>
                      <a:pt x="12" y="128"/>
                    </a:lnTo>
                    <a:lnTo>
                      <a:pt x="18" y="121"/>
                    </a:lnTo>
                    <a:lnTo>
                      <a:pt x="24" y="116"/>
                    </a:lnTo>
                    <a:lnTo>
                      <a:pt x="24" y="116"/>
                    </a:lnTo>
                    <a:lnTo>
                      <a:pt x="26" y="109"/>
                    </a:lnTo>
                    <a:lnTo>
                      <a:pt x="31" y="101"/>
                    </a:lnTo>
                    <a:lnTo>
                      <a:pt x="39" y="87"/>
                    </a:lnTo>
                    <a:lnTo>
                      <a:pt x="58" y="61"/>
                    </a:lnTo>
                    <a:lnTo>
                      <a:pt x="58" y="61"/>
                    </a:lnTo>
                    <a:lnTo>
                      <a:pt x="66" y="51"/>
                    </a:lnTo>
                    <a:lnTo>
                      <a:pt x="72" y="43"/>
                    </a:lnTo>
                    <a:lnTo>
                      <a:pt x="87" y="27"/>
                    </a:lnTo>
                    <a:lnTo>
                      <a:pt x="87" y="27"/>
                    </a:lnTo>
                    <a:lnTo>
                      <a:pt x="96" y="17"/>
                    </a:lnTo>
                    <a:lnTo>
                      <a:pt x="101" y="11"/>
                    </a:lnTo>
                    <a:lnTo>
                      <a:pt x="107" y="7"/>
                    </a:lnTo>
                    <a:lnTo>
                      <a:pt x="112" y="4"/>
                    </a:lnTo>
                    <a:lnTo>
                      <a:pt x="119" y="1"/>
                    </a:lnTo>
                    <a:lnTo>
                      <a:pt x="128" y="0"/>
                    </a:lnTo>
                    <a:lnTo>
                      <a:pt x="138" y="1"/>
                    </a:lnTo>
                    <a:lnTo>
                      <a:pt x="138" y="1"/>
                    </a:lnTo>
                    <a:lnTo>
                      <a:pt x="149" y="4"/>
                    </a:lnTo>
                    <a:lnTo>
                      <a:pt x="164" y="8"/>
                    </a:lnTo>
                    <a:lnTo>
                      <a:pt x="164" y="8"/>
                    </a:lnTo>
                    <a:lnTo>
                      <a:pt x="185" y="12"/>
                    </a:lnTo>
                    <a:lnTo>
                      <a:pt x="195" y="15"/>
                    </a:lnTo>
                    <a:lnTo>
                      <a:pt x="206" y="18"/>
                    </a:lnTo>
                    <a:lnTo>
                      <a:pt x="216" y="22"/>
                    </a:lnTo>
                    <a:lnTo>
                      <a:pt x="223" y="26"/>
                    </a:lnTo>
                    <a:lnTo>
                      <a:pt x="227" y="30"/>
                    </a:lnTo>
                    <a:lnTo>
                      <a:pt x="228" y="33"/>
                    </a:lnTo>
                    <a:lnTo>
                      <a:pt x="230" y="36"/>
                    </a:lnTo>
                    <a:lnTo>
                      <a:pt x="230" y="40"/>
                    </a:lnTo>
                    <a:lnTo>
                      <a:pt x="230" y="4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7" name="Freeform 150"/>
              <p:cNvSpPr/>
              <p:nvPr/>
            </p:nvSpPr>
            <p:spPr bwMode="auto">
              <a:xfrm>
                <a:off x="2405063" y="1038225"/>
                <a:ext cx="57150" cy="17463"/>
              </a:xfrm>
              <a:custGeom>
                <a:avLst/>
                <a:gdLst/>
                <a:ahLst/>
                <a:cxnLst>
                  <a:cxn ang="0">
                    <a:pos x="107" y="26"/>
                  </a:cxn>
                  <a:cxn ang="0">
                    <a:pos x="107" y="26"/>
                  </a:cxn>
                  <a:cxn ang="0">
                    <a:pos x="106" y="27"/>
                  </a:cxn>
                  <a:cxn ang="0">
                    <a:pos x="106" y="28"/>
                  </a:cxn>
                  <a:cxn ang="0">
                    <a:pos x="106" y="32"/>
                  </a:cxn>
                  <a:cxn ang="0">
                    <a:pos x="106" y="32"/>
                  </a:cxn>
                  <a:cxn ang="0">
                    <a:pos x="96" y="32"/>
                  </a:cxn>
                  <a:cxn ang="0">
                    <a:pos x="87" y="31"/>
                  </a:cxn>
                  <a:cxn ang="0">
                    <a:pos x="78" y="28"/>
                  </a:cxn>
                  <a:cxn ang="0">
                    <a:pos x="70" y="25"/>
                  </a:cxn>
                  <a:cxn ang="0">
                    <a:pos x="53" y="19"/>
                  </a:cxn>
                  <a:cxn ang="0">
                    <a:pos x="43" y="16"/>
                  </a:cxn>
                  <a:cxn ang="0">
                    <a:pos x="34" y="13"/>
                  </a:cxn>
                  <a:cxn ang="0">
                    <a:pos x="34" y="13"/>
                  </a:cxn>
                  <a:cxn ang="0">
                    <a:pos x="26" y="15"/>
                  </a:cxn>
                  <a:cxn ang="0">
                    <a:pos x="17" y="13"/>
                  </a:cxn>
                  <a:cxn ang="0">
                    <a:pos x="9" y="10"/>
                  </a:cxn>
                  <a:cxn ang="0">
                    <a:pos x="0" y="6"/>
                  </a:cxn>
                  <a:cxn ang="0">
                    <a:pos x="0" y="6"/>
                  </a:cxn>
                  <a:cxn ang="0">
                    <a:pos x="0" y="4"/>
                  </a:cxn>
                  <a:cxn ang="0">
                    <a:pos x="0" y="4"/>
                  </a:cxn>
                  <a:cxn ang="0">
                    <a:pos x="1" y="1"/>
                  </a:cxn>
                  <a:cxn ang="0">
                    <a:pos x="1" y="1"/>
                  </a:cxn>
                  <a:cxn ang="0">
                    <a:pos x="3" y="0"/>
                  </a:cxn>
                  <a:cxn ang="0">
                    <a:pos x="4" y="1"/>
                  </a:cxn>
                  <a:cxn ang="0">
                    <a:pos x="4" y="1"/>
                  </a:cxn>
                  <a:cxn ang="0">
                    <a:pos x="4" y="1"/>
                  </a:cxn>
                  <a:cxn ang="0">
                    <a:pos x="26" y="3"/>
                  </a:cxn>
                  <a:cxn ang="0">
                    <a:pos x="48" y="5"/>
                  </a:cxn>
                  <a:cxn ang="0">
                    <a:pos x="60" y="7"/>
                  </a:cxn>
                  <a:cxn ang="0">
                    <a:pos x="71" y="10"/>
                  </a:cxn>
                  <a:cxn ang="0">
                    <a:pos x="80" y="15"/>
                  </a:cxn>
                  <a:cxn ang="0">
                    <a:pos x="90" y="19"/>
                  </a:cxn>
                  <a:cxn ang="0">
                    <a:pos x="90" y="19"/>
                  </a:cxn>
                  <a:cxn ang="0">
                    <a:pos x="95" y="18"/>
                  </a:cxn>
                  <a:cxn ang="0">
                    <a:pos x="101" y="19"/>
                  </a:cxn>
                  <a:cxn ang="0">
                    <a:pos x="105" y="21"/>
                  </a:cxn>
                  <a:cxn ang="0">
                    <a:pos x="106" y="24"/>
                  </a:cxn>
                  <a:cxn ang="0">
                    <a:pos x="107" y="26"/>
                  </a:cxn>
                  <a:cxn ang="0">
                    <a:pos x="107" y="26"/>
                  </a:cxn>
                </a:cxnLst>
                <a:rect l="0" t="0" r="r" b="b"/>
                <a:pathLst>
                  <a:path w="107" h="32">
                    <a:moveTo>
                      <a:pt x="107" y="26"/>
                    </a:moveTo>
                    <a:lnTo>
                      <a:pt x="107" y="26"/>
                    </a:lnTo>
                    <a:lnTo>
                      <a:pt x="106" y="27"/>
                    </a:lnTo>
                    <a:lnTo>
                      <a:pt x="106" y="28"/>
                    </a:lnTo>
                    <a:lnTo>
                      <a:pt x="106" y="32"/>
                    </a:lnTo>
                    <a:lnTo>
                      <a:pt x="106" y="32"/>
                    </a:lnTo>
                    <a:lnTo>
                      <a:pt x="96" y="32"/>
                    </a:lnTo>
                    <a:lnTo>
                      <a:pt x="87" y="31"/>
                    </a:lnTo>
                    <a:lnTo>
                      <a:pt x="78" y="28"/>
                    </a:lnTo>
                    <a:lnTo>
                      <a:pt x="70" y="25"/>
                    </a:lnTo>
                    <a:lnTo>
                      <a:pt x="53" y="19"/>
                    </a:lnTo>
                    <a:lnTo>
                      <a:pt x="43" y="16"/>
                    </a:lnTo>
                    <a:lnTo>
                      <a:pt x="34" y="13"/>
                    </a:lnTo>
                    <a:lnTo>
                      <a:pt x="34" y="13"/>
                    </a:lnTo>
                    <a:lnTo>
                      <a:pt x="26" y="15"/>
                    </a:lnTo>
                    <a:lnTo>
                      <a:pt x="17" y="13"/>
                    </a:lnTo>
                    <a:lnTo>
                      <a:pt x="9" y="10"/>
                    </a:lnTo>
                    <a:lnTo>
                      <a:pt x="0" y="6"/>
                    </a:lnTo>
                    <a:lnTo>
                      <a:pt x="0" y="6"/>
                    </a:lnTo>
                    <a:lnTo>
                      <a:pt x="0" y="4"/>
                    </a:lnTo>
                    <a:lnTo>
                      <a:pt x="0" y="4"/>
                    </a:lnTo>
                    <a:lnTo>
                      <a:pt x="1" y="1"/>
                    </a:lnTo>
                    <a:lnTo>
                      <a:pt x="1" y="1"/>
                    </a:lnTo>
                    <a:lnTo>
                      <a:pt x="3" y="0"/>
                    </a:lnTo>
                    <a:lnTo>
                      <a:pt x="4" y="1"/>
                    </a:lnTo>
                    <a:lnTo>
                      <a:pt x="4" y="1"/>
                    </a:lnTo>
                    <a:lnTo>
                      <a:pt x="4" y="1"/>
                    </a:lnTo>
                    <a:lnTo>
                      <a:pt x="26" y="3"/>
                    </a:lnTo>
                    <a:lnTo>
                      <a:pt x="48" y="5"/>
                    </a:lnTo>
                    <a:lnTo>
                      <a:pt x="60" y="7"/>
                    </a:lnTo>
                    <a:lnTo>
                      <a:pt x="71" y="10"/>
                    </a:lnTo>
                    <a:lnTo>
                      <a:pt x="80" y="15"/>
                    </a:lnTo>
                    <a:lnTo>
                      <a:pt x="90" y="19"/>
                    </a:lnTo>
                    <a:lnTo>
                      <a:pt x="90" y="19"/>
                    </a:lnTo>
                    <a:lnTo>
                      <a:pt x="95" y="18"/>
                    </a:lnTo>
                    <a:lnTo>
                      <a:pt x="101" y="19"/>
                    </a:lnTo>
                    <a:lnTo>
                      <a:pt x="105" y="21"/>
                    </a:lnTo>
                    <a:lnTo>
                      <a:pt x="106" y="24"/>
                    </a:lnTo>
                    <a:lnTo>
                      <a:pt x="107" y="26"/>
                    </a:lnTo>
                    <a:lnTo>
                      <a:pt x="107" y="2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8" name="Freeform 151"/>
              <p:cNvSpPr/>
              <p:nvPr/>
            </p:nvSpPr>
            <p:spPr bwMode="auto">
              <a:xfrm>
                <a:off x="2719388" y="1049338"/>
                <a:ext cx="61913" cy="61913"/>
              </a:xfrm>
              <a:custGeom>
                <a:avLst/>
                <a:gdLst/>
                <a:ahLst/>
                <a:cxnLst>
                  <a:cxn ang="0">
                    <a:pos x="22" y="82"/>
                  </a:cxn>
                  <a:cxn ang="0">
                    <a:pos x="22" y="90"/>
                  </a:cxn>
                  <a:cxn ang="0">
                    <a:pos x="21" y="95"/>
                  </a:cxn>
                  <a:cxn ang="0">
                    <a:pos x="33" y="100"/>
                  </a:cxn>
                  <a:cxn ang="0">
                    <a:pos x="66" y="104"/>
                  </a:cxn>
                  <a:cxn ang="0">
                    <a:pos x="82" y="105"/>
                  </a:cxn>
                  <a:cxn ang="0">
                    <a:pos x="94" y="104"/>
                  </a:cxn>
                  <a:cxn ang="0">
                    <a:pos x="101" y="105"/>
                  </a:cxn>
                  <a:cxn ang="0">
                    <a:pos x="104" y="110"/>
                  </a:cxn>
                  <a:cxn ang="0">
                    <a:pos x="92" y="113"/>
                  </a:cxn>
                  <a:cxn ang="0">
                    <a:pos x="66" y="117"/>
                  </a:cxn>
                  <a:cxn ang="0">
                    <a:pos x="37" y="115"/>
                  </a:cxn>
                  <a:cxn ang="0">
                    <a:pos x="11" y="106"/>
                  </a:cxn>
                  <a:cxn ang="0">
                    <a:pos x="0" y="101"/>
                  </a:cxn>
                  <a:cxn ang="0">
                    <a:pos x="1" y="91"/>
                  </a:cxn>
                  <a:cxn ang="0">
                    <a:pos x="9" y="76"/>
                  </a:cxn>
                  <a:cxn ang="0">
                    <a:pos x="14" y="69"/>
                  </a:cxn>
                  <a:cxn ang="0">
                    <a:pos x="43" y="64"/>
                  </a:cxn>
                  <a:cxn ang="0">
                    <a:pos x="76" y="58"/>
                  </a:cxn>
                  <a:cxn ang="0">
                    <a:pos x="90" y="52"/>
                  </a:cxn>
                  <a:cxn ang="0">
                    <a:pos x="100" y="44"/>
                  </a:cxn>
                  <a:cxn ang="0">
                    <a:pos x="103" y="31"/>
                  </a:cxn>
                  <a:cxn ang="0">
                    <a:pos x="98" y="15"/>
                  </a:cxn>
                  <a:cxn ang="0">
                    <a:pos x="88" y="13"/>
                  </a:cxn>
                  <a:cxn ang="0">
                    <a:pos x="79" y="12"/>
                  </a:cxn>
                  <a:cxn ang="0">
                    <a:pos x="73" y="13"/>
                  </a:cxn>
                  <a:cxn ang="0">
                    <a:pos x="61" y="24"/>
                  </a:cxn>
                  <a:cxn ang="0">
                    <a:pos x="54" y="29"/>
                  </a:cxn>
                  <a:cxn ang="0">
                    <a:pos x="44" y="31"/>
                  </a:cxn>
                  <a:cxn ang="0">
                    <a:pos x="44" y="26"/>
                  </a:cxn>
                  <a:cxn ang="0">
                    <a:pos x="46" y="16"/>
                  </a:cxn>
                  <a:cxn ang="0">
                    <a:pos x="53" y="10"/>
                  </a:cxn>
                  <a:cxn ang="0">
                    <a:pos x="62" y="4"/>
                  </a:cxn>
                  <a:cxn ang="0">
                    <a:pos x="78" y="0"/>
                  </a:cxn>
                  <a:cxn ang="0">
                    <a:pos x="96" y="1"/>
                  </a:cxn>
                  <a:cxn ang="0">
                    <a:pos x="106" y="4"/>
                  </a:cxn>
                  <a:cxn ang="0">
                    <a:pos x="111" y="7"/>
                  </a:cxn>
                  <a:cxn ang="0">
                    <a:pos x="116" y="22"/>
                  </a:cxn>
                  <a:cxn ang="0">
                    <a:pos x="118" y="35"/>
                  </a:cxn>
                  <a:cxn ang="0">
                    <a:pos x="117" y="43"/>
                  </a:cxn>
                  <a:cxn ang="0">
                    <a:pos x="112" y="55"/>
                  </a:cxn>
                  <a:cxn ang="0">
                    <a:pos x="102" y="63"/>
                  </a:cxn>
                  <a:cxn ang="0">
                    <a:pos x="82" y="72"/>
                  </a:cxn>
                  <a:cxn ang="0">
                    <a:pos x="52" y="78"/>
                  </a:cxn>
                  <a:cxn ang="0">
                    <a:pos x="22" y="82"/>
                  </a:cxn>
                </a:cxnLst>
                <a:rect l="0" t="0" r="r" b="b"/>
                <a:pathLst>
                  <a:path w="118" h="117">
                    <a:moveTo>
                      <a:pt x="22" y="82"/>
                    </a:moveTo>
                    <a:lnTo>
                      <a:pt x="22" y="82"/>
                    </a:lnTo>
                    <a:lnTo>
                      <a:pt x="23" y="87"/>
                    </a:lnTo>
                    <a:lnTo>
                      <a:pt x="22" y="90"/>
                    </a:lnTo>
                    <a:lnTo>
                      <a:pt x="21" y="92"/>
                    </a:lnTo>
                    <a:lnTo>
                      <a:pt x="21" y="95"/>
                    </a:lnTo>
                    <a:lnTo>
                      <a:pt x="21" y="95"/>
                    </a:lnTo>
                    <a:lnTo>
                      <a:pt x="33" y="100"/>
                    </a:lnTo>
                    <a:lnTo>
                      <a:pt x="50" y="103"/>
                    </a:lnTo>
                    <a:lnTo>
                      <a:pt x="66" y="104"/>
                    </a:lnTo>
                    <a:lnTo>
                      <a:pt x="82" y="105"/>
                    </a:lnTo>
                    <a:lnTo>
                      <a:pt x="82" y="105"/>
                    </a:lnTo>
                    <a:lnTo>
                      <a:pt x="88" y="105"/>
                    </a:lnTo>
                    <a:lnTo>
                      <a:pt x="94" y="104"/>
                    </a:lnTo>
                    <a:lnTo>
                      <a:pt x="98" y="104"/>
                    </a:lnTo>
                    <a:lnTo>
                      <a:pt x="101" y="105"/>
                    </a:lnTo>
                    <a:lnTo>
                      <a:pt x="103" y="107"/>
                    </a:lnTo>
                    <a:lnTo>
                      <a:pt x="104" y="110"/>
                    </a:lnTo>
                    <a:lnTo>
                      <a:pt x="104" y="110"/>
                    </a:lnTo>
                    <a:lnTo>
                      <a:pt x="92" y="113"/>
                    </a:lnTo>
                    <a:lnTo>
                      <a:pt x="79" y="117"/>
                    </a:lnTo>
                    <a:lnTo>
                      <a:pt x="66" y="117"/>
                    </a:lnTo>
                    <a:lnTo>
                      <a:pt x="51" y="117"/>
                    </a:lnTo>
                    <a:lnTo>
                      <a:pt x="37" y="115"/>
                    </a:lnTo>
                    <a:lnTo>
                      <a:pt x="23" y="111"/>
                    </a:lnTo>
                    <a:lnTo>
                      <a:pt x="11" y="106"/>
                    </a:lnTo>
                    <a:lnTo>
                      <a:pt x="0" y="101"/>
                    </a:lnTo>
                    <a:lnTo>
                      <a:pt x="0" y="101"/>
                    </a:lnTo>
                    <a:lnTo>
                      <a:pt x="0" y="95"/>
                    </a:lnTo>
                    <a:lnTo>
                      <a:pt x="1" y="91"/>
                    </a:lnTo>
                    <a:lnTo>
                      <a:pt x="5" y="83"/>
                    </a:lnTo>
                    <a:lnTo>
                      <a:pt x="9" y="76"/>
                    </a:lnTo>
                    <a:lnTo>
                      <a:pt x="14" y="69"/>
                    </a:lnTo>
                    <a:lnTo>
                      <a:pt x="14" y="69"/>
                    </a:lnTo>
                    <a:lnTo>
                      <a:pt x="27" y="66"/>
                    </a:lnTo>
                    <a:lnTo>
                      <a:pt x="43" y="64"/>
                    </a:lnTo>
                    <a:lnTo>
                      <a:pt x="60" y="62"/>
                    </a:lnTo>
                    <a:lnTo>
                      <a:pt x="76" y="58"/>
                    </a:lnTo>
                    <a:lnTo>
                      <a:pt x="84" y="56"/>
                    </a:lnTo>
                    <a:lnTo>
                      <a:pt x="90" y="52"/>
                    </a:lnTo>
                    <a:lnTo>
                      <a:pt x="96" y="48"/>
                    </a:lnTo>
                    <a:lnTo>
                      <a:pt x="100" y="44"/>
                    </a:lnTo>
                    <a:lnTo>
                      <a:pt x="102" y="39"/>
                    </a:lnTo>
                    <a:lnTo>
                      <a:pt x="103" y="31"/>
                    </a:lnTo>
                    <a:lnTo>
                      <a:pt x="102" y="24"/>
                    </a:lnTo>
                    <a:lnTo>
                      <a:pt x="98" y="15"/>
                    </a:lnTo>
                    <a:lnTo>
                      <a:pt x="98" y="15"/>
                    </a:lnTo>
                    <a:lnTo>
                      <a:pt x="88" y="13"/>
                    </a:lnTo>
                    <a:lnTo>
                      <a:pt x="84" y="12"/>
                    </a:lnTo>
                    <a:lnTo>
                      <a:pt x="79" y="12"/>
                    </a:lnTo>
                    <a:lnTo>
                      <a:pt x="79" y="12"/>
                    </a:lnTo>
                    <a:lnTo>
                      <a:pt x="73" y="13"/>
                    </a:lnTo>
                    <a:lnTo>
                      <a:pt x="69" y="16"/>
                    </a:lnTo>
                    <a:lnTo>
                      <a:pt x="61" y="24"/>
                    </a:lnTo>
                    <a:lnTo>
                      <a:pt x="57" y="27"/>
                    </a:lnTo>
                    <a:lnTo>
                      <a:pt x="54" y="29"/>
                    </a:lnTo>
                    <a:lnTo>
                      <a:pt x="50" y="31"/>
                    </a:lnTo>
                    <a:lnTo>
                      <a:pt x="44" y="31"/>
                    </a:lnTo>
                    <a:lnTo>
                      <a:pt x="44" y="31"/>
                    </a:lnTo>
                    <a:lnTo>
                      <a:pt x="44" y="26"/>
                    </a:lnTo>
                    <a:lnTo>
                      <a:pt x="45" y="20"/>
                    </a:lnTo>
                    <a:lnTo>
                      <a:pt x="46" y="16"/>
                    </a:lnTo>
                    <a:lnTo>
                      <a:pt x="50" y="13"/>
                    </a:lnTo>
                    <a:lnTo>
                      <a:pt x="53" y="10"/>
                    </a:lnTo>
                    <a:lnTo>
                      <a:pt x="57" y="6"/>
                    </a:lnTo>
                    <a:lnTo>
                      <a:pt x="62" y="4"/>
                    </a:lnTo>
                    <a:lnTo>
                      <a:pt x="68" y="2"/>
                    </a:lnTo>
                    <a:lnTo>
                      <a:pt x="78" y="0"/>
                    </a:lnTo>
                    <a:lnTo>
                      <a:pt x="90" y="0"/>
                    </a:lnTo>
                    <a:lnTo>
                      <a:pt x="96" y="1"/>
                    </a:lnTo>
                    <a:lnTo>
                      <a:pt x="101" y="2"/>
                    </a:lnTo>
                    <a:lnTo>
                      <a:pt x="106" y="4"/>
                    </a:lnTo>
                    <a:lnTo>
                      <a:pt x="111" y="7"/>
                    </a:lnTo>
                    <a:lnTo>
                      <a:pt x="111" y="7"/>
                    </a:lnTo>
                    <a:lnTo>
                      <a:pt x="113" y="16"/>
                    </a:lnTo>
                    <a:lnTo>
                      <a:pt x="116" y="22"/>
                    </a:lnTo>
                    <a:lnTo>
                      <a:pt x="118" y="29"/>
                    </a:lnTo>
                    <a:lnTo>
                      <a:pt x="118" y="35"/>
                    </a:lnTo>
                    <a:lnTo>
                      <a:pt x="118" y="35"/>
                    </a:lnTo>
                    <a:lnTo>
                      <a:pt x="117" y="43"/>
                    </a:lnTo>
                    <a:lnTo>
                      <a:pt x="115" y="49"/>
                    </a:lnTo>
                    <a:lnTo>
                      <a:pt x="112" y="55"/>
                    </a:lnTo>
                    <a:lnTo>
                      <a:pt x="106" y="59"/>
                    </a:lnTo>
                    <a:lnTo>
                      <a:pt x="102" y="63"/>
                    </a:lnTo>
                    <a:lnTo>
                      <a:pt x="96" y="66"/>
                    </a:lnTo>
                    <a:lnTo>
                      <a:pt x="82" y="72"/>
                    </a:lnTo>
                    <a:lnTo>
                      <a:pt x="67" y="75"/>
                    </a:lnTo>
                    <a:lnTo>
                      <a:pt x="52" y="78"/>
                    </a:lnTo>
                    <a:lnTo>
                      <a:pt x="22" y="82"/>
                    </a:lnTo>
                    <a:lnTo>
                      <a:pt x="22" y="8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9" name="Freeform 152"/>
              <p:cNvSpPr/>
              <p:nvPr/>
            </p:nvSpPr>
            <p:spPr bwMode="auto">
              <a:xfrm>
                <a:off x="2479676" y="1055688"/>
                <a:ext cx="114300" cy="88900"/>
              </a:xfrm>
              <a:custGeom>
                <a:avLst/>
                <a:gdLst/>
                <a:ahLst/>
                <a:cxnLst>
                  <a:cxn ang="0">
                    <a:pos x="59" y="7"/>
                  </a:cxn>
                  <a:cxn ang="0">
                    <a:pos x="52" y="30"/>
                  </a:cxn>
                  <a:cxn ang="0">
                    <a:pos x="52" y="36"/>
                  </a:cxn>
                  <a:cxn ang="0">
                    <a:pos x="89" y="20"/>
                  </a:cxn>
                  <a:cxn ang="0">
                    <a:pos x="115" y="17"/>
                  </a:cxn>
                  <a:cxn ang="0">
                    <a:pos x="135" y="23"/>
                  </a:cxn>
                  <a:cxn ang="0">
                    <a:pos x="142" y="43"/>
                  </a:cxn>
                  <a:cxn ang="0">
                    <a:pos x="151" y="47"/>
                  </a:cxn>
                  <a:cxn ang="0">
                    <a:pos x="186" y="39"/>
                  </a:cxn>
                  <a:cxn ang="0">
                    <a:pos x="205" y="43"/>
                  </a:cxn>
                  <a:cxn ang="0">
                    <a:pos x="216" y="54"/>
                  </a:cxn>
                  <a:cxn ang="0">
                    <a:pos x="215" y="79"/>
                  </a:cxn>
                  <a:cxn ang="0">
                    <a:pos x="207" y="96"/>
                  </a:cxn>
                  <a:cxn ang="0">
                    <a:pos x="185" y="140"/>
                  </a:cxn>
                  <a:cxn ang="0">
                    <a:pos x="176" y="165"/>
                  </a:cxn>
                  <a:cxn ang="0">
                    <a:pos x="168" y="167"/>
                  </a:cxn>
                  <a:cxn ang="0">
                    <a:pos x="162" y="165"/>
                  </a:cxn>
                  <a:cxn ang="0">
                    <a:pos x="161" y="157"/>
                  </a:cxn>
                  <a:cxn ang="0">
                    <a:pos x="170" y="146"/>
                  </a:cxn>
                  <a:cxn ang="0">
                    <a:pos x="186" y="112"/>
                  </a:cxn>
                  <a:cxn ang="0">
                    <a:pos x="202" y="79"/>
                  </a:cxn>
                  <a:cxn ang="0">
                    <a:pos x="202" y="64"/>
                  </a:cxn>
                  <a:cxn ang="0">
                    <a:pos x="190" y="50"/>
                  </a:cxn>
                  <a:cxn ang="0">
                    <a:pos x="164" y="55"/>
                  </a:cxn>
                  <a:cxn ang="0">
                    <a:pos x="133" y="73"/>
                  </a:cxn>
                  <a:cxn ang="0">
                    <a:pos x="112" y="112"/>
                  </a:cxn>
                  <a:cxn ang="0">
                    <a:pos x="103" y="129"/>
                  </a:cxn>
                  <a:cxn ang="0">
                    <a:pos x="92" y="136"/>
                  </a:cxn>
                  <a:cxn ang="0">
                    <a:pos x="91" y="122"/>
                  </a:cxn>
                  <a:cxn ang="0">
                    <a:pos x="120" y="71"/>
                  </a:cxn>
                  <a:cxn ang="0">
                    <a:pos x="126" y="51"/>
                  </a:cxn>
                  <a:cxn ang="0">
                    <a:pos x="123" y="29"/>
                  </a:cxn>
                  <a:cxn ang="0">
                    <a:pos x="97" y="30"/>
                  </a:cxn>
                  <a:cxn ang="0">
                    <a:pos x="68" y="43"/>
                  </a:cxn>
                  <a:cxn ang="0">
                    <a:pos x="40" y="62"/>
                  </a:cxn>
                  <a:cxn ang="0">
                    <a:pos x="34" y="77"/>
                  </a:cxn>
                  <a:cxn ang="0">
                    <a:pos x="20" y="107"/>
                  </a:cxn>
                  <a:cxn ang="0">
                    <a:pos x="9" y="119"/>
                  </a:cxn>
                  <a:cxn ang="0">
                    <a:pos x="0" y="115"/>
                  </a:cxn>
                  <a:cxn ang="0">
                    <a:pos x="26" y="61"/>
                  </a:cxn>
                  <a:cxn ang="0">
                    <a:pos x="42" y="19"/>
                  </a:cxn>
                  <a:cxn ang="0">
                    <a:pos x="50" y="2"/>
                  </a:cxn>
                  <a:cxn ang="0">
                    <a:pos x="52" y="0"/>
                  </a:cxn>
                  <a:cxn ang="0">
                    <a:pos x="59" y="3"/>
                  </a:cxn>
                </a:cxnLst>
                <a:rect l="0" t="0" r="r" b="b"/>
                <a:pathLst>
                  <a:path w="216" h="168">
                    <a:moveTo>
                      <a:pt x="59" y="3"/>
                    </a:moveTo>
                    <a:lnTo>
                      <a:pt x="59" y="3"/>
                    </a:lnTo>
                    <a:lnTo>
                      <a:pt x="59" y="7"/>
                    </a:lnTo>
                    <a:lnTo>
                      <a:pt x="58" y="13"/>
                    </a:lnTo>
                    <a:lnTo>
                      <a:pt x="55" y="21"/>
                    </a:lnTo>
                    <a:lnTo>
                      <a:pt x="52" y="30"/>
                    </a:lnTo>
                    <a:lnTo>
                      <a:pt x="49" y="39"/>
                    </a:lnTo>
                    <a:lnTo>
                      <a:pt x="49" y="39"/>
                    </a:lnTo>
                    <a:lnTo>
                      <a:pt x="52" y="36"/>
                    </a:lnTo>
                    <a:lnTo>
                      <a:pt x="58" y="32"/>
                    </a:lnTo>
                    <a:lnTo>
                      <a:pt x="72" y="25"/>
                    </a:lnTo>
                    <a:lnTo>
                      <a:pt x="89" y="20"/>
                    </a:lnTo>
                    <a:lnTo>
                      <a:pt x="98" y="18"/>
                    </a:lnTo>
                    <a:lnTo>
                      <a:pt x="106" y="17"/>
                    </a:lnTo>
                    <a:lnTo>
                      <a:pt x="115" y="17"/>
                    </a:lnTo>
                    <a:lnTo>
                      <a:pt x="122" y="18"/>
                    </a:lnTo>
                    <a:lnTo>
                      <a:pt x="130" y="20"/>
                    </a:lnTo>
                    <a:lnTo>
                      <a:pt x="135" y="23"/>
                    </a:lnTo>
                    <a:lnTo>
                      <a:pt x="140" y="28"/>
                    </a:lnTo>
                    <a:lnTo>
                      <a:pt x="142" y="34"/>
                    </a:lnTo>
                    <a:lnTo>
                      <a:pt x="142" y="43"/>
                    </a:lnTo>
                    <a:lnTo>
                      <a:pt x="140" y="52"/>
                    </a:lnTo>
                    <a:lnTo>
                      <a:pt x="140" y="52"/>
                    </a:lnTo>
                    <a:lnTo>
                      <a:pt x="151" y="47"/>
                    </a:lnTo>
                    <a:lnTo>
                      <a:pt x="165" y="43"/>
                    </a:lnTo>
                    <a:lnTo>
                      <a:pt x="179" y="39"/>
                    </a:lnTo>
                    <a:lnTo>
                      <a:pt x="186" y="39"/>
                    </a:lnTo>
                    <a:lnTo>
                      <a:pt x="193" y="39"/>
                    </a:lnTo>
                    <a:lnTo>
                      <a:pt x="200" y="40"/>
                    </a:lnTo>
                    <a:lnTo>
                      <a:pt x="205" y="43"/>
                    </a:lnTo>
                    <a:lnTo>
                      <a:pt x="209" y="45"/>
                    </a:lnTo>
                    <a:lnTo>
                      <a:pt x="213" y="49"/>
                    </a:lnTo>
                    <a:lnTo>
                      <a:pt x="216" y="54"/>
                    </a:lnTo>
                    <a:lnTo>
                      <a:pt x="217" y="61"/>
                    </a:lnTo>
                    <a:lnTo>
                      <a:pt x="217" y="69"/>
                    </a:lnTo>
                    <a:lnTo>
                      <a:pt x="215" y="79"/>
                    </a:lnTo>
                    <a:lnTo>
                      <a:pt x="215" y="79"/>
                    </a:lnTo>
                    <a:lnTo>
                      <a:pt x="211" y="86"/>
                    </a:lnTo>
                    <a:lnTo>
                      <a:pt x="207" y="96"/>
                    </a:lnTo>
                    <a:lnTo>
                      <a:pt x="196" y="115"/>
                    </a:lnTo>
                    <a:lnTo>
                      <a:pt x="196" y="115"/>
                    </a:lnTo>
                    <a:lnTo>
                      <a:pt x="185" y="140"/>
                    </a:lnTo>
                    <a:lnTo>
                      <a:pt x="180" y="152"/>
                    </a:lnTo>
                    <a:lnTo>
                      <a:pt x="176" y="165"/>
                    </a:lnTo>
                    <a:lnTo>
                      <a:pt x="176" y="165"/>
                    </a:lnTo>
                    <a:lnTo>
                      <a:pt x="173" y="165"/>
                    </a:lnTo>
                    <a:lnTo>
                      <a:pt x="171" y="166"/>
                    </a:lnTo>
                    <a:lnTo>
                      <a:pt x="168" y="167"/>
                    </a:lnTo>
                    <a:lnTo>
                      <a:pt x="165" y="168"/>
                    </a:lnTo>
                    <a:lnTo>
                      <a:pt x="165" y="168"/>
                    </a:lnTo>
                    <a:lnTo>
                      <a:pt x="162" y="165"/>
                    </a:lnTo>
                    <a:lnTo>
                      <a:pt x="161" y="163"/>
                    </a:lnTo>
                    <a:lnTo>
                      <a:pt x="160" y="159"/>
                    </a:lnTo>
                    <a:lnTo>
                      <a:pt x="161" y="157"/>
                    </a:lnTo>
                    <a:lnTo>
                      <a:pt x="165" y="153"/>
                    </a:lnTo>
                    <a:lnTo>
                      <a:pt x="170" y="146"/>
                    </a:lnTo>
                    <a:lnTo>
                      <a:pt x="170" y="146"/>
                    </a:lnTo>
                    <a:lnTo>
                      <a:pt x="174" y="140"/>
                    </a:lnTo>
                    <a:lnTo>
                      <a:pt x="178" y="131"/>
                    </a:lnTo>
                    <a:lnTo>
                      <a:pt x="186" y="112"/>
                    </a:lnTo>
                    <a:lnTo>
                      <a:pt x="193" y="93"/>
                    </a:lnTo>
                    <a:lnTo>
                      <a:pt x="197" y="85"/>
                    </a:lnTo>
                    <a:lnTo>
                      <a:pt x="202" y="79"/>
                    </a:lnTo>
                    <a:lnTo>
                      <a:pt x="202" y="79"/>
                    </a:lnTo>
                    <a:lnTo>
                      <a:pt x="202" y="71"/>
                    </a:lnTo>
                    <a:lnTo>
                      <a:pt x="202" y="64"/>
                    </a:lnTo>
                    <a:lnTo>
                      <a:pt x="198" y="52"/>
                    </a:lnTo>
                    <a:lnTo>
                      <a:pt x="198" y="52"/>
                    </a:lnTo>
                    <a:lnTo>
                      <a:pt x="190" y="50"/>
                    </a:lnTo>
                    <a:lnTo>
                      <a:pt x="181" y="50"/>
                    </a:lnTo>
                    <a:lnTo>
                      <a:pt x="173" y="52"/>
                    </a:lnTo>
                    <a:lnTo>
                      <a:pt x="164" y="55"/>
                    </a:lnTo>
                    <a:lnTo>
                      <a:pt x="148" y="64"/>
                    </a:lnTo>
                    <a:lnTo>
                      <a:pt x="133" y="73"/>
                    </a:lnTo>
                    <a:lnTo>
                      <a:pt x="133" y="73"/>
                    </a:lnTo>
                    <a:lnTo>
                      <a:pt x="130" y="82"/>
                    </a:lnTo>
                    <a:lnTo>
                      <a:pt x="123" y="92"/>
                    </a:lnTo>
                    <a:lnTo>
                      <a:pt x="112" y="112"/>
                    </a:lnTo>
                    <a:lnTo>
                      <a:pt x="112" y="112"/>
                    </a:lnTo>
                    <a:lnTo>
                      <a:pt x="107" y="121"/>
                    </a:lnTo>
                    <a:lnTo>
                      <a:pt x="103" y="129"/>
                    </a:lnTo>
                    <a:lnTo>
                      <a:pt x="101" y="134"/>
                    </a:lnTo>
                    <a:lnTo>
                      <a:pt x="97" y="136"/>
                    </a:lnTo>
                    <a:lnTo>
                      <a:pt x="92" y="136"/>
                    </a:lnTo>
                    <a:lnTo>
                      <a:pt x="86" y="135"/>
                    </a:lnTo>
                    <a:lnTo>
                      <a:pt x="86" y="135"/>
                    </a:lnTo>
                    <a:lnTo>
                      <a:pt x="91" y="122"/>
                    </a:lnTo>
                    <a:lnTo>
                      <a:pt x="98" y="109"/>
                    </a:lnTo>
                    <a:lnTo>
                      <a:pt x="114" y="84"/>
                    </a:lnTo>
                    <a:lnTo>
                      <a:pt x="120" y="71"/>
                    </a:lnTo>
                    <a:lnTo>
                      <a:pt x="122" y="65"/>
                    </a:lnTo>
                    <a:lnTo>
                      <a:pt x="125" y="58"/>
                    </a:lnTo>
                    <a:lnTo>
                      <a:pt x="126" y="51"/>
                    </a:lnTo>
                    <a:lnTo>
                      <a:pt x="127" y="44"/>
                    </a:lnTo>
                    <a:lnTo>
                      <a:pt x="126" y="36"/>
                    </a:lnTo>
                    <a:lnTo>
                      <a:pt x="123" y="29"/>
                    </a:lnTo>
                    <a:lnTo>
                      <a:pt x="123" y="29"/>
                    </a:lnTo>
                    <a:lnTo>
                      <a:pt x="109" y="28"/>
                    </a:lnTo>
                    <a:lnTo>
                      <a:pt x="97" y="30"/>
                    </a:lnTo>
                    <a:lnTo>
                      <a:pt x="86" y="33"/>
                    </a:lnTo>
                    <a:lnTo>
                      <a:pt x="76" y="37"/>
                    </a:lnTo>
                    <a:lnTo>
                      <a:pt x="68" y="43"/>
                    </a:lnTo>
                    <a:lnTo>
                      <a:pt x="59" y="49"/>
                    </a:lnTo>
                    <a:lnTo>
                      <a:pt x="51" y="55"/>
                    </a:lnTo>
                    <a:lnTo>
                      <a:pt x="40" y="62"/>
                    </a:lnTo>
                    <a:lnTo>
                      <a:pt x="40" y="62"/>
                    </a:lnTo>
                    <a:lnTo>
                      <a:pt x="37" y="69"/>
                    </a:lnTo>
                    <a:lnTo>
                      <a:pt x="34" y="77"/>
                    </a:lnTo>
                    <a:lnTo>
                      <a:pt x="27" y="93"/>
                    </a:lnTo>
                    <a:lnTo>
                      <a:pt x="24" y="100"/>
                    </a:lnTo>
                    <a:lnTo>
                      <a:pt x="20" y="107"/>
                    </a:lnTo>
                    <a:lnTo>
                      <a:pt x="14" y="113"/>
                    </a:lnTo>
                    <a:lnTo>
                      <a:pt x="9" y="119"/>
                    </a:lnTo>
                    <a:lnTo>
                      <a:pt x="9" y="119"/>
                    </a:lnTo>
                    <a:lnTo>
                      <a:pt x="6" y="119"/>
                    </a:lnTo>
                    <a:lnTo>
                      <a:pt x="5" y="118"/>
                    </a:lnTo>
                    <a:lnTo>
                      <a:pt x="0" y="115"/>
                    </a:lnTo>
                    <a:lnTo>
                      <a:pt x="0" y="115"/>
                    </a:lnTo>
                    <a:lnTo>
                      <a:pt x="13" y="88"/>
                    </a:lnTo>
                    <a:lnTo>
                      <a:pt x="26" y="61"/>
                    </a:lnTo>
                    <a:lnTo>
                      <a:pt x="31" y="48"/>
                    </a:lnTo>
                    <a:lnTo>
                      <a:pt x="38" y="33"/>
                    </a:lnTo>
                    <a:lnTo>
                      <a:pt x="42" y="19"/>
                    </a:lnTo>
                    <a:lnTo>
                      <a:pt x="46" y="3"/>
                    </a:lnTo>
                    <a:lnTo>
                      <a:pt x="46" y="3"/>
                    </a:lnTo>
                    <a:lnTo>
                      <a:pt x="50" y="2"/>
                    </a:lnTo>
                    <a:lnTo>
                      <a:pt x="51" y="1"/>
                    </a:lnTo>
                    <a:lnTo>
                      <a:pt x="52" y="0"/>
                    </a:lnTo>
                    <a:lnTo>
                      <a:pt x="52" y="0"/>
                    </a:lnTo>
                    <a:lnTo>
                      <a:pt x="54" y="0"/>
                    </a:lnTo>
                    <a:lnTo>
                      <a:pt x="56" y="1"/>
                    </a:lnTo>
                    <a:lnTo>
                      <a:pt x="59" y="3"/>
                    </a:lnTo>
                    <a:lnTo>
                      <a:pt x="59" y="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0" name="Freeform 153"/>
              <p:cNvSpPr/>
              <p:nvPr/>
            </p:nvSpPr>
            <p:spPr bwMode="auto">
              <a:xfrm>
                <a:off x="2397126" y="1065213"/>
                <a:ext cx="57150" cy="14288"/>
              </a:xfrm>
              <a:custGeom>
                <a:avLst/>
                <a:gdLst/>
                <a:ahLst/>
                <a:cxnLst>
                  <a:cxn ang="0">
                    <a:pos x="106" y="25"/>
                  </a:cxn>
                  <a:cxn ang="0">
                    <a:pos x="106" y="25"/>
                  </a:cxn>
                  <a:cxn ang="0">
                    <a:pos x="103" y="27"/>
                  </a:cxn>
                  <a:cxn ang="0">
                    <a:pos x="100" y="27"/>
                  </a:cxn>
                  <a:cxn ang="0">
                    <a:pos x="97" y="27"/>
                  </a:cxn>
                  <a:cxn ang="0">
                    <a:pos x="93" y="26"/>
                  </a:cxn>
                  <a:cxn ang="0">
                    <a:pos x="87" y="22"/>
                  </a:cxn>
                  <a:cxn ang="0">
                    <a:pos x="80" y="19"/>
                  </a:cxn>
                  <a:cxn ang="0">
                    <a:pos x="80" y="19"/>
                  </a:cxn>
                  <a:cxn ang="0">
                    <a:pos x="77" y="19"/>
                  </a:cxn>
                  <a:cxn ang="0">
                    <a:pos x="73" y="20"/>
                  </a:cxn>
                  <a:cxn ang="0">
                    <a:pos x="70" y="21"/>
                  </a:cxn>
                  <a:cxn ang="0">
                    <a:pos x="67" y="21"/>
                  </a:cxn>
                  <a:cxn ang="0">
                    <a:pos x="67" y="21"/>
                  </a:cxn>
                  <a:cxn ang="0">
                    <a:pos x="61" y="20"/>
                  </a:cxn>
                  <a:cxn ang="0">
                    <a:pos x="56" y="18"/>
                  </a:cxn>
                  <a:cxn ang="0">
                    <a:pos x="45" y="15"/>
                  </a:cxn>
                  <a:cxn ang="0">
                    <a:pos x="45" y="15"/>
                  </a:cxn>
                  <a:cxn ang="0">
                    <a:pos x="32" y="13"/>
                  </a:cxn>
                  <a:cxn ang="0">
                    <a:pos x="19" y="12"/>
                  </a:cxn>
                  <a:cxn ang="0">
                    <a:pos x="13" y="11"/>
                  </a:cxn>
                  <a:cxn ang="0">
                    <a:pos x="8" y="9"/>
                  </a:cxn>
                  <a:cxn ang="0">
                    <a:pos x="2" y="5"/>
                  </a:cxn>
                  <a:cxn ang="0">
                    <a:pos x="0" y="1"/>
                  </a:cxn>
                  <a:cxn ang="0">
                    <a:pos x="0" y="1"/>
                  </a:cxn>
                  <a:cxn ang="0">
                    <a:pos x="3" y="1"/>
                  </a:cxn>
                  <a:cxn ang="0">
                    <a:pos x="3" y="1"/>
                  </a:cxn>
                  <a:cxn ang="0">
                    <a:pos x="13" y="0"/>
                  </a:cxn>
                  <a:cxn ang="0">
                    <a:pos x="24" y="0"/>
                  </a:cxn>
                  <a:cxn ang="0">
                    <a:pos x="34" y="1"/>
                  </a:cxn>
                  <a:cxn ang="0">
                    <a:pos x="44" y="2"/>
                  </a:cxn>
                  <a:cxn ang="0">
                    <a:pos x="63" y="7"/>
                  </a:cxn>
                  <a:cxn ang="0">
                    <a:pos x="82" y="11"/>
                  </a:cxn>
                  <a:cxn ang="0">
                    <a:pos x="82" y="11"/>
                  </a:cxn>
                  <a:cxn ang="0">
                    <a:pos x="91" y="11"/>
                  </a:cxn>
                  <a:cxn ang="0">
                    <a:pos x="99" y="13"/>
                  </a:cxn>
                  <a:cxn ang="0">
                    <a:pos x="102" y="14"/>
                  </a:cxn>
                  <a:cxn ang="0">
                    <a:pos x="104" y="16"/>
                  </a:cxn>
                  <a:cxn ang="0">
                    <a:pos x="105" y="20"/>
                  </a:cxn>
                  <a:cxn ang="0">
                    <a:pos x="106" y="25"/>
                  </a:cxn>
                  <a:cxn ang="0">
                    <a:pos x="106" y="25"/>
                  </a:cxn>
                </a:cxnLst>
                <a:rect l="0" t="0" r="r" b="b"/>
                <a:pathLst>
                  <a:path w="105" h="27">
                    <a:moveTo>
                      <a:pt x="106" y="25"/>
                    </a:moveTo>
                    <a:lnTo>
                      <a:pt x="106" y="25"/>
                    </a:lnTo>
                    <a:lnTo>
                      <a:pt x="103" y="27"/>
                    </a:lnTo>
                    <a:lnTo>
                      <a:pt x="100" y="27"/>
                    </a:lnTo>
                    <a:lnTo>
                      <a:pt x="97" y="27"/>
                    </a:lnTo>
                    <a:lnTo>
                      <a:pt x="93" y="26"/>
                    </a:lnTo>
                    <a:lnTo>
                      <a:pt x="87" y="22"/>
                    </a:lnTo>
                    <a:lnTo>
                      <a:pt x="80" y="19"/>
                    </a:lnTo>
                    <a:lnTo>
                      <a:pt x="80" y="19"/>
                    </a:lnTo>
                    <a:lnTo>
                      <a:pt x="77" y="19"/>
                    </a:lnTo>
                    <a:lnTo>
                      <a:pt x="73" y="20"/>
                    </a:lnTo>
                    <a:lnTo>
                      <a:pt x="70" y="21"/>
                    </a:lnTo>
                    <a:lnTo>
                      <a:pt x="67" y="21"/>
                    </a:lnTo>
                    <a:lnTo>
                      <a:pt x="67" y="21"/>
                    </a:lnTo>
                    <a:lnTo>
                      <a:pt x="61" y="20"/>
                    </a:lnTo>
                    <a:lnTo>
                      <a:pt x="56" y="18"/>
                    </a:lnTo>
                    <a:lnTo>
                      <a:pt x="45" y="15"/>
                    </a:lnTo>
                    <a:lnTo>
                      <a:pt x="45" y="15"/>
                    </a:lnTo>
                    <a:lnTo>
                      <a:pt x="32" y="13"/>
                    </a:lnTo>
                    <a:lnTo>
                      <a:pt x="19" y="12"/>
                    </a:lnTo>
                    <a:lnTo>
                      <a:pt x="13" y="11"/>
                    </a:lnTo>
                    <a:lnTo>
                      <a:pt x="8" y="9"/>
                    </a:lnTo>
                    <a:lnTo>
                      <a:pt x="2" y="5"/>
                    </a:lnTo>
                    <a:lnTo>
                      <a:pt x="0" y="1"/>
                    </a:lnTo>
                    <a:lnTo>
                      <a:pt x="0" y="1"/>
                    </a:lnTo>
                    <a:lnTo>
                      <a:pt x="3" y="1"/>
                    </a:lnTo>
                    <a:lnTo>
                      <a:pt x="3" y="1"/>
                    </a:lnTo>
                    <a:lnTo>
                      <a:pt x="13" y="0"/>
                    </a:lnTo>
                    <a:lnTo>
                      <a:pt x="24" y="0"/>
                    </a:lnTo>
                    <a:lnTo>
                      <a:pt x="34" y="1"/>
                    </a:lnTo>
                    <a:lnTo>
                      <a:pt x="44" y="2"/>
                    </a:lnTo>
                    <a:lnTo>
                      <a:pt x="63" y="7"/>
                    </a:lnTo>
                    <a:lnTo>
                      <a:pt x="82" y="11"/>
                    </a:lnTo>
                    <a:lnTo>
                      <a:pt x="82" y="11"/>
                    </a:lnTo>
                    <a:lnTo>
                      <a:pt x="91" y="11"/>
                    </a:lnTo>
                    <a:lnTo>
                      <a:pt x="99" y="13"/>
                    </a:lnTo>
                    <a:lnTo>
                      <a:pt x="102" y="14"/>
                    </a:lnTo>
                    <a:lnTo>
                      <a:pt x="104" y="16"/>
                    </a:lnTo>
                    <a:lnTo>
                      <a:pt x="105" y="20"/>
                    </a:lnTo>
                    <a:lnTo>
                      <a:pt x="106" y="25"/>
                    </a:lnTo>
                    <a:lnTo>
                      <a:pt x="106" y="2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1" name="Freeform 154"/>
              <p:cNvSpPr/>
              <p:nvPr/>
            </p:nvSpPr>
            <p:spPr bwMode="auto">
              <a:xfrm>
                <a:off x="2686050" y="1093788"/>
                <a:ext cx="63501" cy="69850"/>
              </a:xfrm>
              <a:custGeom>
                <a:avLst/>
                <a:gdLst/>
                <a:ahLst/>
                <a:cxnLst>
                  <a:cxn ang="0">
                    <a:pos x="118" y="22"/>
                  </a:cxn>
                  <a:cxn ang="0">
                    <a:pos x="114" y="26"/>
                  </a:cxn>
                  <a:cxn ang="0">
                    <a:pos x="106" y="28"/>
                  </a:cxn>
                  <a:cxn ang="0">
                    <a:pos x="104" y="26"/>
                  </a:cxn>
                  <a:cxn ang="0">
                    <a:pos x="102" y="21"/>
                  </a:cxn>
                  <a:cxn ang="0">
                    <a:pos x="100" y="15"/>
                  </a:cxn>
                  <a:cxn ang="0">
                    <a:pos x="98" y="12"/>
                  </a:cxn>
                  <a:cxn ang="0">
                    <a:pos x="94" y="10"/>
                  </a:cxn>
                  <a:cxn ang="0">
                    <a:pos x="76" y="11"/>
                  </a:cxn>
                  <a:cxn ang="0">
                    <a:pos x="54" y="15"/>
                  </a:cxn>
                  <a:cxn ang="0">
                    <a:pos x="40" y="20"/>
                  </a:cxn>
                  <a:cxn ang="0">
                    <a:pos x="35" y="25"/>
                  </a:cxn>
                  <a:cxn ang="0">
                    <a:pos x="26" y="33"/>
                  </a:cxn>
                  <a:cxn ang="0">
                    <a:pos x="21" y="45"/>
                  </a:cxn>
                  <a:cxn ang="0">
                    <a:pos x="14" y="71"/>
                  </a:cxn>
                  <a:cxn ang="0">
                    <a:pos x="14" y="85"/>
                  </a:cxn>
                  <a:cxn ang="0">
                    <a:pos x="17" y="98"/>
                  </a:cxn>
                  <a:cxn ang="0">
                    <a:pos x="24" y="108"/>
                  </a:cxn>
                  <a:cxn ang="0">
                    <a:pos x="35" y="115"/>
                  </a:cxn>
                  <a:cxn ang="0">
                    <a:pos x="40" y="117"/>
                  </a:cxn>
                  <a:cxn ang="0">
                    <a:pos x="57" y="119"/>
                  </a:cxn>
                  <a:cxn ang="0">
                    <a:pos x="81" y="115"/>
                  </a:cxn>
                  <a:cxn ang="0">
                    <a:pos x="102" y="106"/>
                  </a:cxn>
                  <a:cxn ang="0">
                    <a:pos x="116" y="90"/>
                  </a:cxn>
                  <a:cxn ang="0">
                    <a:pos x="118" y="94"/>
                  </a:cxn>
                  <a:cxn ang="0">
                    <a:pos x="119" y="100"/>
                  </a:cxn>
                  <a:cxn ang="0">
                    <a:pos x="117" y="107"/>
                  </a:cxn>
                  <a:cxn ang="0">
                    <a:pos x="108" y="116"/>
                  </a:cxn>
                  <a:cxn ang="0">
                    <a:pos x="91" y="126"/>
                  </a:cxn>
                  <a:cxn ang="0">
                    <a:pos x="76" y="131"/>
                  </a:cxn>
                  <a:cxn ang="0">
                    <a:pos x="69" y="132"/>
                  </a:cxn>
                  <a:cxn ang="0">
                    <a:pos x="53" y="132"/>
                  </a:cxn>
                  <a:cxn ang="0">
                    <a:pos x="39" y="129"/>
                  </a:cxn>
                  <a:cxn ang="0">
                    <a:pos x="26" y="124"/>
                  </a:cxn>
                  <a:cxn ang="0">
                    <a:pos x="15" y="115"/>
                  </a:cxn>
                  <a:cxn ang="0">
                    <a:pos x="8" y="104"/>
                  </a:cxn>
                  <a:cxn ang="0">
                    <a:pos x="2" y="91"/>
                  </a:cxn>
                  <a:cxn ang="0">
                    <a:pos x="0" y="73"/>
                  </a:cxn>
                  <a:cxn ang="0">
                    <a:pos x="1" y="65"/>
                  </a:cxn>
                  <a:cxn ang="0">
                    <a:pos x="5" y="49"/>
                  </a:cxn>
                  <a:cxn ang="0">
                    <a:pos x="13" y="33"/>
                  </a:cxn>
                  <a:cxn ang="0">
                    <a:pos x="25" y="18"/>
                  </a:cxn>
                  <a:cxn ang="0">
                    <a:pos x="40" y="7"/>
                  </a:cxn>
                  <a:cxn ang="0">
                    <a:pos x="51" y="4"/>
                  </a:cxn>
                  <a:cxn ang="0">
                    <a:pos x="75" y="0"/>
                  </a:cxn>
                  <a:cxn ang="0">
                    <a:pos x="98" y="2"/>
                  </a:cxn>
                  <a:cxn ang="0">
                    <a:pos x="107" y="6"/>
                  </a:cxn>
                  <a:cxn ang="0">
                    <a:pos x="115" y="12"/>
                  </a:cxn>
                  <a:cxn ang="0">
                    <a:pos x="118" y="22"/>
                  </a:cxn>
                </a:cxnLst>
                <a:rect l="0" t="0" r="r" b="b"/>
                <a:pathLst>
                  <a:path w="119" h="132">
                    <a:moveTo>
                      <a:pt x="118" y="22"/>
                    </a:moveTo>
                    <a:lnTo>
                      <a:pt x="118" y="22"/>
                    </a:lnTo>
                    <a:lnTo>
                      <a:pt x="117" y="24"/>
                    </a:lnTo>
                    <a:lnTo>
                      <a:pt x="114" y="26"/>
                    </a:lnTo>
                    <a:lnTo>
                      <a:pt x="111" y="27"/>
                    </a:lnTo>
                    <a:lnTo>
                      <a:pt x="106" y="28"/>
                    </a:lnTo>
                    <a:lnTo>
                      <a:pt x="106" y="28"/>
                    </a:lnTo>
                    <a:lnTo>
                      <a:pt x="104" y="26"/>
                    </a:lnTo>
                    <a:lnTo>
                      <a:pt x="103" y="25"/>
                    </a:lnTo>
                    <a:lnTo>
                      <a:pt x="102" y="21"/>
                    </a:lnTo>
                    <a:lnTo>
                      <a:pt x="101" y="17"/>
                    </a:lnTo>
                    <a:lnTo>
                      <a:pt x="100" y="15"/>
                    </a:lnTo>
                    <a:lnTo>
                      <a:pt x="98" y="12"/>
                    </a:lnTo>
                    <a:lnTo>
                      <a:pt x="98" y="12"/>
                    </a:lnTo>
                    <a:lnTo>
                      <a:pt x="96" y="12"/>
                    </a:lnTo>
                    <a:lnTo>
                      <a:pt x="94" y="10"/>
                    </a:lnTo>
                    <a:lnTo>
                      <a:pt x="94" y="10"/>
                    </a:lnTo>
                    <a:lnTo>
                      <a:pt x="76" y="11"/>
                    </a:lnTo>
                    <a:lnTo>
                      <a:pt x="60" y="12"/>
                    </a:lnTo>
                    <a:lnTo>
                      <a:pt x="54" y="15"/>
                    </a:lnTo>
                    <a:lnTo>
                      <a:pt x="46" y="17"/>
                    </a:lnTo>
                    <a:lnTo>
                      <a:pt x="40" y="20"/>
                    </a:lnTo>
                    <a:lnTo>
                      <a:pt x="35" y="25"/>
                    </a:lnTo>
                    <a:lnTo>
                      <a:pt x="35" y="25"/>
                    </a:lnTo>
                    <a:lnTo>
                      <a:pt x="30" y="28"/>
                    </a:lnTo>
                    <a:lnTo>
                      <a:pt x="26" y="33"/>
                    </a:lnTo>
                    <a:lnTo>
                      <a:pt x="23" y="38"/>
                    </a:lnTo>
                    <a:lnTo>
                      <a:pt x="21" y="45"/>
                    </a:lnTo>
                    <a:lnTo>
                      <a:pt x="16" y="57"/>
                    </a:lnTo>
                    <a:lnTo>
                      <a:pt x="14" y="71"/>
                    </a:lnTo>
                    <a:lnTo>
                      <a:pt x="14" y="79"/>
                    </a:lnTo>
                    <a:lnTo>
                      <a:pt x="14" y="85"/>
                    </a:lnTo>
                    <a:lnTo>
                      <a:pt x="15" y="92"/>
                    </a:lnTo>
                    <a:lnTo>
                      <a:pt x="17" y="98"/>
                    </a:lnTo>
                    <a:lnTo>
                      <a:pt x="21" y="103"/>
                    </a:lnTo>
                    <a:lnTo>
                      <a:pt x="24" y="108"/>
                    </a:lnTo>
                    <a:lnTo>
                      <a:pt x="29" y="112"/>
                    </a:lnTo>
                    <a:lnTo>
                      <a:pt x="35" y="115"/>
                    </a:lnTo>
                    <a:lnTo>
                      <a:pt x="35" y="115"/>
                    </a:lnTo>
                    <a:lnTo>
                      <a:pt x="40" y="117"/>
                    </a:lnTo>
                    <a:lnTo>
                      <a:pt x="45" y="118"/>
                    </a:lnTo>
                    <a:lnTo>
                      <a:pt x="57" y="119"/>
                    </a:lnTo>
                    <a:lnTo>
                      <a:pt x="69" y="118"/>
                    </a:lnTo>
                    <a:lnTo>
                      <a:pt x="81" y="115"/>
                    </a:lnTo>
                    <a:lnTo>
                      <a:pt x="92" y="111"/>
                    </a:lnTo>
                    <a:lnTo>
                      <a:pt x="102" y="106"/>
                    </a:lnTo>
                    <a:lnTo>
                      <a:pt x="111" y="98"/>
                    </a:lnTo>
                    <a:lnTo>
                      <a:pt x="116" y="90"/>
                    </a:lnTo>
                    <a:lnTo>
                      <a:pt x="116" y="90"/>
                    </a:lnTo>
                    <a:lnTo>
                      <a:pt x="118" y="94"/>
                    </a:lnTo>
                    <a:lnTo>
                      <a:pt x="119" y="97"/>
                    </a:lnTo>
                    <a:lnTo>
                      <a:pt x="119" y="100"/>
                    </a:lnTo>
                    <a:lnTo>
                      <a:pt x="119" y="103"/>
                    </a:lnTo>
                    <a:lnTo>
                      <a:pt x="117" y="107"/>
                    </a:lnTo>
                    <a:lnTo>
                      <a:pt x="115" y="110"/>
                    </a:lnTo>
                    <a:lnTo>
                      <a:pt x="108" y="116"/>
                    </a:lnTo>
                    <a:lnTo>
                      <a:pt x="100" y="122"/>
                    </a:lnTo>
                    <a:lnTo>
                      <a:pt x="91" y="126"/>
                    </a:lnTo>
                    <a:lnTo>
                      <a:pt x="84" y="129"/>
                    </a:lnTo>
                    <a:lnTo>
                      <a:pt x="76" y="131"/>
                    </a:lnTo>
                    <a:lnTo>
                      <a:pt x="76" y="131"/>
                    </a:lnTo>
                    <a:lnTo>
                      <a:pt x="69" y="132"/>
                    </a:lnTo>
                    <a:lnTo>
                      <a:pt x="60" y="132"/>
                    </a:lnTo>
                    <a:lnTo>
                      <a:pt x="53" y="132"/>
                    </a:lnTo>
                    <a:lnTo>
                      <a:pt x="45" y="131"/>
                    </a:lnTo>
                    <a:lnTo>
                      <a:pt x="39" y="129"/>
                    </a:lnTo>
                    <a:lnTo>
                      <a:pt x="31" y="127"/>
                    </a:lnTo>
                    <a:lnTo>
                      <a:pt x="26" y="124"/>
                    </a:lnTo>
                    <a:lnTo>
                      <a:pt x="21" y="119"/>
                    </a:lnTo>
                    <a:lnTo>
                      <a:pt x="15" y="115"/>
                    </a:lnTo>
                    <a:lnTo>
                      <a:pt x="11" y="110"/>
                    </a:lnTo>
                    <a:lnTo>
                      <a:pt x="8" y="104"/>
                    </a:lnTo>
                    <a:lnTo>
                      <a:pt x="5" y="97"/>
                    </a:lnTo>
                    <a:lnTo>
                      <a:pt x="2" y="91"/>
                    </a:lnTo>
                    <a:lnTo>
                      <a:pt x="1" y="82"/>
                    </a:lnTo>
                    <a:lnTo>
                      <a:pt x="0" y="73"/>
                    </a:lnTo>
                    <a:lnTo>
                      <a:pt x="1" y="65"/>
                    </a:lnTo>
                    <a:lnTo>
                      <a:pt x="1" y="65"/>
                    </a:lnTo>
                    <a:lnTo>
                      <a:pt x="2" y="56"/>
                    </a:lnTo>
                    <a:lnTo>
                      <a:pt x="5" y="49"/>
                    </a:lnTo>
                    <a:lnTo>
                      <a:pt x="9" y="40"/>
                    </a:lnTo>
                    <a:lnTo>
                      <a:pt x="13" y="33"/>
                    </a:lnTo>
                    <a:lnTo>
                      <a:pt x="18" y="25"/>
                    </a:lnTo>
                    <a:lnTo>
                      <a:pt x="25" y="18"/>
                    </a:lnTo>
                    <a:lnTo>
                      <a:pt x="32" y="12"/>
                    </a:lnTo>
                    <a:lnTo>
                      <a:pt x="40" y="7"/>
                    </a:lnTo>
                    <a:lnTo>
                      <a:pt x="40" y="7"/>
                    </a:lnTo>
                    <a:lnTo>
                      <a:pt x="51" y="4"/>
                    </a:lnTo>
                    <a:lnTo>
                      <a:pt x="62" y="1"/>
                    </a:lnTo>
                    <a:lnTo>
                      <a:pt x="75" y="0"/>
                    </a:lnTo>
                    <a:lnTo>
                      <a:pt x="87" y="0"/>
                    </a:lnTo>
                    <a:lnTo>
                      <a:pt x="98" y="2"/>
                    </a:lnTo>
                    <a:lnTo>
                      <a:pt x="103" y="4"/>
                    </a:lnTo>
                    <a:lnTo>
                      <a:pt x="107" y="6"/>
                    </a:lnTo>
                    <a:lnTo>
                      <a:pt x="112" y="9"/>
                    </a:lnTo>
                    <a:lnTo>
                      <a:pt x="115" y="12"/>
                    </a:lnTo>
                    <a:lnTo>
                      <a:pt x="117" y="17"/>
                    </a:lnTo>
                    <a:lnTo>
                      <a:pt x="118" y="22"/>
                    </a:lnTo>
                    <a:lnTo>
                      <a:pt x="118" y="2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2" name="Freeform 155"/>
              <p:cNvSpPr>
                <a:spLocks noEditPoints="1"/>
              </p:cNvSpPr>
              <p:nvPr/>
            </p:nvSpPr>
            <p:spPr bwMode="auto">
              <a:xfrm>
                <a:off x="2071688" y="881063"/>
                <a:ext cx="871538" cy="463550"/>
              </a:xfrm>
              <a:custGeom>
                <a:avLst/>
                <a:gdLst/>
                <a:ahLst/>
                <a:cxnLst>
                  <a:cxn ang="0">
                    <a:pos x="183" y="382"/>
                  </a:cxn>
                  <a:cxn ang="0">
                    <a:pos x="153" y="348"/>
                  </a:cxn>
                  <a:cxn ang="0">
                    <a:pos x="98" y="335"/>
                  </a:cxn>
                  <a:cxn ang="0">
                    <a:pos x="153" y="232"/>
                  </a:cxn>
                  <a:cxn ang="0">
                    <a:pos x="235" y="258"/>
                  </a:cxn>
                  <a:cxn ang="0">
                    <a:pos x="207" y="213"/>
                  </a:cxn>
                  <a:cxn ang="0">
                    <a:pos x="145" y="196"/>
                  </a:cxn>
                  <a:cxn ang="0">
                    <a:pos x="202" y="123"/>
                  </a:cxn>
                  <a:cxn ang="0">
                    <a:pos x="246" y="152"/>
                  </a:cxn>
                  <a:cxn ang="0">
                    <a:pos x="268" y="82"/>
                  </a:cxn>
                  <a:cxn ang="0">
                    <a:pos x="207" y="66"/>
                  </a:cxn>
                  <a:cxn ang="0">
                    <a:pos x="586" y="64"/>
                  </a:cxn>
                  <a:cxn ang="0">
                    <a:pos x="974" y="140"/>
                  </a:cxn>
                  <a:cxn ang="0">
                    <a:pos x="1637" y="309"/>
                  </a:cxn>
                  <a:cxn ang="0">
                    <a:pos x="1477" y="640"/>
                  </a:cxn>
                  <a:cxn ang="0">
                    <a:pos x="1356" y="868"/>
                  </a:cxn>
                  <a:cxn ang="0">
                    <a:pos x="929" y="811"/>
                  </a:cxn>
                  <a:cxn ang="0">
                    <a:pos x="583" y="739"/>
                  </a:cxn>
                  <a:cxn ang="0">
                    <a:pos x="124" y="634"/>
                  </a:cxn>
                  <a:cxn ang="0">
                    <a:pos x="18" y="563"/>
                  </a:cxn>
                  <a:cxn ang="0">
                    <a:pos x="108" y="506"/>
                  </a:cxn>
                  <a:cxn ang="0">
                    <a:pos x="156" y="484"/>
                  </a:cxn>
                  <a:cxn ang="0">
                    <a:pos x="101" y="475"/>
                  </a:cxn>
                  <a:cxn ang="0">
                    <a:pos x="64" y="435"/>
                  </a:cxn>
                  <a:cxn ang="0">
                    <a:pos x="106" y="455"/>
                  </a:cxn>
                  <a:cxn ang="0">
                    <a:pos x="171" y="482"/>
                  </a:cxn>
                  <a:cxn ang="0">
                    <a:pos x="89" y="517"/>
                  </a:cxn>
                  <a:cxn ang="0">
                    <a:pos x="40" y="593"/>
                  </a:cxn>
                  <a:cxn ang="0">
                    <a:pos x="599" y="730"/>
                  </a:cxn>
                  <a:cxn ang="0">
                    <a:pos x="1098" y="818"/>
                  </a:cxn>
                  <a:cxn ang="0">
                    <a:pos x="1251" y="782"/>
                  </a:cxn>
                  <a:cxn ang="0">
                    <a:pos x="1171" y="710"/>
                  </a:cxn>
                  <a:cxn ang="0">
                    <a:pos x="1133" y="701"/>
                  </a:cxn>
                  <a:cxn ang="0">
                    <a:pos x="1003" y="739"/>
                  </a:cxn>
                  <a:cxn ang="0">
                    <a:pos x="962" y="666"/>
                  </a:cxn>
                  <a:cxn ang="0">
                    <a:pos x="1098" y="611"/>
                  </a:cxn>
                  <a:cxn ang="0">
                    <a:pos x="1185" y="681"/>
                  </a:cxn>
                  <a:cxn ang="0">
                    <a:pos x="1257" y="577"/>
                  </a:cxn>
                  <a:cxn ang="0">
                    <a:pos x="1258" y="611"/>
                  </a:cxn>
                  <a:cxn ang="0">
                    <a:pos x="1338" y="516"/>
                  </a:cxn>
                  <a:cxn ang="0">
                    <a:pos x="1448" y="495"/>
                  </a:cxn>
                  <a:cxn ang="0">
                    <a:pos x="1567" y="438"/>
                  </a:cxn>
                  <a:cxn ang="0">
                    <a:pos x="1482" y="272"/>
                  </a:cxn>
                  <a:cxn ang="0">
                    <a:pos x="1434" y="258"/>
                  </a:cxn>
                  <a:cxn ang="0">
                    <a:pos x="1313" y="222"/>
                  </a:cxn>
                  <a:cxn ang="0">
                    <a:pos x="1162" y="188"/>
                  </a:cxn>
                  <a:cxn ang="0">
                    <a:pos x="827" y="126"/>
                  </a:cxn>
                  <a:cxn ang="0">
                    <a:pos x="526" y="61"/>
                  </a:cxn>
                  <a:cxn ang="0">
                    <a:pos x="243" y="76"/>
                  </a:cxn>
                  <a:cxn ang="0">
                    <a:pos x="298" y="120"/>
                  </a:cxn>
                  <a:cxn ang="0">
                    <a:pos x="222" y="145"/>
                  </a:cxn>
                  <a:cxn ang="0">
                    <a:pos x="188" y="185"/>
                  </a:cxn>
                  <a:cxn ang="0">
                    <a:pos x="258" y="214"/>
                  </a:cxn>
                  <a:cxn ang="0">
                    <a:pos x="194" y="279"/>
                  </a:cxn>
                  <a:cxn ang="0">
                    <a:pos x="143" y="332"/>
                  </a:cxn>
                  <a:cxn ang="0">
                    <a:pos x="208" y="373"/>
                  </a:cxn>
                  <a:cxn ang="0">
                    <a:pos x="134" y="378"/>
                  </a:cxn>
                  <a:cxn ang="0">
                    <a:pos x="1358" y="626"/>
                  </a:cxn>
                  <a:cxn ang="0">
                    <a:pos x="1416" y="538"/>
                  </a:cxn>
                  <a:cxn ang="0">
                    <a:pos x="1340" y="633"/>
                  </a:cxn>
                  <a:cxn ang="0">
                    <a:pos x="1298" y="723"/>
                  </a:cxn>
                  <a:cxn ang="0">
                    <a:pos x="1440" y="650"/>
                  </a:cxn>
                </a:cxnLst>
                <a:rect l="0" t="0" r="r" b="b"/>
                <a:pathLst>
                  <a:path w="1647" h="876">
                    <a:moveTo>
                      <a:pt x="98" y="356"/>
                    </a:moveTo>
                    <a:lnTo>
                      <a:pt x="98" y="356"/>
                    </a:lnTo>
                    <a:lnTo>
                      <a:pt x="112" y="357"/>
                    </a:lnTo>
                    <a:lnTo>
                      <a:pt x="125" y="359"/>
                    </a:lnTo>
                    <a:lnTo>
                      <a:pt x="139" y="362"/>
                    </a:lnTo>
                    <a:lnTo>
                      <a:pt x="153" y="366"/>
                    </a:lnTo>
                    <a:lnTo>
                      <a:pt x="153" y="366"/>
                    </a:lnTo>
                    <a:lnTo>
                      <a:pt x="152" y="375"/>
                    </a:lnTo>
                    <a:lnTo>
                      <a:pt x="153" y="382"/>
                    </a:lnTo>
                    <a:lnTo>
                      <a:pt x="155" y="387"/>
                    </a:lnTo>
                    <a:lnTo>
                      <a:pt x="157" y="389"/>
                    </a:lnTo>
                    <a:lnTo>
                      <a:pt x="161" y="391"/>
                    </a:lnTo>
                    <a:lnTo>
                      <a:pt x="167" y="390"/>
                    </a:lnTo>
                    <a:lnTo>
                      <a:pt x="172" y="389"/>
                    </a:lnTo>
                    <a:lnTo>
                      <a:pt x="177" y="386"/>
                    </a:lnTo>
                    <a:lnTo>
                      <a:pt x="183" y="382"/>
                    </a:lnTo>
                    <a:lnTo>
                      <a:pt x="188" y="378"/>
                    </a:lnTo>
                    <a:lnTo>
                      <a:pt x="192" y="373"/>
                    </a:lnTo>
                    <a:lnTo>
                      <a:pt x="197" y="367"/>
                    </a:lnTo>
                    <a:lnTo>
                      <a:pt x="200" y="361"/>
                    </a:lnTo>
                    <a:lnTo>
                      <a:pt x="201" y="354"/>
                    </a:lnTo>
                    <a:lnTo>
                      <a:pt x="202" y="348"/>
                    </a:lnTo>
                    <a:lnTo>
                      <a:pt x="201" y="342"/>
                    </a:lnTo>
                    <a:lnTo>
                      <a:pt x="201" y="342"/>
                    </a:lnTo>
                    <a:lnTo>
                      <a:pt x="198" y="335"/>
                    </a:lnTo>
                    <a:lnTo>
                      <a:pt x="192" y="331"/>
                    </a:lnTo>
                    <a:lnTo>
                      <a:pt x="179" y="321"/>
                    </a:lnTo>
                    <a:lnTo>
                      <a:pt x="179" y="321"/>
                    </a:lnTo>
                    <a:lnTo>
                      <a:pt x="175" y="322"/>
                    </a:lnTo>
                    <a:lnTo>
                      <a:pt x="171" y="326"/>
                    </a:lnTo>
                    <a:lnTo>
                      <a:pt x="164" y="332"/>
                    </a:lnTo>
                    <a:lnTo>
                      <a:pt x="153" y="348"/>
                    </a:lnTo>
                    <a:lnTo>
                      <a:pt x="153" y="348"/>
                    </a:lnTo>
                    <a:lnTo>
                      <a:pt x="148" y="348"/>
                    </a:lnTo>
                    <a:lnTo>
                      <a:pt x="145" y="347"/>
                    </a:lnTo>
                    <a:lnTo>
                      <a:pt x="141" y="346"/>
                    </a:lnTo>
                    <a:lnTo>
                      <a:pt x="138" y="344"/>
                    </a:lnTo>
                    <a:lnTo>
                      <a:pt x="132" y="339"/>
                    </a:lnTo>
                    <a:lnTo>
                      <a:pt x="129" y="337"/>
                    </a:lnTo>
                    <a:lnTo>
                      <a:pt x="126" y="336"/>
                    </a:lnTo>
                    <a:lnTo>
                      <a:pt x="126" y="336"/>
                    </a:lnTo>
                    <a:lnTo>
                      <a:pt x="123" y="336"/>
                    </a:lnTo>
                    <a:lnTo>
                      <a:pt x="118" y="337"/>
                    </a:lnTo>
                    <a:lnTo>
                      <a:pt x="112" y="338"/>
                    </a:lnTo>
                    <a:lnTo>
                      <a:pt x="108" y="338"/>
                    </a:lnTo>
                    <a:lnTo>
                      <a:pt x="104" y="338"/>
                    </a:lnTo>
                    <a:lnTo>
                      <a:pt x="101" y="337"/>
                    </a:lnTo>
                    <a:lnTo>
                      <a:pt x="98" y="335"/>
                    </a:lnTo>
                    <a:lnTo>
                      <a:pt x="98" y="335"/>
                    </a:lnTo>
                    <a:lnTo>
                      <a:pt x="97" y="332"/>
                    </a:lnTo>
                    <a:lnTo>
                      <a:pt x="97" y="329"/>
                    </a:lnTo>
                    <a:lnTo>
                      <a:pt x="99" y="321"/>
                    </a:lnTo>
                    <a:lnTo>
                      <a:pt x="100" y="315"/>
                    </a:lnTo>
                    <a:lnTo>
                      <a:pt x="100" y="312"/>
                    </a:lnTo>
                    <a:lnTo>
                      <a:pt x="99" y="308"/>
                    </a:lnTo>
                    <a:lnTo>
                      <a:pt x="99" y="308"/>
                    </a:lnTo>
                    <a:lnTo>
                      <a:pt x="107" y="301"/>
                    </a:lnTo>
                    <a:lnTo>
                      <a:pt x="113" y="292"/>
                    </a:lnTo>
                    <a:lnTo>
                      <a:pt x="118" y="283"/>
                    </a:lnTo>
                    <a:lnTo>
                      <a:pt x="123" y="273"/>
                    </a:lnTo>
                    <a:lnTo>
                      <a:pt x="131" y="251"/>
                    </a:lnTo>
                    <a:lnTo>
                      <a:pt x="139" y="229"/>
                    </a:lnTo>
                    <a:lnTo>
                      <a:pt x="139" y="229"/>
                    </a:lnTo>
                    <a:lnTo>
                      <a:pt x="153" y="232"/>
                    </a:lnTo>
                    <a:lnTo>
                      <a:pt x="169" y="235"/>
                    </a:lnTo>
                    <a:lnTo>
                      <a:pt x="201" y="239"/>
                    </a:lnTo>
                    <a:lnTo>
                      <a:pt x="201" y="239"/>
                    </a:lnTo>
                    <a:lnTo>
                      <a:pt x="195" y="245"/>
                    </a:lnTo>
                    <a:lnTo>
                      <a:pt x="192" y="252"/>
                    </a:lnTo>
                    <a:lnTo>
                      <a:pt x="192" y="258"/>
                    </a:lnTo>
                    <a:lnTo>
                      <a:pt x="194" y="263"/>
                    </a:lnTo>
                    <a:lnTo>
                      <a:pt x="198" y="268"/>
                    </a:lnTo>
                    <a:lnTo>
                      <a:pt x="203" y="271"/>
                    </a:lnTo>
                    <a:lnTo>
                      <a:pt x="210" y="272"/>
                    </a:lnTo>
                    <a:lnTo>
                      <a:pt x="219" y="270"/>
                    </a:lnTo>
                    <a:lnTo>
                      <a:pt x="219" y="270"/>
                    </a:lnTo>
                    <a:lnTo>
                      <a:pt x="223" y="269"/>
                    </a:lnTo>
                    <a:lnTo>
                      <a:pt x="228" y="266"/>
                    </a:lnTo>
                    <a:lnTo>
                      <a:pt x="232" y="262"/>
                    </a:lnTo>
                    <a:lnTo>
                      <a:pt x="235" y="258"/>
                    </a:lnTo>
                    <a:lnTo>
                      <a:pt x="240" y="247"/>
                    </a:lnTo>
                    <a:lnTo>
                      <a:pt x="244" y="237"/>
                    </a:lnTo>
                    <a:lnTo>
                      <a:pt x="245" y="226"/>
                    </a:lnTo>
                    <a:lnTo>
                      <a:pt x="245" y="221"/>
                    </a:lnTo>
                    <a:lnTo>
                      <a:pt x="244" y="215"/>
                    </a:lnTo>
                    <a:lnTo>
                      <a:pt x="243" y="211"/>
                    </a:lnTo>
                    <a:lnTo>
                      <a:pt x="240" y="208"/>
                    </a:lnTo>
                    <a:lnTo>
                      <a:pt x="237" y="205"/>
                    </a:lnTo>
                    <a:lnTo>
                      <a:pt x="234" y="202"/>
                    </a:lnTo>
                    <a:lnTo>
                      <a:pt x="234" y="202"/>
                    </a:lnTo>
                    <a:lnTo>
                      <a:pt x="230" y="201"/>
                    </a:lnTo>
                    <a:lnTo>
                      <a:pt x="225" y="201"/>
                    </a:lnTo>
                    <a:lnTo>
                      <a:pt x="222" y="203"/>
                    </a:lnTo>
                    <a:lnTo>
                      <a:pt x="219" y="206"/>
                    </a:lnTo>
                    <a:lnTo>
                      <a:pt x="212" y="211"/>
                    </a:lnTo>
                    <a:lnTo>
                      <a:pt x="207" y="213"/>
                    </a:lnTo>
                    <a:lnTo>
                      <a:pt x="202" y="215"/>
                    </a:lnTo>
                    <a:lnTo>
                      <a:pt x="202" y="215"/>
                    </a:lnTo>
                    <a:lnTo>
                      <a:pt x="198" y="215"/>
                    </a:lnTo>
                    <a:lnTo>
                      <a:pt x="194" y="215"/>
                    </a:lnTo>
                    <a:lnTo>
                      <a:pt x="187" y="212"/>
                    </a:lnTo>
                    <a:lnTo>
                      <a:pt x="180" y="208"/>
                    </a:lnTo>
                    <a:lnTo>
                      <a:pt x="176" y="207"/>
                    </a:lnTo>
                    <a:lnTo>
                      <a:pt x="172" y="206"/>
                    </a:lnTo>
                    <a:lnTo>
                      <a:pt x="172" y="206"/>
                    </a:lnTo>
                    <a:lnTo>
                      <a:pt x="168" y="206"/>
                    </a:lnTo>
                    <a:lnTo>
                      <a:pt x="164" y="206"/>
                    </a:lnTo>
                    <a:lnTo>
                      <a:pt x="156" y="207"/>
                    </a:lnTo>
                    <a:lnTo>
                      <a:pt x="152" y="207"/>
                    </a:lnTo>
                    <a:lnTo>
                      <a:pt x="148" y="205"/>
                    </a:lnTo>
                    <a:lnTo>
                      <a:pt x="146" y="201"/>
                    </a:lnTo>
                    <a:lnTo>
                      <a:pt x="145" y="196"/>
                    </a:lnTo>
                    <a:lnTo>
                      <a:pt x="145" y="196"/>
                    </a:lnTo>
                    <a:lnTo>
                      <a:pt x="145" y="191"/>
                    </a:lnTo>
                    <a:lnTo>
                      <a:pt x="148" y="187"/>
                    </a:lnTo>
                    <a:lnTo>
                      <a:pt x="158" y="182"/>
                    </a:lnTo>
                    <a:lnTo>
                      <a:pt x="158" y="182"/>
                    </a:lnTo>
                    <a:lnTo>
                      <a:pt x="164" y="167"/>
                    </a:lnTo>
                    <a:lnTo>
                      <a:pt x="171" y="153"/>
                    </a:lnTo>
                    <a:lnTo>
                      <a:pt x="177" y="139"/>
                    </a:lnTo>
                    <a:lnTo>
                      <a:pt x="178" y="132"/>
                    </a:lnTo>
                    <a:lnTo>
                      <a:pt x="179" y="123"/>
                    </a:lnTo>
                    <a:lnTo>
                      <a:pt x="179" y="123"/>
                    </a:lnTo>
                    <a:lnTo>
                      <a:pt x="183" y="121"/>
                    </a:lnTo>
                    <a:lnTo>
                      <a:pt x="186" y="120"/>
                    </a:lnTo>
                    <a:lnTo>
                      <a:pt x="190" y="120"/>
                    </a:lnTo>
                    <a:lnTo>
                      <a:pt x="193" y="121"/>
                    </a:lnTo>
                    <a:lnTo>
                      <a:pt x="202" y="123"/>
                    </a:lnTo>
                    <a:lnTo>
                      <a:pt x="207" y="124"/>
                    </a:lnTo>
                    <a:lnTo>
                      <a:pt x="212" y="125"/>
                    </a:lnTo>
                    <a:lnTo>
                      <a:pt x="212" y="125"/>
                    </a:lnTo>
                    <a:lnTo>
                      <a:pt x="218" y="123"/>
                    </a:lnTo>
                    <a:lnTo>
                      <a:pt x="224" y="121"/>
                    </a:lnTo>
                    <a:lnTo>
                      <a:pt x="231" y="119"/>
                    </a:lnTo>
                    <a:lnTo>
                      <a:pt x="234" y="119"/>
                    </a:lnTo>
                    <a:lnTo>
                      <a:pt x="237" y="120"/>
                    </a:lnTo>
                    <a:lnTo>
                      <a:pt x="237" y="120"/>
                    </a:lnTo>
                    <a:lnTo>
                      <a:pt x="240" y="123"/>
                    </a:lnTo>
                    <a:lnTo>
                      <a:pt x="243" y="126"/>
                    </a:lnTo>
                    <a:lnTo>
                      <a:pt x="244" y="130"/>
                    </a:lnTo>
                    <a:lnTo>
                      <a:pt x="243" y="134"/>
                    </a:lnTo>
                    <a:lnTo>
                      <a:pt x="243" y="142"/>
                    </a:lnTo>
                    <a:lnTo>
                      <a:pt x="244" y="147"/>
                    </a:lnTo>
                    <a:lnTo>
                      <a:pt x="246" y="152"/>
                    </a:lnTo>
                    <a:lnTo>
                      <a:pt x="246" y="152"/>
                    </a:lnTo>
                    <a:lnTo>
                      <a:pt x="253" y="151"/>
                    </a:lnTo>
                    <a:lnTo>
                      <a:pt x="260" y="149"/>
                    </a:lnTo>
                    <a:lnTo>
                      <a:pt x="265" y="146"/>
                    </a:lnTo>
                    <a:lnTo>
                      <a:pt x="269" y="142"/>
                    </a:lnTo>
                    <a:lnTo>
                      <a:pt x="274" y="137"/>
                    </a:lnTo>
                    <a:lnTo>
                      <a:pt x="277" y="133"/>
                    </a:lnTo>
                    <a:lnTo>
                      <a:pt x="279" y="126"/>
                    </a:lnTo>
                    <a:lnTo>
                      <a:pt x="280" y="120"/>
                    </a:lnTo>
                    <a:lnTo>
                      <a:pt x="281" y="115"/>
                    </a:lnTo>
                    <a:lnTo>
                      <a:pt x="281" y="108"/>
                    </a:lnTo>
                    <a:lnTo>
                      <a:pt x="280" y="102"/>
                    </a:lnTo>
                    <a:lnTo>
                      <a:pt x="279" y="96"/>
                    </a:lnTo>
                    <a:lnTo>
                      <a:pt x="276" y="91"/>
                    </a:lnTo>
                    <a:lnTo>
                      <a:pt x="273" y="86"/>
                    </a:lnTo>
                    <a:lnTo>
                      <a:pt x="268" y="82"/>
                    </a:lnTo>
                    <a:lnTo>
                      <a:pt x="264" y="79"/>
                    </a:lnTo>
                    <a:lnTo>
                      <a:pt x="264" y="79"/>
                    </a:lnTo>
                    <a:lnTo>
                      <a:pt x="260" y="80"/>
                    </a:lnTo>
                    <a:lnTo>
                      <a:pt x="256" y="82"/>
                    </a:lnTo>
                    <a:lnTo>
                      <a:pt x="252" y="88"/>
                    </a:lnTo>
                    <a:lnTo>
                      <a:pt x="248" y="94"/>
                    </a:lnTo>
                    <a:lnTo>
                      <a:pt x="243" y="100"/>
                    </a:lnTo>
                    <a:lnTo>
                      <a:pt x="243" y="100"/>
                    </a:lnTo>
                    <a:lnTo>
                      <a:pt x="218" y="94"/>
                    </a:lnTo>
                    <a:lnTo>
                      <a:pt x="206" y="92"/>
                    </a:lnTo>
                    <a:lnTo>
                      <a:pt x="195" y="89"/>
                    </a:lnTo>
                    <a:lnTo>
                      <a:pt x="195" y="89"/>
                    </a:lnTo>
                    <a:lnTo>
                      <a:pt x="197" y="84"/>
                    </a:lnTo>
                    <a:lnTo>
                      <a:pt x="198" y="78"/>
                    </a:lnTo>
                    <a:lnTo>
                      <a:pt x="202" y="72"/>
                    </a:lnTo>
                    <a:lnTo>
                      <a:pt x="207" y="66"/>
                    </a:lnTo>
                    <a:lnTo>
                      <a:pt x="212" y="60"/>
                    </a:lnTo>
                    <a:lnTo>
                      <a:pt x="212" y="60"/>
                    </a:lnTo>
                    <a:lnTo>
                      <a:pt x="216" y="42"/>
                    </a:lnTo>
                    <a:lnTo>
                      <a:pt x="221" y="28"/>
                    </a:lnTo>
                    <a:lnTo>
                      <a:pt x="227" y="15"/>
                    </a:lnTo>
                    <a:lnTo>
                      <a:pt x="232" y="0"/>
                    </a:lnTo>
                    <a:lnTo>
                      <a:pt x="232" y="0"/>
                    </a:lnTo>
                    <a:lnTo>
                      <a:pt x="267" y="4"/>
                    </a:lnTo>
                    <a:lnTo>
                      <a:pt x="303" y="10"/>
                    </a:lnTo>
                    <a:lnTo>
                      <a:pt x="373" y="21"/>
                    </a:lnTo>
                    <a:lnTo>
                      <a:pt x="444" y="34"/>
                    </a:lnTo>
                    <a:lnTo>
                      <a:pt x="513" y="47"/>
                    </a:lnTo>
                    <a:lnTo>
                      <a:pt x="513" y="47"/>
                    </a:lnTo>
                    <a:lnTo>
                      <a:pt x="532" y="50"/>
                    </a:lnTo>
                    <a:lnTo>
                      <a:pt x="550" y="55"/>
                    </a:lnTo>
                    <a:lnTo>
                      <a:pt x="586" y="64"/>
                    </a:lnTo>
                    <a:lnTo>
                      <a:pt x="622" y="73"/>
                    </a:lnTo>
                    <a:lnTo>
                      <a:pt x="657" y="80"/>
                    </a:lnTo>
                    <a:lnTo>
                      <a:pt x="657" y="80"/>
                    </a:lnTo>
                    <a:lnTo>
                      <a:pt x="694" y="88"/>
                    </a:lnTo>
                    <a:lnTo>
                      <a:pt x="731" y="95"/>
                    </a:lnTo>
                    <a:lnTo>
                      <a:pt x="801" y="110"/>
                    </a:lnTo>
                    <a:lnTo>
                      <a:pt x="801" y="110"/>
                    </a:lnTo>
                    <a:lnTo>
                      <a:pt x="813" y="112"/>
                    </a:lnTo>
                    <a:lnTo>
                      <a:pt x="825" y="112"/>
                    </a:lnTo>
                    <a:lnTo>
                      <a:pt x="837" y="115"/>
                    </a:lnTo>
                    <a:lnTo>
                      <a:pt x="843" y="117"/>
                    </a:lnTo>
                    <a:lnTo>
                      <a:pt x="849" y="120"/>
                    </a:lnTo>
                    <a:lnTo>
                      <a:pt x="849" y="120"/>
                    </a:lnTo>
                    <a:lnTo>
                      <a:pt x="880" y="124"/>
                    </a:lnTo>
                    <a:lnTo>
                      <a:pt x="911" y="129"/>
                    </a:lnTo>
                    <a:lnTo>
                      <a:pt x="974" y="140"/>
                    </a:lnTo>
                    <a:lnTo>
                      <a:pt x="1038" y="151"/>
                    </a:lnTo>
                    <a:lnTo>
                      <a:pt x="1070" y="156"/>
                    </a:lnTo>
                    <a:lnTo>
                      <a:pt x="1101" y="160"/>
                    </a:lnTo>
                    <a:lnTo>
                      <a:pt x="1101" y="160"/>
                    </a:lnTo>
                    <a:lnTo>
                      <a:pt x="1167" y="173"/>
                    </a:lnTo>
                    <a:lnTo>
                      <a:pt x="1231" y="190"/>
                    </a:lnTo>
                    <a:lnTo>
                      <a:pt x="1295" y="208"/>
                    </a:lnTo>
                    <a:lnTo>
                      <a:pt x="1359" y="226"/>
                    </a:lnTo>
                    <a:lnTo>
                      <a:pt x="1486" y="263"/>
                    </a:lnTo>
                    <a:lnTo>
                      <a:pt x="1549" y="283"/>
                    </a:lnTo>
                    <a:lnTo>
                      <a:pt x="1612" y="300"/>
                    </a:lnTo>
                    <a:lnTo>
                      <a:pt x="1612" y="300"/>
                    </a:lnTo>
                    <a:lnTo>
                      <a:pt x="1617" y="303"/>
                    </a:lnTo>
                    <a:lnTo>
                      <a:pt x="1622" y="305"/>
                    </a:lnTo>
                    <a:lnTo>
                      <a:pt x="1632" y="308"/>
                    </a:lnTo>
                    <a:lnTo>
                      <a:pt x="1637" y="309"/>
                    </a:lnTo>
                    <a:lnTo>
                      <a:pt x="1641" y="312"/>
                    </a:lnTo>
                    <a:lnTo>
                      <a:pt x="1645" y="315"/>
                    </a:lnTo>
                    <a:lnTo>
                      <a:pt x="1647" y="319"/>
                    </a:lnTo>
                    <a:lnTo>
                      <a:pt x="1647" y="319"/>
                    </a:lnTo>
                    <a:lnTo>
                      <a:pt x="1645" y="323"/>
                    </a:lnTo>
                    <a:lnTo>
                      <a:pt x="1642" y="327"/>
                    </a:lnTo>
                    <a:lnTo>
                      <a:pt x="1639" y="329"/>
                    </a:lnTo>
                    <a:lnTo>
                      <a:pt x="1634" y="331"/>
                    </a:lnTo>
                    <a:lnTo>
                      <a:pt x="1634" y="331"/>
                    </a:lnTo>
                    <a:lnTo>
                      <a:pt x="1597" y="402"/>
                    </a:lnTo>
                    <a:lnTo>
                      <a:pt x="1561" y="472"/>
                    </a:lnTo>
                    <a:lnTo>
                      <a:pt x="1525" y="544"/>
                    </a:lnTo>
                    <a:lnTo>
                      <a:pt x="1489" y="618"/>
                    </a:lnTo>
                    <a:lnTo>
                      <a:pt x="1489" y="618"/>
                    </a:lnTo>
                    <a:lnTo>
                      <a:pt x="1484" y="630"/>
                    </a:lnTo>
                    <a:lnTo>
                      <a:pt x="1477" y="640"/>
                    </a:lnTo>
                    <a:lnTo>
                      <a:pt x="1464" y="663"/>
                    </a:lnTo>
                    <a:lnTo>
                      <a:pt x="1464" y="663"/>
                    </a:lnTo>
                    <a:lnTo>
                      <a:pt x="1452" y="685"/>
                    </a:lnTo>
                    <a:lnTo>
                      <a:pt x="1442" y="708"/>
                    </a:lnTo>
                    <a:lnTo>
                      <a:pt x="1431" y="731"/>
                    </a:lnTo>
                    <a:lnTo>
                      <a:pt x="1419" y="754"/>
                    </a:lnTo>
                    <a:lnTo>
                      <a:pt x="1419" y="754"/>
                    </a:lnTo>
                    <a:lnTo>
                      <a:pt x="1406" y="776"/>
                    </a:lnTo>
                    <a:lnTo>
                      <a:pt x="1400" y="787"/>
                    </a:lnTo>
                    <a:lnTo>
                      <a:pt x="1395" y="799"/>
                    </a:lnTo>
                    <a:lnTo>
                      <a:pt x="1395" y="799"/>
                    </a:lnTo>
                    <a:lnTo>
                      <a:pt x="1384" y="820"/>
                    </a:lnTo>
                    <a:lnTo>
                      <a:pt x="1374" y="841"/>
                    </a:lnTo>
                    <a:lnTo>
                      <a:pt x="1369" y="850"/>
                    </a:lnTo>
                    <a:lnTo>
                      <a:pt x="1364" y="859"/>
                    </a:lnTo>
                    <a:lnTo>
                      <a:pt x="1356" y="868"/>
                    </a:lnTo>
                    <a:lnTo>
                      <a:pt x="1349" y="876"/>
                    </a:lnTo>
                    <a:lnTo>
                      <a:pt x="1349" y="876"/>
                    </a:lnTo>
                    <a:lnTo>
                      <a:pt x="1334" y="874"/>
                    </a:lnTo>
                    <a:lnTo>
                      <a:pt x="1316" y="872"/>
                    </a:lnTo>
                    <a:lnTo>
                      <a:pt x="1283" y="864"/>
                    </a:lnTo>
                    <a:lnTo>
                      <a:pt x="1249" y="859"/>
                    </a:lnTo>
                    <a:lnTo>
                      <a:pt x="1234" y="858"/>
                    </a:lnTo>
                    <a:lnTo>
                      <a:pt x="1220" y="857"/>
                    </a:lnTo>
                    <a:lnTo>
                      <a:pt x="1220" y="857"/>
                    </a:lnTo>
                    <a:lnTo>
                      <a:pt x="1201" y="851"/>
                    </a:lnTo>
                    <a:lnTo>
                      <a:pt x="1181" y="846"/>
                    </a:lnTo>
                    <a:lnTo>
                      <a:pt x="1140" y="837"/>
                    </a:lnTo>
                    <a:lnTo>
                      <a:pt x="1099" y="831"/>
                    </a:lnTo>
                    <a:lnTo>
                      <a:pt x="1057" y="826"/>
                    </a:lnTo>
                    <a:lnTo>
                      <a:pt x="972" y="816"/>
                    </a:lnTo>
                    <a:lnTo>
                      <a:pt x="929" y="811"/>
                    </a:lnTo>
                    <a:lnTo>
                      <a:pt x="885" y="803"/>
                    </a:lnTo>
                    <a:lnTo>
                      <a:pt x="885" y="803"/>
                    </a:lnTo>
                    <a:lnTo>
                      <a:pt x="869" y="800"/>
                    </a:lnTo>
                    <a:lnTo>
                      <a:pt x="852" y="796"/>
                    </a:lnTo>
                    <a:lnTo>
                      <a:pt x="819" y="786"/>
                    </a:lnTo>
                    <a:lnTo>
                      <a:pt x="785" y="776"/>
                    </a:lnTo>
                    <a:lnTo>
                      <a:pt x="752" y="769"/>
                    </a:lnTo>
                    <a:lnTo>
                      <a:pt x="752" y="769"/>
                    </a:lnTo>
                    <a:lnTo>
                      <a:pt x="749" y="768"/>
                    </a:lnTo>
                    <a:lnTo>
                      <a:pt x="745" y="769"/>
                    </a:lnTo>
                    <a:lnTo>
                      <a:pt x="738" y="769"/>
                    </a:lnTo>
                    <a:lnTo>
                      <a:pt x="738" y="769"/>
                    </a:lnTo>
                    <a:lnTo>
                      <a:pt x="700" y="761"/>
                    </a:lnTo>
                    <a:lnTo>
                      <a:pt x="661" y="754"/>
                    </a:lnTo>
                    <a:lnTo>
                      <a:pt x="623" y="745"/>
                    </a:lnTo>
                    <a:lnTo>
                      <a:pt x="583" y="739"/>
                    </a:lnTo>
                    <a:lnTo>
                      <a:pt x="583" y="739"/>
                    </a:lnTo>
                    <a:lnTo>
                      <a:pt x="565" y="735"/>
                    </a:lnTo>
                    <a:lnTo>
                      <a:pt x="546" y="731"/>
                    </a:lnTo>
                    <a:lnTo>
                      <a:pt x="509" y="723"/>
                    </a:lnTo>
                    <a:lnTo>
                      <a:pt x="509" y="723"/>
                    </a:lnTo>
                    <a:lnTo>
                      <a:pt x="407" y="700"/>
                    </a:lnTo>
                    <a:lnTo>
                      <a:pt x="356" y="690"/>
                    </a:lnTo>
                    <a:lnTo>
                      <a:pt x="304" y="680"/>
                    </a:lnTo>
                    <a:lnTo>
                      <a:pt x="304" y="680"/>
                    </a:lnTo>
                    <a:lnTo>
                      <a:pt x="286" y="676"/>
                    </a:lnTo>
                    <a:lnTo>
                      <a:pt x="269" y="671"/>
                    </a:lnTo>
                    <a:lnTo>
                      <a:pt x="253" y="667"/>
                    </a:lnTo>
                    <a:lnTo>
                      <a:pt x="237" y="663"/>
                    </a:lnTo>
                    <a:lnTo>
                      <a:pt x="237" y="663"/>
                    </a:lnTo>
                    <a:lnTo>
                      <a:pt x="179" y="649"/>
                    </a:lnTo>
                    <a:lnTo>
                      <a:pt x="124" y="634"/>
                    </a:lnTo>
                    <a:lnTo>
                      <a:pt x="97" y="626"/>
                    </a:lnTo>
                    <a:lnTo>
                      <a:pt x="71" y="618"/>
                    </a:lnTo>
                    <a:lnTo>
                      <a:pt x="46" y="609"/>
                    </a:lnTo>
                    <a:lnTo>
                      <a:pt x="20" y="600"/>
                    </a:lnTo>
                    <a:lnTo>
                      <a:pt x="20" y="600"/>
                    </a:lnTo>
                    <a:lnTo>
                      <a:pt x="9" y="599"/>
                    </a:lnTo>
                    <a:lnTo>
                      <a:pt x="0" y="598"/>
                    </a:lnTo>
                    <a:lnTo>
                      <a:pt x="0" y="598"/>
                    </a:lnTo>
                    <a:lnTo>
                      <a:pt x="0" y="593"/>
                    </a:lnTo>
                    <a:lnTo>
                      <a:pt x="0" y="589"/>
                    </a:lnTo>
                    <a:lnTo>
                      <a:pt x="1" y="586"/>
                    </a:lnTo>
                    <a:lnTo>
                      <a:pt x="3" y="583"/>
                    </a:lnTo>
                    <a:lnTo>
                      <a:pt x="7" y="578"/>
                    </a:lnTo>
                    <a:lnTo>
                      <a:pt x="12" y="574"/>
                    </a:lnTo>
                    <a:lnTo>
                      <a:pt x="12" y="574"/>
                    </a:lnTo>
                    <a:lnTo>
                      <a:pt x="18" y="563"/>
                    </a:lnTo>
                    <a:lnTo>
                      <a:pt x="24" y="554"/>
                    </a:lnTo>
                    <a:lnTo>
                      <a:pt x="38" y="534"/>
                    </a:lnTo>
                    <a:lnTo>
                      <a:pt x="46" y="525"/>
                    </a:lnTo>
                    <a:lnTo>
                      <a:pt x="51" y="514"/>
                    </a:lnTo>
                    <a:lnTo>
                      <a:pt x="56" y="503"/>
                    </a:lnTo>
                    <a:lnTo>
                      <a:pt x="59" y="490"/>
                    </a:lnTo>
                    <a:lnTo>
                      <a:pt x="59" y="490"/>
                    </a:lnTo>
                    <a:lnTo>
                      <a:pt x="76" y="489"/>
                    </a:lnTo>
                    <a:lnTo>
                      <a:pt x="89" y="489"/>
                    </a:lnTo>
                    <a:lnTo>
                      <a:pt x="96" y="489"/>
                    </a:lnTo>
                    <a:lnTo>
                      <a:pt x="101" y="490"/>
                    </a:lnTo>
                    <a:lnTo>
                      <a:pt x="107" y="493"/>
                    </a:lnTo>
                    <a:lnTo>
                      <a:pt x="112" y="497"/>
                    </a:lnTo>
                    <a:lnTo>
                      <a:pt x="112" y="497"/>
                    </a:lnTo>
                    <a:lnTo>
                      <a:pt x="110" y="502"/>
                    </a:lnTo>
                    <a:lnTo>
                      <a:pt x="108" y="506"/>
                    </a:lnTo>
                    <a:lnTo>
                      <a:pt x="104" y="511"/>
                    </a:lnTo>
                    <a:lnTo>
                      <a:pt x="102" y="515"/>
                    </a:lnTo>
                    <a:lnTo>
                      <a:pt x="102" y="515"/>
                    </a:lnTo>
                    <a:lnTo>
                      <a:pt x="106" y="518"/>
                    </a:lnTo>
                    <a:lnTo>
                      <a:pt x="110" y="519"/>
                    </a:lnTo>
                    <a:lnTo>
                      <a:pt x="114" y="520"/>
                    </a:lnTo>
                    <a:lnTo>
                      <a:pt x="118" y="520"/>
                    </a:lnTo>
                    <a:lnTo>
                      <a:pt x="128" y="518"/>
                    </a:lnTo>
                    <a:lnTo>
                      <a:pt x="137" y="515"/>
                    </a:lnTo>
                    <a:lnTo>
                      <a:pt x="145" y="509"/>
                    </a:lnTo>
                    <a:lnTo>
                      <a:pt x="152" y="501"/>
                    </a:lnTo>
                    <a:lnTo>
                      <a:pt x="154" y="497"/>
                    </a:lnTo>
                    <a:lnTo>
                      <a:pt x="156" y="493"/>
                    </a:lnTo>
                    <a:lnTo>
                      <a:pt x="156" y="488"/>
                    </a:lnTo>
                    <a:lnTo>
                      <a:pt x="156" y="484"/>
                    </a:lnTo>
                    <a:lnTo>
                      <a:pt x="156" y="484"/>
                    </a:lnTo>
                    <a:lnTo>
                      <a:pt x="154" y="478"/>
                    </a:lnTo>
                    <a:lnTo>
                      <a:pt x="149" y="471"/>
                    </a:lnTo>
                    <a:lnTo>
                      <a:pt x="144" y="465"/>
                    </a:lnTo>
                    <a:lnTo>
                      <a:pt x="137" y="459"/>
                    </a:lnTo>
                    <a:lnTo>
                      <a:pt x="133" y="457"/>
                    </a:lnTo>
                    <a:lnTo>
                      <a:pt x="130" y="456"/>
                    </a:lnTo>
                    <a:lnTo>
                      <a:pt x="127" y="456"/>
                    </a:lnTo>
                    <a:lnTo>
                      <a:pt x="125" y="457"/>
                    </a:lnTo>
                    <a:lnTo>
                      <a:pt x="122" y="459"/>
                    </a:lnTo>
                    <a:lnTo>
                      <a:pt x="121" y="463"/>
                    </a:lnTo>
                    <a:lnTo>
                      <a:pt x="118" y="467"/>
                    </a:lnTo>
                    <a:lnTo>
                      <a:pt x="118" y="472"/>
                    </a:lnTo>
                    <a:lnTo>
                      <a:pt x="118" y="472"/>
                    </a:lnTo>
                    <a:lnTo>
                      <a:pt x="110" y="474"/>
                    </a:lnTo>
                    <a:lnTo>
                      <a:pt x="101" y="475"/>
                    </a:lnTo>
                    <a:lnTo>
                      <a:pt x="101" y="475"/>
                    </a:lnTo>
                    <a:lnTo>
                      <a:pt x="98" y="470"/>
                    </a:lnTo>
                    <a:lnTo>
                      <a:pt x="94" y="466"/>
                    </a:lnTo>
                    <a:lnTo>
                      <a:pt x="89" y="463"/>
                    </a:lnTo>
                    <a:lnTo>
                      <a:pt x="85" y="459"/>
                    </a:lnTo>
                    <a:lnTo>
                      <a:pt x="73" y="456"/>
                    </a:lnTo>
                    <a:lnTo>
                      <a:pt x="62" y="454"/>
                    </a:lnTo>
                    <a:lnTo>
                      <a:pt x="62" y="454"/>
                    </a:lnTo>
                    <a:lnTo>
                      <a:pt x="59" y="449"/>
                    </a:lnTo>
                    <a:lnTo>
                      <a:pt x="58" y="443"/>
                    </a:lnTo>
                    <a:lnTo>
                      <a:pt x="58" y="440"/>
                    </a:lnTo>
                    <a:lnTo>
                      <a:pt x="59" y="439"/>
                    </a:lnTo>
                    <a:lnTo>
                      <a:pt x="61" y="438"/>
                    </a:lnTo>
                    <a:lnTo>
                      <a:pt x="63" y="438"/>
                    </a:lnTo>
                    <a:lnTo>
                      <a:pt x="63" y="438"/>
                    </a:lnTo>
                    <a:lnTo>
                      <a:pt x="64" y="437"/>
                    </a:lnTo>
                    <a:lnTo>
                      <a:pt x="64" y="435"/>
                    </a:lnTo>
                    <a:lnTo>
                      <a:pt x="65" y="428"/>
                    </a:lnTo>
                    <a:lnTo>
                      <a:pt x="65" y="428"/>
                    </a:lnTo>
                    <a:lnTo>
                      <a:pt x="71" y="421"/>
                    </a:lnTo>
                    <a:lnTo>
                      <a:pt x="78" y="412"/>
                    </a:lnTo>
                    <a:lnTo>
                      <a:pt x="83" y="404"/>
                    </a:lnTo>
                    <a:lnTo>
                      <a:pt x="87" y="395"/>
                    </a:lnTo>
                    <a:lnTo>
                      <a:pt x="91" y="386"/>
                    </a:lnTo>
                    <a:lnTo>
                      <a:pt x="94" y="376"/>
                    </a:lnTo>
                    <a:lnTo>
                      <a:pt x="98" y="356"/>
                    </a:lnTo>
                    <a:lnTo>
                      <a:pt x="98" y="356"/>
                    </a:lnTo>
                    <a:close/>
                    <a:moveTo>
                      <a:pt x="82" y="441"/>
                    </a:moveTo>
                    <a:lnTo>
                      <a:pt x="82" y="441"/>
                    </a:lnTo>
                    <a:lnTo>
                      <a:pt x="87" y="445"/>
                    </a:lnTo>
                    <a:lnTo>
                      <a:pt x="93" y="449"/>
                    </a:lnTo>
                    <a:lnTo>
                      <a:pt x="106" y="455"/>
                    </a:lnTo>
                    <a:lnTo>
                      <a:pt x="106" y="455"/>
                    </a:lnTo>
                    <a:lnTo>
                      <a:pt x="110" y="451"/>
                    </a:lnTo>
                    <a:lnTo>
                      <a:pt x="113" y="448"/>
                    </a:lnTo>
                    <a:lnTo>
                      <a:pt x="117" y="445"/>
                    </a:lnTo>
                    <a:lnTo>
                      <a:pt x="123" y="444"/>
                    </a:lnTo>
                    <a:lnTo>
                      <a:pt x="127" y="443"/>
                    </a:lnTo>
                    <a:lnTo>
                      <a:pt x="132" y="443"/>
                    </a:lnTo>
                    <a:lnTo>
                      <a:pt x="139" y="444"/>
                    </a:lnTo>
                    <a:lnTo>
                      <a:pt x="145" y="445"/>
                    </a:lnTo>
                    <a:lnTo>
                      <a:pt x="145" y="445"/>
                    </a:lnTo>
                    <a:lnTo>
                      <a:pt x="147" y="452"/>
                    </a:lnTo>
                    <a:lnTo>
                      <a:pt x="150" y="456"/>
                    </a:lnTo>
                    <a:lnTo>
                      <a:pt x="159" y="465"/>
                    </a:lnTo>
                    <a:lnTo>
                      <a:pt x="163" y="468"/>
                    </a:lnTo>
                    <a:lnTo>
                      <a:pt x="167" y="472"/>
                    </a:lnTo>
                    <a:lnTo>
                      <a:pt x="169" y="477"/>
                    </a:lnTo>
                    <a:lnTo>
                      <a:pt x="171" y="482"/>
                    </a:lnTo>
                    <a:lnTo>
                      <a:pt x="171" y="482"/>
                    </a:lnTo>
                    <a:lnTo>
                      <a:pt x="170" y="489"/>
                    </a:lnTo>
                    <a:lnTo>
                      <a:pt x="169" y="497"/>
                    </a:lnTo>
                    <a:lnTo>
                      <a:pt x="164" y="503"/>
                    </a:lnTo>
                    <a:lnTo>
                      <a:pt x="160" y="511"/>
                    </a:lnTo>
                    <a:lnTo>
                      <a:pt x="155" y="516"/>
                    </a:lnTo>
                    <a:lnTo>
                      <a:pt x="148" y="523"/>
                    </a:lnTo>
                    <a:lnTo>
                      <a:pt x="141" y="527"/>
                    </a:lnTo>
                    <a:lnTo>
                      <a:pt x="133" y="531"/>
                    </a:lnTo>
                    <a:lnTo>
                      <a:pt x="126" y="533"/>
                    </a:lnTo>
                    <a:lnTo>
                      <a:pt x="118" y="534"/>
                    </a:lnTo>
                    <a:lnTo>
                      <a:pt x="111" y="534"/>
                    </a:lnTo>
                    <a:lnTo>
                      <a:pt x="104" y="533"/>
                    </a:lnTo>
                    <a:lnTo>
                      <a:pt x="98" y="530"/>
                    </a:lnTo>
                    <a:lnTo>
                      <a:pt x="93" y="525"/>
                    </a:lnTo>
                    <a:lnTo>
                      <a:pt x="89" y="517"/>
                    </a:lnTo>
                    <a:lnTo>
                      <a:pt x="86" y="508"/>
                    </a:lnTo>
                    <a:lnTo>
                      <a:pt x="86" y="508"/>
                    </a:lnTo>
                    <a:lnTo>
                      <a:pt x="81" y="505"/>
                    </a:lnTo>
                    <a:lnTo>
                      <a:pt x="73" y="504"/>
                    </a:lnTo>
                    <a:lnTo>
                      <a:pt x="73" y="504"/>
                    </a:lnTo>
                    <a:lnTo>
                      <a:pt x="68" y="515"/>
                    </a:lnTo>
                    <a:lnTo>
                      <a:pt x="61" y="525"/>
                    </a:lnTo>
                    <a:lnTo>
                      <a:pt x="47" y="544"/>
                    </a:lnTo>
                    <a:lnTo>
                      <a:pt x="39" y="554"/>
                    </a:lnTo>
                    <a:lnTo>
                      <a:pt x="33" y="564"/>
                    </a:lnTo>
                    <a:lnTo>
                      <a:pt x="27" y="576"/>
                    </a:lnTo>
                    <a:lnTo>
                      <a:pt x="23" y="588"/>
                    </a:lnTo>
                    <a:lnTo>
                      <a:pt x="23" y="588"/>
                    </a:lnTo>
                    <a:lnTo>
                      <a:pt x="32" y="591"/>
                    </a:lnTo>
                    <a:lnTo>
                      <a:pt x="40" y="593"/>
                    </a:lnTo>
                    <a:lnTo>
                      <a:pt x="40" y="593"/>
                    </a:lnTo>
                    <a:lnTo>
                      <a:pt x="46" y="598"/>
                    </a:lnTo>
                    <a:lnTo>
                      <a:pt x="46" y="598"/>
                    </a:lnTo>
                    <a:lnTo>
                      <a:pt x="93" y="612"/>
                    </a:lnTo>
                    <a:lnTo>
                      <a:pt x="140" y="625"/>
                    </a:lnTo>
                    <a:lnTo>
                      <a:pt x="188" y="638"/>
                    </a:lnTo>
                    <a:lnTo>
                      <a:pt x="237" y="650"/>
                    </a:lnTo>
                    <a:lnTo>
                      <a:pt x="336" y="671"/>
                    </a:lnTo>
                    <a:lnTo>
                      <a:pt x="434" y="691"/>
                    </a:lnTo>
                    <a:lnTo>
                      <a:pt x="434" y="691"/>
                    </a:lnTo>
                    <a:lnTo>
                      <a:pt x="463" y="698"/>
                    </a:lnTo>
                    <a:lnTo>
                      <a:pt x="492" y="706"/>
                    </a:lnTo>
                    <a:lnTo>
                      <a:pt x="521" y="713"/>
                    </a:lnTo>
                    <a:lnTo>
                      <a:pt x="550" y="721"/>
                    </a:lnTo>
                    <a:lnTo>
                      <a:pt x="550" y="721"/>
                    </a:lnTo>
                    <a:lnTo>
                      <a:pt x="574" y="726"/>
                    </a:lnTo>
                    <a:lnTo>
                      <a:pt x="599" y="730"/>
                    </a:lnTo>
                    <a:lnTo>
                      <a:pt x="648" y="739"/>
                    </a:lnTo>
                    <a:lnTo>
                      <a:pt x="698" y="745"/>
                    </a:lnTo>
                    <a:lnTo>
                      <a:pt x="745" y="753"/>
                    </a:lnTo>
                    <a:lnTo>
                      <a:pt x="745" y="753"/>
                    </a:lnTo>
                    <a:lnTo>
                      <a:pt x="763" y="756"/>
                    </a:lnTo>
                    <a:lnTo>
                      <a:pt x="781" y="761"/>
                    </a:lnTo>
                    <a:lnTo>
                      <a:pt x="819" y="772"/>
                    </a:lnTo>
                    <a:lnTo>
                      <a:pt x="855" y="783"/>
                    </a:lnTo>
                    <a:lnTo>
                      <a:pt x="873" y="787"/>
                    </a:lnTo>
                    <a:lnTo>
                      <a:pt x="891" y="790"/>
                    </a:lnTo>
                    <a:lnTo>
                      <a:pt x="891" y="790"/>
                    </a:lnTo>
                    <a:lnTo>
                      <a:pt x="932" y="797"/>
                    </a:lnTo>
                    <a:lnTo>
                      <a:pt x="975" y="802"/>
                    </a:lnTo>
                    <a:lnTo>
                      <a:pt x="1061" y="813"/>
                    </a:lnTo>
                    <a:lnTo>
                      <a:pt x="1061" y="813"/>
                    </a:lnTo>
                    <a:lnTo>
                      <a:pt x="1098" y="818"/>
                    </a:lnTo>
                    <a:lnTo>
                      <a:pt x="1134" y="824"/>
                    </a:lnTo>
                    <a:lnTo>
                      <a:pt x="1207" y="837"/>
                    </a:lnTo>
                    <a:lnTo>
                      <a:pt x="1277" y="851"/>
                    </a:lnTo>
                    <a:lnTo>
                      <a:pt x="1310" y="857"/>
                    </a:lnTo>
                    <a:lnTo>
                      <a:pt x="1342" y="862"/>
                    </a:lnTo>
                    <a:lnTo>
                      <a:pt x="1342" y="862"/>
                    </a:lnTo>
                    <a:lnTo>
                      <a:pt x="1374" y="806"/>
                    </a:lnTo>
                    <a:lnTo>
                      <a:pt x="1405" y="750"/>
                    </a:lnTo>
                    <a:lnTo>
                      <a:pt x="1405" y="750"/>
                    </a:lnTo>
                    <a:lnTo>
                      <a:pt x="1287" y="733"/>
                    </a:lnTo>
                    <a:lnTo>
                      <a:pt x="1287" y="733"/>
                    </a:lnTo>
                    <a:lnTo>
                      <a:pt x="1276" y="750"/>
                    </a:lnTo>
                    <a:lnTo>
                      <a:pt x="1263" y="766"/>
                    </a:lnTo>
                    <a:lnTo>
                      <a:pt x="1263" y="766"/>
                    </a:lnTo>
                    <a:lnTo>
                      <a:pt x="1258" y="773"/>
                    </a:lnTo>
                    <a:lnTo>
                      <a:pt x="1251" y="782"/>
                    </a:lnTo>
                    <a:lnTo>
                      <a:pt x="1247" y="785"/>
                    </a:lnTo>
                    <a:lnTo>
                      <a:pt x="1243" y="788"/>
                    </a:lnTo>
                    <a:lnTo>
                      <a:pt x="1238" y="789"/>
                    </a:lnTo>
                    <a:lnTo>
                      <a:pt x="1233" y="789"/>
                    </a:lnTo>
                    <a:lnTo>
                      <a:pt x="1233" y="789"/>
                    </a:lnTo>
                    <a:lnTo>
                      <a:pt x="1244" y="775"/>
                    </a:lnTo>
                    <a:lnTo>
                      <a:pt x="1255" y="761"/>
                    </a:lnTo>
                    <a:lnTo>
                      <a:pt x="1267" y="747"/>
                    </a:lnTo>
                    <a:lnTo>
                      <a:pt x="1277" y="732"/>
                    </a:lnTo>
                    <a:lnTo>
                      <a:pt x="1277" y="732"/>
                    </a:lnTo>
                    <a:lnTo>
                      <a:pt x="1266" y="728"/>
                    </a:lnTo>
                    <a:lnTo>
                      <a:pt x="1252" y="725"/>
                    </a:lnTo>
                    <a:lnTo>
                      <a:pt x="1224" y="721"/>
                    </a:lnTo>
                    <a:lnTo>
                      <a:pt x="1197" y="715"/>
                    </a:lnTo>
                    <a:lnTo>
                      <a:pt x="1184" y="713"/>
                    </a:lnTo>
                    <a:lnTo>
                      <a:pt x="1171" y="710"/>
                    </a:lnTo>
                    <a:lnTo>
                      <a:pt x="1171" y="710"/>
                    </a:lnTo>
                    <a:lnTo>
                      <a:pt x="1166" y="717"/>
                    </a:lnTo>
                    <a:lnTo>
                      <a:pt x="1159" y="725"/>
                    </a:lnTo>
                    <a:lnTo>
                      <a:pt x="1152" y="732"/>
                    </a:lnTo>
                    <a:lnTo>
                      <a:pt x="1147" y="735"/>
                    </a:lnTo>
                    <a:lnTo>
                      <a:pt x="1143" y="737"/>
                    </a:lnTo>
                    <a:lnTo>
                      <a:pt x="1143" y="737"/>
                    </a:lnTo>
                    <a:lnTo>
                      <a:pt x="1144" y="733"/>
                    </a:lnTo>
                    <a:lnTo>
                      <a:pt x="1147" y="729"/>
                    </a:lnTo>
                    <a:lnTo>
                      <a:pt x="1154" y="721"/>
                    </a:lnTo>
                    <a:lnTo>
                      <a:pt x="1158" y="714"/>
                    </a:lnTo>
                    <a:lnTo>
                      <a:pt x="1159" y="711"/>
                    </a:lnTo>
                    <a:lnTo>
                      <a:pt x="1159" y="708"/>
                    </a:lnTo>
                    <a:lnTo>
                      <a:pt x="1159" y="708"/>
                    </a:lnTo>
                    <a:lnTo>
                      <a:pt x="1146" y="705"/>
                    </a:lnTo>
                    <a:lnTo>
                      <a:pt x="1133" y="701"/>
                    </a:lnTo>
                    <a:lnTo>
                      <a:pt x="1106" y="696"/>
                    </a:lnTo>
                    <a:lnTo>
                      <a:pt x="1078" y="692"/>
                    </a:lnTo>
                    <a:lnTo>
                      <a:pt x="1050" y="686"/>
                    </a:lnTo>
                    <a:lnTo>
                      <a:pt x="1050" y="686"/>
                    </a:lnTo>
                    <a:lnTo>
                      <a:pt x="1037" y="706"/>
                    </a:lnTo>
                    <a:lnTo>
                      <a:pt x="1023" y="724"/>
                    </a:lnTo>
                    <a:lnTo>
                      <a:pt x="1023" y="724"/>
                    </a:lnTo>
                    <a:lnTo>
                      <a:pt x="1017" y="733"/>
                    </a:lnTo>
                    <a:lnTo>
                      <a:pt x="1010" y="744"/>
                    </a:lnTo>
                    <a:lnTo>
                      <a:pt x="1006" y="748"/>
                    </a:lnTo>
                    <a:lnTo>
                      <a:pt x="1003" y="753"/>
                    </a:lnTo>
                    <a:lnTo>
                      <a:pt x="997" y="756"/>
                    </a:lnTo>
                    <a:lnTo>
                      <a:pt x="993" y="759"/>
                    </a:lnTo>
                    <a:lnTo>
                      <a:pt x="993" y="759"/>
                    </a:lnTo>
                    <a:lnTo>
                      <a:pt x="997" y="748"/>
                    </a:lnTo>
                    <a:lnTo>
                      <a:pt x="1003" y="739"/>
                    </a:lnTo>
                    <a:lnTo>
                      <a:pt x="1016" y="722"/>
                    </a:lnTo>
                    <a:lnTo>
                      <a:pt x="1028" y="704"/>
                    </a:lnTo>
                    <a:lnTo>
                      <a:pt x="1035" y="694"/>
                    </a:lnTo>
                    <a:lnTo>
                      <a:pt x="1040" y="684"/>
                    </a:lnTo>
                    <a:lnTo>
                      <a:pt x="1040" y="684"/>
                    </a:lnTo>
                    <a:lnTo>
                      <a:pt x="1017" y="682"/>
                    </a:lnTo>
                    <a:lnTo>
                      <a:pt x="994" y="681"/>
                    </a:lnTo>
                    <a:lnTo>
                      <a:pt x="982" y="680"/>
                    </a:lnTo>
                    <a:lnTo>
                      <a:pt x="972" y="678"/>
                    </a:lnTo>
                    <a:lnTo>
                      <a:pt x="961" y="675"/>
                    </a:lnTo>
                    <a:lnTo>
                      <a:pt x="950" y="670"/>
                    </a:lnTo>
                    <a:lnTo>
                      <a:pt x="950" y="670"/>
                    </a:lnTo>
                    <a:lnTo>
                      <a:pt x="952" y="667"/>
                    </a:lnTo>
                    <a:lnTo>
                      <a:pt x="956" y="666"/>
                    </a:lnTo>
                    <a:lnTo>
                      <a:pt x="959" y="666"/>
                    </a:lnTo>
                    <a:lnTo>
                      <a:pt x="962" y="666"/>
                    </a:lnTo>
                    <a:lnTo>
                      <a:pt x="975" y="669"/>
                    </a:lnTo>
                    <a:lnTo>
                      <a:pt x="975" y="669"/>
                    </a:lnTo>
                    <a:lnTo>
                      <a:pt x="1010" y="672"/>
                    </a:lnTo>
                    <a:lnTo>
                      <a:pt x="1047" y="677"/>
                    </a:lnTo>
                    <a:lnTo>
                      <a:pt x="1047" y="677"/>
                    </a:lnTo>
                    <a:lnTo>
                      <a:pt x="1053" y="668"/>
                    </a:lnTo>
                    <a:lnTo>
                      <a:pt x="1058" y="660"/>
                    </a:lnTo>
                    <a:lnTo>
                      <a:pt x="1070" y="641"/>
                    </a:lnTo>
                    <a:lnTo>
                      <a:pt x="1070" y="641"/>
                    </a:lnTo>
                    <a:lnTo>
                      <a:pt x="1076" y="633"/>
                    </a:lnTo>
                    <a:lnTo>
                      <a:pt x="1082" y="624"/>
                    </a:lnTo>
                    <a:lnTo>
                      <a:pt x="1085" y="620"/>
                    </a:lnTo>
                    <a:lnTo>
                      <a:pt x="1089" y="617"/>
                    </a:lnTo>
                    <a:lnTo>
                      <a:pt x="1094" y="614"/>
                    </a:lnTo>
                    <a:lnTo>
                      <a:pt x="1098" y="611"/>
                    </a:lnTo>
                    <a:lnTo>
                      <a:pt x="1098" y="611"/>
                    </a:lnTo>
                    <a:lnTo>
                      <a:pt x="1099" y="617"/>
                    </a:lnTo>
                    <a:lnTo>
                      <a:pt x="1098" y="621"/>
                    </a:lnTo>
                    <a:lnTo>
                      <a:pt x="1096" y="624"/>
                    </a:lnTo>
                    <a:lnTo>
                      <a:pt x="1094" y="629"/>
                    </a:lnTo>
                    <a:lnTo>
                      <a:pt x="1086" y="636"/>
                    </a:lnTo>
                    <a:lnTo>
                      <a:pt x="1080" y="644"/>
                    </a:lnTo>
                    <a:lnTo>
                      <a:pt x="1080" y="644"/>
                    </a:lnTo>
                    <a:lnTo>
                      <a:pt x="1067" y="661"/>
                    </a:lnTo>
                    <a:lnTo>
                      <a:pt x="1056" y="678"/>
                    </a:lnTo>
                    <a:lnTo>
                      <a:pt x="1056" y="678"/>
                    </a:lnTo>
                    <a:lnTo>
                      <a:pt x="1113" y="689"/>
                    </a:lnTo>
                    <a:lnTo>
                      <a:pt x="1141" y="694"/>
                    </a:lnTo>
                    <a:lnTo>
                      <a:pt x="1168" y="700"/>
                    </a:lnTo>
                    <a:lnTo>
                      <a:pt x="1168" y="700"/>
                    </a:lnTo>
                    <a:lnTo>
                      <a:pt x="1177" y="691"/>
                    </a:lnTo>
                    <a:lnTo>
                      <a:pt x="1185" y="681"/>
                    </a:lnTo>
                    <a:lnTo>
                      <a:pt x="1201" y="660"/>
                    </a:lnTo>
                    <a:lnTo>
                      <a:pt x="1230" y="617"/>
                    </a:lnTo>
                    <a:lnTo>
                      <a:pt x="1230" y="617"/>
                    </a:lnTo>
                    <a:lnTo>
                      <a:pt x="1231" y="615"/>
                    </a:lnTo>
                    <a:lnTo>
                      <a:pt x="1231" y="614"/>
                    </a:lnTo>
                    <a:lnTo>
                      <a:pt x="1231" y="610"/>
                    </a:lnTo>
                    <a:lnTo>
                      <a:pt x="1230" y="608"/>
                    </a:lnTo>
                    <a:lnTo>
                      <a:pt x="1230" y="608"/>
                    </a:lnTo>
                    <a:lnTo>
                      <a:pt x="1230" y="607"/>
                    </a:lnTo>
                    <a:lnTo>
                      <a:pt x="1230" y="607"/>
                    </a:lnTo>
                    <a:lnTo>
                      <a:pt x="1233" y="608"/>
                    </a:lnTo>
                    <a:lnTo>
                      <a:pt x="1236" y="607"/>
                    </a:lnTo>
                    <a:lnTo>
                      <a:pt x="1236" y="607"/>
                    </a:lnTo>
                    <a:lnTo>
                      <a:pt x="1239" y="600"/>
                    </a:lnTo>
                    <a:lnTo>
                      <a:pt x="1245" y="592"/>
                    </a:lnTo>
                    <a:lnTo>
                      <a:pt x="1257" y="577"/>
                    </a:lnTo>
                    <a:lnTo>
                      <a:pt x="1257" y="577"/>
                    </a:lnTo>
                    <a:lnTo>
                      <a:pt x="1262" y="570"/>
                    </a:lnTo>
                    <a:lnTo>
                      <a:pt x="1267" y="562"/>
                    </a:lnTo>
                    <a:lnTo>
                      <a:pt x="1270" y="559"/>
                    </a:lnTo>
                    <a:lnTo>
                      <a:pt x="1274" y="557"/>
                    </a:lnTo>
                    <a:lnTo>
                      <a:pt x="1278" y="555"/>
                    </a:lnTo>
                    <a:lnTo>
                      <a:pt x="1282" y="555"/>
                    </a:lnTo>
                    <a:lnTo>
                      <a:pt x="1282" y="555"/>
                    </a:lnTo>
                    <a:lnTo>
                      <a:pt x="1278" y="562"/>
                    </a:lnTo>
                    <a:lnTo>
                      <a:pt x="1274" y="570"/>
                    </a:lnTo>
                    <a:lnTo>
                      <a:pt x="1264" y="583"/>
                    </a:lnTo>
                    <a:lnTo>
                      <a:pt x="1254" y="594"/>
                    </a:lnTo>
                    <a:lnTo>
                      <a:pt x="1250" y="602"/>
                    </a:lnTo>
                    <a:lnTo>
                      <a:pt x="1246" y="608"/>
                    </a:lnTo>
                    <a:lnTo>
                      <a:pt x="1246" y="608"/>
                    </a:lnTo>
                    <a:lnTo>
                      <a:pt x="1258" y="611"/>
                    </a:lnTo>
                    <a:lnTo>
                      <a:pt x="1270" y="612"/>
                    </a:lnTo>
                    <a:lnTo>
                      <a:pt x="1297" y="616"/>
                    </a:lnTo>
                    <a:lnTo>
                      <a:pt x="1323" y="619"/>
                    </a:lnTo>
                    <a:lnTo>
                      <a:pt x="1336" y="621"/>
                    </a:lnTo>
                    <a:lnTo>
                      <a:pt x="1346" y="624"/>
                    </a:lnTo>
                    <a:lnTo>
                      <a:pt x="1346" y="624"/>
                    </a:lnTo>
                    <a:lnTo>
                      <a:pt x="1360" y="601"/>
                    </a:lnTo>
                    <a:lnTo>
                      <a:pt x="1375" y="578"/>
                    </a:lnTo>
                    <a:lnTo>
                      <a:pt x="1405" y="534"/>
                    </a:lnTo>
                    <a:lnTo>
                      <a:pt x="1405" y="534"/>
                    </a:lnTo>
                    <a:lnTo>
                      <a:pt x="1387" y="531"/>
                    </a:lnTo>
                    <a:lnTo>
                      <a:pt x="1367" y="528"/>
                    </a:lnTo>
                    <a:lnTo>
                      <a:pt x="1346" y="524"/>
                    </a:lnTo>
                    <a:lnTo>
                      <a:pt x="1328" y="518"/>
                    </a:lnTo>
                    <a:lnTo>
                      <a:pt x="1328" y="518"/>
                    </a:lnTo>
                    <a:lnTo>
                      <a:pt x="1338" y="516"/>
                    </a:lnTo>
                    <a:lnTo>
                      <a:pt x="1349" y="516"/>
                    </a:lnTo>
                    <a:lnTo>
                      <a:pt x="1358" y="517"/>
                    </a:lnTo>
                    <a:lnTo>
                      <a:pt x="1369" y="519"/>
                    </a:lnTo>
                    <a:lnTo>
                      <a:pt x="1390" y="524"/>
                    </a:lnTo>
                    <a:lnTo>
                      <a:pt x="1400" y="527"/>
                    </a:lnTo>
                    <a:lnTo>
                      <a:pt x="1410" y="528"/>
                    </a:lnTo>
                    <a:lnTo>
                      <a:pt x="1410" y="528"/>
                    </a:lnTo>
                    <a:lnTo>
                      <a:pt x="1415" y="524"/>
                    </a:lnTo>
                    <a:lnTo>
                      <a:pt x="1420" y="517"/>
                    </a:lnTo>
                    <a:lnTo>
                      <a:pt x="1429" y="505"/>
                    </a:lnTo>
                    <a:lnTo>
                      <a:pt x="1433" y="499"/>
                    </a:lnTo>
                    <a:lnTo>
                      <a:pt x="1437" y="494"/>
                    </a:lnTo>
                    <a:lnTo>
                      <a:pt x="1444" y="490"/>
                    </a:lnTo>
                    <a:lnTo>
                      <a:pt x="1449" y="488"/>
                    </a:lnTo>
                    <a:lnTo>
                      <a:pt x="1449" y="488"/>
                    </a:lnTo>
                    <a:lnTo>
                      <a:pt x="1448" y="495"/>
                    </a:lnTo>
                    <a:lnTo>
                      <a:pt x="1445" y="501"/>
                    </a:lnTo>
                    <a:lnTo>
                      <a:pt x="1441" y="506"/>
                    </a:lnTo>
                    <a:lnTo>
                      <a:pt x="1436" y="512"/>
                    </a:lnTo>
                    <a:lnTo>
                      <a:pt x="1429" y="521"/>
                    </a:lnTo>
                    <a:lnTo>
                      <a:pt x="1427" y="526"/>
                    </a:lnTo>
                    <a:lnTo>
                      <a:pt x="1426" y="530"/>
                    </a:lnTo>
                    <a:lnTo>
                      <a:pt x="1426" y="530"/>
                    </a:lnTo>
                    <a:lnTo>
                      <a:pt x="1447" y="534"/>
                    </a:lnTo>
                    <a:lnTo>
                      <a:pt x="1467" y="540"/>
                    </a:lnTo>
                    <a:lnTo>
                      <a:pt x="1488" y="544"/>
                    </a:lnTo>
                    <a:lnTo>
                      <a:pt x="1497" y="545"/>
                    </a:lnTo>
                    <a:lnTo>
                      <a:pt x="1508" y="545"/>
                    </a:lnTo>
                    <a:lnTo>
                      <a:pt x="1508" y="545"/>
                    </a:lnTo>
                    <a:lnTo>
                      <a:pt x="1522" y="518"/>
                    </a:lnTo>
                    <a:lnTo>
                      <a:pt x="1537" y="492"/>
                    </a:lnTo>
                    <a:lnTo>
                      <a:pt x="1567" y="438"/>
                    </a:lnTo>
                    <a:lnTo>
                      <a:pt x="1582" y="410"/>
                    </a:lnTo>
                    <a:lnTo>
                      <a:pt x="1596" y="383"/>
                    </a:lnTo>
                    <a:lnTo>
                      <a:pt x="1609" y="354"/>
                    </a:lnTo>
                    <a:lnTo>
                      <a:pt x="1621" y="324"/>
                    </a:lnTo>
                    <a:lnTo>
                      <a:pt x="1621" y="324"/>
                    </a:lnTo>
                    <a:lnTo>
                      <a:pt x="1614" y="321"/>
                    </a:lnTo>
                    <a:lnTo>
                      <a:pt x="1608" y="318"/>
                    </a:lnTo>
                    <a:lnTo>
                      <a:pt x="1603" y="315"/>
                    </a:lnTo>
                    <a:lnTo>
                      <a:pt x="1602" y="313"/>
                    </a:lnTo>
                    <a:lnTo>
                      <a:pt x="1601" y="309"/>
                    </a:lnTo>
                    <a:lnTo>
                      <a:pt x="1601" y="309"/>
                    </a:lnTo>
                    <a:lnTo>
                      <a:pt x="1572" y="302"/>
                    </a:lnTo>
                    <a:lnTo>
                      <a:pt x="1541" y="293"/>
                    </a:lnTo>
                    <a:lnTo>
                      <a:pt x="1510" y="284"/>
                    </a:lnTo>
                    <a:lnTo>
                      <a:pt x="1496" y="277"/>
                    </a:lnTo>
                    <a:lnTo>
                      <a:pt x="1482" y="272"/>
                    </a:lnTo>
                    <a:lnTo>
                      <a:pt x="1482" y="272"/>
                    </a:lnTo>
                    <a:lnTo>
                      <a:pt x="1479" y="273"/>
                    </a:lnTo>
                    <a:lnTo>
                      <a:pt x="1477" y="272"/>
                    </a:lnTo>
                    <a:lnTo>
                      <a:pt x="1475" y="271"/>
                    </a:lnTo>
                    <a:lnTo>
                      <a:pt x="1471" y="272"/>
                    </a:lnTo>
                    <a:lnTo>
                      <a:pt x="1471" y="272"/>
                    </a:lnTo>
                    <a:lnTo>
                      <a:pt x="1466" y="269"/>
                    </a:lnTo>
                    <a:lnTo>
                      <a:pt x="1462" y="267"/>
                    </a:lnTo>
                    <a:lnTo>
                      <a:pt x="1451" y="263"/>
                    </a:lnTo>
                    <a:lnTo>
                      <a:pt x="1442" y="260"/>
                    </a:lnTo>
                    <a:lnTo>
                      <a:pt x="1439" y="258"/>
                    </a:lnTo>
                    <a:lnTo>
                      <a:pt x="1439" y="257"/>
                    </a:lnTo>
                    <a:lnTo>
                      <a:pt x="1439" y="256"/>
                    </a:lnTo>
                    <a:lnTo>
                      <a:pt x="1439" y="256"/>
                    </a:lnTo>
                    <a:lnTo>
                      <a:pt x="1436" y="256"/>
                    </a:lnTo>
                    <a:lnTo>
                      <a:pt x="1434" y="258"/>
                    </a:lnTo>
                    <a:lnTo>
                      <a:pt x="1433" y="259"/>
                    </a:lnTo>
                    <a:lnTo>
                      <a:pt x="1431" y="259"/>
                    </a:lnTo>
                    <a:lnTo>
                      <a:pt x="1431" y="259"/>
                    </a:lnTo>
                    <a:lnTo>
                      <a:pt x="1412" y="251"/>
                    </a:lnTo>
                    <a:lnTo>
                      <a:pt x="1403" y="246"/>
                    </a:lnTo>
                    <a:lnTo>
                      <a:pt x="1395" y="243"/>
                    </a:lnTo>
                    <a:lnTo>
                      <a:pt x="1395" y="243"/>
                    </a:lnTo>
                    <a:lnTo>
                      <a:pt x="1384" y="241"/>
                    </a:lnTo>
                    <a:lnTo>
                      <a:pt x="1372" y="240"/>
                    </a:lnTo>
                    <a:lnTo>
                      <a:pt x="1360" y="238"/>
                    </a:lnTo>
                    <a:lnTo>
                      <a:pt x="1349" y="236"/>
                    </a:lnTo>
                    <a:lnTo>
                      <a:pt x="1349" y="236"/>
                    </a:lnTo>
                    <a:lnTo>
                      <a:pt x="1340" y="232"/>
                    </a:lnTo>
                    <a:lnTo>
                      <a:pt x="1331" y="228"/>
                    </a:lnTo>
                    <a:lnTo>
                      <a:pt x="1323" y="224"/>
                    </a:lnTo>
                    <a:lnTo>
                      <a:pt x="1313" y="222"/>
                    </a:lnTo>
                    <a:lnTo>
                      <a:pt x="1313" y="222"/>
                    </a:lnTo>
                    <a:lnTo>
                      <a:pt x="1294" y="217"/>
                    </a:lnTo>
                    <a:lnTo>
                      <a:pt x="1274" y="213"/>
                    </a:lnTo>
                    <a:lnTo>
                      <a:pt x="1274" y="213"/>
                    </a:lnTo>
                    <a:lnTo>
                      <a:pt x="1253" y="207"/>
                    </a:lnTo>
                    <a:lnTo>
                      <a:pt x="1231" y="201"/>
                    </a:lnTo>
                    <a:lnTo>
                      <a:pt x="1220" y="198"/>
                    </a:lnTo>
                    <a:lnTo>
                      <a:pt x="1209" y="196"/>
                    </a:lnTo>
                    <a:lnTo>
                      <a:pt x="1198" y="195"/>
                    </a:lnTo>
                    <a:lnTo>
                      <a:pt x="1187" y="194"/>
                    </a:lnTo>
                    <a:lnTo>
                      <a:pt x="1187" y="194"/>
                    </a:lnTo>
                    <a:lnTo>
                      <a:pt x="1186" y="192"/>
                    </a:lnTo>
                    <a:lnTo>
                      <a:pt x="1185" y="191"/>
                    </a:lnTo>
                    <a:lnTo>
                      <a:pt x="1178" y="190"/>
                    </a:lnTo>
                    <a:lnTo>
                      <a:pt x="1162" y="188"/>
                    </a:lnTo>
                    <a:lnTo>
                      <a:pt x="1162" y="188"/>
                    </a:lnTo>
                    <a:lnTo>
                      <a:pt x="1144" y="183"/>
                    </a:lnTo>
                    <a:lnTo>
                      <a:pt x="1127" y="179"/>
                    </a:lnTo>
                    <a:lnTo>
                      <a:pt x="1092" y="173"/>
                    </a:lnTo>
                    <a:lnTo>
                      <a:pt x="1056" y="169"/>
                    </a:lnTo>
                    <a:lnTo>
                      <a:pt x="1039" y="166"/>
                    </a:lnTo>
                    <a:lnTo>
                      <a:pt x="1021" y="163"/>
                    </a:lnTo>
                    <a:lnTo>
                      <a:pt x="1021" y="163"/>
                    </a:lnTo>
                    <a:lnTo>
                      <a:pt x="977" y="155"/>
                    </a:lnTo>
                    <a:lnTo>
                      <a:pt x="929" y="147"/>
                    </a:lnTo>
                    <a:lnTo>
                      <a:pt x="929" y="147"/>
                    </a:lnTo>
                    <a:lnTo>
                      <a:pt x="916" y="144"/>
                    </a:lnTo>
                    <a:lnTo>
                      <a:pt x="903" y="140"/>
                    </a:lnTo>
                    <a:lnTo>
                      <a:pt x="891" y="137"/>
                    </a:lnTo>
                    <a:lnTo>
                      <a:pt x="879" y="134"/>
                    </a:lnTo>
                    <a:lnTo>
                      <a:pt x="879" y="134"/>
                    </a:lnTo>
                    <a:lnTo>
                      <a:pt x="827" y="126"/>
                    </a:lnTo>
                    <a:lnTo>
                      <a:pt x="778" y="119"/>
                    </a:lnTo>
                    <a:lnTo>
                      <a:pt x="778" y="119"/>
                    </a:lnTo>
                    <a:lnTo>
                      <a:pt x="768" y="117"/>
                    </a:lnTo>
                    <a:lnTo>
                      <a:pt x="759" y="114"/>
                    </a:lnTo>
                    <a:lnTo>
                      <a:pt x="749" y="110"/>
                    </a:lnTo>
                    <a:lnTo>
                      <a:pt x="739" y="107"/>
                    </a:lnTo>
                    <a:lnTo>
                      <a:pt x="739" y="107"/>
                    </a:lnTo>
                    <a:lnTo>
                      <a:pt x="712" y="102"/>
                    </a:lnTo>
                    <a:lnTo>
                      <a:pt x="683" y="96"/>
                    </a:lnTo>
                    <a:lnTo>
                      <a:pt x="654" y="92"/>
                    </a:lnTo>
                    <a:lnTo>
                      <a:pt x="626" y="87"/>
                    </a:lnTo>
                    <a:lnTo>
                      <a:pt x="626" y="87"/>
                    </a:lnTo>
                    <a:lnTo>
                      <a:pt x="600" y="80"/>
                    </a:lnTo>
                    <a:lnTo>
                      <a:pt x="574" y="73"/>
                    </a:lnTo>
                    <a:lnTo>
                      <a:pt x="550" y="66"/>
                    </a:lnTo>
                    <a:lnTo>
                      <a:pt x="526" y="61"/>
                    </a:lnTo>
                    <a:lnTo>
                      <a:pt x="526" y="61"/>
                    </a:lnTo>
                    <a:lnTo>
                      <a:pt x="457" y="50"/>
                    </a:lnTo>
                    <a:lnTo>
                      <a:pt x="386" y="38"/>
                    </a:lnTo>
                    <a:lnTo>
                      <a:pt x="315" y="25"/>
                    </a:lnTo>
                    <a:lnTo>
                      <a:pt x="245" y="11"/>
                    </a:lnTo>
                    <a:lnTo>
                      <a:pt x="245" y="11"/>
                    </a:lnTo>
                    <a:lnTo>
                      <a:pt x="230" y="44"/>
                    </a:lnTo>
                    <a:lnTo>
                      <a:pt x="222" y="61"/>
                    </a:lnTo>
                    <a:lnTo>
                      <a:pt x="216" y="77"/>
                    </a:lnTo>
                    <a:lnTo>
                      <a:pt x="216" y="77"/>
                    </a:lnTo>
                    <a:lnTo>
                      <a:pt x="220" y="80"/>
                    </a:lnTo>
                    <a:lnTo>
                      <a:pt x="225" y="81"/>
                    </a:lnTo>
                    <a:lnTo>
                      <a:pt x="235" y="86"/>
                    </a:lnTo>
                    <a:lnTo>
                      <a:pt x="235" y="86"/>
                    </a:lnTo>
                    <a:lnTo>
                      <a:pt x="238" y="80"/>
                    </a:lnTo>
                    <a:lnTo>
                      <a:pt x="243" y="76"/>
                    </a:lnTo>
                    <a:lnTo>
                      <a:pt x="247" y="72"/>
                    </a:lnTo>
                    <a:lnTo>
                      <a:pt x="249" y="66"/>
                    </a:lnTo>
                    <a:lnTo>
                      <a:pt x="249" y="66"/>
                    </a:lnTo>
                    <a:lnTo>
                      <a:pt x="256" y="63"/>
                    </a:lnTo>
                    <a:lnTo>
                      <a:pt x="263" y="62"/>
                    </a:lnTo>
                    <a:lnTo>
                      <a:pt x="269" y="63"/>
                    </a:lnTo>
                    <a:lnTo>
                      <a:pt x="275" y="64"/>
                    </a:lnTo>
                    <a:lnTo>
                      <a:pt x="280" y="67"/>
                    </a:lnTo>
                    <a:lnTo>
                      <a:pt x="285" y="72"/>
                    </a:lnTo>
                    <a:lnTo>
                      <a:pt x="290" y="77"/>
                    </a:lnTo>
                    <a:lnTo>
                      <a:pt x="293" y="84"/>
                    </a:lnTo>
                    <a:lnTo>
                      <a:pt x="296" y="90"/>
                    </a:lnTo>
                    <a:lnTo>
                      <a:pt x="298" y="97"/>
                    </a:lnTo>
                    <a:lnTo>
                      <a:pt x="299" y="105"/>
                    </a:lnTo>
                    <a:lnTo>
                      <a:pt x="299" y="112"/>
                    </a:lnTo>
                    <a:lnTo>
                      <a:pt x="298" y="120"/>
                    </a:lnTo>
                    <a:lnTo>
                      <a:pt x="297" y="129"/>
                    </a:lnTo>
                    <a:lnTo>
                      <a:pt x="294" y="135"/>
                    </a:lnTo>
                    <a:lnTo>
                      <a:pt x="291" y="142"/>
                    </a:lnTo>
                    <a:lnTo>
                      <a:pt x="291" y="142"/>
                    </a:lnTo>
                    <a:lnTo>
                      <a:pt x="286" y="148"/>
                    </a:lnTo>
                    <a:lnTo>
                      <a:pt x="281" y="152"/>
                    </a:lnTo>
                    <a:lnTo>
                      <a:pt x="274" y="156"/>
                    </a:lnTo>
                    <a:lnTo>
                      <a:pt x="267" y="161"/>
                    </a:lnTo>
                    <a:lnTo>
                      <a:pt x="259" y="163"/>
                    </a:lnTo>
                    <a:lnTo>
                      <a:pt x="251" y="164"/>
                    </a:lnTo>
                    <a:lnTo>
                      <a:pt x="244" y="164"/>
                    </a:lnTo>
                    <a:lnTo>
                      <a:pt x="237" y="163"/>
                    </a:lnTo>
                    <a:lnTo>
                      <a:pt x="237" y="163"/>
                    </a:lnTo>
                    <a:lnTo>
                      <a:pt x="232" y="157"/>
                    </a:lnTo>
                    <a:lnTo>
                      <a:pt x="227" y="152"/>
                    </a:lnTo>
                    <a:lnTo>
                      <a:pt x="222" y="145"/>
                    </a:lnTo>
                    <a:lnTo>
                      <a:pt x="219" y="137"/>
                    </a:lnTo>
                    <a:lnTo>
                      <a:pt x="219" y="137"/>
                    </a:lnTo>
                    <a:lnTo>
                      <a:pt x="213" y="137"/>
                    </a:lnTo>
                    <a:lnTo>
                      <a:pt x="207" y="136"/>
                    </a:lnTo>
                    <a:lnTo>
                      <a:pt x="201" y="135"/>
                    </a:lnTo>
                    <a:lnTo>
                      <a:pt x="194" y="134"/>
                    </a:lnTo>
                    <a:lnTo>
                      <a:pt x="194" y="134"/>
                    </a:lnTo>
                    <a:lnTo>
                      <a:pt x="187" y="146"/>
                    </a:lnTo>
                    <a:lnTo>
                      <a:pt x="182" y="159"/>
                    </a:lnTo>
                    <a:lnTo>
                      <a:pt x="171" y="185"/>
                    </a:lnTo>
                    <a:lnTo>
                      <a:pt x="171" y="185"/>
                    </a:lnTo>
                    <a:lnTo>
                      <a:pt x="173" y="185"/>
                    </a:lnTo>
                    <a:lnTo>
                      <a:pt x="177" y="185"/>
                    </a:lnTo>
                    <a:lnTo>
                      <a:pt x="182" y="185"/>
                    </a:lnTo>
                    <a:lnTo>
                      <a:pt x="188" y="185"/>
                    </a:lnTo>
                    <a:lnTo>
                      <a:pt x="188" y="185"/>
                    </a:lnTo>
                    <a:lnTo>
                      <a:pt x="191" y="188"/>
                    </a:lnTo>
                    <a:lnTo>
                      <a:pt x="194" y="191"/>
                    </a:lnTo>
                    <a:lnTo>
                      <a:pt x="198" y="193"/>
                    </a:lnTo>
                    <a:lnTo>
                      <a:pt x="202" y="193"/>
                    </a:lnTo>
                    <a:lnTo>
                      <a:pt x="209" y="193"/>
                    </a:lnTo>
                    <a:lnTo>
                      <a:pt x="218" y="192"/>
                    </a:lnTo>
                    <a:lnTo>
                      <a:pt x="228" y="190"/>
                    </a:lnTo>
                    <a:lnTo>
                      <a:pt x="236" y="190"/>
                    </a:lnTo>
                    <a:lnTo>
                      <a:pt x="240" y="191"/>
                    </a:lnTo>
                    <a:lnTo>
                      <a:pt x="244" y="192"/>
                    </a:lnTo>
                    <a:lnTo>
                      <a:pt x="248" y="194"/>
                    </a:lnTo>
                    <a:lnTo>
                      <a:pt x="251" y="197"/>
                    </a:lnTo>
                    <a:lnTo>
                      <a:pt x="251" y="197"/>
                    </a:lnTo>
                    <a:lnTo>
                      <a:pt x="254" y="202"/>
                    </a:lnTo>
                    <a:lnTo>
                      <a:pt x="256" y="208"/>
                    </a:lnTo>
                    <a:lnTo>
                      <a:pt x="258" y="214"/>
                    </a:lnTo>
                    <a:lnTo>
                      <a:pt x="258" y="221"/>
                    </a:lnTo>
                    <a:lnTo>
                      <a:pt x="256" y="236"/>
                    </a:lnTo>
                    <a:lnTo>
                      <a:pt x="254" y="252"/>
                    </a:lnTo>
                    <a:lnTo>
                      <a:pt x="254" y="252"/>
                    </a:lnTo>
                    <a:lnTo>
                      <a:pt x="250" y="255"/>
                    </a:lnTo>
                    <a:lnTo>
                      <a:pt x="248" y="258"/>
                    </a:lnTo>
                    <a:lnTo>
                      <a:pt x="243" y="267"/>
                    </a:lnTo>
                    <a:lnTo>
                      <a:pt x="239" y="271"/>
                    </a:lnTo>
                    <a:lnTo>
                      <a:pt x="236" y="275"/>
                    </a:lnTo>
                    <a:lnTo>
                      <a:pt x="232" y="278"/>
                    </a:lnTo>
                    <a:lnTo>
                      <a:pt x="228" y="282"/>
                    </a:lnTo>
                    <a:lnTo>
                      <a:pt x="228" y="282"/>
                    </a:lnTo>
                    <a:lnTo>
                      <a:pt x="219" y="284"/>
                    </a:lnTo>
                    <a:lnTo>
                      <a:pt x="209" y="284"/>
                    </a:lnTo>
                    <a:lnTo>
                      <a:pt x="202" y="283"/>
                    </a:lnTo>
                    <a:lnTo>
                      <a:pt x="194" y="279"/>
                    </a:lnTo>
                    <a:lnTo>
                      <a:pt x="188" y="274"/>
                    </a:lnTo>
                    <a:lnTo>
                      <a:pt x="183" y="267"/>
                    </a:lnTo>
                    <a:lnTo>
                      <a:pt x="179" y="258"/>
                    </a:lnTo>
                    <a:lnTo>
                      <a:pt x="178" y="248"/>
                    </a:lnTo>
                    <a:lnTo>
                      <a:pt x="178" y="248"/>
                    </a:lnTo>
                    <a:lnTo>
                      <a:pt x="167" y="245"/>
                    </a:lnTo>
                    <a:lnTo>
                      <a:pt x="153" y="242"/>
                    </a:lnTo>
                    <a:lnTo>
                      <a:pt x="153" y="242"/>
                    </a:lnTo>
                    <a:lnTo>
                      <a:pt x="142" y="260"/>
                    </a:lnTo>
                    <a:lnTo>
                      <a:pt x="133" y="282"/>
                    </a:lnTo>
                    <a:lnTo>
                      <a:pt x="126" y="303"/>
                    </a:lnTo>
                    <a:lnTo>
                      <a:pt x="119" y="324"/>
                    </a:lnTo>
                    <a:lnTo>
                      <a:pt x="119" y="324"/>
                    </a:lnTo>
                    <a:lnTo>
                      <a:pt x="132" y="328"/>
                    </a:lnTo>
                    <a:lnTo>
                      <a:pt x="143" y="332"/>
                    </a:lnTo>
                    <a:lnTo>
                      <a:pt x="143" y="332"/>
                    </a:lnTo>
                    <a:lnTo>
                      <a:pt x="154" y="322"/>
                    </a:lnTo>
                    <a:lnTo>
                      <a:pt x="162" y="312"/>
                    </a:lnTo>
                    <a:lnTo>
                      <a:pt x="162" y="312"/>
                    </a:lnTo>
                    <a:lnTo>
                      <a:pt x="172" y="309"/>
                    </a:lnTo>
                    <a:lnTo>
                      <a:pt x="179" y="309"/>
                    </a:lnTo>
                    <a:lnTo>
                      <a:pt x="187" y="311"/>
                    </a:lnTo>
                    <a:lnTo>
                      <a:pt x="193" y="314"/>
                    </a:lnTo>
                    <a:lnTo>
                      <a:pt x="199" y="318"/>
                    </a:lnTo>
                    <a:lnTo>
                      <a:pt x="204" y="322"/>
                    </a:lnTo>
                    <a:lnTo>
                      <a:pt x="213" y="333"/>
                    </a:lnTo>
                    <a:lnTo>
                      <a:pt x="213" y="333"/>
                    </a:lnTo>
                    <a:lnTo>
                      <a:pt x="215" y="342"/>
                    </a:lnTo>
                    <a:lnTo>
                      <a:pt x="215" y="350"/>
                    </a:lnTo>
                    <a:lnTo>
                      <a:pt x="214" y="358"/>
                    </a:lnTo>
                    <a:lnTo>
                      <a:pt x="212" y="365"/>
                    </a:lnTo>
                    <a:lnTo>
                      <a:pt x="208" y="373"/>
                    </a:lnTo>
                    <a:lnTo>
                      <a:pt x="204" y="379"/>
                    </a:lnTo>
                    <a:lnTo>
                      <a:pt x="200" y="386"/>
                    </a:lnTo>
                    <a:lnTo>
                      <a:pt x="194" y="391"/>
                    </a:lnTo>
                    <a:lnTo>
                      <a:pt x="189" y="396"/>
                    </a:lnTo>
                    <a:lnTo>
                      <a:pt x="183" y="400"/>
                    </a:lnTo>
                    <a:lnTo>
                      <a:pt x="176" y="403"/>
                    </a:lnTo>
                    <a:lnTo>
                      <a:pt x="170" y="405"/>
                    </a:lnTo>
                    <a:lnTo>
                      <a:pt x="162" y="406"/>
                    </a:lnTo>
                    <a:lnTo>
                      <a:pt x="156" y="405"/>
                    </a:lnTo>
                    <a:lnTo>
                      <a:pt x="148" y="404"/>
                    </a:lnTo>
                    <a:lnTo>
                      <a:pt x="142" y="399"/>
                    </a:lnTo>
                    <a:lnTo>
                      <a:pt x="142" y="399"/>
                    </a:lnTo>
                    <a:lnTo>
                      <a:pt x="140" y="394"/>
                    </a:lnTo>
                    <a:lnTo>
                      <a:pt x="138" y="389"/>
                    </a:lnTo>
                    <a:lnTo>
                      <a:pt x="136" y="383"/>
                    </a:lnTo>
                    <a:lnTo>
                      <a:pt x="134" y="378"/>
                    </a:lnTo>
                    <a:lnTo>
                      <a:pt x="134" y="378"/>
                    </a:lnTo>
                    <a:lnTo>
                      <a:pt x="123" y="375"/>
                    </a:lnTo>
                    <a:lnTo>
                      <a:pt x="116" y="375"/>
                    </a:lnTo>
                    <a:lnTo>
                      <a:pt x="112" y="375"/>
                    </a:lnTo>
                    <a:lnTo>
                      <a:pt x="112" y="375"/>
                    </a:lnTo>
                    <a:lnTo>
                      <a:pt x="97" y="404"/>
                    </a:lnTo>
                    <a:lnTo>
                      <a:pt x="88" y="422"/>
                    </a:lnTo>
                    <a:lnTo>
                      <a:pt x="82" y="441"/>
                    </a:lnTo>
                    <a:lnTo>
                      <a:pt x="82" y="441"/>
                    </a:lnTo>
                    <a:close/>
                    <a:moveTo>
                      <a:pt x="1416" y="538"/>
                    </a:moveTo>
                    <a:lnTo>
                      <a:pt x="1416" y="538"/>
                    </a:lnTo>
                    <a:lnTo>
                      <a:pt x="1401" y="559"/>
                    </a:lnTo>
                    <a:lnTo>
                      <a:pt x="1385" y="580"/>
                    </a:lnTo>
                    <a:lnTo>
                      <a:pt x="1371" y="603"/>
                    </a:lnTo>
                    <a:lnTo>
                      <a:pt x="1358" y="626"/>
                    </a:lnTo>
                    <a:lnTo>
                      <a:pt x="1358" y="626"/>
                    </a:lnTo>
                    <a:lnTo>
                      <a:pt x="1372" y="626"/>
                    </a:lnTo>
                    <a:lnTo>
                      <a:pt x="1385" y="629"/>
                    </a:lnTo>
                    <a:lnTo>
                      <a:pt x="1412" y="633"/>
                    </a:lnTo>
                    <a:lnTo>
                      <a:pt x="1437" y="637"/>
                    </a:lnTo>
                    <a:lnTo>
                      <a:pt x="1449" y="638"/>
                    </a:lnTo>
                    <a:lnTo>
                      <a:pt x="1462" y="638"/>
                    </a:lnTo>
                    <a:lnTo>
                      <a:pt x="1462" y="638"/>
                    </a:lnTo>
                    <a:lnTo>
                      <a:pt x="1484" y="600"/>
                    </a:lnTo>
                    <a:lnTo>
                      <a:pt x="1493" y="580"/>
                    </a:lnTo>
                    <a:lnTo>
                      <a:pt x="1502" y="560"/>
                    </a:lnTo>
                    <a:lnTo>
                      <a:pt x="1502" y="560"/>
                    </a:lnTo>
                    <a:lnTo>
                      <a:pt x="1482" y="553"/>
                    </a:lnTo>
                    <a:lnTo>
                      <a:pt x="1461" y="546"/>
                    </a:lnTo>
                    <a:lnTo>
                      <a:pt x="1440" y="542"/>
                    </a:lnTo>
                    <a:lnTo>
                      <a:pt x="1416" y="538"/>
                    </a:lnTo>
                    <a:lnTo>
                      <a:pt x="1416" y="538"/>
                    </a:lnTo>
                    <a:close/>
                    <a:moveTo>
                      <a:pt x="1240" y="615"/>
                    </a:moveTo>
                    <a:lnTo>
                      <a:pt x="1240" y="615"/>
                    </a:lnTo>
                    <a:lnTo>
                      <a:pt x="1210" y="659"/>
                    </a:lnTo>
                    <a:lnTo>
                      <a:pt x="1179" y="702"/>
                    </a:lnTo>
                    <a:lnTo>
                      <a:pt x="1179" y="702"/>
                    </a:lnTo>
                    <a:lnTo>
                      <a:pt x="1204" y="708"/>
                    </a:lnTo>
                    <a:lnTo>
                      <a:pt x="1231" y="712"/>
                    </a:lnTo>
                    <a:lnTo>
                      <a:pt x="1258" y="716"/>
                    </a:lnTo>
                    <a:lnTo>
                      <a:pt x="1283" y="721"/>
                    </a:lnTo>
                    <a:lnTo>
                      <a:pt x="1283" y="721"/>
                    </a:lnTo>
                    <a:lnTo>
                      <a:pt x="1292" y="711"/>
                    </a:lnTo>
                    <a:lnTo>
                      <a:pt x="1299" y="700"/>
                    </a:lnTo>
                    <a:lnTo>
                      <a:pt x="1312" y="677"/>
                    </a:lnTo>
                    <a:lnTo>
                      <a:pt x="1325" y="653"/>
                    </a:lnTo>
                    <a:lnTo>
                      <a:pt x="1333" y="642"/>
                    </a:lnTo>
                    <a:lnTo>
                      <a:pt x="1340" y="633"/>
                    </a:lnTo>
                    <a:lnTo>
                      <a:pt x="1340" y="633"/>
                    </a:lnTo>
                    <a:lnTo>
                      <a:pt x="1318" y="626"/>
                    </a:lnTo>
                    <a:lnTo>
                      <a:pt x="1292" y="622"/>
                    </a:lnTo>
                    <a:lnTo>
                      <a:pt x="1240" y="615"/>
                    </a:lnTo>
                    <a:lnTo>
                      <a:pt x="1240" y="615"/>
                    </a:lnTo>
                    <a:close/>
                    <a:moveTo>
                      <a:pt x="1350" y="636"/>
                    </a:moveTo>
                    <a:lnTo>
                      <a:pt x="1350" y="636"/>
                    </a:lnTo>
                    <a:lnTo>
                      <a:pt x="1339" y="652"/>
                    </a:lnTo>
                    <a:lnTo>
                      <a:pt x="1329" y="669"/>
                    </a:lnTo>
                    <a:lnTo>
                      <a:pt x="1309" y="704"/>
                    </a:lnTo>
                    <a:lnTo>
                      <a:pt x="1309" y="704"/>
                    </a:lnTo>
                    <a:lnTo>
                      <a:pt x="1305" y="709"/>
                    </a:lnTo>
                    <a:lnTo>
                      <a:pt x="1300" y="714"/>
                    </a:lnTo>
                    <a:lnTo>
                      <a:pt x="1298" y="718"/>
                    </a:lnTo>
                    <a:lnTo>
                      <a:pt x="1297" y="721"/>
                    </a:lnTo>
                    <a:lnTo>
                      <a:pt x="1298" y="723"/>
                    </a:lnTo>
                    <a:lnTo>
                      <a:pt x="1298" y="723"/>
                    </a:lnTo>
                    <a:lnTo>
                      <a:pt x="1311" y="726"/>
                    </a:lnTo>
                    <a:lnTo>
                      <a:pt x="1325" y="728"/>
                    </a:lnTo>
                    <a:lnTo>
                      <a:pt x="1353" y="731"/>
                    </a:lnTo>
                    <a:lnTo>
                      <a:pt x="1382" y="736"/>
                    </a:lnTo>
                    <a:lnTo>
                      <a:pt x="1396" y="738"/>
                    </a:lnTo>
                    <a:lnTo>
                      <a:pt x="1410" y="741"/>
                    </a:lnTo>
                    <a:lnTo>
                      <a:pt x="1410" y="741"/>
                    </a:lnTo>
                    <a:lnTo>
                      <a:pt x="1415" y="730"/>
                    </a:lnTo>
                    <a:lnTo>
                      <a:pt x="1420" y="720"/>
                    </a:lnTo>
                    <a:lnTo>
                      <a:pt x="1432" y="698"/>
                    </a:lnTo>
                    <a:lnTo>
                      <a:pt x="1443" y="677"/>
                    </a:lnTo>
                    <a:lnTo>
                      <a:pt x="1448" y="666"/>
                    </a:lnTo>
                    <a:lnTo>
                      <a:pt x="1452" y="654"/>
                    </a:lnTo>
                    <a:lnTo>
                      <a:pt x="1452" y="654"/>
                    </a:lnTo>
                    <a:lnTo>
                      <a:pt x="1440" y="650"/>
                    </a:lnTo>
                    <a:lnTo>
                      <a:pt x="1428" y="647"/>
                    </a:lnTo>
                    <a:lnTo>
                      <a:pt x="1403" y="641"/>
                    </a:lnTo>
                    <a:lnTo>
                      <a:pt x="1379" y="638"/>
                    </a:lnTo>
                    <a:lnTo>
                      <a:pt x="1350" y="636"/>
                    </a:lnTo>
                    <a:lnTo>
                      <a:pt x="1350" y="63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sp>
        <p:nvSpPr>
          <p:cNvPr id="43" name="椭圆 42"/>
          <p:cNvSpPr/>
          <p:nvPr/>
        </p:nvSpPr>
        <p:spPr>
          <a:xfrm>
            <a:off x="6047265" y="2881056"/>
            <a:ext cx="143956" cy="144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4" name="椭圆 43"/>
          <p:cNvSpPr/>
          <p:nvPr/>
        </p:nvSpPr>
        <p:spPr>
          <a:xfrm>
            <a:off x="6047265" y="3118059"/>
            <a:ext cx="143956" cy="144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5" name="椭圆 44"/>
          <p:cNvSpPr/>
          <p:nvPr/>
        </p:nvSpPr>
        <p:spPr>
          <a:xfrm>
            <a:off x="6047265" y="4451569"/>
            <a:ext cx="143956" cy="144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6" name="椭圆 45"/>
          <p:cNvSpPr/>
          <p:nvPr/>
        </p:nvSpPr>
        <p:spPr>
          <a:xfrm>
            <a:off x="6047265" y="4690819"/>
            <a:ext cx="143956" cy="144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7" name="椭圆 46"/>
          <p:cNvSpPr/>
          <p:nvPr/>
        </p:nvSpPr>
        <p:spPr>
          <a:xfrm>
            <a:off x="6047265" y="6024329"/>
            <a:ext cx="143956" cy="144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8" name="椭圆 47"/>
          <p:cNvSpPr/>
          <p:nvPr/>
        </p:nvSpPr>
        <p:spPr>
          <a:xfrm>
            <a:off x="6047265" y="6261332"/>
            <a:ext cx="143956" cy="144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9" name="椭圆 48"/>
          <p:cNvSpPr/>
          <p:nvPr/>
        </p:nvSpPr>
        <p:spPr>
          <a:xfrm>
            <a:off x="6047265" y="1594048"/>
            <a:ext cx="143956" cy="144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0" name="椭圆 49"/>
          <p:cNvSpPr/>
          <p:nvPr/>
        </p:nvSpPr>
        <p:spPr>
          <a:xfrm>
            <a:off x="6047265" y="1357045"/>
            <a:ext cx="143956" cy="144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200" fill="hold"/>
                                        <p:tgtEl>
                                          <p:spTgt spid="50"/>
                                        </p:tgtEl>
                                        <p:attrNameLst>
                                          <p:attrName>ppt_w</p:attrName>
                                        </p:attrNameLst>
                                      </p:cBhvr>
                                      <p:tavLst>
                                        <p:tav tm="0">
                                          <p:val>
                                            <p:fltVal val="0"/>
                                          </p:val>
                                        </p:tav>
                                        <p:tav tm="100000">
                                          <p:val>
                                            <p:strVal val="#ppt_w"/>
                                          </p:val>
                                        </p:tav>
                                      </p:tavLst>
                                    </p:anim>
                                    <p:anim calcmode="lin" valueType="num">
                                      <p:cBhvr>
                                        <p:cTn id="8" dur="200" fill="hold"/>
                                        <p:tgtEl>
                                          <p:spTgt spid="50"/>
                                        </p:tgtEl>
                                        <p:attrNameLst>
                                          <p:attrName>ppt_h</p:attrName>
                                        </p:attrNameLst>
                                      </p:cBhvr>
                                      <p:tavLst>
                                        <p:tav tm="0">
                                          <p:val>
                                            <p:fltVal val="0"/>
                                          </p:val>
                                        </p:tav>
                                        <p:tav tm="100000">
                                          <p:val>
                                            <p:strVal val="#ppt_h"/>
                                          </p:val>
                                        </p:tav>
                                      </p:tavLst>
                                    </p:anim>
                                    <p:animEffect transition="in" filter="fade">
                                      <p:cBhvr>
                                        <p:cTn id="9" dur="200"/>
                                        <p:tgtEl>
                                          <p:spTgt spid="50"/>
                                        </p:tgtEl>
                                      </p:cBhvr>
                                    </p:animEffect>
                                  </p:childTnLst>
                                </p:cTn>
                              </p:par>
                            </p:childTnLst>
                          </p:cTn>
                        </p:par>
                        <p:par>
                          <p:cTn id="10" fill="hold">
                            <p:stCondLst>
                              <p:cond delay="200"/>
                            </p:stCondLst>
                            <p:childTnLst>
                              <p:par>
                                <p:cTn id="11" presetID="53"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200" fill="hold"/>
                                        <p:tgtEl>
                                          <p:spTgt spid="49"/>
                                        </p:tgtEl>
                                        <p:attrNameLst>
                                          <p:attrName>ppt_w</p:attrName>
                                        </p:attrNameLst>
                                      </p:cBhvr>
                                      <p:tavLst>
                                        <p:tav tm="0">
                                          <p:val>
                                            <p:fltVal val="0"/>
                                          </p:val>
                                        </p:tav>
                                        <p:tav tm="100000">
                                          <p:val>
                                            <p:strVal val="#ppt_w"/>
                                          </p:val>
                                        </p:tav>
                                      </p:tavLst>
                                    </p:anim>
                                    <p:anim calcmode="lin" valueType="num">
                                      <p:cBhvr>
                                        <p:cTn id="14" dur="200" fill="hold"/>
                                        <p:tgtEl>
                                          <p:spTgt spid="49"/>
                                        </p:tgtEl>
                                        <p:attrNameLst>
                                          <p:attrName>ppt_h</p:attrName>
                                        </p:attrNameLst>
                                      </p:cBhvr>
                                      <p:tavLst>
                                        <p:tav tm="0">
                                          <p:val>
                                            <p:fltVal val="0"/>
                                          </p:val>
                                        </p:tav>
                                        <p:tav tm="100000">
                                          <p:val>
                                            <p:strVal val="#ppt_h"/>
                                          </p:val>
                                        </p:tav>
                                      </p:tavLst>
                                    </p:anim>
                                    <p:animEffect transition="in" filter="fade">
                                      <p:cBhvr>
                                        <p:cTn id="15" dur="200"/>
                                        <p:tgtEl>
                                          <p:spTgt spid="49"/>
                                        </p:tgtEl>
                                      </p:cBhvr>
                                    </p:animEffect>
                                  </p:childTnLst>
                                </p:cTn>
                              </p:par>
                              <p:par>
                                <p:cTn id="16" presetID="42"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1000" fill="hold"/>
                                        <p:tgtEl>
                                          <p:spTgt spid="51"/>
                                        </p:tgtEl>
                                        <p:attrNameLst>
                                          <p:attrName>ppt_y</p:attrName>
                                        </p:attrNameLst>
                                      </p:cBhvr>
                                      <p:tavLst>
                                        <p:tav tm="0">
                                          <p:val>
                                            <p:strVal val="#ppt_y+.1"/>
                                          </p:val>
                                        </p:tav>
                                        <p:tav tm="100000">
                                          <p:val>
                                            <p:strVal val="#ppt_y"/>
                                          </p:val>
                                        </p:tav>
                                      </p:tavLst>
                                    </p:anim>
                                  </p:childTnLst>
                                </p:cTn>
                              </p:par>
                            </p:childTnLst>
                          </p:cTn>
                        </p:par>
                        <p:par>
                          <p:cTn id="21" fill="hold">
                            <p:stCondLst>
                              <p:cond delay="1200"/>
                            </p:stCondLst>
                            <p:childTnLst>
                              <p:par>
                                <p:cTn id="22" presetID="53"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200" fill="hold"/>
                                        <p:tgtEl>
                                          <p:spTgt spid="43"/>
                                        </p:tgtEl>
                                        <p:attrNameLst>
                                          <p:attrName>ppt_w</p:attrName>
                                        </p:attrNameLst>
                                      </p:cBhvr>
                                      <p:tavLst>
                                        <p:tav tm="0">
                                          <p:val>
                                            <p:fltVal val="0"/>
                                          </p:val>
                                        </p:tav>
                                        <p:tav tm="100000">
                                          <p:val>
                                            <p:strVal val="#ppt_w"/>
                                          </p:val>
                                        </p:tav>
                                      </p:tavLst>
                                    </p:anim>
                                    <p:anim calcmode="lin" valueType="num">
                                      <p:cBhvr>
                                        <p:cTn id="25" dur="200" fill="hold"/>
                                        <p:tgtEl>
                                          <p:spTgt spid="43"/>
                                        </p:tgtEl>
                                        <p:attrNameLst>
                                          <p:attrName>ppt_h</p:attrName>
                                        </p:attrNameLst>
                                      </p:cBhvr>
                                      <p:tavLst>
                                        <p:tav tm="0">
                                          <p:val>
                                            <p:fltVal val="0"/>
                                          </p:val>
                                        </p:tav>
                                        <p:tav tm="100000">
                                          <p:val>
                                            <p:strVal val="#ppt_h"/>
                                          </p:val>
                                        </p:tav>
                                      </p:tavLst>
                                    </p:anim>
                                    <p:animEffect transition="in" filter="fade">
                                      <p:cBhvr>
                                        <p:cTn id="26" dur="200"/>
                                        <p:tgtEl>
                                          <p:spTgt spid="43"/>
                                        </p:tgtEl>
                                      </p:cBhvr>
                                    </p:animEffect>
                                  </p:childTnLst>
                                </p:cTn>
                              </p:par>
                            </p:childTnLst>
                          </p:cTn>
                        </p:par>
                        <p:par>
                          <p:cTn id="27" fill="hold">
                            <p:stCondLst>
                              <p:cond delay="1400"/>
                            </p:stCondLst>
                            <p:childTnLst>
                              <p:par>
                                <p:cTn id="28" presetID="53"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200" fill="hold"/>
                                        <p:tgtEl>
                                          <p:spTgt spid="44"/>
                                        </p:tgtEl>
                                        <p:attrNameLst>
                                          <p:attrName>ppt_w</p:attrName>
                                        </p:attrNameLst>
                                      </p:cBhvr>
                                      <p:tavLst>
                                        <p:tav tm="0">
                                          <p:val>
                                            <p:fltVal val="0"/>
                                          </p:val>
                                        </p:tav>
                                        <p:tav tm="100000">
                                          <p:val>
                                            <p:strVal val="#ppt_w"/>
                                          </p:val>
                                        </p:tav>
                                      </p:tavLst>
                                    </p:anim>
                                    <p:anim calcmode="lin" valueType="num">
                                      <p:cBhvr>
                                        <p:cTn id="31" dur="200" fill="hold"/>
                                        <p:tgtEl>
                                          <p:spTgt spid="44"/>
                                        </p:tgtEl>
                                        <p:attrNameLst>
                                          <p:attrName>ppt_h</p:attrName>
                                        </p:attrNameLst>
                                      </p:cBhvr>
                                      <p:tavLst>
                                        <p:tav tm="0">
                                          <p:val>
                                            <p:fltVal val="0"/>
                                          </p:val>
                                        </p:tav>
                                        <p:tav tm="100000">
                                          <p:val>
                                            <p:strVal val="#ppt_h"/>
                                          </p:val>
                                        </p:tav>
                                      </p:tavLst>
                                    </p:anim>
                                    <p:animEffect transition="in" filter="fade">
                                      <p:cBhvr>
                                        <p:cTn id="32" dur="200"/>
                                        <p:tgtEl>
                                          <p:spTgt spid="44"/>
                                        </p:tgtEl>
                                      </p:cBhvr>
                                    </p:animEffect>
                                  </p:childTnLst>
                                </p:cTn>
                              </p:par>
                              <p:par>
                                <p:cTn id="33" presetID="42"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childTnLst>
                          </p:cTn>
                        </p:par>
                        <p:par>
                          <p:cTn id="38" fill="hold">
                            <p:stCondLst>
                              <p:cond delay="2400"/>
                            </p:stCondLst>
                            <p:childTnLst>
                              <p:par>
                                <p:cTn id="39" presetID="53"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200" fill="hold"/>
                                        <p:tgtEl>
                                          <p:spTgt spid="45"/>
                                        </p:tgtEl>
                                        <p:attrNameLst>
                                          <p:attrName>ppt_w</p:attrName>
                                        </p:attrNameLst>
                                      </p:cBhvr>
                                      <p:tavLst>
                                        <p:tav tm="0">
                                          <p:val>
                                            <p:fltVal val="0"/>
                                          </p:val>
                                        </p:tav>
                                        <p:tav tm="100000">
                                          <p:val>
                                            <p:strVal val="#ppt_w"/>
                                          </p:val>
                                        </p:tav>
                                      </p:tavLst>
                                    </p:anim>
                                    <p:anim calcmode="lin" valueType="num">
                                      <p:cBhvr>
                                        <p:cTn id="42" dur="200" fill="hold"/>
                                        <p:tgtEl>
                                          <p:spTgt spid="45"/>
                                        </p:tgtEl>
                                        <p:attrNameLst>
                                          <p:attrName>ppt_h</p:attrName>
                                        </p:attrNameLst>
                                      </p:cBhvr>
                                      <p:tavLst>
                                        <p:tav tm="0">
                                          <p:val>
                                            <p:fltVal val="0"/>
                                          </p:val>
                                        </p:tav>
                                        <p:tav tm="100000">
                                          <p:val>
                                            <p:strVal val="#ppt_h"/>
                                          </p:val>
                                        </p:tav>
                                      </p:tavLst>
                                    </p:anim>
                                    <p:animEffect transition="in" filter="fade">
                                      <p:cBhvr>
                                        <p:cTn id="43" dur="200"/>
                                        <p:tgtEl>
                                          <p:spTgt spid="45"/>
                                        </p:tgtEl>
                                      </p:cBhvr>
                                    </p:animEffect>
                                  </p:childTnLst>
                                </p:cTn>
                              </p:par>
                            </p:childTnLst>
                          </p:cTn>
                        </p:par>
                        <p:par>
                          <p:cTn id="44" fill="hold">
                            <p:stCondLst>
                              <p:cond delay="26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200" fill="hold"/>
                                        <p:tgtEl>
                                          <p:spTgt spid="46"/>
                                        </p:tgtEl>
                                        <p:attrNameLst>
                                          <p:attrName>ppt_w</p:attrName>
                                        </p:attrNameLst>
                                      </p:cBhvr>
                                      <p:tavLst>
                                        <p:tav tm="0">
                                          <p:val>
                                            <p:fltVal val="0"/>
                                          </p:val>
                                        </p:tav>
                                        <p:tav tm="100000">
                                          <p:val>
                                            <p:strVal val="#ppt_w"/>
                                          </p:val>
                                        </p:tav>
                                      </p:tavLst>
                                    </p:anim>
                                    <p:anim calcmode="lin" valueType="num">
                                      <p:cBhvr>
                                        <p:cTn id="48" dur="200" fill="hold"/>
                                        <p:tgtEl>
                                          <p:spTgt spid="46"/>
                                        </p:tgtEl>
                                        <p:attrNameLst>
                                          <p:attrName>ppt_h</p:attrName>
                                        </p:attrNameLst>
                                      </p:cBhvr>
                                      <p:tavLst>
                                        <p:tav tm="0">
                                          <p:val>
                                            <p:fltVal val="0"/>
                                          </p:val>
                                        </p:tav>
                                        <p:tav tm="100000">
                                          <p:val>
                                            <p:strVal val="#ppt_h"/>
                                          </p:val>
                                        </p:tav>
                                      </p:tavLst>
                                    </p:anim>
                                    <p:animEffect transition="in" filter="fade">
                                      <p:cBhvr>
                                        <p:cTn id="49" dur="200"/>
                                        <p:tgtEl>
                                          <p:spTgt spid="46"/>
                                        </p:tgtEl>
                                      </p:cBhvr>
                                    </p:animEffect>
                                  </p:childTnLst>
                                </p:cTn>
                              </p:par>
                              <p:par>
                                <p:cTn id="50" presetID="42" presetClass="entr" presetSubtype="0" fill="hold"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1000"/>
                                        <p:tgtEl>
                                          <p:spTgt spid="57"/>
                                        </p:tgtEl>
                                      </p:cBhvr>
                                    </p:animEffect>
                                    <p:anim calcmode="lin" valueType="num">
                                      <p:cBhvr>
                                        <p:cTn id="53" dur="1000" fill="hold"/>
                                        <p:tgtEl>
                                          <p:spTgt spid="57"/>
                                        </p:tgtEl>
                                        <p:attrNameLst>
                                          <p:attrName>ppt_x</p:attrName>
                                        </p:attrNameLst>
                                      </p:cBhvr>
                                      <p:tavLst>
                                        <p:tav tm="0">
                                          <p:val>
                                            <p:strVal val="#ppt_x"/>
                                          </p:val>
                                        </p:tav>
                                        <p:tav tm="100000">
                                          <p:val>
                                            <p:strVal val="#ppt_x"/>
                                          </p:val>
                                        </p:tav>
                                      </p:tavLst>
                                    </p:anim>
                                    <p:anim calcmode="lin" valueType="num">
                                      <p:cBhvr>
                                        <p:cTn id="54" dur="1000" fill="hold"/>
                                        <p:tgtEl>
                                          <p:spTgt spid="57"/>
                                        </p:tgtEl>
                                        <p:attrNameLst>
                                          <p:attrName>ppt_y</p:attrName>
                                        </p:attrNameLst>
                                      </p:cBhvr>
                                      <p:tavLst>
                                        <p:tav tm="0">
                                          <p:val>
                                            <p:strVal val="#ppt_y+.1"/>
                                          </p:val>
                                        </p:tav>
                                        <p:tav tm="100000">
                                          <p:val>
                                            <p:strVal val="#ppt_y"/>
                                          </p:val>
                                        </p:tav>
                                      </p:tavLst>
                                    </p:anim>
                                  </p:childTnLst>
                                </p:cTn>
                              </p:par>
                            </p:childTnLst>
                          </p:cTn>
                        </p:par>
                        <p:par>
                          <p:cTn id="55" fill="hold">
                            <p:stCondLst>
                              <p:cond delay="3600"/>
                            </p:stCondLst>
                            <p:childTnLst>
                              <p:par>
                                <p:cTn id="56" presetID="53" presetClass="entr" presetSubtype="0"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200" fill="hold"/>
                                        <p:tgtEl>
                                          <p:spTgt spid="47"/>
                                        </p:tgtEl>
                                        <p:attrNameLst>
                                          <p:attrName>ppt_w</p:attrName>
                                        </p:attrNameLst>
                                      </p:cBhvr>
                                      <p:tavLst>
                                        <p:tav tm="0">
                                          <p:val>
                                            <p:fltVal val="0"/>
                                          </p:val>
                                        </p:tav>
                                        <p:tav tm="100000">
                                          <p:val>
                                            <p:strVal val="#ppt_w"/>
                                          </p:val>
                                        </p:tav>
                                      </p:tavLst>
                                    </p:anim>
                                    <p:anim calcmode="lin" valueType="num">
                                      <p:cBhvr>
                                        <p:cTn id="59" dur="200" fill="hold"/>
                                        <p:tgtEl>
                                          <p:spTgt spid="47"/>
                                        </p:tgtEl>
                                        <p:attrNameLst>
                                          <p:attrName>ppt_h</p:attrName>
                                        </p:attrNameLst>
                                      </p:cBhvr>
                                      <p:tavLst>
                                        <p:tav tm="0">
                                          <p:val>
                                            <p:fltVal val="0"/>
                                          </p:val>
                                        </p:tav>
                                        <p:tav tm="100000">
                                          <p:val>
                                            <p:strVal val="#ppt_h"/>
                                          </p:val>
                                        </p:tav>
                                      </p:tavLst>
                                    </p:anim>
                                    <p:animEffect transition="in" filter="fade">
                                      <p:cBhvr>
                                        <p:cTn id="60" dur="200"/>
                                        <p:tgtEl>
                                          <p:spTgt spid="47"/>
                                        </p:tgtEl>
                                      </p:cBhvr>
                                    </p:animEffect>
                                  </p:childTnLst>
                                </p:cTn>
                              </p:par>
                            </p:childTnLst>
                          </p:cTn>
                        </p:par>
                        <p:par>
                          <p:cTn id="61" fill="hold">
                            <p:stCondLst>
                              <p:cond delay="3800"/>
                            </p:stCondLst>
                            <p:childTnLst>
                              <p:par>
                                <p:cTn id="62" presetID="53"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200" fill="hold"/>
                                        <p:tgtEl>
                                          <p:spTgt spid="48"/>
                                        </p:tgtEl>
                                        <p:attrNameLst>
                                          <p:attrName>ppt_w</p:attrName>
                                        </p:attrNameLst>
                                      </p:cBhvr>
                                      <p:tavLst>
                                        <p:tav tm="0">
                                          <p:val>
                                            <p:fltVal val="0"/>
                                          </p:val>
                                        </p:tav>
                                        <p:tav tm="100000">
                                          <p:val>
                                            <p:strVal val="#ppt_w"/>
                                          </p:val>
                                        </p:tav>
                                      </p:tavLst>
                                    </p:anim>
                                    <p:anim calcmode="lin" valueType="num">
                                      <p:cBhvr>
                                        <p:cTn id="65" dur="200" fill="hold"/>
                                        <p:tgtEl>
                                          <p:spTgt spid="48"/>
                                        </p:tgtEl>
                                        <p:attrNameLst>
                                          <p:attrName>ppt_h</p:attrName>
                                        </p:attrNameLst>
                                      </p:cBhvr>
                                      <p:tavLst>
                                        <p:tav tm="0">
                                          <p:val>
                                            <p:fltVal val="0"/>
                                          </p:val>
                                        </p:tav>
                                        <p:tav tm="100000">
                                          <p:val>
                                            <p:strVal val="#ppt_h"/>
                                          </p:val>
                                        </p:tav>
                                      </p:tavLst>
                                    </p:anim>
                                    <p:animEffect transition="in" filter="fade">
                                      <p:cBhvr>
                                        <p:cTn id="66" dur="200"/>
                                        <p:tgtEl>
                                          <p:spTgt spid="48"/>
                                        </p:tgtEl>
                                      </p:cBhvr>
                                    </p:animEffect>
                                  </p:childTnLst>
                                </p:cTn>
                              </p:par>
                            </p:childTnLst>
                          </p:cTn>
                        </p:par>
                        <p:par>
                          <p:cTn id="67" fill="hold">
                            <p:stCondLst>
                              <p:cond delay="4000"/>
                            </p:stCondLst>
                            <p:childTnLst>
                              <p:par>
                                <p:cTn id="68" presetID="2" presetClass="entr" presetSubtype="8"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0-#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2" presetClass="entr" presetSubtype="8"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childTnLst>
                          </p:cTn>
                        </p:par>
                        <p:par>
                          <p:cTn id="77" fill="hold">
                            <p:stCondLst>
                              <p:cond delay="5000"/>
                            </p:stCondLst>
                            <p:childTnLst>
                              <p:par>
                                <p:cTn id="78" presetID="2" presetClass="entr" presetSubtype="2" fill="hold"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1+#ppt_w/2"/>
                                          </p:val>
                                        </p:tav>
                                        <p:tav tm="100000">
                                          <p:val>
                                            <p:strVal val="#ppt_x"/>
                                          </p:val>
                                        </p:tav>
                                      </p:tavLst>
                                    </p:anim>
                                    <p:anim calcmode="lin" valueType="num">
                                      <p:cBhvr additive="base">
                                        <p:cTn id="81" dur="500" fill="hold"/>
                                        <p:tgtEl>
                                          <p:spTgt spid="19"/>
                                        </p:tgtEl>
                                        <p:attrNameLst>
                                          <p:attrName>ppt_y</p:attrName>
                                        </p:attrNameLst>
                                      </p:cBhvr>
                                      <p:tavLst>
                                        <p:tav tm="0">
                                          <p:val>
                                            <p:strVal val="#ppt_y"/>
                                          </p:val>
                                        </p:tav>
                                        <p:tav tm="100000">
                                          <p:val>
                                            <p:strVal val="#ppt_y"/>
                                          </p:val>
                                        </p:tav>
                                      </p:tavLst>
                                    </p:anim>
                                  </p:childTnLst>
                                </p:cTn>
                              </p:par>
                            </p:childTnLst>
                          </p:cTn>
                        </p:par>
                        <p:par>
                          <p:cTn id="82" fill="hold">
                            <p:stCondLst>
                              <p:cond delay="5500"/>
                            </p:stCondLst>
                            <p:childTnLst>
                              <p:par>
                                <p:cTn id="83" presetID="2" presetClass="entr" presetSubtype="2" fill="hold" nodeType="after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1+#ppt_w/2"/>
                                          </p:val>
                                        </p:tav>
                                        <p:tav tm="100000">
                                          <p:val>
                                            <p:strVal val="#ppt_x"/>
                                          </p:val>
                                        </p:tav>
                                      </p:tavLst>
                                    </p:anim>
                                    <p:anim calcmode="lin" valueType="num">
                                      <p:cBhvr additive="base">
                                        <p:cTn id="86" dur="500" fill="hold"/>
                                        <p:tgtEl>
                                          <p:spTgt spid="13"/>
                                        </p:tgtEl>
                                        <p:attrNameLst>
                                          <p:attrName>ppt_y</p:attrName>
                                        </p:attrNameLst>
                                      </p:cBhvr>
                                      <p:tavLst>
                                        <p:tav tm="0">
                                          <p:val>
                                            <p:strVal val="#ppt_y"/>
                                          </p:val>
                                        </p:tav>
                                        <p:tav tm="100000">
                                          <p:val>
                                            <p:strVal val="#ppt_y"/>
                                          </p:val>
                                        </p:tav>
                                      </p:tavLst>
                                    </p:anim>
                                  </p:childTnLst>
                                </p:cTn>
                              </p:par>
                            </p:childTnLst>
                          </p:cTn>
                        </p:par>
                        <p:par>
                          <p:cTn id="87" fill="hold">
                            <p:stCondLst>
                              <p:cond delay="6000"/>
                            </p:stCondLst>
                            <p:childTnLst>
                              <p:par>
                                <p:cTn id="88" presetID="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0-#ppt_w/2"/>
                                          </p:val>
                                        </p:tav>
                                        <p:tav tm="100000">
                                          <p:val>
                                            <p:strVal val="#ppt_x"/>
                                          </p:val>
                                        </p:tav>
                                      </p:tavLst>
                                    </p:anim>
                                    <p:anim calcmode="lin" valueType="num">
                                      <p:cBhvr additive="base">
                                        <p:cTn id="91" dur="500" fill="hold"/>
                                        <p:tgtEl>
                                          <p:spTgt spid="20"/>
                                        </p:tgtEl>
                                        <p:attrNameLst>
                                          <p:attrName>ppt_y</p:attrName>
                                        </p:attrNameLst>
                                      </p:cBhvr>
                                      <p:tavLst>
                                        <p:tav tm="0">
                                          <p:val>
                                            <p:strVal val="#ppt_y"/>
                                          </p:val>
                                        </p:tav>
                                        <p:tav tm="100000">
                                          <p:val>
                                            <p:strVal val="#ppt_y"/>
                                          </p:val>
                                        </p:tav>
                                      </p:tavLst>
                                    </p:anim>
                                  </p:childTnLst>
                                </p:cTn>
                              </p:par>
                            </p:childTnLst>
                          </p:cTn>
                        </p:par>
                        <p:par>
                          <p:cTn id="92" fill="hold">
                            <p:stCondLst>
                              <p:cond delay="6500"/>
                            </p:stCondLst>
                            <p:childTnLst>
                              <p:par>
                                <p:cTn id="93" presetID="2" presetClass="entr" presetSubtype="8"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rot="16200000">
            <a:off x="4076327" y="1050381"/>
            <a:ext cx="1714512" cy="152354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 name="六边形 2"/>
          <p:cNvSpPr/>
          <p:nvPr/>
        </p:nvSpPr>
        <p:spPr>
          <a:xfrm rot="16200000">
            <a:off x="5790310" y="1050381"/>
            <a:ext cx="1714512" cy="1523540"/>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 name="六边形 3"/>
          <p:cNvSpPr/>
          <p:nvPr/>
        </p:nvSpPr>
        <p:spPr>
          <a:xfrm rot="16200000">
            <a:off x="6647302" y="2574392"/>
            <a:ext cx="1714512" cy="152354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 name="六边形 4"/>
          <p:cNvSpPr/>
          <p:nvPr/>
        </p:nvSpPr>
        <p:spPr>
          <a:xfrm rot="16200000">
            <a:off x="4933319" y="2574392"/>
            <a:ext cx="1714512" cy="1523540"/>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 name="六边形 5"/>
          <p:cNvSpPr/>
          <p:nvPr/>
        </p:nvSpPr>
        <p:spPr>
          <a:xfrm rot="16200000">
            <a:off x="4076327" y="4098402"/>
            <a:ext cx="1714512" cy="152354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 name="六边形 6"/>
          <p:cNvSpPr/>
          <p:nvPr/>
        </p:nvSpPr>
        <p:spPr>
          <a:xfrm rot="16200000">
            <a:off x="5790310" y="4098402"/>
            <a:ext cx="1714512" cy="1523540"/>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 name="矩形 16"/>
          <p:cNvSpPr>
            <a:spLocks noChangeArrowheads="1"/>
          </p:cNvSpPr>
          <p:nvPr/>
        </p:nvSpPr>
        <p:spPr bwMode="auto">
          <a:xfrm>
            <a:off x="8361548" y="2955160"/>
            <a:ext cx="3374650" cy="541238"/>
          </a:xfrm>
          <a:prstGeom prst="rect">
            <a:avLst/>
          </a:prstGeom>
          <a:noFill/>
          <a:ln w="9525">
            <a:noFill/>
            <a:miter lim="800000"/>
          </a:ln>
        </p:spPr>
        <p:txBody>
          <a:bodyPr wrap="square">
            <a:spAutoFit/>
          </a:bodyPr>
          <a:lstStyle/>
          <a:p>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to add your title </a:t>
            </a:r>
            <a:r>
              <a:rPr lang="zh-CN" altLang="en-US" sz="14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   </a:t>
            </a:r>
            <a:endParaRPr lang="en-US" altLang="zh-CN" sz="14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a:p>
            <a:pPr>
              <a:lnSpc>
                <a:spcPct val="120000"/>
              </a:lnSpc>
              <a:defRPr sz="1800">
                <a:solidFill>
                  <a:srgbClr val="000000"/>
                </a:solidFill>
              </a:defRPr>
            </a:pPr>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933" dirty="0">
              <a:solidFill>
                <a:schemeClr val="bg1">
                  <a:lumMod val="6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 name="矩形 16"/>
          <p:cNvSpPr>
            <a:spLocks noChangeArrowheads="1"/>
          </p:cNvSpPr>
          <p:nvPr/>
        </p:nvSpPr>
        <p:spPr bwMode="auto">
          <a:xfrm>
            <a:off x="796954" y="1431149"/>
            <a:ext cx="3374900" cy="541238"/>
          </a:xfrm>
          <a:prstGeom prst="rect">
            <a:avLst/>
          </a:prstGeom>
          <a:noFill/>
          <a:ln w="9525">
            <a:noFill/>
            <a:miter lim="800000"/>
          </a:ln>
        </p:spPr>
        <p:txBody>
          <a:bodyPr wrap="square">
            <a:spAutoFit/>
          </a:bodyPr>
          <a:lstStyle/>
          <a:p>
            <a:pPr algn="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to add your title</a:t>
            </a:r>
            <a:r>
              <a:rPr lang="zh-CN" altLang="en-US" sz="1599"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 </a:t>
            </a:r>
            <a:r>
              <a:rPr lang="zh-CN" altLang="en-US" sz="1466"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   </a:t>
            </a:r>
            <a:endParaRPr lang="en-US" altLang="zh-CN" sz="1466"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a:p>
            <a:pPr algn="r">
              <a:lnSpc>
                <a:spcPct val="120000"/>
              </a:lnSpc>
              <a:defRPr sz="1800">
                <a:solidFill>
                  <a:srgbClr val="000000"/>
                </a:solidFill>
              </a:defRPr>
            </a:pPr>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933" dirty="0">
              <a:solidFill>
                <a:schemeClr val="bg1">
                  <a:lumMod val="6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 name="矩形 16"/>
          <p:cNvSpPr>
            <a:spLocks noChangeArrowheads="1"/>
          </p:cNvSpPr>
          <p:nvPr/>
        </p:nvSpPr>
        <p:spPr bwMode="auto">
          <a:xfrm>
            <a:off x="796954" y="4479170"/>
            <a:ext cx="3374900" cy="582275"/>
          </a:xfrm>
          <a:prstGeom prst="rect">
            <a:avLst/>
          </a:prstGeom>
          <a:noFill/>
          <a:ln w="9525">
            <a:noFill/>
            <a:miter lim="800000"/>
          </a:ln>
        </p:spPr>
        <p:txBody>
          <a:bodyPr wrap="square">
            <a:spAutoFit/>
          </a:bodyPr>
          <a:lstStyle/>
          <a:p>
            <a:pPr algn="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Click to add your title</a:t>
            </a:r>
            <a:r>
              <a:rPr lang="zh-CN" altLang="en-US" sz="1866"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 </a:t>
            </a:r>
            <a:r>
              <a:rPr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   </a:t>
            </a:r>
            <a:endParaRPr lang="en-US" altLang="zh-CN"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a:p>
            <a:pPr algn="r">
              <a:lnSpc>
                <a:spcPct val="120000"/>
              </a:lnSpc>
              <a:defRPr sz="1800">
                <a:solidFill>
                  <a:srgbClr val="000000"/>
                </a:solidFill>
              </a:defRPr>
            </a:pPr>
            <a:r>
              <a:rPr lang="zh-CN" altLang="en-US" sz="1200" dirty="0">
                <a:solidFill>
                  <a:schemeClr val="tx1">
                    <a:lumMod val="50000"/>
                    <a:lumOff val="50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click to add the relevant title text</a:t>
            </a:r>
            <a:endParaRPr lang="zh-CN" altLang="en-US" sz="933" dirty="0">
              <a:solidFill>
                <a:schemeClr val="bg1">
                  <a:lumMod val="6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 name="TextBox 10"/>
          <p:cNvSpPr txBox="1"/>
          <p:nvPr/>
        </p:nvSpPr>
        <p:spPr>
          <a:xfrm>
            <a:off x="4347861" y="1325173"/>
            <a:ext cx="962572" cy="830677"/>
          </a:xfrm>
          <a:prstGeom prst="rect">
            <a:avLst/>
          </a:prstGeom>
          <a:noFill/>
        </p:spPr>
        <p:txBody>
          <a:bodyPr wrap="square" rtlCol="0">
            <a:spAutoFit/>
          </a:bodyPr>
          <a:lstStyle/>
          <a:p>
            <a:r>
              <a:rPr lang="en-US" altLang="zh-CN" sz="4798" b="1" dirty="0">
                <a:solidFill>
                  <a:schemeClr val="tx1">
                    <a:lumMod val="75000"/>
                    <a:lumOff val="25000"/>
                  </a:schemeClr>
                </a:solidFill>
                <a:latin typeface="zihun58hao-chuangzhonghei" panose="00000500000000000000" pitchFamily="2" charset="-122"/>
                <a:ea typeface="zihun58hao-chuangzhonghei" panose="00000500000000000000" pitchFamily="2" charset="-122"/>
                <a:cs typeface="hakuyoxingshu7000" pitchFamily="2" charset="-122"/>
                <a:sym typeface="zihun58hao-chuangzhonghei" panose="00000500000000000000" pitchFamily="2" charset="-122"/>
              </a:rPr>
              <a:t>01</a:t>
            </a:r>
            <a:endParaRPr lang="zh-CN" altLang="en-US" sz="4798" b="1" dirty="0">
              <a:solidFill>
                <a:schemeClr val="tx1">
                  <a:lumMod val="75000"/>
                  <a:lumOff val="25000"/>
                </a:schemeClr>
              </a:solidFill>
              <a:latin typeface="zihun58hao-chuangzhonghei" panose="00000500000000000000" pitchFamily="2" charset="-122"/>
              <a:ea typeface="zihun58hao-chuangzhonghei" panose="00000500000000000000" pitchFamily="2" charset="-122"/>
              <a:cs typeface="hakuyoxingshu7000" pitchFamily="2" charset="-122"/>
              <a:sym typeface="zihun58hao-chuangzhonghei" panose="00000500000000000000" pitchFamily="2" charset="-122"/>
            </a:endParaRPr>
          </a:p>
        </p:txBody>
      </p:sp>
      <p:sp>
        <p:nvSpPr>
          <p:cNvPr id="12" name="TextBox 11"/>
          <p:cNvSpPr txBox="1"/>
          <p:nvPr/>
        </p:nvSpPr>
        <p:spPr>
          <a:xfrm>
            <a:off x="7176263" y="2812879"/>
            <a:ext cx="1058831" cy="830677"/>
          </a:xfrm>
          <a:prstGeom prst="rect">
            <a:avLst/>
          </a:prstGeom>
          <a:noFill/>
        </p:spPr>
        <p:txBody>
          <a:bodyPr wrap="square" rtlCol="0">
            <a:spAutoFit/>
          </a:bodyPr>
          <a:lstStyle/>
          <a:p>
            <a:r>
              <a:rPr lang="en-US" altLang="zh-CN" sz="4798" b="1" dirty="0">
                <a:solidFill>
                  <a:schemeClr val="tx1">
                    <a:lumMod val="75000"/>
                    <a:lumOff val="25000"/>
                  </a:schemeClr>
                </a:solidFill>
                <a:latin typeface="zihun58hao-chuangzhonghei" panose="00000500000000000000" pitchFamily="2" charset="-122"/>
                <a:ea typeface="zihun58hao-chuangzhonghei" panose="00000500000000000000" pitchFamily="2" charset="-122"/>
                <a:cs typeface="hakuyoxingshu7000" pitchFamily="2" charset="-122"/>
                <a:sym typeface="zihun58hao-chuangzhonghei" panose="00000500000000000000" pitchFamily="2" charset="-122"/>
              </a:rPr>
              <a:t>02</a:t>
            </a:r>
            <a:endParaRPr lang="zh-CN" altLang="en-US" sz="4798" b="1" dirty="0">
              <a:solidFill>
                <a:schemeClr val="tx1">
                  <a:lumMod val="75000"/>
                  <a:lumOff val="25000"/>
                </a:schemeClr>
              </a:solidFill>
              <a:latin typeface="zihun58hao-chuangzhonghei" panose="00000500000000000000" pitchFamily="2" charset="-122"/>
              <a:ea typeface="zihun58hao-chuangzhonghei" panose="00000500000000000000" pitchFamily="2" charset="-122"/>
              <a:cs typeface="hakuyoxingshu7000" pitchFamily="2" charset="-122"/>
              <a:sym typeface="zihun58hao-chuangzhonghei" panose="00000500000000000000" pitchFamily="2" charset="-122"/>
            </a:endParaRPr>
          </a:p>
        </p:txBody>
      </p:sp>
      <p:sp>
        <p:nvSpPr>
          <p:cNvPr id="13" name="TextBox 12"/>
          <p:cNvSpPr txBox="1"/>
          <p:nvPr/>
        </p:nvSpPr>
        <p:spPr>
          <a:xfrm>
            <a:off x="4347861" y="4250274"/>
            <a:ext cx="1299474" cy="830677"/>
          </a:xfrm>
          <a:prstGeom prst="rect">
            <a:avLst/>
          </a:prstGeom>
          <a:noFill/>
        </p:spPr>
        <p:txBody>
          <a:bodyPr wrap="square" rtlCol="0">
            <a:spAutoFit/>
          </a:bodyPr>
          <a:lstStyle/>
          <a:p>
            <a:r>
              <a:rPr lang="en-US" altLang="zh-CN" sz="4798" b="1" dirty="0">
                <a:solidFill>
                  <a:schemeClr val="tx1">
                    <a:lumMod val="75000"/>
                    <a:lumOff val="25000"/>
                  </a:schemeClr>
                </a:solidFill>
                <a:latin typeface="zihun58hao-chuangzhonghei" panose="00000500000000000000" pitchFamily="2" charset="-122"/>
                <a:ea typeface="zihun58hao-chuangzhonghei" panose="00000500000000000000" pitchFamily="2" charset="-122"/>
                <a:cs typeface="hakuyoxingshu7000" pitchFamily="2" charset="-122"/>
                <a:sym typeface="zihun58hao-chuangzhonghei" panose="00000500000000000000" pitchFamily="2" charset="-122"/>
              </a:rPr>
              <a:t>03</a:t>
            </a:r>
            <a:endParaRPr lang="zh-CN" altLang="en-US" sz="4798" b="1" dirty="0">
              <a:solidFill>
                <a:schemeClr val="tx1">
                  <a:lumMod val="75000"/>
                  <a:lumOff val="25000"/>
                </a:schemeClr>
              </a:solidFill>
              <a:latin typeface="zihun58hao-chuangzhonghei" panose="00000500000000000000" pitchFamily="2" charset="-122"/>
              <a:ea typeface="zihun58hao-chuangzhonghei" panose="00000500000000000000" pitchFamily="2" charset="-122"/>
              <a:cs typeface="hakuyoxingshu7000" pitchFamily="2" charset="-122"/>
              <a:sym typeface="zihun58hao-chuangzhonghei" panose="00000500000000000000" pitchFamily="2" charset="-122"/>
            </a:endParaRPr>
          </a:p>
        </p:txBody>
      </p:sp>
      <p:grpSp>
        <p:nvGrpSpPr>
          <p:cNvPr id="14" name="组合 19"/>
          <p:cNvGrpSpPr/>
          <p:nvPr/>
        </p:nvGrpSpPr>
        <p:grpSpPr>
          <a:xfrm>
            <a:off x="6076280" y="4383919"/>
            <a:ext cx="1295022" cy="1056239"/>
            <a:chOff x="6029326" y="4137025"/>
            <a:chExt cx="1135063" cy="1006475"/>
          </a:xfrm>
        </p:grpSpPr>
        <p:sp>
          <p:nvSpPr>
            <p:cNvPr id="21" name="Freeform 131"/>
            <p:cNvSpPr>
              <a:spLocks noEditPoints="1"/>
            </p:cNvSpPr>
            <p:nvPr/>
          </p:nvSpPr>
          <p:spPr bwMode="auto">
            <a:xfrm>
              <a:off x="7100888" y="4235450"/>
              <a:ext cx="26988" cy="31750"/>
            </a:xfrm>
            <a:custGeom>
              <a:avLst/>
              <a:gdLst/>
              <a:ahLst/>
              <a:cxnLst>
                <a:cxn ang="0">
                  <a:pos x="20" y="2"/>
                </a:cxn>
                <a:cxn ang="0">
                  <a:pos x="20" y="2"/>
                </a:cxn>
                <a:cxn ang="0">
                  <a:pos x="24" y="2"/>
                </a:cxn>
                <a:cxn ang="0">
                  <a:pos x="28" y="3"/>
                </a:cxn>
                <a:cxn ang="0">
                  <a:pos x="30" y="5"/>
                </a:cxn>
                <a:cxn ang="0">
                  <a:pos x="31" y="8"/>
                </a:cxn>
                <a:cxn ang="0">
                  <a:pos x="31" y="8"/>
                </a:cxn>
                <a:cxn ang="0">
                  <a:pos x="33" y="8"/>
                </a:cxn>
                <a:cxn ang="0">
                  <a:pos x="34" y="7"/>
                </a:cxn>
                <a:cxn ang="0">
                  <a:pos x="36" y="4"/>
                </a:cxn>
                <a:cxn ang="0">
                  <a:pos x="37" y="1"/>
                </a:cxn>
                <a:cxn ang="0">
                  <a:pos x="40" y="0"/>
                </a:cxn>
                <a:cxn ang="0">
                  <a:pos x="41" y="0"/>
                </a:cxn>
                <a:cxn ang="0">
                  <a:pos x="41" y="0"/>
                </a:cxn>
                <a:cxn ang="0">
                  <a:pos x="46" y="5"/>
                </a:cxn>
                <a:cxn ang="0">
                  <a:pos x="50" y="9"/>
                </a:cxn>
                <a:cxn ang="0">
                  <a:pos x="52" y="16"/>
                </a:cxn>
                <a:cxn ang="0">
                  <a:pos x="52" y="21"/>
                </a:cxn>
                <a:cxn ang="0">
                  <a:pos x="52" y="28"/>
                </a:cxn>
                <a:cxn ang="0">
                  <a:pos x="50" y="33"/>
                </a:cxn>
                <a:cxn ang="0">
                  <a:pos x="47" y="38"/>
                </a:cxn>
                <a:cxn ang="0">
                  <a:pos x="44" y="44"/>
                </a:cxn>
                <a:cxn ang="0">
                  <a:pos x="40" y="48"/>
                </a:cxn>
                <a:cxn ang="0">
                  <a:pos x="35" y="52"/>
                </a:cxn>
                <a:cxn ang="0">
                  <a:pos x="30" y="55"/>
                </a:cxn>
                <a:cxn ang="0">
                  <a:pos x="25" y="58"/>
                </a:cxn>
                <a:cxn ang="0">
                  <a:pos x="19" y="58"/>
                </a:cxn>
                <a:cxn ang="0">
                  <a:pos x="15" y="58"/>
                </a:cxn>
                <a:cxn ang="0">
                  <a:pos x="10" y="55"/>
                </a:cxn>
                <a:cxn ang="0">
                  <a:pos x="5" y="52"/>
                </a:cxn>
                <a:cxn ang="0">
                  <a:pos x="5" y="52"/>
                </a:cxn>
                <a:cxn ang="0">
                  <a:pos x="2" y="47"/>
                </a:cxn>
                <a:cxn ang="0">
                  <a:pos x="0" y="39"/>
                </a:cxn>
                <a:cxn ang="0">
                  <a:pos x="0" y="32"/>
                </a:cxn>
                <a:cxn ang="0">
                  <a:pos x="1" y="23"/>
                </a:cxn>
                <a:cxn ang="0">
                  <a:pos x="3" y="16"/>
                </a:cxn>
                <a:cxn ang="0">
                  <a:pos x="8" y="9"/>
                </a:cxn>
                <a:cxn ang="0">
                  <a:pos x="13" y="5"/>
                </a:cxn>
                <a:cxn ang="0">
                  <a:pos x="16" y="3"/>
                </a:cxn>
                <a:cxn ang="0">
                  <a:pos x="20" y="2"/>
                </a:cxn>
                <a:cxn ang="0">
                  <a:pos x="20" y="2"/>
                </a:cxn>
                <a:cxn ang="0">
                  <a:pos x="14" y="33"/>
                </a:cxn>
                <a:cxn ang="0">
                  <a:pos x="14" y="33"/>
                </a:cxn>
                <a:cxn ang="0">
                  <a:pos x="17" y="35"/>
                </a:cxn>
                <a:cxn ang="0">
                  <a:pos x="18" y="38"/>
                </a:cxn>
                <a:cxn ang="0">
                  <a:pos x="20" y="40"/>
                </a:cxn>
                <a:cxn ang="0">
                  <a:pos x="25" y="41"/>
                </a:cxn>
                <a:cxn ang="0">
                  <a:pos x="25" y="41"/>
                </a:cxn>
                <a:cxn ang="0">
                  <a:pos x="29" y="37"/>
                </a:cxn>
                <a:cxn ang="0">
                  <a:pos x="33" y="32"/>
                </a:cxn>
                <a:cxn ang="0">
                  <a:pos x="35" y="24"/>
                </a:cxn>
                <a:cxn ang="0">
                  <a:pos x="35" y="15"/>
                </a:cxn>
                <a:cxn ang="0">
                  <a:pos x="35" y="15"/>
                </a:cxn>
                <a:cxn ang="0">
                  <a:pos x="28" y="17"/>
                </a:cxn>
                <a:cxn ang="0">
                  <a:pos x="20" y="20"/>
                </a:cxn>
                <a:cxn ang="0">
                  <a:pos x="18" y="22"/>
                </a:cxn>
                <a:cxn ang="0">
                  <a:pos x="16" y="25"/>
                </a:cxn>
                <a:cxn ang="0">
                  <a:pos x="15" y="29"/>
                </a:cxn>
                <a:cxn ang="0">
                  <a:pos x="14" y="33"/>
                </a:cxn>
                <a:cxn ang="0">
                  <a:pos x="14" y="33"/>
                </a:cxn>
              </a:cxnLst>
              <a:rect l="0" t="0" r="r" b="b"/>
              <a:pathLst>
                <a:path w="52" h="57">
                  <a:moveTo>
                    <a:pt x="20" y="2"/>
                  </a:moveTo>
                  <a:lnTo>
                    <a:pt x="20" y="2"/>
                  </a:lnTo>
                  <a:lnTo>
                    <a:pt x="24" y="2"/>
                  </a:lnTo>
                  <a:lnTo>
                    <a:pt x="28" y="3"/>
                  </a:lnTo>
                  <a:lnTo>
                    <a:pt x="30" y="5"/>
                  </a:lnTo>
                  <a:lnTo>
                    <a:pt x="31" y="8"/>
                  </a:lnTo>
                  <a:lnTo>
                    <a:pt x="31" y="8"/>
                  </a:lnTo>
                  <a:lnTo>
                    <a:pt x="33" y="8"/>
                  </a:lnTo>
                  <a:lnTo>
                    <a:pt x="34" y="7"/>
                  </a:lnTo>
                  <a:lnTo>
                    <a:pt x="36" y="4"/>
                  </a:lnTo>
                  <a:lnTo>
                    <a:pt x="37" y="1"/>
                  </a:lnTo>
                  <a:lnTo>
                    <a:pt x="40" y="0"/>
                  </a:lnTo>
                  <a:lnTo>
                    <a:pt x="41" y="0"/>
                  </a:lnTo>
                  <a:lnTo>
                    <a:pt x="41" y="0"/>
                  </a:lnTo>
                  <a:lnTo>
                    <a:pt x="46" y="5"/>
                  </a:lnTo>
                  <a:lnTo>
                    <a:pt x="50" y="9"/>
                  </a:lnTo>
                  <a:lnTo>
                    <a:pt x="52" y="16"/>
                  </a:lnTo>
                  <a:lnTo>
                    <a:pt x="52" y="21"/>
                  </a:lnTo>
                  <a:lnTo>
                    <a:pt x="52" y="28"/>
                  </a:lnTo>
                  <a:lnTo>
                    <a:pt x="50" y="33"/>
                  </a:lnTo>
                  <a:lnTo>
                    <a:pt x="47" y="38"/>
                  </a:lnTo>
                  <a:lnTo>
                    <a:pt x="44" y="44"/>
                  </a:lnTo>
                  <a:lnTo>
                    <a:pt x="40" y="48"/>
                  </a:lnTo>
                  <a:lnTo>
                    <a:pt x="35" y="52"/>
                  </a:lnTo>
                  <a:lnTo>
                    <a:pt x="30" y="55"/>
                  </a:lnTo>
                  <a:lnTo>
                    <a:pt x="25" y="58"/>
                  </a:lnTo>
                  <a:lnTo>
                    <a:pt x="19" y="58"/>
                  </a:lnTo>
                  <a:lnTo>
                    <a:pt x="15" y="58"/>
                  </a:lnTo>
                  <a:lnTo>
                    <a:pt x="10" y="55"/>
                  </a:lnTo>
                  <a:lnTo>
                    <a:pt x="5" y="52"/>
                  </a:lnTo>
                  <a:lnTo>
                    <a:pt x="5" y="52"/>
                  </a:lnTo>
                  <a:lnTo>
                    <a:pt x="2" y="47"/>
                  </a:lnTo>
                  <a:lnTo>
                    <a:pt x="0" y="39"/>
                  </a:lnTo>
                  <a:lnTo>
                    <a:pt x="0" y="32"/>
                  </a:lnTo>
                  <a:lnTo>
                    <a:pt x="1" y="23"/>
                  </a:lnTo>
                  <a:lnTo>
                    <a:pt x="3" y="16"/>
                  </a:lnTo>
                  <a:lnTo>
                    <a:pt x="8" y="9"/>
                  </a:lnTo>
                  <a:lnTo>
                    <a:pt x="13" y="5"/>
                  </a:lnTo>
                  <a:lnTo>
                    <a:pt x="16" y="3"/>
                  </a:lnTo>
                  <a:lnTo>
                    <a:pt x="20" y="2"/>
                  </a:lnTo>
                  <a:lnTo>
                    <a:pt x="20" y="2"/>
                  </a:lnTo>
                  <a:close/>
                  <a:moveTo>
                    <a:pt x="14" y="33"/>
                  </a:moveTo>
                  <a:lnTo>
                    <a:pt x="14" y="33"/>
                  </a:lnTo>
                  <a:lnTo>
                    <a:pt x="17" y="35"/>
                  </a:lnTo>
                  <a:lnTo>
                    <a:pt x="18" y="38"/>
                  </a:lnTo>
                  <a:lnTo>
                    <a:pt x="20" y="40"/>
                  </a:lnTo>
                  <a:lnTo>
                    <a:pt x="25" y="41"/>
                  </a:lnTo>
                  <a:lnTo>
                    <a:pt x="25" y="41"/>
                  </a:lnTo>
                  <a:lnTo>
                    <a:pt x="29" y="37"/>
                  </a:lnTo>
                  <a:lnTo>
                    <a:pt x="33" y="32"/>
                  </a:lnTo>
                  <a:lnTo>
                    <a:pt x="35" y="24"/>
                  </a:lnTo>
                  <a:lnTo>
                    <a:pt x="35" y="15"/>
                  </a:lnTo>
                  <a:lnTo>
                    <a:pt x="35" y="15"/>
                  </a:lnTo>
                  <a:lnTo>
                    <a:pt x="28" y="17"/>
                  </a:lnTo>
                  <a:lnTo>
                    <a:pt x="20" y="20"/>
                  </a:lnTo>
                  <a:lnTo>
                    <a:pt x="18" y="22"/>
                  </a:lnTo>
                  <a:lnTo>
                    <a:pt x="16" y="25"/>
                  </a:lnTo>
                  <a:lnTo>
                    <a:pt x="15" y="29"/>
                  </a:lnTo>
                  <a:lnTo>
                    <a:pt x="14" y="33"/>
                  </a:lnTo>
                  <a:lnTo>
                    <a:pt x="14" y="3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2" name="Freeform 132"/>
            <p:cNvSpPr>
              <a:spLocks noEditPoints="1"/>
            </p:cNvSpPr>
            <p:nvPr/>
          </p:nvSpPr>
          <p:spPr bwMode="auto">
            <a:xfrm>
              <a:off x="7075488" y="4287838"/>
              <a:ext cx="31750" cy="33338"/>
            </a:xfrm>
            <a:custGeom>
              <a:avLst/>
              <a:gdLst/>
              <a:ahLst/>
              <a:cxnLst>
                <a:cxn ang="0">
                  <a:pos x="61" y="17"/>
                </a:cxn>
                <a:cxn ang="0">
                  <a:pos x="61" y="17"/>
                </a:cxn>
                <a:cxn ang="0">
                  <a:pos x="60" y="28"/>
                </a:cxn>
                <a:cxn ang="0">
                  <a:pos x="58" y="37"/>
                </a:cxn>
                <a:cxn ang="0">
                  <a:pos x="55" y="44"/>
                </a:cxn>
                <a:cxn ang="0">
                  <a:pos x="50" y="53"/>
                </a:cxn>
                <a:cxn ang="0">
                  <a:pos x="50" y="53"/>
                </a:cxn>
                <a:cxn ang="0">
                  <a:pos x="41" y="56"/>
                </a:cxn>
                <a:cxn ang="0">
                  <a:pos x="32" y="59"/>
                </a:cxn>
                <a:cxn ang="0">
                  <a:pos x="25" y="61"/>
                </a:cxn>
                <a:cxn ang="0">
                  <a:pos x="20" y="62"/>
                </a:cxn>
                <a:cxn ang="0">
                  <a:pos x="17" y="61"/>
                </a:cxn>
                <a:cxn ang="0">
                  <a:pos x="17" y="61"/>
                </a:cxn>
                <a:cxn ang="0">
                  <a:pos x="13" y="59"/>
                </a:cxn>
                <a:cxn ang="0">
                  <a:pos x="8" y="56"/>
                </a:cxn>
                <a:cxn ang="0">
                  <a:pos x="5" y="53"/>
                </a:cxn>
                <a:cxn ang="0">
                  <a:pos x="3" y="48"/>
                </a:cxn>
                <a:cxn ang="0">
                  <a:pos x="1" y="44"/>
                </a:cxn>
                <a:cxn ang="0">
                  <a:pos x="0" y="40"/>
                </a:cxn>
                <a:cxn ang="0">
                  <a:pos x="0" y="34"/>
                </a:cxn>
                <a:cxn ang="0">
                  <a:pos x="0" y="29"/>
                </a:cxn>
                <a:cxn ang="0">
                  <a:pos x="1" y="25"/>
                </a:cxn>
                <a:cxn ang="0">
                  <a:pos x="3" y="19"/>
                </a:cxn>
                <a:cxn ang="0">
                  <a:pos x="5" y="15"/>
                </a:cxn>
                <a:cxn ang="0">
                  <a:pos x="7" y="11"/>
                </a:cxn>
                <a:cxn ang="0">
                  <a:pos x="12" y="8"/>
                </a:cxn>
                <a:cxn ang="0">
                  <a:pos x="15" y="4"/>
                </a:cxn>
                <a:cxn ang="0">
                  <a:pos x="20" y="2"/>
                </a:cxn>
                <a:cxn ang="0">
                  <a:pos x="26" y="0"/>
                </a:cxn>
                <a:cxn ang="0">
                  <a:pos x="26" y="0"/>
                </a:cxn>
                <a:cxn ang="0">
                  <a:pos x="30" y="2"/>
                </a:cxn>
                <a:cxn ang="0">
                  <a:pos x="34" y="4"/>
                </a:cxn>
                <a:cxn ang="0">
                  <a:pos x="42" y="10"/>
                </a:cxn>
                <a:cxn ang="0">
                  <a:pos x="50" y="14"/>
                </a:cxn>
                <a:cxn ang="0">
                  <a:pos x="56" y="16"/>
                </a:cxn>
                <a:cxn ang="0">
                  <a:pos x="61" y="17"/>
                </a:cxn>
                <a:cxn ang="0">
                  <a:pos x="61" y="17"/>
                </a:cxn>
                <a:cxn ang="0">
                  <a:pos x="23" y="19"/>
                </a:cxn>
                <a:cxn ang="0">
                  <a:pos x="23" y="19"/>
                </a:cxn>
                <a:cxn ang="0">
                  <a:pos x="21" y="22"/>
                </a:cxn>
                <a:cxn ang="0">
                  <a:pos x="19" y="24"/>
                </a:cxn>
                <a:cxn ang="0">
                  <a:pos x="17" y="31"/>
                </a:cxn>
                <a:cxn ang="0">
                  <a:pos x="17" y="36"/>
                </a:cxn>
                <a:cxn ang="0">
                  <a:pos x="17" y="39"/>
                </a:cxn>
                <a:cxn ang="0">
                  <a:pos x="18" y="42"/>
                </a:cxn>
                <a:cxn ang="0">
                  <a:pos x="21" y="44"/>
                </a:cxn>
                <a:cxn ang="0">
                  <a:pos x="21" y="44"/>
                </a:cxn>
                <a:cxn ang="0">
                  <a:pos x="28" y="43"/>
                </a:cxn>
                <a:cxn ang="0">
                  <a:pos x="34" y="41"/>
                </a:cxn>
                <a:cxn ang="0">
                  <a:pos x="36" y="40"/>
                </a:cxn>
                <a:cxn ang="0">
                  <a:pos x="38" y="37"/>
                </a:cxn>
                <a:cxn ang="0">
                  <a:pos x="41" y="33"/>
                </a:cxn>
                <a:cxn ang="0">
                  <a:pos x="42" y="30"/>
                </a:cxn>
                <a:cxn ang="0">
                  <a:pos x="42" y="30"/>
                </a:cxn>
                <a:cxn ang="0">
                  <a:pos x="38" y="26"/>
                </a:cxn>
                <a:cxn ang="0">
                  <a:pos x="35" y="23"/>
                </a:cxn>
                <a:cxn ang="0">
                  <a:pos x="30" y="19"/>
                </a:cxn>
                <a:cxn ang="0">
                  <a:pos x="23" y="19"/>
                </a:cxn>
                <a:cxn ang="0">
                  <a:pos x="23" y="19"/>
                </a:cxn>
              </a:cxnLst>
              <a:rect l="0" t="0" r="r" b="b"/>
              <a:pathLst>
                <a:path w="61" h="62">
                  <a:moveTo>
                    <a:pt x="61" y="17"/>
                  </a:moveTo>
                  <a:lnTo>
                    <a:pt x="61" y="17"/>
                  </a:lnTo>
                  <a:lnTo>
                    <a:pt x="60" y="28"/>
                  </a:lnTo>
                  <a:lnTo>
                    <a:pt x="58" y="37"/>
                  </a:lnTo>
                  <a:lnTo>
                    <a:pt x="55" y="44"/>
                  </a:lnTo>
                  <a:lnTo>
                    <a:pt x="50" y="53"/>
                  </a:lnTo>
                  <a:lnTo>
                    <a:pt x="50" y="53"/>
                  </a:lnTo>
                  <a:lnTo>
                    <a:pt x="41" y="56"/>
                  </a:lnTo>
                  <a:lnTo>
                    <a:pt x="32" y="59"/>
                  </a:lnTo>
                  <a:lnTo>
                    <a:pt x="25" y="61"/>
                  </a:lnTo>
                  <a:lnTo>
                    <a:pt x="20" y="62"/>
                  </a:lnTo>
                  <a:lnTo>
                    <a:pt x="17" y="61"/>
                  </a:lnTo>
                  <a:lnTo>
                    <a:pt x="17" y="61"/>
                  </a:lnTo>
                  <a:lnTo>
                    <a:pt x="13" y="59"/>
                  </a:lnTo>
                  <a:lnTo>
                    <a:pt x="8" y="56"/>
                  </a:lnTo>
                  <a:lnTo>
                    <a:pt x="5" y="53"/>
                  </a:lnTo>
                  <a:lnTo>
                    <a:pt x="3" y="48"/>
                  </a:lnTo>
                  <a:lnTo>
                    <a:pt x="1" y="44"/>
                  </a:lnTo>
                  <a:lnTo>
                    <a:pt x="0" y="40"/>
                  </a:lnTo>
                  <a:lnTo>
                    <a:pt x="0" y="34"/>
                  </a:lnTo>
                  <a:lnTo>
                    <a:pt x="0" y="29"/>
                  </a:lnTo>
                  <a:lnTo>
                    <a:pt x="1" y="25"/>
                  </a:lnTo>
                  <a:lnTo>
                    <a:pt x="3" y="19"/>
                  </a:lnTo>
                  <a:lnTo>
                    <a:pt x="5" y="15"/>
                  </a:lnTo>
                  <a:lnTo>
                    <a:pt x="7" y="11"/>
                  </a:lnTo>
                  <a:lnTo>
                    <a:pt x="12" y="8"/>
                  </a:lnTo>
                  <a:lnTo>
                    <a:pt x="15" y="4"/>
                  </a:lnTo>
                  <a:lnTo>
                    <a:pt x="20" y="2"/>
                  </a:lnTo>
                  <a:lnTo>
                    <a:pt x="26" y="0"/>
                  </a:lnTo>
                  <a:lnTo>
                    <a:pt x="26" y="0"/>
                  </a:lnTo>
                  <a:lnTo>
                    <a:pt x="30" y="2"/>
                  </a:lnTo>
                  <a:lnTo>
                    <a:pt x="34" y="4"/>
                  </a:lnTo>
                  <a:lnTo>
                    <a:pt x="42" y="10"/>
                  </a:lnTo>
                  <a:lnTo>
                    <a:pt x="50" y="14"/>
                  </a:lnTo>
                  <a:lnTo>
                    <a:pt x="56" y="16"/>
                  </a:lnTo>
                  <a:lnTo>
                    <a:pt x="61" y="17"/>
                  </a:lnTo>
                  <a:lnTo>
                    <a:pt x="61" y="17"/>
                  </a:lnTo>
                  <a:close/>
                  <a:moveTo>
                    <a:pt x="23" y="19"/>
                  </a:moveTo>
                  <a:lnTo>
                    <a:pt x="23" y="19"/>
                  </a:lnTo>
                  <a:lnTo>
                    <a:pt x="21" y="22"/>
                  </a:lnTo>
                  <a:lnTo>
                    <a:pt x="19" y="24"/>
                  </a:lnTo>
                  <a:lnTo>
                    <a:pt x="17" y="31"/>
                  </a:lnTo>
                  <a:lnTo>
                    <a:pt x="17" y="36"/>
                  </a:lnTo>
                  <a:lnTo>
                    <a:pt x="17" y="39"/>
                  </a:lnTo>
                  <a:lnTo>
                    <a:pt x="18" y="42"/>
                  </a:lnTo>
                  <a:lnTo>
                    <a:pt x="21" y="44"/>
                  </a:lnTo>
                  <a:lnTo>
                    <a:pt x="21" y="44"/>
                  </a:lnTo>
                  <a:lnTo>
                    <a:pt x="28" y="43"/>
                  </a:lnTo>
                  <a:lnTo>
                    <a:pt x="34" y="41"/>
                  </a:lnTo>
                  <a:lnTo>
                    <a:pt x="36" y="40"/>
                  </a:lnTo>
                  <a:lnTo>
                    <a:pt x="38" y="37"/>
                  </a:lnTo>
                  <a:lnTo>
                    <a:pt x="41" y="33"/>
                  </a:lnTo>
                  <a:lnTo>
                    <a:pt x="42" y="30"/>
                  </a:lnTo>
                  <a:lnTo>
                    <a:pt x="42" y="30"/>
                  </a:lnTo>
                  <a:lnTo>
                    <a:pt x="38" y="26"/>
                  </a:lnTo>
                  <a:lnTo>
                    <a:pt x="35" y="23"/>
                  </a:lnTo>
                  <a:lnTo>
                    <a:pt x="30" y="19"/>
                  </a:lnTo>
                  <a:lnTo>
                    <a:pt x="23" y="19"/>
                  </a:lnTo>
                  <a:lnTo>
                    <a:pt x="23" y="19"/>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3" name="Freeform 133"/>
            <p:cNvSpPr>
              <a:spLocks noEditPoints="1"/>
            </p:cNvSpPr>
            <p:nvPr/>
          </p:nvSpPr>
          <p:spPr bwMode="auto">
            <a:xfrm>
              <a:off x="6867526" y="4167188"/>
              <a:ext cx="26988" cy="34925"/>
            </a:xfrm>
            <a:custGeom>
              <a:avLst/>
              <a:gdLst/>
              <a:ahLst/>
              <a:cxnLst>
                <a:cxn ang="0">
                  <a:pos x="14" y="63"/>
                </a:cxn>
                <a:cxn ang="0">
                  <a:pos x="14" y="63"/>
                </a:cxn>
                <a:cxn ang="0">
                  <a:pos x="11" y="60"/>
                </a:cxn>
                <a:cxn ang="0">
                  <a:pos x="8" y="57"/>
                </a:cxn>
                <a:cxn ang="0">
                  <a:pos x="4" y="53"/>
                </a:cxn>
                <a:cxn ang="0">
                  <a:pos x="3" y="48"/>
                </a:cxn>
                <a:cxn ang="0">
                  <a:pos x="0" y="38"/>
                </a:cxn>
                <a:cxn ang="0">
                  <a:pos x="0" y="28"/>
                </a:cxn>
                <a:cxn ang="0">
                  <a:pos x="2" y="18"/>
                </a:cxn>
                <a:cxn ang="0">
                  <a:pos x="3" y="14"/>
                </a:cxn>
                <a:cxn ang="0">
                  <a:pos x="5" y="10"/>
                </a:cxn>
                <a:cxn ang="0">
                  <a:pos x="9" y="7"/>
                </a:cxn>
                <a:cxn ang="0">
                  <a:pos x="12" y="3"/>
                </a:cxn>
                <a:cxn ang="0">
                  <a:pos x="16" y="1"/>
                </a:cxn>
                <a:cxn ang="0">
                  <a:pos x="20" y="0"/>
                </a:cxn>
                <a:cxn ang="0">
                  <a:pos x="20" y="0"/>
                </a:cxn>
                <a:cxn ang="0">
                  <a:pos x="27" y="0"/>
                </a:cxn>
                <a:cxn ang="0">
                  <a:pos x="33" y="2"/>
                </a:cxn>
                <a:cxn ang="0">
                  <a:pos x="39" y="6"/>
                </a:cxn>
                <a:cxn ang="0">
                  <a:pos x="42" y="9"/>
                </a:cxn>
                <a:cxn ang="0">
                  <a:pos x="46" y="14"/>
                </a:cxn>
                <a:cxn ang="0">
                  <a:pos x="48" y="21"/>
                </a:cxn>
                <a:cxn ang="0">
                  <a:pos x="49" y="27"/>
                </a:cxn>
                <a:cxn ang="0">
                  <a:pos x="50" y="33"/>
                </a:cxn>
                <a:cxn ang="0">
                  <a:pos x="49" y="40"/>
                </a:cxn>
                <a:cxn ang="0">
                  <a:pos x="48" y="45"/>
                </a:cxn>
                <a:cxn ang="0">
                  <a:pos x="45" y="52"/>
                </a:cxn>
                <a:cxn ang="0">
                  <a:pos x="42" y="56"/>
                </a:cxn>
                <a:cxn ang="0">
                  <a:pos x="36" y="60"/>
                </a:cxn>
                <a:cxn ang="0">
                  <a:pos x="30" y="63"/>
                </a:cxn>
                <a:cxn ang="0">
                  <a:pos x="23" y="64"/>
                </a:cxn>
                <a:cxn ang="0">
                  <a:pos x="14" y="63"/>
                </a:cxn>
                <a:cxn ang="0">
                  <a:pos x="14" y="63"/>
                </a:cxn>
                <a:cxn ang="0">
                  <a:pos x="16" y="26"/>
                </a:cxn>
                <a:cxn ang="0">
                  <a:pos x="16" y="26"/>
                </a:cxn>
                <a:cxn ang="0">
                  <a:pos x="17" y="32"/>
                </a:cxn>
                <a:cxn ang="0">
                  <a:pos x="19" y="38"/>
                </a:cxn>
                <a:cxn ang="0">
                  <a:pos x="21" y="43"/>
                </a:cxn>
                <a:cxn ang="0">
                  <a:pos x="25" y="47"/>
                </a:cxn>
                <a:cxn ang="0">
                  <a:pos x="25" y="47"/>
                </a:cxn>
                <a:cxn ang="0">
                  <a:pos x="28" y="45"/>
                </a:cxn>
                <a:cxn ang="0">
                  <a:pos x="31" y="43"/>
                </a:cxn>
                <a:cxn ang="0">
                  <a:pos x="33" y="40"/>
                </a:cxn>
                <a:cxn ang="0">
                  <a:pos x="34" y="37"/>
                </a:cxn>
                <a:cxn ang="0">
                  <a:pos x="35" y="30"/>
                </a:cxn>
                <a:cxn ang="0">
                  <a:pos x="35" y="22"/>
                </a:cxn>
                <a:cxn ang="0">
                  <a:pos x="35" y="22"/>
                </a:cxn>
                <a:cxn ang="0">
                  <a:pos x="32" y="21"/>
                </a:cxn>
                <a:cxn ang="0">
                  <a:pos x="30" y="19"/>
                </a:cxn>
                <a:cxn ang="0">
                  <a:pos x="25" y="21"/>
                </a:cxn>
                <a:cxn ang="0">
                  <a:pos x="16" y="26"/>
                </a:cxn>
                <a:cxn ang="0">
                  <a:pos x="16" y="26"/>
                </a:cxn>
              </a:cxnLst>
              <a:rect l="0" t="0" r="r" b="b"/>
              <a:pathLst>
                <a:path w="50" h="64">
                  <a:moveTo>
                    <a:pt x="14" y="63"/>
                  </a:moveTo>
                  <a:lnTo>
                    <a:pt x="14" y="63"/>
                  </a:lnTo>
                  <a:lnTo>
                    <a:pt x="11" y="60"/>
                  </a:lnTo>
                  <a:lnTo>
                    <a:pt x="8" y="57"/>
                  </a:lnTo>
                  <a:lnTo>
                    <a:pt x="4" y="53"/>
                  </a:lnTo>
                  <a:lnTo>
                    <a:pt x="3" y="48"/>
                  </a:lnTo>
                  <a:lnTo>
                    <a:pt x="0" y="38"/>
                  </a:lnTo>
                  <a:lnTo>
                    <a:pt x="0" y="28"/>
                  </a:lnTo>
                  <a:lnTo>
                    <a:pt x="2" y="18"/>
                  </a:lnTo>
                  <a:lnTo>
                    <a:pt x="3" y="14"/>
                  </a:lnTo>
                  <a:lnTo>
                    <a:pt x="5" y="10"/>
                  </a:lnTo>
                  <a:lnTo>
                    <a:pt x="9" y="7"/>
                  </a:lnTo>
                  <a:lnTo>
                    <a:pt x="12" y="3"/>
                  </a:lnTo>
                  <a:lnTo>
                    <a:pt x="16" y="1"/>
                  </a:lnTo>
                  <a:lnTo>
                    <a:pt x="20" y="0"/>
                  </a:lnTo>
                  <a:lnTo>
                    <a:pt x="20" y="0"/>
                  </a:lnTo>
                  <a:lnTo>
                    <a:pt x="27" y="0"/>
                  </a:lnTo>
                  <a:lnTo>
                    <a:pt x="33" y="2"/>
                  </a:lnTo>
                  <a:lnTo>
                    <a:pt x="39" y="6"/>
                  </a:lnTo>
                  <a:lnTo>
                    <a:pt x="42" y="9"/>
                  </a:lnTo>
                  <a:lnTo>
                    <a:pt x="46" y="14"/>
                  </a:lnTo>
                  <a:lnTo>
                    <a:pt x="48" y="21"/>
                  </a:lnTo>
                  <a:lnTo>
                    <a:pt x="49" y="27"/>
                  </a:lnTo>
                  <a:lnTo>
                    <a:pt x="50" y="33"/>
                  </a:lnTo>
                  <a:lnTo>
                    <a:pt x="49" y="40"/>
                  </a:lnTo>
                  <a:lnTo>
                    <a:pt x="48" y="45"/>
                  </a:lnTo>
                  <a:lnTo>
                    <a:pt x="45" y="52"/>
                  </a:lnTo>
                  <a:lnTo>
                    <a:pt x="42" y="56"/>
                  </a:lnTo>
                  <a:lnTo>
                    <a:pt x="36" y="60"/>
                  </a:lnTo>
                  <a:lnTo>
                    <a:pt x="30" y="63"/>
                  </a:lnTo>
                  <a:lnTo>
                    <a:pt x="23" y="64"/>
                  </a:lnTo>
                  <a:lnTo>
                    <a:pt x="14" y="63"/>
                  </a:lnTo>
                  <a:lnTo>
                    <a:pt x="14" y="63"/>
                  </a:lnTo>
                  <a:close/>
                  <a:moveTo>
                    <a:pt x="16" y="26"/>
                  </a:moveTo>
                  <a:lnTo>
                    <a:pt x="16" y="26"/>
                  </a:lnTo>
                  <a:lnTo>
                    <a:pt x="17" y="32"/>
                  </a:lnTo>
                  <a:lnTo>
                    <a:pt x="19" y="38"/>
                  </a:lnTo>
                  <a:lnTo>
                    <a:pt x="21" y="43"/>
                  </a:lnTo>
                  <a:lnTo>
                    <a:pt x="25" y="47"/>
                  </a:lnTo>
                  <a:lnTo>
                    <a:pt x="25" y="47"/>
                  </a:lnTo>
                  <a:lnTo>
                    <a:pt x="28" y="45"/>
                  </a:lnTo>
                  <a:lnTo>
                    <a:pt x="31" y="43"/>
                  </a:lnTo>
                  <a:lnTo>
                    <a:pt x="33" y="40"/>
                  </a:lnTo>
                  <a:lnTo>
                    <a:pt x="34" y="37"/>
                  </a:lnTo>
                  <a:lnTo>
                    <a:pt x="35" y="30"/>
                  </a:lnTo>
                  <a:lnTo>
                    <a:pt x="35" y="22"/>
                  </a:lnTo>
                  <a:lnTo>
                    <a:pt x="35" y="22"/>
                  </a:lnTo>
                  <a:lnTo>
                    <a:pt x="32" y="21"/>
                  </a:lnTo>
                  <a:lnTo>
                    <a:pt x="30" y="19"/>
                  </a:lnTo>
                  <a:lnTo>
                    <a:pt x="25" y="21"/>
                  </a:lnTo>
                  <a:lnTo>
                    <a:pt x="16" y="26"/>
                  </a:lnTo>
                  <a:lnTo>
                    <a:pt x="16" y="2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4" name="Freeform 134"/>
            <p:cNvSpPr>
              <a:spLocks noEditPoints="1"/>
            </p:cNvSpPr>
            <p:nvPr/>
          </p:nvSpPr>
          <p:spPr bwMode="auto">
            <a:xfrm>
              <a:off x="6851651" y="4222750"/>
              <a:ext cx="26988" cy="33338"/>
            </a:xfrm>
            <a:custGeom>
              <a:avLst/>
              <a:gdLst/>
              <a:ahLst/>
              <a:cxnLst>
                <a:cxn ang="0">
                  <a:pos x="13" y="0"/>
                </a:cxn>
                <a:cxn ang="0">
                  <a:pos x="13" y="0"/>
                </a:cxn>
                <a:cxn ang="0">
                  <a:pos x="19" y="1"/>
                </a:cxn>
                <a:cxn ang="0">
                  <a:pos x="26" y="2"/>
                </a:cxn>
                <a:cxn ang="0">
                  <a:pos x="35" y="6"/>
                </a:cxn>
                <a:cxn ang="0">
                  <a:pos x="44" y="10"/>
                </a:cxn>
                <a:cxn ang="0">
                  <a:pos x="52" y="13"/>
                </a:cxn>
                <a:cxn ang="0">
                  <a:pos x="52" y="13"/>
                </a:cxn>
                <a:cxn ang="0">
                  <a:pos x="52" y="24"/>
                </a:cxn>
                <a:cxn ang="0">
                  <a:pos x="50" y="33"/>
                </a:cxn>
                <a:cxn ang="0">
                  <a:pos x="47" y="42"/>
                </a:cxn>
                <a:cxn ang="0">
                  <a:pos x="43" y="49"/>
                </a:cxn>
                <a:cxn ang="0">
                  <a:pos x="37" y="55"/>
                </a:cxn>
                <a:cxn ang="0">
                  <a:pos x="31" y="59"/>
                </a:cxn>
                <a:cxn ang="0">
                  <a:pos x="25" y="61"/>
                </a:cxn>
                <a:cxn ang="0">
                  <a:pos x="19" y="61"/>
                </a:cxn>
                <a:cxn ang="0">
                  <a:pos x="19" y="61"/>
                </a:cxn>
                <a:cxn ang="0">
                  <a:pos x="15" y="60"/>
                </a:cxn>
                <a:cxn ang="0">
                  <a:pos x="12" y="58"/>
                </a:cxn>
                <a:cxn ang="0">
                  <a:pos x="8" y="56"/>
                </a:cxn>
                <a:cxn ang="0">
                  <a:pos x="5" y="53"/>
                </a:cxn>
                <a:cxn ang="0">
                  <a:pos x="2" y="44"/>
                </a:cxn>
                <a:cxn ang="0">
                  <a:pos x="0" y="35"/>
                </a:cxn>
                <a:cxn ang="0">
                  <a:pos x="0" y="26"/>
                </a:cxn>
                <a:cxn ang="0">
                  <a:pos x="2" y="16"/>
                </a:cxn>
                <a:cxn ang="0">
                  <a:pos x="6" y="8"/>
                </a:cxn>
                <a:cxn ang="0">
                  <a:pos x="10" y="4"/>
                </a:cxn>
                <a:cxn ang="0">
                  <a:pos x="13" y="0"/>
                </a:cxn>
                <a:cxn ang="0">
                  <a:pos x="13" y="0"/>
                </a:cxn>
                <a:cxn ang="0">
                  <a:pos x="21" y="17"/>
                </a:cxn>
                <a:cxn ang="0">
                  <a:pos x="21" y="17"/>
                </a:cxn>
                <a:cxn ang="0">
                  <a:pos x="20" y="22"/>
                </a:cxn>
                <a:cxn ang="0">
                  <a:pos x="19" y="26"/>
                </a:cxn>
                <a:cxn ang="0">
                  <a:pos x="18" y="31"/>
                </a:cxn>
                <a:cxn ang="0">
                  <a:pos x="19" y="37"/>
                </a:cxn>
                <a:cxn ang="0">
                  <a:pos x="19" y="37"/>
                </a:cxn>
                <a:cxn ang="0">
                  <a:pos x="22" y="38"/>
                </a:cxn>
                <a:cxn ang="0">
                  <a:pos x="26" y="37"/>
                </a:cxn>
                <a:cxn ang="0">
                  <a:pos x="29" y="34"/>
                </a:cxn>
                <a:cxn ang="0">
                  <a:pos x="31" y="32"/>
                </a:cxn>
                <a:cxn ang="0">
                  <a:pos x="34" y="25"/>
                </a:cxn>
                <a:cxn ang="0">
                  <a:pos x="37" y="17"/>
                </a:cxn>
                <a:cxn ang="0">
                  <a:pos x="37" y="17"/>
                </a:cxn>
                <a:cxn ang="0">
                  <a:pos x="33" y="16"/>
                </a:cxn>
                <a:cxn ang="0">
                  <a:pos x="29" y="16"/>
                </a:cxn>
                <a:cxn ang="0">
                  <a:pos x="21" y="17"/>
                </a:cxn>
                <a:cxn ang="0">
                  <a:pos x="21" y="17"/>
                </a:cxn>
              </a:cxnLst>
              <a:rect l="0" t="0" r="r" b="b"/>
              <a:pathLst>
                <a:path w="52" h="61">
                  <a:moveTo>
                    <a:pt x="13" y="0"/>
                  </a:moveTo>
                  <a:lnTo>
                    <a:pt x="13" y="0"/>
                  </a:lnTo>
                  <a:lnTo>
                    <a:pt x="19" y="1"/>
                  </a:lnTo>
                  <a:lnTo>
                    <a:pt x="26" y="2"/>
                  </a:lnTo>
                  <a:lnTo>
                    <a:pt x="35" y="6"/>
                  </a:lnTo>
                  <a:lnTo>
                    <a:pt x="44" y="10"/>
                  </a:lnTo>
                  <a:lnTo>
                    <a:pt x="52" y="13"/>
                  </a:lnTo>
                  <a:lnTo>
                    <a:pt x="52" y="13"/>
                  </a:lnTo>
                  <a:lnTo>
                    <a:pt x="52" y="24"/>
                  </a:lnTo>
                  <a:lnTo>
                    <a:pt x="50" y="33"/>
                  </a:lnTo>
                  <a:lnTo>
                    <a:pt x="47" y="42"/>
                  </a:lnTo>
                  <a:lnTo>
                    <a:pt x="43" y="49"/>
                  </a:lnTo>
                  <a:lnTo>
                    <a:pt x="37" y="55"/>
                  </a:lnTo>
                  <a:lnTo>
                    <a:pt x="31" y="59"/>
                  </a:lnTo>
                  <a:lnTo>
                    <a:pt x="25" y="61"/>
                  </a:lnTo>
                  <a:lnTo>
                    <a:pt x="19" y="61"/>
                  </a:lnTo>
                  <a:lnTo>
                    <a:pt x="19" y="61"/>
                  </a:lnTo>
                  <a:lnTo>
                    <a:pt x="15" y="60"/>
                  </a:lnTo>
                  <a:lnTo>
                    <a:pt x="12" y="58"/>
                  </a:lnTo>
                  <a:lnTo>
                    <a:pt x="8" y="56"/>
                  </a:lnTo>
                  <a:lnTo>
                    <a:pt x="5" y="53"/>
                  </a:lnTo>
                  <a:lnTo>
                    <a:pt x="2" y="44"/>
                  </a:lnTo>
                  <a:lnTo>
                    <a:pt x="0" y="35"/>
                  </a:lnTo>
                  <a:lnTo>
                    <a:pt x="0" y="26"/>
                  </a:lnTo>
                  <a:lnTo>
                    <a:pt x="2" y="16"/>
                  </a:lnTo>
                  <a:lnTo>
                    <a:pt x="6" y="8"/>
                  </a:lnTo>
                  <a:lnTo>
                    <a:pt x="10" y="4"/>
                  </a:lnTo>
                  <a:lnTo>
                    <a:pt x="13" y="0"/>
                  </a:lnTo>
                  <a:lnTo>
                    <a:pt x="13" y="0"/>
                  </a:lnTo>
                  <a:close/>
                  <a:moveTo>
                    <a:pt x="21" y="17"/>
                  </a:moveTo>
                  <a:lnTo>
                    <a:pt x="21" y="17"/>
                  </a:lnTo>
                  <a:lnTo>
                    <a:pt x="20" y="22"/>
                  </a:lnTo>
                  <a:lnTo>
                    <a:pt x="19" y="26"/>
                  </a:lnTo>
                  <a:lnTo>
                    <a:pt x="18" y="31"/>
                  </a:lnTo>
                  <a:lnTo>
                    <a:pt x="19" y="37"/>
                  </a:lnTo>
                  <a:lnTo>
                    <a:pt x="19" y="37"/>
                  </a:lnTo>
                  <a:lnTo>
                    <a:pt x="22" y="38"/>
                  </a:lnTo>
                  <a:lnTo>
                    <a:pt x="26" y="37"/>
                  </a:lnTo>
                  <a:lnTo>
                    <a:pt x="29" y="34"/>
                  </a:lnTo>
                  <a:lnTo>
                    <a:pt x="31" y="32"/>
                  </a:lnTo>
                  <a:lnTo>
                    <a:pt x="34" y="25"/>
                  </a:lnTo>
                  <a:lnTo>
                    <a:pt x="37" y="17"/>
                  </a:lnTo>
                  <a:lnTo>
                    <a:pt x="37" y="17"/>
                  </a:lnTo>
                  <a:lnTo>
                    <a:pt x="33" y="16"/>
                  </a:lnTo>
                  <a:lnTo>
                    <a:pt x="29" y="16"/>
                  </a:lnTo>
                  <a:lnTo>
                    <a:pt x="21" y="17"/>
                  </a:lnTo>
                  <a:lnTo>
                    <a:pt x="21" y="1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5" name="Freeform 135"/>
            <p:cNvSpPr/>
            <p:nvPr/>
          </p:nvSpPr>
          <p:spPr bwMode="auto">
            <a:xfrm>
              <a:off x="6127751" y="4395788"/>
              <a:ext cx="4763" cy="4763"/>
            </a:xfrm>
            <a:custGeom>
              <a:avLst/>
              <a:gdLst/>
              <a:ahLst/>
              <a:cxnLst>
                <a:cxn ang="0">
                  <a:pos x="8" y="0"/>
                </a:cxn>
                <a:cxn ang="0">
                  <a:pos x="8" y="0"/>
                </a:cxn>
                <a:cxn ang="0">
                  <a:pos x="8" y="6"/>
                </a:cxn>
                <a:cxn ang="0">
                  <a:pos x="6" y="10"/>
                </a:cxn>
                <a:cxn ang="0">
                  <a:pos x="6" y="10"/>
                </a:cxn>
                <a:cxn ang="0">
                  <a:pos x="3" y="9"/>
                </a:cxn>
                <a:cxn ang="0">
                  <a:pos x="0" y="8"/>
                </a:cxn>
                <a:cxn ang="0">
                  <a:pos x="0" y="8"/>
                </a:cxn>
                <a:cxn ang="0">
                  <a:pos x="1" y="5"/>
                </a:cxn>
                <a:cxn ang="0">
                  <a:pos x="2" y="2"/>
                </a:cxn>
                <a:cxn ang="0">
                  <a:pos x="5" y="1"/>
                </a:cxn>
                <a:cxn ang="0">
                  <a:pos x="8" y="0"/>
                </a:cxn>
                <a:cxn ang="0">
                  <a:pos x="8" y="0"/>
                </a:cxn>
              </a:cxnLst>
              <a:rect l="0" t="0" r="r" b="b"/>
              <a:pathLst>
                <a:path w="8" h="10">
                  <a:moveTo>
                    <a:pt x="8" y="0"/>
                  </a:moveTo>
                  <a:lnTo>
                    <a:pt x="8" y="0"/>
                  </a:lnTo>
                  <a:lnTo>
                    <a:pt x="8" y="6"/>
                  </a:lnTo>
                  <a:lnTo>
                    <a:pt x="6" y="10"/>
                  </a:lnTo>
                  <a:lnTo>
                    <a:pt x="6" y="10"/>
                  </a:lnTo>
                  <a:lnTo>
                    <a:pt x="3" y="9"/>
                  </a:lnTo>
                  <a:lnTo>
                    <a:pt x="0" y="8"/>
                  </a:lnTo>
                  <a:lnTo>
                    <a:pt x="0" y="8"/>
                  </a:lnTo>
                  <a:lnTo>
                    <a:pt x="1" y="5"/>
                  </a:lnTo>
                  <a:lnTo>
                    <a:pt x="2" y="2"/>
                  </a:lnTo>
                  <a:lnTo>
                    <a:pt x="5" y="1"/>
                  </a:lnTo>
                  <a:lnTo>
                    <a:pt x="8" y="0"/>
                  </a:lnTo>
                  <a:lnTo>
                    <a:pt x="8"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6" name="Freeform 136"/>
            <p:cNvSpPr>
              <a:spLocks noEditPoints="1"/>
            </p:cNvSpPr>
            <p:nvPr/>
          </p:nvSpPr>
          <p:spPr bwMode="auto">
            <a:xfrm>
              <a:off x="6029326" y="4137025"/>
              <a:ext cx="1135063" cy="1006475"/>
            </a:xfrm>
            <a:custGeom>
              <a:avLst/>
              <a:gdLst/>
              <a:ahLst/>
              <a:cxnLst>
                <a:cxn ang="0">
                  <a:pos x="103" y="1307"/>
                </a:cxn>
                <a:cxn ang="0">
                  <a:pos x="73" y="346"/>
                </a:cxn>
                <a:cxn ang="0">
                  <a:pos x="321" y="88"/>
                </a:cxn>
                <a:cxn ang="0">
                  <a:pos x="1023" y="169"/>
                </a:cxn>
                <a:cxn ang="0">
                  <a:pos x="1173" y="605"/>
                </a:cxn>
                <a:cxn ang="0">
                  <a:pos x="1543" y="52"/>
                </a:cxn>
                <a:cxn ang="0">
                  <a:pos x="2067" y="103"/>
                </a:cxn>
                <a:cxn ang="0">
                  <a:pos x="2048" y="496"/>
                </a:cxn>
                <a:cxn ang="0">
                  <a:pos x="1899" y="1244"/>
                </a:cxn>
                <a:cxn ang="0">
                  <a:pos x="1446" y="1525"/>
                </a:cxn>
                <a:cxn ang="0">
                  <a:pos x="1262" y="961"/>
                </a:cxn>
                <a:cxn ang="0">
                  <a:pos x="1101" y="1767"/>
                </a:cxn>
                <a:cxn ang="0">
                  <a:pos x="969" y="1275"/>
                </a:cxn>
                <a:cxn ang="0">
                  <a:pos x="832" y="717"/>
                </a:cxn>
                <a:cxn ang="0">
                  <a:pos x="682" y="1090"/>
                </a:cxn>
                <a:cxn ang="0">
                  <a:pos x="537" y="1895"/>
                </a:cxn>
                <a:cxn ang="0">
                  <a:pos x="2059" y="294"/>
                </a:cxn>
                <a:cxn ang="0">
                  <a:pos x="1574" y="25"/>
                </a:cxn>
                <a:cxn ang="0">
                  <a:pos x="1976" y="907"/>
                </a:cxn>
                <a:cxn ang="0">
                  <a:pos x="2002" y="552"/>
                </a:cxn>
                <a:cxn ang="0">
                  <a:pos x="1460" y="1019"/>
                </a:cxn>
                <a:cxn ang="0">
                  <a:pos x="1950" y="881"/>
                </a:cxn>
                <a:cxn ang="0">
                  <a:pos x="1935" y="735"/>
                </a:cxn>
                <a:cxn ang="0">
                  <a:pos x="1837" y="656"/>
                </a:cxn>
                <a:cxn ang="0">
                  <a:pos x="1597" y="292"/>
                </a:cxn>
                <a:cxn ang="0">
                  <a:pos x="1927" y="1195"/>
                </a:cxn>
                <a:cxn ang="0">
                  <a:pos x="1440" y="575"/>
                </a:cxn>
                <a:cxn ang="0">
                  <a:pos x="1271" y="845"/>
                </a:cxn>
                <a:cxn ang="0">
                  <a:pos x="1159" y="832"/>
                </a:cxn>
                <a:cxn ang="0">
                  <a:pos x="1886" y="792"/>
                </a:cxn>
                <a:cxn ang="0">
                  <a:pos x="1743" y="912"/>
                </a:cxn>
                <a:cxn ang="0">
                  <a:pos x="1457" y="949"/>
                </a:cxn>
                <a:cxn ang="0">
                  <a:pos x="1560" y="337"/>
                </a:cxn>
                <a:cxn ang="0">
                  <a:pos x="1378" y="313"/>
                </a:cxn>
                <a:cxn ang="0">
                  <a:pos x="536" y="434"/>
                </a:cxn>
                <a:cxn ang="0">
                  <a:pos x="1438" y="328"/>
                </a:cxn>
                <a:cxn ang="0">
                  <a:pos x="1241" y="928"/>
                </a:cxn>
                <a:cxn ang="0">
                  <a:pos x="1403" y="1095"/>
                </a:cxn>
                <a:cxn ang="0">
                  <a:pos x="828" y="112"/>
                </a:cxn>
                <a:cxn ang="0">
                  <a:pos x="130" y="162"/>
                </a:cxn>
                <a:cxn ang="0">
                  <a:pos x="869" y="374"/>
                </a:cxn>
                <a:cxn ang="0">
                  <a:pos x="602" y="724"/>
                </a:cxn>
                <a:cxn ang="0">
                  <a:pos x="1248" y="378"/>
                </a:cxn>
                <a:cxn ang="0">
                  <a:pos x="1145" y="1709"/>
                </a:cxn>
                <a:cxn ang="0">
                  <a:pos x="1102" y="913"/>
                </a:cxn>
                <a:cxn ang="0">
                  <a:pos x="1098" y="1143"/>
                </a:cxn>
                <a:cxn ang="0">
                  <a:pos x="1039" y="833"/>
                </a:cxn>
                <a:cxn ang="0">
                  <a:pos x="743" y="1203"/>
                </a:cxn>
                <a:cxn ang="0">
                  <a:pos x="723" y="1143"/>
                </a:cxn>
                <a:cxn ang="0">
                  <a:pos x="541" y="1852"/>
                </a:cxn>
                <a:cxn ang="0">
                  <a:pos x="482" y="1268"/>
                </a:cxn>
                <a:cxn ang="0">
                  <a:pos x="465" y="1829"/>
                </a:cxn>
                <a:cxn ang="0">
                  <a:pos x="237" y="264"/>
                </a:cxn>
                <a:cxn ang="0">
                  <a:pos x="437" y="431"/>
                </a:cxn>
                <a:cxn ang="0">
                  <a:pos x="89" y="237"/>
                </a:cxn>
                <a:cxn ang="0">
                  <a:pos x="310" y="606"/>
                </a:cxn>
                <a:cxn ang="0">
                  <a:pos x="172" y="1189"/>
                </a:cxn>
                <a:cxn ang="0">
                  <a:pos x="460" y="853"/>
                </a:cxn>
                <a:cxn ang="0">
                  <a:pos x="166" y="1293"/>
                </a:cxn>
                <a:cxn ang="0">
                  <a:pos x="198" y="1376"/>
                </a:cxn>
                <a:cxn ang="0">
                  <a:pos x="150" y="927"/>
                </a:cxn>
                <a:cxn ang="0">
                  <a:pos x="113" y="993"/>
                </a:cxn>
                <a:cxn ang="0">
                  <a:pos x="151" y="1119"/>
                </a:cxn>
              </a:cxnLst>
              <a:rect l="0" t="0" r="r" b="b"/>
              <a:pathLst>
                <a:path w="2145" h="1901">
                  <a:moveTo>
                    <a:pt x="440" y="1797"/>
                  </a:moveTo>
                  <a:lnTo>
                    <a:pt x="440" y="1797"/>
                  </a:lnTo>
                  <a:lnTo>
                    <a:pt x="443" y="1771"/>
                  </a:lnTo>
                  <a:lnTo>
                    <a:pt x="444" y="1749"/>
                  </a:lnTo>
                  <a:lnTo>
                    <a:pt x="445" y="1725"/>
                  </a:lnTo>
                  <a:lnTo>
                    <a:pt x="447" y="1699"/>
                  </a:lnTo>
                  <a:lnTo>
                    <a:pt x="447" y="1699"/>
                  </a:lnTo>
                  <a:lnTo>
                    <a:pt x="435" y="1688"/>
                  </a:lnTo>
                  <a:lnTo>
                    <a:pt x="429" y="1684"/>
                  </a:lnTo>
                  <a:lnTo>
                    <a:pt x="422" y="1680"/>
                  </a:lnTo>
                  <a:lnTo>
                    <a:pt x="422" y="1680"/>
                  </a:lnTo>
                  <a:lnTo>
                    <a:pt x="399" y="1642"/>
                  </a:lnTo>
                  <a:lnTo>
                    <a:pt x="374" y="1604"/>
                  </a:lnTo>
                  <a:lnTo>
                    <a:pt x="349" y="1569"/>
                  </a:lnTo>
                  <a:lnTo>
                    <a:pt x="323" y="1534"/>
                  </a:lnTo>
                  <a:lnTo>
                    <a:pt x="269" y="1464"/>
                  </a:lnTo>
                  <a:lnTo>
                    <a:pt x="216" y="1395"/>
                  </a:lnTo>
                  <a:lnTo>
                    <a:pt x="216" y="1395"/>
                  </a:lnTo>
                  <a:lnTo>
                    <a:pt x="215" y="1400"/>
                  </a:lnTo>
                  <a:lnTo>
                    <a:pt x="212" y="1404"/>
                  </a:lnTo>
                  <a:lnTo>
                    <a:pt x="210" y="1408"/>
                  </a:lnTo>
                  <a:lnTo>
                    <a:pt x="207" y="1412"/>
                  </a:lnTo>
                  <a:lnTo>
                    <a:pt x="198" y="1418"/>
                  </a:lnTo>
                  <a:lnTo>
                    <a:pt x="188" y="1423"/>
                  </a:lnTo>
                  <a:lnTo>
                    <a:pt x="176" y="1428"/>
                  </a:lnTo>
                  <a:lnTo>
                    <a:pt x="163" y="1431"/>
                  </a:lnTo>
                  <a:lnTo>
                    <a:pt x="149" y="1432"/>
                  </a:lnTo>
                  <a:lnTo>
                    <a:pt x="135" y="1432"/>
                  </a:lnTo>
                  <a:lnTo>
                    <a:pt x="121" y="1431"/>
                  </a:lnTo>
                  <a:lnTo>
                    <a:pt x="109" y="1428"/>
                  </a:lnTo>
                  <a:lnTo>
                    <a:pt x="96" y="1423"/>
                  </a:lnTo>
                  <a:lnTo>
                    <a:pt x="86" y="1417"/>
                  </a:lnTo>
                  <a:lnTo>
                    <a:pt x="81" y="1414"/>
                  </a:lnTo>
                  <a:lnTo>
                    <a:pt x="77" y="1410"/>
                  </a:lnTo>
                  <a:lnTo>
                    <a:pt x="73" y="1405"/>
                  </a:lnTo>
                  <a:lnTo>
                    <a:pt x="71" y="1401"/>
                  </a:lnTo>
                  <a:lnTo>
                    <a:pt x="69" y="1396"/>
                  </a:lnTo>
                  <a:lnTo>
                    <a:pt x="67" y="1390"/>
                  </a:lnTo>
                  <a:lnTo>
                    <a:pt x="67" y="1384"/>
                  </a:lnTo>
                  <a:lnTo>
                    <a:pt x="67" y="1377"/>
                  </a:lnTo>
                  <a:lnTo>
                    <a:pt x="67" y="1377"/>
                  </a:lnTo>
                  <a:lnTo>
                    <a:pt x="72" y="1374"/>
                  </a:lnTo>
                  <a:lnTo>
                    <a:pt x="76" y="1370"/>
                  </a:lnTo>
                  <a:lnTo>
                    <a:pt x="83" y="1360"/>
                  </a:lnTo>
                  <a:lnTo>
                    <a:pt x="87" y="1356"/>
                  </a:lnTo>
                  <a:lnTo>
                    <a:pt x="91" y="1352"/>
                  </a:lnTo>
                  <a:lnTo>
                    <a:pt x="97" y="1351"/>
                  </a:lnTo>
                  <a:lnTo>
                    <a:pt x="103" y="1351"/>
                  </a:lnTo>
                  <a:lnTo>
                    <a:pt x="103" y="1351"/>
                  </a:lnTo>
                  <a:lnTo>
                    <a:pt x="103" y="1307"/>
                  </a:lnTo>
                  <a:lnTo>
                    <a:pt x="103" y="1264"/>
                  </a:lnTo>
                  <a:lnTo>
                    <a:pt x="103" y="1223"/>
                  </a:lnTo>
                  <a:lnTo>
                    <a:pt x="103" y="1203"/>
                  </a:lnTo>
                  <a:lnTo>
                    <a:pt x="105" y="1183"/>
                  </a:lnTo>
                  <a:lnTo>
                    <a:pt x="105" y="1183"/>
                  </a:lnTo>
                  <a:lnTo>
                    <a:pt x="106" y="1171"/>
                  </a:lnTo>
                  <a:lnTo>
                    <a:pt x="109" y="1159"/>
                  </a:lnTo>
                  <a:lnTo>
                    <a:pt x="111" y="1146"/>
                  </a:lnTo>
                  <a:lnTo>
                    <a:pt x="111" y="1134"/>
                  </a:lnTo>
                  <a:lnTo>
                    <a:pt x="111" y="1134"/>
                  </a:lnTo>
                  <a:lnTo>
                    <a:pt x="110" y="1107"/>
                  </a:lnTo>
                  <a:lnTo>
                    <a:pt x="106" y="1079"/>
                  </a:lnTo>
                  <a:lnTo>
                    <a:pt x="103" y="1051"/>
                  </a:lnTo>
                  <a:lnTo>
                    <a:pt x="101" y="1023"/>
                  </a:lnTo>
                  <a:lnTo>
                    <a:pt x="101" y="1023"/>
                  </a:lnTo>
                  <a:lnTo>
                    <a:pt x="98" y="992"/>
                  </a:lnTo>
                  <a:lnTo>
                    <a:pt x="95" y="962"/>
                  </a:lnTo>
                  <a:lnTo>
                    <a:pt x="92" y="931"/>
                  </a:lnTo>
                  <a:lnTo>
                    <a:pt x="90" y="899"/>
                  </a:lnTo>
                  <a:lnTo>
                    <a:pt x="90" y="899"/>
                  </a:lnTo>
                  <a:lnTo>
                    <a:pt x="90" y="895"/>
                  </a:lnTo>
                  <a:lnTo>
                    <a:pt x="91" y="891"/>
                  </a:lnTo>
                  <a:lnTo>
                    <a:pt x="94" y="888"/>
                  </a:lnTo>
                  <a:lnTo>
                    <a:pt x="97" y="887"/>
                  </a:lnTo>
                  <a:lnTo>
                    <a:pt x="97" y="887"/>
                  </a:lnTo>
                  <a:lnTo>
                    <a:pt x="95" y="870"/>
                  </a:lnTo>
                  <a:lnTo>
                    <a:pt x="94" y="853"/>
                  </a:lnTo>
                  <a:lnTo>
                    <a:pt x="94" y="836"/>
                  </a:lnTo>
                  <a:lnTo>
                    <a:pt x="95" y="820"/>
                  </a:lnTo>
                  <a:lnTo>
                    <a:pt x="98" y="786"/>
                  </a:lnTo>
                  <a:lnTo>
                    <a:pt x="98" y="770"/>
                  </a:lnTo>
                  <a:lnTo>
                    <a:pt x="97" y="754"/>
                  </a:lnTo>
                  <a:lnTo>
                    <a:pt x="97" y="754"/>
                  </a:lnTo>
                  <a:lnTo>
                    <a:pt x="92" y="719"/>
                  </a:lnTo>
                  <a:lnTo>
                    <a:pt x="90" y="683"/>
                  </a:lnTo>
                  <a:lnTo>
                    <a:pt x="86" y="609"/>
                  </a:lnTo>
                  <a:lnTo>
                    <a:pt x="82" y="534"/>
                  </a:lnTo>
                  <a:lnTo>
                    <a:pt x="80" y="496"/>
                  </a:lnTo>
                  <a:lnTo>
                    <a:pt x="75" y="459"/>
                  </a:lnTo>
                  <a:lnTo>
                    <a:pt x="75" y="459"/>
                  </a:lnTo>
                  <a:lnTo>
                    <a:pt x="80" y="451"/>
                  </a:lnTo>
                  <a:lnTo>
                    <a:pt x="81" y="443"/>
                  </a:lnTo>
                  <a:lnTo>
                    <a:pt x="81" y="435"/>
                  </a:lnTo>
                  <a:lnTo>
                    <a:pt x="80" y="427"/>
                  </a:lnTo>
                  <a:lnTo>
                    <a:pt x="76" y="408"/>
                  </a:lnTo>
                  <a:lnTo>
                    <a:pt x="74" y="399"/>
                  </a:lnTo>
                  <a:lnTo>
                    <a:pt x="73" y="389"/>
                  </a:lnTo>
                  <a:lnTo>
                    <a:pt x="73" y="389"/>
                  </a:lnTo>
                  <a:lnTo>
                    <a:pt x="73" y="368"/>
                  </a:lnTo>
                  <a:lnTo>
                    <a:pt x="73" y="346"/>
                  </a:lnTo>
                  <a:lnTo>
                    <a:pt x="75" y="324"/>
                  </a:lnTo>
                  <a:lnTo>
                    <a:pt x="75" y="301"/>
                  </a:lnTo>
                  <a:lnTo>
                    <a:pt x="75" y="301"/>
                  </a:lnTo>
                  <a:lnTo>
                    <a:pt x="74" y="290"/>
                  </a:lnTo>
                  <a:lnTo>
                    <a:pt x="73" y="279"/>
                  </a:lnTo>
                  <a:lnTo>
                    <a:pt x="68" y="257"/>
                  </a:lnTo>
                  <a:lnTo>
                    <a:pt x="66" y="246"/>
                  </a:lnTo>
                  <a:lnTo>
                    <a:pt x="65" y="235"/>
                  </a:lnTo>
                  <a:lnTo>
                    <a:pt x="64" y="224"/>
                  </a:lnTo>
                  <a:lnTo>
                    <a:pt x="65" y="212"/>
                  </a:lnTo>
                  <a:lnTo>
                    <a:pt x="65" y="212"/>
                  </a:lnTo>
                  <a:lnTo>
                    <a:pt x="60" y="207"/>
                  </a:lnTo>
                  <a:lnTo>
                    <a:pt x="56" y="203"/>
                  </a:lnTo>
                  <a:lnTo>
                    <a:pt x="53" y="201"/>
                  </a:lnTo>
                  <a:lnTo>
                    <a:pt x="49" y="199"/>
                  </a:lnTo>
                  <a:lnTo>
                    <a:pt x="44" y="199"/>
                  </a:lnTo>
                  <a:lnTo>
                    <a:pt x="40" y="199"/>
                  </a:lnTo>
                  <a:lnTo>
                    <a:pt x="40" y="199"/>
                  </a:lnTo>
                  <a:lnTo>
                    <a:pt x="38" y="192"/>
                  </a:lnTo>
                  <a:lnTo>
                    <a:pt x="35" y="188"/>
                  </a:lnTo>
                  <a:lnTo>
                    <a:pt x="30" y="186"/>
                  </a:lnTo>
                  <a:lnTo>
                    <a:pt x="26" y="182"/>
                  </a:lnTo>
                  <a:lnTo>
                    <a:pt x="16" y="178"/>
                  </a:lnTo>
                  <a:lnTo>
                    <a:pt x="12" y="175"/>
                  </a:lnTo>
                  <a:lnTo>
                    <a:pt x="8" y="171"/>
                  </a:lnTo>
                  <a:lnTo>
                    <a:pt x="8" y="171"/>
                  </a:lnTo>
                  <a:lnTo>
                    <a:pt x="5" y="165"/>
                  </a:lnTo>
                  <a:lnTo>
                    <a:pt x="3" y="160"/>
                  </a:lnTo>
                  <a:lnTo>
                    <a:pt x="1" y="155"/>
                  </a:lnTo>
                  <a:lnTo>
                    <a:pt x="0" y="149"/>
                  </a:lnTo>
                  <a:lnTo>
                    <a:pt x="1" y="144"/>
                  </a:lnTo>
                  <a:lnTo>
                    <a:pt x="1" y="139"/>
                  </a:lnTo>
                  <a:lnTo>
                    <a:pt x="4" y="134"/>
                  </a:lnTo>
                  <a:lnTo>
                    <a:pt x="6" y="129"/>
                  </a:lnTo>
                  <a:lnTo>
                    <a:pt x="12" y="119"/>
                  </a:lnTo>
                  <a:lnTo>
                    <a:pt x="20" y="112"/>
                  </a:lnTo>
                  <a:lnTo>
                    <a:pt x="29" y="105"/>
                  </a:lnTo>
                  <a:lnTo>
                    <a:pt x="40" y="102"/>
                  </a:lnTo>
                  <a:lnTo>
                    <a:pt x="40" y="102"/>
                  </a:lnTo>
                  <a:lnTo>
                    <a:pt x="44" y="102"/>
                  </a:lnTo>
                  <a:lnTo>
                    <a:pt x="47" y="104"/>
                  </a:lnTo>
                  <a:lnTo>
                    <a:pt x="53" y="110"/>
                  </a:lnTo>
                  <a:lnTo>
                    <a:pt x="53" y="110"/>
                  </a:lnTo>
                  <a:lnTo>
                    <a:pt x="74" y="106"/>
                  </a:lnTo>
                  <a:lnTo>
                    <a:pt x="97" y="103"/>
                  </a:lnTo>
                  <a:lnTo>
                    <a:pt x="142" y="99"/>
                  </a:lnTo>
                  <a:lnTo>
                    <a:pt x="186" y="96"/>
                  </a:lnTo>
                  <a:lnTo>
                    <a:pt x="231" y="94"/>
                  </a:lnTo>
                  <a:lnTo>
                    <a:pt x="276" y="91"/>
                  </a:lnTo>
                  <a:lnTo>
                    <a:pt x="321" y="88"/>
                  </a:lnTo>
                  <a:lnTo>
                    <a:pt x="365" y="84"/>
                  </a:lnTo>
                  <a:lnTo>
                    <a:pt x="388" y="81"/>
                  </a:lnTo>
                  <a:lnTo>
                    <a:pt x="412" y="76"/>
                  </a:lnTo>
                  <a:lnTo>
                    <a:pt x="412" y="76"/>
                  </a:lnTo>
                  <a:lnTo>
                    <a:pt x="424" y="78"/>
                  </a:lnTo>
                  <a:lnTo>
                    <a:pt x="437" y="79"/>
                  </a:lnTo>
                  <a:lnTo>
                    <a:pt x="464" y="78"/>
                  </a:lnTo>
                  <a:lnTo>
                    <a:pt x="490" y="75"/>
                  </a:lnTo>
                  <a:lnTo>
                    <a:pt x="515" y="72"/>
                  </a:lnTo>
                  <a:lnTo>
                    <a:pt x="542" y="69"/>
                  </a:lnTo>
                  <a:lnTo>
                    <a:pt x="568" y="67"/>
                  </a:lnTo>
                  <a:lnTo>
                    <a:pt x="594" y="66"/>
                  </a:lnTo>
                  <a:lnTo>
                    <a:pt x="606" y="67"/>
                  </a:lnTo>
                  <a:lnTo>
                    <a:pt x="619" y="68"/>
                  </a:lnTo>
                  <a:lnTo>
                    <a:pt x="619" y="68"/>
                  </a:lnTo>
                  <a:lnTo>
                    <a:pt x="676" y="59"/>
                  </a:lnTo>
                  <a:lnTo>
                    <a:pt x="676" y="59"/>
                  </a:lnTo>
                  <a:lnTo>
                    <a:pt x="707" y="54"/>
                  </a:lnTo>
                  <a:lnTo>
                    <a:pt x="723" y="52"/>
                  </a:lnTo>
                  <a:lnTo>
                    <a:pt x="730" y="51"/>
                  </a:lnTo>
                  <a:lnTo>
                    <a:pt x="737" y="52"/>
                  </a:lnTo>
                  <a:lnTo>
                    <a:pt x="737" y="52"/>
                  </a:lnTo>
                  <a:lnTo>
                    <a:pt x="741" y="53"/>
                  </a:lnTo>
                  <a:lnTo>
                    <a:pt x="746" y="55"/>
                  </a:lnTo>
                  <a:lnTo>
                    <a:pt x="755" y="59"/>
                  </a:lnTo>
                  <a:lnTo>
                    <a:pt x="760" y="62"/>
                  </a:lnTo>
                  <a:lnTo>
                    <a:pt x="764" y="63"/>
                  </a:lnTo>
                  <a:lnTo>
                    <a:pt x="768" y="64"/>
                  </a:lnTo>
                  <a:lnTo>
                    <a:pt x="772" y="62"/>
                  </a:lnTo>
                  <a:lnTo>
                    <a:pt x="772" y="62"/>
                  </a:lnTo>
                  <a:lnTo>
                    <a:pt x="780" y="68"/>
                  </a:lnTo>
                  <a:lnTo>
                    <a:pt x="787" y="72"/>
                  </a:lnTo>
                  <a:lnTo>
                    <a:pt x="796" y="76"/>
                  </a:lnTo>
                  <a:lnTo>
                    <a:pt x="806" y="81"/>
                  </a:lnTo>
                  <a:lnTo>
                    <a:pt x="824" y="87"/>
                  </a:lnTo>
                  <a:lnTo>
                    <a:pt x="843" y="94"/>
                  </a:lnTo>
                  <a:lnTo>
                    <a:pt x="861" y="100"/>
                  </a:lnTo>
                  <a:lnTo>
                    <a:pt x="881" y="106"/>
                  </a:lnTo>
                  <a:lnTo>
                    <a:pt x="889" y="111"/>
                  </a:lnTo>
                  <a:lnTo>
                    <a:pt x="898" y="115"/>
                  </a:lnTo>
                  <a:lnTo>
                    <a:pt x="905" y="120"/>
                  </a:lnTo>
                  <a:lnTo>
                    <a:pt x="913" y="127"/>
                  </a:lnTo>
                  <a:lnTo>
                    <a:pt x="913" y="127"/>
                  </a:lnTo>
                  <a:lnTo>
                    <a:pt x="924" y="129"/>
                  </a:lnTo>
                  <a:lnTo>
                    <a:pt x="936" y="132"/>
                  </a:lnTo>
                  <a:lnTo>
                    <a:pt x="958" y="142"/>
                  </a:lnTo>
                  <a:lnTo>
                    <a:pt x="979" y="151"/>
                  </a:lnTo>
                  <a:lnTo>
                    <a:pt x="1001" y="160"/>
                  </a:lnTo>
                  <a:lnTo>
                    <a:pt x="1001" y="160"/>
                  </a:lnTo>
                  <a:lnTo>
                    <a:pt x="1023" y="169"/>
                  </a:lnTo>
                  <a:lnTo>
                    <a:pt x="1045" y="176"/>
                  </a:lnTo>
                  <a:lnTo>
                    <a:pt x="1089" y="192"/>
                  </a:lnTo>
                  <a:lnTo>
                    <a:pt x="1089" y="192"/>
                  </a:lnTo>
                  <a:lnTo>
                    <a:pt x="1101" y="197"/>
                  </a:lnTo>
                  <a:lnTo>
                    <a:pt x="1113" y="203"/>
                  </a:lnTo>
                  <a:lnTo>
                    <a:pt x="1126" y="208"/>
                  </a:lnTo>
                  <a:lnTo>
                    <a:pt x="1137" y="212"/>
                  </a:lnTo>
                  <a:lnTo>
                    <a:pt x="1137" y="212"/>
                  </a:lnTo>
                  <a:lnTo>
                    <a:pt x="1148" y="216"/>
                  </a:lnTo>
                  <a:lnTo>
                    <a:pt x="1159" y="217"/>
                  </a:lnTo>
                  <a:lnTo>
                    <a:pt x="1170" y="219"/>
                  </a:lnTo>
                  <a:lnTo>
                    <a:pt x="1179" y="221"/>
                  </a:lnTo>
                  <a:lnTo>
                    <a:pt x="1179" y="221"/>
                  </a:lnTo>
                  <a:lnTo>
                    <a:pt x="1226" y="240"/>
                  </a:lnTo>
                  <a:lnTo>
                    <a:pt x="1250" y="248"/>
                  </a:lnTo>
                  <a:lnTo>
                    <a:pt x="1262" y="251"/>
                  </a:lnTo>
                  <a:lnTo>
                    <a:pt x="1273" y="253"/>
                  </a:lnTo>
                  <a:lnTo>
                    <a:pt x="1273" y="253"/>
                  </a:lnTo>
                  <a:lnTo>
                    <a:pt x="1283" y="257"/>
                  </a:lnTo>
                  <a:lnTo>
                    <a:pt x="1294" y="263"/>
                  </a:lnTo>
                  <a:lnTo>
                    <a:pt x="1314" y="269"/>
                  </a:lnTo>
                  <a:lnTo>
                    <a:pt x="1334" y="275"/>
                  </a:lnTo>
                  <a:lnTo>
                    <a:pt x="1356" y="279"/>
                  </a:lnTo>
                  <a:lnTo>
                    <a:pt x="1400" y="287"/>
                  </a:lnTo>
                  <a:lnTo>
                    <a:pt x="1421" y="294"/>
                  </a:lnTo>
                  <a:lnTo>
                    <a:pt x="1444" y="301"/>
                  </a:lnTo>
                  <a:lnTo>
                    <a:pt x="1444" y="301"/>
                  </a:lnTo>
                  <a:lnTo>
                    <a:pt x="1448" y="312"/>
                  </a:lnTo>
                  <a:lnTo>
                    <a:pt x="1451" y="322"/>
                  </a:lnTo>
                  <a:lnTo>
                    <a:pt x="1452" y="331"/>
                  </a:lnTo>
                  <a:lnTo>
                    <a:pt x="1452" y="345"/>
                  </a:lnTo>
                  <a:lnTo>
                    <a:pt x="1452" y="345"/>
                  </a:lnTo>
                  <a:lnTo>
                    <a:pt x="1447" y="351"/>
                  </a:lnTo>
                  <a:lnTo>
                    <a:pt x="1440" y="356"/>
                  </a:lnTo>
                  <a:lnTo>
                    <a:pt x="1433" y="360"/>
                  </a:lnTo>
                  <a:lnTo>
                    <a:pt x="1425" y="363"/>
                  </a:lnTo>
                  <a:lnTo>
                    <a:pt x="1417" y="366"/>
                  </a:lnTo>
                  <a:lnTo>
                    <a:pt x="1408" y="367"/>
                  </a:lnTo>
                  <a:lnTo>
                    <a:pt x="1389" y="369"/>
                  </a:lnTo>
                  <a:lnTo>
                    <a:pt x="1348" y="371"/>
                  </a:lnTo>
                  <a:lnTo>
                    <a:pt x="1328" y="372"/>
                  </a:lnTo>
                  <a:lnTo>
                    <a:pt x="1308" y="374"/>
                  </a:lnTo>
                  <a:lnTo>
                    <a:pt x="1308" y="374"/>
                  </a:lnTo>
                  <a:lnTo>
                    <a:pt x="1288" y="401"/>
                  </a:lnTo>
                  <a:lnTo>
                    <a:pt x="1270" y="429"/>
                  </a:lnTo>
                  <a:lnTo>
                    <a:pt x="1253" y="458"/>
                  </a:lnTo>
                  <a:lnTo>
                    <a:pt x="1237" y="487"/>
                  </a:lnTo>
                  <a:lnTo>
                    <a:pt x="1205" y="547"/>
                  </a:lnTo>
                  <a:lnTo>
                    <a:pt x="1173" y="605"/>
                  </a:lnTo>
                  <a:lnTo>
                    <a:pt x="1173" y="605"/>
                  </a:lnTo>
                  <a:lnTo>
                    <a:pt x="1191" y="600"/>
                  </a:lnTo>
                  <a:lnTo>
                    <a:pt x="1210" y="594"/>
                  </a:lnTo>
                  <a:lnTo>
                    <a:pt x="1228" y="587"/>
                  </a:lnTo>
                  <a:lnTo>
                    <a:pt x="1249" y="582"/>
                  </a:lnTo>
                  <a:lnTo>
                    <a:pt x="1249" y="582"/>
                  </a:lnTo>
                  <a:lnTo>
                    <a:pt x="1273" y="578"/>
                  </a:lnTo>
                  <a:lnTo>
                    <a:pt x="1298" y="574"/>
                  </a:lnTo>
                  <a:lnTo>
                    <a:pt x="1348" y="568"/>
                  </a:lnTo>
                  <a:lnTo>
                    <a:pt x="1398" y="562"/>
                  </a:lnTo>
                  <a:lnTo>
                    <a:pt x="1421" y="558"/>
                  </a:lnTo>
                  <a:lnTo>
                    <a:pt x="1444" y="553"/>
                  </a:lnTo>
                  <a:lnTo>
                    <a:pt x="1444" y="553"/>
                  </a:lnTo>
                  <a:lnTo>
                    <a:pt x="1449" y="553"/>
                  </a:lnTo>
                  <a:lnTo>
                    <a:pt x="1454" y="554"/>
                  </a:lnTo>
                  <a:lnTo>
                    <a:pt x="1458" y="556"/>
                  </a:lnTo>
                  <a:lnTo>
                    <a:pt x="1463" y="557"/>
                  </a:lnTo>
                  <a:lnTo>
                    <a:pt x="1463" y="557"/>
                  </a:lnTo>
                  <a:lnTo>
                    <a:pt x="1462" y="552"/>
                  </a:lnTo>
                  <a:lnTo>
                    <a:pt x="1461" y="547"/>
                  </a:lnTo>
                  <a:lnTo>
                    <a:pt x="1460" y="542"/>
                  </a:lnTo>
                  <a:lnTo>
                    <a:pt x="1459" y="536"/>
                  </a:lnTo>
                  <a:lnTo>
                    <a:pt x="1459" y="536"/>
                  </a:lnTo>
                  <a:lnTo>
                    <a:pt x="1464" y="499"/>
                  </a:lnTo>
                  <a:lnTo>
                    <a:pt x="1469" y="463"/>
                  </a:lnTo>
                  <a:lnTo>
                    <a:pt x="1475" y="427"/>
                  </a:lnTo>
                  <a:lnTo>
                    <a:pt x="1480" y="390"/>
                  </a:lnTo>
                  <a:lnTo>
                    <a:pt x="1488" y="356"/>
                  </a:lnTo>
                  <a:lnTo>
                    <a:pt x="1492" y="340"/>
                  </a:lnTo>
                  <a:lnTo>
                    <a:pt x="1496" y="324"/>
                  </a:lnTo>
                  <a:lnTo>
                    <a:pt x="1503" y="308"/>
                  </a:lnTo>
                  <a:lnTo>
                    <a:pt x="1509" y="293"/>
                  </a:lnTo>
                  <a:lnTo>
                    <a:pt x="1515" y="279"/>
                  </a:lnTo>
                  <a:lnTo>
                    <a:pt x="1524" y="265"/>
                  </a:lnTo>
                  <a:lnTo>
                    <a:pt x="1524" y="265"/>
                  </a:lnTo>
                  <a:lnTo>
                    <a:pt x="1519" y="259"/>
                  </a:lnTo>
                  <a:lnTo>
                    <a:pt x="1514" y="251"/>
                  </a:lnTo>
                  <a:lnTo>
                    <a:pt x="1511" y="242"/>
                  </a:lnTo>
                  <a:lnTo>
                    <a:pt x="1509" y="234"/>
                  </a:lnTo>
                  <a:lnTo>
                    <a:pt x="1508" y="225"/>
                  </a:lnTo>
                  <a:lnTo>
                    <a:pt x="1509" y="216"/>
                  </a:lnTo>
                  <a:lnTo>
                    <a:pt x="1509" y="206"/>
                  </a:lnTo>
                  <a:lnTo>
                    <a:pt x="1511" y="196"/>
                  </a:lnTo>
                  <a:lnTo>
                    <a:pt x="1515" y="177"/>
                  </a:lnTo>
                  <a:lnTo>
                    <a:pt x="1521" y="157"/>
                  </a:lnTo>
                  <a:lnTo>
                    <a:pt x="1527" y="136"/>
                  </a:lnTo>
                  <a:lnTo>
                    <a:pt x="1533" y="116"/>
                  </a:lnTo>
                  <a:lnTo>
                    <a:pt x="1533" y="116"/>
                  </a:lnTo>
                  <a:lnTo>
                    <a:pt x="1535" y="101"/>
                  </a:lnTo>
                  <a:lnTo>
                    <a:pt x="1538" y="85"/>
                  </a:lnTo>
                  <a:lnTo>
                    <a:pt x="1543" y="52"/>
                  </a:lnTo>
                  <a:lnTo>
                    <a:pt x="1546" y="36"/>
                  </a:lnTo>
                  <a:lnTo>
                    <a:pt x="1552" y="23"/>
                  </a:lnTo>
                  <a:lnTo>
                    <a:pt x="1554" y="18"/>
                  </a:lnTo>
                  <a:lnTo>
                    <a:pt x="1557" y="12"/>
                  </a:lnTo>
                  <a:lnTo>
                    <a:pt x="1561" y="8"/>
                  </a:lnTo>
                  <a:lnTo>
                    <a:pt x="1566" y="5"/>
                  </a:lnTo>
                  <a:lnTo>
                    <a:pt x="1566" y="5"/>
                  </a:lnTo>
                  <a:lnTo>
                    <a:pt x="1572" y="3"/>
                  </a:lnTo>
                  <a:lnTo>
                    <a:pt x="1581" y="2"/>
                  </a:lnTo>
                  <a:lnTo>
                    <a:pt x="1591" y="0"/>
                  </a:lnTo>
                  <a:lnTo>
                    <a:pt x="1601" y="0"/>
                  </a:lnTo>
                  <a:lnTo>
                    <a:pt x="1622" y="3"/>
                  </a:lnTo>
                  <a:lnTo>
                    <a:pt x="1641" y="5"/>
                  </a:lnTo>
                  <a:lnTo>
                    <a:pt x="1641" y="5"/>
                  </a:lnTo>
                  <a:lnTo>
                    <a:pt x="1662" y="9"/>
                  </a:lnTo>
                  <a:lnTo>
                    <a:pt x="1681" y="12"/>
                  </a:lnTo>
                  <a:lnTo>
                    <a:pt x="1727" y="22"/>
                  </a:lnTo>
                  <a:lnTo>
                    <a:pt x="1727" y="22"/>
                  </a:lnTo>
                  <a:lnTo>
                    <a:pt x="1739" y="25"/>
                  </a:lnTo>
                  <a:lnTo>
                    <a:pt x="1751" y="29"/>
                  </a:lnTo>
                  <a:lnTo>
                    <a:pt x="1764" y="35"/>
                  </a:lnTo>
                  <a:lnTo>
                    <a:pt x="1778" y="39"/>
                  </a:lnTo>
                  <a:lnTo>
                    <a:pt x="1778" y="39"/>
                  </a:lnTo>
                  <a:lnTo>
                    <a:pt x="1803" y="45"/>
                  </a:lnTo>
                  <a:lnTo>
                    <a:pt x="1830" y="50"/>
                  </a:lnTo>
                  <a:lnTo>
                    <a:pt x="1857" y="55"/>
                  </a:lnTo>
                  <a:lnTo>
                    <a:pt x="1885" y="59"/>
                  </a:lnTo>
                  <a:lnTo>
                    <a:pt x="1885" y="59"/>
                  </a:lnTo>
                  <a:lnTo>
                    <a:pt x="1898" y="64"/>
                  </a:lnTo>
                  <a:lnTo>
                    <a:pt x="1911" y="68"/>
                  </a:lnTo>
                  <a:lnTo>
                    <a:pt x="1922" y="72"/>
                  </a:lnTo>
                  <a:lnTo>
                    <a:pt x="1935" y="76"/>
                  </a:lnTo>
                  <a:lnTo>
                    <a:pt x="1935" y="76"/>
                  </a:lnTo>
                  <a:lnTo>
                    <a:pt x="1953" y="80"/>
                  </a:lnTo>
                  <a:lnTo>
                    <a:pt x="1972" y="82"/>
                  </a:lnTo>
                  <a:lnTo>
                    <a:pt x="1990" y="83"/>
                  </a:lnTo>
                  <a:lnTo>
                    <a:pt x="2007" y="85"/>
                  </a:lnTo>
                  <a:lnTo>
                    <a:pt x="2007" y="85"/>
                  </a:lnTo>
                  <a:lnTo>
                    <a:pt x="2013" y="87"/>
                  </a:lnTo>
                  <a:lnTo>
                    <a:pt x="2020" y="90"/>
                  </a:lnTo>
                  <a:lnTo>
                    <a:pt x="2025" y="94"/>
                  </a:lnTo>
                  <a:lnTo>
                    <a:pt x="2032" y="96"/>
                  </a:lnTo>
                  <a:lnTo>
                    <a:pt x="2032" y="96"/>
                  </a:lnTo>
                  <a:lnTo>
                    <a:pt x="2037" y="96"/>
                  </a:lnTo>
                  <a:lnTo>
                    <a:pt x="2041" y="96"/>
                  </a:lnTo>
                  <a:lnTo>
                    <a:pt x="2045" y="95"/>
                  </a:lnTo>
                  <a:lnTo>
                    <a:pt x="2051" y="96"/>
                  </a:lnTo>
                  <a:lnTo>
                    <a:pt x="2051" y="96"/>
                  </a:lnTo>
                  <a:lnTo>
                    <a:pt x="2058" y="99"/>
                  </a:lnTo>
                  <a:lnTo>
                    <a:pt x="2067" y="103"/>
                  </a:lnTo>
                  <a:lnTo>
                    <a:pt x="2084" y="113"/>
                  </a:lnTo>
                  <a:lnTo>
                    <a:pt x="2093" y="117"/>
                  </a:lnTo>
                  <a:lnTo>
                    <a:pt x="2101" y="120"/>
                  </a:lnTo>
                  <a:lnTo>
                    <a:pt x="2109" y="123"/>
                  </a:lnTo>
                  <a:lnTo>
                    <a:pt x="2115" y="123"/>
                  </a:lnTo>
                  <a:lnTo>
                    <a:pt x="2115" y="123"/>
                  </a:lnTo>
                  <a:lnTo>
                    <a:pt x="2118" y="129"/>
                  </a:lnTo>
                  <a:lnTo>
                    <a:pt x="2121" y="134"/>
                  </a:lnTo>
                  <a:lnTo>
                    <a:pt x="2130" y="146"/>
                  </a:lnTo>
                  <a:lnTo>
                    <a:pt x="2134" y="151"/>
                  </a:lnTo>
                  <a:lnTo>
                    <a:pt x="2139" y="157"/>
                  </a:lnTo>
                  <a:lnTo>
                    <a:pt x="2141" y="163"/>
                  </a:lnTo>
                  <a:lnTo>
                    <a:pt x="2143" y="171"/>
                  </a:lnTo>
                  <a:lnTo>
                    <a:pt x="2143" y="171"/>
                  </a:lnTo>
                  <a:lnTo>
                    <a:pt x="2143" y="179"/>
                  </a:lnTo>
                  <a:lnTo>
                    <a:pt x="2142" y="188"/>
                  </a:lnTo>
                  <a:lnTo>
                    <a:pt x="2140" y="195"/>
                  </a:lnTo>
                  <a:lnTo>
                    <a:pt x="2135" y="203"/>
                  </a:lnTo>
                  <a:lnTo>
                    <a:pt x="2131" y="209"/>
                  </a:lnTo>
                  <a:lnTo>
                    <a:pt x="2126" y="216"/>
                  </a:lnTo>
                  <a:lnTo>
                    <a:pt x="2115" y="227"/>
                  </a:lnTo>
                  <a:lnTo>
                    <a:pt x="2115" y="227"/>
                  </a:lnTo>
                  <a:lnTo>
                    <a:pt x="2119" y="236"/>
                  </a:lnTo>
                  <a:lnTo>
                    <a:pt x="2124" y="242"/>
                  </a:lnTo>
                  <a:lnTo>
                    <a:pt x="2134" y="255"/>
                  </a:lnTo>
                  <a:lnTo>
                    <a:pt x="2140" y="261"/>
                  </a:lnTo>
                  <a:lnTo>
                    <a:pt x="2143" y="267"/>
                  </a:lnTo>
                  <a:lnTo>
                    <a:pt x="2145" y="275"/>
                  </a:lnTo>
                  <a:lnTo>
                    <a:pt x="2145" y="284"/>
                  </a:lnTo>
                  <a:lnTo>
                    <a:pt x="2145" y="284"/>
                  </a:lnTo>
                  <a:lnTo>
                    <a:pt x="2143" y="290"/>
                  </a:lnTo>
                  <a:lnTo>
                    <a:pt x="2141" y="296"/>
                  </a:lnTo>
                  <a:lnTo>
                    <a:pt x="2131" y="310"/>
                  </a:lnTo>
                  <a:lnTo>
                    <a:pt x="2120" y="325"/>
                  </a:lnTo>
                  <a:lnTo>
                    <a:pt x="2112" y="341"/>
                  </a:lnTo>
                  <a:lnTo>
                    <a:pt x="2112" y="341"/>
                  </a:lnTo>
                  <a:lnTo>
                    <a:pt x="2097" y="370"/>
                  </a:lnTo>
                  <a:lnTo>
                    <a:pt x="2084" y="398"/>
                  </a:lnTo>
                  <a:lnTo>
                    <a:pt x="2084" y="398"/>
                  </a:lnTo>
                  <a:lnTo>
                    <a:pt x="2079" y="414"/>
                  </a:lnTo>
                  <a:lnTo>
                    <a:pt x="2074" y="430"/>
                  </a:lnTo>
                  <a:lnTo>
                    <a:pt x="2070" y="445"/>
                  </a:lnTo>
                  <a:lnTo>
                    <a:pt x="2065" y="461"/>
                  </a:lnTo>
                  <a:lnTo>
                    <a:pt x="2065" y="461"/>
                  </a:lnTo>
                  <a:lnTo>
                    <a:pt x="2061" y="467"/>
                  </a:lnTo>
                  <a:lnTo>
                    <a:pt x="2057" y="474"/>
                  </a:lnTo>
                  <a:lnTo>
                    <a:pt x="2054" y="481"/>
                  </a:lnTo>
                  <a:lnTo>
                    <a:pt x="2051" y="488"/>
                  </a:lnTo>
                  <a:lnTo>
                    <a:pt x="2051" y="488"/>
                  </a:lnTo>
                  <a:lnTo>
                    <a:pt x="2048" y="496"/>
                  </a:lnTo>
                  <a:lnTo>
                    <a:pt x="2046" y="505"/>
                  </a:lnTo>
                  <a:lnTo>
                    <a:pt x="2042" y="524"/>
                  </a:lnTo>
                  <a:lnTo>
                    <a:pt x="2042" y="524"/>
                  </a:lnTo>
                  <a:lnTo>
                    <a:pt x="2033" y="550"/>
                  </a:lnTo>
                  <a:lnTo>
                    <a:pt x="2023" y="578"/>
                  </a:lnTo>
                  <a:lnTo>
                    <a:pt x="2014" y="604"/>
                  </a:lnTo>
                  <a:lnTo>
                    <a:pt x="2010" y="617"/>
                  </a:lnTo>
                  <a:lnTo>
                    <a:pt x="2008" y="631"/>
                  </a:lnTo>
                  <a:lnTo>
                    <a:pt x="2008" y="631"/>
                  </a:lnTo>
                  <a:lnTo>
                    <a:pt x="2007" y="648"/>
                  </a:lnTo>
                  <a:lnTo>
                    <a:pt x="2007" y="668"/>
                  </a:lnTo>
                  <a:lnTo>
                    <a:pt x="2007" y="707"/>
                  </a:lnTo>
                  <a:lnTo>
                    <a:pt x="2007" y="746"/>
                  </a:lnTo>
                  <a:lnTo>
                    <a:pt x="2006" y="765"/>
                  </a:lnTo>
                  <a:lnTo>
                    <a:pt x="2005" y="784"/>
                  </a:lnTo>
                  <a:lnTo>
                    <a:pt x="2005" y="784"/>
                  </a:lnTo>
                  <a:lnTo>
                    <a:pt x="1999" y="833"/>
                  </a:lnTo>
                  <a:lnTo>
                    <a:pt x="1997" y="887"/>
                  </a:lnTo>
                  <a:lnTo>
                    <a:pt x="1995" y="942"/>
                  </a:lnTo>
                  <a:lnTo>
                    <a:pt x="1995" y="997"/>
                  </a:lnTo>
                  <a:lnTo>
                    <a:pt x="1995" y="1110"/>
                  </a:lnTo>
                  <a:lnTo>
                    <a:pt x="1996" y="1216"/>
                  </a:lnTo>
                  <a:lnTo>
                    <a:pt x="1996" y="1216"/>
                  </a:lnTo>
                  <a:lnTo>
                    <a:pt x="1995" y="1245"/>
                  </a:lnTo>
                  <a:lnTo>
                    <a:pt x="1994" y="1279"/>
                  </a:lnTo>
                  <a:lnTo>
                    <a:pt x="1994" y="1279"/>
                  </a:lnTo>
                  <a:lnTo>
                    <a:pt x="1993" y="1311"/>
                  </a:lnTo>
                  <a:lnTo>
                    <a:pt x="1992" y="1324"/>
                  </a:lnTo>
                  <a:lnTo>
                    <a:pt x="1990" y="1336"/>
                  </a:lnTo>
                  <a:lnTo>
                    <a:pt x="1985" y="1345"/>
                  </a:lnTo>
                  <a:lnTo>
                    <a:pt x="1982" y="1350"/>
                  </a:lnTo>
                  <a:lnTo>
                    <a:pt x="1978" y="1354"/>
                  </a:lnTo>
                  <a:lnTo>
                    <a:pt x="1974" y="1357"/>
                  </a:lnTo>
                  <a:lnTo>
                    <a:pt x="1968" y="1360"/>
                  </a:lnTo>
                  <a:lnTo>
                    <a:pt x="1955" y="1368"/>
                  </a:lnTo>
                  <a:lnTo>
                    <a:pt x="1955" y="1368"/>
                  </a:lnTo>
                  <a:lnTo>
                    <a:pt x="1946" y="1367"/>
                  </a:lnTo>
                  <a:lnTo>
                    <a:pt x="1939" y="1366"/>
                  </a:lnTo>
                  <a:lnTo>
                    <a:pt x="1934" y="1366"/>
                  </a:lnTo>
                  <a:lnTo>
                    <a:pt x="1927" y="1368"/>
                  </a:lnTo>
                  <a:lnTo>
                    <a:pt x="1927" y="1368"/>
                  </a:lnTo>
                  <a:lnTo>
                    <a:pt x="1924" y="1362"/>
                  </a:lnTo>
                  <a:lnTo>
                    <a:pt x="1921" y="1359"/>
                  </a:lnTo>
                  <a:lnTo>
                    <a:pt x="1915" y="1355"/>
                  </a:lnTo>
                  <a:lnTo>
                    <a:pt x="1900" y="1346"/>
                  </a:lnTo>
                  <a:lnTo>
                    <a:pt x="1900" y="1346"/>
                  </a:lnTo>
                  <a:lnTo>
                    <a:pt x="1898" y="1322"/>
                  </a:lnTo>
                  <a:lnTo>
                    <a:pt x="1898" y="1296"/>
                  </a:lnTo>
                  <a:lnTo>
                    <a:pt x="1898" y="1270"/>
                  </a:lnTo>
                  <a:lnTo>
                    <a:pt x="1899" y="1244"/>
                  </a:lnTo>
                  <a:lnTo>
                    <a:pt x="1902" y="1188"/>
                  </a:lnTo>
                  <a:lnTo>
                    <a:pt x="1906" y="1131"/>
                  </a:lnTo>
                  <a:lnTo>
                    <a:pt x="1911" y="1074"/>
                  </a:lnTo>
                  <a:lnTo>
                    <a:pt x="1913" y="1019"/>
                  </a:lnTo>
                  <a:lnTo>
                    <a:pt x="1913" y="992"/>
                  </a:lnTo>
                  <a:lnTo>
                    <a:pt x="1913" y="965"/>
                  </a:lnTo>
                  <a:lnTo>
                    <a:pt x="1911" y="941"/>
                  </a:lnTo>
                  <a:lnTo>
                    <a:pt x="1907" y="916"/>
                  </a:lnTo>
                  <a:lnTo>
                    <a:pt x="1907" y="916"/>
                  </a:lnTo>
                  <a:lnTo>
                    <a:pt x="1822" y="944"/>
                  </a:lnTo>
                  <a:lnTo>
                    <a:pt x="1736" y="973"/>
                  </a:lnTo>
                  <a:lnTo>
                    <a:pt x="1694" y="988"/>
                  </a:lnTo>
                  <a:lnTo>
                    <a:pt x="1652" y="1004"/>
                  </a:lnTo>
                  <a:lnTo>
                    <a:pt x="1612" y="1019"/>
                  </a:lnTo>
                  <a:lnTo>
                    <a:pt x="1572" y="1036"/>
                  </a:lnTo>
                  <a:lnTo>
                    <a:pt x="1572" y="1036"/>
                  </a:lnTo>
                  <a:lnTo>
                    <a:pt x="1565" y="1035"/>
                  </a:lnTo>
                  <a:lnTo>
                    <a:pt x="1558" y="1036"/>
                  </a:lnTo>
                  <a:lnTo>
                    <a:pt x="1553" y="1038"/>
                  </a:lnTo>
                  <a:lnTo>
                    <a:pt x="1548" y="1040"/>
                  </a:lnTo>
                  <a:lnTo>
                    <a:pt x="1537" y="1047"/>
                  </a:lnTo>
                  <a:lnTo>
                    <a:pt x="1531" y="1050"/>
                  </a:lnTo>
                  <a:lnTo>
                    <a:pt x="1526" y="1053"/>
                  </a:lnTo>
                  <a:lnTo>
                    <a:pt x="1526" y="1053"/>
                  </a:lnTo>
                  <a:lnTo>
                    <a:pt x="1521" y="1053"/>
                  </a:lnTo>
                  <a:lnTo>
                    <a:pt x="1516" y="1054"/>
                  </a:lnTo>
                  <a:lnTo>
                    <a:pt x="1513" y="1054"/>
                  </a:lnTo>
                  <a:lnTo>
                    <a:pt x="1509" y="1055"/>
                  </a:lnTo>
                  <a:lnTo>
                    <a:pt x="1509" y="1055"/>
                  </a:lnTo>
                  <a:lnTo>
                    <a:pt x="1497" y="1059"/>
                  </a:lnTo>
                  <a:lnTo>
                    <a:pt x="1490" y="1065"/>
                  </a:lnTo>
                  <a:lnTo>
                    <a:pt x="1483" y="1070"/>
                  </a:lnTo>
                  <a:lnTo>
                    <a:pt x="1480" y="1075"/>
                  </a:lnTo>
                  <a:lnTo>
                    <a:pt x="1478" y="1083"/>
                  </a:lnTo>
                  <a:lnTo>
                    <a:pt x="1476" y="1090"/>
                  </a:lnTo>
                  <a:lnTo>
                    <a:pt x="1474" y="1113"/>
                  </a:lnTo>
                  <a:lnTo>
                    <a:pt x="1474" y="1113"/>
                  </a:lnTo>
                  <a:lnTo>
                    <a:pt x="1472" y="1120"/>
                  </a:lnTo>
                  <a:lnTo>
                    <a:pt x="1469" y="1127"/>
                  </a:lnTo>
                  <a:lnTo>
                    <a:pt x="1468" y="1133"/>
                  </a:lnTo>
                  <a:lnTo>
                    <a:pt x="1467" y="1141"/>
                  </a:lnTo>
                  <a:lnTo>
                    <a:pt x="1467" y="1141"/>
                  </a:lnTo>
                  <a:lnTo>
                    <a:pt x="1458" y="1293"/>
                  </a:lnTo>
                  <a:lnTo>
                    <a:pt x="1453" y="1371"/>
                  </a:lnTo>
                  <a:lnTo>
                    <a:pt x="1448" y="1447"/>
                  </a:lnTo>
                  <a:lnTo>
                    <a:pt x="1448" y="1447"/>
                  </a:lnTo>
                  <a:lnTo>
                    <a:pt x="1444" y="1487"/>
                  </a:lnTo>
                  <a:lnTo>
                    <a:pt x="1444" y="1506"/>
                  </a:lnTo>
                  <a:lnTo>
                    <a:pt x="1445" y="1516"/>
                  </a:lnTo>
                  <a:lnTo>
                    <a:pt x="1446" y="1525"/>
                  </a:lnTo>
                  <a:lnTo>
                    <a:pt x="1446" y="1525"/>
                  </a:lnTo>
                  <a:lnTo>
                    <a:pt x="1440" y="1532"/>
                  </a:lnTo>
                  <a:lnTo>
                    <a:pt x="1435" y="1538"/>
                  </a:lnTo>
                  <a:lnTo>
                    <a:pt x="1429" y="1543"/>
                  </a:lnTo>
                  <a:lnTo>
                    <a:pt x="1422" y="1549"/>
                  </a:lnTo>
                  <a:lnTo>
                    <a:pt x="1415" y="1553"/>
                  </a:lnTo>
                  <a:lnTo>
                    <a:pt x="1406" y="1557"/>
                  </a:lnTo>
                  <a:lnTo>
                    <a:pt x="1389" y="1565"/>
                  </a:lnTo>
                  <a:lnTo>
                    <a:pt x="1389" y="1565"/>
                  </a:lnTo>
                  <a:lnTo>
                    <a:pt x="1386" y="1559"/>
                  </a:lnTo>
                  <a:lnTo>
                    <a:pt x="1381" y="1556"/>
                  </a:lnTo>
                  <a:lnTo>
                    <a:pt x="1369" y="1549"/>
                  </a:lnTo>
                  <a:lnTo>
                    <a:pt x="1356" y="1540"/>
                  </a:lnTo>
                  <a:lnTo>
                    <a:pt x="1352" y="1536"/>
                  </a:lnTo>
                  <a:lnTo>
                    <a:pt x="1347" y="1531"/>
                  </a:lnTo>
                  <a:lnTo>
                    <a:pt x="1347" y="1531"/>
                  </a:lnTo>
                  <a:lnTo>
                    <a:pt x="1347" y="1528"/>
                  </a:lnTo>
                  <a:lnTo>
                    <a:pt x="1346" y="1522"/>
                  </a:lnTo>
                  <a:lnTo>
                    <a:pt x="1343" y="1510"/>
                  </a:lnTo>
                  <a:lnTo>
                    <a:pt x="1343" y="1510"/>
                  </a:lnTo>
                  <a:lnTo>
                    <a:pt x="1344" y="1505"/>
                  </a:lnTo>
                  <a:lnTo>
                    <a:pt x="1345" y="1502"/>
                  </a:lnTo>
                  <a:lnTo>
                    <a:pt x="1347" y="1498"/>
                  </a:lnTo>
                  <a:lnTo>
                    <a:pt x="1349" y="1493"/>
                  </a:lnTo>
                  <a:lnTo>
                    <a:pt x="1349" y="1493"/>
                  </a:lnTo>
                  <a:lnTo>
                    <a:pt x="1351" y="1482"/>
                  </a:lnTo>
                  <a:lnTo>
                    <a:pt x="1352" y="1469"/>
                  </a:lnTo>
                  <a:lnTo>
                    <a:pt x="1354" y="1443"/>
                  </a:lnTo>
                  <a:lnTo>
                    <a:pt x="1354" y="1443"/>
                  </a:lnTo>
                  <a:lnTo>
                    <a:pt x="1356" y="1417"/>
                  </a:lnTo>
                  <a:lnTo>
                    <a:pt x="1358" y="1390"/>
                  </a:lnTo>
                  <a:lnTo>
                    <a:pt x="1358" y="1390"/>
                  </a:lnTo>
                  <a:lnTo>
                    <a:pt x="1362" y="1276"/>
                  </a:lnTo>
                  <a:lnTo>
                    <a:pt x="1367" y="1162"/>
                  </a:lnTo>
                  <a:lnTo>
                    <a:pt x="1367" y="1162"/>
                  </a:lnTo>
                  <a:lnTo>
                    <a:pt x="1369" y="1129"/>
                  </a:lnTo>
                  <a:lnTo>
                    <a:pt x="1370" y="1114"/>
                  </a:lnTo>
                  <a:lnTo>
                    <a:pt x="1371" y="1099"/>
                  </a:lnTo>
                  <a:lnTo>
                    <a:pt x="1371" y="1099"/>
                  </a:lnTo>
                  <a:lnTo>
                    <a:pt x="1371" y="1072"/>
                  </a:lnTo>
                  <a:lnTo>
                    <a:pt x="1370" y="1060"/>
                  </a:lnTo>
                  <a:lnTo>
                    <a:pt x="1368" y="1050"/>
                  </a:lnTo>
                  <a:lnTo>
                    <a:pt x="1364" y="1040"/>
                  </a:lnTo>
                  <a:lnTo>
                    <a:pt x="1360" y="1032"/>
                  </a:lnTo>
                  <a:lnTo>
                    <a:pt x="1354" y="1023"/>
                  </a:lnTo>
                  <a:lnTo>
                    <a:pt x="1345" y="1014"/>
                  </a:lnTo>
                  <a:lnTo>
                    <a:pt x="1345" y="1014"/>
                  </a:lnTo>
                  <a:lnTo>
                    <a:pt x="1318" y="995"/>
                  </a:lnTo>
                  <a:lnTo>
                    <a:pt x="1291" y="978"/>
                  </a:lnTo>
                  <a:lnTo>
                    <a:pt x="1262" y="961"/>
                  </a:lnTo>
                  <a:lnTo>
                    <a:pt x="1232" y="944"/>
                  </a:lnTo>
                  <a:lnTo>
                    <a:pt x="1203" y="927"/>
                  </a:lnTo>
                  <a:lnTo>
                    <a:pt x="1174" y="910"/>
                  </a:lnTo>
                  <a:lnTo>
                    <a:pt x="1146" y="891"/>
                  </a:lnTo>
                  <a:lnTo>
                    <a:pt x="1133" y="882"/>
                  </a:lnTo>
                  <a:lnTo>
                    <a:pt x="1120" y="872"/>
                  </a:lnTo>
                  <a:lnTo>
                    <a:pt x="1120" y="872"/>
                  </a:lnTo>
                  <a:lnTo>
                    <a:pt x="1117" y="923"/>
                  </a:lnTo>
                  <a:lnTo>
                    <a:pt x="1115" y="974"/>
                  </a:lnTo>
                  <a:lnTo>
                    <a:pt x="1114" y="1023"/>
                  </a:lnTo>
                  <a:lnTo>
                    <a:pt x="1114" y="1071"/>
                  </a:lnTo>
                  <a:lnTo>
                    <a:pt x="1115" y="1168"/>
                  </a:lnTo>
                  <a:lnTo>
                    <a:pt x="1118" y="1265"/>
                  </a:lnTo>
                  <a:lnTo>
                    <a:pt x="1118" y="1265"/>
                  </a:lnTo>
                  <a:lnTo>
                    <a:pt x="1118" y="1274"/>
                  </a:lnTo>
                  <a:lnTo>
                    <a:pt x="1116" y="1282"/>
                  </a:lnTo>
                  <a:lnTo>
                    <a:pt x="1115" y="1292"/>
                  </a:lnTo>
                  <a:lnTo>
                    <a:pt x="1114" y="1300"/>
                  </a:lnTo>
                  <a:lnTo>
                    <a:pt x="1114" y="1300"/>
                  </a:lnTo>
                  <a:lnTo>
                    <a:pt x="1115" y="1307"/>
                  </a:lnTo>
                  <a:lnTo>
                    <a:pt x="1116" y="1313"/>
                  </a:lnTo>
                  <a:lnTo>
                    <a:pt x="1118" y="1320"/>
                  </a:lnTo>
                  <a:lnTo>
                    <a:pt x="1118" y="1325"/>
                  </a:lnTo>
                  <a:lnTo>
                    <a:pt x="1118" y="1325"/>
                  </a:lnTo>
                  <a:lnTo>
                    <a:pt x="1118" y="1344"/>
                  </a:lnTo>
                  <a:lnTo>
                    <a:pt x="1116" y="1365"/>
                  </a:lnTo>
                  <a:lnTo>
                    <a:pt x="1114" y="1384"/>
                  </a:lnTo>
                  <a:lnTo>
                    <a:pt x="1112" y="1403"/>
                  </a:lnTo>
                  <a:lnTo>
                    <a:pt x="1112" y="1403"/>
                  </a:lnTo>
                  <a:lnTo>
                    <a:pt x="1113" y="1466"/>
                  </a:lnTo>
                  <a:lnTo>
                    <a:pt x="1114" y="1529"/>
                  </a:lnTo>
                  <a:lnTo>
                    <a:pt x="1118" y="1663"/>
                  </a:lnTo>
                  <a:lnTo>
                    <a:pt x="1118" y="1663"/>
                  </a:lnTo>
                  <a:lnTo>
                    <a:pt x="1126" y="1668"/>
                  </a:lnTo>
                  <a:lnTo>
                    <a:pt x="1131" y="1673"/>
                  </a:lnTo>
                  <a:lnTo>
                    <a:pt x="1143" y="1684"/>
                  </a:lnTo>
                  <a:lnTo>
                    <a:pt x="1154" y="1694"/>
                  </a:lnTo>
                  <a:lnTo>
                    <a:pt x="1164" y="1705"/>
                  </a:lnTo>
                  <a:lnTo>
                    <a:pt x="1164" y="1705"/>
                  </a:lnTo>
                  <a:lnTo>
                    <a:pt x="1165" y="1708"/>
                  </a:lnTo>
                  <a:lnTo>
                    <a:pt x="1164" y="1714"/>
                  </a:lnTo>
                  <a:lnTo>
                    <a:pt x="1162" y="1725"/>
                  </a:lnTo>
                  <a:lnTo>
                    <a:pt x="1158" y="1737"/>
                  </a:lnTo>
                  <a:lnTo>
                    <a:pt x="1155" y="1741"/>
                  </a:lnTo>
                  <a:lnTo>
                    <a:pt x="1152" y="1745"/>
                  </a:lnTo>
                  <a:lnTo>
                    <a:pt x="1152" y="1745"/>
                  </a:lnTo>
                  <a:lnTo>
                    <a:pt x="1148" y="1748"/>
                  </a:lnTo>
                  <a:lnTo>
                    <a:pt x="1142" y="1752"/>
                  </a:lnTo>
                  <a:lnTo>
                    <a:pt x="1124" y="1760"/>
                  </a:lnTo>
                  <a:lnTo>
                    <a:pt x="1101" y="1767"/>
                  </a:lnTo>
                  <a:lnTo>
                    <a:pt x="1088" y="1770"/>
                  </a:lnTo>
                  <a:lnTo>
                    <a:pt x="1074" y="1774"/>
                  </a:lnTo>
                  <a:lnTo>
                    <a:pt x="1061" y="1775"/>
                  </a:lnTo>
                  <a:lnTo>
                    <a:pt x="1048" y="1776"/>
                  </a:lnTo>
                  <a:lnTo>
                    <a:pt x="1035" y="1776"/>
                  </a:lnTo>
                  <a:lnTo>
                    <a:pt x="1023" y="1775"/>
                  </a:lnTo>
                  <a:lnTo>
                    <a:pt x="1012" y="1771"/>
                  </a:lnTo>
                  <a:lnTo>
                    <a:pt x="1003" y="1767"/>
                  </a:lnTo>
                  <a:lnTo>
                    <a:pt x="998" y="1765"/>
                  </a:lnTo>
                  <a:lnTo>
                    <a:pt x="994" y="1762"/>
                  </a:lnTo>
                  <a:lnTo>
                    <a:pt x="991" y="1758"/>
                  </a:lnTo>
                  <a:lnTo>
                    <a:pt x="989" y="1753"/>
                  </a:lnTo>
                  <a:lnTo>
                    <a:pt x="989" y="1753"/>
                  </a:lnTo>
                  <a:lnTo>
                    <a:pt x="986" y="1748"/>
                  </a:lnTo>
                  <a:lnTo>
                    <a:pt x="984" y="1743"/>
                  </a:lnTo>
                  <a:lnTo>
                    <a:pt x="983" y="1736"/>
                  </a:lnTo>
                  <a:lnTo>
                    <a:pt x="983" y="1730"/>
                  </a:lnTo>
                  <a:lnTo>
                    <a:pt x="983" y="1723"/>
                  </a:lnTo>
                  <a:lnTo>
                    <a:pt x="984" y="1717"/>
                  </a:lnTo>
                  <a:lnTo>
                    <a:pt x="986" y="1710"/>
                  </a:lnTo>
                  <a:lnTo>
                    <a:pt x="989" y="1704"/>
                  </a:lnTo>
                  <a:lnTo>
                    <a:pt x="993" y="1698"/>
                  </a:lnTo>
                  <a:lnTo>
                    <a:pt x="996" y="1692"/>
                  </a:lnTo>
                  <a:lnTo>
                    <a:pt x="1001" y="1688"/>
                  </a:lnTo>
                  <a:lnTo>
                    <a:pt x="1007" y="1684"/>
                  </a:lnTo>
                  <a:lnTo>
                    <a:pt x="1013" y="1682"/>
                  </a:lnTo>
                  <a:lnTo>
                    <a:pt x="1021" y="1679"/>
                  </a:lnTo>
                  <a:lnTo>
                    <a:pt x="1028" y="1678"/>
                  </a:lnTo>
                  <a:lnTo>
                    <a:pt x="1037" y="1678"/>
                  </a:lnTo>
                  <a:lnTo>
                    <a:pt x="1037" y="1678"/>
                  </a:lnTo>
                  <a:lnTo>
                    <a:pt x="1039" y="1632"/>
                  </a:lnTo>
                  <a:lnTo>
                    <a:pt x="1040" y="1585"/>
                  </a:lnTo>
                  <a:lnTo>
                    <a:pt x="1040" y="1538"/>
                  </a:lnTo>
                  <a:lnTo>
                    <a:pt x="1039" y="1491"/>
                  </a:lnTo>
                  <a:lnTo>
                    <a:pt x="1036" y="1396"/>
                  </a:lnTo>
                  <a:lnTo>
                    <a:pt x="1030" y="1300"/>
                  </a:lnTo>
                  <a:lnTo>
                    <a:pt x="1030" y="1300"/>
                  </a:lnTo>
                  <a:lnTo>
                    <a:pt x="1022" y="1297"/>
                  </a:lnTo>
                  <a:lnTo>
                    <a:pt x="1013" y="1295"/>
                  </a:lnTo>
                  <a:lnTo>
                    <a:pt x="1010" y="1295"/>
                  </a:lnTo>
                  <a:lnTo>
                    <a:pt x="1007" y="1295"/>
                  </a:lnTo>
                  <a:lnTo>
                    <a:pt x="1004" y="1296"/>
                  </a:lnTo>
                  <a:lnTo>
                    <a:pt x="1001" y="1298"/>
                  </a:lnTo>
                  <a:lnTo>
                    <a:pt x="1001" y="1298"/>
                  </a:lnTo>
                  <a:lnTo>
                    <a:pt x="995" y="1295"/>
                  </a:lnTo>
                  <a:lnTo>
                    <a:pt x="991" y="1292"/>
                  </a:lnTo>
                  <a:lnTo>
                    <a:pt x="985" y="1286"/>
                  </a:lnTo>
                  <a:lnTo>
                    <a:pt x="980" y="1281"/>
                  </a:lnTo>
                  <a:lnTo>
                    <a:pt x="976" y="1278"/>
                  </a:lnTo>
                  <a:lnTo>
                    <a:pt x="969" y="1275"/>
                  </a:lnTo>
                  <a:lnTo>
                    <a:pt x="969" y="1275"/>
                  </a:lnTo>
                  <a:lnTo>
                    <a:pt x="969" y="1270"/>
                  </a:lnTo>
                  <a:lnTo>
                    <a:pt x="970" y="1265"/>
                  </a:lnTo>
                  <a:lnTo>
                    <a:pt x="973" y="1255"/>
                  </a:lnTo>
                  <a:lnTo>
                    <a:pt x="977" y="1246"/>
                  </a:lnTo>
                  <a:lnTo>
                    <a:pt x="980" y="1235"/>
                  </a:lnTo>
                  <a:lnTo>
                    <a:pt x="980" y="1235"/>
                  </a:lnTo>
                  <a:lnTo>
                    <a:pt x="982" y="1220"/>
                  </a:lnTo>
                  <a:lnTo>
                    <a:pt x="984" y="1203"/>
                  </a:lnTo>
                  <a:lnTo>
                    <a:pt x="986" y="1169"/>
                  </a:lnTo>
                  <a:lnTo>
                    <a:pt x="988" y="1133"/>
                  </a:lnTo>
                  <a:lnTo>
                    <a:pt x="991" y="1099"/>
                  </a:lnTo>
                  <a:lnTo>
                    <a:pt x="991" y="1099"/>
                  </a:lnTo>
                  <a:lnTo>
                    <a:pt x="994" y="1075"/>
                  </a:lnTo>
                  <a:lnTo>
                    <a:pt x="996" y="1063"/>
                  </a:lnTo>
                  <a:lnTo>
                    <a:pt x="997" y="1047"/>
                  </a:lnTo>
                  <a:lnTo>
                    <a:pt x="997" y="1047"/>
                  </a:lnTo>
                  <a:lnTo>
                    <a:pt x="998" y="1025"/>
                  </a:lnTo>
                  <a:lnTo>
                    <a:pt x="1000" y="1003"/>
                  </a:lnTo>
                  <a:lnTo>
                    <a:pt x="1007" y="956"/>
                  </a:lnTo>
                  <a:lnTo>
                    <a:pt x="1014" y="908"/>
                  </a:lnTo>
                  <a:lnTo>
                    <a:pt x="1018" y="886"/>
                  </a:lnTo>
                  <a:lnTo>
                    <a:pt x="1020" y="866"/>
                  </a:lnTo>
                  <a:lnTo>
                    <a:pt x="1020" y="866"/>
                  </a:lnTo>
                  <a:lnTo>
                    <a:pt x="1021" y="854"/>
                  </a:lnTo>
                  <a:lnTo>
                    <a:pt x="1020" y="842"/>
                  </a:lnTo>
                  <a:lnTo>
                    <a:pt x="1020" y="829"/>
                  </a:lnTo>
                  <a:lnTo>
                    <a:pt x="1020" y="817"/>
                  </a:lnTo>
                  <a:lnTo>
                    <a:pt x="1020" y="817"/>
                  </a:lnTo>
                  <a:lnTo>
                    <a:pt x="1022" y="807"/>
                  </a:lnTo>
                  <a:lnTo>
                    <a:pt x="1023" y="796"/>
                  </a:lnTo>
                  <a:lnTo>
                    <a:pt x="1028" y="774"/>
                  </a:lnTo>
                  <a:lnTo>
                    <a:pt x="1030" y="762"/>
                  </a:lnTo>
                  <a:lnTo>
                    <a:pt x="1033" y="749"/>
                  </a:lnTo>
                  <a:lnTo>
                    <a:pt x="1033" y="736"/>
                  </a:lnTo>
                  <a:lnTo>
                    <a:pt x="1033" y="723"/>
                  </a:lnTo>
                  <a:lnTo>
                    <a:pt x="1033" y="723"/>
                  </a:lnTo>
                  <a:lnTo>
                    <a:pt x="1036" y="721"/>
                  </a:lnTo>
                  <a:lnTo>
                    <a:pt x="1038" y="718"/>
                  </a:lnTo>
                  <a:lnTo>
                    <a:pt x="1039" y="715"/>
                  </a:lnTo>
                  <a:lnTo>
                    <a:pt x="1040" y="711"/>
                  </a:lnTo>
                  <a:lnTo>
                    <a:pt x="1041" y="695"/>
                  </a:lnTo>
                  <a:lnTo>
                    <a:pt x="1041" y="695"/>
                  </a:lnTo>
                  <a:lnTo>
                    <a:pt x="1007" y="699"/>
                  </a:lnTo>
                  <a:lnTo>
                    <a:pt x="974" y="702"/>
                  </a:lnTo>
                  <a:lnTo>
                    <a:pt x="942" y="705"/>
                  </a:lnTo>
                  <a:lnTo>
                    <a:pt x="908" y="708"/>
                  </a:lnTo>
                  <a:lnTo>
                    <a:pt x="908" y="708"/>
                  </a:lnTo>
                  <a:lnTo>
                    <a:pt x="871" y="711"/>
                  </a:lnTo>
                  <a:lnTo>
                    <a:pt x="832" y="717"/>
                  </a:lnTo>
                  <a:lnTo>
                    <a:pt x="751" y="730"/>
                  </a:lnTo>
                  <a:lnTo>
                    <a:pt x="751" y="730"/>
                  </a:lnTo>
                  <a:lnTo>
                    <a:pt x="753" y="829"/>
                  </a:lnTo>
                  <a:lnTo>
                    <a:pt x="755" y="928"/>
                  </a:lnTo>
                  <a:lnTo>
                    <a:pt x="755" y="976"/>
                  </a:lnTo>
                  <a:lnTo>
                    <a:pt x="754" y="1024"/>
                  </a:lnTo>
                  <a:lnTo>
                    <a:pt x="751" y="1072"/>
                  </a:lnTo>
                  <a:lnTo>
                    <a:pt x="747" y="1119"/>
                  </a:lnTo>
                  <a:lnTo>
                    <a:pt x="747" y="1119"/>
                  </a:lnTo>
                  <a:lnTo>
                    <a:pt x="754" y="1128"/>
                  </a:lnTo>
                  <a:lnTo>
                    <a:pt x="763" y="1135"/>
                  </a:lnTo>
                  <a:lnTo>
                    <a:pt x="771" y="1144"/>
                  </a:lnTo>
                  <a:lnTo>
                    <a:pt x="779" y="1153"/>
                  </a:lnTo>
                  <a:lnTo>
                    <a:pt x="783" y="1157"/>
                  </a:lnTo>
                  <a:lnTo>
                    <a:pt x="785" y="1162"/>
                  </a:lnTo>
                  <a:lnTo>
                    <a:pt x="787" y="1168"/>
                  </a:lnTo>
                  <a:lnTo>
                    <a:pt x="788" y="1174"/>
                  </a:lnTo>
                  <a:lnTo>
                    <a:pt x="789" y="1180"/>
                  </a:lnTo>
                  <a:lnTo>
                    <a:pt x="789" y="1187"/>
                  </a:lnTo>
                  <a:lnTo>
                    <a:pt x="787" y="1195"/>
                  </a:lnTo>
                  <a:lnTo>
                    <a:pt x="785" y="1204"/>
                  </a:lnTo>
                  <a:lnTo>
                    <a:pt x="785" y="1204"/>
                  </a:lnTo>
                  <a:lnTo>
                    <a:pt x="780" y="1208"/>
                  </a:lnTo>
                  <a:lnTo>
                    <a:pt x="773" y="1211"/>
                  </a:lnTo>
                  <a:lnTo>
                    <a:pt x="768" y="1214"/>
                  </a:lnTo>
                  <a:lnTo>
                    <a:pt x="762" y="1216"/>
                  </a:lnTo>
                  <a:lnTo>
                    <a:pt x="755" y="1217"/>
                  </a:lnTo>
                  <a:lnTo>
                    <a:pt x="748" y="1217"/>
                  </a:lnTo>
                  <a:lnTo>
                    <a:pt x="734" y="1216"/>
                  </a:lnTo>
                  <a:lnTo>
                    <a:pt x="704" y="1211"/>
                  </a:lnTo>
                  <a:lnTo>
                    <a:pt x="688" y="1209"/>
                  </a:lnTo>
                  <a:lnTo>
                    <a:pt x="672" y="1210"/>
                  </a:lnTo>
                  <a:lnTo>
                    <a:pt x="672" y="1210"/>
                  </a:lnTo>
                  <a:lnTo>
                    <a:pt x="662" y="1204"/>
                  </a:lnTo>
                  <a:lnTo>
                    <a:pt x="652" y="1198"/>
                  </a:lnTo>
                  <a:lnTo>
                    <a:pt x="652" y="1198"/>
                  </a:lnTo>
                  <a:lnTo>
                    <a:pt x="650" y="1186"/>
                  </a:lnTo>
                  <a:lnTo>
                    <a:pt x="650" y="1175"/>
                  </a:lnTo>
                  <a:lnTo>
                    <a:pt x="651" y="1163"/>
                  </a:lnTo>
                  <a:lnTo>
                    <a:pt x="654" y="1154"/>
                  </a:lnTo>
                  <a:lnTo>
                    <a:pt x="658" y="1144"/>
                  </a:lnTo>
                  <a:lnTo>
                    <a:pt x="660" y="1141"/>
                  </a:lnTo>
                  <a:lnTo>
                    <a:pt x="663" y="1138"/>
                  </a:lnTo>
                  <a:lnTo>
                    <a:pt x="667" y="1135"/>
                  </a:lnTo>
                  <a:lnTo>
                    <a:pt x="671" y="1134"/>
                  </a:lnTo>
                  <a:lnTo>
                    <a:pt x="675" y="1134"/>
                  </a:lnTo>
                  <a:lnTo>
                    <a:pt x="680" y="1134"/>
                  </a:lnTo>
                  <a:lnTo>
                    <a:pt x="680" y="1134"/>
                  </a:lnTo>
                  <a:lnTo>
                    <a:pt x="681" y="1113"/>
                  </a:lnTo>
                  <a:lnTo>
                    <a:pt x="682" y="1090"/>
                  </a:lnTo>
                  <a:lnTo>
                    <a:pt x="683" y="1042"/>
                  </a:lnTo>
                  <a:lnTo>
                    <a:pt x="682" y="993"/>
                  </a:lnTo>
                  <a:lnTo>
                    <a:pt x="680" y="942"/>
                  </a:lnTo>
                  <a:lnTo>
                    <a:pt x="678" y="890"/>
                  </a:lnTo>
                  <a:lnTo>
                    <a:pt x="678" y="838"/>
                  </a:lnTo>
                  <a:lnTo>
                    <a:pt x="678" y="786"/>
                  </a:lnTo>
                  <a:lnTo>
                    <a:pt x="680" y="761"/>
                  </a:lnTo>
                  <a:lnTo>
                    <a:pt x="682" y="736"/>
                  </a:lnTo>
                  <a:lnTo>
                    <a:pt x="682" y="736"/>
                  </a:lnTo>
                  <a:lnTo>
                    <a:pt x="651" y="741"/>
                  </a:lnTo>
                  <a:lnTo>
                    <a:pt x="624" y="746"/>
                  </a:lnTo>
                  <a:lnTo>
                    <a:pt x="595" y="749"/>
                  </a:lnTo>
                  <a:lnTo>
                    <a:pt x="563" y="752"/>
                  </a:lnTo>
                  <a:lnTo>
                    <a:pt x="563" y="752"/>
                  </a:lnTo>
                  <a:lnTo>
                    <a:pt x="558" y="848"/>
                  </a:lnTo>
                  <a:lnTo>
                    <a:pt x="556" y="942"/>
                  </a:lnTo>
                  <a:lnTo>
                    <a:pt x="552" y="1103"/>
                  </a:lnTo>
                  <a:lnTo>
                    <a:pt x="552" y="1103"/>
                  </a:lnTo>
                  <a:lnTo>
                    <a:pt x="545" y="1259"/>
                  </a:lnTo>
                  <a:lnTo>
                    <a:pt x="542" y="1346"/>
                  </a:lnTo>
                  <a:lnTo>
                    <a:pt x="539" y="1438"/>
                  </a:lnTo>
                  <a:lnTo>
                    <a:pt x="537" y="1533"/>
                  </a:lnTo>
                  <a:lnTo>
                    <a:pt x="537" y="1628"/>
                  </a:lnTo>
                  <a:lnTo>
                    <a:pt x="538" y="1675"/>
                  </a:lnTo>
                  <a:lnTo>
                    <a:pt x="540" y="1721"/>
                  </a:lnTo>
                  <a:lnTo>
                    <a:pt x="542" y="1766"/>
                  </a:lnTo>
                  <a:lnTo>
                    <a:pt x="545" y="1810"/>
                  </a:lnTo>
                  <a:lnTo>
                    <a:pt x="545" y="1810"/>
                  </a:lnTo>
                  <a:lnTo>
                    <a:pt x="551" y="1810"/>
                  </a:lnTo>
                  <a:lnTo>
                    <a:pt x="558" y="1812"/>
                  </a:lnTo>
                  <a:lnTo>
                    <a:pt x="567" y="1816"/>
                  </a:lnTo>
                  <a:lnTo>
                    <a:pt x="574" y="1822"/>
                  </a:lnTo>
                  <a:lnTo>
                    <a:pt x="581" y="1829"/>
                  </a:lnTo>
                  <a:lnTo>
                    <a:pt x="583" y="1834"/>
                  </a:lnTo>
                  <a:lnTo>
                    <a:pt x="585" y="1839"/>
                  </a:lnTo>
                  <a:lnTo>
                    <a:pt x="586" y="1843"/>
                  </a:lnTo>
                  <a:lnTo>
                    <a:pt x="586" y="1849"/>
                  </a:lnTo>
                  <a:lnTo>
                    <a:pt x="585" y="1855"/>
                  </a:lnTo>
                  <a:lnTo>
                    <a:pt x="583" y="1860"/>
                  </a:lnTo>
                  <a:lnTo>
                    <a:pt x="583" y="1860"/>
                  </a:lnTo>
                  <a:lnTo>
                    <a:pt x="582" y="1865"/>
                  </a:lnTo>
                  <a:lnTo>
                    <a:pt x="579" y="1867"/>
                  </a:lnTo>
                  <a:lnTo>
                    <a:pt x="571" y="1872"/>
                  </a:lnTo>
                  <a:lnTo>
                    <a:pt x="563" y="1876"/>
                  </a:lnTo>
                  <a:lnTo>
                    <a:pt x="552" y="1882"/>
                  </a:lnTo>
                  <a:lnTo>
                    <a:pt x="552" y="1882"/>
                  </a:lnTo>
                  <a:lnTo>
                    <a:pt x="548" y="1885"/>
                  </a:lnTo>
                  <a:lnTo>
                    <a:pt x="544" y="1888"/>
                  </a:lnTo>
                  <a:lnTo>
                    <a:pt x="541" y="1892"/>
                  </a:lnTo>
                  <a:lnTo>
                    <a:pt x="537" y="1895"/>
                  </a:lnTo>
                  <a:lnTo>
                    <a:pt x="537" y="1895"/>
                  </a:lnTo>
                  <a:lnTo>
                    <a:pt x="530" y="1896"/>
                  </a:lnTo>
                  <a:lnTo>
                    <a:pt x="521" y="1896"/>
                  </a:lnTo>
                  <a:lnTo>
                    <a:pt x="497" y="1897"/>
                  </a:lnTo>
                  <a:lnTo>
                    <a:pt x="497" y="1897"/>
                  </a:lnTo>
                  <a:lnTo>
                    <a:pt x="489" y="1898"/>
                  </a:lnTo>
                  <a:lnTo>
                    <a:pt x="480" y="1899"/>
                  </a:lnTo>
                  <a:lnTo>
                    <a:pt x="473" y="1900"/>
                  </a:lnTo>
                  <a:lnTo>
                    <a:pt x="466" y="1901"/>
                  </a:lnTo>
                  <a:lnTo>
                    <a:pt x="466" y="1901"/>
                  </a:lnTo>
                  <a:lnTo>
                    <a:pt x="442" y="1894"/>
                  </a:lnTo>
                  <a:lnTo>
                    <a:pt x="427" y="1889"/>
                  </a:lnTo>
                  <a:lnTo>
                    <a:pt x="418" y="1886"/>
                  </a:lnTo>
                  <a:lnTo>
                    <a:pt x="418" y="1886"/>
                  </a:lnTo>
                  <a:lnTo>
                    <a:pt x="413" y="1882"/>
                  </a:lnTo>
                  <a:lnTo>
                    <a:pt x="408" y="1876"/>
                  </a:lnTo>
                  <a:lnTo>
                    <a:pt x="405" y="1871"/>
                  </a:lnTo>
                  <a:lnTo>
                    <a:pt x="403" y="1865"/>
                  </a:lnTo>
                  <a:lnTo>
                    <a:pt x="402" y="1858"/>
                  </a:lnTo>
                  <a:lnTo>
                    <a:pt x="401" y="1852"/>
                  </a:lnTo>
                  <a:lnTo>
                    <a:pt x="401" y="1844"/>
                  </a:lnTo>
                  <a:lnTo>
                    <a:pt x="402" y="1838"/>
                  </a:lnTo>
                  <a:lnTo>
                    <a:pt x="404" y="1830"/>
                  </a:lnTo>
                  <a:lnTo>
                    <a:pt x="407" y="1824"/>
                  </a:lnTo>
                  <a:lnTo>
                    <a:pt x="410" y="1819"/>
                  </a:lnTo>
                  <a:lnTo>
                    <a:pt x="415" y="1812"/>
                  </a:lnTo>
                  <a:lnTo>
                    <a:pt x="420" y="1808"/>
                  </a:lnTo>
                  <a:lnTo>
                    <a:pt x="427" y="1804"/>
                  </a:lnTo>
                  <a:lnTo>
                    <a:pt x="433" y="1800"/>
                  </a:lnTo>
                  <a:lnTo>
                    <a:pt x="440" y="1797"/>
                  </a:lnTo>
                  <a:lnTo>
                    <a:pt x="440" y="1797"/>
                  </a:lnTo>
                  <a:close/>
                  <a:moveTo>
                    <a:pt x="1946" y="365"/>
                  </a:moveTo>
                  <a:lnTo>
                    <a:pt x="1946" y="365"/>
                  </a:lnTo>
                  <a:lnTo>
                    <a:pt x="1960" y="371"/>
                  </a:lnTo>
                  <a:lnTo>
                    <a:pt x="1978" y="380"/>
                  </a:lnTo>
                  <a:lnTo>
                    <a:pt x="1988" y="383"/>
                  </a:lnTo>
                  <a:lnTo>
                    <a:pt x="1997" y="386"/>
                  </a:lnTo>
                  <a:lnTo>
                    <a:pt x="2006" y="386"/>
                  </a:lnTo>
                  <a:lnTo>
                    <a:pt x="2009" y="386"/>
                  </a:lnTo>
                  <a:lnTo>
                    <a:pt x="2012" y="385"/>
                  </a:lnTo>
                  <a:lnTo>
                    <a:pt x="2012" y="385"/>
                  </a:lnTo>
                  <a:lnTo>
                    <a:pt x="2015" y="384"/>
                  </a:lnTo>
                  <a:lnTo>
                    <a:pt x="2018" y="381"/>
                  </a:lnTo>
                  <a:lnTo>
                    <a:pt x="2025" y="372"/>
                  </a:lnTo>
                  <a:lnTo>
                    <a:pt x="2032" y="362"/>
                  </a:lnTo>
                  <a:lnTo>
                    <a:pt x="2036" y="354"/>
                  </a:lnTo>
                  <a:lnTo>
                    <a:pt x="2036" y="354"/>
                  </a:lnTo>
                  <a:lnTo>
                    <a:pt x="2043" y="335"/>
                  </a:lnTo>
                  <a:lnTo>
                    <a:pt x="2051" y="314"/>
                  </a:lnTo>
                  <a:lnTo>
                    <a:pt x="2059" y="294"/>
                  </a:lnTo>
                  <a:lnTo>
                    <a:pt x="2069" y="271"/>
                  </a:lnTo>
                  <a:lnTo>
                    <a:pt x="2069" y="271"/>
                  </a:lnTo>
                  <a:lnTo>
                    <a:pt x="2076" y="260"/>
                  </a:lnTo>
                  <a:lnTo>
                    <a:pt x="2084" y="247"/>
                  </a:lnTo>
                  <a:lnTo>
                    <a:pt x="2100" y="222"/>
                  </a:lnTo>
                  <a:lnTo>
                    <a:pt x="2115" y="199"/>
                  </a:lnTo>
                  <a:lnTo>
                    <a:pt x="2120" y="186"/>
                  </a:lnTo>
                  <a:lnTo>
                    <a:pt x="2126" y="173"/>
                  </a:lnTo>
                  <a:lnTo>
                    <a:pt x="2126" y="173"/>
                  </a:lnTo>
                  <a:lnTo>
                    <a:pt x="2125" y="170"/>
                  </a:lnTo>
                  <a:lnTo>
                    <a:pt x="2121" y="166"/>
                  </a:lnTo>
                  <a:lnTo>
                    <a:pt x="2121" y="166"/>
                  </a:lnTo>
                  <a:lnTo>
                    <a:pt x="2118" y="165"/>
                  </a:lnTo>
                  <a:lnTo>
                    <a:pt x="2116" y="163"/>
                  </a:lnTo>
                  <a:lnTo>
                    <a:pt x="2111" y="158"/>
                  </a:lnTo>
                  <a:lnTo>
                    <a:pt x="2101" y="142"/>
                  </a:lnTo>
                  <a:lnTo>
                    <a:pt x="2101" y="142"/>
                  </a:lnTo>
                  <a:lnTo>
                    <a:pt x="2094" y="139"/>
                  </a:lnTo>
                  <a:lnTo>
                    <a:pt x="2087" y="135"/>
                  </a:lnTo>
                  <a:lnTo>
                    <a:pt x="2074" y="126"/>
                  </a:lnTo>
                  <a:lnTo>
                    <a:pt x="2061" y="117"/>
                  </a:lnTo>
                  <a:lnTo>
                    <a:pt x="2055" y="113"/>
                  </a:lnTo>
                  <a:lnTo>
                    <a:pt x="2049" y="110"/>
                  </a:lnTo>
                  <a:lnTo>
                    <a:pt x="2049" y="110"/>
                  </a:lnTo>
                  <a:lnTo>
                    <a:pt x="2041" y="109"/>
                  </a:lnTo>
                  <a:lnTo>
                    <a:pt x="2034" y="109"/>
                  </a:lnTo>
                  <a:lnTo>
                    <a:pt x="2026" y="109"/>
                  </a:lnTo>
                  <a:lnTo>
                    <a:pt x="2019" y="108"/>
                  </a:lnTo>
                  <a:lnTo>
                    <a:pt x="2019" y="108"/>
                  </a:lnTo>
                  <a:lnTo>
                    <a:pt x="2003" y="104"/>
                  </a:lnTo>
                  <a:lnTo>
                    <a:pt x="1987" y="100"/>
                  </a:lnTo>
                  <a:lnTo>
                    <a:pt x="1970" y="97"/>
                  </a:lnTo>
                  <a:lnTo>
                    <a:pt x="1954" y="94"/>
                  </a:lnTo>
                  <a:lnTo>
                    <a:pt x="1954" y="94"/>
                  </a:lnTo>
                  <a:lnTo>
                    <a:pt x="1935" y="90"/>
                  </a:lnTo>
                  <a:lnTo>
                    <a:pt x="1918" y="86"/>
                  </a:lnTo>
                  <a:lnTo>
                    <a:pt x="1901" y="81"/>
                  </a:lnTo>
                  <a:lnTo>
                    <a:pt x="1883" y="76"/>
                  </a:lnTo>
                  <a:lnTo>
                    <a:pt x="1883" y="76"/>
                  </a:lnTo>
                  <a:lnTo>
                    <a:pt x="1817" y="62"/>
                  </a:lnTo>
                  <a:lnTo>
                    <a:pt x="1751" y="47"/>
                  </a:lnTo>
                  <a:lnTo>
                    <a:pt x="1687" y="33"/>
                  </a:lnTo>
                  <a:lnTo>
                    <a:pt x="1656" y="27"/>
                  </a:lnTo>
                  <a:lnTo>
                    <a:pt x="1625" y="22"/>
                  </a:lnTo>
                  <a:lnTo>
                    <a:pt x="1625" y="22"/>
                  </a:lnTo>
                  <a:lnTo>
                    <a:pt x="1610" y="21"/>
                  </a:lnTo>
                  <a:lnTo>
                    <a:pt x="1596" y="20"/>
                  </a:lnTo>
                  <a:lnTo>
                    <a:pt x="1588" y="21"/>
                  </a:lnTo>
                  <a:lnTo>
                    <a:pt x="1582" y="23"/>
                  </a:lnTo>
                  <a:lnTo>
                    <a:pt x="1574" y="25"/>
                  </a:lnTo>
                  <a:lnTo>
                    <a:pt x="1568" y="28"/>
                  </a:lnTo>
                  <a:lnTo>
                    <a:pt x="1568" y="28"/>
                  </a:lnTo>
                  <a:lnTo>
                    <a:pt x="1545" y="123"/>
                  </a:lnTo>
                  <a:lnTo>
                    <a:pt x="1522" y="221"/>
                  </a:lnTo>
                  <a:lnTo>
                    <a:pt x="1522" y="221"/>
                  </a:lnTo>
                  <a:lnTo>
                    <a:pt x="1526" y="229"/>
                  </a:lnTo>
                  <a:lnTo>
                    <a:pt x="1531" y="237"/>
                  </a:lnTo>
                  <a:lnTo>
                    <a:pt x="1537" y="245"/>
                  </a:lnTo>
                  <a:lnTo>
                    <a:pt x="1541" y="248"/>
                  </a:lnTo>
                  <a:lnTo>
                    <a:pt x="1544" y="251"/>
                  </a:lnTo>
                  <a:lnTo>
                    <a:pt x="1544" y="251"/>
                  </a:lnTo>
                  <a:lnTo>
                    <a:pt x="1548" y="252"/>
                  </a:lnTo>
                  <a:lnTo>
                    <a:pt x="1552" y="252"/>
                  </a:lnTo>
                  <a:lnTo>
                    <a:pt x="1558" y="252"/>
                  </a:lnTo>
                  <a:lnTo>
                    <a:pt x="1566" y="251"/>
                  </a:lnTo>
                  <a:lnTo>
                    <a:pt x="1574" y="251"/>
                  </a:lnTo>
                  <a:lnTo>
                    <a:pt x="1574" y="251"/>
                  </a:lnTo>
                  <a:lnTo>
                    <a:pt x="1582" y="253"/>
                  </a:lnTo>
                  <a:lnTo>
                    <a:pt x="1590" y="256"/>
                  </a:lnTo>
                  <a:lnTo>
                    <a:pt x="1599" y="260"/>
                  </a:lnTo>
                  <a:lnTo>
                    <a:pt x="1608" y="262"/>
                  </a:lnTo>
                  <a:lnTo>
                    <a:pt x="1608" y="262"/>
                  </a:lnTo>
                  <a:lnTo>
                    <a:pt x="1680" y="270"/>
                  </a:lnTo>
                  <a:lnTo>
                    <a:pt x="1717" y="276"/>
                  </a:lnTo>
                  <a:lnTo>
                    <a:pt x="1750" y="282"/>
                  </a:lnTo>
                  <a:lnTo>
                    <a:pt x="1750" y="282"/>
                  </a:lnTo>
                  <a:lnTo>
                    <a:pt x="1760" y="285"/>
                  </a:lnTo>
                  <a:lnTo>
                    <a:pt x="1768" y="287"/>
                  </a:lnTo>
                  <a:lnTo>
                    <a:pt x="1785" y="295"/>
                  </a:lnTo>
                  <a:lnTo>
                    <a:pt x="1802" y="302"/>
                  </a:lnTo>
                  <a:lnTo>
                    <a:pt x="1817" y="310"/>
                  </a:lnTo>
                  <a:lnTo>
                    <a:pt x="1817" y="310"/>
                  </a:lnTo>
                  <a:lnTo>
                    <a:pt x="1851" y="323"/>
                  </a:lnTo>
                  <a:lnTo>
                    <a:pt x="1867" y="329"/>
                  </a:lnTo>
                  <a:lnTo>
                    <a:pt x="1883" y="337"/>
                  </a:lnTo>
                  <a:lnTo>
                    <a:pt x="1883" y="337"/>
                  </a:lnTo>
                  <a:lnTo>
                    <a:pt x="1897" y="342"/>
                  </a:lnTo>
                  <a:lnTo>
                    <a:pt x="1912" y="350"/>
                  </a:lnTo>
                  <a:lnTo>
                    <a:pt x="1928" y="357"/>
                  </a:lnTo>
                  <a:lnTo>
                    <a:pt x="1946" y="365"/>
                  </a:lnTo>
                  <a:lnTo>
                    <a:pt x="1946" y="365"/>
                  </a:lnTo>
                  <a:close/>
                  <a:moveTo>
                    <a:pt x="1977" y="1231"/>
                  </a:moveTo>
                  <a:lnTo>
                    <a:pt x="1977" y="1231"/>
                  </a:lnTo>
                  <a:lnTo>
                    <a:pt x="1976" y="1159"/>
                  </a:lnTo>
                  <a:lnTo>
                    <a:pt x="1976" y="1090"/>
                  </a:lnTo>
                  <a:lnTo>
                    <a:pt x="1976" y="1026"/>
                  </a:lnTo>
                  <a:lnTo>
                    <a:pt x="1975" y="966"/>
                  </a:lnTo>
                  <a:lnTo>
                    <a:pt x="1975" y="966"/>
                  </a:lnTo>
                  <a:lnTo>
                    <a:pt x="1975" y="937"/>
                  </a:lnTo>
                  <a:lnTo>
                    <a:pt x="1976" y="907"/>
                  </a:lnTo>
                  <a:lnTo>
                    <a:pt x="1980" y="844"/>
                  </a:lnTo>
                  <a:lnTo>
                    <a:pt x="1984" y="781"/>
                  </a:lnTo>
                  <a:lnTo>
                    <a:pt x="1985" y="750"/>
                  </a:lnTo>
                  <a:lnTo>
                    <a:pt x="1985" y="719"/>
                  </a:lnTo>
                  <a:lnTo>
                    <a:pt x="1985" y="719"/>
                  </a:lnTo>
                  <a:lnTo>
                    <a:pt x="1985" y="693"/>
                  </a:lnTo>
                  <a:lnTo>
                    <a:pt x="1988" y="668"/>
                  </a:lnTo>
                  <a:lnTo>
                    <a:pt x="1992" y="642"/>
                  </a:lnTo>
                  <a:lnTo>
                    <a:pt x="1996" y="616"/>
                  </a:lnTo>
                  <a:lnTo>
                    <a:pt x="2007" y="566"/>
                  </a:lnTo>
                  <a:lnTo>
                    <a:pt x="2017" y="515"/>
                  </a:lnTo>
                  <a:lnTo>
                    <a:pt x="2017" y="515"/>
                  </a:lnTo>
                  <a:lnTo>
                    <a:pt x="2022" y="491"/>
                  </a:lnTo>
                  <a:lnTo>
                    <a:pt x="2029" y="467"/>
                  </a:lnTo>
                  <a:lnTo>
                    <a:pt x="2038" y="444"/>
                  </a:lnTo>
                  <a:lnTo>
                    <a:pt x="2049" y="420"/>
                  </a:lnTo>
                  <a:lnTo>
                    <a:pt x="2059" y="398"/>
                  </a:lnTo>
                  <a:lnTo>
                    <a:pt x="2070" y="376"/>
                  </a:lnTo>
                  <a:lnTo>
                    <a:pt x="2083" y="355"/>
                  </a:lnTo>
                  <a:lnTo>
                    <a:pt x="2095" y="335"/>
                  </a:lnTo>
                  <a:lnTo>
                    <a:pt x="2095" y="335"/>
                  </a:lnTo>
                  <a:lnTo>
                    <a:pt x="2116" y="301"/>
                  </a:lnTo>
                  <a:lnTo>
                    <a:pt x="2120" y="293"/>
                  </a:lnTo>
                  <a:lnTo>
                    <a:pt x="2125" y="285"/>
                  </a:lnTo>
                  <a:lnTo>
                    <a:pt x="2127" y="279"/>
                  </a:lnTo>
                  <a:lnTo>
                    <a:pt x="2127" y="277"/>
                  </a:lnTo>
                  <a:lnTo>
                    <a:pt x="2126" y="276"/>
                  </a:lnTo>
                  <a:lnTo>
                    <a:pt x="2126" y="276"/>
                  </a:lnTo>
                  <a:lnTo>
                    <a:pt x="2124" y="274"/>
                  </a:lnTo>
                  <a:lnTo>
                    <a:pt x="2123" y="270"/>
                  </a:lnTo>
                  <a:lnTo>
                    <a:pt x="2120" y="264"/>
                  </a:lnTo>
                  <a:lnTo>
                    <a:pt x="2118" y="261"/>
                  </a:lnTo>
                  <a:lnTo>
                    <a:pt x="2117" y="257"/>
                  </a:lnTo>
                  <a:lnTo>
                    <a:pt x="2114" y="254"/>
                  </a:lnTo>
                  <a:lnTo>
                    <a:pt x="2110" y="251"/>
                  </a:lnTo>
                  <a:lnTo>
                    <a:pt x="2110" y="251"/>
                  </a:lnTo>
                  <a:lnTo>
                    <a:pt x="2094" y="285"/>
                  </a:lnTo>
                  <a:lnTo>
                    <a:pt x="2076" y="320"/>
                  </a:lnTo>
                  <a:lnTo>
                    <a:pt x="2059" y="354"/>
                  </a:lnTo>
                  <a:lnTo>
                    <a:pt x="2043" y="389"/>
                  </a:lnTo>
                  <a:lnTo>
                    <a:pt x="2036" y="407"/>
                  </a:lnTo>
                  <a:lnTo>
                    <a:pt x="2029" y="426"/>
                  </a:lnTo>
                  <a:lnTo>
                    <a:pt x="2023" y="445"/>
                  </a:lnTo>
                  <a:lnTo>
                    <a:pt x="2018" y="463"/>
                  </a:lnTo>
                  <a:lnTo>
                    <a:pt x="2013" y="482"/>
                  </a:lnTo>
                  <a:lnTo>
                    <a:pt x="2010" y="503"/>
                  </a:lnTo>
                  <a:lnTo>
                    <a:pt x="2007" y="522"/>
                  </a:lnTo>
                  <a:lnTo>
                    <a:pt x="2007" y="542"/>
                  </a:lnTo>
                  <a:lnTo>
                    <a:pt x="2007" y="542"/>
                  </a:lnTo>
                  <a:lnTo>
                    <a:pt x="2002" y="552"/>
                  </a:lnTo>
                  <a:lnTo>
                    <a:pt x="1999" y="560"/>
                  </a:lnTo>
                  <a:lnTo>
                    <a:pt x="1998" y="571"/>
                  </a:lnTo>
                  <a:lnTo>
                    <a:pt x="1998" y="588"/>
                  </a:lnTo>
                  <a:lnTo>
                    <a:pt x="1998" y="588"/>
                  </a:lnTo>
                  <a:lnTo>
                    <a:pt x="1993" y="596"/>
                  </a:lnTo>
                  <a:lnTo>
                    <a:pt x="1989" y="603"/>
                  </a:lnTo>
                  <a:lnTo>
                    <a:pt x="1987" y="611"/>
                  </a:lnTo>
                  <a:lnTo>
                    <a:pt x="1985" y="620"/>
                  </a:lnTo>
                  <a:lnTo>
                    <a:pt x="1984" y="640"/>
                  </a:lnTo>
                  <a:lnTo>
                    <a:pt x="1983" y="650"/>
                  </a:lnTo>
                  <a:lnTo>
                    <a:pt x="1981" y="662"/>
                  </a:lnTo>
                  <a:lnTo>
                    <a:pt x="1981" y="662"/>
                  </a:lnTo>
                  <a:lnTo>
                    <a:pt x="1969" y="716"/>
                  </a:lnTo>
                  <a:lnTo>
                    <a:pt x="1964" y="741"/>
                  </a:lnTo>
                  <a:lnTo>
                    <a:pt x="1960" y="765"/>
                  </a:lnTo>
                  <a:lnTo>
                    <a:pt x="1960" y="765"/>
                  </a:lnTo>
                  <a:lnTo>
                    <a:pt x="1959" y="784"/>
                  </a:lnTo>
                  <a:lnTo>
                    <a:pt x="1958" y="806"/>
                  </a:lnTo>
                  <a:lnTo>
                    <a:pt x="1957" y="815"/>
                  </a:lnTo>
                  <a:lnTo>
                    <a:pt x="1953" y="824"/>
                  </a:lnTo>
                  <a:lnTo>
                    <a:pt x="1950" y="832"/>
                  </a:lnTo>
                  <a:lnTo>
                    <a:pt x="1946" y="839"/>
                  </a:lnTo>
                  <a:lnTo>
                    <a:pt x="1946" y="839"/>
                  </a:lnTo>
                  <a:lnTo>
                    <a:pt x="1940" y="843"/>
                  </a:lnTo>
                  <a:lnTo>
                    <a:pt x="1933" y="847"/>
                  </a:lnTo>
                  <a:lnTo>
                    <a:pt x="1916" y="855"/>
                  </a:lnTo>
                  <a:lnTo>
                    <a:pt x="1897" y="862"/>
                  </a:lnTo>
                  <a:lnTo>
                    <a:pt x="1878" y="870"/>
                  </a:lnTo>
                  <a:lnTo>
                    <a:pt x="1878" y="870"/>
                  </a:lnTo>
                  <a:lnTo>
                    <a:pt x="1841" y="887"/>
                  </a:lnTo>
                  <a:lnTo>
                    <a:pt x="1807" y="903"/>
                  </a:lnTo>
                  <a:lnTo>
                    <a:pt x="1772" y="918"/>
                  </a:lnTo>
                  <a:lnTo>
                    <a:pt x="1736" y="933"/>
                  </a:lnTo>
                  <a:lnTo>
                    <a:pt x="1736" y="933"/>
                  </a:lnTo>
                  <a:lnTo>
                    <a:pt x="1696" y="948"/>
                  </a:lnTo>
                  <a:lnTo>
                    <a:pt x="1677" y="954"/>
                  </a:lnTo>
                  <a:lnTo>
                    <a:pt x="1658" y="960"/>
                  </a:lnTo>
                  <a:lnTo>
                    <a:pt x="1658" y="960"/>
                  </a:lnTo>
                  <a:lnTo>
                    <a:pt x="1640" y="963"/>
                  </a:lnTo>
                  <a:lnTo>
                    <a:pt x="1631" y="964"/>
                  </a:lnTo>
                  <a:lnTo>
                    <a:pt x="1622" y="966"/>
                  </a:lnTo>
                  <a:lnTo>
                    <a:pt x="1622" y="966"/>
                  </a:lnTo>
                  <a:lnTo>
                    <a:pt x="1596" y="976"/>
                  </a:lnTo>
                  <a:lnTo>
                    <a:pt x="1570" y="986"/>
                  </a:lnTo>
                  <a:lnTo>
                    <a:pt x="1520" y="1004"/>
                  </a:lnTo>
                  <a:lnTo>
                    <a:pt x="1520" y="1004"/>
                  </a:lnTo>
                  <a:lnTo>
                    <a:pt x="1504" y="1009"/>
                  </a:lnTo>
                  <a:lnTo>
                    <a:pt x="1489" y="1012"/>
                  </a:lnTo>
                  <a:lnTo>
                    <a:pt x="1474" y="1014"/>
                  </a:lnTo>
                  <a:lnTo>
                    <a:pt x="1460" y="1019"/>
                  </a:lnTo>
                  <a:lnTo>
                    <a:pt x="1447" y="1023"/>
                  </a:lnTo>
                  <a:lnTo>
                    <a:pt x="1440" y="1026"/>
                  </a:lnTo>
                  <a:lnTo>
                    <a:pt x="1435" y="1029"/>
                  </a:lnTo>
                  <a:lnTo>
                    <a:pt x="1430" y="1034"/>
                  </a:lnTo>
                  <a:lnTo>
                    <a:pt x="1425" y="1039"/>
                  </a:lnTo>
                  <a:lnTo>
                    <a:pt x="1422" y="1045"/>
                  </a:lnTo>
                  <a:lnTo>
                    <a:pt x="1419" y="1053"/>
                  </a:lnTo>
                  <a:lnTo>
                    <a:pt x="1419" y="1053"/>
                  </a:lnTo>
                  <a:lnTo>
                    <a:pt x="1419" y="1103"/>
                  </a:lnTo>
                  <a:lnTo>
                    <a:pt x="1418" y="1157"/>
                  </a:lnTo>
                  <a:lnTo>
                    <a:pt x="1416" y="1215"/>
                  </a:lnTo>
                  <a:lnTo>
                    <a:pt x="1412" y="1274"/>
                  </a:lnTo>
                  <a:lnTo>
                    <a:pt x="1403" y="1395"/>
                  </a:lnTo>
                  <a:lnTo>
                    <a:pt x="1399" y="1456"/>
                  </a:lnTo>
                  <a:lnTo>
                    <a:pt x="1396" y="1517"/>
                  </a:lnTo>
                  <a:lnTo>
                    <a:pt x="1396" y="1517"/>
                  </a:lnTo>
                  <a:lnTo>
                    <a:pt x="1401" y="1514"/>
                  </a:lnTo>
                  <a:lnTo>
                    <a:pt x="1405" y="1512"/>
                  </a:lnTo>
                  <a:lnTo>
                    <a:pt x="1412" y="1507"/>
                  </a:lnTo>
                  <a:lnTo>
                    <a:pt x="1425" y="1493"/>
                  </a:lnTo>
                  <a:lnTo>
                    <a:pt x="1425" y="1493"/>
                  </a:lnTo>
                  <a:lnTo>
                    <a:pt x="1442" y="1277"/>
                  </a:lnTo>
                  <a:lnTo>
                    <a:pt x="1449" y="1166"/>
                  </a:lnTo>
                  <a:lnTo>
                    <a:pt x="1454" y="1063"/>
                  </a:lnTo>
                  <a:lnTo>
                    <a:pt x="1454" y="1063"/>
                  </a:lnTo>
                  <a:lnTo>
                    <a:pt x="1474" y="1053"/>
                  </a:lnTo>
                  <a:lnTo>
                    <a:pt x="1494" y="1043"/>
                  </a:lnTo>
                  <a:lnTo>
                    <a:pt x="1516" y="1037"/>
                  </a:lnTo>
                  <a:lnTo>
                    <a:pt x="1540" y="1032"/>
                  </a:lnTo>
                  <a:lnTo>
                    <a:pt x="1540" y="1032"/>
                  </a:lnTo>
                  <a:lnTo>
                    <a:pt x="1580" y="1012"/>
                  </a:lnTo>
                  <a:lnTo>
                    <a:pt x="1617" y="995"/>
                  </a:lnTo>
                  <a:lnTo>
                    <a:pt x="1656" y="980"/>
                  </a:lnTo>
                  <a:lnTo>
                    <a:pt x="1695" y="966"/>
                  </a:lnTo>
                  <a:lnTo>
                    <a:pt x="1695" y="966"/>
                  </a:lnTo>
                  <a:lnTo>
                    <a:pt x="1719" y="961"/>
                  </a:lnTo>
                  <a:lnTo>
                    <a:pt x="1741" y="956"/>
                  </a:lnTo>
                  <a:lnTo>
                    <a:pt x="1764" y="950"/>
                  </a:lnTo>
                  <a:lnTo>
                    <a:pt x="1776" y="947"/>
                  </a:lnTo>
                  <a:lnTo>
                    <a:pt x="1786" y="944"/>
                  </a:lnTo>
                  <a:lnTo>
                    <a:pt x="1786" y="944"/>
                  </a:lnTo>
                  <a:lnTo>
                    <a:pt x="1795" y="939"/>
                  </a:lnTo>
                  <a:lnTo>
                    <a:pt x="1802" y="934"/>
                  </a:lnTo>
                  <a:lnTo>
                    <a:pt x="1811" y="929"/>
                  </a:lnTo>
                  <a:lnTo>
                    <a:pt x="1820" y="925"/>
                  </a:lnTo>
                  <a:lnTo>
                    <a:pt x="1820" y="925"/>
                  </a:lnTo>
                  <a:lnTo>
                    <a:pt x="1852" y="914"/>
                  </a:lnTo>
                  <a:lnTo>
                    <a:pt x="1884" y="903"/>
                  </a:lnTo>
                  <a:lnTo>
                    <a:pt x="1950" y="881"/>
                  </a:lnTo>
                  <a:lnTo>
                    <a:pt x="1950" y="881"/>
                  </a:lnTo>
                  <a:lnTo>
                    <a:pt x="1952" y="897"/>
                  </a:lnTo>
                  <a:lnTo>
                    <a:pt x="1954" y="914"/>
                  </a:lnTo>
                  <a:lnTo>
                    <a:pt x="1957" y="946"/>
                  </a:lnTo>
                  <a:lnTo>
                    <a:pt x="1958" y="978"/>
                  </a:lnTo>
                  <a:lnTo>
                    <a:pt x="1955" y="1009"/>
                  </a:lnTo>
                  <a:lnTo>
                    <a:pt x="1951" y="1070"/>
                  </a:lnTo>
                  <a:lnTo>
                    <a:pt x="1949" y="1099"/>
                  </a:lnTo>
                  <a:lnTo>
                    <a:pt x="1948" y="1128"/>
                  </a:lnTo>
                  <a:lnTo>
                    <a:pt x="1948" y="1128"/>
                  </a:lnTo>
                  <a:lnTo>
                    <a:pt x="1945" y="1176"/>
                  </a:lnTo>
                  <a:lnTo>
                    <a:pt x="1943" y="1223"/>
                  </a:lnTo>
                  <a:lnTo>
                    <a:pt x="1943" y="1248"/>
                  </a:lnTo>
                  <a:lnTo>
                    <a:pt x="1943" y="1274"/>
                  </a:lnTo>
                  <a:lnTo>
                    <a:pt x="1944" y="1299"/>
                  </a:lnTo>
                  <a:lnTo>
                    <a:pt x="1946" y="1325"/>
                  </a:lnTo>
                  <a:lnTo>
                    <a:pt x="1946" y="1325"/>
                  </a:lnTo>
                  <a:lnTo>
                    <a:pt x="1953" y="1323"/>
                  </a:lnTo>
                  <a:lnTo>
                    <a:pt x="1959" y="1320"/>
                  </a:lnTo>
                  <a:lnTo>
                    <a:pt x="1964" y="1315"/>
                  </a:lnTo>
                  <a:lnTo>
                    <a:pt x="1968" y="1311"/>
                  </a:lnTo>
                  <a:lnTo>
                    <a:pt x="1972" y="1307"/>
                  </a:lnTo>
                  <a:lnTo>
                    <a:pt x="1975" y="1301"/>
                  </a:lnTo>
                  <a:lnTo>
                    <a:pt x="1976" y="1295"/>
                  </a:lnTo>
                  <a:lnTo>
                    <a:pt x="1978" y="1289"/>
                  </a:lnTo>
                  <a:lnTo>
                    <a:pt x="1979" y="1276"/>
                  </a:lnTo>
                  <a:lnTo>
                    <a:pt x="1979" y="1262"/>
                  </a:lnTo>
                  <a:lnTo>
                    <a:pt x="1977" y="1231"/>
                  </a:lnTo>
                  <a:lnTo>
                    <a:pt x="1977" y="1231"/>
                  </a:lnTo>
                  <a:close/>
                  <a:moveTo>
                    <a:pt x="2000" y="408"/>
                  </a:moveTo>
                  <a:lnTo>
                    <a:pt x="2000" y="408"/>
                  </a:lnTo>
                  <a:lnTo>
                    <a:pt x="1990" y="447"/>
                  </a:lnTo>
                  <a:lnTo>
                    <a:pt x="1978" y="483"/>
                  </a:lnTo>
                  <a:lnTo>
                    <a:pt x="1967" y="520"/>
                  </a:lnTo>
                  <a:lnTo>
                    <a:pt x="1957" y="556"/>
                  </a:lnTo>
                  <a:lnTo>
                    <a:pt x="1947" y="594"/>
                  </a:lnTo>
                  <a:lnTo>
                    <a:pt x="1938" y="632"/>
                  </a:lnTo>
                  <a:lnTo>
                    <a:pt x="1935" y="651"/>
                  </a:lnTo>
                  <a:lnTo>
                    <a:pt x="1932" y="672"/>
                  </a:lnTo>
                  <a:lnTo>
                    <a:pt x="1930" y="693"/>
                  </a:lnTo>
                  <a:lnTo>
                    <a:pt x="1929" y="715"/>
                  </a:lnTo>
                  <a:lnTo>
                    <a:pt x="1929" y="715"/>
                  </a:lnTo>
                  <a:lnTo>
                    <a:pt x="1928" y="719"/>
                  </a:lnTo>
                  <a:lnTo>
                    <a:pt x="1927" y="722"/>
                  </a:lnTo>
                  <a:lnTo>
                    <a:pt x="1924" y="724"/>
                  </a:lnTo>
                  <a:lnTo>
                    <a:pt x="1922" y="727"/>
                  </a:lnTo>
                  <a:lnTo>
                    <a:pt x="1922" y="727"/>
                  </a:lnTo>
                  <a:lnTo>
                    <a:pt x="1927" y="727"/>
                  </a:lnTo>
                  <a:lnTo>
                    <a:pt x="1930" y="730"/>
                  </a:lnTo>
                  <a:lnTo>
                    <a:pt x="1933" y="732"/>
                  </a:lnTo>
                  <a:lnTo>
                    <a:pt x="1935" y="735"/>
                  </a:lnTo>
                  <a:lnTo>
                    <a:pt x="1938" y="740"/>
                  </a:lnTo>
                  <a:lnTo>
                    <a:pt x="1942" y="742"/>
                  </a:lnTo>
                  <a:lnTo>
                    <a:pt x="1946" y="744"/>
                  </a:lnTo>
                  <a:lnTo>
                    <a:pt x="1946" y="744"/>
                  </a:lnTo>
                  <a:lnTo>
                    <a:pt x="1951" y="715"/>
                  </a:lnTo>
                  <a:lnTo>
                    <a:pt x="1955" y="684"/>
                  </a:lnTo>
                  <a:lnTo>
                    <a:pt x="1960" y="653"/>
                  </a:lnTo>
                  <a:lnTo>
                    <a:pt x="1964" y="623"/>
                  </a:lnTo>
                  <a:lnTo>
                    <a:pt x="1964" y="623"/>
                  </a:lnTo>
                  <a:lnTo>
                    <a:pt x="1968" y="603"/>
                  </a:lnTo>
                  <a:lnTo>
                    <a:pt x="1974" y="585"/>
                  </a:lnTo>
                  <a:lnTo>
                    <a:pt x="1976" y="577"/>
                  </a:lnTo>
                  <a:lnTo>
                    <a:pt x="1977" y="569"/>
                  </a:lnTo>
                  <a:lnTo>
                    <a:pt x="1977" y="560"/>
                  </a:lnTo>
                  <a:lnTo>
                    <a:pt x="1975" y="553"/>
                  </a:lnTo>
                  <a:lnTo>
                    <a:pt x="1975" y="553"/>
                  </a:lnTo>
                  <a:lnTo>
                    <a:pt x="1997" y="480"/>
                  </a:lnTo>
                  <a:lnTo>
                    <a:pt x="2009" y="444"/>
                  </a:lnTo>
                  <a:lnTo>
                    <a:pt x="2019" y="406"/>
                  </a:lnTo>
                  <a:lnTo>
                    <a:pt x="2019" y="406"/>
                  </a:lnTo>
                  <a:lnTo>
                    <a:pt x="2017" y="409"/>
                  </a:lnTo>
                  <a:lnTo>
                    <a:pt x="2014" y="412"/>
                  </a:lnTo>
                  <a:lnTo>
                    <a:pt x="2012" y="412"/>
                  </a:lnTo>
                  <a:lnTo>
                    <a:pt x="2010" y="411"/>
                  </a:lnTo>
                  <a:lnTo>
                    <a:pt x="2005" y="408"/>
                  </a:lnTo>
                  <a:lnTo>
                    <a:pt x="2003" y="407"/>
                  </a:lnTo>
                  <a:lnTo>
                    <a:pt x="2000" y="408"/>
                  </a:lnTo>
                  <a:lnTo>
                    <a:pt x="2000" y="408"/>
                  </a:lnTo>
                  <a:close/>
                  <a:moveTo>
                    <a:pt x="1651" y="595"/>
                  </a:moveTo>
                  <a:lnTo>
                    <a:pt x="1651" y="595"/>
                  </a:lnTo>
                  <a:lnTo>
                    <a:pt x="1662" y="597"/>
                  </a:lnTo>
                  <a:lnTo>
                    <a:pt x="1673" y="599"/>
                  </a:lnTo>
                  <a:lnTo>
                    <a:pt x="1673" y="599"/>
                  </a:lnTo>
                  <a:lnTo>
                    <a:pt x="1691" y="605"/>
                  </a:lnTo>
                  <a:lnTo>
                    <a:pt x="1710" y="614"/>
                  </a:lnTo>
                  <a:lnTo>
                    <a:pt x="1730" y="623"/>
                  </a:lnTo>
                  <a:lnTo>
                    <a:pt x="1750" y="631"/>
                  </a:lnTo>
                  <a:lnTo>
                    <a:pt x="1750" y="631"/>
                  </a:lnTo>
                  <a:lnTo>
                    <a:pt x="1763" y="634"/>
                  </a:lnTo>
                  <a:lnTo>
                    <a:pt x="1777" y="636"/>
                  </a:lnTo>
                  <a:lnTo>
                    <a:pt x="1790" y="639"/>
                  </a:lnTo>
                  <a:lnTo>
                    <a:pt x="1802" y="643"/>
                  </a:lnTo>
                  <a:lnTo>
                    <a:pt x="1802" y="643"/>
                  </a:lnTo>
                  <a:lnTo>
                    <a:pt x="1811" y="648"/>
                  </a:lnTo>
                  <a:lnTo>
                    <a:pt x="1818" y="654"/>
                  </a:lnTo>
                  <a:lnTo>
                    <a:pt x="1822" y="656"/>
                  </a:lnTo>
                  <a:lnTo>
                    <a:pt x="1826" y="657"/>
                  </a:lnTo>
                  <a:lnTo>
                    <a:pt x="1831" y="657"/>
                  </a:lnTo>
                  <a:lnTo>
                    <a:pt x="1837" y="656"/>
                  </a:lnTo>
                  <a:lnTo>
                    <a:pt x="1837" y="656"/>
                  </a:lnTo>
                  <a:lnTo>
                    <a:pt x="1838" y="659"/>
                  </a:lnTo>
                  <a:lnTo>
                    <a:pt x="1840" y="661"/>
                  </a:lnTo>
                  <a:lnTo>
                    <a:pt x="1842" y="662"/>
                  </a:lnTo>
                  <a:lnTo>
                    <a:pt x="1843" y="664"/>
                  </a:lnTo>
                  <a:lnTo>
                    <a:pt x="1843" y="664"/>
                  </a:lnTo>
                  <a:lnTo>
                    <a:pt x="1843" y="662"/>
                  </a:lnTo>
                  <a:lnTo>
                    <a:pt x="1845" y="662"/>
                  </a:lnTo>
                  <a:lnTo>
                    <a:pt x="1845" y="662"/>
                  </a:lnTo>
                  <a:lnTo>
                    <a:pt x="1861" y="675"/>
                  </a:lnTo>
                  <a:lnTo>
                    <a:pt x="1877" y="689"/>
                  </a:lnTo>
                  <a:lnTo>
                    <a:pt x="1893" y="702"/>
                  </a:lnTo>
                  <a:lnTo>
                    <a:pt x="1903" y="707"/>
                  </a:lnTo>
                  <a:lnTo>
                    <a:pt x="1912" y="713"/>
                  </a:lnTo>
                  <a:lnTo>
                    <a:pt x="1912" y="713"/>
                  </a:lnTo>
                  <a:lnTo>
                    <a:pt x="1914" y="690"/>
                  </a:lnTo>
                  <a:lnTo>
                    <a:pt x="1916" y="669"/>
                  </a:lnTo>
                  <a:lnTo>
                    <a:pt x="1919" y="647"/>
                  </a:lnTo>
                  <a:lnTo>
                    <a:pt x="1923" y="627"/>
                  </a:lnTo>
                  <a:lnTo>
                    <a:pt x="1932" y="589"/>
                  </a:lnTo>
                  <a:lnTo>
                    <a:pt x="1942" y="552"/>
                  </a:lnTo>
                  <a:lnTo>
                    <a:pt x="1963" y="480"/>
                  </a:lnTo>
                  <a:lnTo>
                    <a:pt x="1973" y="443"/>
                  </a:lnTo>
                  <a:lnTo>
                    <a:pt x="1981" y="404"/>
                  </a:lnTo>
                  <a:lnTo>
                    <a:pt x="1981" y="404"/>
                  </a:lnTo>
                  <a:lnTo>
                    <a:pt x="1963" y="399"/>
                  </a:lnTo>
                  <a:lnTo>
                    <a:pt x="1946" y="391"/>
                  </a:lnTo>
                  <a:lnTo>
                    <a:pt x="1930" y="384"/>
                  </a:lnTo>
                  <a:lnTo>
                    <a:pt x="1915" y="376"/>
                  </a:lnTo>
                  <a:lnTo>
                    <a:pt x="1885" y="359"/>
                  </a:lnTo>
                  <a:lnTo>
                    <a:pt x="1869" y="352"/>
                  </a:lnTo>
                  <a:lnTo>
                    <a:pt x="1853" y="345"/>
                  </a:lnTo>
                  <a:lnTo>
                    <a:pt x="1853" y="345"/>
                  </a:lnTo>
                  <a:lnTo>
                    <a:pt x="1817" y="332"/>
                  </a:lnTo>
                  <a:lnTo>
                    <a:pt x="1817" y="332"/>
                  </a:lnTo>
                  <a:lnTo>
                    <a:pt x="1792" y="323"/>
                  </a:lnTo>
                  <a:lnTo>
                    <a:pt x="1764" y="312"/>
                  </a:lnTo>
                  <a:lnTo>
                    <a:pt x="1734" y="302"/>
                  </a:lnTo>
                  <a:lnTo>
                    <a:pt x="1720" y="299"/>
                  </a:lnTo>
                  <a:lnTo>
                    <a:pt x="1706" y="297"/>
                  </a:lnTo>
                  <a:lnTo>
                    <a:pt x="1706" y="297"/>
                  </a:lnTo>
                  <a:lnTo>
                    <a:pt x="1705" y="296"/>
                  </a:lnTo>
                  <a:lnTo>
                    <a:pt x="1704" y="295"/>
                  </a:lnTo>
                  <a:lnTo>
                    <a:pt x="1703" y="292"/>
                  </a:lnTo>
                  <a:lnTo>
                    <a:pt x="1701" y="290"/>
                  </a:lnTo>
                  <a:lnTo>
                    <a:pt x="1700" y="288"/>
                  </a:lnTo>
                  <a:lnTo>
                    <a:pt x="1697" y="288"/>
                  </a:lnTo>
                  <a:lnTo>
                    <a:pt x="1697" y="288"/>
                  </a:lnTo>
                  <a:lnTo>
                    <a:pt x="1605" y="276"/>
                  </a:lnTo>
                  <a:lnTo>
                    <a:pt x="1605" y="276"/>
                  </a:lnTo>
                  <a:lnTo>
                    <a:pt x="1597" y="292"/>
                  </a:lnTo>
                  <a:lnTo>
                    <a:pt x="1588" y="308"/>
                  </a:lnTo>
                  <a:lnTo>
                    <a:pt x="1581" y="324"/>
                  </a:lnTo>
                  <a:lnTo>
                    <a:pt x="1574" y="340"/>
                  </a:lnTo>
                  <a:lnTo>
                    <a:pt x="1569" y="357"/>
                  </a:lnTo>
                  <a:lnTo>
                    <a:pt x="1564" y="374"/>
                  </a:lnTo>
                  <a:lnTo>
                    <a:pt x="1559" y="391"/>
                  </a:lnTo>
                  <a:lnTo>
                    <a:pt x="1556" y="409"/>
                  </a:lnTo>
                  <a:lnTo>
                    <a:pt x="1550" y="447"/>
                  </a:lnTo>
                  <a:lnTo>
                    <a:pt x="1545" y="486"/>
                  </a:lnTo>
                  <a:lnTo>
                    <a:pt x="1542" y="526"/>
                  </a:lnTo>
                  <a:lnTo>
                    <a:pt x="1540" y="570"/>
                  </a:lnTo>
                  <a:lnTo>
                    <a:pt x="1540" y="570"/>
                  </a:lnTo>
                  <a:lnTo>
                    <a:pt x="1558" y="571"/>
                  </a:lnTo>
                  <a:lnTo>
                    <a:pt x="1574" y="574"/>
                  </a:lnTo>
                  <a:lnTo>
                    <a:pt x="1589" y="577"/>
                  </a:lnTo>
                  <a:lnTo>
                    <a:pt x="1603" y="581"/>
                  </a:lnTo>
                  <a:lnTo>
                    <a:pt x="1630" y="588"/>
                  </a:lnTo>
                  <a:lnTo>
                    <a:pt x="1651" y="595"/>
                  </a:lnTo>
                  <a:lnTo>
                    <a:pt x="1651" y="595"/>
                  </a:lnTo>
                  <a:close/>
                  <a:moveTo>
                    <a:pt x="1929" y="907"/>
                  </a:moveTo>
                  <a:lnTo>
                    <a:pt x="1929" y="907"/>
                  </a:lnTo>
                  <a:lnTo>
                    <a:pt x="1928" y="919"/>
                  </a:lnTo>
                  <a:lnTo>
                    <a:pt x="1928" y="934"/>
                  </a:lnTo>
                  <a:lnTo>
                    <a:pt x="1929" y="968"/>
                  </a:lnTo>
                  <a:lnTo>
                    <a:pt x="1929" y="1008"/>
                  </a:lnTo>
                  <a:lnTo>
                    <a:pt x="1929" y="1047"/>
                  </a:lnTo>
                  <a:lnTo>
                    <a:pt x="1929" y="1047"/>
                  </a:lnTo>
                  <a:lnTo>
                    <a:pt x="1928" y="1071"/>
                  </a:lnTo>
                  <a:lnTo>
                    <a:pt x="1924" y="1096"/>
                  </a:lnTo>
                  <a:lnTo>
                    <a:pt x="1922" y="1122"/>
                  </a:lnTo>
                  <a:lnTo>
                    <a:pt x="1920" y="1147"/>
                  </a:lnTo>
                  <a:lnTo>
                    <a:pt x="1920" y="1147"/>
                  </a:lnTo>
                  <a:lnTo>
                    <a:pt x="1916" y="1223"/>
                  </a:lnTo>
                  <a:lnTo>
                    <a:pt x="1914" y="1287"/>
                  </a:lnTo>
                  <a:lnTo>
                    <a:pt x="1914" y="1287"/>
                  </a:lnTo>
                  <a:lnTo>
                    <a:pt x="1913" y="1296"/>
                  </a:lnTo>
                  <a:lnTo>
                    <a:pt x="1912" y="1307"/>
                  </a:lnTo>
                  <a:lnTo>
                    <a:pt x="1913" y="1311"/>
                  </a:lnTo>
                  <a:lnTo>
                    <a:pt x="1915" y="1315"/>
                  </a:lnTo>
                  <a:lnTo>
                    <a:pt x="1918" y="1319"/>
                  </a:lnTo>
                  <a:lnTo>
                    <a:pt x="1924" y="1320"/>
                  </a:lnTo>
                  <a:lnTo>
                    <a:pt x="1924" y="1320"/>
                  </a:lnTo>
                  <a:lnTo>
                    <a:pt x="1927" y="1291"/>
                  </a:lnTo>
                  <a:lnTo>
                    <a:pt x="1929" y="1261"/>
                  </a:lnTo>
                  <a:lnTo>
                    <a:pt x="1931" y="1208"/>
                  </a:lnTo>
                  <a:lnTo>
                    <a:pt x="1931" y="1208"/>
                  </a:lnTo>
                  <a:lnTo>
                    <a:pt x="1930" y="1205"/>
                  </a:lnTo>
                  <a:lnTo>
                    <a:pt x="1929" y="1202"/>
                  </a:lnTo>
                  <a:lnTo>
                    <a:pt x="1928" y="1199"/>
                  </a:lnTo>
                  <a:lnTo>
                    <a:pt x="1927" y="1195"/>
                  </a:lnTo>
                  <a:lnTo>
                    <a:pt x="1927" y="1195"/>
                  </a:lnTo>
                  <a:lnTo>
                    <a:pt x="1931" y="1119"/>
                  </a:lnTo>
                  <a:lnTo>
                    <a:pt x="1931" y="1119"/>
                  </a:lnTo>
                  <a:lnTo>
                    <a:pt x="1934" y="1078"/>
                  </a:lnTo>
                  <a:lnTo>
                    <a:pt x="1938" y="1038"/>
                  </a:lnTo>
                  <a:lnTo>
                    <a:pt x="1940" y="1018"/>
                  </a:lnTo>
                  <a:lnTo>
                    <a:pt x="1942" y="997"/>
                  </a:lnTo>
                  <a:lnTo>
                    <a:pt x="1942" y="976"/>
                  </a:lnTo>
                  <a:lnTo>
                    <a:pt x="1942" y="951"/>
                  </a:lnTo>
                  <a:lnTo>
                    <a:pt x="1942" y="951"/>
                  </a:lnTo>
                  <a:lnTo>
                    <a:pt x="1940" y="935"/>
                  </a:lnTo>
                  <a:lnTo>
                    <a:pt x="1939" y="920"/>
                  </a:lnTo>
                  <a:lnTo>
                    <a:pt x="1938" y="914"/>
                  </a:lnTo>
                  <a:lnTo>
                    <a:pt x="1937" y="908"/>
                  </a:lnTo>
                  <a:lnTo>
                    <a:pt x="1935" y="906"/>
                  </a:lnTo>
                  <a:lnTo>
                    <a:pt x="1934" y="905"/>
                  </a:lnTo>
                  <a:lnTo>
                    <a:pt x="1933" y="905"/>
                  </a:lnTo>
                  <a:lnTo>
                    <a:pt x="1933" y="905"/>
                  </a:lnTo>
                  <a:lnTo>
                    <a:pt x="1931" y="906"/>
                  </a:lnTo>
                  <a:lnTo>
                    <a:pt x="1929" y="907"/>
                  </a:lnTo>
                  <a:lnTo>
                    <a:pt x="1929" y="907"/>
                  </a:lnTo>
                  <a:close/>
                  <a:moveTo>
                    <a:pt x="1896" y="732"/>
                  </a:moveTo>
                  <a:lnTo>
                    <a:pt x="1896" y="732"/>
                  </a:lnTo>
                  <a:lnTo>
                    <a:pt x="1892" y="724"/>
                  </a:lnTo>
                  <a:lnTo>
                    <a:pt x="1888" y="719"/>
                  </a:lnTo>
                  <a:lnTo>
                    <a:pt x="1883" y="714"/>
                  </a:lnTo>
                  <a:lnTo>
                    <a:pt x="1877" y="710"/>
                  </a:lnTo>
                  <a:lnTo>
                    <a:pt x="1866" y="702"/>
                  </a:lnTo>
                  <a:lnTo>
                    <a:pt x="1860" y="698"/>
                  </a:lnTo>
                  <a:lnTo>
                    <a:pt x="1855" y="691"/>
                  </a:lnTo>
                  <a:lnTo>
                    <a:pt x="1855" y="691"/>
                  </a:lnTo>
                  <a:lnTo>
                    <a:pt x="1814" y="675"/>
                  </a:lnTo>
                  <a:lnTo>
                    <a:pt x="1773" y="660"/>
                  </a:lnTo>
                  <a:lnTo>
                    <a:pt x="1733" y="645"/>
                  </a:lnTo>
                  <a:lnTo>
                    <a:pt x="1692" y="631"/>
                  </a:lnTo>
                  <a:lnTo>
                    <a:pt x="1650" y="618"/>
                  </a:lnTo>
                  <a:lnTo>
                    <a:pt x="1610" y="605"/>
                  </a:lnTo>
                  <a:lnTo>
                    <a:pt x="1568" y="594"/>
                  </a:lnTo>
                  <a:lnTo>
                    <a:pt x="1526" y="582"/>
                  </a:lnTo>
                  <a:lnTo>
                    <a:pt x="1526" y="582"/>
                  </a:lnTo>
                  <a:lnTo>
                    <a:pt x="1522" y="583"/>
                  </a:lnTo>
                  <a:lnTo>
                    <a:pt x="1520" y="584"/>
                  </a:lnTo>
                  <a:lnTo>
                    <a:pt x="1516" y="586"/>
                  </a:lnTo>
                  <a:lnTo>
                    <a:pt x="1513" y="586"/>
                  </a:lnTo>
                  <a:lnTo>
                    <a:pt x="1513" y="586"/>
                  </a:lnTo>
                  <a:lnTo>
                    <a:pt x="1499" y="581"/>
                  </a:lnTo>
                  <a:lnTo>
                    <a:pt x="1485" y="578"/>
                  </a:lnTo>
                  <a:lnTo>
                    <a:pt x="1470" y="575"/>
                  </a:lnTo>
                  <a:lnTo>
                    <a:pt x="1455" y="574"/>
                  </a:lnTo>
                  <a:lnTo>
                    <a:pt x="1440" y="575"/>
                  </a:lnTo>
                  <a:lnTo>
                    <a:pt x="1424" y="575"/>
                  </a:lnTo>
                  <a:lnTo>
                    <a:pt x="1391" y="579"/>
                  </a:lnTo>
                  <a:lnTo>
                    <a:pt x="1391" y="579"/>
                  </a:lnTo>
                  <a:lnTo>
                    <a:pt x="1363" y="581"/>
                  </a:lnTo>
                  <a:lnTo>
                    <a:pt x="1336" y="585"/>
                  </a:lnTo>
                  <a:lnTo>
                    <a:pt x="1308" y="589"/>
                  </a:lnTo>
                  <a:lnTo>
                    <a:pt x="1280" y="593"/>
                  </a:lnTo>
                  <a:lnTo>
                    <a:pt x="1280" y="593"/>
                  </a:lnTo>
                  <a:lnTo>
                    <a:pt x="1269" y="595"/>
                  </a:lnTo>
                  <a:lnTo>
                    <a:pt x="1257" y="597"/>
                  </a:lnTo>
                  <a:lnTo>
                    <a:pt x="1236" y="602"/>
                  </a:lnTo>
                  <a:lnTo>
                    <a:pt x="1194" y="618"/>
                  </a:lnTo>
                  <a:lnTo>
                    <a:pt x="1194" y="618"/>
                  </a:lnTo>
                  <a:lnTo>
                    <a:pt x="1165" y="627"/>
                  </a:lnTo>
                  <a:lnTo>
                    <a:pt x="1152" y="633"/>
                  </a:lnTo>
                  <a:lnTo>
                    <a:pt x="1147" y="636"/>
                  </a:lnTo>
                  <a:lnTo>
                    <a:pt x="1142" y="641"/>
                  </a:lnTo>
                  <a:lnTo>
                    <a:pt x="1142" y="641"/>
                  </a:lnTo>
                  <a:lnTo>
                    <a:pt x="1141" y="645"/>
                  </a:lnTo>
                  <a:lnTo>
                    <a:pt x="1139" y="648"/>
                  </a:lnTo>
                  <a:lnTo>
                    <a:pt x="1133" y="654"/>
                  </a:lnTo>
                  <a:lnTo>
                    <a:pt x="1128" y="659"/>
                  </a:lnTo>
                  <a:lnTo>
                    <a:pt x="1125" y="661"/>
                  </a:lnTo>
                  <a:lnTo>
                    <a:pt x="1122" y="664"/>
                  </a:lnTo>
                  <a:lnTo>
                    <a:pt x="1122" y="664"/>
                  </a:lnTo>
                  <a:lnTo>
                    <a:pt x="1118" y="679"/>
                  </a:lnTo>
                  <a:lnTo>
                    <a:pt x="1117" y="692"/>
                  </a:lnTo>
                  <a:lnTo>
                    <a:pt x="1117" y="706"/>
                  </a:lnTo>
                  <a:lnTo>
                    <a:pt x="1118" y="723"/>
                  </a:lnTo>
                  <a:lnTo>
                    <a:pt x="1118" y="723"/>
                  </a:lnTo>
                  <a:lnTo>
                    <a:pt x="1122" y="725"/>
                  </a:lnTo>
                  <a:lnTo>
                    <a:pt x="1126" y="726"/>
                  </a:lnTo>
                  <a:lnTo>
                    <a:pt x="1129" y="729"/>
                  </a:lnTo>
                  <a:lnTo>
                    <a:pt x="1131" y="732"/>
                  </a:lnTo>
                  <a:lnTo>
                    <a:pt x="1131" y="732"/>
                  </a:lnTo>
                  <a:lnTo>
                    <a:pt x="1131" y="735"/>
                  </a:lnTo>
                  <a:lnTo>
                    <a:pt x="1132" y="738"/>
                  </a:lnTo>
                  <a:lnTo>
                    <a:pt x="1133" y="740"/>
                  </a:lnTo>
                  <a:lnTo>
                    <a:pt x="1133" y="744"/>
                  </a:lnTo>
                  <a:lnTo>
                    <a:pt x="1133" y="744"/>
                  </a:lnTo>
                  <a:lnTo>
                    <a:pt x="1163" y="770"/>
                  </a:lnTo>
                  <a:lnTo>
                    <a:pt x="1179" y="783"/>
                  </a:lnTo>
                  <a:lnTo>
                    <a:pt x="1196" y="794"/>
                  </a:lnTo>
                  <a:lnTo>
                    <a:pt x="1196" y="794"/>
                  </a:lnTo>
                  <a:lnTo>
                    <a:pt x="1200" y="797"/>
                  </a:lnTo>
                  <a:lnTo>
                    <a:pt x="1204" y="799"/>
                  </a:lnTo>
                  <a:lnTo>
                    <a:pt x="1213" y="802"/>
                  </a:lnTo>
                  <a:lnTo>
                    <a:pt x="1213" y="802"/>
                  </a:lnTo>
                  <a:lnTo>
                    <a:pt x="1251" y="831"/>
                  </a:lnTo>
                  <a:lnTo>
                    <a:pt x="1271" y="845"/>
                  </a:lnTo>
                  <a:lnTo>
                    <a:pt x="1292" y="858"/>
                  </a:lnTo>
                  <a:lnTo>
                    <a:pt x="1313" y="871"/>
                  </a:lnTo>
                  <a:lnTo>
                    <a:pt x="1336" y="883"/>
                  </a:lnTo>
                  <a:lnTo>
                    <a:pt x="1359" y="892"/>
                  </a:lnTo>
                  <a:lnTo>
                    <a:pt x="1383" y="901"/>
                  </a:lnTo>
                  <a:lnTo>
                    <a:pt x="1383" y="901"/>
                  </a:lnTo>
                  <a:lnTo>
                    <a:pt x="1390" y="903"/>
                  </a:lnTo>
                  <a:lnTo>
                    <a:pt x="1399" y="904"/>
                  </a:lnTo>
                  <a:lnTo>
                    <a:pt x="1403" y="905"/>
                  </a:lnTo>
                  <a:lnTo>
                    <a:pt x="1406" y="906"/>
                  </a:lnTo>
                  <a:lnTo>
                    <a:pt x="1409" y="908"/>
                  </a:lnTo>
                  <a:lnTo>
                    <a:pt x="1413" y="912"/>
                  </a:lnTo>
                  <a:lnTo>
                    <a:pt x="1413" y="912"/>
                  </a:lnTo>
                  <a:lnTo>
                    <a:pt x="1409" y="916"/>
                  </a:lnTo>
                  <a:lnTo>
                    <a:pt x="1405" y="918"/>
                  </a:lnTo>
                  <a:lnTo>
                    <a:pt x="1400" y="918"/>
                  </a:lnTo>
                  <a:lnTo>
                    <a:pt x="1394" y="918"/>
                  </a:lnTo>
                  <a:lnTo>
                    <a:pt x="1383" y="915"/>
                  </a:lnTo>
                  <a:lnTo>
                    <a:pt x="1373" y="912"/>
                  </a:lnTo>
                  <a:lnTo>
                    <a:pt x="1373" y="912"/>
                  </a:lnTo>
                  <a:lnTo>
                    <a:pt x="1349" y="903"/>
                  </a:lnTo>
                  <a:lnTo>
                    <a:pt x="1330" y="896"/>
                  </a:lnTo>
                  <a:lnTo>
                    <a:pt x="1330" y="896"/>
                  </a:lnTo>
                  <a:lnTo>
                    <a:pt x="1304" y="882"/>
                  </a:lnTo>
                  <a:lnTo>
                    <a:pt x="1279" y="866"/>
                  </a:lnTo>
                  <a:lnTo>
                    <a:pt x="1253" y="848"/>
                  </a:lnTo>
                  <a:lnTo>
                    <a:pt x="1227" y="831"/>
                  </a:lnTo>
                  <a:lnTo>
                    <a:pt x="1179" y="795"/>
                  </a:lnTo>
                  <a:lnTo>
                    <a:pt x="1133" y="761"/>
                  </a:lnTo>
                  <a:lnTo>
                    <a:pt x="1133" y="761"/>
                  </a:lnTo>
                  <a:lnTo>
                    <a:pt x="1131" y="760"/>
                  </a:lnTo>
                  <a:lnTo>
                    <a:pt x="1129" y="759"/>
                  </a:lnTo>
                  <a:lnTo>
                    <a:pt x="1126" y="754"/>
                  </a:lnTo>
                  <a:lnTo>
                    <a:pt x="1124" y="752"/>
                  </a:lnTo>
                  <a:lnTo>
                    <a:pt x="1122" y="751"/>
                  </a:lnTo>
                  <a:lnTo>
                    <a:pt x="1121" y="752"/>
                  </a:lnTo>
                  <a:lnTo>
                    <a:pt x="1120" y="754"/>
                  </a:lnTo>
                  <a:lnTo>
                    <a:pt x="1120" y="754"/>
                  </a:lnTo>
                  <a:lnTo>
                    <a:pt x="1119" y="767"/>
                  </a:lnTo>
                  <a:lnTo>
                    <a:pt x="1119" y="778"/>
                  </a:lnTo>
                  <a:lnTo>
                    <a:pt x="1118" y="807"/>
                  </a:lnTo>
                  <a:lnTo>
                    <a:pt x="1118" y="807"/>
                  </a:lnTo>
                  <a:lnTo>
                    <a:pt x="1125" y="809"/>
                  </a:lnTo>
                  <a:lnTo>
                    <a:pt x="1129" y="811"/>
                  </a:lnTo>
                  <a:lnTo>
                    <a:pt x="1135" y="816"/>
                  </a:lnTo>
                  <a:lnTo>
                    <a:pt x="1143" y="822"/>
                  </a:lnTo>
                  <a:lnTo>
                    <a:pt x="1148" y="824"/>
                  </a:lnTo>
                  <a:lnTo>
                    <a:pt x="1155" y="826"/>
                  </a:lnTo>
                  <a:lnTo>
                    <a:pt x="1155" y="826"/>
                  </a:lnTo>
                  <a:lnTo>
                    <a:pt x="1159" y="832"/>
                  </a:lnTo>
                  <a:lnTo>
                    <a:pt x="1165" y="838"/>
                  </a:lnTo>
                  <a:lnTo>
                    <a:pt x="1177" y="847"/>
                  </a:lnTo>
                  <a:lnTo>
                    <a:pt x="1191" y="857"/>
                  </a:lnTo>
                  <a:lnTo>
                    <a:pt x="1206" y="865"/>
                  </a:lnTo>
                  <a:lnTo>
                    <a:pt x="1220" y="873"/>
                  </a:lnTo>
                  <a:lnTo>
                    <a:pt x="1234" y="882"/>
                  </a:lnTo>
                  <a:lnTo>
                    <a:pt x="1248" y="890"/>
                  </a:lnTo>
                  <a:lnTo>
                    <a:pt x="1260" y="901"/>
                  </a:lnTo>
                  <a:lnTo>
                    <a:pt x="1260" y="901"/>
                  </a:lnTo>
                  <a:lnTo>
                    <a:pt x="1280" y="912"/>
                  </a:lnTo>
                  <a:lnTo>
                    <a:pt x="1299" y="921"/>
                  </a:lnTo>
                  <a:lnTo>
                    <a:pt x="1337" y="944"/>
                  </a:lnTo>
                  <a:lnTo>
                    <a:pt x="1375" y="966"/>
                  </a:lnTo>
                  <a:lnTo>
                    <a:pt x="1394" y="977"/>
                  </a:lnTo>
                  <a:lnTo>
                    <a:pt x="1415" y="988"/>
                  </a:lnTo>
                  <a:lnTo>
                    <a:pt x="1415" y="988"/>
                  </a:lnTo>
                  <a:lnTo>
                    <a:pt x="1414" y="979"/>
                  </a:lnTo>
                  <a:lnTo>
                    <a:pt x="1415" y="973"/>
                  </a:lnTo>
                  <a:lnTo>
                    <a:pt x="1416" y="966"/>
                  </a:lnTo>
                  <a:lnTo>
                    <a:pt x="1418" y="960"/>
                  </a:lnTo>
                  <a:lnTo>
                    <a:pt x="1420" y="954"/>
                  </a:lnTo>
                  <a:lnTo>
                    <a:pt x="1422" y="950"/>
                  </a:lnTo>
                  <a:lnTo>
                    <a:pt x="1429" y="942"/>
                  </a:lnTo>
                  <a:lnTo>
                    <a:pt x="1429" y="942"/>
                  </a:lnTo>
                  <a:lnTo>
                    <a:pt x="1452" y="930"/>
                  </a:lnTo>
                  <a:lnTo>
                    <a:pt x="1477" y="920"/>
                  </a:lnTo>
                  <a:lnTo>
                    <a:pt x="1503" y="912"/>
                  </a:lnTo>
                  <a:lnTo>
                    <a:pt x="1528" y="904"/>
                  </a:lnTo>
                  <a:lnTo>
                    <a:pt x="1581" y="890"/>
                  </a:lnTo>
                  <a:lnTo>
                    <a:pt x="1606" y="884"/>
                  </a:lnTo>
                  <a:lnTo>
                    <a:pt x="1631" y="876"/>
                  </a:lnTo>
                  <a:lnTo>
                    <a:pt x="1631" y="876"/>
                  </a:lnTo>
                  <a:lnTo>
                    <a:pt x="1633" y="877"/>
                  </a:lnTo>
                  <a:lnTo>
                    <a:pt x="1636" y="878"/>
                  </a:lnTo>
                  <a:lnTo>
                    <a:pt x="1643" y="878"/>
                  </a:lnTo>
                  <a:lnTo>
                    <a:pt x="1643" y="878"/>
                  </a:lnTo>
                  <a:lnTo>
                    <a:pt x="1648" y="875"/>
                  </a:lnTo>
                  <a:lnTo>
                    <a:pt x="1651" y="873"/>
                  </a:lnTo>
                  <a:lnTo>
                    <a:pt x="1652" y="872"/>
                  </a:lnTo>
                  <a:lnTo>
                    <a:pt x="1655" y="871"/>
                  </a:lnTo>
                  <a:lnTo>
                    <a:pt x="1657" y="871"/>
                  </a:lnTo>
                  <a:lnTo>
                    <a:pt x="1660" y="872"/>
                  </a:lnTo>
                  <a:lnTo>
                    <a:pt x="1660" y="872"/>
                  </a:lnTo>
                  <a:lnTo>
                    <a:pt x="1687" y="861"/>
                  </a:lnTo>
                  <a:lnTo>
                    <a:pt x="1714" y="851"/>
                  </a:lnTo>
                  <a:lnTo>
                    <a:pt x="1767" y="832"/>
                  </a:lnTo>
                  <a:lnTo>
                    <a:pt x="1821" y="814"/>
                  </a:lnTo>
                  <a:lnTo>
                    <a:pt x="1874" y="794"/>
                  </a:lnTo>
                  <a:lnTo>
                    <a:pt x="1874" y="794"/>
                  </a:lnTo>
                  <a:lnTo>
                    <a:pt x="1886" y="792"/>
                  </a:lnTo>
                  <a:lnTo>
                    <a:pt x="1898" y="787"/>
                  </a:lnTo>
                  <a:lnTo>
                    <a:pt x="1922" y="778"/>
                  </a:lnTo>
                  <a:lnTo>
                    <a:pt x="1922" y="778"/>
                  </a:lnTo>
                  <a:lnTo>
                    <a:pt x="1926" y="778"/>
                  </a:lnTo>
                  <a:lnTo>
                    <a:pt x="1928" y="779"/>
                  </a:lnTo>
                  <a:lnTo>
                    <a:pt x="1931" y="781"/>
                  </a:lnTo>
                  <a:lnTo>
                    <a:pt x="1934" y="783"/>
                  </a:lnTo>
                  <a:lnTo>
                    <a:pt x="1936" y="784"/>
                  </a:lnTo>
                  <a:lnTo>
                    <a:pt x="1939" y="784"/>
                  </a:lnTo>
                  <a:lnTo>
                    <a:pt x="1939" y="784"/>
                  </a:lnTo>
                  <a:lnTo>
                    <a:pt x="1938" y="775"/>
                  </a:lnTo>
                  <a:lnTo>
                    <a:pt x="1936" y="766"/>
                  </a:lnTo>
                  <a:lnTo>
                    <a:pt x="1932" y="759"/>
                  </a:lnTo>
                  <a:lnTo>
                    <a:pt x="1926" y="751"/>
                  </a:lnTo>
                  <a:lnTo>
                    <a:pt x="1919" y="745"/>
                  </a:lnTo>
                  <a:lnTo>
                    <a:pt x="1912" y="740"/>
                  </a:lnTo>
                  <a:lnTo>
                    <a:pt x="1904" y="735"/>
                  </a:lnTo>
                  <a:lnTo>
                    <a:pt x="1896" y="732"/>
                  </a:lnTo>
                  <a:lnTo>
                    <a:pt x="1896" y="732"/>
                  </a:lnTo>
                  <a:close/>
                  <a:moveTo>
                    <a:pt x="1485" y="994"/>
                  </a:moveTo>
                  <a:lnTo>
                    <a:pt x="1485" y="994"/>
                  </a:lnTo>
                  <a:lnTo>
                    <a:pt x="1494" y="992"/>
                  </a:lnTo>
                  <a:lnTo>
                    <a:pt x="1502" y="990"/>
                  </a:lnTo>
                  <a:lnTo>
                    <a:pt x="1516" y="983"/>
                  </a:lnTo>
                  <a:lnTo>
                    <a:pt x="1529" y="977"/>
                  </a:lnTo>
                  <a:lnTo>
                    <a:pt x="1537" y="974"/>
                  </a:lnTo>
                  <a:lnTo>
                    <a:pt x="1544" y="971"/>
                  </a:lnTo>
                  <a:lnTo>
                    <a:pt x="1544" y="971"/>
                  </a:lnTo>
                  <a:lnTo>
                    <a:pt x="1555" y="967"/>
                  </a:lnTo>
                  <a:lnTo>
                    <a:pt x="1567" y="965"/>
                  </a:lnTo>
                  <a:lnTo>
                    <a:pt x="1579" y="963"/>
                  </a:lnTo>
                  <a:lnTo>
                    <a:pt x="1590" y="960"/>
                  </a:lnTo>
                  <a:lnTo>
                    <a:pt x="1590" y="960"/>
                  </a:lnTo>
                  <a:lnTo>
                    <a:pt x="1600" y="958"/>
                  </a:lnTo>
                  <a:lnTo>
                    <a:pt x="1609" y="953"/>
                  </a:lnTo>
                  <a:lnTo>
                    <a:pt x="1625" y="947"/>
                  </a:lnTo>
                  <a:lnTo>
                    <a:pt x="1632" y="945"/>
                  </a:lnTo>
                  <a:lnTo>
                    <a:pt x="1641" y="943"/>
                  </a:lnTo>
                  <a:lnTo>
                    <a:pt x="1648" y="944"/>
                  </a:lnTo>
                  <a:lnTo>
                    <a:pt x="1656" y="946"/>
                  </a:lnTo>
                  <a:lnTo>
                    <a:pt x="1656" y="946"/>
                  </a:lnTo>
                  <a:lnTo>
                    <a:pt x="1672" y="938"/>
                  </a:lnTo>
                  <a:lnTo>
                    <a:pt x="1687" y="931"/>
                  </a:lnTo>
                  <a:lnTo>
                    <a:pt x="1702" y="923"/>
                  </a:lnTo>
                  <a:lnTo>
                    <a:pt x="1719" y="916"/>
                  </a:lnTo>
                  <a:lnTo>
                    <a:pt x="1719" y="916"/>
                  </a:lnTo>
                  <a:lnTo>
                    <a:pt x="1724" y="915"/>
                  </a:lnTo>
                  <a:lnTo>
                    <a:pt x="1731" y="914"/>
                  </a:lnTo>
                  <a:lnTo>
                    <a:pt x="1738" y="914"/>
                  </a:lnTo>
                  <a:lnTo>
                    <a:pt x="1743" y="912"/>
                  </a:lnTo>
                  <a:lnTo>
                    <a:pt x="1743" y="912"/>
                  </a:lnTo>
                  <a:lnTo>
                    <a:pt x="1758" y="906"/>
                  </a:lnTo>
                  <a:lnTo>
                    <a:pt x="1772" y="900"/>
                  </a:lnTo>
                  <a:lnTo>
                    <a:pt x="1799" y="886"/>
                  </a:lnTo>
                  <a:lnTo>
                    <a:pt x="1826" y="872"/>
                  </a:lnTo>
                  <a:lnTo>
                    <a:pt x="1839" y="866"/>
                  </a:lnTo>
                  <a:lnTo>
                    <a:pt x="1851" y="859"/>
                  </a:lnTo>
                  <a:lnTo>
                    <a:pt x="1851" y="859"/>
                  </a:lnTo>
                  <a:lnTo>
                    <a:pt x="1873" y="852"/>
                  </a:lnTo>
                  <a:lnTo>
                    <a:pt x="1893" y="843"/>
                  </a:lnTo>
                  <a:lnTo>
                    <a:pt x="1904" y="839"/>
                  </a:lnTo>
                  <a:lnTo>
                    <a:pt x="1914" y="833"/>
                  </a:lnTo>
                  <a:lnTo>
                    <a:pt x="1922" y="827"/>
                  </a:lnTo>
                  <a:lnTo>
                    <a:pt x="1931" y="820"/>
                  </a:lnTo>
                  <a:lnTo>
                    <a:pt x="1931" y="820"/>
                  </a:lnTo>
                  <a:lnTo>
                    <a:pt x="1932" y="817"/>
                  </a:lnTo>
                  <a:lnTo>
                    <a:pt x="1932" y="815"/>
                  </a:lnTo>
                  <a:lnTo>
                    <a:pt x="1931" y="810"/>
                  </a:lnTo>
                  <a:lnTo>
                    <a:pt x="1927" y="800"/>
                  </a:lnTo>
                  <a:lnTo>
                    <a:pt x="1927" y="800"/>
                  </a:lnTo>
                  <a:lnTo>
                    <a:pt x="1918" y="800"/>
                  </a:lnTo>
                  <a:lnTo>
                    <a:pt x="1909" y="801"/>
                  </a:lnTo>
                  <a:lnTo>
                    <a:pt x="1901" y="804"/>
                  </a:lnTo>
                  <a:lnTo>
                    <a:pt x="1893" y="807"/>
                  </a:lnTo>
                  <a:lnTo>
                    <a:pt x="1877" y="813"/>
                  </a:lnTo>
                  <a:lnTo>
                    <a:pt x="1861" y="820"/>
                  </a:lnTo>
                  <a:lnTo>
                    <a:pt x="1861" y="820"/>
                  </a:lnTo>
                  <a:lnTo>
                    <a:pt x="1852" y="823"/>
                  </a:lnTo>
                  <a:lnTo>
                    <a:pt x="1841" y="825"/>
                  </a:lnTo>
                  <a:lnTo>
                    <a:pt x="1830" y="827"/>
                  </a:lnTo>
                  <a:lnTo>
                    <a:pt x="1820" y="830"/>
                  </a:lnTo>
                  <a:lnTo>
                    <a:pt x="1820" y="830"/>
                  </a:lnTo>
                  <a:lnTo>
                    <a:pt x="1810" y="833"/>
                  </a:lnTo>
                  <a:lnTo>
                    <a:pt x="1801" y="839"/>
                  </a:lnTo>
                  <a:lnTo>
                    <a:pt x="1792" y="843"/>
                  </a:lnTo>
                  <a:lnTo>
                    <a:pt x="1782" y="846"/>
                  </a:lnTo>
                  <a:lnTo>
                    <a:pt x="1782" y="846"/>
                  </a:lnTo>
                  <a:lnTo>
                    <a:pt x="1752" y="856"/>
                  </a:lnTo>
                  <a:lnTo>
                    <a:pt x="1722" y="866"/>
                  </a:lnTo>
                  <a:lnTo>
                    <a:pt x="1659" y="883"/>
                  </a:lnTo>
                  <a:lnTo>
                    <a:pt x="1596" y="900"/>
                  </a:lnTo>
                  <a:lnTo>
                    <a:pt x="1534" y="918"/>
                  </a:lnTo>
                  <a:lnTo>
                    <a:pt x="1534" y="918"/>
                  </a:lnTo>
                  <a:lnTo>
                    <a:pt x="1526" y="921"/>
                  </a:lnTo>
                  <a:lnTo>
                    <a:pt x="1518" y="926"/>
                  </a:lnTo>
                  <a:lnTo>
                    <a:pt x="1509" y="930"/>
                  </a:lnTo>
                  <a:lnTo>
                    <a:pt x="1500" y="933"/>
                  </a:lnTo>
                  <a:lnTo>
                    <a:pt x="1500" y="933"/>
                  </a:lnTo>
                  <a:lnTo>
                    <a:pt x="1470" y="943"/>
                  </a:lnTo>
                  <a:lnTo>
                    <a:pt x="1457" y="949"/>
                  </a:lnTo>
                  <a:lnTo>
                    <a:pt x="1444" y="956"/>
                  </a:lnTo>
                  <a:lnTo>
                    <a:pt x="1439" y="960"/>
                  </a:lnTo>
                  <a:lnTo>
                    <a:pt x="1435" y="964"/>
                  </a:lnTo>
                  <a:lnTo>
                    <a:pt x="1431" y="969"/>
                  </a:lnTo>
                  <a:lnTo>
                    <a:pt x="1429" y="975"/>
                  </a:lnTo>
                  <a:lnTo>
                    <a:pt x="1428" y="981"/>
                  </a:lnTo>
                  <a:lnTo>
                    <a:pt x="1429" y="988"/>
                  </a:lnTo>
                  <a:lnTo>
                    <a:pt x="1430" y="995"/>
                  </a:lnTo>
                  <a:lnTo>
                    <a:pt x="1433" y="1004"/>
                  </a:lnTo>
                  <a:lnTo>
                    <a:pt x="1433" y="1004"/>
                  </a:lnTo>
                  <a:lnTo>
                    <a:pt x="1440" y="1005"/>
                  </a:lnTo>
                  <a:lnTo>
                    <a:pt x="1447" y="1004"/>
                  </a:lnTo>
                  <a:lnTo>
                    <a:pt x="1461" y="1001"/>
                  </a:lnTo>
                  <a:lnTo>
                    <a:pt x="1475" y="996"/>
                  </a:lnTo>
                  <a:lnTo>
                    <a:pt x="1485" y="994"/>
                  </a:lnTo>
                  <a:lnTo>
                    <a:pt x="1485" y="994"/>
                  </a:lnTo>
                  <a:close/>
                  <a:moveTo>
                    <a:pt x="1579" y="271"/>
                  </a:moveTo>
                  <a:lnTo>
                    <a:pt x="1579" y="271"/>
                  </a:lnTo>
                  <a:lnTo>
                    <a:pt x="1569" y="284"/>
                  </a:lnTo>
                  <a:lnTo>
                    <a:pt x="1561" y="298"/>
                  </a:lnTo>
                  <a:lnTo>
                    <a:pt x="1555" y="312"/>
                  </a:lnTo>
                  <a:lnTo>
                    <a:pt x="1550" y="327"/>
                  </a:lnTo>
                  <a:lnTo>
                    <a:pt x="1544" y="343"/>
                  </a:lnTo>
                  <a:lnTo>
                    <a:pt x="1540" y="358"/>
                  </a:lnTo>
                  <a:lnTo>
                    <a:pt x="1534" y="391"/>
                  </a:lnTo>
                  <a:lnTo>
                    <a:pt x="1534" y="391"/>
                  </a:lnTo>
                  <a:lnTo>
                    <a:pt x="1527" y="433"/>
                  </a:lnTo>
                  <a:lnTo>
                    <a:pt x="1521" y="473"/>
                  </a:lnTo>
                  <a:lnTo>
                    <a:pt x="1519" y="493"/>
                  </a:lnTo>
                  <a:lnTo>
                    <a:pt x="1518" y="513"/>
                  </a:lnTo>
                  <a:lnTo>
                    <a:pt x="1516" y="534"/>
                  </a:lnTo>
                  <a:lnTo>
                    <a:pt x="1518" y="555"/>
                  </a:lnTo>
                  <a:lnTo>
                    <a:pt x="1518" y="555"/>
                  </a:lnTo>
                  <a:lnTo>
                    <a:pt x="1516" y="556"/>
                  </a:lnTo>
                  <a:lnTo>
                    <a:pt x="1515" y="557"/>
                  </a:lnTo>
                  <a:lnTo>
                    <a:pt x="1512" y="558"/>
                  </a:lnTo>
                  <a:lnTo>
                    <a:pt x="1510" y="560"/>
                  </a:lnTo>
                  <a:lnTo>
                    <a:pt x="1509" y="562"/>
                  </a:lnTo>
                  <a:lnTo>
                    <a:pt x="1509" y="564"/>
                  </a:lnTo>
                  <a:lnTo>
                    <a:pt x="1509" y="564"/>
                  </a:lnTo>
                  <a:lnTo>
                    <a:pt x="1518" y="565"/>
                  </a:lnTo>
                  <a:lnTo>
                    <a:pt x="1521" y="565"/>
                  </a:lnTo>
                  <a:lnTo>
                    <a:pt x="1526" y="564"/>
                  </a:lnTo>
                  <a:lnTo>
                    <a:pt x="1526" y="564"/>
                  </a:lnTo>
                  <a:lnTo>
                    <a:pt x="1527" y="529"/>
                  </a:lnTo>
                  <a:lnTo>
                    <a:pt x="1530" y="492"/>
                  </a:lnTo>
                  <a:lnTo>
                    <a:pt x="1536" y="453"/>
                  </a:lnTo>
                  <a:lnTo>
                    <a:pt x="1542" y="414"/>
                  </a:lnTo>
                  <a:lnTo>
                    <a:pt x="1551" y="374"/>
                  </a:lnTo>
                  <a:lnTo>
                    <a:pt x="1560" y="337"/>
                  </a:lnTo>
                  <a:lnTo>
                    <a:pt x="1567" y="320"/>
                  </a:lnTo>
                  <a:lnTo>
                    <a:pt x="1573" y="302"/>
                  </a:lnTo>
                  <a:lnTo>
                    <a:pt x="1580" y="286"/>
                  </a:lnTo>
                  <a:lnTo>
                    <a:pt x="1586" y="271"/>
                  </a:lnTo>
                  <a:lnTo>
                    <a:pt x="1586" y="271"/>
                  </a:lnTo>
                  <a:lnTo>
                    <a:pt x="1579" y="271"/>
                  </a:lnTo>
                  <a:lnTo>
                    <a:pt x="1579" y="271"/>
                  </a:lnTo>
                  <a:close/>
                  <a:moveTo>
                    <a:pt x="1540" y="265"/>
                  </a:moveTo>
                  <a:lnTo>
                    <a:pt x="1540" y="265"/>
                  </a:lnTo>
                  <a:lnTo>
                    <a:pt x="1533" y="280"/>
                  </a:lnTo>
                  <a:lnTo>
                    <a:pt x="1525" y="295"/>
                  </a:lnTo>
                  <a:lnTo>
                    <a:pt x="1519" y="311"/>
                  </a:lnTo>
                  <a:lnTo>
                    <a:pt x="1513" y="328"/>
                  </a:lnTo>
                  <a:lnTo>
                    <a:pt x="1508" y="345"/>
                  </a:lnTo>
                  <a:lnTo>
                    <a:pt x="1503" y="363"/>
                  </a:lnTo>
                  <a:lnTo>
                    <a:pt x="1495" y="401"/>
                  </a:lnTo>
                  <a:lnTo>
                    <a:pt x="1488" y="439"/>
                  </a:lnTo>
                  <a:lnTo>
                    <a:pt x="1482" y="479"/>
                  </a:lnTo>
                  <a:lnTo>
                    <a:pt x="1474" y="557"/>
                  </a:lnTo>
                  <a:lnTo>
                    <a:pt x="1474" y="557"/>
                  </a:lnTo>
                  <a:lnTo>
                    <a:pt x="1479" y="557"/>
                  </a:lnTo>
                  <a:lnTo>
                    <a:pt x="1484" y="559"/>
                  </a:lnTo>
                  <a:lnTo>
                    <a:pt x="1491" y="560"/>
                  </a:lnTo>
                  <a:lnTo>
                    <a:pt x="1500" y="562"/>
                  </a:lnTo>
                  <a:lnTo>
                    <a:pt x="1500" y="562"/>
                  </a:lnTo>
                  <a:lnTo>
                    <a:pt x="1499" y="542"/>
                  </a:lnTo>
                  <a:lnTo>
                    <a:pt x="1499" y="523"/>
                  </a:lnTo>
                  <a:lnTo>
                    <a:pt x="1502" y="505"/>
                  </a:lnTo>
                  <a:lnTo>
                    <a:pt x="1505" y="487"/>
                  </a:lnTo>
                  <a:lnTo>
                    <a:pt x="1512" y="451"/>
                  </a:lnTo>
                  <a:lnTo>
                    <a:pt x="1520" y="419"/>
                  </a:lnTo>
                  <a:lnTo>
                    <a:pt x="1520" y="419"/>
                  </a:lnTo>
                  <a:lnTo>
                    <a:pt x="1526" y="380"/>
                  </a:lnTo>
                  <a:lnTo>
                    <a:pt x="1533" y="342"/>
                  </a:lnTo>
                  <a:lnTo>
                    <a:pt x="1537" y="324"/>
                  </a:lnTo>
                  <a:lnTo>
                    <a:pt x="1542" y="307"/>
                  </a:lnTo>
                  <a:lnTo>
                    <a:pt x="1549" y="290"/>
                  </a:lnTo>
                  <a:lnTo>
                    <a:pt x="1557" y="274"/>
                  </a:lnTo>
                  <a:lnTo>
                    <a:pt x="1557" y="274"/>
                  </a:lnTo>
                  <a:lnTo>
                    <a:pt x="1559" y="274"/>
                  </a:lnTo>
                  <a:lnTo>
                    <a:pt x="1559" y="271"/>
                  </a:lnTo>
                  <a:lnTo>
                    <a:pt x="1559" y="271"/>
                  </a:lnTo>
                  <a:lnTo>
                    <a:pt x="1554" y="271"/>
                  </a:lnTo>
                  <a:lnTo>
                    <a:pt x="1550" y="269"/>
                  </a:lnTo>
                  <a:lnTo>
                    <a:pt x="1545" y="267"/>
                  </a:lnTo>
                  <a:lnTo>
                    <a:pt x="1540" y="265"/>
                  </a:lnTo>
                  <a:lnTo>
                    <a:pt x="1540" y="265"/>
                  </a:lnTo>
                  <a:close/>
                  <a:moveTo>
                    <a:pt x="1383" y="316"/>
                  </a:moveTo>
                  <a:lnTo>
                    <a:pt x="1383" y="316"/>
                  </a:lnTo>
                  <a:lnTo>
                    <a:pt x="1378" y="313"/>
                  </a:lnTo>
                  <a:lnTo>
                    <a:pt x="1375" y="312"/>
                  </a:lnTo>
                  <a:lnTo>
                    <a:pt x="1367" y="312"/>
                  </a:lnTo>
                  <a:lnTo>
                    <a:pt x="1367" y="312"/>
                  </a:lnTo>
                  <a:lnTo>
                    <a:pt x="1349" y="311"/>
                  </a:lnTo>
                  <a:lnTo>
                    <a:pt x="1332" y="312"/>
                  </a:lnTo>
                  <a:lnTo>
                    <a:pt x="1298" y="315"/>
                  </a:lnTo>
                  <a:lnTo>
                    <a:pt x="1262" y="321"/>
                  </a:lnTo>
                  <a:lnTo>
                    <a:pt x="1225" y="324"/>
                  </a:lnTo>
                  <a:lnTo>
                    <a:pt x="1225" y="324"/>
                  </a:lnTo>
                  <a:lnTo>
                    <a:pt x="1207" y="326"/>
                  </a:lnTo>
                  <a:lnTo>
                    <a:pt x="1189" y="330"/>
                  </a:lnTo>
                  <a:lnTo>
                    <a:pt x="1172" y="333"/>
                  </a:lnTo>
                  <a:lnTo>
                    <a:pt x="1155" y="337"/>
                  </a:lnTo>
                  <a:lnTo>
                    <a:pt x="1155" y="337"/>
                  </a:lnTo>
                  <a:lnTo>
                    <a:pt x="1137" y="340"/>
                  </a:lnTo>
                  <a:lnTo>
                    <a:pt x="1125" y="342"/>
                  </a:lnTo>
                  <a:lnTo>
                    <a:pt x="1113" y="345"/>
                  </a:lnTo>
                  <a:lnTo>
                    <a:pt x="1102" y="347"/>
                  </a:lnTo>
                  <a:lnTo>
                    <a:pt x="1102" y="347"/>
                  </a:lnTo>
                  <a:lnTo>
                    <a:pt x="1086" y="350"/>
                  </a:lnTo>
                  <a:lnTo>
                    <a:pt x="1069" y="351"/>
                  </a:lnTo>
                  <a:lnTo>
                    <a:pt x="1039" y="354"/>
                  </a:lnTo>
                  <a:lnTo>
                    <a:pt x="1039" y="354"/>
                  </a:lnTo>
                  <a:lnTo>
                    <a:pt x="1023" y="356"/>
                  </a:lnTo>
                  <a:lnTo>
                    <a:pt x="1006" y="359"/>
                  </a:lnTo>
                  <a:lnTo>
                    <a:pt x="974" y="368"/>
                  </a:lnTo>
                  <a:lnTo>
                    <a:pt x="942" y="377"/>
                  </a:lnTo>
                  <a:lnTo>
                    <a:pt x="925" y="382"/>
                  </a:lnTo>
                  <a:lnTo>
                    <a:pt x="908" y="385"/>
                  </a:lnTo>
                  <a:lnTo>
                    <a:pt x="908" y="385"/>
                  </a:lnTo>
                  <a:lnTo>
                    <a:pt x="891" y="388"/>
                  </a:lnTo>
                  <a:lnTo>
                    <a:pt x="873" y="390"/>
                  </a:lnTo>
                  <a:lnTo>
                    <a:pt x="838" y="393"/>
                  </a:lnTo>
                  <a:lnTo>
                    <a:pt x="838" y="393"/>
                  </a:lnTo>
                  <a:lnTo>
                    <a:pt x="818" y="397"/>
                  </a:lnTo>
                  <a:lnTo>
                    <a:pt x="799" y="401"/>
                  </a:lnTo>
                  <a:lnTo>
                    <a:pt x="780" y="404"/>
                  </a:lnTo>
                  <a:lnTo>
                    <a:pt x="770" y="404"/>
                  </a:lnTo>
                  <a:lnTo>
                    <a:pt x="760" y="404"/>
                  </a:lnTo>
                  <a:lnTo>
                    <a:pt x="760" y="404"/>
                  </a:lnTo>
                  <a:lnTo>
                    <a:pt x="737" y="412"/>
                  </a:lnTo>
                  <a:lnTo>
                    <a:pt x="712" y="417"/>
                  </a:lnTo>
                  <a:lnTo>
                    <a:pt x="689" y="421"/>
                  </a:lnTo>
                  <a:lnTo>
                    <a:pt x="665" y="424"/>
                  </a:lnTo>
                  <a:lnTo>
                    <a:pt x="665" y="424"/>
                  </a:lnTo>
                  <a:lnTo>
                    <a:pt x="642" y="428"/>
                  </a:lnTo>
                  <a:lnTo>
                    <a:pt x="619" y="430"/>
                  </a:lnTo>
                  <a:lnTo>
                    <a:pt x="576" y="432"/>
                  </a:lnTo>
                  <a:lnTo>
                    <a:pt x="556" y="433"/>
                  </a:lnTo>
                  <a:lnTo>
                    <a:pt x="536" y="434"/>
                  </a:lnTo>
                  <a:lnTo>
                    <a:pt x="518" y="437"/>
                  </a:lnTo>
                  <a:lnTo>
                    <a:pt x="499" y="442"/>
                  </a:lnTo>
                  <a:lnTo>
                    <a:pt x="499" y="442"/>
                  </a:lnTo>
                  <a:lnTo>
                    <a:pt x="497" y="447"/>
                  </a:lnTo>
                  <a:lnTo>
                    <a:pt x="496" y="454"/>
                  </a:lnTo>
                  <a:lnTo>
                    <a:pt x="495" y="461"/>
                  </a:lnTo>
                  <a:lnTo>
                    <a:pt x="493" y="467"/>
                  </a:lnTo>
                  <a:lnTo>
                    <a:pt x="493" y="467"/>
                  </a:lnTo>
                  <a:lnTo>
                    <a:pt x="496" y="469"/>
                  </a:lnTo>
                  <a:lnTo>
                    <a:pt x="500" y="471"/>
                  </a:lnTo>
                  <a:lnTo>
                    <a:pt x="508" y="473"/>
                  </a:lnTo>
                  <a:lnTo>
                    <a:pt x="514" y="474"/>
                  </a:lnTo>
                  <a:lnTo>
                    <a:pt x="518" y="475"/>
                  </a:lnTo>
                  <a:lnTo>
                    <a:pt x="521" y="477"/>
                  </a:lnTo>
                  <a:lnTo>
                    <a:pt x="521" y="477"/>
                  </a:lnTo>
                  <a:lnTo>
                    <a:pt x="563" y="471"/>
                  </a:lnTo>
                  <a:lnTo>
                    <a:pt x="602" y="465"/>
                  </a:lnTo>
                  <a:lnTo>
                    <a:pt x="642" y="461"/>
                  </a:lnTo>
                  <a:lnTo>
                    <a:pt x="688" y="459"/>
                  </a:lnTo>
                  <a:lnTo>
                    <a:pt x="688" y="459"/>
                  </a:lnTo>
                  <a:lnTo>
                    <a:pt x="712" y="457"/>
                  </a:lnTo>
                  <a:lnTo>
                    <a:pt x="734" y="454"/>
                  </a:lnTo>
                  <a:lnTo>
                    <a:pt x="754" y="450"/>
                  </a:lnTo>
                  <a:lnTo>
                    <a:pt x="772" y="446"/>
                  </a:lnTo>
                  <a:lnTo>
                    <a:pt x="808" y="437"/>
                  </a:lnTo>
                  <a:lnTo>
                    <a:pt x="826" y="433"/>
                  </a:lnTo>
                  <a:lnTo>
                    <a:pt x="844" y="429"/>
                  </a:lnTo>
                  <a:lnTo>
                    <a:pt x="844" y="429"/>
                  </a:lnTo>
                  <a:lnTo>
                    <a:pt x="868" y="426"/>
                  </a:lnTo>
                  <a:lnTo>
                    <a:pt x="891" y="423"/>
                  </a:lnTo>
                  <a:lnTo>
                    <a:pt x="915" y="420"/>
                  </a:lnTo>
                  <a:lnTo>
                    <a:pt x="938" y="417"/>
                  </a:lnTo>
                  <a:lnTo>
                    <a:pt x="938" y="417"/>
                  </a:lnTo>
                  <a:lnTo>
                    <a:pt x="1040" y="394"/>
                  </a:lnTo>
                  <a:lnTo>
                    <a:pt x="1091" y="384"/>
                  </a:lnTo>
                  <a:lnTo>
                    <a:pt x="1145" y="374"/>
                  </a:lnTo>
                  <a:lnTo>
                    <a:pt x="1197" y="366"/>
                  </a:lnTo>
                  <a:lnTo>
                    <a:pt x="1251" y="359"/>
                  </a:lnTo>
                  <a:lnTo>
                    <a:pt x="1303" y="354"/>
                  </a:lnTo>
                  <a:lnTo>
                    <a:pt x="1356" y="352"/>
                  </a:lnTo>
                  <a:lnTo>
                    <a:pt x="1356" y="352"/>
                  </a:lnTo>
                  <a:lnTo>
                    <a:pt x="1378" y="351"/>
                  </a:lnTo>
                  <a:lnTo>
                    <a:pt x="1400" y="350"/>
                  </a:lnTo>
                  <a:lnTo>
                    <a:pt x="1409" y="348"/>
                  </a:lnTo>
                  <a:lnTo>
                    <a:pt x="1420" y="346"/>
                  </a:lnTo>
                  <a:lnTo>
                    <a:pt x="1430" y="343"/>
                  </a:lnTo>
                  <a:lnTo>
                    <a:pt x="1439" y="339"/>
                  </a:lnTo>
                  <a:lnTo>
                    <a:pt x="1439" y="339"/>
                  </a:lnTo>
                  <a:lnTo>
                    <a:pt x="1439" y="333"/>
                  </a:lnTo>
                  <a:lnTo>
                    <a:pt x="1438" y="328"/>
                  </a:lnTo>
                  <a:lnTo>
                    <a:pt x="1437" y="324"/>
                  </a:lnTo>
                  <a:lnTo>
                    <a:pt x="1435" y="321"/>
                  </a:lnTo>
                  <a:lnTo>
                    <a:pt x="1432" y="317"/>
                  </a:lnTo>
                  <a:lnTo>
                    <a:pt x="1428" y="316"/>
                  </a:lnTo>
                  <a:lnTo>
                    <a:pt x="1420" y="313"/>
                  </a:lnTo>
                  <a:lnTo>
                    <a:pt x="1410" y="313"/>
                  </a:lnTo>
                  <a:lnTo>
                    <a:pt x="1401" y="313"/>
                  </a:lnTo>
                  <a:lnTo>
                    <a:pt x="1383" y="316"/>
                  </a:lnTo>
                  <a:lnTo>
                    <a:pt x="1383" y="316"/>
                  </a:lnTo>
                  <a:close/>
                  <a:moveTo>
                    <a:pt x="1410" y="1006"/>
                  </a:moveTo>
                  <a:lnTo>
                    <a:pt x="1410" y="1006"/>
                  </a:lnTo>
                  <a:lnTo>
                    <a:pt x="1398" y="996"/>
                  </a:lnTo>
                  <a:lnTo>
                    <a:pt x="1385" y="988"/>
                  </a:lnTo>
                  <a:lnTo>
                    <a:pt x="1358" y="972"/>
                  </a:lnTo>
                  <a:lnTo>
                    <a:pt x="1301" y="942"/>
                  </a:lnTo>
                  <a:lnTo>
                    <a:pt x="1301" y="942"/>
                  </a:lnTo>
                  <a:lnTo>
                    <a:pt x="1272" y="925"/>
                  </a:lnTo>
                  <a:lnTo>
                    <a:pt x="1243" y="906"/>
                  </a:lnTo>
                  <a:lnTo>
                    <a:pt x="1188" y="870"/>
                  </a:lnTo>
                  <a:lnTo>
                    <a:pt x="1188" y="870"/>
                  </a:lnTo>
                  <a:lnTo>
                    <a:pt x="1172" y="859"/>
                  </a:lnTo>
                  <a:lnTo>
                    <a:pt x="1155" y="847"/>
                  </a:lnTo>
                  <a:lnTo>
                    <a:pt x="1146" y="843"/>
                  </a:lnTo>
                  <a:lnTo>
                    <a:pt x="1136" y="839"/>
                  </a:lnTo>
                  <a:lnTo>
                    <a:pt x="1127" y="836"/>
                  </a:lnTo>
                  <a:lnTo>
                    <a:pt x="1116" y="835"/>
                  </a:lnTo>
                  <a:lnTo>
                    <a:pt x="1116" y="835"/>
                  </a:lnTo>
                  <a:lnTo>
                    <a:pt x="1118" y="839"/>
                  </a:lnTo>
                  <a:lnTo>
                    <a:pt x="1119" y="844"/>
                  </a:lnTo>
                  <a:lnTo>
                    <a:pt x="1120" y="848"/>
                  </a:lnTo>
                  <a:lnTo>
                    <a:pt x="1120" y="855"/>
                  </a:lnTo>
                  <a:lnTo>
                    <a:pt x="1120" y="855"/>
                  </a:lnTo>
                  <a:lnTo>
                    <a:pt x="1129" y="857"/>
                  </a:lnTo>
                  <a:lnTo>
                    <a:pt x="1135" y="860"/>
                  </a:lnTo>
                  <a:lnTo>
                    <a:pt x="1142" y="865"/>
                  </a:lnTo>
                  <a:lnTo>
                    <a:pt x="1147" y="870"/>
                  </a:lnTo>
                  <a:lnTo>
                    <a:pt x="1154" y="874"/>
                  </a:lnTo>
                  <a:lnTo>
                    <a:pt x="1160" y="877"/>
                  </a:lnTo>
                  <a:lnTo>
                    <a:pt x="1166" y="881"/>
                  </a:lnTo>
                  <a:lnTo>
                    <a:pt x="1175" y="883"/>
                  </a:lnTo>
                  <a:lnTo>
                    <a:pt x="1175" y="883"/>
                  </a:lnTo>
                  <a:lnTo>
                    <a:pt x="1179" y="889"/>
                  </a:lnTo>
                  <a:lnTo>
                    <a:pt x="1185" y="896"/>
                  </a:lnTo>
                  <a:lnTo>
                    <a:pt x="1191" y="900"/>
                  </a:lnTo>
                  <a:lnTo>
                    <a:pt x="1198" y="904"/>
                  </a:lnTo>
                  <a:lnTo>
                    <a:pt x="1213" y="910"/>
                  </a:lnTo>
                  <a:lnTo>
                    <a:pt x="1227" y="914"/>
                  </a:lnTo>
                  <a:lnTo>
                    <a:pt x="1227" y="914"/>
                  </a:lnTo>
                  <a:lnTo>
                    <a:pt x="1234" y="921"/>
                  </a:lnTo>
                  <a:lnTo>
                    <a:pt x="1241" y="928"/>
                  </a:lnTo>
                  <a:lnTo>
                    <a:pt x="1250" y="934"/>
                  </a:lnTo>
                  <a:lnTo>
                    <a:pt x="1258" y="941"/>
                  </a:lnTo>
                  <a:lnTo>
                    <a:pt x="1279" y="953"/>
                  </a:lnTo>
                  <a:lnTo>
                    <a:pt x="1299" y="965"/>
                  </a:lnTo>
                  <a:lnTo>
                    <a:pt x="1321" y="977"/>
                  </a:lnTo>
                  <a:lnTo>
                    <a:pt x="1341" y="989"/>
                  </a:lnTo>
                  <a:lnTo>
                    <a:pt x="1349" y="995"/>
                  </a:lnTo>
                  <a:lnTo>
                    <a:pt x="1358" y="1003"/>
                  </a:lnTo>
                  <a:lnTo>
                    <a:pt x="1366" y="1009"/>
                  </a:lnTo>
                  <a:lnTo>
                    <a:pt x="1373" y="1017"/>
                  </a:lnTo>
                  <a:lnTo>
                    <a:pt x="1373" y="1017"/>
                  </a:lnTo>
                  <a:lnTo>
                    <a:pt x="1377" y="1024"/>
                  </a:lnTo>
                  <a:lnTo>
                    <a:pt x="1381" y="1032"/>
                  </a:lnTo>
                  <a:lnTo>
                    <a:pt x="1382" y="1040"/>
                  </a:lnTo>
                  <a:lnTo>
                    <a:pt x="1383" y="1050"/>
                  </a:lnTo>
                  <a:lnTo>
                    <a:pt x="1384" y="1070"/>
                  </a:lnTo>
                  <a:lnTo>
                    <a:pt x="1383" y="1090"/>
                  </a:lnTo>
                  <a:lnTo>
                    <a:pt x="1383" y="1090"/>
                  </a:lnTo>
                  <a:lnTo>
                    <a:pt x="1382" y="1127"/>
                  </a:lnTo>
                  <a:lnTo>
                    <a:pt x="1379" y="1161"/>
                  </a:lnTo>
                  <a:lnTo>
                    <a:pt x="1376" y="1198"/>
                  </a:lnTo>
                  <a:lnTo>
                    <a:pt x="1374" y="1235"/>
                  </a:lnTo>
                  <a:lnTo>
                    <a:pt x="1374" y="1235"/>
                  </a:lnTo>
                  <a:lnTo>
                    <a:pt x="1377" y="1241"/>
                  </a:lnTo>
                  <a:lnTo>
                    <a:pt x="1379" y="1248"/>
                  </a:lnTo>
                  <a:lnTo>
                    <a:pt x="1379" y="1255"/>
                  </a:lnTo>
                  <a:lnTo>
                    <a:pt x="1379" y="1263"/>
                  </a:lnTo>
                  <a:lnTo>
                    <a:pt x="1378" y="1279"/>
                  </a:lnTo>
                  <a:lnTo>
                    <a:pt x="1376" y="1294"/>
                  </a:lnTo>
                  <a:lnTo>
                    <a:pt x="1376" y="1294"/>
                  </a:lnTo>
                  <a:lnTo>
                    <a:pt x="1375" y="1330"/>
                  </a:lnTo>
                  <a:lnTo>
                    <a:pt x="1375" y="1368"/>
                  </a:lnTo>
                  <a:lnTo>
                    <a:pt x="1373" y="1405"/>
                  </a:lnTo>
                  <a:lnTo>
                    <a:pt x="1371" y="1443"/>
                  </a:lnTo>
                  <a:lnTo>
                    <a:pt x="1371" y="1443"/>
                  </a:lnTo>
                  <a:lnTo>
                    <a:pt x="1368" y="1459"/>
                  </a:lnTo>
                  <a:lnTo>
                    <a:pt x="1367" y="1467"/>
                  </a:lnTo>
                  <a:lnTo>
                    <a:pt x="1367" y="1476"/>
                  </a:lnTo>
                  <a:lnTo>
                    <a:pt x="1367" y="1483"/>
                  </a:lnTo>
                  <a:lnTo>
                    <a:pt x="1369" y="1490"/>
                  </a:lnTo>
                  <a:lnTo>
                    <a:pt x="1371" y="1493"/>
                  </a:lnTo>
                  <a:lnTo>
                    <a:pt x="1374" y="1495"/>
                  </a:lnTo>
                  <a:lnTo>
                    <a:pt x="1377" y="1497"/>
                  </a:lnTo>
                  <a:lnTo>
                    <a:pt x="1381" y="1499"/>
                  </a:lnTo>
                  <a:lnTo>
                    <a:pt x="1381" y="1499"/>
                  </a:lnTo>
                  <a:lnTo>
                    <a:pt x="1389" y="1386"/>
                  </a:lnTo>
                  <a:lnTo>
                    <a:pt x="1397" y="1269"/>
                  </a:lnTo>
                  <a:lnTo>
                    <a:pt x="1400" y="1210"/>
                  </a:lnTo>
                  <a:lnTo>
                    <a:pt x="1402" y="1151"/>
                  </a:lnTo>
                  <a:lnTo>
                    <a:pt x="1403" y="1095"/>
                  </a:lnTo>
                  <a:lnTo>
                    <a:pt x="1402" y="1038"/>
                  </a:lnTo>
                  <a:lnTo>
                    <a:pt x="1402" y="1038"/>
                  </a:lnTo>
                  <a:lnTo>
                    <a:pt x="1405" y="1032"/>
                  </a:lnTo>
                  <a:lnTo>
                    <a:pt x="1408" y="1024"/>
                  </a:lnTo>
                  <a:lnTo>
                    <a:pt x="1410" y="1020"/>
                  </a:lnTo>
                  <a:lnTo>
                    <a:pt x="1413" y="1017"/>
                  </a:lnTo>
                  <a:lnTo>
                    <a:pt x="1415" y="1014"/>
                  </a:lnTo>
                  <a:lnTo>
                    <a:pt x="1419" y="1012"/>
                  </a:lnTo>
                  <a:lnTo>
                    <a:pt x="1419" y="1012"/>
                  </a:lnTo>
                  <a:lnTo>
                    <a:pt x="1420" y="1012"/>
                  </a:lnTo>
                  <a:lnTo>
                    <a:pt x="1421" y="1010"/>
                  </a:lnTo>
                  <a:lnTo>
                    <a:pt x="1421" y="1010"/>
                  </a:lnTo>
                  <a:lnTo>
                    <a:pt x="1418" y="1009"/>
                  </a:lnTo>
                  <a:lnTo>
                    <a:pt x="1415" y="1008"/>
                  </a:lnTo>
                  <a:lnTo>
                    <a:pt x="1413" y="1007"/>
                  </a:lnTo>
                  <a:lnTo>
                    <a:pt x="1410" y="1006"/>
                  </a:lnTo>
                  <a:lnTo>
                    <a:pt x="1410" y="1006"/>
                  </a:lnTo>
                  <a:close/>
                  <a:moveTo>
                    <a:pt x="1269" y="278"/>
                  </a:moveTo>
                  <a:lnTo>
                    <a:pt x="1269" y="278"/>
                  </a:lnTo>
                  <a:lnTo>
                    <a:pt x="1254" y="270"/>
                  </a:lnTo>
                  <a:lnTo>
                    <a:pt x="1238" y="264"/>
                  </a:lnTo>
                  <a:lnTo>
                    <a:pt x="1206" y="253"/>
                  </a:lnTo>
                  <a:lnTo>
                    <a:pt x="1173" y="242"/>
                  </a:lnTo>
                  <a:lnTo>
                    <a:pt x="1140" y="232"/>
                  </a:lnTo>
                  <a:lnTo>
                    <a:pt x="1140" y="232"/>
                  </a:lnTo>
                  <a:lnTo>
                    <a:pt x="1106" y="220"/>
                  </a:lnTo>
                  <a:lnTo>
                    <a:pt x="1074" y="207"/>
                  </a:lnTo>
                  <a:lnTo>
                    <a:pt x="1042" y="196"/>
                  </a:lnTo>
                  <a:lnTo>
                    <a:pt x="1009" y="186"/>
                  </a:lnTo>
                  <a:lnTo>
                    <a:pt x="1009" y="186"/>
                  </a:lnTo>
                  <a:lnTo>
                    <a:pt x="1003" y="179"/>
                  </a:lnTo>
                  <a:lnTo>
                    <a:pt x="995" y="175"/>
                  </a:lnTo>
                  <a:lnTo>
                    <a:pt x="988" y="173"/>
                  </a:lnTo>
                  <a:lnTo>
                    <a:pt x="979" y="171"/>
                  </a:lnTo>
                  <a:lnTo>
                    <a:pt x="961" y="168"/>
                  </a:lnTo>
                  <a:lnTo>
                    <a:pt x="952" y="165"/>
                  </a:lnTo>
                  <a:lnTo>
                    <a:pt x="945" y="162"/>
                  </a:lnTo>
                  <a:lnTo>
                    <a:pt x="945" y="162"/>
                  </a:lnTo>
                  <a:lnTo>
                    <a:pt x="937" y="158"/>
                  </a:lnTo>
                  <a:lnTo>
                    <a:pt x="931" y="153"/>
                  </a:lnTo>
                  <a:lnTo>
                    <a:pt x="923" y="146"/>
                  </a:lnTo>
                  <a:lnTo>
                    <a:pt x="917" y="142"/>
                  </a:lnTo>
                  <a:lnTo>
                    <a:pt x="917" y="142"/>
                  </a:lnTo>
                  <a:lnTo>
                    <a:pt x="907" y="138"/>
                  </a:lnTo>
                  <a:lnTo>
                    <a:pt x="897" y="133"/>
                  </a:lnTo>
                  <a:lnTo>
                    <a:pt x="876" y="127"/>
                  </a:lnTo>
                  <a:lnTo>
                    <a:pt x="855" y="121"/>
                  </a:lnTo>
                  <a:lnTo>
                    <a:pt x="833" y="114"/>
                  </a:lnTo>
                  <a:lnTo>
                    <a:pt x="833" y="114"/>
                  </a:lnTo>
                  <a:lnTo>
                    <a:pt x="828" y="112"/>
                  </a:lnTo>
                  <a:lnTo>
                    <a:pt x="823" y="109"/>
                  </a:lnTo>
                  <a:lnTo>
                    <a:pt x="812" y="104"/>
                  </a:lnTo>
                  <a:lnTo>
                    <a:pt x="812" y="104"/>
                  </a:lnTo>
                  <a:lnTo>
                    <a:pt x="806" y="102"/>
                  </a:lnTo>
                  <a:lnTo>
                    <a:pt x="799" y="100"/>
                  </a:lnTo>
                  <a:lnTo>
                    <a:pt x="792" y="99"/>
                  </a:lnTo>
                  <a:lnTo>
                    <a:pt x="785" y="98"/>
                  </a:lnTo>
                  <a:lnTo>
                    <a:pt x="785" y="98"/>
                  </a:lnTo>
                  <a:lnTo>
                    <a:pt x="778" y="95"/>
                  </a:lnTo>
                  <a:lnTo>
                    <a:pt x="772" y="91"/>
                  </a:lnTo>
                  <a:lnTo>
                    <a:pt x="762" y="85"/>
                  </a:lnTo>
                  <a:lnTo>
                    <a:pt x="752" y="78"/>
                  </a:lnTo>
                  <a:lnTo>
                    <a:pt x="747" y="74"/>
                  </a:lnTo>
                  <a:lnTo>
                    <a:pt x="740" y="72"/>
                  </a:lnTo>
                  <a:lnTo>
                    <a:pt x="740" y="72"/>
                  </a:lnTo>
                  <a:lnTo>
                    <a:pt x="728" y="70"/>
                  </a:lnTo>
                  <a:lnTo>
                    <a:pt x="717" y="69"/>
                  </a:lnTo>
                  <a:lnTo>
                    <a:pt x="706" y="70"/>
                  </a:lnTo>
                  <a:lnTo>
                    <a:pt x="694" y="72"/>
                  </a:lnTo>
                  <a:lnTo>
                    <a:pt x="672" y="79"/>
                  </a:lnTo>
                  <a:lnTo>
                    <a:pt x="660" y="81"/>
                  </a:lnTo>
                  <a:lnTo>
                    <a:pt x="648" y="83"/>
                  </a:lnTo>
                  <a:lnTo>
                    <a:pt x="648" y="83"/>
                  </a:lnTo>
                  <a:lnTo>
                    <a:pt x="632" y="83"/>
                  </a:lnTo>
                  <a:lnTo>
                    <a:pt x="615" y="83"/>
                  </a:lnTo>
                  <a:lnTo>
                    <a:pt x="598" y="82"/>
                  </a:lnTo>
                  <a:lnTo>
                    <a:pt x="582" y="83"/>
                  </a:lnTo>
                  <a:lnTo>
                    <a:pt x="582" y="83"/>
                  </a:lnTo>
                  <a:lnTo>
                    <a:pt x="564" y="85"/>
                  </a:lnTo>
                  <a:lnTo>
                    <a:pt x="545" y="88"/>
                  </a:lnTo>
                  <a:lnTo>
                    <a:pt x="528" y="91"/>
                  </a:lnTo>
                  <a:lnTo>
                    <a:pt x="510" y="94"/>
                  </a:lnTo>
                  <a:lnTo>
                    <a:pt x="510" y="94"/>
                  </a:lnTo>
                  <a:lnTo>
                    <a:pt x="457" y="97"/>
                  </a:lnTo>
                  <a:lnTo>
                    <a:pt x="404" y="100"/>
                  </a:lnTo>
                  <a:lnTo>
                    <a:pt x="377" y="102"/>
                  </a:lnTo>
                  <a:lnTo>
                    <a:pt x="351" y="104"/>
                  </a:lnTo>
                  <a:lnTo>
                    <a:pt x="324" y="108"/>
                  </a:lnTo>
                  <a:lnTo>
                    <a:pt x="298" y="112"/>
                  </a:lnTo>
                  <a:lnTo>
                    <a:pt x="298" y="112"/>
                  </a:lnTo>
                  <a:lnTo>
                    <a:pt x="268" y="111"/>
                  </a:lnTo>
                  <a:lnTo>
                    <a:pt x="238" y="112"/>
                  </a:lnTo>
                  <a:lnTo>
                    <a:pt x="209" y="113"/>
                  </a:lnTo>
                  <a:lnTo>
                    <a:pt x="180" y="114"/>
                  </a:lnTo>
                  <a:lnTo>
                    <a:pt x="125" y="119"/>
                  </a:lnTo>
                  <a:lnTo>
                    <a:pt x="69" y="125"/>
                  </a:lnTo>
                  <a:lnTo>
                    <a:pt x="69" y="125"/>
                  </a:lnTo>
                  <a:lnTo>
                    <a:pt x="90" y="136"/>
                  </a:lnTo>
                  <a:lnTo>
                    <a:pt x="111" y="148"/>
                  </a:lnTo>
                  <a:lnTo>
                    <a:pt x="130" y="162"/>
                  </a:lnTo>
                  <a:lnTo>
                    <a:pt x="148" y="176"/>
                  </a:lnTo>
                  <a:lnTo>
                    <a:pt x="166" y="190"/>
                  </a:lnTo>
                  <a:lnTo>
                    <a:pt x="186" y="204"/>
                  </a:lnTo>
                  <a:lnTo>
                    <a:pt x="206" y="216"/>
                  </a:lnTo>
                  <a:lnTo>
                    <a:pt x="226" y="227"/>
                  </a:lnTo>
                  <a:lnTo>
                    <a:pt x="226" y="227"/>
                  </a:lnTo>
                  <a:lnTo>
                    <a:pt x="227" y="231"/>
                  </a:lnTo>
                  <a:lnTo>
                    <a:pt x="230" y="233"/>
                  </a:lnTo>
                  <a:lnTo>
                    <a:pt x="234" y="236"/>
                  </a:lnTo>
                  <a:lnTo>
                    <a:pt x="238" y="240"/>
                  </a:lnTo>
                  <a:lnTo>
                    <a:pt x="240" y="242"/>
                  </a:lnTo>
                  <a:lnTo>
                    <a:pt x="241" y="245"/>
                  </a:lnTo>
                  <a:lnTo>
                    <a:pt x="241" y="245"/>
                  </a:lnTo>
                  <a:lnTo>
                    <a:pt x="256" y="252"/>
                  </a:lnTo>
                  <a:lnTo>
                    <a:pt x="270" y="261"/>
                  </a:lnTo>
                  <a:lnTo>
                    <a:pt x="283" y="270"/>
                  </a:lnTo>
                  <a:lnTo>
                    <a:pt x="296" y="281"/>
                  </a:lnTo>
                  <a:lnTo>
                    <a:pt x="309" y="291"/>
                  </a:lnTo>
                  <a:lnTo>
                    <a:pt x="323" y="300"/>
                  </a:lnTo>
                  <a:lnTo>
                    <a:pt x="338" y="308"/>
                  </a:lnTo>
                  <a:lnTo>
                    <a:pt x="346" y="311"/>
                  </a:lnTo>
                  <a:lnTo>
                    <a:pt x="355" y="314"/>
                  </a:lnTo>
                  <a:lnTo>
                    <a:pt x="355" y="314"/>
                  </a:lnTo>
                  <a:lnTo>
                    <a:pt x="390" y="340"/>
                  </a:lnTo>
                  <a:lnTo>
                    <a:pt x="427" y="366"/>
                  </a:lnTo>
                  <a:lnTo>
                    <a:pt x="445" y="378"/>
                  </a:lnTo>
                  <a:lnTo>
                    <a:pt x="464" y="389"/>
                  </a:lnTo>
                  <a:lnTo>
                    <a:pt x="484" y="401"/>
                  </a:lnTo>
                  <a:lnTo>
                    <a:pt x="506" y="411"/>
                  </a:lnTo>
                  <a:lnTo>
                    <a:pt x="506" y="411"/>
                  </a:lnTo>
                  <a:lnTo>
                    <a:pt x="511" y="415"/>
                  </a:lnTo>
                  <a:lnTo>
                    <a:pt x="513" y="418"/>
                  </a:lnTo>
                  <a:lnTo>
                    <a:pt x="514" y="422"/>
                  </a:lnTo>
                  <a:lnTo>
                    <a:pt x="514" y="422"/>
                  </a:lnTo>
                  <a:lnTo>
                    <a:pt x="539" y="418"/>
                  </a:lnTo>
                  <a:lnTo>
                    <a:pt x="564" y="415"/>
                  </a:lnTo>
                  <a:lnTo>
                    <a:pt x="616" y="411"/>
                  </a:lnTo>
                  <a:lnTo>
                    <a:pt x="669" y="405"/>
                  </a:lnTo>
                  <a:lnTo>
                    <a:pt x="695" y="402"/>
                  </a:lnTo>
                  <a:lnTo>
                    <a:pt x="722" y="398"/>
                  </a:lnTo>
                  <a:lnTo>
                    <a:pt x="722" y="398"/>
                  </a:lnTo>
                  <a:lnTo>
                    <a:pt x="741" y="391"/>
                  </a:lnTo>
                  <a:lnTo>
                    <a:pt x="761" y="387"/>
                  </a:lnTo>
                  <a:lnTo>
                    <a:pt x="781" y="383"/>
                  </a:lnTo>
                  <a:lnTo>
                    <a:pt x="803" y="378"/>
                  </a:lnTo>
                  <a:lnTo>
                    <a:pt x="803" y="378"/>
                  </a:lnTo>
                  <a:lnTo>
                    <a:pt x="819" y="377"/>
                  </a:lnTo>
                  <a:lnTo>
                    <a:pt x="836" y="376"/>
                  </a:lnTo>
                  <a:lnTo>
                    <a:pt x="853" y="376"/>
                  </a:lnTo>
                  <a:lnTo>
                    <a:pt x="869" y="374"/>
                  </a:lnTo>
                  <a:lnTo>
                    <a:pt x="869" y="374"/>
                  </a:lnTo>
                  <a:lnTo>
                    <a:pt x="872" y="373"/>
                  </a:lnTo>
                  <a:lnTo>
                    <a:pt x="874" y="372"/>
                  </a:lnTo>
                  <a:lnTo>
                    <a:pt x="877" y="370"/>
                  </a:lnTo>
                  <a:lnTo>
                    <a:pt x="882" y="369"/>
                  </a:lnTo>
                  <a:lnTo>
                    <a:pt x="882" y="369"/>
                  </a:lnTo>
                  <a:lnTo>
                    <a:pt x="913" y="361"/>
                  </a:lnTo>
                  <a:lnTo>
                    <a:pt x="946" y="353"/>
                  </a:lnTo>
                  <a:lnTo>
                    <a:pt x="977" y="345"/>
                  </a:lnTo>
                  <a:lnTo>
                    <a:pt x="1007" y="339"/>
                  </a:lnTo>
                  <a:lnTo>
                    <a:pt x="1007" y="339"/>
                  </a:lnTo>
                  <a:lnTo>
                    <a:pt x="1063" y="330"/>
                  </a:lnTo>
                  <a:lnTo>
                    <a:pt x="1110" y="324"/>
                  </a:lnTo>
                  <a:lnTo>
                    <a:pt x="1110" y="324"/>
                  </a:lnTo>
                  <a:lnTo>
                    <a:pt x="1154" y="318"/>
                  </a:lnTo>
                  <a:lnTo>
                    <a:pt x="1196" y="311"/>
                  </a:lnTo>
                  <a:lnTo>
                    <a:pt x="1238" y="301"/>
                  </a:lnTo>
                  <a:lnTo>
                    <a:pt x="1278" y="291"/>
                  </a:lnTo>
                  <a:lnTo>
                    <a:pt x="1278" y="291"/>
                  </a:lnTo>
                  <a:lnTo>
                    <a:pt x="1282" y="293"/>
                  </a:lnTo>
                  <a:lnTo>
                    <a:pt x="1286" y="294"/>
                  </a:lnTo>
                  <a:lnTo>
                    <a:pt x="1292" y="295"/>
                  </a:lnTo>
                  <a:lnTo>
                    <a:pt x="1297" y="295"/>
                  </a:lnTo>
                  <a:lnTo>
                    <a:pt x="1308" y="294"/>
                  </a:lnTo>
                  <a:lnTo>
                    <a:pt x="1316" y="291"/>
                  </a:lnTo>
                  <a:lnTo>
                    <a:pt x="1316" y="291"/>
                  </a:lnTo>
                  <a:lnTo>
                    <a:pt x="1295" y="282"/>
                  </a:lnTo>
                  <a:lnTo>
                    <a:pt x="1283" y="279"/>
                  </a:lnTo>
                  <a:lnTo>
                    <a:pt x="1277" y="278"/>
                  </a:lnTo>
                  <a:lnTo>
                    <a:pt x="1269" y="278"/>
                  </a:lnTo>
                  <a:lnTo>
                    <a:pt x="1269" y="278"/>
                  </a:lnTo>
                  <a:close/>
                  <a:moveTo>
                    <a:pt x="495" y="536"/>
                  </a:moveTo>
                  <a:lnTo>
                    <a:pt x="495" y="536"/>
                  </a:lnTo>
                  <a:lnTo>
                    <a:pt x="496" y="545"/>
                  </a:lnTo>
                  <a:lnTo>
                    <a:pt x="496" y="556"/>
                  </a:lnTo>
                  <a:lnTo>
                    <a:pt x="495" y="578"/>
                  </a:lnTo>
                  <a:lnTo>
                    <a:pt x="491" y="626"/>
                  </a:lnTo>
                  <a:lnTo>
                    <a:pt x="489" y="651"/>
                  </a:lnTo>
                  <a:lnTo>
                    <a:pt x="490" y="677"/>
                  </a:lnTo>
                  <a:lnTo>
                    <a:pt x="491" y="690"/>
                  </a:lnTo>
                  <a:lnTo>
                    <a:pt x="493" y="703"/>
                  </a:lnTo>
                  <a:lnTo>
                    <a:pt x="495" y="715"/>
                  </a:lnTo>
                  <a:lnTo>
                    <a:pt x="499" y="727"/>
                  </a:lnTo>
                  <a:lnTo>
                    <a:pt x="499" y="727"/>
                  </a:lnTo>
                  <a:lnTo>
                    <a:pt x="515" y="731"/>
                  </a:lnTo>
                  <a:lnTo>
                    <a:pt x="533" y="732"/>
                  </a:lnTo>
                  <a:lnTo>
                    <a:pt x="550" y="732"/>
                  </a:lnTo>
                  <a:lnTo>
                    <a:pt x="568" y="731"/>
                  </a:lnTo>
                  <a:lnTo>
                    <a:pt x="585" y="727"/>
                  </a:lnTo>
                  <a:lnTo>
                    <a:pt x="602" y="724"/>
                  </a:lnTo>
                  <a:lnTo>
                    <a:pt x="619" y="720"/>
                  </a:lnTo>
                  <a:lnTo>
                    <a:pt x="635" y="715"/>
                  </a:lnTo>
                  <a:lnTo>
                    <a:pt x="635" y="715"/>
                  </a:lnTo>
                  <a:lnTo>
                    <a:pt x="642" y="717"/>
                  </a:lnTo>
                  <a:lnTo>
                    <a:pt x="647" y="717"/>
                  </a:lnTo>
                  <a:lnTo>
                    <a:pt x="652" y="717"/>
                  </a:lnTo>
                  <a:lnTo>
                    <a:pt x="658" y="715"/>
                  </a:lnTo>
                  <a:lnTo>
                    <a:pt x="669" y="711"/>
                  </a:lnTo>
                  <a:lnTo>
                    <a:pt x="680" y="708"/>
                  </a:lnTo>
                  <a:lnTo>
                    <a:pt x="680" y="708"/>
                  </a:lnTo>
                  <a:lnTo>
                    <a:pt x="695" y="706"/>
                  </a:lnTo>
                  <a:lnTo>
                    <a:pt x="712" y="705"/>
                  </a:lnTo>
                  <a:lnTo>
                    <a:pt x="746" y="705"/>
                  </a:lnTo>
                  <a:lnTo>
                    <a:pt x="780" y="703"/>
                  </a:lnTo>
                  <a:lnTo>
                    <a:pt x="797" y="702"/>
                  </a:lnTo>
                  <a:lnTo>
                    <a:pt x="812" y="700"/>
                  </a:lnTo>
                  <a:lnTo>
                    <a:pt x="812" y="700"/>
                  </a:lnTo>
                  <a:lnTo>
                    <a:pt x="819" y="698"/>
                  </a:lnTo>
                  <a:lnTo>
                    <a:pt x="825" y="695"/>
                  </a:lnTo>
                  <a:lnTo>
                    <a:pt x="831" y="693"/>
                  </a:lnTo>
                  <a:lnTo>
                    <a:pt x="838" y="691"/>
                  </a:lnTo>
                  <a:lnTo>
                    <a:pt x="838" y="691"/>
                  </a:lnTo>
                  <a:lnTo>
                    <a:pt x="893" y="685"/>
                  </a:lnTo>
                  <a:lnTo>
                    <a:pt x="947" y="679"/>
                  </a:lnTo>
                  <a:lnTo>
                    <a:pt x="947" y="679"/>
                  </a:lnTo>
                  <a:lnTo>
                    <a:pt x="958" y="674"/>
                  </a:lnTo>
                  <a:lnTo>
                    <a:pt x="972" y="671"/>
                  </a:lnTo>
                  <a:lnTo>
                    <a:pt x="985" y="669"/>
                  </a:lnTo>
                  <a:lnTo>
                    <a:pt x="1001" y="666"/>
                  </a:lnTo>
                  <a:lnTo>
                    <a:pt x="1034" y="664"/>
                  </a:lnTo>
                  <a:lnTo>
                    <a:pt x="1064" y="662"/>
                  </a:lnTo>
                  <a:lnTo>
                    <a:pt x="1064" y="662"/>
                  </a:lnTo>
                  <a:lnTo>
                    <a:pt x="1070" y="659"/>
                  </a:lnTo>
                  <a:lnTo>
                    <a:pt x="1076" y="657"/>
                  </a:lnTo>
                  <a:lnTo>
                    <a:pt x="1089" y="654"/>
                  </a:lnTo>
                  <a:lnTo>
                    <a:pt x="1102" y="650"/>
                  </a:lnTo>
                  <a:lnTo>
                    <a:pt x="1116" y="647"/>
                  </a:lnTo>
                  <a:lnTo>
                    <a:pt x="1116" y="647"/>
                  </a:lnTo>
                  <a:lnTo>
                    <a:pt x="1131" y="631"/>
                  </a:lnTo>
                  <a:lnTo>
                    <a:pt x="1146" y="614"/>
                  </a:lnTo>
                  <a:lnTo>
                    <a:pt x="1175" y="581"/>
                  </a:lnTo>
                  <a:lnTo>
                    <a:pt x="1175" y="581"/>
                  </a:lnTo>
                  <a:lnTo>
                    <a:pt x="1187" y="552"/>
                  </a:lnTo>
                  <a:lnTo>
                    <a:pt x="1200" y="525"/>
                  </a:lnTo>
                  <a:lnTo>
                    <a:pt x="1212" y="499"/>
                  </a:lnTo>
                  <a:lnTo>
                    <a:pt x="1226" y="475"/>
                  </a:lnTo>
                  <a:lnTo>
                    <a:pt x="1255" y="424"/>
                  </a:lnTo>
                  <a:lnTo>
                    <a:pt x="1284" y="374"/>
                  </a:lnTo>
                  <a:lnTo>
                    <a:pt x="1284" y="374"/>
                  </a:lnTo>
                  <a:lnTo>
                    <a:pt x="1248" y="378"/>
                  </a:lnTo>
                  <a:lnTo>
                    <a:pt x="1211" y="384"/>
                  </a:lnTo>
                  <a:lnTo>
                    <a:pt x="1176" y="390"/>
                  </a:lnTo>
                  <a:lnTo>
                    <a:pt x="1141" y="397"/>
                  </a:lnTo>
                  <a:lnTo>
                    <a:pt x="1071" y="411"/>
                  </a:lnTo>
                  <a:lnTo>
                    <a:pt x="1004" y="422"/>
                  </a:lnTo>
                  <a:lnTo>
                    <a:pt x="1004" y="422"/>
                  </a:lnTo>
                  <a:lnTo>
                    <a:pt x="952" y="431"/>
                  </a:lnTo>
                  <a:lnTo>
                    <a:pt x="901" y="439"/>
                  </a:lnTo>
                  <a:lnTo>
                    <a:pt x="849" y="448"/>
                  </a:lnTo>
                  <a:lnTo>
                    <a:pt x="825" y="452"/>
                  </a:lnTo>
                  <a:lnTo>
                    <a:pt x="799" y="459"/>
                  </a:lnTo>
                  <a:lnTo>
                    <a:pt x="799" y="459"/>
                  </a:lnTo>
                  <a:lnTo>
                    <a:pt x="782" y="463"/>
                  </a:lnTo>
                  <a:lnTo>
                    <a:pt x="764" y="466"/>
                  </a:lnTo>
                  <a:lnTo>
                    <a:pt x="728" y="471"/>
                  </a:lnTo>
                  <a:lnTo>
                    <a:pt x="692" y="474"/>
                  </a:lnTo>
                  <a:lnTo>
                    <a:pt x="655" y="477"/>
                  </a:lnTo>
                  <a:lnTo>
                    <a:pt x="579" y="480"/>
                  </a:lnTo>
                  <a:lnTo>
                    <a:pt x="540" y="483"/>
                  </a:lnTo>
                  <a:lnTo>
                    <a:pt x="501" y="488"/>
                  </a:lnTo>
                  <a:lnTo>
                    <a:pt x="501" y="488"/>
                  </a:lnTo>
                  <a:lnTo>
                    <a:pt x="503" y="495"/>
                  </a:lnTo>
                  <a:lnTo>
                    <a:pt x="503" y="502"/>
                  </a:lnTo>
                  <a:lnTo>
                    <a:pt x="503" y="509"/>
                  </a:lnTo>
                  <a:lnTo>
                    <a:pt x="500" y="515"/>
                  </a:lnTo>
                  <a:lnTo>
                    <a:pt x="497" y="527"/>
                  </a:lnTo>
                  <a:lnTo>
                    <a:pt x="495" y="536"/>
                  </a:lnTo>
                  <a:lnTo>
                    <a:pt x="495" y="536"/>
                  </a:lnTo>
                  <a:close/>
                  <a:moveTo>
                    <a:pt x="999" y="1743"/>
                  </a:moveTo>
                  <a:lnTo>
                    <a:pt x="999" y="1743"/>
                  </a:lnTo>
                  <a:lnTo>
                    <a:pt x="1000" y="1746"/>
                  </a:lnTo>
                  <a:lnTo>
                    <a:pt x="1003" y="1749"/>
                  </a:lnTo>
                  <a:lnTo>
                    <a:pt x="1009" y="1753"/>
                  </a:lnTo>
                  <a:lnTo>
                    <a:pt x="1018" y="1756"/>
                  </a:lnTo>
                  <a:lnTo>
                    <a:pt x="1027" y="1759"/>
                  </a:lnTo>
                  <a:lnTo>
                    <a:pt x="1038" y="1759"/>
                  </a:lnTo>
                  <a:lnTo>
                    <a:pt x="1050" y="1759"/>
                  </a:lnTo>
                  <a:lnTo>
                    <a:pt x="1063" y="1758"/>
                  </a:lnTo>
                  <a:lnTo>
                    <a:pt x="1075" y="1755"/>
                  </a:lnTo>
                  <a:lnTo>
                    <a:pt x="1088" y="1752"/>
                  </a:lnTo>
                  <a:lnTo>
                    <a:pt x="1101" y="1749"/>
                  </a:lnTo>
                  <a:lnTo>
                    <a:pt x="1112" y="1745"/>
                  </a:lnTo>
                  <a:lnTo>
                    <a:pt x="1122" y="1740"/>
                  </a:lnTo>
                  <a:lnTo>
                    <a:pt x="1131" y="1736"/>
                  </a:lnTo>
                  <a:lnTo>
                    <a:pt x="1139" y="1731"/>
                  </a:lnTo>
                  <a:lnTo>
                    <a:pt x="1144" y="1726"/>
                  </a:lnTo>
                  <a:lnTo>
                    <a:pt x="1146" y="1722"/>
                  </a:lnTo>
                  <a:lnTo>
                    <a:pt x="1146" y="1722"/>
                  </a:lnTo>
                  <a:lnTo>
                    <a:pt x="1146" y="1716"/>
                  </a:lnTo>
                  <a:lnTo>
                    <a:pt x="1145" y="1709"/>
                  </a:lnTo>
                  <a:lnTo>
                    <a:pt x="1142" y="1705"/>
                  </a:lnTo>
                  <a:lnTo>
                    <a:pt x="1137" y="1701"/>
                  </a:lnTo>
                  <a:lnTo>
                    <a:pt x="1127" y="1694"/>
                  </a:lnTo>
                  <a:lnTo>
                    <a:pt x="1121" y="1690"/>
                  </a:lnTo>
                  <a:lnTo>
                    <a:pt x="1116" y="1687"/>
                  </a:lnTo>
                  <a:lnTo>
                    <a:pt x="1116" y="1687"/>
                  </a:lnTo>
                  <a:lnTo>
                    <a:pt x="1118" y="1694"/>
                  </a:lnTo>
                  <a:lnTo>
                    <a:pt x="1118" y="1701"/>
                  </a:lnTo>
                  <a:lnTo>
                    <a:pt x="1116" y="1707"/>
                  </a:lnTo>
                  <a:lnTo>
                    <a:pt x="1114" y="1713"/>
                  </a:lnTo>
                  <a:lnTo>
                    <a:pt x="1110" y="1717"/>
                  </a:lnTo>
                  <a:lnTo>
                    <a:pt x="1104" y="1721"/>
                  </a:lnTo>
                  <a:lnTo>
                    <a:pt x="1098" y="1723"/>
                  </a:lnTo>
                  <a:lnTo>
                    <a:pt x="1090" y="1725"/>
                  </a:lnTo>
                  <a:lnTo>
                    <a:pt x="1083" y="1728"/>
                  </a:lnTo>
                  <a:lnTo>
                    <a:pt x="1075" y="1729"/>
                  </a:lnTo>
                  <a:lnTo>
                    <a:pt x="1068" y="1729"/>
                  </a:lnTo>
                  <a:lnTo>
                    <a:pt x="1060" y="1728"/>
                  </a:lnTo>
                  <a:lnTo>
                    <a:pt x="1053" y="1726"/>
                  </a:lnTo>
                  <a:lnTo>
                    <a:pt x="1046" y="1725"/>
                  </a:lnTo>
                  <a:lnTo>
                    <a:pt x="1040" y="1723"/>
                  </a:lnTo>
                  <a:lnTo>
                    <a:pt x="1035" y="1720"/>
                  </a:lnTo>
                  <a:lnTo>
                    <a:pt x="1035" y="1720"/>
                  </a:lnTo>
                  <a:lnTo>
                    <a:pt x="1033" y="1716"/>
                  </a:lnTo>
                  <a:lnTo>
                    <a:pt x="1031" y="1711"/>
                  </a:lnTo>
                  <a:lnTo>
                    <a:pt x="1033" y="1707"/>
                  </a:lnTo>
                  <a:lnTo>
                    <a:pt x="1034" y="1703"/>
                  </a:lnTo>
                  <a:lnTo>
                    <a:pt x="1037" y="1695"/>
                  </a:lnTo>
                  <a:lnTo>
                    <a:pt x="1037" y="1693"/>
                  </a:lnTo>
                  <a:lnTo>
                    <a:pt x="1037" y="1690"/>
                  </a:lnTo>
                  <a:lnTo>
                    <a:pt x="1037" y="1690"/>
                  </a:lnTo>
                  <a:lnTo>
                    <a:pt x="1023" y="1695"/>
                  </a:lnTo>
                  <a:lnTo>
                    <a:pt x="1009" y="1699"/>
                  </a:lnTo>
                  <a:lnTo>
                    <a:pt x="1009" y="1699"/>
                  </a:lnTo>
                  <a:lnTo>
                    <a:pt x="1003" y="1711"/>
                  </a:lnTo>
                  <a:lnTo>
                    <a:pt x="998" y="1722"/>
                  </a:lnTo>
                  <a:lnTo>
                    <a:pt x="997" y="1728"/>
                  </a:lnTo>
                  <a:lnTo>
                    <a:pt x="997" y="1733"/>
                  </a:lnTo>
                  <a:lnTo>
                    <a:pt x="997" y="1738"/>
                  </a:lnTo>
                  <a:lnTo>
                    <a:pt x="999" y="1743"/>
                  </a:lnTo>
                  <a:lnTo>
                    <a:pt x="999" y="1743"/>
                  </a:lnTo>
                  <a:close/>
                  <a:moveTo>
                    <a:pt x="1098" y="1143"/>
                  </a:moveTo>
                  <a:lnTo>
                    <a:pt x="1098" y="1143"/>
                  </a:lnTo>
                  <a:lnTo>
                    <a:pt x="1097" y="1113"/>
                  </a:lnTo>
                  <a:lnTo>
                    <a:pt x="1098" y="1084"/>
                  </a:lnTo>
                  <a:lnTo>
                    <a:pt x="1102" y="1025"/>
                  </a:lnTo>
                  <a:lnTo>
                    <a:pt x="1102" y="1025"/>
                  </a:lnTo>
                  <a:lnTo>
                    <a:pt x="1102" y="997"/>
                  </a:lnTo>
                  <a:lnTo>
                    <a:pt x="1103" y="968"/>
                  </a:lnTo>
                  <a:lnTo>
                    <a:pt x="1102" y="913"/>
                  </a:lnTo>
                  <a:lnTo>
                    <a:pt x="1101" y="857"/>
                  </a:lnTo>
                  <a:lnTo>
                    <a:pt x="1102" y="802"/>
                  </a:lnTo>
                  <a:lnTo>
                    <a:pt x="1102" y="802"/>
                  </a:lnTo>
                  <a:lnTo>
                    <a:pt x="1103" y="770"/>
                  </a:lnTo>
                  <a:lnTo>
                    <a:pt x="1103" y="739"/>
                  </a:lnTo>
                  <a:lnTo>
                    <a:pt x="1103" y="707"/>
                  </a:lnTo>
                  <a:lnTo>
                    <a:pt x="1101" y="691"/>
                  </a:lnTo>
                  <a:lnTo>
                    <a:pt x="1100" y="675"/>
                  </a:lnTo>
                  <a:lnTo>
                    <a:pt x="1100" y="675"/>
                  </a:lnTo>
                  <a:lnTo>
                    <a:pt x="1078" y="681"/>
                  </a:lnTo>
                  <a:lnTo>
                    <a:pt x="1054" y="688"/>
                  </a:lnTo>
                  <a:lnTo>
                    <a:pt x="1054" y="688"/>
                  </a:lnTo>
                  <a:lnTo>
                    <a:pt x="1055" y="735"/>
                  </a:lnTo>
                  <a:lnTo>
                    <a:pt x="1057" y="786"/>
                  </a:lnTo>
                  <a:lnTo>
                    <a:pt x="1057" y="893"/>
                  </a:lnTo>
                  <a:lnTo>
                    <a:pt x="1056" y="1003"/>
                  </a:lnTo>
                  <a:lnTo>
                    <a:pt x="1054" y="1111"/>
                  </a:lnTo>
                  <a:lnTo>
                    <a:pt x="1054" y="1111"/>
                  </a:lnTo>
                  <a:lnTo>
                    <a:pt x="1053" y="1139"/>
                  </a:lnTo>
                  <a:lnTo>
                    <a:pt x="1053" y="1165"/>
                  </a:lnTo>
                  <a:lnTo>
                    <a:pt x="1054" y="1218"/>
                  </a:lnTo>
                  <a:lnTo>
                    <a:pt x="1054" y="1218"/>
                  </a:lnTo>
                  <a:lnTo>
                    <a:pt x="1052" y="1247"/>
                  </a:lnTo>
                  <a:lnTo>
                    <a:pt x="1050" y="1276"/>
                  </a:lnTo>
                  <a:lnTo>
                    <a:pt x="1048" y="1304"/>
                  </a:lnTo>
                  <a:lnTo>
                    <a:pt x="1048" y="1331"/>
                  </a:lnTo>
                  <a:lnTo>
                    <a:pt x="1048" y="1331"/>
                  </a:lnTo>
                  <a:lnTo>
                    <a:pt x="1049" y="1352"/>
                  </a:lnTo>
                  <a:lnTo>
                    <a:pt x="1050" y="1372"/>
                  </a:lnTo>
                  <a:lnTo>
                    <a:pt x="1052" y="1391"/>
                  </a:lnTo>
                  <a:lnTo>
                    <a:pt x="1054" y="1412"/>
                  </a:lnTo>
                  <a:lnTo>
                    <a:pt x="1054" y="1412"/>
                  </a:lnTo>
                  <a:lnTo>
                    <a:pt x="1055" y="1474"/>
                  </a:lnTo>
                  <a:lnTo>
                    <a:pt x="1056" y="1535"/>
                  </a:lnTo>
                  <a:lnTo>
                    <a:pt x="1056" y="1596"/>
                  </a:lnTo>
                  <a:lnTo>
                    <a:pt x="1055" y="1626"/>
                  </a:lnTo>
                  <a:lnTo>
                    <a:pt x="1054" y="1657"/>
                  </a:lnTo>
                  <a:lnTo>
                    <a:pt x="1054" y="1657"/>
                  </a:lnTo>
                  <a:lnTo>
                    <a:pt x="1067" y="1656"/>
                  </a:lnTo>
                  <a:lnTo>
                    <a:pt x="1080" y="1654"/>
                  </a:lnTo>
                  <a:lnTo>
                    <a:pt x="1091" y="1650"/>
                  </a:lnTo>
                  <a:lnTo>
                    <a:pt x="1102" y="1646"/>
                  </a:lnTo>
                  <a:lnTo>
                    <a:pt x="1102" y="1646"/>
                  </a:lnTo>
                  <a:lnTo>
                    <a:pt x="1099" y="1583"/>
                  </a:lnTo>
                  <a:lnTo>
                    <a:pt x="1098" y="1520"/>
                  </a:lnTo>
                  <a:lnTo>
                    <a:pt x="1098" y="1457"/>
                  </a:lnTo>
                  <a:lnTo>
                    <a:pt x="1099" y="1393"/>
                  </a:lnTo>
                  <a:lnTo>
                    <a:pt x="1100" y="1267"/>
                  </a:lnTo>
                  <a:lnTo>
                    <a:pt x="1100" y="1205"/>
                  </a:lnTo>
                  <a:lnTo>
                    <a:pt x="1098" y="1143"/>
                  </a:lnTo>
                  <a:lnTo>
                    <a:pt x="1098" y="1143"/>
                  </a:lnTo>
                  <a:close/>
                  <a:moveTo>
                    <a:pt x="1052" y="1674"/>
                  </a:moveTo>
                  <a:lnTo>
                    <a:pt x="1052" y="1674"/>
                  </a:lnTo>
                  <a:lnTo>
                    <a:pt x="1053" y="1676"/>
                  </a:lnTo>
                  <a:lnTo>
                    <a:pt x="1056" y="1677"/>
                  </a:lnTo>
                  <a:lnTo>
                    <a:pt x="1063" y="1679"/>
                  </a:lnTo>
                  <a:lnTo>
                    <a:pt x="1065" y="1682"/>
                  </a:lnTo>
                  <a:lnTo>
                    <a:pt x="1067" y="1684"/>
                  </a:lnTo>
                  <a:lnTo>
                    <a:pt x="1068" y="1686"/>
                  </a:lnTo>
                  <a:lnTo>
                    <a:pt x="1068" y="1690"/>
                  </a:lnTo>
                  <a:lnTo>
                    <a:pt x="1068" y="1690"/>
                  </a:lnTo>
                  <a:lnTo>
                    <a:pt x="1064" y="1691"/>
                  </a:lnTo>
                  <a:lnTo>
                    <a:pt x="1059" y="1690"/>
                  </a:lnTo>
                  <a:lnTo>
                    <a:pt x="1052" y="1689"/>
                  </a:lnTo>
                  <a:lnTo>
                    <a:pt x="1052" y="1689"/>
                  </a:lnTo>
                  <a:lnTo>
                    <a:pt x="1051" y="1700"/>
                  </a:lnTo>
                  <a:lnTo>
                    <a:pt x="1052" y="1705"/>
                  </a:lnTo>
                  <a:lnTo>
                    <a:pt x="1053" y="1707"/>
                  </a:lnTo>
                  <a:lnTo>
                    <a:pt x="1054" y="1709"/>
                  </a:lnTo>
                  <a:lnTo>
                    <a:pt x="1054" y="1709"/>
                  </a:lnTo>
                  <a:lnTo>
                    <a:pt x="1064" y="1709"/>
                  </a:lnTo>
                  <a:lnTo>
                    <a:pt x="1075" y="1710"/>
                  </a:lnTo>
                  <a:lnTo>
                    <a:pt x="1081" y="1710"/>
                  </a:lnTo>
                  <a:lnTo>
                    <a:pt x="1086" y="1710"/>
                  </a:lnTo>
                  <a:lnTo>
                    <a:pt x="1090" y="1708"/>
                  </a:lnTo>
                  <a:lnTo>
                    <a:pt x="1096" y="1705"/>
                  </a:lnTo>
                  <a:lnTo>
                    <a:pt x="1096" y="1705"/>
                  </a:lnTo>
                  <a:lnTo>
                    <a:pt x="1099" y="1686"/>
                  </a:lnTo>
                  <a:lnTo>
                    <a:pt x="1100" y="1677"/>
                  </a:lnTo>
                  <a:lnTo>
                    <a:pt x="1100" y="1665"/>
                  </a:lnTo>
                  <a:lnTo>
                    <a:pt x="1100" y="1665"/>
                  </a:lnTo>
                  <a:lnTo>
                    <a:pt x="1086" y="1668"/>
                  </a:lnTo>
                  <a:lnTo>
                    <a:pt x="1073" y="1669"/>
                  </a:lnTo>
                  <a:lnTo>
                    <a:pt x="1060" y="1670"/>
                  </a:lnTo>
                  <a:lnTo>
                    <a:pt x="1056" y="1672"/>
                  </a:lnTo>
                  <a:lnTo>
                    <a:pt x="1052" y="1674"/>
                  </a:lnTo>
                  <a:lnTo>
                    <a:pt x="1052" y="1674"/>
                  </a:lnTo>
                  <a:close/>
                  <a:moveTo>
                    <a:pt x="999" y="1235"/>
                  </a:moveTo>
                  <a:lnTo>
                    <a:pt x="999" y="1235"/>
                  </a:lnTo>
                  <a:lnTo>
                    <a:pt x="1013" y="1240"/>
                  </a:lnTo>
                  <a:lnTo>
                    <a:pt x="1022" y="1244"/>
                  </a:lnTo>
                  <a:lnTo>
                    <a:pt x="1033" y="1246"/>
                  </a:lnTo>
                  <a:lnTo>
                    <a:pt x="1033" y="1246"/>
                  </a:lnTo>
                  <a:lnTo>
                    <a:pt x="1034" y="1190"/>
                  </a:lnTo>
                  <a:lnTo>
                    <a:pt x="1036" y="1134"/>
                  </a:lnTo>
                  <a:lnTo>
                    <a:pt x="1041" y="1021"/>
                  </a:lnTo>
                  <a:lnTo>
                    <a:pt x="1042" y="965"/>
                  </a:lnTo>
                  <a:lnTo>
                    <a:pt x="1042" y="911"/>
                  </a:lnTo>
                  <a:lnTo>
                    <a:pt x="1041" y="859"/>
                  </a:lnTo>
                  <a:lnTo>
                    <a:pt x="1039" y="833"/>
                  </a:lnTo>
                  <a:lnTo>
                    <a:pt x="1037" y="809"/>
                  </a:lnTo>
                  <a:lnTo>
                    <a:pt x="1037" y="809"/>
                  </a:lnTo>
                  <a:lnTo>
                    <a:pt x="1034" y="863"/>
                  </a:lnTo>
                  <a:lnTo>
                    <a:pt x="1028" y="918"/>
                  </a:lnTo>
                  <a:lnTo>
                    <a:pt x="1018" y="1023"/>
                  </a:lnTo>
                  <a:lnTo>
                    <a:pt x="1007" y="1129"/>
                  </a:lnTo>
                  <a:lnTo>
                    <a:pt x="1003" y="1181"/>
                  </a:lnTo>
                  <a:lnTo>
                    <a:pt x="999" y="1235"/>
                  </a:lnTo>
                  <a:lnTo>
                    <a:pt x="999" y="1235"/>
                  </a:lnTo>
                  <a:close/>
                  <a:moveTo>
                    <a:pt x="775" y="1189"/>
                  </a:moveTo>
                  <a:lnTo>
                    <a:pt x="775" y="1189"/>
                  </a:lnTo>
                  <a:lnTo>
                    <a:pt x="775" y="1181"/>
                  </a:lnTo>
                  <a:lnTo>
                    <a:pt x="773" y="1174"/>
                  </a:lnTo>
                  <a:lnTo>
                    <a:pt x="771" y="1169"/>
                  </a:lnTo>
                  <a:lnTo>
                    <a:pt x="768" y="1163"/>
                  </a:lnTo>
                  <a:lnTo>
                    <a:pt x="764" y="1159"/>
                  </a:lnTo>
                  <a:lnTo>
                    <a:pt x="760" y="1156"/>
                  </a:lnTo>
                  <a:lnTo>
                    <a:pt x="753" y="1153"/>
                  </a:lnTo>
                  <a:lnTo>
                    <a:pt x="747" y="1151"/>
                  </a:lnTo>
                  <a:lnTo>
                    <a:pt x="747" y="1151"/>
                  </a:lnTo>
                  <a:lnTo>
                    <a:pt x="745" y="1158"/>
                  </a:lnTo>
                  <a:lnTo>
                    <a:pt x="742" y="1162"/>
                  </a:lnTo>
                  <a:lnTo>
                    <a:pt x="738" y="1166"/>
                  </a:lnTo>
                  <a:lnTo>
                    <a:pt x="734" y="1170"/>
                  </a:lnTo>
                  <a:lnTo>
                    <a:pt x="730" y="1172"/>
                  </a:lnTo>
                  <a:lnTo>
                    <a:pt x="724" y="1173"/>
                  </a:lnTo>
                  <a:lnTo>
                    <a:pt x="719" y="1173"/>
                  </a:lnTo>
                  <a:lnTo>
                    <a:pt x="712" y="1173"/>
                  </a:lnTo>
                  <a:lnTo>
                    <a:pt x="707" y="1172"/>
                  </a:lnTo>
                  <a:lnTo>
                    <a:pt x="702" y="1170"/>
                  </a:lnTo>
                  <a:lnTo>
                    <a:pt x="691" y="1164"/>
                  </a:lnTo>
                  <a:lnTo>
                    <a:pt x="687" y="1161"/>
                  </a:lnTo>
                  <a:lnTo>
                    <a:pt x="682" y="1158"/>
                  </a:lnTo>
                  <a:lnTo>
                    <a:pt x="678" y="1154"/>
                  </a:lnTo>
                  <a:lnTo>
                    <a:pt x="676" y="1149"/>
                  </a:lnTo>
                  <a:lnTo>
                    <a:pt x="676" y="1149"/>
                  </a:lnTo>
                  <a:lnTo>
                    <a:pt x="672" y="1153"/>
                  </a:lnTo>
                  <a:lnTo>
                    <a:pt x="669" y="1157"/>
                  </a:lnTo>
                  <a:lnTo>
                    <a:pt x="666" y="1161"/>
                  </a:lnTo>
                  <a:lnTo>
                    <a:pt x="664" y="1166"/>
                  </a:lnTo>
                  <a:lnTo>
                    <a:pt x="664" y="1172"/>
                  </a:lnTo>
                  <a:lnTo>
                    <a:pt x="664" y="1177"/>
                  </a:lnTo>
                  <a:lnTo>
                    <a:pt x="665" y="1189"/>
                  </a:lnTo>
                  <a:lnTo>
                    <a:pt x="665" y="1189"/>
                  </a:lnTo>
                  <a:lnTo>
                    <a:pt x="676" y="1191"/>
                  </a:lnTo>
                  <a:lnTo>
                    <a:pt x="690" y="1195"/>
                  </a:lnTo>
                  <a:lnTo>
                    <a:pt x="705" y="1199"/>
                  </a:lnTo>
                  <a:lnTo>
                    <a:pt x="720" y="1202"/>
                  </a:lnTo>
                  <a:lnTo>
                    <a:pt x="736" y="1203"/>
                  </a:lnTo>
                  <a:lnTo>
                    <a:pt x="743" y="1203"/>
                  </a:lnTo>
                  <a:lnTo>
                    <a:pt x="751" y="1202"/>
                  </a:lnTo>
                  <a:lnTo>
                    <a:pt x="757" y="1200"/>
                  </a:lnTo>
                  <a:lnTo>
                    <a:pt x="764" y="1198"/>
                  </a:lnTo>
                  <a:lnTo>
                    <a:pt x="769" y="1194"/>
                  </a:lnTo>
                  <a:lnTo>
                    <a:pt x="775" y="1189"/>
                  </a:lnTo>
                  <a:lnTo>
                    <a:pt x="775" y="1189"/>
                  </a:lnTo>
                  <a:close/>
                  <a:moveTo>
                    <a:pt x="735" y="732"/>
                  </a:moveTo>
                  <a:lnTo>
                    <a:pt x="735" y="732"/>
                  </a:lnTo>
                  <a:lnTo>
                    <a:pt x="723" y="731"/>
                  </a:lnTo>
                  <a:lnTo>
                    <a:pt x="715" y="730"/>
                  </a:lnTo>
                  <a:lnTo>
                    <a:pt x="706" y="731"/>
                  </a:lnTo>
                  <a:lnTo>
                    <a:pt x="696" y="732"/>
                  </a:lnTo>
                  <a:lnTo>
                    <a:pt x="696" y="732"/>
                  </a:lnTo>
                  <a:lnTo>
                    <a:pt x="695" y="754"/>
                  </a:lnTo>
                  <a:lnTo>
                    <a:pt x="693" y="779"/>
                  </a:lnTo>
                  <a:lnTo>
                    <a:pt x="692" y="828"/>
                  </a:lnTo>
                  <a:lnTo>
                    <a:pt x="693" y="878"/>
                  </a:lnTo>
                  <a:lnTo>
                    <a:pt x="694" y="930"/>
                  </a:lnTo>
                  <a:lnTo>
                    <a:pt x="697" y="1033"/>
                  </a:lnTo>
                  <a:lnTo>
                    <a:pt x="697" y="1083"/>
                  </a:lnTo>
                  <a:lnTo>
                    <a:pt x="696" y="1130"/>
                  </a:lnTo>
                  <a:lnTo>
                    <a:pt x="696" y="1130"/>
                  </a:lnTo>
                  <a:lnTo>
                    <a:pt x="708" y="1129"/>
                  </a:lnTo>
                  <a:lnTo>
                    <a:pt x="718" y="1128"/>
                  </a:lnTo>
                  <a:lnTo>
                    <a:pt x="726" y="1125"/>
                  </a:lnTo>
                  <a:lnTo>
                    <a:pt x="733" y="1122"/>
                  </a:lnTo>
                  <a:lnTo>
                    <a:pt x="733" y="1122"/>
                  </a:lnTo>
                  <a:lnTo>
                    <a:pt x="735" y="1070"/>
                  </a:lnTo>
                  <a:lnTo>
                    <a:pt x="737" y="1022"/>
                  </a:lnTo>
                  <a:lnTo>
                    <a:pt x="737" y="975"/>
                  </a:lnTo>
                  <a:lnTo>
                    <a:pt x="738" y="930"/>
                  </a:lnTo>
                  <a:lnTo>
                    <a:pt x="737" y="836"/>
                  </a:lnTo>
                  <a:lnTo>
                    <a:pt x="735" y="732"/>
                  </a:lnTo>
                  <a:lnTo>
                    <a:pt x="735" y="732"/>
                  </a:lnTo>
                  <a:close/>
                  <a:moveTo>
                    <a:pt x="698" y="1149"/>
                  </a:moveTo>
                  <a:lnTo>
                    <a:pt x="698" y="1149"/>
                  </a:lnTo>
                  <a:lnTo>
                    <a:pt x="701" y="1151"/>
                  </a:lnTo>
                  <a:lnTo>
                    <a:pt x="704" y="1154"/>
                  </a:lnTo>
                  <a:lnTo>
                    <a:pt x="711" y="1157"/>
                  </a:lnTo>
                  <a:lnTo>
                    <a:pt x="716" y="1157"/>
                  </a:lnTo>
                  <a:lnTo>
                    <a:pt x="720" y="1158"/>
                  </a:lnTo>
                  <a:lnTo>
                    <a:pt x="724" y="1157"/>
                  </a:lnTo>
                  <a:lnTo>
                    <a:pt x="728" y="1156"/>
                  </a:lnTo>
                  <a:lnTo>
                    <a:pt x="728" y="1156"/>
                  </a:lnTo>
                  <a:lnTo>
                    <a:pt x="728" y="1153"/>
                  </a:lnTo>
                  <a:lnTo>
                    <a:pt x="730" y="1150"/>
                  </a:lnTo>
                  <a:lnTo>
                    <a:pt x="731" y="1148"/>
                  </a:lnTo>
                  <a:lnTo>
                    <a:pt x="731" y="1145"/>
                  </a:lnTo>
                  <a:lnTo>
                    <a:pt x="731" y="1145"/>
                  </a:lnTo>
                  <a:lnTo>
                    <a:pt x="723" y="1143"/>
                  </a:lnTo>
                  <a:lnTo>
                    <a:pt x="715" y="1142"/>
                  </a:lnTo>
                  <a:lnTo>
                    <a:pt x="710" y="1143"/>
                  </a:lnTo>
                  <a:lnTo>
                    <a:pt x="706" y="1144"/>
                  </a:lnTo>
                  <a:lnTo>
                    <a:pt x="702" y="1146"/>
                  </a:lnTo>
                  <a:lnTo>
                    <a:pt x="698" y="1149"/>
                  </a:lnTo>
                  <a:lnTo>
                    <a:pt x="698" y="1149"/>
                  </a:lnTo>
                  <a:close/>
                  <a:moveTo>
                    <a:pt x="438" y="1842"/>
                  </a:moveTo>
                  <a:lnTo>
                    <a:pt x="438" y="1842"/>
                  </a:lnTo>
                  <a:lnTo>
                    <a:pt x="437" y="1838"/>
                  </a:lnTo>
                  <a:lnTo>
                    <a:pt x="436" y="1836"/>
                  </a:lnTo>
                  <a:lnTo>
                    <a:pt x="434" y="1834"/>
                  </a:lnTo>
                  <a:lnTo>
                    <a:pt x="431" y="1832"/>
                  </a:lnTo>
                  <a:lnTo>
                    <a:pt x="424" y="1831"/>
                  </a:lnTo>
                  <a:lnTo>
                    <a:pt x="418" y="1834"/>
                  </a:lnTo>
                  <a:lnTo>
                    <a:pt x="418" y="1834"/>
                  </a:lnTo>
                  <a:lnTo>
                    <a:pt x="416" y="1837"/>
                  </a:lnTo>
                  <a:lnTo>
                    <a:pt x="415" y="1840"/>
                  </a:lnTo>
                  <a:lnTo>
                    <a:pt x="414" y="1847"/>
                  </a:lnTo>
                  <a:lnTo>
                    <a:pt x="416" y="1854"/>
                  </a:lnTo>
                  <a:lnTo>
                    <a:pt x="420" y="1860"/>
                  </a:lnTo>
                  <a:lnTo>
                    <a:pt x="420" y="1860"/>
                  </a:lnTo>
                  <a:lnTo>
                    <a:pt x="427" y="1860"/>
                  </a:lnTo>
                  <a:lnTo>
                    <a:pt x="432" y="1862"/>
                  </a:lnTo>
                  <a:lnTo>
                    <a:pt x="437" y="1865"/>
                  </a:lnTo>
                  <a:lnTo>
                    <a:pt x="443" y="1868"/>
                  </a:lnTo>
                  <a:lnTo>
                    <a:pt x="452" y="1874"/>
                  </a:lnTo>
                  <a:lnTo>
                    <a:pt x="458" y="1877"/>
                  </a:lnTo>
                  <a:lnTo>
                    <a:pt x="464" y="1880"/>
                  </a:lnTo>
                  <a:lnTo>
                    <a:pt x="464" y="1880"/>
                  </a:lnTo>
                  <a:lnTo>
                    <a:pt x="477" y="1882"/>
                  </a:lnTo>
                  <a:lnTo>
                    <a:pt x="490" y="1882"/>
                  </a:lnTo>
                  <a:lnTo>
                    <a:pt x="503" y="1881"/>
                  </a:lnTo>
                  <a:lnTo>
                    <a:pt x="514" y="1877"/>
                  </a:lnTo>
                  <a:lnTo>
                    <a:pt x="527" y="1873"/>
                  </a:lnTo>
                  <a:lnTo>
                    <a:pt x="539" y="1869"/>
                  </a:lnTo>
                  <a:lnTo>
                    <a:pt x="563" y="1860"/>
                  </a:lnTo>
                  <a:lnTo>
                    <a:pt x="563" y="1860"/>
                  </a:lnTo>
                  <a:lnTo>
                    <a:pt x="565" y="1855"/>
                  </a:lnTo>
                  <a:lnTo>
                    <a:pt x="565" y="1851"/>
                  </a:lnTo>
                  <a:lnTo>
                    <a:pt x="564" y="1847"/>
                  </a:lnTo>
                  <a:lnTo>
                    <a:pt x="560" y="1844"/>
                  </a:lnTo>
                  <a:lnTo>
                    <a:pt x="554" y="1840"/>
                  </a:lnTo>
                  <a:lnTo>
                    <a:pt x="548" y="1836"/>
                  </a:lnTo>
                  <a:lnTo>
                    <a:pt x="548" y="1836"/>
                  </a:lnTo>
                  <a:lnTo>
                    <a:pt x="546" y="1837"/>
                  </a:lnTo>
                  <a:lnTo>
                    <a:pt x="546" y="1840"/>
                  </a:lnTo>
                  <a:lnTo>
                    <a:pt x="545" y="1844"/>
                  </a:lnTo>
                  <a:lnTo>
                    <a:pt x="544" y="1850"/>
                  </a:lnTo>
                  <a:lnTo>
                    <a:pt x="543" y="1851"/>
                  </a:lnTo>
                  <a:lnTo>
                    <a:pt x="541" y="1852"/>
                  </a:lnTo>
                  <a:lnTo>
                    <a:pt x="541" y="1852"/>
                  </a:lnTo>
                  <a:lnTo>
                    <a:pt x="539" y="1853"/>
                  </a:lnTo>
                  <a:lnTo>
                    <a:pt x="536" y="1852"/>
                  </a:lnTo>
                  <a:lnTo>
                    <a:pt x="533" y="1850"/>
                  </a:lnTo>
                  <a:lnTo>
                    <a:pt x="529" y="1844"/>
                  </a:lnTo>
                  <a:lnTo>
                    <a:pt x="529" y="1844"/>
                  </a:lnTo>
                  <a:lnTo>
                    <a:pt x="518" y="1849"/>
                  </a:lnTo>
                  <a:lnTo>
                    <a:pt x="507" y="1852"/>
                  </a:lnTo>
                  <a:lnTo>
                    <a:pt x="495" y="1853"/>
                  </a:lnTo>
                  <a:lnTo>
                    <a:pt x="484" y="1853"/>
                  </a:lnTo>
                  <a:lnTo>
                    <a:pt x="474" y="1851"/>
                  </a:lnTo>
                  <a:lnTo>
                    <a:pt x="462" y="1849"/>
                  </a:lnTo>
                  <a:lnTo>
                    <a:pt x="438" y="1842"/>
                  </a:lnTo>
                  <a:lnTo>
                    <a:pt x="438" y="1842"/>
                  </a:lnTo>
                  <a:close/>
                  <a:moveTo>
                    <a:pt x="521" y="1390"/>
                  </a:moveTo>
                  <a:lnTo>
                    <a:pt x="521" y="1390"/>
                  </a:lnTo>
                  <a:lnTo>
                    <a:pt x="522" y="1351"/>
                  </a:lnTo>
                  <a:lnTo>
                    <a:pt x="525" y="1311"/>
                  </a:lnTo>
                  <a:lnTo>
                    <a:pt x="527" y="1271"/>
                  </a:lnTo>
                  <a:lnTo>
                    <a:pt x="529" y="1231"/>
                  </a:lnTo>
                  <a:lnTo>
                    <a:pt x="529" y="1231"/>
                  </a:lnTo>
                  <a:lnTo>
                    <a:pt x="530" y="1180"/>
                  </a:lnTo>
                  <a:lnTo>
                    <a:pt x="534" y="1131"/>
                  </a:lnTo>
                  <a:lnTo>
                    <a:pt x="537" y="1080"/>
                  </a:lnTo>
                  <a:lnTo>
                    <a:pt x="539" y="1023"/>
                  </a:lnTo>
                  <a:lnTo>
                    <a:pt x="539" y="1023"/>
                  </a:lnTo>
                  <a:lnTo>
                    <a:pt x="541" y="950"/>
                  </a:lnTo>
                  <a:lnTo>
                    <a:pt x="542" y="882"/>
                  </a:lnTo>
                  <a:lnTo>
                    <a:pt x="541" y="759"/>
                  </a:lnTo>
                  <a:lnTo>
                    <a:pt x="541" y="759"/>
                  </a:lnTo>
                  <a:lnTo>
                    <a:pt x="537" y="757"/>
                  </a:lnTo>
                  <a:lnTo>
                    <a:pt x="529" y="757"/>
                  </a:lnTo>
                  <a:lnTo>
                    <a:pt x="512" y="757"/>
                  </a:lnTo>
                  <a:lnTo>
                    <a:pt x="504" y="759"/>
                  </a:lnTo>
                  <a:lnTo>
                    <a:pt x="494" y="757"/>
                  </a:lnTo>
                  <a:lnTo>
                    <a:pt x="485" y="754"/>
                  </a:lnTo>
                  <a:lnTo>
                    <a:pt x="482" y="753"/>
                  </a:lnTo>
                  <a:lnTo>
                    <a:pt x="478" y="750"/>
                  </a:lnTo>
                  <a:lnTo>
                    <a:pt x="478" y="750"/>
                  </a:lnTo>
                  <a:lnTo>
                    <a:pt x="478" y="785"/>
                  </a:lnTo>
                  <a:lnTo>
                    <a:pt x="479" y="817"/>
                  </a:lnTo>
                  <a:lnTo>
                    <a:pt x="482" y="881"/>
                  </a:lnTo>
                  <a:lnTo>
                    <a:pt x="482" y="881"/>
                  </a:lnTo>
                  <a:lnTo>
                    <a:pt x="486" y="990"/>
                  </a:lnTo>
                  <a:lnTo>
                    <a:pt x="486" y="1044"/>
                  </a:lnTo>
                  <a:lnTo>
                    <a:pt x="486" y="1097"/>
                  </a:lnTo>
                  <a:lnTo>
                    <a:pt x="486" y="1097"/>
                  </a:lnTo>
                  <a:lnTo>
                    <a:pt x="485" y="1176"/>
                  </a:lnTo>
                  <a:lnTo>
                    <a:pt x="484" y="1223"/>
                  </a:lnTo>
                  <a:lnTo>
                    <a:pt x="482" y="1268"/>
                  </a:lnTo>
                  <a:lnTo>
                    <a:pt x="482" y="1268"/>
                  </a:lnTo>
                  <a:lnTo>
                    <a:pt x="480" y="1300"/>
                  </a:lnTo>
                  <a:lnTo>
                    <a:pt x="477" y="1331"/>
                  </a:lnTo>
                  <a:lnTo>
                    <a:pt x="475" y="1362"/>
                  </a:lnTo>
                  <a:lnTo>
                    <a:pt x="474" y="1377"/>
                  </a:lnTo>
                  <a:lnTo>
                    <a:pt x="475" y="1392"/>
                  </a:lnTo>
                  <a:lnTo>
                    <a:pt x="475" y="1392"/>
                  </a:lnTo>
                  <a:lnTo>
                    <a:pt x="475" y="1432"/>
                  </a:lnTo>
                  <a:lnTo>
                    <a:pt x="473" y="1471"/>
                  </a:lnTo>
                  <a:lnTo>
                    <a:pt x="471" y="1510"/>
                  </a:lnTo>
                  <a:lnTo>
                    <a:pt x="471" y="1531"/>
                  </a:lnTo>
                  <a:lnTo>
                    <a:pt x="473" y="1550"/>
                  </a:lnTo>
                  <a:lnTo>
                    <a:pt x="473" y="1550"/>
                  </a:lnTo>
                  <a:lnTo>
                    <a:pt x="473" y="1578"/>
                  </a:lnTo>
                  <a:lnTo>
                    <a:pt x="471" y="1605"/>
                  </a:lnTo>
                  <a:lnTo>
                    <a:pt x="466" y="1661"/>
                  </a:lnTo>
                  <a:lnTo>
                    <a:pt x="464" y="1689"/>
                  </a:lnTo>
                  <a:lnTo>
                    <a:pt x="462" y="1716"/>
                  </a:lnTo>
                  <a:lnTo>
                    <a:pt x="461" y="1743"/>
                  </a:lnTo>
                  <a:lnTo>
                    <a:pt x="462" y="1768"/>
                  </a:lnTo>
                  <a:lnTo>
                    <a:pt x="462" y="1768"/>
                  </a:lnTo>
                  <a:lnTo>
                    <a:pt x="478" y="1771"/>
                  </a:lnTo>
                  <a:lnTo>
                    <a:pt x="486" y="1773"/>
                  </a:lnTo>
                  <a:lnTo>
                    <a:pt x="494" y="1773"/>
                  </a:lnTo>
                  <a:lnTo>
                    <a:pt x="501" y="1771"/>
                  </a:lnTo>
                  <a:lnTo>
                    <a:pt x="510" y="1768"/>
                  </a:lnTo>
                  <a:lnTo>
                    <a:pt x="518" y="1765"/>
                  </a:lnTo>
                  <a:lnTo>
                    <a:pt x="525" y="1760"/>
                  </a:lnTo>
                  <a:lnTo>
                    <a:pt x="525" y="1760"/>
                  </a:lnTo>
                  <a:lnTo>
                    <a:pt x="523" y="1663"/>
                  </a:lnTo>
                  <a:lnTo>
                    <a:pt x="521" y="1569"/>
                  </a:lnTo>
                  <a:lnTo>
                    <a:pt x="520" y="1479"/>
                  </a:lnTo>
                  <a:lnTo>
                    <a:pt x="520" y="1434"/>
                  </a:lnTo>
                  <a:lnTo>
                    <a:pt x="521" y="1390"/>
                  </a:lnTo>
                  <a:lnTo>
                    <a:pt x="521" y="1390"/>
                  </a:lnTo>
                  <a:close/>
                  <a:moveTo>
                    <a:pt x="525" y="1785"/>
                  </a:moveTo>
                  <a:lnTo>
                    <a:pt x="525" y="1785"/>
                  </a:lnTo>
                  <a:lnTo>
                    <a:pt x="510" y="1789"/>
                  </a:lnTo>
                  <a:lnTo>
                    <a:pt x="495" y="1792"/>
                  </a:lnTo>
                  <a:lnTo>
                    <a:pt x="488" y="1792"/>
                  </a:lnTo>
                  <a:lnTo>
                    <a:pt x="480" y="1792"/>
                  </a:lnTo>
                  <a:lnTo>
                    <a:pt x="471" y="1791"/>
                  </a:lnTo>
                  <a:lnTo>
                    <a:pt x="462" y="1788"/>
                  </a:lnTo>
                  <a:lnTo>
                    <a:pt x="462" y="1788"/>
                  </a:lnTo>
                  <a:lnTo>
                    <a:pt x="459" y="1795"/>
                  </a:lnTo>
                  <a:lnTo>
                    <a:pt x="458" y="1805"/>
                  </a:lnTo>
                  <a:lnTo>
                    <a:pt x="458" y="1815"/>
                  </a:lnTo>
                  <a:lnTo>
                    <a:pt x="458" y="1827"/>
                  </a:lnTo>
                  <a:lnTo>
                    <a:pt x="458" y="1827"/>
                  </a:lnTo>
                  <a:lnTo>
                    <a:pt x="465" y="1829"/>
                  </a:lnTo>
                  <a:lnTo>
                    <a:pt x="474" y="1831"/>
                  </a:lnTo>
                  <a:lnTo>
                    <a:pt x="482" y="1834"/>
                  </a:lnTo>
                  <a:lnTo>
                    <a:pt x="492" y="1834"/>
                  </a:lnTo>
                  <a:lnTo>
                    <a:pt x="501" y="1834"/>
                  </a:lnTo>
                  <a:lnTo>
                    <a:pt x="510" y="1832"/>
                  </a:lnTo>
                  <a:lnTo>
                    <a:pt x="519" y="1830"/>
                  </a:lnTo>
                  <a:lnTo>
                    <a:pt x="527" y="1827"/>
                  </a:lnTo>
                  <a:lnTo>
                    <a:pt x="527" y="1827"/>
                  </a:lnTo>
                  <a:lnTo>
                    <a:pt x="527" y="1806"/>
                  </a:lnTo>
                  <a:lnTo>
                    <a:pt x="527" y="1796"/>
                  </a:lnTo>
                  <a:lnTo>
                    <a:pt x="525" y="1785"/>
                  </a:lnTo>
                  <a:lnTo>
                    <a:pt x="525" y="1785"/>
                  </a:lnTo>
                  <a:close/>
                  <a:moveTo>
                    <a:pt x="466" y="411"/>
                  </a:moveTo>
                  <a:lnTo>
                    <a:pt x="466" y="411"/>
                  </a:lnTo>
                  <a:lnTo>
                    <a:pt x="462" y="409"/>
                  </a:lnTo>
                  <a:lnTo>
                    <a:pt x="460" y="409"/>
                  </a:lnTo>
                  <a:lnTo>
                    <a:pt x="458" y="409"/>
                  </a:lnTo>
                  <a:lnTo>
                    <a:pt x="453" y="411"/>
                  </a:lnTo>
                  <a:lnTo>
                    <a:pt x="453" y="411"/>
                  </a:lnTo>
                  <a:lnTo>
                    <a:pt x="444" y="402"/>
                  </a:lnTo>
                  <a:lnTo>
                    <a:pt x="434" y="396"/>
                  </a:lnTo>
                  <a:lnTo>
                    <a:pt x="425" y="389"/>
                  </a:lnTo>
                  <a:lnTo>
                    <a:pt x="421" y="384"/>
                  </a:lnTo>
                  <a:lnTo>
                    <a:pt x="418" y="378"/>
                  </a:lnTo>
                  <a:lnTo>
                    <a:pt x="418" y="378"/>
                  </a:lnTo>
                  <a:lnTo>
                    <a:pt x="407" y="375"/>
                  </a:lnTo>
                  <a:lnTo>
                    <a:pt x="399" y="371"/>
                  </a:lnTo>
                  <a:lnTo>
                    <a:pt x="391" y="366"/>
                  </a:lnTo>
                  <a:lnTo>
                    <a:pt x="384" y="360"/>
                  </a:lnTo>
                  <a:lnTo>
                    <a:pt x="376" y="354"/>
                  </a:lnTo>
                  <a:lnTo>
                    <a:pt x="369" y="348"/>
                  </a:lnTo>
                  <a:lnTo>
                    <a:pt x="360" y="344"/>
                  </a:lnTo>
                  <a:lnTo>
                    <a:pt x="351" y="341"/>
                  </a:lnTo>
                  <a:lnTo>
                    <a:pt x="351" y="341"/>
                  </a:lnTo>
                  <a:lnTo>
                    <a:pt x="345" y="333"/>
                  </a:lnTo>
                  <a:lnTo>
                    <a:pt x="339" y="327"/>
                  </a:lnTo>
                  <a:lnTo>
                    <a:pt x="332" y="322"/>
                  </a:lnTo>
                  <a:lnTo>
                    <a:pt x="324" y="317"/>
                  </a:lnTo>
                  <a:lnTo>
                    <a:pt x="308" y="310"/>
                  </a:lnTo>
                  <a:lnTo>
                    <a:pt x="299" y="306"/>
                  </a:lnTo>
                  <a:lnTo>
                    <a:pt x="292" y="301"/>
                  </a:lnTo>
                  <a:lnTo>
                    <a:pt x="292" y="301"/>
                  </a:lnTo>
                  <a:lnTo>
                    <a:pt x="285" y="296"/>
                  </a:lnTo>
                  <a:lnTo>
                    <a:pt x="279" y="291"/>
                  </a:lnTo>
                  <a:lnTo>
                    <a:pt x="266" y="279"/>
                  </a:lnTo>
                  <a:lnTo>
                    <a:pt x="259" y="274"/>
                  </a:lnTo>
                  <a:lnTo>
                    <a:pt x="253" y="269"/>
                  </a:lnTo>
                  <a:lnTo>
                    <a:pt x="246" y="265"/>
                  </a:lnTo>
                  <a:lnTo>
                    <a:pt x="237" y="264"/>
                  </a:lnTo>
                  <a:lnTo>
                    <a:pt x="237" y="264"/>
                  </a:lnTo>
                  <a:lnTo>
                    <a:pt x="228" y="254"/>
                  </a:lnTo>
                  <a:lnTo>
                    <a:pt x="220" y="247"/>
                  </a:lnTo>
                  <a:lnTo>
                    <a:pt x="210" y="240"/>
                  </a:lnTo>
                  <a:lnTo>
                    <a:pt x="200" y="234"/>
                  </a:lnTo>
                  <a:lnTo>
                    <a:pt x="177" y="222"/>
                  </a:lnTo>
                  <a:lnTo>
                    <a:pt x="166" y="216"/>
                  </a:lnTo>
                  <a:lnTo>
                    <a:pt x="156" y="209"/>
                  </a:lnTo>
                  <a:lnTo>
                    <a:pt x="156" y="209"/>
                  </a:lnTo>
                  <a:lnTo>
                    <a:pt x="146" y="201"/>
                  </a:lnTo>
                  <a:lnTo>
                    <a:pt x="136" y="192"/>
                  </a:lnTo>
                  <a:lnTo>
                    <a:pt x="127" y="184"/>
                  </a:lnTo>
                  <a:lnTo>
                    <a:pt x="117" y="175"/>
                  </a:lnTo>
                  <a:lnTo>
                    <a:pt x="117" y="175"/>
                  </a:lnTo>
                  <a:lnTo>
                    <a:pt x="97" y="161"/>
                  </a:lnTo>
                  <a:lnTo>
                    <a:pt x="74" y="147"/>
                  </a:lnTo>
                  <a:lnTo>
                    <a:pt x="53" y="134"/>
                  </a:lnTo>
                  <a:lnTo>
                    <a:pt x="43" y="130"/>
                  </a:lnTo>
                  <a:lnTo>
                    <a:pt x="34" y="127"/>
                  </a:lnTo>
                  <a:lnTo>
                    <a:pt x="34" y="127"/>
                  </a:lnTo>
                  <a:lnTo>
                    <a:pt x="28" y="133"/>
                  </a:lnTo>
                  <a:lnTo>
                    <a:pt x="25" y="140"/>
                  </a:lnTo>
                  <a:lnTo>
                    <a:pt x="22" y="148"/>
                  </a:lnTo>
                  <a:lnTo>
                    <a:pt x="21" y="159"/>
                  </a:lnTo>
                  <a:lnTo>
                    <a:pt x="21" y="159"/>
                  </a:lnTo>
                  <a:lnTo>
                    <a:pt x="26" y="164"/>
                  </a:lnTo>
                  <a:lnTo>
                    <a:pt x="31" y="170"/>
                  </a:lnTo>
                  <a:lnTo>
                    <a:pt x="37" y="175"/>
                  </a:lnTo>
                  <a:lnTo>
                    <a:pt x="42" y="181"/>
                  </a:lnTo>
                  <a:lnTo>
                    <a:pt x="42" y="181"/>
                  </a:lnTo>
                  <a:lnTo>
                    <a:pt x="61" y="191"/>
                  </a:lnTo>
                  <a:lnTo>
                    <a:pt x="81" y="202"/>
                  </a:lnTo>
                  <a:lnTo>
                    <a:pt x="117" y="223"/>
                  </a:lnTo>
                  <a:lnTo>
                    <a:pt x="152" y="246"/>
                  </a:lnTo>
                  <a:lnTo>
                    <a:pt x="188" y="268"/>
                  </a:lnTo>
                  <a:lnTo>
                    <a:pt x="223" y="292"/>
                  </a:lnTo>
                  <a:lnTo>
                    <a:pt x="258" y="315"/>
                  </a:lnTo>
                  <a:lnTo>
                    <a:pt x="294" y="337"/>
                  </a:lnTo>
                  <a:lnTo>
                    <a:pt x="331" y="358"/>
                  </a:lnTo>
                  <a:lnTo>
                    <a:pt x="331" y="358"/>
                  </a:lnTo>
                  <a:lnTo>
                    <a:pt x="341" y="366"/>
                  </a:lnTo>
                  <a:lnTo>
                    <a:pt x="351" y="373"/>
                  </a:lnTo>
                  <a:lnTo>
                    <a:pt x="372" y="386"/>
                  </a:lnTo>
                  <a:lnTo>
                    <a:pt x="383" y="393"/>
                  </a:lnTo>
                  <a:lnTo>
                    <a:pt x="393" y="400"/>
                  </a:lnTo>
                  <a:lnTo>
                    <a:pt x="403" y="407"/>
                  </a:lnTo>
                  <a:lnTo>
                    <a:pt x="412" y="417"/>
                  </a:lnTo>
                  <a:lnTo>
                    <a:pt x="412" y="417"/>
                  </a:lnTo>
                  <a:lnTo>
                    <a:pt x="419" y="419"/>
                  </a:lnTo>
                  <a:lnTo>
                    <a:pt x="425" y="422"/>
                  </a:lnTo>
                  <a:lnTo>
                    <a:pt x="437" y="431"/>
                  </a:lnTo>
                  <a:lnTo>
                    <a:pt x="444" y="435"/>
                  </a:lnTo>
                  <a:lnTo>
                    <a:pt x="450" y="439"/>
                  </a:lnTo>
                  <a:lnTo>
                    <a:pt x="458" y="442"/>
                  </a:lnTo>
                  <a:lnTo>
                    <a:pt x="466" y="444"/>
                  </a:lnTo>
                  <a:lnTo>
                    <a:pt x="466" y="444"/>
                  </a:lnTo>
                  <a:lnTo>
                    <a:pt x="467" y="448"/>
                  </a:lnTo>
                  <a:lnTo>
                    <a:pt x="470" y="452"/>
                  </a:lnTo>
                  <a:lnTo>
                    <a:pt x="473" y="453"/>
                  </a:lnTo>
                  <a:lnTo>
                    <a:pt x="475" y="454"/>
                  </a:lnTo>
                  <a:lnTo>
                    <a:pt x="477" y="453"/>
                  </a:lnTo>
                  <a:lnTo>
                    <a:pt x="478" y="452"/>
                  </a:lnTo>
                  <a:lnTo>
                    <a:pt x="478" y="452"/>
                  </a:lnTo>
                  <a:lnTo>
                    <a:pt x="477" y="448"/>
                  </a:lnTo>
                  <a:lnTo>
                    <a:pt x="478" y="445"/>
                  </a:lnTo>
                  <a:lnTo>
                    <a:pt x="479" y="442"/>
                  </a:lnTo>
                  <a:lnTo>
                    <a:pt x="482" y="438"/>
                  </a:lnTo>
                  <a:lnTo>
                    <a:pt x="488" y="433"/>
                  </a:lnTo>
                  <a:lnTo>
                    <a:pt x="491" y="430"/>
                  </a:lnTo>
                  <a:lnTo>
                    <a:pt x="493" y="427"/>
                  </a:lnTo>
                  <a:lnTo>
                    <a:pt x="493" y="427"/>
                  </a:lnTo>
                  <a:lnTo>
                    <a:pt x="484" y="424"/>
                  </a:lnTo>
                  <a:lnTo>
                    <a:pt x="478" y="420"/>
                  </a:lnTo>
                  <a:lnTo>
                    <a:pt x="471" y="416"/>
                  </a:lnTo>
                  <a:lnTo>
                    <a:pt x="466" y="411"/>
                  </a:lnTo>
                  <a:lnTo>
                    <a:pt x="466" y="411"/>
                  </a:lnTo>
                  <a:close/>
                  <a:moveTo>
                    <a:pt x="451" y="469"/>
                  </a:moveTo>
                  <a:lnTo>
                    <a:pt x="451" y="469"/>
                  </a:lnTo>
                  <a:lnTo>
                    <a:pt x="415" y="442"/>
                  </a:lnTo>
                  <a:lnTo>
                    <a:pt x="379" y="416"/>
                  </a:lnTo>
                  <a:lnTo>
                    <a:pt x="344" y="392"/>
                  </a:lnTo>
                  <a:lnTo>
                    <a:pt x="325" y="381"/>
                  </a:lnTo>
                  <a:lnTo>
                    <a:pt x="304" y="369"/>
                  </a:lnTo>
                  <a:lnTo>
                    <a:pt x="304" y="369"/>
                  </a:lnTo>
                  <a:lnTo>
                    <a:pt x="283" y="351"/>
                  </a:lnTo>
                  <a:lnTo>
                    <a:pt x="261" y="333"/>
                  </a:lnTo>
                  <a:lnTo>
                    <a:pt x="238" y="316"/>
                  </a:lnTo>
                  <a:lnTo>
                    <a:pt x="215" y="300"/>
                  </a:lnTo>
                  <a:lnTo>
                    <a:pt x="190" y="285"/>
                  </a:lnTo>
                  <a:lnTo>
                    <a:pt x="166" y="270"/>
                  </a:lnTo>
                  <a:lnTo>
                    <a:pt x="141" y="256"/>
                  </a:lnTo>
                  <a:lnTo>
                    <a:pt x="115" y="242"/>
                  </a:lnTo>
                  <a:lnTo>
                    <a:pt x="115" y="242"/>
                  </a:lnTo>
                  <a:lnTo>
                    <a:pt x="110" y="236"/>
                  </a:lnTo>
                  <a:lnTo>
                    <a:pt x="103" y="229"/>
                  </a:lnTo>
                  <a:lnTo>
                    <a:pt x="99" y="226"/>
                  </a:lnTo>
                  <a:lnTo>
                    <a:pt x="95" y="224"/>
                  </a:lnTo>
                  <a:lnTo>
                    <a:pt x="90" y="224"/>
                  </a:lnTo>
                  <a:lnTo>
                    <a:pt x="86" y="225"/>
                  </a:lnTo>
                  <a:lnTo>
                    <a:pt x="86" y="225"/>
                  </a:lnTo>
                  <a:lnTo>
                    <a:pt x="89" y="237"/>
                  </a:lnTo>
                  <a:lnTo>
                    <a:pt x="91" y="249"/>
                  </a:lnTo>
                  <a:lnTo>
                    <a:pt x="92" y="261"/>
                  </a:lnTo>
                  <a:lnTo>
                    <a:pt x="92" y="272"/>
                  </a:lnTo>
                  <a:lnTo>
                    <a:pt x="92" y="298"/>
                  </a:lnTo>
                  <a:lnTo>
                    <a:pt x="92" y="324"/>
                  </a:lnTo>
                  <a:lnTo>
                    <a:pt x="92" y="324"/>
                  </a:lnTo>
                  <a:lnTo>
                    <a:pt x="92" y="337"/>
                  </a:lnTo>
                  <a:lnTo>
                    <a:pt x="95" y="350"/>
                  </a:lnTo>
                  <a:lnTo>
                    <a:pt x="97" y="361"/>
                  </a:lnTo>
                  <a:lnTo>
                    <a:pt x="99" y="372"/>
                  </a:lnTo>
                  <a:lnTo>
                    <a:pt x="99" y="372"/>
                  </a:lnTo>
                  <a:lnTo>
                    <a:pt x="98" y="386"/>
                  </a:lnTo>
                  <a:lnTo>
                    <a:pt x="97" y="399"/>
                  </a:lnTo>
                  <a:lnTo>
                    <a:pt x="97" y="413"/>
                  </a:lnTo>
                  <a:lnTo>
                    <a:pt x="97" y="419"/>
                  </a:lnTo>
                  <a:lnTo>
                    <a:pt x="99" y="424"/>
                  </a:lnTo>
                  <a:lnTo>
                    <a:pt x="99" y="424"/>
                  </a:lnTo>
                  <a:lnTo>
                    <a:pt x="101" y="430"/>
                  </a:lnTo>
                  <a:lnTo>
                    <a:pt x="104" y="433"/>
                  </a:lnTo>
                  <a:lnTo>
                    <a:pt x="112" y="442"/>
                  </a:lnTo>
                  <a:lnTo>
                    <a:pt x="120" y="448"/>
                  </a:lnTo>
                  <a:lnTo>
                    <a:pt x="128" y="457"/>
                  </a:lnTo>
                  <a:lnTo>
                    <a:pt x="128" y="457"/>
                  </a:lnTo>
                  <a:lnTo>
                    <a:pt x="130" y="460"/>
                  </a:lnTo>
                  <a:lnTo>
                    <a:pt x="132" y="465"/>
                  </a:lnTo>
                  <a:lnTo>
                    <a:pt x="134" y="469"/>
                  </a:lnTo>
                  <a:lnTo>
                    <a:pt x="136" y="474"/>
                  </a:lnTo>
                  <a:lnTo>
                    <a:pt x="136" y="474"/>
                  </a:lnTo>
                  <a:lnTo>
                    <a:pt x="142" y="479"/>
                  </a:lnTo>
                  <a:lnTo>
                    <a:pt x="147" y="483"/>
                  </a:lnTo>
                  <a:lnTo>
                    <a:pt x="161" y="493"/>
                  </a:lnTo>
                  <a:lnTo>
                    <a:pt x="175" y="502"/>
                  </a:lnTo>
                  <a:lnTo>
                    <a:pt x="189" y="511"/>
                  </a:lnTo>
                  <a:lnTo>
                    <a:pt x="189" y="511"/>
                  </a:lnTo>
                  <a:lnTo>
                    <a:pt x="197" y="518"/>
                  </a:lnTo>
                  <a:lnTo>
                    <a:pt x="205" y="525"/>
                  </a:lnTo>
                  <a:lnTo>
                    <a:pt x="212" y="532"/>
                  </a:lnTo>
                  <a:lnTo>
                    <a:pt x="218" y="536"/>
                  </a:lnTo>
                  <a:lnTo>
                    <a:pt x="218" y="536"/>
                  </a:lnTo>
                  <a:lnTo>
                    <a:pt x="221" y="537"/>
                  </a:lnTo>
                  <a:lnTo>
                    <a:pt x="225" y="537"/>
                  </a:lnTo>
                  <a:lnTo>
                    <a:pt x="228" y="537"/>
                  </a:lnTo>
                  <a:lnTo>
                    <a:pt x="231" y="538"/>
                  </a:lnTo>
                  <a:lnTo>
                    <a:pt x="231" y="538"/>
                  </a:lnTo>
                  <a:lnTo>
                    <a:pt x="237" y="544"/>
                  </a:lnTo>
                  <a:lnTo>
                    <a:pt x="243" y="551"/>
                  </a:lnTo>
                  <a:lnTo>
                    <a:pt x="250" y="557"/>
                  </a:lnTo>
                  <a:lnTo>
                    <a:pt x="256" y="564"/>
                  </a:lnTo>
                  <a:lnTo>
                    <a:pt x="256" y="564"/>
                  </a:lnTo>
                  <a:lnTo>
                    <a:pt x="310" y="606"/>
                  </a:lnTo>
                  <a:lnTo>
                    <a:pt x="337" y="628"/>
                  </a:lnTo>
                  <a:lnTo>
                    <a:pt x="365" y="649"/>
                  </a:lnTo>
                  <a:lnTo>
                    <a:pt x="393" y="670"/>
                  </a:lnTo>
                  <a:lnTo>
                    <a:pt x="422" y="689"/>
                  </a:lnTo>
                  <a:lnTo>
                    <a:pt x="450" y="706"/>
                  </a:lnTo>
                  <a:lnTo>
                    <a:pt x="478" y="723"/>
                  </a:lnTo>
                  <a:lnTo>
                    <a:pt x="478" y="723"/>
                  </a:lnTo>
                  <a:lnTo>
                    <a:pt x="473" y="694"/>
                  </a:lnTo>
                  <a:lnTo>
                    <a:pt x="468" y="666"/>
                  </a:lnTo>
                  <a:lnTo>
                    <a:pt x="467" y="639"/>
                  </a:lnTo>
                  <a:lnTo>
                    <a:pt x="466" y="613"/>
                  </a:lnTo>
                  <a:lnTo>
                    <a:pt x="467" y="560"/>
                  </a:lnTo>
                  <a:lnTo>
                    <a:pt x="468" y="534"/>
                  </a:lnTo>
                  <a:lnTo>
                    <a:pt x="468" y="507"/>
                  </a:lnTo>
                  <a:lnTo>
                    <a:pt x="468" y="507"/>
                  </a:lnTo>
                  <a:lnTo>
                    <a:pt x="473" y="500"/>
                  </a:lnTo>
                  <a:lnTo>
                    <a:pt x="476" y="494"/>
                  </a:lnTo>
                  <a:lnTo>
                    <a:pt x="478" y="487"/>
                  </a:lnTo>
                  <a:lnTo>
                    <a:pt x="478" y="477"/>
                  </a:lnTo>
                  <a:lnTo>
                    <a:pt x="478" y="477"/>
                  </a:lnTo>
                  <a:lnTo>
                    <a:pt x="474" y="477"/>
                  </a:lnTo>
                  <a:lnTo>
                    <a:pt x="470" y="476"/>
                  </a:lnTo>
                  <a:lnTo>
                    <a:pt x="464" y="472"/>
                  </a:lnTo>
                  <a:lnTo>
                    <a:pt x="459" y="469"/>
                  </a:lnTo>
                  <a:lnTo>
                    <a:pt x="455" y="468"/>
                  </a:lnTo>
                  <a:lnTo>
                    <a:pt x="451" y="469"/>
                  </a:lnTo>
                  <a:lnTo>
                    <a:pt x="451" y="469"/>
                  </a:lnTo>
                  <a:close/>
                  <a:moveTo>
                    <a:pt x="304" y="625"/>
                  </a:moveTo>
                  <a:lnTo>
                    <a:pt x="304" y="625"/>
                  </a:lnTo>
                  <a:lnTo>
                    <a:pt x="285" y="614"/>
                  </a:lnTo>
                  <a:lnTo>
                    <a:pt x="266" y="601"/>
                  </a:lnTo>
                  <a:lnTo>
                    <a:pt x="247" y="588"/>
                  </a:lnTo>
                  <a:lnTo>
                    <a:pt x="227" y="573"/>
                  </a:lnTo>
                  <a:lnTo>
                    <a:pt x="190" y="544"/>
                  </a:lnTo>
                  <a:lnTo>
                    <a:pt x="171" y="532"/>
                  </a:lnTo>
                  <a:lnTo>
                    <a:pt x="153" y="520"/>
                  </a:lnTo>
                  <a:lnTo>
                    <a:pt x="153" y="520"/>
                  </a:lnTo>
                  <a:lnTo>
                    <a:pt x="153" y="550"/>
                  </a:lnTo>
                  <a:lnTo>
                    <a:pt x="153" y="586"/>
                  </a:lnTo>
                  <a:lnTo>
                    <a:pt x="153" y="662"/>
                  </a:lnTo>
                  <a:lnTo>
                    <a:pt x="153" y="662"/>
                  </a:lnTo>
                  <a:lnTo>
                    <a:pt x="153" y="705"/>
                  </a:lnTo>
                  <a:lnTo>
                    <a:pt x="156" y="751"/>
                  </a:lnTo>
                  <a:lnTo>
                    <a:pt x="161" y="851"/>
                  </a:lnTo>
                  <a:lnTo>
                    <a:pt x="161" y="851"/>
                  </a:lnTo>
                  <a:lnTo>
                    <a:pt x="165" y="930"/>
                  </a:lnTo>
                  <a:lnTo>
                    <a:pt x="167" y="1016"/>
                  </a:lnTo>
                  <a:lnTo>
                    <a:pt x="168" y="1103"/>
                  </a:lnTo>
                  <a:lnTo>
                    <a:pt x="172" y="1189"/>
                  </a:lnTo>
                  <a:lnTo>
                    <a:pt x="172" y="1189"/>
                  </a:lnTo>
                  <a:lnTo>
                    <a:pt x="172" y="1207"/>
                  </a:lnTo>
                  <a:lnTo>
                    <a:pt x="172" y="1228"/>
                  </a:lnTo>
                  <a:lnTo>
                    <a:pt x="173" y="1246"/>
                  </a:lnTo>
                  <a:lnTo>
                    <a:pt x="173" y="1254"/>
                  </a:lnTo>
                  <a:lnTo>
                    <a:pt x="174" y="1261"/>
                  </a:lnTo>
                  <a:lnTo>
                    <a:pt x="174" y="1261"/>
                  </a:lnTo>
                  <a:lnTo>
                    <a:pt x="176" y="1264"/>
                  </a:lnTo>
                  <a:lnTo>
                    <a:pt x="178" y="1268"/>
                  </a:lnTo>
                  <a:lnTo>
                    <a:pt x="183" y="1276"/>
                  </a:lnTo>
                  <a:lnTo>
                    <a:pt x="187" y="1280"/>
                  </a:lnTo>
                  <a:lnTo>
                    <a:pt x="189" y="1284"/>
                  </a:lnTo>
                  <a:lnTo>
                    <a:pt x="190" y="1289"/>
                  </a:lnTo>
                  <a:lnTo>
                    <a:pt x="191" y="1294"/>
                  </a:lnTo>
                  <a:lnTo>
                    <a:pt x="191" y="1294"/>
                  </a:lnTo>
                  <a:lnTo>
                    <a:pt x="256" y="1373"/>
                  </a:lnTo>
                  <a:lnTo>
                    <a:pt x="322" y="1452"/>
                  </a:lnTo>
                  <a:lnTo>
                    <a:pt x="451" y="1613"/>
                  </a:lnTo>
                  <a:lnTo>
                    <a:pt x="451" y="1613"/>
                  </a:lnTo>
                  <a:lnTo>
                    <a:pt x="454" y="1587"/>
                  </a:lnTo>
                  <a:lnTo>
                    <a:pt x="455" y="1563"/>
                  </a:lnTo>
                  <a:lnTo>
                    <a:pt x="455" y="1538"/>
                  </a:lnTo>
                  <a:lnTo>
                    <a:pt x="455" y="1514"/>
                  </a:lnTo>
                  <a:lnTo>
                    <a:pt x="455" y="1514"/>
                  </a:lnTo>
                  <a:lnTo>
                    <a:pt x="455" y="1473"/>
                  </a:lnTo>
                  <a:lnTo>
                    <a:pt x="455" y="1431"/>
                  </a:lnTo>
                  <a:lnTo>
                    <a:pt x="457" y="1390"/>
                  </a:lnTo>
                  <a:lnTo>
                    <a:pt x="458" y="1351"/>
                  </a:lnTo>
                  <a:lnTo>
                    <a:pt x="458" y="1351"/>
                  </a:lnTo>
                  <a:lnTo>
                    <a:pt x="457" y="1331"/>
                  </a:lnTo>
                  <a:lnTo>
                    <a:pt x="454" y="1313"/>
                  </a:lnTo>
                  <a:lnTo>
                    <a:pt x="454" y="1304"/>
                  </a:lnTo>
                  <a:lnTo>
                    <a:pt x="455" y="1295"/>
                  </a:lnTo>
                  <a:lnTo>
                    <a:pt x="458" y="1286"/>
                  </a:lnTo>
                  <a:lnTo>
                    <a:pt x="462" y="1277"/>
                  </a:lnTo>
                  <a:lnTo>
                    <a:pt x="462" y="1277"/>
                  </a:lnTo>
                  <a:lnTo>
                    <a:pt x="460" y="1260"/>
                  </a:lnTo>
                  <a:lnTo>
                    <a:pt x="460" y="1243"/>
                  </a:lnTo>
                  <a:lnTo>
                    <a:pt x="460" y="1225"/>
                  </a:lnTo>
                  <a:lnTo>
                    <a:pt x="461" y="1208"/>
                  </a:lnTo>
                  <a:lnTo>
                    <a:pt x="466" y="1143"/>
                  </a:lnTo>
                  <a:lnTo>
                    <a:pt x="466" y="1143"/>
                  </a:lnTo>
                  <a:lnTo>
                    <a:pt x="467" y="1123"/>
                  </a:lnTo>
                  <a:lnTo>
                    <a:pt x="467" y="1102"/>
                  </a:lnTo>
                  <a:lnTo>
                    <a:pt x="465" y="1062"/>
                  </a:lnTo>
                  <a:lnTo>
                    <a:pt x="462" y="1021"/>
                  </a:lnTo>
                  <a:lnTo>
                    <a:pt x="460" y="979"/>
                  </a:lnTo>
                  <a:lnTo>
                    <a:pt x="460" y="979"/>
                  </a:lnTo>
                  <a:lnTo>
                    <a:pt x="459" y="947"/>
                  </a:lnTo>
                  <a:lnTo>
                    <a:pt x="459" y="915"/>
                  </a:lnTo>
                  <a:lnTo>
                    <a:pt x="460" y="853"/>
                  </a:lnTo>
                  <a:lnTo>
                    <a:pt x="461" y="794"/>
                  </a:lnTo>
                  <a:lnTo>
                    <a:pt x="461" y="766"/>
                  </a:lnTo>
                  <a:lnTo>
                    <a:pt x="460" y="739"/>
                  </a:lnTo>
                  <a:lnTo>
                    <a:pt x="460" y="739"/>
                  </a:lnTo>
                  <a:lnTo>
                    <a:pt x="384" y="685"/>
                  </a:lnTo>
                  <a:lnTo>
                    <a:pt x="343" y="655"/>
                  </a:lnTo>
                  <a:lnTo>
                    <a:pt x="304" y="625"/>
                  </a:lnTo>
                  <a:lnTo>
                    <a:pt x="304" y="625"/>
                  </a:lnTo>
                  <a:close/>
                  <a:moveTo>
                    <a:pt x="451" y="1634"/>
                  </a:moveTo>
                  <a:lnTo>
                    <a:pt x="451" y="1634"/>
                  </a:lnTo>
                  <a:lnTo>
                    <a:pt x="448" y="1634"/>
                  </a:lnTo>
                  <a:lnTo>
                    <a:pt x="446" y="1634"/>
                  </a:lnTo>
                  <a:lnTo>
                    <a:pt x="445" y="1634"/>
                  </a:lnTo>
                  <a:lnTo>
                    <a:pt x="445" y="1634"/>
                  </a:lnTo>
                  <a:lnTo>
                    <a:pt x="439" y="1630"/>
                  </a:lnTo>
                  <a:lnTo>
                    <a:pt x="435" y="1625"/>
                  </a:lnTo>
                  <a:lnTo>
                    <a:pt x="425" y="1612"/>
                  </a:lnTo>
                  <a:lnTo>
                    <a:pt x="416" y="1598"/>
                  </a:lnTo>
                  <a:lnTo>
                    <a:pt x="407" y="1585"/>
                  </a:lnTo>
                  <a:lnTo>
                    <a:pt x="407" y="1585"/>
                  </a:lnTo>
                  <a:lnTo>
                    <a:pt x="389" y="1559"/>
                  </a:lnTo>
                  <a:lnTo>
                    <a:pt x="379" y="1548"/>
                  </a:lnTo>
                  <a:lnTo>
                    <a:pt x="370" y="1537"/>
                  </a:lnTo>
                  <a:lnTo>
                    <a:pt x="370" y="1537"/>
                  </a:lnTo>
                  <a:lnTo>
                    <a:pt x="361" y="1522"/>
                  </a:lnTo>
                  <a:lnTo>
                    <a:pt x="352" y="1508"/>
                  </a:lnTo>
                  <a:lnTo>
                    <a:pt x="341" y="1495"/>
                  </a:lnTo>
                  <a:lnTo>
                    <a:pt x="329" y="1482"/>
                  </a:lnTo>
                  <a:lnTo>
                    <a:pt x="304" y="1457"/>
                  </a:lnTo>
                  <a:lnTo>
                    <a:pt x="293" y="1444"/>
                  </a:lnTo>
                  <a:lnTo>
                    <a:pt x="281" y="1430"/>
                  </a:lnTo>
                  <a:lnTo>
                    <a:pt x="281" y="1430"/>
                  </a:lnTo>
                  <a:lnTo>
                    <a:pt x="262" y="1404"/>
                  </a:lnTo>
                  <a:lnTo>
                    <a:pt x="242" y="1378"/>
                  </a:lnTo>
                  <a:lnTo>
                    <a:pt x="222" y="1353"/>
                  </a:lnTo>
                  <a:lnTo>
                    <a:pt x="212" y="1341"/>
                  </a:lnTo>
                  <a:lnTo>
                    <a:pt x="202" y="1329"/>
                  </a:lnTo>
                  <a:lnTo>
                    <a:pt x="202" y="1329"/>
                  </a:lnTo>
                  <a:lnTo>
                    <a:pt x="194" y="1321"/>
                  </a:lnTo>
                  <a:lnTo>
                    <a:pt x="187" y="1311"/>
                  </a:lnTo>
                  <a:lnTo>
                    <a:pt x="175" y="1290"/>
                  </a:lnTo>
                  <a:lnTo>
                    <a:pt x="162" y="1269"/>
                  </a:lnTo>
                  <a:lnTo>
                    <a:pt x="156" y="1260"/>
                  </a:lnTo>
                  <a:lnTo>
                    <a:pt x="149" y="1250"/>
                  </a:lnTo>
                  <a:lnTo>
                    <a:pt x="149" y="1250"/>
                  </a:lnTo>
                  <a:lnTo>
                    <a:pt x="150" y="1259"/>
                  </a:lnTo>
                  <a:lnTo>
                    <a:pt x="152" y="1268"/>
                  </a:lnTo>
                  <a:lnTo>
                    <a:pt x="157" y="1277"/>
                  </a:lnTo>
                  <a:lnTo>
                    <a:pt x="161" y="1285"/>
                  </a:lnTo>
                  <a:lnTo>
                    <a:pt x="166" y="1293"/>
                  </a:lnTo>
                  <a:lnTo>
                    <a:pt x="172" y="1300"/>
                  </a:lnTo>
                  <a:lnTo>
                    <a:pt x="185" y="1313"/>
                  </a:lnTo>
                  <a:lnTo>
                    <a:pt x="185" y="1313"/>
                  </a:lnTo>
                  <a:lnTo>
                    <a:pt x="185" y="1317"/>
                  </a:lnTo>
                  <a:lnTo>
                    <a:pt x="186" y="1321"/>
                  </a:lnTo>
                  <a:lnTo>
                    <a:pt x="187" y="1324"/>
                  </a:lnTo>
                  <a:lnTo>
                    <a:pt x="187" y="1327"/>
                  </a:lnTo>
                  <a:lnTo>
                    <a:pt x="187" y="1327"/>
                  </a:lnTo>
                  <a:lnTo>
                    <a:pt x="221" y="1370"/>
                  </a:lnTo>
                  <a:lnTo>
                    <a:pt x="254" y="1413"/>
                  </a:lnTo>
                  <a:lnTo>
                    <a:pt x="318" y="1499"/>
                  </a:lnTo>
                  <a:lnTo>
                    <a:pt x="384" y="1587"/>
                  </a:lnTo>
                  <a:lnTo>
                    <a:pt x="416" y="1631"/>
                  </a:lnTo>
                  <a:lnTo>
                    <a:pt x="449" y="1674"/>
                  </a:lnTo>
                  <a:lnTo>
                    <a:pt x="449" y="1674"/>
                  </a:lnTo>
                  <a:lnTo>
                    <a:pt x="449" y="1663"/>
                  </a:lnTo>
                  <a:lnTo>
                    <a:pt x="450" y="1655"/>
                  </a:lnTo>
                  <a:lnTo>
                    <a:pt x="451" y="1645"/>
                  </a:lnTo>
                  <a:lnTo>
                    <a:pt x="451" y="1634"/>
                  </a:lnTo>
                  <a:lnTo>
                    <a:pt x="451" y="1634"/>
                  </a:lnTo>
                  <a:close/>
                  <a:moveTo>
                    <a:pt x="105" y="1370"/>
                  </a:moveTo>
                  <a:lnTo>
                    <a:pt x="105" y="1370"/>
                  </a:lnTo>
                  <a:lnTo>
                    <a:pt x="100" y="1371"/>
                  </a:lnTo>
                  <a:lnTo>
                    <a:pt x="97" y="1372"/>
                  </a:lnTo>
                  <a:lnTo>
                    <a:pt x="91" y="1376"/>
                  </a:lnTo>
                  <a:lnTo>
                    <a:pt x="87" y="1380"/>
                  </a:lnTo>
                  <a:lnTo>
                    <a:pt x="85" y="1381"/>
                  </a:lnTo>
                  <a:lnTo>
                    <a:pt x="82" y="1382"/>
                  </a:lnTo>
                  <a:lnTo>
                    <a:pt x="82" y="1382"/>
                  </a:lnTo>
                  <a:lnTo>
                    <a:pt x="84" y="1389"/>
                  </a:lnTo>
                  <a:lnTo>
                    <a:pt x="86" y="1395"/>
                  </a:lnTo>
                  <a:lnTo>
                    <a:pt x="88" y="1400"/>
                  </a:lnTo>
                  <a:lnTo>
                    <a:pt x="91" y="1403"/>
                  </a:lnTo>
                  <a:lnTo>
                    <a:pt x="96" y="1406"/>
                  </a:lnTo>
                  <a:lnTo>
                    <a:pt x="100" y="1410"/>
                  </a:lnTo>
                  <a:lnTo>
                    <a:pt x="110" y="1413"/>
                  </a:lnTo>
                  <a:lnTo>
                    <a:pt x="120" y="1414"/>
                  </a:lnTo>
                  <a:lnTo>
                    <a:pt x="132" y="1415"/>
                  </a:lnTo>
                  <a:lnTo>
                    <a:pt x="145" y="1416"/>
                  </a:lnTo>
                  <a:lnTo>
                    <a:pt x="158" y="1418"/>
                  </a:lnTo>
                  <a:lnTo>
                    <a:pt x="158" y="1418"/>
                  </a:lnTo>
                  <a:lnTo>
                    <a:pt x="166" y="1411"/>
                  </a:lnTo>
                  <a:lnTo>
                    <a:pt x="175" y="1405"/>
                  </a:lnTo>
                  <a:lnTo>
                    <a:pt x="195" y="1395"/>
                  </a:lnTo>
                  <a:lnTo>
                    <a:pt x="195" y="1395"/>
                  </a:lnTo>
                  <a:lnTo>
                    <a:pt x="195" y="1391"/>
                  </a:lnTo>
                  <a:lnTo>
                    <a:pt x="195" y="1389"/>
                  </a:lnTo>
                  <a:lnTo>
                    <a:pt x="196" y="1384"/>
                  </a:lnTo>
                  <a:lnTo>
                    <a:pt x="198" y="1378"/>
                  </a:lnTo>
                  <a:lnTo>
                    <a:pt x="198" y="1376"/>
                  </a:lnTo>
                  <a:lnTo>
                    <a:pt x="197" y="1373"/>
                  </a:lnTo>
                  <a:lnTo>
                    <a:pt x="197" y="1373"/>
                  </a:lnTo>
                  <a:lnTo>
                    <a:pt x="194" y="1378"/>
                  </a:lnTo>
                  <a:lnTo>
                    <a:pt x="190" y="1382"/>
                  </a:lnTo>
                  <a:lnTo>
                    <a:pt x="185" y="1385"/>
                  </a:lnTo>
                  <a:lnTo>
                    <a:pt x="178" y="1388"/>
                  </a:lnTo>
                  <a:lnTo>
                    <a:pt x="172" y="1389"/>
                  </a:lnTo>
                  <a:lnTo>
                    <a:pt x="165" y="1390"/>
                  </a:lnTo>
                  <a:lnTo>
                    <a:pt x="150" y="1391"/>
                  </a:lnTo>
                  <a:lnTo>
                    <a:pt x="135" y="1389"/>
                  </a:lnTo>
                  <a:lnTo>
                    <a:pt x="128" y="1388"/>
                  </a:lnTo>
                  <a:lnTo>
                    <a:pt x="121" y="1385"/>
                  </a:lnTo>
                  <a:lnTo>
                    <a:pt x="116" y="1382"/>
                  </a:lnTo>
                  <a:lnTo>
                    <a:pt x="111" y="1378"/>
                  </a:lnTo>
                  <a:lnTo>
                    <a:pt x="107" y="1374"/>
                  </a:lnTo>
                  <a:lnTo>
                    <a:pt x="105" y="1370"/>
                  </a:lnTo>
                  <a:lnTo>
                    <a:pt x="105" y="1370"/>
                  </a:lnTo>
                  <a:close/>
                  <a:moveTo>
                    <a:pt x="176" y="1342"/>
                  </a:moveTo>
                  <a:lnTo>
                    <a:pt x="176" y="1342"/>
                  </a:lnTo>
                  <a:lnTo>
                    <a:pt x="170" y="1344"/>
                  </a:lnTo>
                  <a:lnTo>
                    <a:pt x="162" y="1345"/>
                  </a:lnTo>
                  <a:lnTo>
                    <a:pt x="147" y="1346"/>
                  </a:lnTo>
                  <a:lnTo>
                    <a:pt x="133" y="1346"/>
                  </a:lnTo>
                  <a:lnTo>
                    <a:pt x="121" y="1344"/>
                  </a:lnTo>
                  <a:lnTo>
                    <a:pt x="121" y="1344"/>
                  </a:lnTo>
                  <a:lnTo>
                    <a:pt x="120" y="1351"/>
                  </a:lnTo>
                  <a:lnTo>
                    <a:pt x="119" y="1358"/>
                  </a:lnTo>
                  <a:lnTo>
                    <a:pt x="119" y="1367"/>
                  </a:lnTo>
                  <a:lnTo>
                    <a:pt x="119" y="1371"/>
                  </a:lnTo>
                  <a:lnTo>
                    <a:pt x="121" y="1375"/>
                  </a:lnTo>
                  <a:lnTo>
                    <a:pt x="121" y="1375"/>
                  </a:lnTo>
                  <a:lnTo>
                    <a:pt x="132" y="1376"/>
                  </a:lnTo>
                  <a:lnTo>
                    <a:pt x="145" y="1376"/>
                  </a:lnTo>
                  <a:lnTo>
                    <a:pt x="158" y="1374"/>
                  </a:lnTo>
                  <a:lnTo>
                    <a:pt x="168" y="1372"/>
                  </a:lnTo>
                  <a:lnTo>
                    <a:pt x="174" y="1370"/>
                  </a:lnTo>
                  <a:lnTo>
                    <a:pt x="178" y="1368"/>
                  </a:lnTo>
                  <a:lnTo>
                    <a:pt x="181" y="1365"/>
                  </a:lnTo>
                  <a:lnTo>
                    <a:pt x="182" y="1361"/>
                  </a:lnTo>
                  <a:lnTo>
                    <a:pt x="183" y="1358"/>
                  </a:lnTo>
                  <a:lnTo>
                    <a:pt x="182" y="1353"/>
                  </a:lnTo>
                  <a:lnTo>
                    <a:pt x="180" y="1349"/>
                  </a:lnTo>
                  <a:lnTo>
                    <a:pt x="176" y="1342"/>
                  </a:lnTo>
                  <a:lnTo>
                    <a:pt x="176" y="1342"/>
                  </a:lnTo>
                  <a:close/>
                  <a:moveTo>
                    <a:pt x="151" y="1119"/>
                  </a:moveTo>
                  <a:lnTo>
                    <a:pt x="151" y="1119"/>
                  </a:lnTo>
                  <a:lnTo>
                    <a:pt x="152" y="1088"/>
                  </a:lnTo>
                  <a:lnTo>
                    <a:pt x="152" y="1056"/>
                  </a:lnTo>
                  <a:lnTo>
                    <a:pt x="151" y="991"/>
                  </a:lnTo>
                  <a:lnTo>
                    <a:pt x="150" y="927"/>
                  </a:lnTo>
                  <a:lnTo>
                    <a:pt x="149" y="861"/>
                  </a:lnTo>
                  <a:lnTo>
                    <a:pt x="149" y="861"/>
                  </a:lnTo>
                  <a:lnTo>
                    <a:pt x="147" y="831"/>
                  </a:lnTo>
                  <a:lnTo>
                    <a:pt x="145" y="801"/>
                  </a:lnTo>
                  <a:lnTo>
                    <a:pt x="141" y="771"/>
                  </a:lnTo>
                  <a:lnTo>
                    <a:pt x="139" y="741"/>
                  </a:lnTo>
                  <a:lnTo>
                    <a:pt x="139" y="741"/>
                  </a:lnTo>
                  <a:lnTo>
                    <a:pt x="137" y="716"/>
                  </a:lnTo>
                  <a:lnTo>
                    <a:pt x="139" y="690"/>
                  </a:lnTo>
                  <a:lnTo>
                    <a:pt x="140" y="665"/>
                  </a:lnTo>
                  <a:lnTo>
                    <a:pt x="140" y="653"/>
                  </a:lnTo>
                  <a:lnTo>
                    <a:pt x="139" y="641"/>
                  </a:lnTo>
                  <a:lnTo>
                    <a:pt x="139" y="641"/>
                  </a:lnTo>
                  <a:lnTo>
                    <a:pt x="136" y="630"/>
                  </a:lnTo>
                  <a:lnTo>
                    <a:pt x="134" y="619"/>
                  </a:lnTo>
                  <a:lnTo>
                    <a:pt x="131" y="608"/>
                  </a:lnTo>
                  <a:lnTo>
                    <a:pt x="130" y="597"/>
                  </a:lnTo>
                  <a:lnTo>
                    <a:pt x="130" y="597"/>
                  </a:lnTo>
                  <a:lnTo>
                    <a:pt x="130" y="586"/>
                  </a:lnTo>
                  <a:lnTo>
                    <a:pt x="131" y="575"/>
                  </a:lnTo>
                  <a:lnTo>
                    <a:pt x="132" y="566"/>
                  </a:lnTo>
                  <a:lnTo>
                    <a:pt x="132" y="555"/>
                  </a:lnTo>
                  <a:lnTo>
                    <a:pt x="132" y="555"/>
                  </a:lnTo>
                  <a:lnTo>
                    <a:pt x="129" y="525"/>
                  </a:lnTo>
                  <a:lnTo>
                    <a:pt x="129" y="512"/>
                  </a:lnTo>
                  <a:lnTo>
                    <a:pt x="130" y="498"/>
                  </a:lnTo>
                  <a:lnTo>
                    <a:pt x="130" y="498"/>
                  </a:lnTo>
                  <a:lnTo>
                    <a:pt x="126" y="496"/>
                  </a:lnTo>
                  <a:lnTo>
                    <a:pt x="120" y="493"/>
                  </a:lnTo>
                  <a:lnTo>
                    <a:pt x="112" y="484"/>
                  </a:lnTo>
                  <a:lnTo>
                    <a:pt x="107" y="480"/>
                  </a:lnTo>
                  <a:lnTo>
                    <a:pt x="103" y="478"/>
                  </a:lnTo>
                  <a:lnTo>
                    <a:pt x="100" y="477"/>
                  </a:lnTo>
                  <a:lnTo>
                    <a:pt x="98" y="477"/>
                  </a:lnTo>
                  <a:lnTo>
                    <a:pt x="97" y="477"/>
                  </a:lnTo>
                  <a:lnTo>
                    <a:pt x="97" y="477"/>
                  </a:lnTo>
                  <a:lnTo>
                    <a:pt x="96" y="497"/>
                  </a:lnTo>
                  <a:lnTo>
                    <a:pt x="96" y="518"/>
                  </a:lnTo>
                  <a:lnTo>
                    <a:pt x="98" y="557"/>
                  </a:lnTo>
                  <a:lnTo>
                    <a:pt x="101" y="597"/>
                  </a:lnTo>
                  <a:lnTo>
                    <a:pt x="105" y="636"/>
                  </a:lnTo>
                  <a:lnTo>
                    <a:pt x="109" y="676"/>
                  </a:lnTo>
                  <a:lnTo>
                    <a:pt x="112" y="716"/>
                  </a:lnTo>
                  <a:lnTo>
                    <a:pt x="114" y="755"/>
                  </a:lnTo>
                  <a:lnTo>
                    <a:pt x="114" y="775"/>
                  </a:lnTo>
                  <a:lnTo>
                    <a:pt x="113" y="794"/>
                  </a:lnTo>
                  <a:lnTo>
                    <a:pt x="113" y="794"/>
                  </a:lnTo>
                  <a:lnTo>
                    <a:pt x="111" y="858"/>
                  </a:lnTo>
                  <a:lnTo>
                    <a:pt x="112" y="926"/>
                  </a:lnTo>
                  <a:lnTo>
                    <a:pt x="113" y="993"/>
                  </a:lnTo>
                  <a:lnTo>
                    <a:pt x="117" y="1058"/>
                  </a:lnTo>
                  <a:lnTo>
                    <a:pt x="117" y="1058"/>
                  </a:lnTo>
                  <a:lnTo>
                    <a:pt x="121" y="1072"/>
                  </a:lnTo>
                  <a:lnTo>
                    <a:pt x="125" y="1087"/>
                  </a:lnTo>
                  <a:lnTo>
                    <a:pt x="127" y="1102"/>
                  </a:lnTo>
                  <a:lnTo>
                    <a:pt x="128" y="1117"/>
                  </a:lnTo>
                  <a:lnTo>
                    <a:pt x="128" y="1134"/>
                  </a:lnTo>
                  <a:lnTo>
                    <a:pt x="127" y="1150"/>
                  </a:lnTo>
                  <a:lnTo>
                    <a:pt x="125" y="1185"/>
                  </a:lnTo>
                  <a:lnTo>
                    <a:pt x="121" y="1219"/>
                  </a:lnTo>
                  <a:lnTo>
                    <a:pt x="120" y="1253"/>
                  </a:lnTo>
                  <a:lnTo>
                    <a:pt x="119" y="1270"/>
                  </a:lnTo>
                  <a:lnTo>
                    <a:pt x="120" y="1287"/>
                  </a:lnTo>
                  <a:lnTo>
                    <a:pt x="121" y="1304"/>
                  </a:lnTo>
                  <a:lnTo>
                    <a:pt x="124" y="1320"/>
                  </a:lnTo>
                  <a:lnTo>
                    <a:pt x="124" y="1320"/>
                  </a:lnTo>
                  <a:lnTo>
                    <a:pt x="129" y="1321"/>
                  </a:lnTo>
                  <a:lnTo>
                    <a:pt x="133" y="1322"/>
                  </a:lnTo>
                  <a:lnTo>
                    <a:pt x="139" y="1322"/>
                  </a:lnTo>
                  <a:lnTo>
                    <a:pt x="143" y="1321"/>
                  </a:lnTo>
                  <a:lnTo>
                    <a:pt x="151" y="1317"/>
                  </a:lnTo>
                  <a:lnTo>
                    <a:pt x="160" y="1313"/>
                  </a:lnTo>
                  <a:lnTo>
                    <a:pt x="160" y="1313"/>
                  </a:lnTo>
                  <a:lnTo>
                    <a:pt x="159" y="1309"/>
                  </a:lnTo>
                  <a:lnTo>
                    <a:pt x="156" y="1305"/>
                  </a:lnTo>
                  <a:lnTo>
                    <a:pt x="147" y="1295"/>
                  </a:lnTo>
                  <a:lnTo>
                    <a:pt x="143" y="1290"/>
                  </a:lnTo>
                  <a:lnTo>
                    <a:pt x="139" y="1284"/>
                  </a:lnTo>
                  <a:lnTo>
                    <a:pt x="134" y="1278"/>
                  </a:lnTo>
                  <a:lnTo>
                    <a:pt x="132" y="1270"/>
                  </a:lnTo>
                  <a:lnTo>
                    <a:pt x="132" y="1270"/>
                  </a:lnTo>
                  <a:lnTo>
                    <a:pt x="132" y="1261"/>
                  </a:lnTo>
                  <a:lnTo>
                    <a:pt x="133" y="1248"/>
                  </a:lnTo>
                  <a:lnTo>
                    <a:pt x="135" y="1236"/>
                  </a:lnTo>
                  <a:lnTo>
                    <a:pt x="136" y="1232"/>
                  </a:lnTo>
                  <a:lnTo>
                    <a:pt x="139" y="1229"/>
                  </a:lnTo>
                  <a:lnTo>
                    <a:pt x="139" y="1229"/>
                  </a:lnTo>
                  <a:lnTo>
                    <a:pt x="142" y="1226"/>
                  </a:lnTo>
                  <a:lnTo>
                    <a:pt x="145" y="1225"/>
                  </a:lnTo>
                  <a:lnTo>
                    <a:pt x="148" y="1224"/>
                  </a:lnTo>
                  <a:lnTo>
                    <a:pt x="152" y="1225"/>
                  </a:lnTo>
                  <a:lnTo>
                    <a:pt x="156" y="1226"/>
                  </a:lnTo>
                  <a:lnTo>
                    <a:pt x="158" y="1229"/>
                  </a:lnTo>
                  <a:lnTo>
                    <a:pt x="160" y="1232"/>
                  </a:lnTo>
                  <a:lnTo>
                    <a:pt x="161" y="1235"/>
                  </a:lnTo>
                  <a:lnTo>
                    <a:pt x="161" y="1235"/>
                  </a:lnTo>
                  <a:lnTo>
                    <a:pt x="159" y="1208"/>
                  </a:lnTo>
                  <a:lnTo>
                    <a:pt x="158" y="1180"/>
                  </a:lnTo>
                  <a:lnTo>
                    <a:pt x="155" y="1150"/>
                  </a:lnTo>
                  <a:lnTo>
                    <a:pt x="151" y="1119"/>
                  </a:lnTo>
                  <a:lnTo>
                    <a:pt x="151" y="1119"/>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15" name="组合 26"/>
          <p:cNvGrpSpPr/>
          <p:nvPr/>
        </p:nvGrpSpPr>
        <p:grpSpPr>
          <a:xfrm>
            <a:off x="6171503" y="1145396"/>
            <a:ext cx="1026269" cy="1312336"/>
            <a:chOff x="5680076" y="1239838"/>
            <a:chExt cx="555625" cy="769938"/>
          </a:xfrm>
        </p:grpSpPr>
        <p:sp>
          <p:nvSpPr>
            <p:cNvPr id="28" name="Freeform 171"/>
            <p:cNvSpPr>
              <a:spLocks noEditPoints="1"/>
            </p:cNvSpPr>
            <p:nvPr/>
          </p:nvSpPr>
          <p:spPr bwMode="auto">
            <a:xfrm>
              <a:off x="5680076" y="1239838"/>
              <a:ext cx="555625" cy="769938"/>
            </a:xfrm>
            <a:custGeom>
              <a:avLst/>
              <a:gdLst/>
              <a:ahLst/>
              <a:cxnLst>
                <a:cxn ang="0">
                  <a:pos x="13" y="1287"/>
                </a:cxn>
                <a:cxn ang="0">
                  <a:pos x="61" y="910"/>
                </a:cxn>
                <a:cxn ang="0">
                  <a:pos x="75" y="745"/>
                </a:cxn>
                <a:cxn ang="0">
                  <a:pos x="93" y="539"/>
                </a:cxn>
                <a:cxn ang="0">
                  <a:pos x="133" y="219"/>
                </a:cxn>
                <a:cxn ang="0">
                  <a:pos x="160" y="47"/>
                </a:cxn>
                <a:cxn ang="0">
                  <a:pos x="292" y="5"/>
                </a:cxn>
                <a:cxn ang="0">
                  <a:pos x="397" y="1"/>
                </a:cxn>
                <a:cxn ang="0">
                  <a:pos x="716" y="32"/>
                </a:cxn>
                <a:cxn ang="0">
                  <a:pos x="941" y="66"/>
                </a:cxn>
                <a:cxn ang="0">
                  <a:pos x="1042" y="150"/>
                </a:cxn>
                <a:cxn ang="0">
                  <a:pos x="1024" y="348"/>
                </a:cxn>
                <a:cxn ang="0">
                  <a:pos x="964" y="880"/>
                </a:cxn>
                <a:cxn ang="0">
                  <a:pos x="921" y="1321"/>
                </a:cxn>
                <a:cxn ang="0">
                  <a:pos x="827" y="1447"/>
                </a:cxn>
                <a:cxn ang="0">
                  <a:pos x="730" y="1446"/>
                </a:cxn>
                <a:cxn ang="0">
                  <a:pos x="439" y="1425"/>
                </a:cxn>
                <a:cxn ang="0">
                  <a:pos x="183" y="1381"/>
                </a:cxn>
                <a:cxn ang="0">
                  <a:pos x="20" y="1353"/>
                </a:cxn>
                <a:cxn ang="0">
                  <a:pos x="360" y="1358"/>
                </a:cxn>
                <a:cxn ang="0">
                  <a:pos x="626" y="1386"/>
                </a:cxn>
                <a:cxn ang="0">
                  <a:pos x="791" y="1407"/>
                </a:cxn>
                <a:cxn ang="0">
                  <a:pos x="865" y="1316"/>
                </a:cxn>
                <a:cxn ang="0">
                  <a:pos x="939" y="664"/>
                </a:cxn>
                <a:cxn ang="0">
                  <a:pos x="969" y="408"/>
                </a:cxn>
                <a:cxn ang="0">
                  <a:pos x="991" y="130"/>
                </a:cxn>
                <a:cxn ang="0">
                  <a:pos x="878" y="67"/>
                </a:cxn>
                <a:cxn ang="0">
                  <a:pos x="573" y="31"/>
                </a:cxn>
                <a:cxn ang="0">
                  <a:pos x="394" y="17"/>
                </a:cxn>
                <a:cxn ang="0">
                  <a:pos x="216" y="31"/>
                </a:cxn>
                <a:cxn ang="0">
                  <a:pos x="144" y="195"/>
                </a:cxn>
                <a:cxn ang="0">
                  <a:pos x="115" y="493"/>
                </a:cxn>
                <a:cxn ang="0">
                  <a:pos x="109" y="574"/>
                </a:cxn>
                <a:cxn ang="0">
                  <a:pos x="90" y="759"/>
                </a:cxn>
                <a:cxn ang="0">
                  <a:pos x="83" y="917"/>
                </a:cxn>
                <a:cxn ang="0">
                  <a:pos x="44" y="1267"/>
                </a:cxn>
                <a:cxn ang="0">
                  <a:pos x="239" y="1346"/>
                </a:cxn>
                <a:cxn ang="0">
                  <a:pos x="240" y="1380"/>
                </a:cxn>
                <a:cxn ang="0">
                  <a:pos x="555" y="1425"/>
                </a:cxn>
                <a:cxn ang="0">
                  <a:pos x="725" y="1432"/>
                </a:cxn>
                <a:cxn ang="0">
                  <a:pos x="815" y="1437"/>
                </a:cxn>
                <a:cxn ang="0">
                  <a:pos x="893" y="1377"/>
                </a:cxn>
                <a:cxn ang="0">
                  <a:pos x="958" y="809"/>
                </a:cxn>
                <a:cxn ang="0">
                  <a:pos x="1002" y="411"/>
                </a:cxn>
                <a:cxn ang="0">
                  <a:pos x="1037" y="207"/>
                </a:cxn>
                <a:cxn ang="0">
                  <a:pos x="1009" y="126"/>
                </a:cxn>
                <a:cxn ang="0">
                  <a:pos x="1003" y="187"/>
                </a:cxn>
                <a:cxn ang="0">
                  <a:pos x="966" y="536"/>
                </a:cxn>
                <a:cxn ang="0">
                  <a:pos x="925" y="891"/>
                </a:cxn>
                <a:cxn ang="0">
                  <a:pos x="893" y="1222"/>
                </a:cxn>
                <a:cxn ang="0">
                  <a:pos x="878" y="1311"/>
                </a:cxn>
                <a:cxn ang="0">
                  <a:pos x="823" y="1414"/>
                </a:cxn>
                <a:cxn ang="0">
                  <a:pos x="755" y="1425"/>
                </a:cxn>
                <a:cxn ang="0">
                  <a:pos x="687" y="1409"/>
                </a:cxn>
                <a:cxn ang="0">
                  <a:pos x="512" y="1389"/>
                </a:cxn>
                <a:cxn ang="0">
                  <a:pos x="383" y="1376"/>
                </a:cxn>
                <a:cxn ang="0">
                  <a:pos x="123" y="1350"/>
                </a:cxn>
                <a:cxn ang="0">
                  <a:pos x="33" y="1313"/>
                </a:cxn>
                <a:cxn ang="0">
                  <a:pos x="29" y="1336"/>
                </a:cxn>
              </a:cxnLst>
              <a:rect l="0" t="0" r="r" b="b"/>
              <a:pathLst>
                <a:path w="1050" h="1456">
                  <a:moveTo>
                    <a:pt x="0" y="1343"/>
                  </a:moveTo>
                  <a:lnTo>
                    <a:pt x="0" y="1343"/>
                  </a:lnTo>
                  <a:lnTo>
                    <a:pt x="1" y="1342"/>
                  </a:lnTo>
                  <a:lnTo>
                    <a:pt x="2" y="1341"/>
                  </a:lnTo>
                  <a:lnTo>
                    <a:pt x="6" y="1341"/>
                  </a:lnTo>
                  <a:lnTo>
                    <a:pt x="12" y="1341"/>
                  </a:lnTo>
                  <a:lnTo>
                    <a:pt x="14" y="1340"/>
                  </a:lnTo>
                  <a:lnTo>
                    <a:pt x="15" y="1339"/>
                  </a:lnTo>
                  <a:lnTo>
                    <a:pt x="15" y="1339"/>
                  </a:lnTo>
                  <a:lnTo>
                    <a:pt x="13" y="1331"/>
                  </a:lnTo>
                  <a:lnTo>
                    <a:pt x="12" y="1321"/>
                  </a:lnTo>
                  <a:lnTo>
                    <a:pt x="12" y="1304"/>
                  </a:lnTo>
                  <a:lnTo>
                    <a:pt x="13" y="1287"/>
                  </a:lnTo>
                  <a:lnTo>
                    <a:pt x="15" y="1270"/>
                  </a:lnTo>
                  <a:lnTo>
                    <a:pt x="22" y="1235"/>
                  </a:lnTo>
                  <a:lnTo>
                    <a:pt x="27" y="1217"/>
                  </a:lnTo>
                  <a:lnTo>
                    <a:pt x="30" y="1200"/>
                  </a:lnTo>
                  <a:lnTo>
                    <a:pt x="30" y="1200"/>
                  </a:lnTo>
                  <a:lnTo>
                    <a:pt x="34" y="1168"/>
                  </a:lnTo>
                  <a:lnTo>
                    <a:pt x="36" y="1135"/>
                  </a:lnTo>
                  <a:lnTo>
                    <a:pt x="38" y="1099"/>
                  </a:lnTo>
                  <a:lnTo>
                    <a:pt x="42" y="1064"/>
                  </a:lnTo>
                  <a:lnTo>
                    <a:pt x="42" y="1064"/>
                  </a:lnTo>
                  <a:lnTo>
                    <a:pt x="50" y="988"/>
                  </a:lnTo>
                  <a:lnTo>
                    <a:pt x="54" y="948"/>
                  </a:lnTo>
                  <a:lnTo>
                    <a:pt x="61" y="910"/>
                  </a:lnTo>
                  <a:lnTo>
                    <a:pt x="61" y="910"/>
                  </a:lnTo>
                  <a:lnTo>
                    <a:pt x="64" y="893"/>
                  </a:lnTo>
                  <a:lnTo>
                    <a:pt x="65" y="874"/>
                  </a:lnTo>
                  <a:lnTo>
                    <a:pt x="67" y="856"/>
                  </a:lnTo>
                  <a:lnTo>
                    <a:pt x="68" y="837"/>
                  </a:lnTo>
                  <a:lnTo>
                    <a:pt x="68" y="837"/>
                  </a:lnTo>
                  <a:lnTo>
                    <a:pt x="74" y="803"/>
                  </a:lnTo>
                  <a:lnTo>
                    <a:pt x="76" y="787"/>
                  </a:lnTo>
                  <a:lnTo>
                    <a:pt x="76" y="770"/>
                  </a:lnTo>
                  <a:lnTo>
                    <a:pt x="76" y="770"/>
                  </a:lnTo>
                  <a:lnTo>
                    <a:pt x="76" y="758"/>
                  </a:lnTo>
                  <a:lnTo>
                    <a:pt x="75" y="745"/>
                  </a:lnTo>
                  <a:lnTo>
                    <a:pt x="75" y="745"/>
                  </a:lnTo>
                  <a:lnTo>
                    <a:pt x="77" y="718"/>
                  </a:lnTo>
                  <a:lnTo>
                    <a:pt x="79" y="690"/>
                  </a:lnTo>
                  <a:lnTo>
                    <a:pt x="82" y="664"/>
                  </a:lnTo>
                  <a:lnTo>
                    <a:pt x="85" y="636"/>
                  </a:lnTo>
                  <a:lnTo>
                    <a:pt x="85" y="636"/>
                  </a:lnTo>
                  <a:lnTo>
                    <a:pt x="89" y="613"/>
                  </a:lnTo>
                  <a:lnTo>
                    <a:pt x="91" y="591"/>
                  </a:lnTo>
                  <a:lnTo>
                    <a:pt x="91" y="591"/>
                  </a:lnTo>
                  <a:lnTo>
                    <a:pt x="92" y="578"/>
                  </a:lnTo>
                  <a:lnTo>
                    <a:pt x="92" y="565"/>
                  </a:lnTo>
                  <a:lnTo>
                    <a:pt x="92" y="552"/>
                  </a:lnTo>
                  <a:lnTo>
                    <a:pt x="93" y="539"/>
                  </a:lnTo>
                  <a:lnTo>
                    <a:pt x="93" y="539"/>
                  </a:lnTo>
                  <a:lnTo>
                    <a:pt x="97" y="513"/>
                  </a:lnTo>
                  <a:lnTo>
                    <a:pt x="101" y="485"/>
                  </a:lnTo>
                  <a:lnTo>
                    <a:pt x="106" y="458"/>
                  </a:lnTo>
                  <a:lnTo>
                    <a:pt x="109" y="430"/>
                  </a:lnTo>
                  <a:lnTo>
                    <a:pt x="109" y="430"/>
                  </a:lnTo>
                  <a:lnTo>
                    <a:pt x="112" y="404"/>
                  </a:lnTo>
                  <a:lnTo>
                    <a:pt x="116" y="378"/>
                  </a:lnTo>
                  <a:lnTo>
                    <a:pt x="121" y="352"/>
                  </a:lnTo>
                  <a:lnTo>
                    <a:pt x="124" y="326"/>
                  </a:lnTo>
                  <a:lnTo>
                    <a:pt x="124" y="326"/>
                  </a:lnTo>
                  <a:lnTo>
                    <a:pt x="127" y="299"/>
                  </a:lnTo>
                  <a:lnTo>
                    <a:pt x="129" y="273"/>
                  </a:lnTo>
                  <a:lnTo>
                    <a:pt x="133" y="219"/>
                  </a:lnTo>
                  <a:lnTo>
                    <a:pt x="136" y="166"/>
                  </a:lnTo>
                  <a:lnTo>
                    <a:pt x="139" y="140"/>
                  </a:lnTo>
                  <a:lnTo>
                    <a:pt x="142" y="114"/>
                  </a:lnTo>
                  <a:lnTo>
                    <a:pt x="142" y="114"/>
                  </a:lnTo>
                  <a:lnTo>
                    <a:pt x="145" y="102"/>
                  </a:lnTo>
                  <a:lnTo>
                    <a:pt x="149" y="91"/>
                  </a:lnTo>
                  <a:lnTo>
                    <a:pt x="153" y="79"/>
                  </a:lnTo>
                  <a:lnTo>
                    <a:pt x="157" y="67"/>
                  </a:lnTo>
                  <a:lnTo>
                    <a:pt x="157" y="67"/>
                  </a:lnTo>
                  <a:lnTo>
                    <a:pt x="158" y="62"/>
                  </a:lnTo>
                  <a:lnTo>
                    <a:pt x="158" y="56"/>
                  </a:lnTo>
                  <a:lnTo>
                    <a:pt x="159" y="51"/>
                  </a:lnTo>
                  <a:lnTo>
                    <a:pt x="160" y="47"/>
                  </a:lnTo>
                  <a:lnTo>
                    <a:pt x="160" y="47"/>
                  </a:lnTo>
                  <a:lnTo>
                    <a:pt x="163" y="40"/>
                  </a:lnTo>
                  <a:lnTo>
                    <a:pt x="167" y="34"/>
                  </a:lnTo>
                  <a:lnTo>
                    <a:pt x="175" y="24"/>
                  </a:lnTo>
                  <a:lnTo>
                    <a:pt x="185" y="15"/>
                  </a:lnTo>
                  <a:lnTo>
                    <a:pt x="196" y="6"/>
                  </a:lnTo>
                  <a:lnTo>
                    <a:pt x="196" y="6"/>
                  </a:lnTo>
                  <a:lnTo>
                    <a:pt x="218" y="2"/>
                  </a:lnTo>
                  <a:lnTo>
                    <a:pt x="240" y="1"/>
                  </a:lnTo>
                  <a:lnTo>
                    <a:pt x="261" y="2"/>
                  </a:lnTo>
                  <a:lnTo>
                    <a:pt x="286" y="4"/>
                  </a:lnTo>
                  <a:lnTo>
                    <a:pt x="286" y="4"/>
                  </a:lnTo>
                  <a:lnTo>
                    <a:pt x="292" y="5"/>
                  </a:lnTo>
                  <a:lnTo>
                    <a:pt x="298" y="5"/>
                  </a:lnTo>
                  <a:lnTo>
                    <a:pt x="311" y="4"/>
                  </a:lnTo>
                  <a:lnTo>
                    <a:pt x="311" y="4"/>
                  </a:lnTo>
                  <a:lnTo>
                    <a:pt x="321" y="6"/>
                  </a:lnTo>
                  <a:lnTo>
                    <a:pt x="326" y="7"/>
                  </a:lnTo>
                  <a:lnTo>
                    <a:pt x="331" y="7"/>
                  </a:lnTo>
                  <a:lnTo>
                    <a:pt x="331" y="7"/>
                  </a:lnTo>
                  <a:lnTo>
                    <a:pt x="342" y="6"/>
                  </a:lnTo>
                  <a:lnTo>
                    <a:pt x="354" y="4"/>
                  </a:lnTo>
                  <a:lnTo>
                    <a:pt x="365" y="3"/>
                  </a:lnTo>
                  <a:lnTo>
                    <a:pt x="376" y="2"/>
                  </a:lnTo>
                  <a:lnTo>
                    <a:pt x="376" y="2"/>
                  </a:lnTo>
                  <a:lnTo>
                    <a:pt x="397" y="1"/>
                  </a:lnTo>
                  <a:lnTo>
                    <a:pt x="419" y="0"/>
                  </a:lnTo>
                  <a:lnTo>
                    <a:pt x="419" y="0"/>
                  </a:lnTo>
                  <a:lnTo>
                    <a:pt x="452" y="2"/>
                  </a:lnTo>
                  <a:lnTo>
                    <a:pt x="484" y="4"/>
                  </a:lnTo>
                  <a:lnTo>
                    <a:pt x="517" y="8"/>
                  </a:lnTo>
                  <a:lnTo>
                    <a:pt x="549" y="13"/>
                  </a:lnTo>
                  <a:lnTo>
                    <a:pt x="582" y="17"/>
                  </a:lnTo>
                  <a:lnTo>
                    <a:pt x="615" y="21"/>
                  </a:lnTo>
                  <a:lnTo>
                    <a:pt x="650" y="24"/>
                  </a:lnTo>
                  <a:lnTo>
                    <a:pt x="685" y="25"/>
                  </a:lnTo>
                  <a:lnTo>
                    <a:pt x="685" y="25"/>
                  </a:lnTo>
                  <a:lnTo>
                    <a:pt x="700" y="30"/>
                  </a:lnTo>
                  <a:lnTo>
                    <a:pt x="716" y="32"/>
                  </a:lnTo>
                  <a:lnTo>
                    <a:pt x="750" y="37"/>
                  </a:lnTo>
                  <a:lnTo>
                    <a:pt x="819" y="44"/>
                  </a:lnTo>
                  <a:lnTo>
                    <a:pt x="819" y="44"/>
                  </a:lnTo>
                  <a:lnTo>
                    <a:pt x="832" y="46"/>
                  </a:lnTo>
                  <a:lnTo>
                    <a:pt x="845" y="49"/>
                  </a:lnTo>
                  <a:lnTo>
                    <a:pt x="856" y="53"/>
                  </a:lnTo>
                  <a:lnTo>
                    <a:pt x="869" y="55"/>
                  </a:lnTo>
                  <a:lnTo>
                    <a:pt x="869" y="55"/>
                  </a:lnTo>
                  <a:lnTo>
                    <a:pt x="893" y="59"/>
                  </a:lnTo>
                  <a:lnTo>
                    <a:pt x="913" y="60"/>
                  </a:lnTo>
                  <a:lnTo>
                    <a:pt x="923" y="62"/>
                  </a:lnTo>
                  <a:lnTo>
                    <a:pt x="931" y="63"/>
                  </a:lnTo>
                  <a:lnTo>
                    <a:pt x="941" y="66"/>
                  </a:lnTo>
                  <a:lnTo>
                    <a:pt x="949" y="70"/>
                  </a:lnTo>
                  <a:lnTo>
                    <a:pt x="949" y="70"/>
                  </a:lnTo>
                  <a:lnTo>
                    <a:pt x="958" y="76"/>
                  </a:lnTo>
                  <a:lnTo>
                    <a:pt x="967" y="81"/>
                  </a:lnTo>
                  <a:lnTo>
                    <a:pt x="976" y="86"/>
                  </a:lnTo>
                  <a:lnTo>
                    <a:pt x="982" y="87"/>
                  </a:lnTo>
                  <a:lnTo>
                    <a:pt x="987" y="89"/>
                  </a:lnTo>
                  <a:lnTo>
                    <a:pt x="987" y="89"/>
                  </a:lnTo>
                  <a:lnTo>
                    <a:pt x="1000" y="98"/>
                  </a:lnTo>
                  <a:lnTo>
                    <a:pt x="1013" y="110"/>
                  </a:lnTo>
                  <a:lnTo>
                    <a:pt x="1023" y="122"/>
                  </a:lnTo>
                  <a:lnTo>
                    <a:pt x="1033" y="135"/>
                  </a:lnTo>
                  <a:lnTo>
                    <a:pt x="1042" y="150"/>
                  </a:lnTo>
                  <a:lnTo>
                    <a:pt x="1045" y="157"/>
                  </a:lnTo>
                  <a:lnTo>
                    <a:pt x="1047" y="166"/>
                  </a:lnTo>
                  <a:lnTo>
                    <a:pt x="1049" y="174"/>
                  </a:lnTo>
                  <a:lnTo>
                    <a:pt x="1050" y="183"/>
                  </a:lnTo>
                  <a:lnTo>
                    <a:pt x="1050" y="192"/>
                  </a:lnTo>
                  <a:lnTo>
                    <a:pt x="1050" y="202"/>
                  </a:lnTo>
                  <a:lnTo>
                    <a:pt x="1050" y="202"/>
                  </a:lnTo>
                  <a:lnTo>
                    <a:pt x="1048" y="217"/>
                  </a:lnTo>
                  <a:lnTo>
                    <a:pt x="1046" y="231"/>
                  </a:lnTo>
                  <a:lnTo>
                    <a:pt x="1039" y="261"/>
                  </a:lnTo>
                  <a:lnTo>
                    <a:pt x="1039" y="261"/>
                  </a:lnTo>
                  <a:lnTo>
                    <a:pt x="1032" y="304"/>
                  </a:lnTo>
                  <a:lnTo>
                    <a:pt x="1024" y="348"/>
                  </a:lnTo>
                  <a:lnTo>
                    <a:pt x="1018" y="392"/>
                  </a:lnTo>
                  <a:lnTo>
                    <a:pt x="1015" y="413"/>
                  </a:lnTo>
                  <a:lnTo>
                    <a:pt x="1013" y="434"/>
                  </a:lnTo>
                  <a:lnTo>
                    <a:pt x="1013" y="434"/>
                  </a:lnTo>
                  <a:lnTo>
                    <a:pt x="1008" y="479"/>
                  </a:lnTo>
                  <a:lnTo>
                    <a:pt x="1003" y="524"/>
                  </a:lnTo>
                  <a:lnTo>
                    <a:pt x="994" y="608"/>
                  </a:lnTo>
                  <a:lnTo>
                    <a:pt x="994" y="608"/>
                  </a:lnTo>
                  <a:lnTo>
                    <a:pt x="989" y="670"/>
                  </a:lnTo>
                  <a:lnTo>
                    <a:pt x="982" y="734"/>
                  </a:lnTo>
                  <a:lnTo>
                    <a:pt x="964" y="867"/>
                  </a:lnTo>
                  <a:lnTo>
                    <a:pt x="964" y="867"/>
                  </a:lnTo>
                  <a:lnTo>
                    <a:pt x="964" y="880"/>
                  </a:lnTo>
                  <a:lnTo>
                    <a:pt x="963" y="892"/>
                  </a:lnTo>
                  <a:lnTo>
                    <a:pt x="963" y="892"/>
                  </a:lnTo>
                  <a:lnTo>
                    <a:pt x="958" y="931"/>
                  </a:lnTo>
                  <a:lnTo>
                    <a:pt x="954" y="974"/>
                  </a:lnTo>
                  <a:lnTo>
                    <a:pt x="954" y="974"/>
                  </a:lnTo>
                  <a:lnTo>
                    <a:pt x="946" y="1060"/>
                  </a:lnTo>
                  <a:lnTo>
                    <a:pt x="942" y="1103"/>
                  </a:lnTo>
                  <a:lnTo>
                    <a:pt x="939" y="1143"/>
                  </a:lnTo>
                  <a:lnTo>
                    <a:pt x="939" y="1143"/>
                  </a:lnTo>
                  <a:lnTo>
                    <a:pt x="934" y="1217"/>
                  </a:lnTo>
                  <a:lnTo>
                    <a:pt x="931" y="1252"/>
                  </a:lnTo>
                  <a:lnTo>
                    <a:pt x="927" y="1287"/>
                  </a:lnTo>
                  <a:lnTo>
                    <a:pt x="921" y="1321"/>
                  </a:lnTo>
                  <a:lnTo>
                    <a:pt x="913" y="1354"/>
                  </a:lnTo>
                  <a:lnTo>
                    <a:pt x="908" y="1370"/>
                  </a:lnTo>
                  <a:lnTo>
                    <a:pt x="902" y="1386"/>
                  </a:lnTo>
                  <a:lnTo>
                    <a:pt x="896" y="1402"/>
                  </a:lnTo>
                  <a:lnTo>
                    <a:pt x="888" y="1418"/>
                  </a:lnTo>
                  <a:lnTo>
                    <a:pt x="888" y="1418"/>
                  </a:lnTo>
                  <a:lnTo>
                    <a:pt x="877" y="1427"/>
                  </a:lnTo>
                  <a:lnTo>
                    <a:pt x="864" y="1433"/>
                  </a:lnTo>
                  <a:lnTo>
                    <a:pt x="852" y="1441"/>
                  </a:lnTo>
                  <a:lnTo>
                    <a:pt x="840" y="1448"/>
                  </a:lnTo>
                  <a:lnTo>
                    <a:pt x="840" y="1448"/>
                  </a:lnTo>
                  <a:lnTo>
                    <a:pt x="834" y="1447"/>
                  </a:lnTo>
                  <a:lnTo>
                    <a:pt x="827" y="1447"/>
                  </a:lnTo>
                  <a:lnTo>
                    <a:pt x="822" y="1448"/>
                  </a:lnTo>
                  <a:lnTo>
                    <a:pt x="816" y="1450"/>
                  </a:lnTo>
                  <a:lnTo>
                    <a:pt x="803" y="1455"/>
                  </a:lnTo>
                  <a:lnTo>
                    <a:pt x="796" y="1456"/>
                  </a:lnTo>
                  <a:lnTo>
                    <a:pt x="789" y="1456"/>
                  </a:lnTo>
                  <a:lnTo>
                    <a:pt x="789" y="1456"/>
                  </a:lnTo>
                  <a:lnTo>
                    <a:pt x="782" y="1456"/>
                  </a:lnTo>
                  <a:lnTo>
                    <a:pt x="776" y="1455"/>
                  </a:lnTo>
                  <a:lnTo>
                    <a:pt x="762" y="1452"/>
                  </a:lnTo>
                  <a:lnTo>
                    <a:pt x="747" y="1447"/>
                  </a:lnTo>
                  <a:lnTo>
                    <a:pt x="739" y="1446"/>
                  </a:lnTo>
                  <a:lnTo>
                    <a:pt x="730" y="1446"/>
                  </a:lnTo>
                  <a:lnTo>
                    <a:pt x="730" y="1446"/>
                  </a:lnTo>
                  <a:lnTo>
                    <a:pt x="658" y="1445"/>
                  </a:lnTo>
                  <a:lnTo>
                    <a:pt x="622" y="1444"/>
                  </a:lnTo>
                  <a:lnTo>
                    <a:pt x="585" y="1441"/>
                  </a:lnTo>
                  <a:lnTo>
                    <a:pt x="585" y="1441"/>
                  </a:lnTo>
                  <a:lnTo>
                    <a:pt x="561" y="1438"/>
                  </a:lnTo>
                  <a:lnTo>
                    <a:pt x="536" y="1432"/>
                  </a:lnTo>
                  <a:lnTo>
                    <a:pt x="510" y="1428"/>
                  </a:lnTo>
                  <a:lnTo>
                    <a:pt x="485" y="1425"/>
                  </a:lnTo>
                  <a:lnTo>
                    <a:pt x="485" y="1425"/>
                  </a:lnTo>
                  <a:lnTo>
                    <a:pt x="473" y="1425"/>
                  </a:lnTo>
                  <a:lnTo>
                    <a:pt x="461" y="1425"/>
                  </a:lnTo>
                  <a:lnTo>
                    <a:pt x="451" y="1425"/>
                  </a:lnTo>
                  <a:lnTo>
                    <a:pt x="439" y="1425"/>
                  </a:lnTo>
                  <a:lnTo>
                    <a:pt x="439" y="1425"/>
                  </a:lnTo>
                  <a:lnTo>
                    <a:pt x="419" y="1423"/>
                  </a:lnTo>
                  <a:lnTo>
                    <a:pt x="399" y="1419"/>
                  </a:lnTo>
                  <a:lnTo>
                    <a:pt x="363" y="1413"/>
                  </a:lnTo>
                  <a:lnTo>
                    <a:pt x="363" y="1413"/>
                  </a:lnTo>
                  <a:lnTo>
                    <a:pt x="327" y="1407"/>
                  </a:lnTo>
                  <a:lnTo>
                    <a:pt x="288" y="1400"/>
                  </a:lnTo>
                  <a:lnTo>
                    <a:pt x="246" y="1394"/>
                  </a:lnTo>
                  <a:lnTo>
                    <a:pt x="203" y="1387"/>
                  </a:lnTo>
                  <a:lnTo>
                    <a:pt x="203" y="1387"/>
                  </a:lnTo>
                  <a:lnTo>
                    <a:pt x="194" y="1384"/>
                  </a:lnTo>
                  <a:lnTo>
                    <a:pt x="183" y="1381"/>
                  </a:lnTo>
                  <a:lnTo>
                    <a:pt x="183" y="1381"/>
                  </a:lnTo>
                  <a:lnTo>
                    <a:pt x="159" y="1379"/>
                  </a:lnTo>
                  <a:lnTo>
                    <a:pt x="137" y="1377"/>
                  </a:lnTo>
                  <a:lnTo>
                    <a:pt x="113" y="1374"/>
                  </a:lnTo>
                  <a:lnTo>
                    <a:pt x="91" y="1372"/>
                  </a:lnTo>
                  <a:lnTo>
                    <a:pt x="91" y="1372"/>
                  </a:lnTo>
                  <a:lnTo>
                    <a:pt x="82" y="1370"/>
                  </a:lnTo>
                  <a:lnTo>
                    <a:pt x="75" y="1368"/>
                  </a:lnTo>
                  <a:lnTo>
                    <a:pt x="58" y="1363"/>
                  </a:lnTo>
                  <a:lnTo>
                    <a:pt x="42" y="1358"/>
                  </a:lnTo>
                  <a:lnTo>
                    <a:pt x="34" y="1357"/>
                  </a:lnTo>
                  <a:lnTo>
                    <a:pt x="25" y="1357"/>
                  </a:lnTo>
                  <a:lnTo>
                    <a:pt x="25" y="1357"/>
                  </a:lnTo>
                  <a:lnTo>
                    <a:pt x="20" y="1353"/>
                  </a:lnTo>
                  <a:lnTo>
                    <a:pt x="14" y="1350"/>
                  </a:lnTo>
                  <a:lnTo>
                    <a:pt x="7" y="1347"/>
                  </a:lnTo>
                  <a:lnTo>
                    <a:pt x="0" y="1343"/>
                  </a:lnTo>
                  <a:lnTo>
                    <a:pt x="0" y="1343"/>
                  </a:lnTo>
                  <a:close/>
                  <a:moveTo>
                    <a:pt x="239" y="1346"/>
                  </a:moveTo>
                  <a:lnTo>
                    <a:pt x="239" y="1346"/>
                  </a:lnTo>
                  <a:lnTo>
                    <a:pt x="251" y="1349"/>
                  </a:lnTo>
                  <a:lnTo>
                    <a:pt x="266" y="1351"/>
                  </a:lnTo>
                  <a:lnTo>
                    <a:pt x="296" y="1353"/>
                  </a:lnTo>
                  <a:lnTo>
                    <a:pt x="328" y="1355"/>
                  </a:lnTo>
                  <a:lnTo>
                    <a:pt x="345" y="1357"/>
                  </a:lnTo>
                  <a:lnTo>
                    <a:pt x="360" y="1358"/>
                  </a:lnTo>
                  <a:lnTo>
                    <a:pt x="360" y="1358"/>
                  </a:lnTo>
                  <a:lnTo>
                    <a:pt x="439" y="1371"/>
                  </a:lnTo>
                  <a:lnTo>
                    <a:pt x="439" y="1371"/>
                  </a:lnTo>
                  <a:lnTo>
                    <a:pt x="464" y="1374"/>
                  </a:lnTo>
                  <a:lnTo>
                    <a:pt x="492" y="1377"/>
                  </a:lnTo>
                  <a:lnTo>
                    <a:pt x="519" y="1379"/>
                  </a:lnTo>
                  <a:lnTo>
                    <a:pt x="547" y="1381"/>
                  </a:lnTo>
                  <a:lnTo>
                    <a:pt x="547" y="1381"/>
                  </a:lnTo>
                  <a:lnTo>
                    <a:pt x="564" y="1383"/>
                  </a:lnTo>
                  <a:lnTo>
                    <a:pt x="582" y="1383"/>
                  </a:lnTo>
                  <a:lnTo>
                    <a:pt x="599" y="1383"/>
                  </a:lnTo>
                  <a:lnTo>
                    <a:pt x="618" y="1384"/>
                  </a:lnTo>
                  <a:lnTo>
                    <a:pt x="618" y="1384"/>
                  </a:lnTo>
                  <a:lnTo>
                    <a:pt x="626" y="1386"/>
                  </a:lnTo>
                  <a:lnTo>
                    <a:pt x="636" y="1389"/>
                  </a:lnTo>
                  <a:lnTo>
                    <a:pt x="646" y="1393"/>
                  </a:lnTo>
                  <a:lnTo>
                    <a:pt x="656" y="1395"/>
                  </a:lnTo>
                  <a:lnTo>
                    <a:pt x="656" y="1395"/>
                  </a:lnTo>
                  <a:lnTo>
                    <a:pt x="670" y="1397"/>
                  </a:lnTo>
                  <a:lnTo>
                    <a:pt x="685" y="1398"/>
                  </a:lnTo>
                  <a:lnTo>
                    <a:pt x="715" y="1401"/>
                  </a:lnTo>
                  <a:lnTo>
                    <a:pt x="715" y="1401"/>
                  </a:lnTo>
                  <a:lnTo>
                    <a:pt x="747" y="1406"/>
                  </a:lnTo>
                  <a:lnTo>
                    <a:pt x="763" y="1408"/>
                  </a:lnTo>
                  <a:lnTo>
                    <a:pt x="777" y="1409"/>
                  </a:lnTo>
                  <a:lnTo>
                    <a:pt x="777" y="1409"/>
                  </a:lnTo>
                  <a:lnTo>
                    <a:pt x="791" y="1407"/>
                  </a:lnTo>
                  <a:lnTo>
                    <a:pt x="802" y="1404"/>
                  </a:lnTo>
                  <a:lnTo>
                    <a:pt x="811" y="1401"/>
                  </a:lnTo>
                  <a:lnTo>
                    <a:pt x="819" y="1397"/>
                  </a:lnTo>
                  <a:lnTo>
                    <a:pt x="826" y="1392"/>
                  </a:lnTo>
                  <a:lnTo>
                    <a:pt x="833" y="1386"/>
                  </a:lnTo>
                  <a:lnTo>
                    <a:pt x="847" y="1373"/>
                  </a:lnTo>
                  <a:lnTo>
                    <a:pt x="847" y="1373"/>
                  </a:lnTo>
                  <a:lnTo>
                    <a:pt x="848" y="1367"/>
                  </a:lnTo>
                  <a:lnTo>
                    <a:pt x="850" y="1361"/>
                  </a:lnTo>
                  <a:lnTo>
                    <a:pt x="852" y="1354"/>
                  </a:lnTo>
                  <a:lnTo>
                    <a:pt x="856" y="1349"/>
                  </a:lnTo>
                  <a:lnTo>
                    <a:pt x="856" y="1349"/>
                  </a:lnTo>
                  <a:lnTo>
                    <a:pt x="865" y="1316"/>
                  </a:lnTo>
                  <a:lnTo>
                    <a:pt x="871" y="1281"/>
                  </a:lnTo>
                  <a:lnTo>
                    <a:pt x="878" y="1247"/>
                  </a:lnTo>
                  <a:lnTo>
                    <a:pt x="882" y="1213"/>
                  </a:lnTo>
                  <a:lnTo>
                    <a:pt x="887" y="1177"/>
                  </a:lnTo>
                  <a:lnTo>
                    <a:pt x="891" y="1142"/>
                  </a:lnTo>
                  <a:lnTo>
                    <a:pt x="897" y="1071"/>
                  </a:lnTo>
                  <a:lnTo>
                    <a:pt x="897" y="1071"/>
                  </a:lnTo>
                  <a:lnTo>
                    <a:pt x="905" y="987"/>
                  </a:lnTo>
                  <a:lnTo>
                    <a:pt x="912" y="901"/>
                  </a:lnTo>
                  <a:lnTo>
                    <a:pt x="921" y="817"/>
                  </a:lnTo>
                  <a:lnTo>
                    <a:pt x="930" y="731"/>
                  </a:lnTo>
                  <a:lnTo>
                    <a:pt x="930" y="731"/>
                  </a:lnTo>
                  <a:lnTo>
                    <a:pt x="939" y="664"/>
                  </a:lnTo>
                  <a:lnTo>
                    <a:pt x="942" y="630"/>
                  </a:lnTo>
                  <a:lnTo>
                    <a:pt x="944" y="599"/>
                  </a:lnTo>
                  <a:lnTo>
                    <a:pt x="944" y="599"/>
                  </a:lnTo>
                  <a:lnTo>
                    <a:pt x="945" y="585"/>
                  </a:lnTo>
                  <a:lnTo>
                    <a:pt x="947" y="570"/>
                  </a:lnTo>
                  <a:lnTo>
                    <a:pt x="952" y="541"/>
                  </a:lnTo>
                  <a:lnTo>
                    <a:pt x="954" y="526"/>
                  </a:lnTo>
                  <a:lnTo>
                    <a:pt x="956" y="513"/>
                  </a:lnTo>
                  <a:lnTo>
                    <a:pt x="956" y="498"/>
                  </a:lnTo>
                  <a:lnTo>
                    <a:pt x="956" y="483"/>
                  </a:lnTo>
                  <a:lnTo>
                    <a:pt x="956" y="483"/>
                  </a:lnTo>
                  <a:lnTo>
                    <a:pt x="962" y="445"/>
                  </a:lnTo>
                  <a:lnTo>
                    <a:pt x="969" y="408"/>
                  </a:lnTo>
                  <a:lnTo>
                    <a:pt x="974" y="369"/>
                  </a:lnTo>
                  <a:lnTo>
                    <a:pt x="978" y="328"/>
                  </a:lnTo>
                  <a:lnTo>
                    <a:pt x="978" y="328"/>
                  </a:lnTo>
                  <a:lnTo>
                    <a:pt x="979" y="311"/>
                  </a:lnTo>
                  <a:lnTo>
                    <a:pt x="979" y="294"/>
                  </a:lnTo>
                  <a:lnTo>
                    <a:pt x="979" y="276"/>
                  </a:lnTo>
                  <a:lnTo>
                    <a:pt x="982" y="259"/>
                  </a:lnTo>
                  <a:lnTo>
                    <a:pt x="982" y="259"/>
                  </a:lnTo>
                  <a:lnTo>
                    <a:pt x="985" y="226"/>
                  </a:lnTo>
                  <a:lnTo>
                    <a:pt x="989" y="195"/>
                  </a:lnTo>
                  <a:lnTo>
                    <a:pt x="991" y="162"/>
                  </a:lnTo>
                  <a:lnTo>
                    <a:pt x="992" y="146"/>
                  </a:lnTo>
                  <a:lnTo>
                    <a:pt x="991" y="130"/>
                  </a:lnTo>
                  <a:lnTo>
                    <a:pt x="991" y="130"/>
                  </a:lnTo>
                  <a:lnTo>
                    <a:pt x="988" y="128"/>
                  </a:lnTo>
                  <a:lnTo>
                    <a:pt x="986" y="125"/>
                  </a:lnTo>
                  <a:lnTo>
                    <a:pt x="982" y="119"/>
                  </a:lnTo>
                  <a:lnTo>
                    <a:pt x="982" y="119"/>
                  </a:lnTo>
                  <a:lnTo>
                    <a:pt x="973" y="108"/>
                  </a:lnTo>
                  <a:lnTo>
                    <a:pt x="963" y="99"/>
                  </a:lnTo>
                  <a:lnTo>
                    <a:pt x="953" y="92"/>
                  </a:lnTo>
                  <a:lnTo>
                    <a:pt x="940" y="84"/>
                  </a:lnTo>
                  <a:lnTo>
                    <a:pt x="926" y="79"/>
                  </a:lnTo>
                  <a:lnTo>
                    <a:pt x="911" y="75"/>
                  </a:lnTo>
                  <a:lnTo>
                    <a:pt x="895" y="70"/>
                  </a:lnTo>
                  <a:lnTo>
                    <a:pt x="878" y="67"/>
                  </a:lnTo>
                  <a:lnTo>
                    <a:pt x="878" y="67"/>
                  </a:lnTo>
                  <a:lnTo>
                    <a:pt x="815" y="59"/>
                  </a:lnTo>
                  <a:lnTo>
                    <a:pt x="785" y="55"/>
                  </a:lnTo>
                  <a:lnTo>
                    <a:pt x="754" y="51"/>
                  </a:lnTo>
                  <a:lnTo>
                    <a:pt x="754" y="51"/>
                  </a:lnTo>
                  <a:lnTo>
                    <a:pt x="722" y="47"/>
                  </a:lnTo>
                  <a:lnTo>
                    <a:pt x="689" y="42"/>
                  </a:lnTo>
                  <a:lnTo>
                    <a:pt x="623" y="36"/>
                  </a:lnTo>
                  <a:lnTo>
                    <a:pt x="623" y="36"/>
                  </a:lnTo>
                  <a:lnTo>
                    <a:pt x="601" y="34"/>
                  </a:lnTo>
                  <a:lnTo>
                    <a:pt x="581" y="33"/>
                  </a:lnTo>
                  <a:lnTo>
                    <a:pt x="581" y="33"/>
                  </a:lnTo>
                  <a:lnTo>
                    <a:pt x="573" y="31"/>
                  </a:lnTo>
                  <a:lnTo>
                    <a:pt x="564" y="29"/>
                  </a:lnTo>
                  <a:lnTo>
                    <a:pt x="555" y="25"/>
                  </a:lnTo>
                  <a:lnTo>
                    <a:pt x="547" y="24"/>
                  </a:lnTo>
                  <a:lnTo>
                    <a:pt x="547" y="24"/>
                  </a:lnTo>
                  <a:lnTo>
                    <a:pt x="525" y="21"/>
                  </a:lnTo>
                  <a:lnTo>
                    <a:pt x="504" y="20"/>
                  </a:lnTo>
                  <a:lnTo>
                    <a:pt x="484" y="19"/>
                  </a:lnTo>
                  <a:lnTo>
                    <a:pt x="462" y="17"/>
                  </a:lnTo>
                  <a:lnTo>
                    <a:pt x="462" y="17"/>
                  </a:lnTo>
                  <a:lnTo>
                    <a:pt x="452" y="16"/>
                  </a:lnTo>
                  <a:lnTo>
                    <a:pt x="440" y="15"/>
                  </a:lnTo>
                  <a:lnTo>
                    <a:pt x="416" y="16"/>
                  </a:lnTo>
                  <a:lnTo>
                    <a:pt x="394" y="17"/>
                  </a:lnTo>
                  <a:lnTo>
                    <a:pt x="370" y="18"/>
                  </a:lnTo>
                  <a:lnTo>
                    <a:pt x="370" y="18"/>
                  </a:lnTo>
                  <a:lnTo>
                    <a:pt x="343" y="19"/>
                  </a:lnTo>
                  <a:lnTo>
                    <a:pt x="317" y="21"/>
                  </a:lnTo>
                  <a:lnTo>
                    <a:pt x="290" y="25"/>
                  </a:lnTo>
                  <a:lnTo>
                    <a:pt x="277" y="29"/>
                  </a:lnTo>
                  <a:lnTo>
                    <a:pt x="265" y="32"/>
                  </a:lnTo>
                  <a:lnTo>
                    <a:pt x="265" y="32"/>
                  </a:lnTo>
                  <a:lnTo>
                    <a:pt x="258" y="30"/>
                  </a:lnTo>
                  <a:lnTo>
                    <a:pt x="250" y="30"/>
                  </a:lnTo>
                  <a:lnTo>
                    <a:pt x="236" y="30"/>
                  </a:lnTo>
                  <a:lnTo>
                    <a:pt x="222" y="31"/>
                  </a:lnTo>
                  <a:lnTo>
                    <a:pt x="216" y="31"/>
                  </a:lnTo>
                  <a:lnTo>
                    <a:pt x="211" y="30"/>
                  </a:lnTo>
                  <a:lnTo>
                    <a:pt x="211" y="30"/>
                  </a:lnTo>
                  <a:lnTo>
                    <a:pt x="205" y="33"/>
                  </a:lnTo>
                  <a:lnTo>
                    <a:pt x="199" y="36"/>
                  </a:lnTo>
                  <a:lnTo>
                    <a:pt x="189" y="44"/>
                  </a:lnTo>
                  <a:lnTo>
                    <a:pt x="182" y="53"/>
                  </a:lnTo>
                  <a:lnTo>
                    <a:pt x="174" y="64"/>
                  </a:lnTo>
                  <a:lnTo>
                    <a:pt x="169" y="76"/>
                  </a:lnTo>
                  <a:lnTo>
                    <a:pt x="164" y="89"/>
                  </a:lnTo>
                  <a:lnTo>
                    <a:pt x="154" y="114"/>
                  </a:lnTo>
                  <a:lnTo>
                    <a:pt x="154" y="114"/>
                  </a:lnTo>
                  <a:lnTo>
                    <a:pt x="148" y="168"/>
                  </a:lnTo>
                  <a:lnTo>
                    <a:pt x="144" y="195"/>
                  </a:lnTo>
                  <a:lnTo>
                    <a:pt x="142" y="221"/>
                  </a:lnTo>
                  <a:lnTo>
                    <a:pt x="142" y="221"/>
                  </a:lnTo>
                  <a:lnTo>
                    <a:pt x="139" y="276"/>
                  </a:lnTo>
                  <a:lnTo>
                    <a:pt x="137" y="303"/>
                  </a:lnTo>
                  <a:lnTo>
                    <a:pt x="135" y="329"/>
                  </a:lnTo>
                  <a:lnTo>
                    <a:pt x="135" y="329"/>
                  </a:lnTo>
                  <a:lnTo>
                    <a:pt x="131" y="349"/>
                  </a:lnTo>
                  <a:lnTo>
                    <a:pt x="127" y="368"/>
                  </a:lnTo>
                  <a:lnTo>
                    <a:pt x="124" y="387"/>
                  </a:lnTo>
                  <a:lnTo>
                    <a:pt x="121" y="405"/>
                  </a:lnTo>
                  <a:lnTo>
                    <a:pt x="121" y="405"/>
                  </a:lnTo>
                  <a:lnTo>
                    <a:pt x="118" y="450"/>
                  </a:lnTo>
                  <a:lnTo>
                    <a:pt x="115" y="493"/>
                  </a:lnTo>
                  <a:lnTo>
                    <a:pt x="115" y="493"/>
                  </a:lnTo>
                  <a:lnTo>
                    <a:pt x="114" y="502"/>
                  </a:lnTo>
                  <a:lnTo>
                    <a:pt x="113" y="510"/>
                  </a:lnTo>
                  <a:lnTo>
                    <a:pt x="109" y="528"/>
                  </a:lnTo>
                  <a:lnTo>
                    <a:pt x="106" y="544"/>
                  </a:lnTo>
                  <a:lnTo>
                    <a:pt x="105" y="552"/>
                  </a:lnTo>
                  <a:lnTo>
                    <a:pt x="105" y="561"/>
                  </a:lnTo>
                  <a:lnTo>
                    <a:pt x="105" y="561"/>
                  </a:lnTo>
                  <a:lnTo>
                    <a:pt x="106" y="564"/>
                  </a:lnTo>
                  <a:lnTo>
                    <a:pt x="107" y="567"/>
                  </a:lnTo>
                  <a:lnTo>
                    <a:pt x="108" y="570"/>
                  </a:lnTo>
                  <a:lnTo>
                    <a:pt x="109" y="574"/>
                  </a:lnTo>
                  <a:lnTo>
                    <a:pt x="109" y="574"/>
                  </a:lnTo>
                  <a:lnTo>
                    <a:pt x="109" y="578"/>
                  </a:lnTo>
                  <a:lnTo>
                    <a:pt x="109" y="583"/>
                  </a:lnTo>
                  <a:lnTo>
                    <a:pt x="107" y="593"/>
                  </a:lnTo>
                  <a:lnTo>
                    <a:pt x="105" y="604"/>
                  </a:lnTo>
                  <a:lnTo>
                    <a:pt x="104" y="614"/>
                  </a:lnTo>
                  <a:lnTo>
                    <a:pt x="104" y="614"/>
                  </a:lnTo>
                  <a:lnTo>
                    <a:pt x="101" y="642"/>
                  </a:lnTo>
                  <a:lnTo>
                    <a:pt x="98" y="670"/>
                  </a:lnTo>
                  <a:lnTo>
                    <a:pt x="98" y="670"/>
                  </a:lnTo>
                  <a:lnTo>
                    <a:pt x="97" y="697"/>
                  </a:lnTo>
                  <a:lnTo>
                    <a:pt x="94" y="723"/>
                  </a:lnTo>
                  <a:lnTo>
                    <a:pt x="94" y="723"/>
                  </a:lnTo>
                  <a:lnTo>
                    <a:pt x="90" y="759"/>
                  </a:lnTo>
                  <a:lnTo>
                    <a:pt x="90" y="776"/>
                  </a:lnTo>
                  <a:lnTo>
                    <a:pt x="90" y="791"/>
                  </a:lnTo>
                  <a:lnTo>
                    <a:pt x="90" y="791"/>
                  </a:lnTo>
                  <a:lnTo>
                    <a:pt x="90" y="807"/>
                  </a:lnTo>
                  <a:lnTo>
                    <a:pt x="89" y="824"/>
                  </a:lnTo>
                  <a:lnTo>
                    <a:pt x="82" y="857"/>
                  </a:lnTo>
                  <a:lnTo>
                    <a:pt x="80" y="873"/>
                  </a:lnTo>
                  <a:lnTo>
                    <a:pt x="79" y="888"/>
                  </a:lnTo>
                  <a:lnTo>
                    <a:pt x="79" y="896"/>
                  </a:lnTo>
                  <a:lnTo>
                    <a:pt x="80" y="903"/>
                  </a:lnTo>
                  <a:lnTo>
                    <a:pt x="81" y="910"/>
                  </a:lnTo>
                  <a:lnTo>
                    <a:pt x="83" y="917"/>
                  </a:lnTo>
                  <a:lnTo>
                    <a:pt x="83" y="917"/>
                  </a:lnTo>
                  <a:lnTo>
                    <a:pt x="79" y="937"/>
                  </a:lnTo>
                  <a:lnTo>
                    <a:pt x="75" y="959"/>
                  </a:lnTo>
                  <a:lnTo>
                    <a:pt x="68" y="1002"/>
                  </a:lnTo>
                  <a:lnTo>
                    <a:pt x="68" y="1002"/>
                  </a:lnTo>
                  <a:lnTo>
                    <a:pt x="63" y="1051"/>
                  </a:lnTo>
                  <a:lnTo>
                    <a:pt x="60" y="1097"/>
                  </a:lnTo>
                  <a:lnTo>
                    <a:pt x="60" y="1097"/>
                  </a:lnTo>
                  <a:lnTo>
                    <a:pt x="54" y="1152"/>
                  </a:lnTo>
                  <a:lnTo>
                    <a:pt x="49" y="1211"/>
                  </a:lnTo>
                  <a:lnTo>
                    <a:pt x="49" y="1211"/>
                  </a:lnTo>
                  <a:lnTo>
                    <a:pt x="46" y="1240"/>
                  </a:lnTo>
                  <a:lnTo>
                    <a:pt x="45" y="1253"/>
                  </a:lnTo>
                  <a:lnTo>
                    <a:pt x="44" y="1267"/>
                  </a:lnTo>
                  <a:lnTo>
                    <a:pt x="44" y="1281"/>
                  </a:lnTo>
                  <a:lnTo>
                    <a:pt x="45" y="1294"/>
                  </a:lnTo>
                  <a:lnTo>
                    <a:pt x="49" y="1307"/>
                  </a:lnTo>
                  <a:lnTo>
                    <a:pt x="52" y="1312"/>
                  </a:lnTo>
                  <a:lnTo>
                    <a:pt x="55" y="1319"/>
                  </a:lnTo>
                  <a:lnTo>
                    <a:pt x="55" y="1319"/>
                  </a:lnTo>
                  <a:lnTo>
                    <a:pt x="76" y="1326"/>
                  </a:lnTo>
                  <a:lnTo>
                    <a:pt x="97" y="1332"/>
                  </a:lnTo>
                  <a:lnTo>
                    <a:pt x="120" y="1336"/>
                  </a:lnTo>
                  <a:lnTo>
                    <a:pt x="143" y="1340"/>
                  </a:lnTo>
                  <a:lnTo>
                    <a:pt x="167" y="1342"/>
                  </a:lnTo>
                  <a:lnTo>
                    <a:pt x="190" y="1343"/>
                  </a:lnTo>
                  <a:lnTo>
                    <a:pt x="239" y="1346"/>
                  </a:lnTo>
                  <a:lnTo>
                    <a:pt x="239" y="1346"/>
                  </a:lnTo>
                  <a:close/>
                  <a:moveTo>
                    <a:pt x="151" y="1368"/>
                  </a:moveTo>
                  <a:lnTo>
                    <a:pt x="151" y="1368"/>
                  </a:lnTo>
                  <a:lnTo>
                    <a:pt x="165" y="1370"/>
                  </a:lnTo>
                  <a:lnTo>
                    <a:pt x="179" y="1372"/>
                  </a:lnTo>
                  <a:lnTo>
                    <a:pt x="192" y="1376"/>
                  </a:lnTo>
                  <a:lnTo>
                    <a:pt x="206" y="1379"/>
                  </a:lnTo>
                  <a:lnTo>
                    <a:pt x="206" y="1379"/>
                  </a:lnTo>
                  <a:lnTo>
                    <a:pt x="215" y="1379"/>
                  </a:lnTo>
                  <a:lnTo>
                    <a:pt x="224" y="1379"/>
                  </a:lnTo>
                  <a:lnTo>
                    <a:pt x="231" y="1379"/>
                  </a:lnTo>
                  <a:lnTo>
                    <a:pt x="240" y="1380"/>
                  </a:lnTo>
                  <a:lnTo>
                    <a:pt x="240" y="1380"/>
                  </a:lnTo>
                  <a:lnTo>
                    <a:pt x="311" y="1392"/>
                  </a:lnTo>
                  <a:lnTo>
                    <a:pt x="376" y="1403"/>
                  </a:lnTo>
                  <a:lnTo>
                    <a:pt x="376" y="1403"/>
                  </a:lnTo>
                  <a:lnTo>
                    <a:pt x="399" y="1407"/>
                  </a:lnTo>
                  <a:lnTo>
                    <a:pt x="423" y="1410"/>
                  </a:lnTo>
                  <a:lnTo>
                    <a:pt x="423" y="1410"/>
                  </a:lnTo>
                  <a:lnTo>
                    <a:pt x="436" y="1411"/>
                  </a:lnTo>
                  <a:lnTo>
                    <a:pt x="449" y="1412"/>
                  </a:lnTo>
                  <a:lnTo>
                    <a:pt x="477" y="1413"/>
                  </a:lnTo>
                  <a:lnTo>
                    <a:pt x="477" y="1413"/>
                  </a:lnTo>
                  <a:lnTo>
                    <a:pt x="498" y="1414"/>
                  </a:lnTo>
                  <a:lnTo>
                    <a:pt x="517" y="1417"/>
                  </a:lnTo>
                  <a:lnTo>
                    <a:pt x="555" y="1425"/>
                  </a:lnTo>
                  <a:lnTo>
                    <a:pt x="555" y="1425"/>
                  </a:lnTo>
                  <a:lnTo>
                    <a:pt x="570" y="1427"/>
                  </a:lnTo>
                  <a:lnTo>
                    <a:pt x="585" y="1428"/>
                  </a:lnTo>
                  <a:lnTo>
                    <a:pt x="615" y="1429"/>
                  </a:lnTo>
                  <a:lnTo>
                    <a:pt x="615" y="1429"/>
                  </a:lnTo>
                  <a:lnTo>
                    <a:pt x="627" y="1430"/>
                  </a:lnTo>
                  <a:lnTo>
                    <a:pt x="639" y="1432"/>
                  </a:lnTo>
                  <a:lnTo>
                    <a:pt x="652" y="1434"/>
                  </a:lnTo>
                  <a:lnTo>
                    <a:pt x="664" y="1436"/>
                  </a:lnTo>
                  <a:lnTo>
                    <a:pt x="664" y="1436"/>
                  </a:lnTo>
                  <a:lnTo>
                    <a:pt x="684" y="1436"/>
                  </a:lnTo>
                  <a:lnTo>
                    <a:pt x="704" y="1433"/>
                  </a:lnTo>
                  <a:lnTo>
                    <a:pt x="725" y="1432"/>
                  </a:lnTo>
                  <a:lnTo>
                    <a:pt x="743" y="1432"/>
                  </a:lnTo>
                  <a:lnTo>
                    <a:pt x="743" y="1432"/>
                  </a:lnTo>
                  <a:lnTo>
                    <a:pt x="749" y="1433"/>
                  </a:lnTo>
                  <a:lnTo>
                    <a:pt x="756" y="1434"/>
                  </a:lnTo>
                  <a:lnTo>
                    <a:pt x="767" y="1439"/>
                  </a:lnTo>
                  <a:lnTo>
                    <a:pt x="779" y="1443"/>
                  </a:lnTo>
                  <a:lnTo>
                    <a:pt x="786" y="1444"/>
                  </a:lnTo>
                  <a:lnTo>
                    <a:pt x="791" y="1444"/>
                  </a:lnTo>
                  <a:lnTo>
                    <a:pt x="791" y="1444"/>
                  </a:lnTo>
                  <a:lnTo>
                    <a:pt x="794" y="1443"/>
                  </a:lnTo>
                  <a:lnTo>
                    <a:pt x="800" y="1442"/>
                  </a:lnTo>
                  <a:lnTo>
                    <a:pt x="806" y="1439"/>
                  </a:lnTo>
                  <a:lnTo>
                    <a:pt x="815" y="1437"/>
                  </a:lnTo>
                  <a:lnTo>
                    <a:pt x="815" y="1437"/>
                  </a:lnTo>
                  <a:lnTo>
                    <a:pt x="827" y="1436"/>
                  </a:lnTo>
                  <a:lnTo>
                    <a:pt x="834" y="1434"/>
                  </a:lnTo>
                  <a:lnTo>
                    <a:pt x="839" y="1433"/>
                  </a:lnTo>
                  <a:lnTo>
                    <a:pt x="839" y="1433"/>
                  </a:lnTo>
                  <a:lnTo>
                    <a:pt x="846" y="1431"/>
                  </a:lnTo>
                  <a:lnTo>
                    <a:pt x="852" y="1428"/>
                  </a:lnTo>
                  <a:lnTo>
                    <a:pt x="858" y="1424"/>
                  </a:lnTo>
                  <a:lnTo>
                    <a:pt x="864" y="1418"/>
                  </a:lnTo>
                  <a:lnTo>
                    <a:pt x="870" y="1413"/>
                  </a:lnTo>
                  <a:lnTo>
                    <a:pt x="875" y="1407"/>
                  </a:lnTo>
                  <a:lnTo>
                    <a:pt x="884" y="1393"/>
                  </a:lnTo>
                  <a:lnTo>
                    <a:pt x="893" y="1377"/>
                  </a:lnTo>
                  <a:lnTo>
                    <a:pt x="899" y="1361"/>
                  </a:lnTo>
                  <a:lnTo>
                    <a:pt x="905" y="1344"/>
                  </a:lnTo>
                  <a:lnTo>
                    <a:pt x="908" y="1328"/>
                  </a:lnTo>
                  <a:lnTo>
                    <a:pt x="908" y="1328"/>
                  </a:lnTo>
                  <a:lnTo>
                    <a:pt x="913" y="1289"/>
                  </a:lnTo>
                  <a:lnTo>
                    <a:pt x="918" y="1249"/>
                  </a:lnTo>
                  <a:lnTo>
                    <a:pt x="926" y="1168"/>
                  </a:lnTo>
                  <a:lnTo>
                    <a:pt x="932" y="1084"/>
                  </a:lnTo>
                  <a:lnTo>
                    <a:pt x="941" y="997"/>
                  </a:lnTo>
                  <a:lnTo>
                    <a:pt x="941" y="997"/>
                  </a:lnTo>
                  <a:lnTo>
                    <a:pt x="947" y="928"/>
                  </a:lnTo>
                  <a:lnTo>
                    <a:pt x="952" y="868"/>
                  </a:lnTo>
                  <a:lnTo>
                    <a:pt x="958" y="809"/>
                  </a:lnTo>
                  <a:lnTo>
                    <a:pt x="961" y="780"/>
                  </a:lnTo>
                  <a:lnTo>
                    <a:pt x="967" y="749"/>
                  </a:lnTo>
                  <a:lnTo>
                    <a:pt x="967" y="749"/>
                  </a:lnTo>
                  <a:lnTo>
                    <a:pt x="971" y="717"/>
                  </a:lnTo>
                  <a:lnTo>
                    <a:pt x="974" y="686"/>
                  </a:lnTo>
                  <a:lnTo>
                    <a:pt x="977" y="654"/>
                  </a:lnTo>
                  <a:lnTo>
                    <a:pt x="982" y="623"/>
                  </a:lnTo>
                  <a:lnTo>
                    <a:pt x="982" y="623"/>
                  </a:lnTo>
                  <a:lnTo>
                    <a:pt x="985" y="596"/>
                  </a:lnTo>
                  <a:lnTo>
                    <a:pt x="987" y="569"/>
                  </a:lnTo>
                  <a:lnTo>
                    <a:pt x="992" y="516"/>
                  </a:lnTo>
                  <a:lnTo>
                    <a:pt x="997" y="463"/>
                  </a:lnTo>
                  <a:lnTo>
                    <a:pt x="1002" y="411"/>
                  </a:lnTo>
                  <a:lnTo>
                    <a:pt x="1002" y="411"/>
                  </a:lnTo>
                  <a:lnTo>
                    <a:pt x="1007" y="373"/>
                  </a:lnTo>
                  <a:lnTo>
                    <a:pt x="1011" y="356"/>
                  </a:lnTo>
                  <a:lnTo>
                    <a:pt x="1014" y="340"/>
                  </a:lnTo>
                  <a:lnTo>
                    <a:pt x="1014" y="340"/>
                  </a:lnTo>
                  <a:lnTo>
                    <a:pt x="1017" y="327"/>
                  </a:lnTo>
                  <a:lnTo>
                    <a:pt x="1019" y="313"/>
                  </a:lnTo>
                  <a:lnTo>
                    <a:pt x="1019" y="313"/>
                  </a:lnTo>
                  <a:lnTo>
                    <a:pt x="1025" y="271"/>
                  </a:lnTo>
                  <a:lnTo>
                    <a:pt x="1032" y="227"/>
                  </a:lnTo>
                  <a:lnTo>
                    <a:pt x="1032" y="227"/>
                  </a:lnTo>
                  <a:lnTo>
                    <a:pt x="1035" y="213"/>
                  </a:lnTo>
                  <a:lnTo>
                    <a:pt x="1037" y="207"/>
                  </a:lnTo>
                  <a:lnTo>
                    <a:pt x="1038" y="201"/>
                  </a:lnTo>
                  <a:lnTo>
                    <a:pt x="1038" y="201"/>
                  </a:lnTo>
                  <a:lnTo>
                    <a:pt x="1038" y="188"/>
                  </a:lnTo>
                  <a:lnTo>
                    <a:pt x="1037" y="177"/>
                  </a:lnTo>
                  <a:lnTo>
                    <a:pt x="1035" y="167"/>
                  </a:lnTo>
                  <a:lnTo>
                    <a:pt x="1032" y="157"/>
                  </a:lnTo>
                  <a:lnTo>
                    <a:pt x="1028" y="147"/>
                  </a:lnTo>
                  <a:lnTo>
                    <a:pt x="1022" y="140"/>
                  </a:lnTo>
                  <a:lnTo>
                    <a:pt x="1017" y="134"/>
                  </a:lnTo>
                  <a:lnTo>
                    <a:pt x="1012" y="127"/>
                  </a:lnTo>
                  <a:lnTo>
                    <a:pt x="1012" y="127"/>
                  </a:lnTo>
                  <a:lnTo>
                    <a:pt x="1011" y="126"/>
                  </a:lnTo>
                  <a:lnTo>
                    <a:pt x="1009" y="126"/>
                  </a:lnTo>
                  <a:lnTo>
                    <a:pt x="1009" y="126"/>
                  </a:lnTo>
                  <a:lnTo>
                    <a:pt x="1009" y="128"/>
                  </a:lnTo>
                  <a:lnTo>
                    <a:pt x="1008" y="130"/>
                  </a:lnTo>
                  <a:lnTo>
                    <a:pt x="1008" y="130"/>
                  </a:lnTo>
                  <a:lnTo>
                    <a:pt x="1006" y="132"/>
                  </a:lnTo>
                  <a:lnTo>
                    <a:pt x="1005" y="136"/>
                  </a:lnTo>
                  <a:lnTo>
                    <a:pt x="1004" y="140"/>
                  </a:lnTo>
                  <a:lnTo>
                    <a:pt x="1005" y="144"/>
                  </a:lnTo>
                  <a:lnTo>
                    <a:pt x="1006" y="153"/>
                  </a:lnTo>
                  <a:lnTo>
                    <a:pt x="1006" y="160"/>
                  </a:lnTo>
                  <a:lnTo>
                    <a:pt x="1006" y="160"/>
                  </a:lnTo>
                  <a:lnTo>
                    <a:pt x="1005" y="173"/>
                  </a:lnTo>
                  <a:lnTo>
                    <a:pt x="1003" y="187"/>
                  </a:lnTo>
                  <a:lnTo>
                    <a:pt x="1001" y="199"/>
                  </a:lnTo>
                  <a:lnTo>
                    <a:pt x="999" y="212"/>
                  </a:lnTo>
                  <a:lnTo>
                    <a:pt x="999" y="212"/>
                  </a:lnTo>
                  <a:lnTo>
                    <a:pt x="994" y="278"/>
                  </a:lnTo>
                  <a:lnTo>
                    <a:pt x="992" y="312"/>
                  </a:lnTo>
                  <a:lnTo>
                    <a:pt x="989" y="344"/>
                  </a:lnTo>
                  <a:lnTo>
                    <a:pt x="989" y="344"/>
                  </a:lnTo>
                  <a:lnTo>
                    <a:pt x="983" y="400"/>
                  </a:lnTo>
                  <a:lnTo>
                    <a:pt x="976" y="450"/>
                  </a:lnTo>
                  <a:lnTo>
                    <a:pt x="976" y="450"/>
                  </a:lnTo>
                  <a:lnTo>
                    <a:pt x="973" y="480"/>
                  </a:lnTo>
                  <a:lnTo>
                    <a:pt x="970" y="509"/>
                  </a:lnTo>
                  <a:lnTo>
                    <a:pt x="966" y="536"/>
                  </a:lnTo>
                  <a:lnTo>
                    <a:pt x="960" y="563"/>
                  </a:lnTo>
                  <a:lnTo>
                    <a:pt x="960" y="563"/>
                  </a:lnTo>
                  <a:lnTo>
                    <a:pt x="959" y="589"/>
                  </a:lnTo>
                  <a:lnTo>
                    <a:pt x="957" y="613"/>
                  </a:lnTo>
                  <a:lnTo>
                    <a:pt x="952" y="659"/>
                  </a:lnTo>
                  <a:lnTo>
                    <a:pt x="945" y="705"/>
                  </a:lnTo>
                  <a:lnTo>
                    <a:pt x="939" y="750"/>
                  </a:lnTo>
                  <a:lnTo>
                    <a:pt x="939" y="750"/>
                  </a:lnTo>
                  <a:lnTo>
                    <a:pt x="936" y="790"/>
                  </a:lnTo>
                  <a:lnTo>
                    <a:pt x="932" y="829"/>
                  </a:lnTo>
                  <a:lnTo>
                    <a:pt x="930" y="850"/>
                  </a:lnTo>
                  <a:lnTo>
                    <a:pt x="928" y="870"/>
                  </a:lnTo>
                  <a:lnTo>
                    <a:pt x="925" y="891"/>
                  </a:lnTo>
                  <a:lnTo>
                    <a:pt x="919" y="911"/>
                  </a:lnTo>
                  <a:lnTo>
                    <a:pt x="919" y="911"/>
                  </a:lnTo>
                  <a:lnTo>
                    <a:pt x="919" y="933"/>
                  </a:lnTo>
                  <a:lnTo>
                    <a:pt x="918" y="955"/>
                  </a:lnTo>
                  <a:lnTo>
                    <a:pt x="916" y="975"/>
                  </a:lnTo>
                  <a:lnTo>
                    <a:pt x="914" y="997"/>
                  </a:lnTo>
                  <a:lnTo>
                    <a:pt x="914" y="997"/>
                  </a:lnTo>
                  <a:lnTo>
                    <a:pt x="910" y="1023"/>
                  </a:lnTo>
                  <a:lnTo>
                    <a:pt x="908" y="1052"/>
                  </a:lnTo>
                  <a:lnTo>
                    <a:pt x="903" y="1109"/>
                  </a:lnTo>
                  <a:lnTo>
                    <a:pt x="899" y="1167"/>
                  </a:lnTo>
                  <a:lnTo>
                    <a:pt x="896" y="1195"/>
                  </a:lnTo>
                  <a:lnTo>
                    <a:pt x="893" y="1222"/>
                  </a:lnTo>
                  <a:lnTo>
                    <a:pt x="893" y="1222"/>
                  </a:lnTo>
                  <a:lnTo>
                    <a:pt x="887" y="1258"/>
                  </a:lnTo>
                  <a:lnTo>
                    <a:pt x="885" y="1276"/>
                  </a:lnTo>
                  <a:lnTo>
                    <a:pt x="885" y="1285"/>
                  </a:lnTo>
                  <a:lnTo>
                    <a:pt x="885" y="1293"/>
                  </a:lnTo>
                  <a:lnTo>
                    <a:pt x="885" y="1293"/>
                  </a:lnTo>
                  <a:lnTo>
                    <a:pt x="884" y="1293"/>
                  </a:lnTo>
                  <a:lnTo>
                    <a:pt x="883" y="1294"/>
                  </a:lnTo>
                  <a:lnTo>
                    <a:pt x="881" y="1298"/>
                  </a:lnTo>
                  <a:lnTo>
                    <a:pt x="880" y="1304"/>
                  </a:lnTo>
                  <a:lnTo>
                    <a:pt x="878" y="1308"/>
                  </a:lnTo>
                  <a:lnTo>
                    <a:pt x="878" y="1308"/>
                  </a:lnTo>
                  <a:lnTo>
                    <a:pt x="878" y="1311"/>
                  </a:lnTo>
                  <a:lnTo>
                    <a:pt x="877" y="1316"/>
                  </a:lnTo>
                  <a:lnTo>
                    <a:pt x="875" y="1324"/>
                  </a:lnTo>
                  <a:lnTo>
                    <a:pt x="871" y="1334"/>
                  </a:lnTo>
                  <a:lnTo>
                    <a:pt x="871" y="1338"/>
                  </a:lnTo>
                  <a:lnTo>
                    <a:pt x="871" y="1342"/>
                  </a:lnTo>
                  <a:lnTo>
                    <a:pt x="871" y="1342"/>
                  </a:lnTo>
                  <a:lnTo>
                    <a:pt x="867" y="1353"/>
                  </a:lnTo>
                  <a:lnTo>
                    <a:pt x="863" y="1365"/>
                  </a:lnTo>
                  <a:lnTo>
                    <a:pt x="855" y="1388"/>
                  </a:lnTo>
                  <a:lnTo>
                    <a:pt x="855" y="1388"/>
                  </a:lnTo>
                  <a:lnTo>
                    <a:pt x="841" y="1401"/>
                  </a:lnTo>
                  <a:lnTo>
                    <a:pt x="833" y="1408"/>
                  </a:lnTo>
                  <a:lnTo>
                    <a:pt x="823" y="1414"/>
                  </a:lnTo>
                  <a:lnTo>
                    <a:pt x="813" y="1419"/>
                  </a:lnTo>
                  <a:lnTo>
                    <a:pt x="804" y="1424"/>
                  </a:lnTo>
                  <a:lnTo>
                    <a:pt x="793" y="1427"/>
                  </a:lnTo>
                  <a:lnTo>
                    <a:pt x="784" y="1428"/>
                  </a:lnTo>
                  <a:lnTo>
                    <a:pt x="784" y="1428"/>
                  </a:lnTo>
                  <a:lnTo>
                    <a:pt x="780" y="1427"/>
                  </a:lnTo>
                  <a:lnTo>
                    <a:pt x="776" y="1426"/>
                  </a:lnTo>
                  <a:lnTo>
                    <a:pt x="773" y="1424"/>
                  </a:lnTo>
                  <a:lnTo>
                    <a:pt x="769" y="1424"/>
                  </a:lnTo>
                  <a:lnTo>
                    <a:pt x="769" y="1424"/>
                  </a:lnTo>
                  <a:lnTo>
                    <a:pt x="763" y="1424"/>
                  </a:lnTo>
                  <a:lnTo>
                    <a:pt x="759" y="1424"/>
                  </a:lnTo>
                  <a:lnTo>
                    <a:pt x="755" y="1425"/>
                  </a:lnTo>
                  <a:lnTo>
                    <a:pt x="750" y="1425"/>
                  </a:lnTo>
                  <a:lnTo>
                    <a:pt x="750" y="1425"/>
                  </a:lnTo>
                  <a:lnTo>
                    <a:pt x="747" y="1424"/>
                  </a:lnTo>
                  <a:lnTo>
                    <a:pt x="743" y="1422"/>
                  </a:lnTo>
                  <a:lnTo>
                    <a:pt x="740" y="1418"/>
                  </a:lnTo>
                  <a:lnTo>
                    <a:pt x="735" y="1417"/>
                  </a:lnTo>
                  <a:lnTo>
                    <a:pt x="735" y="1417"/>
                  </a:lnTo>
                  <a:lnTo>
                    <a:pt x="729" y="1416"/>
                  </a:lnTo>
                  <a:lnTo>
                    <a:pt x="722" y="1415"/>
                  </a:lnTo>
                  <a:lnTo>
                    <a:pt x="709" y="1414"/>
                  </a:lnTo>
                  <a:lnTo>
                    <a:pt x="709" y="1414"/>
                  </a:lnTo>
                  <a:lnTo>
                    <a:pt x="698" y="1411"/>
                  </a:lnTo>
                  <a:lnTo>
                    <a:pt x="687" y="1409"/>
                  </a:lnTo>
                  <a:lnTo>
                    <a:pt x="687" y="1409"/>
                  </a:lnTo>
                  <a:lnTo>
                    <a:pt x="682" y="1408"/>
                  </a:lnTo>
                  <a:lnTo>
                    <a:pt x="676" y="1408"/>
                  </a:lnTo>
                  <a:lnTo>
                    <a:pt x="665" y="1409"/>
                  </a:lnTo>
                  <a:lnTo>
                    <a:pt x="665" y="1409"/>
                  </a:lnTo>
                  <a:lnTo>
                    <a:pt x="649" y="1406"/>
                  </a:lnTo>
                  <a:lnTo>
                    <a:pt x="631" y="1402"/>
                  </a:lnTo>
                  <a:lnTo>
                    <a:pt x="614" y="1399"/>
                  </a:lnTo>
                  <a:lnTo>
                    <a:pt x="596" y="1396"/>
                  </a:lnTo>
                  <a:lnTo>
                    <a:pt x="596" y="1396"/>
                  </a:lnTo>
                  <a:lnTo>
                    <a:pt x="524" y="1391"/>
                  </a:lnTo>
                  <a:lnTo>
                    <a:pt x="524" y="1391"/>
                  </a:lnTo>
                  <a:lnTo>
                    <a:pt x="512" y="1389"/>
                  </a:lnTo>
                  <a:lnTo>
                    <a:pt x="500" y="1388"/>
                  </a:lnTo>
                  <a:lnTo>
                    <a:pt x="488" y="1388"/>
                  </a:lnTo>
                  <a:lnTo>
                    <a:pt x="484" y="1389"/>
                  </a:lnTo>
                  <a:lnTo>
                    <a:pt x="479" y="1392"/>
                  </a:lnTo>
                  <a:lnTo>
                    <a:pt x="479" y="1392"/>
                  </a:lnTo>
                  <a:lnTo>
                    <a:pt x="475" y="1389"/>
                  </a:lnTo>
                  <a:lnTo>
                    <a:pt x="471" y="1387"/>
                  </a:lnTo>
                  <a:lnTo>
                    <a:pt x="462" y="1385"/>
                  </a:lnTo>
                  <a:lnTo>
                    <a:pt x="443" y="1383"/>
                  </a:lnTo>
                  <a:lnTo>
                    <a:pt x="443" y="1383"/>
                  </a:lnTo>
                  <a:lnTo>
                    <a:pt x="402" y="1379"/>
                  </a:lnTo>
                  <a:lnTo>
                    <a:pt x="402" y="1379"/>
                  </a:lnTo>
                  <a:lnTo>
                    <a:pt x="383" y="1376"/>
                  </a:lnTo>
                  <a:lnTo>
                    <a:pt x="364" y="1371"/>
                  </a:lnTo>
                  <a:lnTo>
                    <a:pt x="345" y="1368"/>
                  </a:lnTo>
                  <a:lnTo>
                    <a:pt x="325" y="1366"/>
                  </a:lnTo>
                  <a:lnTo>
                    <a:pt x="325" y="1366"/>
                  </a:lnTo>
                  <a:lnTo>
                    <a:pt x="287" y="1365"/>
                  </a:lnTo>
                  <a:lnTo>
                    <a:pt x="247" y="1362"/>
                  </a:lnTo>
                  <a:lnTo>
                    <a:pt x="173" y="1354"/>
                  </a:lnTo>
                  <a:lnTo>
                    <a:pt x="173" y="1354"/>
                  </a:lnTo>
                  <a:lnTo>
                    <a:pt x="154" y="1353"/>
                  </a:lnTo>
                  <a:lnTo>
                    <a:pt x="144" y="1352"/>
                  </a:lnTo>
                  <a:lnTo>
                    <a:pt x="135" y="1351"/>
                  </a:lnTo>
                  <a:lnTo>
                    <a:pt x="135" y="1351"/>
                  </a:lnTo>
                  <a:lnTo>
                    <a:pt x="123" y="1350"/>
                  </a:lnTo>
                  <a:lnTo>
                    <a:pt x="112" y="1349"/>
                  </a:lnTo>
                  <a:lnTo>
                    <a:pt x="94" y="1350"/>
                  </a:lnTo>
                  <a:lnTo>
                    <a:pt x="77" y="1350"/>
                  </a:lnTo>
                  <a:lnTo>
                    <a:pt x="69" y="1350"/>
                  </a:lnTo>
                  <a:lnTo>
                    <a:pt x="61" y="1349"/>
                  </a:lnTo>
                  <a:lnTo>
                    <a:pt x="61" y="1349"/>
                  </a:lnTo>
                  <a:lnTo>
                    <a:pt x="59" y="1346"/>
                  </a:lnTo>
                  <a:lnTo>
                    <a:pt x="54" y="1342"/>
                  </a:lnTo>
                  <a:lnTo>
                    <a:pt x="46" y="1339"/>
                  </a:lnTo>
                  <a:lnTo>
                    <a:pt x="46" y="1339"/>
                  </a:lnTo>
                  <a:lnTo>
                    <a:pt x="42" y="1331"/>
                  </a:lnTo>
                  <a:lnTo>
                    <a:pt x="37" y="1322"/>
                  </a:lnTo>
                  <a:lnTo>
                    <a:pt x="33" y="1313"/>
                  </a:lnTo>
                  <a:lnTo>
                    <a:pt x="31" y="1304"/>
                  </a:lnTo>
                  <a:lnTo>
                    <a:pt x="30" y="1294"/>
                  </a:lnTo>
                  <a:lnTo>
                    <a:pt x="29" y="1285"/>
                  </a:lnTo>
                  <a:lnTo>
                    <a:pt x="29" y="1275"/>
                  </a:lnTo>
                  <a:lnTo>
                    <a:pt x="30" y="1264"/>
                  </a:lnTo>
                  <a:lnTo>
                    <a:pt x="30" y="1264"/>
                  </a:lnTo>
                  <a:lnTo>
                    <a:pt x="28" y="1273"/>
                  </a:lnTo>
                  <a:lnTo>
                    <a:pt x="25" y="1282"/>
                  </a:lnTo>
                  <a:lnTo>
                    <a:pt x="24" y="1293"/>
                  </a:lnTo>
                  <a:lnTo>
                    <a:pt x="24" y="1304"/>
                  </a:lnTo>
                  <a:lnTo>
                    <a:pt x="24" y="1315"/>
                  </a:lnTo>
                  <a:lnTo>
                    <a:pt x="27" y="1325"/>
                  </a:lnTo>
                  <a:lnTo>
                    <a:pt x="29" y="1336"/>
                  </a:lnTo>
                  <a:lnTo>
                    <a:pt x="33" y="1347"/>
                  </a:lnTo>
                  <a:lnTo>
                    <a:pt x="33" y="1347"/>
                  </a:lnTo>
                  <a:lnTo>
                    <a:pt x="47" y="1351"/>
                  </a:lnTo>
                  <a:lnTo>
                    <a:pt x="62" y="1355"/>
                  </a:lnTo>
                  <a:lnTo>
                    <a:pt x="91" y="1361"/>
                  </a:lnTo>
                  <a:lnTo>
                    <a:pt x="121" y="1365"/>
                  </a:lnTo>
                  <a:lnTo>
                    <a:pt x="151" y="1368"/>
                  </a:lnTo>
                  <a:lnTo>
                    <a:pt x="151" y="136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29" name="Freeform 172"/>
            <p:cNvSpPr>
              <a:spLocks noEditPoints="1"/>
            </p:cNvSpPr>
            <p:nvPr/>
          </p:nvSpPr>
          <p:spPr bwMode="auto">
            <a:xfrm>
              <a:off x="5892801" y="1258888"/>
              <a:ext cx="188913" cy="44450"/>
            </a:xfrm>
            <a:custGeom>
              <a:avLst/>
              <a:gdLst/>
              <a:ahLst/>
              <a:cxnLst>
                <a:cxn ang="0">
                  <a:pos x="303" y="85"/>
                </a:cxn>
                <a:cxn ang="0">
                  <a:pos x="238" y="73"/>
                </a:cxn>
                <a:cxn ang="0">
                  <a:pos x="128" y="71"/>
                </a:cxn>
                <a:cxn ang="0">
                  <a:pos x="67" y="64"/>
                </a:cxn>
                <a:cxn ang="0">
                  <a:pos x="26" y="62"/>
                </a:cxn>
                <a:cxn ang="0">
                  <a:pos x="1" y="31"/>
                </a:cxn>
                <a:cxn ang="0">
                  <a:pos x="6" y="9"/>
                </a:cxn>
                <a:cxn ang="0">
                  <a:pos x="40" y="1"/>
                </a:cxn>
                <a:cxn ang="0">
                  <a:pos x="100" y="5"/>
                </a:cxn>
                <a:cxn ang="0">
                  <a:pos x="203" y="11"/>
                </a:cxn>
                <a:cxn ang="0">
                  <a:pos x="313" y="19"/>
                </a:cxn>
                <a:cxn ang="0">
                  <a:pos x="350" y="38"/>
                </a:cxn>
                <a:cxn ang="0">
                  <a:pos x="356" y="59"/>
                </a:cxn>
                <a:cxn ang="0">
                  <a:pos x="344" y="77"/>
                </a:cxn>
                <a:cxn ang="0">
                  <a:pos x="19" y="38"/>
                </a:cxn>
                <a:cxn ang="0">
                  <a:pos x="34" y="33"/>
                </a:cxn>
                <a:cxn ang="0">
                  <a:pos x="30" y="15"/>
                </a:cxn>
                <a:cxn ang="0">
                  <a:pos x="14" y="28"/>
                </a:cxn>
                <a:cxn ang="0">
                  <a:pos x="52" y="35"/>
                </a:cxn>
                <a:cxn ang="0">
                  <a:pos x="53" y="16"/>
                </a:cxn>
                <a:cxn ang="0">
                  <a:pos x="43" y="18"/>
                </a:cxn>
                <a:cxn ang="0">
                  <a:pos x="50" y="35"/>
                </a:cxn>
                <a:cxn ang="0">
                  <a:pos x="66" y="23"/>
                </a:cxn>
                <a:cxn ang="0">
                  <a:pos x="73" y="34"/>
                </a:cxn>
                <a:cxn ang="0">
                  <a:pos x="85" y="33"/>
                </a:cxn>
                <a:cxn ang="0">
                  <a:pos x="83" y="19"/>
                </a:cxn>
                <a:cxn ang="0">
                  <a:pos x="93" y="20"/>
                </a:cxn>
                <a:cxn ang="0">
                  <a:pos x="97" y="32"/>
                </a:cxn>
                <a:cxn ang="0">
                  <a:pos x="113" y="42"/>
                </a:cxn>
                <a:cxn ang="0">
                  <a:pos x="122" y="28"/>
                </a:cxn>
                <a:cxn ang="0">
                  <a:pos x="99" y="20"/>
                </a:cxn>
                <a:cxn ang="0">
                  <a:pos x="202" y="38"/>
                </a:cxn>
                <a:cxn ang="0">
                  <a:pos x="210" y="54"/>
                </a:cxn>
                <a:cxn ang="0">
                  <a:pos x="218" y="40"/>
                </a:cxn>
                <a:cxn ang="0">
                  <a:pos x="208" y="21"/>
                </a:cxn>
                <a:cxn ang="0">
                  <a:pos x="232" y="54"/>
                </a:cxn>
                <a:cxn ang="0">
                  <a:pos x="251" y="56"/>
                </a:cxn>
                <a:cxn ang="0">
                  <a:pos x="225" y="19"/>
                </a:cxn>
                <a:cxn ang="0">
                  <a:pos x="165" y="24"/>
                </a:cxn>
                <a:cxn ang="0">
                  <a:pos x="187" y="49"/>
                </a:cxn>
                <a:cxn ang="0">
                  <a:pos x="191" y="25"/>
                </a:cxn>
                <a:cxn ang="0">
                  <a:pos x="165" y="24"/>
                </a:cxn>
                <a:cxn ang="0">
                  <a:pos x="270" y="57"/>
                </a:cxn>
                <a:cxn ang="0">
                  <a:pos x="285" y="53"/>
                </a:cxn>
                <a:cxn ang="0">
                  <a:pos x="274" y="24"/>
                </a:cxn>
                <a:cxn ang="0">
                  <a:pos x="265" y="51"/>
                </a:cxn>
                <a:cxn ang="0">
                  <a:pos x="146" y="44"/>
                </a:cxn>
                <a:cxn ang="0">
                  <a:pos x="157" y="24"/>
                </a:cxn>
                <a:cxn ang="0">
                  <a:pos x="133" y="30"/>
                </a:cxn>
                <a:cxn ang="0">
                  <a:pos x="299" y="58"/>
                </a:cxn>
                <a:cxn ang="0">
                  <a:pos x="314" y="60"/>
                </a:cxn>
                <a:cxn ang="0">
                  <a:pos x="318" y="28"/>
                </a:cxn>
                <a:cxn ang="0">
                  <a:pos x="299" y="27"/>
                </a:cxn>
                <a:cxn ang="0">
                  <a:pos x="299" y="58"/>
                </a:cxn>
                <a:cxn ang="0">
                  <a:pos x="337" y="48"/>
                </a:cxn>
                <a:cxn ang="0">
                  <a:pos x="325" y="31"/>
                </a:cxn>
                <a:cxn ang="0">
                  <a:pos x="329" y="57"/>
                </a:cxn>
              </a:cxnLst>
              <a:rect l="0" t="0" r="r" b="b"/>
              <a:pathLst>
                <a:path w="356" h="86">
                  <a:moveTo>
                    <a:pt x="341" y="84"/>
                  </a:moveTo>
                  <a:lnTo>
                    <a:pt x="341" y="84"/>
                  </a:lnTo>
                  <a:lnTo>
                    <a:pt x="328" y="86"/>
                  </a:lnTo>
                  <a:lnTo>
                    <a:pt x="316" y="86"/>
                  </a:lnTo>
                  <a:lnTo>
                    <a:pt x="303" y="85"/>
                  </a:lnTo>
                  <a:lnTo>
                    <a:pt x="291" y="83"/>
                  </a:lnTo>
                  <a:lnTo>
                    <a:pt x="265" y="77"/>
                  </a:lnTo>
                  <a:lnTo>
                    <a:pt x="251" y="75"/>
                  </a:lnTo>
                  <a:lnTo>
                    <a:pt x="238" y="73"/>
                  </a:lnTo>
                  <a:lnTo>
                    <a:pt x="238" y="73"/>
                  </a:lnTo>
                  <a:lnTo>
                    <a:pt x="212" y="73"/>
                  </a:lnTo>
                  <a:lnTo>
                    <a:pt x="186" y="73"/>
                  </a:lnTo>
                  <a:lnTo>
                    <a:pt x="158" y="73"/>
                  </a:lnTo>
                  <a:lnTo>
                    <a:pt x="143" y="72"/>
                  </a:lnTo>
                  <a:lnTo>
                    <a:pt x="128" y="71"/>
                  </a:lnTo>
                  <a:lnTo>
                    <a:pt x="128" y="71"/>
                  </a:lnTo>
                  <a:lnTo>
                    <a:pt x="98" y="65"/>
                  </a:lnTo>
                  <a:lnTo>
                    <a:pt x="82" y="64"/>
                  </a:lnTo>
                  <a:lnTo>
                    <a:pt x="67" y="64"/>
                  </a:lnTo>
                  <a:lnTo>
                    <a:pt x="67" y="64"/>
                  </a:lnTo>
                  <a:lnTo>
                    <a:pt x="52" y="65"/>
                  </a:lnTo>
                  <a:lnTo>
                    <a:pt x="43" y="66"/>
                  </a:lnTo>
                  <a:lnTo>
                    <a:pt x="34" y="65"/>
                  </a:lnTo>
                  <a:lnTo>
                    <a:pt x="34" y="65"/>
                  </a:lnTo>
                  <a:lnTo>
                    <a:pt x="26" y="62"/>
                  </a:lnTo>
                  <a:lnTo>
                    <a:pt x="20" y="58"/>
                  </a:lnTo>
                  <a:lnTo>
                    <a:pt x="7" y="49"/>
                  </a:lnTo>
                  <a:lnTo>
                    <a:pt x="7" y="49"/>
                  </a:lnTo>
                  <a:lnTo>
                    <a:pt x="5" y="41"/>
                  </a:lnTo>
                  <a:lnTo>
                    <a:pt x="1" y="31"/>
                  </a:lnTo>
                  <a:lnTo>
                    <a:pt x="0" y="23"/>
                  </a:lnTo>
                  <a:lnTo>
                    <a:pt x="1" y="17"/>
                  </a:lnTo>
                  <a:lnTo>
                    <a:pt x="2" y="12"/>
                  </a:lnTo>
                  <a:lnTo>
                    <a:pt x="2" y="12"/>
                  </a:lnTo>
                  <a:lnTo>
                    <a:pt x="6" y="9"/>
                  </a:lnTo>
                  <a:lnTo>
                    <a:pt x="10" y="5"/>
                  </a:lnTo>
                  <a:lnTo>
                    <a:pt x="14" y="3"/>
                  </a:lnTo>
                  <a:lnTo>
                    <a:pt x="20" y="2"/>
                  </a:lnTo>
                  <a:lnTo>
                    <a:pt x="29" y="0"/>
                  </a:lnTo>
                  <a:lnTo>
                    <a:pt x="40" y="1"/>
                  </a:lnTo>
                  <a:lnTo>
                    <a:pt x="62" y="3"/>
                  </a:lnTo>
                  <a:lnTo>
                    <a:pt x="74" y="4"/>
                  </a:lnTo>
                  <a:lnTo>
                    <a:pt x="86" y="3"/>
                  </a:lnTo>
                  <a:lnTo>
                    <a:pt x="86" y="3"/>
                  </a:lnTo>
                  <a:lnTo>
                    <a:pt x="100" y="5"/>
                  </a:lnTo>
                  <a:lnTo>
                    <a:pt x="114" y="8"/>
                  </a:lnTo>
                  <a:lnTo>
                    <a:pt x="143" y="11"/>
                  </a:lnTo>
                  <a:lnTo>
                    <a:pt x="173" y="12"/>
                  </a:lnTo>
                  <a:lnTo>
                    <a:pt x="203" y="11"/>
                  </a:lnTo>
                  <a:lnTo>
                    <a:pt x="203" y="11"/>
                  </a:lnTo>
                  <a:lnTo>
                    <a:pt x="227" y="10"/>
                  </a:lnTo>
                  <a:lnTo>
                    <a:pt x="249" y="12"/>
                  </a:lnTo>
                  <a:lnTo>
                    <a:pt x="292" y="16"/>
                  </a:lnTo>
                  <a:lnTo>
                    <a:pt x="292" y="16"/>
                  </a:lnTo>
                  <a:lnTo>
                    <a:pt x="313" y="19"/>
                  </a:lnTo>
                  <a:lnTo>
                    <a:pt x="322" y="20"/>
                  </a:lnTo>
                  <a:lnTo>
                    <a:pt x="330" y="24"/>
                  </a:lnTo>
                  <a:lnTo>
                    <a:pt x="338" y="27"/>
                  </a:lnTo>
                  <a:lnTo>
                    <a:pt x="344" y="31"/>
                  </a:lnTo>
                  <a:lnTo>
                    <a:pt x="350" y="38"/>
                  </a:lnTo>
                  <a:lnTo>
                    <a:pt x="355" y="45"/>
                  </a:lnTo>
                  <a:lnTo>
                    <a:pt x="355" y="45"/>
                  </a:lnTo>
                  <a:lnTo>
                    <a:pt x="356" y="50"/>
                  </a:lnTo>
                  <a:lnTo>
                    <a:pt x="356" y="55"/>
                  </a:lnTo>
                  <a:lnTo>
                    <a:pt x="356" y="59"/>
                  </a:lnTo>
                  <a:lnTo>
                    <a:pt x="356" y="63"/>
                  </a:lnTo>
                  <a:lnTo>
                    <a:pt x="356" y="63"/>
                  </a:lnTo>
                  <a:lnTo>
                    <a:pt x="352" y="69"/>
                  </a:lnTo>
                  <a:lnTo>
                    <a:pt x="347" y="73"/>
                  </a:lnTo>
                  <a:lnTo>
                    <a:pt x="344" y="77"/>
                  </a:lnTo>
                  <a:lnTo>
                    <a:pt x="342" y="80"/>
                  </a:lnTo>
                  <a:lnTo>
                    <a:pt x="341" y="84"/>
                  </a:lnTo>
                  <a:lnTo>
                    <a:pt x="341" y="84"/>
                  </a:lnTo>
                  <a:close/>
                  <a:moveTo>
                    <a:pt x="19" y="38"/>
                  </a:moveTo>
                  <a:lnTo>
                    <a:pt x="19" y="38"/>
                  </a:lnTo>
                  <a:lnTo>
                    <a:pt x="24" y="35"/>
                  </a:lnTo>
                  <a:lnTo>
                    <a:pt x="27" y="35"/>
                  </a:lnTo>
                  <a:lnTo>
                    <a:pt x="30" y="35"/>
                  </a:lnTo>
                  <a:lnTo>
                    <a:pt x="34" y="33"/>
                  </a:lnTo>
                  <a:lnTo>
                    <a:pt x="34" y="33"/>
                  </a:lnTo>
                  <a:lnTo>
                    <a:pt x="34" y="29"/>
                  </a:lnTo>
                  <a:lnTo>
                    <a:pt x="34" y="26"/>
                  </a:lnTo>
                  <a:lnTo>
                    <a:pt x="36" y="16"/>
                  </a:lnTo>
                  <a:lnTo>
                    <a:pt x="36" y="16"/>
                  </a:lnTo>
                  <a:lnTo>
                    <a:pt x="30" y="15"/>
                  </a:lnTo>
                  <a:lnTo>
                    <a:pt x="25" y="16"/>
                  </a:lnTo>
                  <a:lnTo>
                    <a:pt x="21" y="17"/>
                  </a:lnTo>
                  <a:lnTo>
                    <a:pt x="17" y="20"/>
                  </a:lnTo>
                  <a:lnTo>
                    <a:pt x="15" y="24"/>
                  </a:lnTo>
                  <a:lnTo>
                    <a:pt x="14" y="28"/>
                  </a:lnTo>
                  <a:lnTo>
                    <a:pt x="15" y="32"/>
                  </a:lnTo>
                  <a:lnTo>
                    <a:pt x="19" y="38"/>
                  </a:lnTo>
                  <a:lnTo>
                    <a:pt x="19" y="38"/>
                  </a:lnTo>
                  <a:close/>
                  <a:moveTo>
                    <a:pt x="52" y="35"/>
                  </a:moveTo>
                  <a:lnTo>
                    <a:pt x="52" y="35"/>
                  </a:lnTo>
                  <a:lnTo>
                    <a:pt x="54" y="31"/>
                  </a:lnTo>
                  <a:lnTo>
                    <a:pt x="55" y="27"/>
                  </a:lnTo>
                  <a:lnTo>
                    <a:pt x="56" y="16"/>
                  </a:lnTo>
                  <a:lnTo>
                    <a:pt x="56" y="16"/>
                  </a:lnTo>
                  <a:lnTo>
                    <a:pt x="53" y="16"/>
                  </a:lnTo>
                  <a:lnTo>
                    <a:pt x="51" y="16"/>
                  </a:lnTo>
                  <a:lnTo>
                    <a:pt x="47" y="15"/>
                  </a:lnTo>
                  <a:lnTo>
                    <a:pt x="44" y="15"/>
                  </a:lnTo>
                  <a:lnTo>
                    <a:pt x="44" y="15"/>
                  </a:lnTo>
                  <a:lnTo>
                    <a:pt x="43" y="18"/>
                  </a:lnTo>
                  <a:lnTo>
                    <a:pt x="43" y="21"/>
                  </a:lnTo>
                  <a:lnTo>
                    <a:pt x="44" y="28"/>
                  </a:lnTo>
                  <a:lnTo>
                    <a:pt x="45" y="31"/>
                  </a:lnTo>
                  <a:lnTo>
                    <a:pt x="46" y="33"/>
                  </a:lnTo>
                  <a:lnTo>
                    <a:pt x="50" y="35"/>
                  </a:lnTo>
                  <a:lnTo>
                    <a:pt x="52" y="35"/>
                  </a:lnTo>
                  <a:lnTo>
                    <a:pt x="52" y="35"/>
                  </a:lnTo>
                  <a:close/>
                  <a:moveTo>
                    <a:pt x="67" y="18"/>
                  </a:moveTo>
                  <a:lnTo>
                    <a:pt x="67" y="18"/>
                  </a:lnTo>
                  <a:lnTo>
                    <a:pt x="66" y="23"/>
                  </a:lnTo>
                  <a:lnTo>
                    <a:pt x="67" y="28"/>
                  </a:lnTo>
                  <a:lnTo>
                    <a:pt x="68" y="35"/>
                  </a:lnTo>
                  <a:lnTo>
                    <a:pt x="68" y="35"/>
                  </a:lnTo>
                  <a:lnTo>
                    <a:pt x="70" y="34"/>
                  </a:lnTo>
                  <a:lnTo>
                    <a:pt x="73" y="34"/>
                  </a:lnTo>
                  <a:lnTo>
                    <a:pt x="77" y="34"/>
                  </a:lnTo>
                  <a:lnTo>
                    <a:pt x="82" y="35"/>
                  </a:lnTo>
                  <a:lnTo>
                    <a:pt x="84" y="34"/>
                  </a:lnTo>
                  <a:lnTo>
                    <a:pt x="85" y="33"/>
                  </a:lnTo>
                  <a:lnTo>
                    <a:pt x="85" y="33"/>
                  </a:lnTo>
                  <a:lnTo>
                    <a:pt x="84" y="30"/>
                  </a:lnTo>
                  <a:lnTo>
                    <a:pt x="84" y="27"/>
                  </a:lnTo>
                  <a:lnTo>
                    <a:pt x="84" y="23"/>
                  </a:lnTo>
                  <a:lnTo>
                    <a:pt x="83" y="19"/>
                  </a:lnTo>
                  <a:lnTo>
                    <a:pt x="83" y="19"/>
                  </a:lnTo>
                  <a:lnTo>
                    <a:pt x="74" y="17"/>
                  </a:lnTo>
                  <a:lnTo>
                    <a:pt x="70" y="17"/>
                  </a:lnTo>
                  <a:lnTo>
                    <a:pt x="67" y="18"/>
                  </a:lnTo>
                  <a:lnTo>
                    <a:pt x="67" y="18"/>
                  </a:lnTo>
                  <a:close/>
                  <a:moveTo>
                    <a:pt x="93" y="20"/>
                  </a:moveTo>
                  <a:lnTo>
                    <a:pt x="93" y="20"/>
                  </a:lnTo>
                  <a:lnTo>
                    <a:pt x="93" y="23"/>
                  </a:lnTo>
                  <a:lnTo>
                    <a:pt x="93" y="24"/>
                  </a:lnTo>
                  <a:lnTo>
                    <a:pt x="95" y="28"/>
                  </a:lnTo>
                  <a:lnTo>
                    <a:pt x="97" y="32"/>
                  </a:lnTo>
                  <a:lnTo>
                    <a:pt x="97" y="34"/>
                  </a:lnTo>
                  <a:lnTo>
                    <a:pt x="97" y="38"/>
                  </a:lnTo>
                  <a:lnTo>
                    <a:pt x="97" y="38"/>
                  </a:lnTo>
                  <a:lnTo>
                    <a:pt x="106" y="41"/>
                  </a:lnTo>
                  <a:lnTo>
                    <a:pt x="113" y="42"/>
                  </a:lnTo>
                  <a:lnTo>
                    <a:pt x="119" y="42"/>
                  </a:lnTo>
                  <a:lnTo>
                    <a:pt x="119" y="42"/>
                  </a:lnTo>
                  <a:lnTo>
                    <a:pt x="120" y="38"/>
                  </a:lnTo>
                  <a:lnTo>
                    <a:pt x="121" y="33"/>
                  </a:lnTo>
                  <a:lnTo>
                    <a:pt x="122" y="28"/>
                  </a:lnTo>
                  <a:lnTo>
                    <a:pt x="122" y="23"/>
                  </a:lnTo>
                  <a:lnTo>
                    <a:pt x="122" y="23"/>
                  </a:lnTo>
                  <a:lnTo>
                    <a:pt x="114" y="23"/>
                  </a:lnTo>
                  <a:lnTo>
                    <a:pt x="106" y="21"/>
                  </a:lnTo>
                  <a:lnTo>
                    <a:pt x="99" y="20"/>
                  </a:lnTo>
                  <a:lnTo>
                    <a:pt x="93" y="20"/>
                  </a:lnTo>
                  <a:lnTo>
                    <a:pt x="93" y="20"/>
                  </a:lnTo>
                  <a:close/>
                  <a:moveTo>
                    <a:pt x="201" y="23"/>
                  </a:moveTo>
                  <a:lnTo>
                    <a:pt x="201" y="23"/>
                  </a:lnTo>
                  <a:lnTo>
                    <a:pt x="202" y="38"/>
                  </a:lnTo>
                  <a:lnTo>
                    <a:pt x="202" y="44"/>
                  </a:lnTo>
                  <a:lnTo>
                    <a:pt x="202" y="50"/>
                  </a:lnTo>
                  <a:lnTo>
                    <a:pt x="202" y="50"/>
                  </a:lnTo>
                  <a:lnTo>
                    <a:pt x="208" y="54"/>
                  </a:lnTo>
                  <a:lnTo>
                    <a:pt x="210" y="54"/>
                  </a:lnTo>
                  <a:lnTo>
                    <a:pt x="212" y="54"/>
                  </a:lnTo>
                  <a:lnTo>
                    <a:pt x="214" y="53"/>
                  </a:lnTo>
                  <a:lnTo>
                    <a:pt x="216" y="50"/>
                  </a:lnTo>
                  <a:lnTo>
                    <a:pt x="218" y="45"/>
                  </a:lnTo>
                  <a:lnTo>
                    <a:pt x="218" y="40"/>
                  </a:lnTo>
                  <a:lnTo>
                    <a:pt x="219" y="32"/>
                  </a:lnTo>
                  <a:lnTo>
                    <a:pt x="218" y="19"/>
                  </a:lnTo>
                  <a:lnTo>
                    <a:pt x="218" y="19"/>
                  </a:lnTo>
                  <a:lnTo>
                    <a:pt x="213" y="20"/>
                  </a:lnTo>
                  <a:lnTo>
                    <a:pt x="208" y="21"/>
                  </a:lnTo>
                  <a:lnTo>
                    <a:pt x="204" y="21"/>
                  </a:lnTo>
                  <a:lnTo>
                    <a:pt x="201" y="23"/>
                  </a:lnTo>
                  <a:lnTo>
                    <a:pt x="201" y="23"/>
                  </a:lnTo>
                  <a:close/>
                  <a:moveTo>
                    <a:pt x="232" y="54"/>
                  </a:moveTo>
                  <a:lnTo>
                    <a:pt x="232" y="54"/>
                  </a:lnTo>
                  <a:lnTo>
                    <a:pt x="236" y="55"/>
                  </a:lnTo>
                  <a:lnTo>
                    <a:pt x="240" y="55"/>
                  </a:lnTo>
                  <a:lnTo>
                    <a:pt x="246" y="55"/>
                  </a:lnTo>
                  <a:lnTo>
                    <a:pt x="251" y="56"/>
                  </a:lnTo>
                  <a:lnTo>
                    <a:pt x="251" y="56"/>
                  </a:lnTo>
                  <a:lnTo>
                    <a:pt x="247" y="20"/>
                  </a:lnTo>
                  <a:lnTo>
                    <a:pt x="247" y="20"/>
                  </a:lnTo>
                  <a:lnTo>
                    <a:pt x="236" y="20"/>
                  </a:lnTo>
                  <a:lnTo>
                    <a:pt x="225" y="19"/>
                  </a:lnTo>
                  <a:lnTo>
                    <a:pt x="225" y="19"/>
                  </a:lnTo>
                  <a:lnTo>
                    <a:pt x="228" y="36"/>
                  </a:lnTo>
                  <a:lnTo>
                    <a:pt x="232" y="54"/>
                  </a:lnTo>
                  <a:lnTo>
                    <a:pt x="232" y="54"/>
                  </a:lnTo>
                  <a:close/>
                  <a:moveTo>
                    <a:pt x="165" y="24"/>
                  </a:moveTo>
                  <a:lnTo>
                    <a:pt x="165" y="24"/>
                  </a:lnTo>
                  <a:lnTo>
                    <a:pt x="167" y="36"/>
                  </a:lnTo>
                  <a:lnTo>
                    <a:pt x="171" y="48"/>
                  </a:lnTo>
                  <a:lnTo>
                    <a:pt x="171" y="48"/>
                  </a:lnTo>
                  <a:lnTo>
                    <a:pt x="177" y="49"/>
                  </a:lnTo>
                  <a:lnTo>
                    <a:pt x="187" y="49"/>
                  </a:lnTo>
                  <a:lnTo>
                    <a:pt x="187" y="49"/>
                  </a:lnTo>
                  <a:lnTo>
                    <a:pt x="189" y="44"/>
                  </a:lnTo>
                  <a:lnTo>
                    <a:pt x="191" y="38"/>
                  </a:lnTo>
                  <a:lnTo>
                    <a:pt x="191" y="29"/>
                  </a:lnTo>
                  <a:lnTo>
                    <a:pt x="191" y="25"/>
                  </a:lnTo>
                  <a:lnTo>
                    <a:pt x="190" y="20"/>
                  </a:lnTo>
                  <a:lnTo>
                    <a:pt x="190" y="20"/>
                  </a:lnTo>
                  <a:lnTo>
                    <a:pt x="177" y="24"/>
                  </a:lnTo>
                  <a:lnTo>
                    <a:pt x="172" y="25"/>
                  </a:lnTo>
                  <a:lnTo>
                    <a:pt x="165" y="24"/>
                  </a:lnTo>
                  <a:lnTo>
                    <a:pt x="165" y="24"/>
                  </a:lnTo>
                  <a:close/>
                  <a:moveTo>
                    <a:pt x="268" y="58"/>
                  </a:moveTo>
                  <a:lnTo>
                    <a:pt x="268" y="58"/>
                  </a:lnTo>
                  <a:lnTo>
                    <a:pt x="269" y="57"/>
                  </a:lnTo>
                  <a:lnTo>
                    <a:pt x="270" y="57"/>
                  </a:lnTo>
                  <a:lnTo>
                    <a:pt x="273" y="57"/>
                  </a:lnTo>
                  <a:lnTo>
                    <a:pt x="278" y="58"/>
                  </a:lnTo>
                  <a:lnTo>
                    <a:pt x="281" y="58"/>
                  </a:lnTo>
                  <a:lnTo>
                    <a:pt x="281" y="58"/>
                  </a:lnTo>
                  <a:lnTo>
                    <a:pt x="285" y="53"/>
                  </a:lnTo>
                  <a:lnTo>
                    <a:pt x="287" y="45"/>
                  </a:lnTo>
                  <a:lnTo>
                    <a:pt x="289" y="36"/>
                  </a:lnTo>
                  <a:lnTo>
                    <a:pt x="291" y="27"/>
                  </a:lnTo>
                  <a:lnTo>
                    <a:pt x="291" y="27"/>
                  </a:lnTo>
                  <a:lnTo>
                    <a:pt x="274" y="24"/>
                  </a:lnTo>
                  <a:lnTo>
                    <a:pt x="255" y="20"/>
                  </a:lnTo>
                  <a:lnTo>
                    <a:pt x="255" y="20"/>
                  </a:lnTo>
                  <a:lnTo>
                    <a:pt x="258" y="31"/>
                  </a:lnTo>
                  <a:lnTo>
                    <a:pt x="261" y="42"/>
                  </a:lnTo>
                  <a:lnTo>
                    <a:pt x="265" y="51"/>
                  </a:lnTo>
                  <a:lnTo>
                    <a:pt x="268" y="58"/>
                  </a:lnTo>
                  <a:lnTo>
                    <a:pt x="268" y="58"/>
                  </a:lnTo>
                  <a:close/>
                  <a:moveTo>
                    <a:pt x="133" y="43"/>
                  </a:moveTo>
                  <a:lnTo>
                    <a:pt x="133" y="43"/>
                  </a:lnTo>
                  <a:lnTo>
                    <a:pt x="146" y="44"/>
                  </a:lnTo>
                  <a:lnTo>
                    <a:pt x="153" y="45"/>
                  </a:lnTo>
                  <a:lnTo>
                    <a:pt x="158" y="46"/>
                  </a:lnTo>
                  <a:lnTo>
                    <a:pt x="158" y="46"/>
                  </a:lnTo>
                  <a:lnTo>
                    <a:pt x="157" y="36"/>
                  </a:lnTo>
                  <a:lnTo>
                    <a:pt x="157" y="24"/>
                  </a:lnTo>
                  <a:lnTo>
                    <a:pt x="157" y="24"/>
                  </a:lnTo>
                  <a:lnTo>
                    <a:pt x="145" y="25"/>
                  </a:lnTo>
                  <a:lnTo>
                    <a:pt x="133" y="24"/>
                  </a:lnTo>
                  <a:lnTo>
                    <a:pt x="133" y="24"/>
                  </a:lnTo>
                  <a:lnTo>
                    <a:pt x="133" y="30"/>
                  </a:lnTo>
                  <a:lnTo>
                    <a:pt x="133" y="34"/>
                  </a:lnTo>
                  <a:lnTo>
                    <a:pt x="133" y="39"/>
                  </a:lnTo>
                  <a:lnTo>
                    <a:pt x="133" y="43"/>
                  </a:lnTo>
                  <a:lnTo>
                    <a:pt x="133" y="43"/>
                  </a:lnTo>
                  <a:close/>
                  <a:moveTo>
                    <a:pt x="299" y="58"/>
                  </a:moveTo>
                  <a:lnTo>
                    <a:pt x="299" y="58"/>
                  </a:lnTo>
                  <a:lnTo>
                    <a:pt x="303" y="59"/>
                  </a:lnTo>
                  <a:lnTo>
                    <a:pt x="307" y="59"/>
                  </a:lnTo>
                  <a:lnTo>
                    <a:pt x="310" y="59"/>
                  </a:lnTo>
                  <a:lnTo>
                    <a:pt x="314" y="60"/>
                  </a:lnTo>
                  <a:lnTo>
                    <a:pt x="314" y="60"/>
                  </a:lnTo>
                  <a:lnTo>
                    <a:pt x="316" y="53"/>
                  </a:lnTo>
                  <a:lnTo>
                    <a:pt x="318" y="46"/>
                  </a:lnTo>
                  <a:lnTo>
                    <a:pt x="318" y="28"/>
                  </a:lnTo>
                  <a:lnTo>
                    <a:pt x="318" y="28"/>
                  </a:lnTo>
                  <a:lnTo>
                    <a:pt x="313" y="28"/>
                  </a:lnTo>
                  <a:lnTo>
                    <a:pt x="308" y="28"/>
                  </a:lnTo>
                  <a:lnTo>
                    <a:pt x="303" y="28"/>
                  </a:lnTo>
                  <a:lnTo>
                    <a:pt x="299" y="27"/>
                  </a:lnTo>
                  <a:lnTo>
                    <a:pt x="299" y="27"/>
                  </a:lnTo>
                  <a:lnTo>
                    <a:pt x="299" y="35"/>
                  </a:lnTo>
                  <a:lnTo>
                    <a:pt x="299" y="44"/>
                  </a:lnTo>
                  <a:lnTo>
                    <a:pt x="298" y="51"/>
                  </a:lnTo>
                  <a:lnTo>
                    <a:pt x="299" y="58"/>
                  </a:lnTo>
                  <a:lnTo>
                    <a:pt x="299" y="58"/>
                  </a:lnTo>
                  <a:close/>
                  <a:moveTo>
                    <a:pt x="330" y="60"/>
                  </a:moveTo>
                  <a:lnTo>
                    <a:pt x="330" y="60"/>
                  </a:lnTo>
                  <a:lnTo>
                    <a:pt x="334" y="56"/>
                  </a:lnTo>
                  <a:lnTo>
                    <a:pt x="337" y="53"/>
                  </a:lnTo>
                  <a:lnTo>
                    <a:pt x="337" y="48"/>
                  </a:lnTo>
                  <a:lnTo>
                    <a:pt x="337" y="44"/>
                  </a:lnTo>
                  <a:lnTo>
                    <a:pt x="334" y="41"/>
                  </a:lnTo>
                  <a:lnTo>
                    <a:pt x="331" y="38"/>
                  </a:lnTo>
                  <a:lnTo>
                    <a:pt x="328" y="34"/>
                  </a:lnTo>
                  <a:lnTo>
                    <a:pt x="325" y="31"/>
                  </a:lnTo>
                  <a:lnTo>
                    <a:pt x="325" y="31"/>
                  </a:lnTo>
                  <a:lnTo>
                    <a:pt x="326" y="39"/>
                  </a:lnTo>
                  <a:lnTo>
                    <a:pt x="327" y="46"/>
                  </a:lnTo>
                  <a:lnTo>
                    <a:pt x="328" y="54"/>
                  </a:lnTo>
                  <a:lnTo>
                    <a:pt x="329" y="57"/>
                  </a:lnTo>
                  <a:lnTo>
                    <a:pt x="330" y="60"/>
                  </a:lnTo>
                  <a:lnTo>
                    <a:pt x="330" y="6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0" name="Freeform 173"/>
            <p:cNvSpPr>
              <a:spLocks noEditPoints="1"/>
            </p:cNvSpPr>
            <p:nvPr/>
          </p:nvSpPr>
          <p:spPr bwMode="auto">
            <a:xfrm>
              <a:off x="5745163" y="1570038"/>
              <a:ext cx="79375" cy="52388"/>
            </a:xfrm>
            <a:custGeom>
              <a:avLst/>
              <a:gdLst/>
              <a:ahLst/>
              <a:cxnLst>
                <a:cxn ang="0">
                  <a:pos x="150" y="29"/>
                </a:cxn>
                <a:cxn ang="0">
                  <a:pos x="142" y="46"/>
                </a:cxn>
                <a:cxn ang="0">
                  <a:pos x="140" y="63"/>
                </a:cxn>
                <a:cxn ang="0">
                  <a:pos x="138" y="88"/>
                </a:cxn>
                <a:cxn ang="0">
                  <a:pos x="136" y="95"/>
                </a:cxn>
                <a:cxn ang="0">
                  <a:pos x="121" y="99"/>
                </a:cxn>
                <a:cxn ang="0">
                  <a:pos x="102" y="95"/>
                </a:cxn>
                <a:cxn ang="0">
                  <a:pos x="63" y="87"/>
                </a:cxn>
                <a:cxn ang="0">
                  <a:pos x="43" y="84"/>
                </a:cxn>
                <a:cxn ang="0">
                  <a:pos x="22" y="87"/>
                </a:cxn>
                <a:cxn ang="0">
                  <a:pos x="10" y="86"/>
                </a:cxn>
                <a:cxn ang="0">
                  <a:pos x="5" y="83"/>
                </a:cxn>
                <a:cxn ang="0">
                  <a:pos x="1" y="73"/>
                </a:cxn>
                <a:cxn ang="0">
                  <a:pos x="0" y="62"/>
                </a:cxn>
                <a:cxn ang="0">
                  <a:pos x="3" y="38"/>
                </a:cxn>
                <a:cxn ang="0">
                  <a:pos x="3" y="27"/>
                </a:cxn>
                <a:cxn ang="0">
                  <a:pos x="4" y="12"/>
                </a:cxn>
                <a:cxn ang="0">
                  <a:pos x="10" y="4"/>
                </a:cxn>
                <a:cxn ang="0">
                  <a:pos x="15" y="2"/>
                </a:cxn>
                <a:cxn ang="0">
                  <a:pos x="34" y="0"/>
                </a:cxn>
                <a:cxn ang="0">
                  <a:pos x="54" y="2"/>
                </a:cxn>
                <a:cxn ang="0">
                  <a:pos x="88" y="6"/>
                </a:cxn>
                <a:cxn ang="0">
                  <a:pos x="98" y="6"/>
                </a:cxn>
                <a:cxn ang="0">
                  <a:pos x="132" y="10"/>
                </a:cxn>
                <a:cxn ang="0">
                  <a:pos x="136" y="15"/>
                </a:cxn>
                <a:cxn ang="0">
                  <a:pos x="146" y="23"/>
                </a:cxn>
                <a:cxn ang="0">
                  <a:pos x="150" y="29"/>
                </a:cxn>
                <a:cxn ang="0">
                  <a:pos x="27" y="13"/>
                </a:cxn>
                <a:cxn ang="0">
                  <a:pos x="19" y="21"/>
                </a:cxn>
                <a:cxn ang="0">
                  <a:pos x="15" y="32"/>
                </a:cxn>
                <a:cxn ang="0">
                  <a:pos x="12" y="62"/>
                </a:cxn>
                <a:cxn ang="0">
                  <a:pos x="22" y="66"/>
                </a:cxn>
                <a:cxn ang="0">
                  <a:pos x="50" y="74"/>
                </a:cxn>
                <a:cxn ang="0">
                  <a:pos x="95" y="80"/>
                </a:cxn>
                <a:cxn ang="0">
                  <a:pos x="124" y="83"/>
                </a:cxn>
                <a:cxn ang="0">
                  <a:pos x="129" y="69"/>
                </a:cxn>
                <a:cxn ang="0">
                  <a:pos x="133" y="40"/>
                </a:cxn>
                <a:cxn ang="0">
                  <a:pos x="132" y="25"/>
                </a:cxn>
                <a:cxn ang="0">
                  <a:pos x="80" y="18"/>
                </a:cxn>
                <a:cxn ang="0">
                  <a:pos x="27" y="13"/>
                </a:cxn>
              </a:cxnLst>
              <a:rect l="0" t="0" r="r" b="b"/>
              <a:pathLst>
                <a:path w="150" h="99">
                  <a:moveTo>
                    <a:pt x="150" y="29"/>
                  </a:moveTo>
                  <a:lnTo>
                    <a:pt x="150" y="29"/>
                  </a:lnTo>
                  <a:lnTo>
                    <a:pt x="146" y="37"/>
                  </a:lnTo>
                  <a:lnTo>
                    <a:pt x="142" y="46"/>
                  </a:lnTo>
                  <a:lnTo>
                    <a:pt x="141" y="55"/>
                  </a:lnTo>
                  <a:lnTo>
                    <a:pt x="140" y="63"/>
                  </a:lnTo>
                  <a:lnTo>
                    <a:pt x="139" y="79"/>
                  </a:lnTo>
                  <a:lnTo>
                    <a:pt x="138" y="88"/>
                  </a:lnTo>
                  <a:lnTo>
                    <a:pt x="136" y="95"/>
                  </a:lnTo>
                  <a:lnTo>
                    <a:pt x="136" y="95"/>
                  </a:lnTo>
                  <a:lnTo>
                    <a:pt x="128" y="97"/>
                  </a:lnTo>
                  <a:lnTo>
                    <a:pt x="121" y="99"/>
                  </a:lnTo>
                  <a:lnTo>
                    <a:pt x="121" y="99"/>
                  </a:lnTo>
                  <a:lnTo>
                    <a:pt x="102" y="95"/>
                  </a:lnTo>
                  <a:lnTo>
                    <a:pt x="82" y="91"/>
                  </a:lnTo>
                  <a:lnTo>
                    <a:pt x="63" y="87"/>
                  </a:lnTo>
                  <a:lnTo>
                    <a:pt x="43" y="84"/>
                  </a:lnTo>
                  <a:lnTo>
                    <a:pt x="43" y="84"/>
                  </a:lnTo>
                  <a:lnTo>
                    <a:pt x="32" y="84"/>
                  </a:lnTo>
                  <a:lnTo>
                    <a:pt x="22" y="87"/>
                  </a:lnTo>
                  <a:lnTo>
                    <a:pt x="14" y="87"/>
                  </a:lnTo>
                  <a:lnTo>
                    <a:pt x="10" y="86"/>
                  </a:lnTo>
                  <a:lnTo>
                    <a:pt x="5" y="83"/>
                  </a:lnTo>
                  <a:lnTo>
                    <a:pt x="5" y="83"/>
                  </a:lnTo>
                  <a:lnTo>
                    <a:pt x="2" y="78"/>
                  </a:lnTo>
                  <a:lnTo>
                    <a:pt x="1" y="73"/>
                  </a:lnTo>
                  <a:lnTo>
                    <a:pt x="0" y="67"/>
                  </a:lnTo>
                  <a:lnTo>
                    <a:pt x="0" y="62"/>
                  </a:lnTo>
                  <a:lnTo>
                    <a:pt x="1" y="50"/>
                  </a:lnTo>
                  <a:lnTo>
                    <a:pt x="3" y="38"/>
                  </a:lnTo>
                  <a:lnTo>
                    <a:pt x="3" y="38"/>
                  </a:lnTo>
                  <a:lnTo>
                    <a:pt x="3" y="27"/>
                  </a:lnTo>
                  <a:lnTo>
                    <a:pt x="3" y="16"/>
                  </a:lnTo>
                  <a:lnTo>
                    <a:pt x="4" y="12"/>
                  </a:lnTo>
                  <a:lnTo>
                    <a:pt x="6" y="7"/>
                  </a:lnTo>
                  <a:lnTo>
                    <a:pt x="10" y="4"/>
                  </a:lnTo>
                  <a:lnTo>
                    <a:pt x="15" y="2"/>
                  </a:lnTo>
                  <a:lnTo>
                    <a:pt x="15" y="2"/>
                  </a:lnTo>
                  <a:lnTo>
                    <a:pt x="25" y="0"/>
                  </a:lnTo>
                  <a:lnTo>
                    <a:pt x="34" y="0"/>
                  </a:lnTo>
                  <a:lnTo>
                    <a:pt x="44" y="0"/>
                  </a:lnTo>
                  <a:lnTo>
                    <a:pt x="54" y="2"/>
                  </a:lnTo>
                  <a:lnTo>
                    <a:pt x="77" y="5"/>
                  </a:lnTo>
                  <a:lnTo>
                    <a:pt x="88" y="6"/>
                  </a:lnTo>
                  <a:lnTo>
                    <a:pt x="98" y="6"/>
                  </a:lnTo>
                  <a:lnTo>
                    <a:pt x="98" y="6"/>
                  </a:lnTo>
                  <a:lnTo>
                    <a:pt x="116" y="7"/>
                  </a:lnTo>
                  <a:lnTo>
                    <a:pt x="132" y="10"/>
                  </a:lnTo>
                  <a:lnTo>
                    <a:pt x="132" y="10"/>
                  </a:lnTo>
                  <a:lnTo>
                    <a:pt x="136" y="15"/>
                  </a:lnTo>
                  <a:lnTo>
                    <a:pt x="141" y="19"/>
                  </a:lnTo>
                  <a:lnTo>
                    <a:pt x="146" y="23"/>
                  </a:lnTo>
                  <a:lnTo>
                    <a:pt x="150" y="29"/>
                  </a:lnTo>
                  <a:lnTo>
                    <a:pt x="150" y="29"/>
                  </a:lnTo>
                  <a:close/>
                  <a:moveTo>
                    <a:pt x="27" y="13"/>
                  </a:moveTo>
                  <a:lnTo>
                    <a:pt x="27" y="13"/>
                  </a:lnTo>
                  <a:lnTo>
                    <a:pt x="22" y="17"/>
                  </a:lnTo>
                  <a:lnTo>
                    <a:pt x="19" y="21"/>
                  </a:lnTo>
                  <a:lnTo>
                    <a:pt x="17" y="27"/>
                  </a:lnTo>
                  <a:lnTo>
                    <a:pt x="15" y="32"/>
                  </a:lnTo>
                  <a:lnTo>
                    <a:pt x="13" y="46"/>
                  </a:lnTo>
                  <a:lnTo>
                    <a:pt x="12" y="62"/>
                  </a:lnTo>
                  <a:lnTo>
                    <a:pt x="12" y="62"/>
                  </a:lnTo>
                  <a:lnTo>
                    <a:pt x="22" y="66"/>
                  </a:lnTo>
                  <a:lnTo>
                    <a:pt x="35" y="71"/>
                  </a:lnTo>
                  <a:lnTo>
                    <a:pt x="50" y="74"/>
                  </a:lnTo>
                  <a:lnTo>
                    <a:pt x="65" y="76"/>
                  </a:lnTo>
                  <a:lnTo>
                    <a:pt x="95" y="80"/>
                  </a:lnTo>
                  <a:lnTo>
                    <a:pt x="124" y="83"/>
                  </a:lnTo>
                  <a:lnTo>
                    <a:pt x="124" y="83"/>
                  </a:lnTo>
                  <a:lnTo>
                    <a:pt x="127" y="77"/>
                  </a:lnTo>
                  <a:lnTo>
                    <a:pt x="129" y="69"/>
                  </a:lnTo>
                  <a:lnTo>
                    <a:pt x="132" y="55"/>
                  </a:lnTo>
                  <a:lnTo>
                    <a:pt x="133" y="40"/>
                  </a:lnTo>
                  <a:lnTo>
                    <a:pt x="132" y="25"/>
                  </a:lnTo>
                  <a:lnTo>
                    <a:pt x="132" y="25"/>
                  </a:lnTo>
                  <a:lnTo>
                    <a:pt x="105" y="22"/>
                  </a:lnTo>
                  <a:lnTo>
                    <a:pt x="80" y="18"/>
                  </a:lnTo>
                  <a:lnTo>
                    <a:pt x="56" y="15"/>
                  </a:lnTo>
                  <a:lnTo>
                    <a:pt x="27" y="13"/>
                  </a:lnTo>
                  <a:lnTo>
                    <a:pt x="27" y="1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1" name="Freeform 174"/>
            <p:cNvSpPr>
              <a:spLocks noEditPoints="1"/>
            </p:cNvSpPr>
            <p:nvPr/>
          </p:nvSpPr>
          <p:spPr bwMode="auto">
            <a:xfrm>
              <a:off x="5832476" y="1579563"/>
              <a:ext cx="82550" cy="47625"/>
            </a:xfrm>
            <a:custGeom>
              <a:avLst/>
              <a:gdLst/>
              <a:ahLst/>
              <a:cxnLst>
                <a:cxn ang="0">
                  <a:pos x="153" y="30"/>
                </a:cxn>
                <a:cxn ang="0">
                  <a:pos x="149" y="67"/>
                </a:cxn>
                <a:cxn ang="0">
                  <a:pos x="140" y="89"/>
                </a:cxn>
                <a:cxn ang="0">
                  <a:pos x="112" y="91"/>
                </a:cxn>
                <a:cxn ang="0">
                  <a:pos x="27" y="86"/>
                </a:cxn>
                <a:cxn ang="0">
                  <a:pos x="7" y="80"/>
                </a:cxn>
                <a:cxn ang="0">
                  <a:pos x="0" y="59"/>
                </a:cxn>
                <a:cxn ang="0">
                  <a:pos x="1" y="27"/>
                </a:cxn>
                <a:cxn ang="0">
                  <a:pos x="6" y="14"/>
                </a:cxn>
                <a:cxn ang="0">
                  <a:pos x="23" y="3"/>
                </a:cxn>
                <a:cxn ang="0">
                  <a:pos x="48" y="0"/>
                </a:cxn>
                <a:cxn ang="0">
                  <a:pos x="113" y="8"/>
                </a:cxn>
                <a:cxn ang="0">
                  <a:pos x="137" y="11"/>
                </a:cxn>
                <a:cxn ang="0">
                  <a:pos x="152" y="16"/>
                </a:cxn>
                <a:cxn ang="0">
                  <a:pos x="17" y="72"/>
                </a:cxn>
                <a:cxn ang="0">
                  <a:pos x="31" y="71"/>
                </a:cxn>
                <a:cxn ang="0">
                  <a:pos x="84" y="77"/>
                </a:cxn>
                <a:cxn ang="0">
                  <a:pos x="115" y="77"/>
                </a:cxn>
                <a:cxn ang="0">
                  <a:pos x="134" y="72"/>
                </a:cxn>
                <a:cxn ang="0">
                  <a:pos x="139" y="62"/>
                </a:cxn>
                <a:cxn ang="0">
                  <a:pos x="138" y="38"/>
                </a:cxn>
                <a:cxn ang="0">
                  <a:pos x="139" y="27"/>
                </a:cxn>
                <a:cxn ang="0">
                  <a:pos x="137" y="24"/>
                </a:cxn>
                <a:cxn ang="0">
                  <a:pos x="111" y="19"/>
                </a:cxn>
                <a:cxn ang="0">
                  <a:pos x="111" y="24"/>
                </a:cxn>
                <a:cxn ang="0">
                  <a:pos x="120" y="32"/>
                </a:cxn>
                <a:cxn ang="0">
                  <a:pos x="122" y="46"/>
                </a:cxn>
                <a:cxn ang="0">
                  <a:pos x="113" y="52"/>
                </a:cxn>
                <a:cxn ang="0">
                  <a:pos x="116" y="57"/>
                </a:cxn>
                <a:cxn ang="0">
                  <a:pos x="125" y="61"/>
                </a:cxn>
                <a:cxn ang="0">
                  <a:pos x="127" y="68"/>
                </a:cxn>
                <a:cxn ang="0">
                  <a:pos x="105" y="64"/>
                </a:cxn>
                <a:cxn ang="0">
                  <a:pos x="97" y="69"/>
                </a:cxn>
                <a:cxn ang="0">
                  <a:pos x="91" y="68"/>
                </a:cxn>
                <a:cxn ang="0">
                  <a:pos x="91" y="60"/>
                </a:cxn>
                <a:cxn ang="0">
                  <a:pos x="92" y="34"/>
                </a:cxn>
                <a:cxn ang="0">
                  <a:pos x="98" y="19"/>
                </a:cxn>
                <a:cxn ang="0">
                  <a:pos x="74" y="14"/>
                </a:cxn>
                <a:cxn ang="0">
                  <a:pos x="49" y="14"/>
                </a:cxn>
                <a:cxn ang="0">
                  <a:pos x="28" y="22"/>
                </a:cxn>
                <a:cxn ang="0">
                  <a:pos x="15" y="37"/>
                </a:cxn>
                <a:cxn ang="0">
                  <a:pos x="15" y="61"/>
                </a:cxn>
                <a:cxn ang="0">
                  <a:pos x="99" y="34"/>
                </a:cxn>
                <a:cxn ang="0">
                  <a:pos x="99" y="42"/>
                </a:cxn>
                <a:cxn ang="0">
                  <a:pos x="109" y="38"/>
                </a:cxn>
                <a:cxn ang="0">
                  <a:pos x="105" y="33"/>
                </a:cxn>
              </a:cxnLst>
              <a:rect l="0" t="0" r="r" b="b"/>
              <a:pathLst>
                <a:path w="155" h="91">
                  <a:moveTo>
                    <a:pt x="155" y="21"/>
                  </a:moveTo>
                  <a:lnTo>
                    <a:pt x="155" y="21"/>
                  </a:lnTo>
                  <a:lnTo>
                    <a:pt x="153" y="30"/>
                  </a:lnTo>
                  <a:lnTo>
                    <a:pt x="151" y="40"/>
                  </a:lnTo>
                  <a:lnTo>
                    <a:pt x="150" y="58"/>
                  </a:lnTo>
                  <a:lnTo>
                    <a:pt x="149" y="67"/>
                  </a:lnTo>
                  <a:lnTo>
                    <a:pt x="148" y="75"/>
                  </a:lnTo>
                  <a:lnTo>
                    <a:pt x="144" y="83"/>
                  </a:lnTo>
                  <a:lnTo>
                    <a:pt x="140" y="89"/>
                  </a:lnTo>
                  <a:lnTo>
                    <a:pt x="140" y="89"/>
                  </a:lnTo>
                  <a:lnTo>
                    <a:pt x="127" y="91"/>
                  </a:lnTo>
                  <a:lnTo>
                    <a:pt x="112" y="91"/>
                  </a:lnTo>
                  <a:lnTo>
                    <a:pt x="78" y="88"/>
                  </a:lnTo>
                  <a:lnTo>
                    <a:pt x="44" y="86"/>
                  </a:lnTo>
                  <a:lnTo>
                    <a:pt x="27" y="86"/>
                  </a:lnTo>
                  <a:lnTo>
                    <a:pt x="12" y="87"/>
                  </a:lnTo>
                  <a:lnTo>
                    <a:pt x="12" y="87"/>
                  </a:lnTo>
                  <a:lnTo>
                    <a:pt x="7" y="80"/>
                  </a:lnTo>
                  <a:lnTo>
                    <a:pt x="4" y="74"/>
                  </a:lnTo>
                  <a:lnTo>
                    <a:pt x="2" y="67"/>
                  </a:lnTo>
                  <a:lnTo>
                    <a:pt x="0" y="59"/>
                  </a:lnTo>
                  <a:lnTo>
                    <a:pt x="0" y="50"/>
                  </a:lnTo>
                  <a:lnTo>
                    <a:pt x="0" y="43"/>
                  </a:lnTo>
                  <a:lnTo>
                    <a:pt x="1" y="27"/>
                  </a:lnTo>
                  <a:lnTo>
                    <a:pt x="1" y="27"/>
                  </a:lnTo>
                  <a:lnTo>
                    <a:pt x="3" y="19"/>
                  </a:lnTo>
                  <a:lnTo>
                    <a:pt x="6" y="14"/>
                  </a:lnTo>
                  <a:lnTo>
                    <a:pt x="10" y="10"/>
                  </a:lnTo>
                  <a:lnTo>
                    <a:pt x="17" y="6"/>
                  </a:lnTo>
                  <a:lnTo>
                    <a:pt x="23" y="3"/>
                  </a:lnTo>
                  <a:lnTo>
                    <a:pt x="31" y="1"/>
                  </a:lnTo>
                  <a:lnTo>
                    <a:pt x="39" y="0"/>
                  </a:lnTo>
                  <a:lnTo>
                    <a:pt x="48" y="0"/>
                  </a:lnTo>
                  <a:lnTo>
                    <a:pt x="65" y="0"/>
                  </a:lnTo>
                  <a:lnTo>
                    <a:pt x="83" y="2"/>
                  </a:lnTo>
                  <a:lnTo>
                    <a:pt x="113" y="8"/>
                  </a:lnTo>
                  <a:lnTo>
                    <a:pt x="113" y="8"/>
                  </a:lnTo>
                  <a:lnTo>
                    <a:pt x="126" y="9"/>
                  </a:lnTo>
                  <a:lnTo>
                    <a:pt x="137" y="11"/>
                  </a:lnTo>
                  <a:lnTo>
                    <a:pt x="142" y="12"/>
                  </a:lnTo>
                  <a:lnTo>
                    <a:pt x="148" y="14"/>
                  </a:lnTo>
                  <a:lnTo>
                    <a:pt x="152" y="16"/>
                  </a:lnTo>
                  <a:lnTo>
                    <a:pt x="155" y="21"/>
                  </a:lnTo>
                  <a:lnTo>
                    <a:pt x="155" y="21"/>
                  </a:lnTo>
                  <a:close/>
                  <a:moveTo>
                    <a:pt x="17" y="72"/>
                  </a:moveTo>
                  <a:lnTo>
                    <a:pt x="17" y="72"/>
                  </a:lnTo>
                  <a:lnTo>
                    <a:pt x="24" y="71"/>
                  </a:lnTo>
                  <a:lnTo>
                    <a:pt x="31" y="71"/>
                  </a:lnTo>
                  <a:lnTo>
                    <a:pt x="48" y="73"/>
                  </a:lnTo>
                  <a:lnTo>
                    <a:pt x="65" y="75"/>
                  </a:lnTo>
                  <a:lnTo>
                    <a:pt x="84" y="77"/>
                  </a:lnTo>
                  <a:lnTo>
                    <a:pt x="84" y="77"/>
                  </a:lnTo>
                  <a:lnTo>
                    <a:pt x="99" y="78"/>
                  </a:lnTo>
                  <a:lnTo>
                    <a:pt x="115" y="77"/>
                  </a:lnTo>
                  <a:lnTo>
                    <a:pt x="123" y="76"/>
                  </a:lnTo>
                  <a:lnTo>
                    <a:pt x="129" y="75"/>
                  </a:lnTo>
                  <a:lnTo>
                    <a:pt x="134" y="72"/>
                  </a:lnTo>
                  <a:lnTo>
                    <a:pt x="137" y="68"/>
                  </a:lnTo>
                  <a:lnTo>
                    <a:pt x="137" y="68"/>
                  </a:lnTo>
                  <a:lnTo>
                    <a:pt x="139" y="62"/>
                  </a:lnTo>
                  <a:lnTo>
                    <a:pt x="139" y="57"/>
                  </a:lnTo>
                  <a:lnTo>
                    <a:pt x="139" y="47"/>
                  </a:lnTo>
                  <a:lnTo>
                    <a:pt x="138" y="38"/>
                  </a:lnTo>
                  <a:lnTo>
                    <a:pt x="138" y="32"/>
                  </a:lnTo>
                  <a:lnTo>
                    <a:pt x="139" y="27"/>
                  </a:lnTo>
                  <a:lnTo>
                    <a:pt x="139" y="27"/>
                  </a:lnTo>
                  <a:lnTo>
                    <a:pt x="137" y="27"/>
                  </a:lnTo>
                  <a:lnTo>
                    <a:pt x="137" y="26"/>
                  </a:lnTo>
                  <a:lnTo>
                    <a:pt x="137" y="24"/>
                  </a:lnTo>
                  <a:lnTo>
                    <a:pt x="137" y="24"/>
                  </a:lnTo>
                  <a:lnTo>
                    <a:pt x="120" y="21"/>
                  </a:lnTo>
                  <a:lnTo>
                    <a:pt x="111" y="19"/>
                  </a:lnTo>
                  <a:lnTo>
                    <a:pt x="103" y="21"/>
                  </a:lnTo>
                  <a:lnTo>
                    <a:pt x="103" y="21"/>
                  </a:lnTo>
                  <a:lnTo>
                    <a:pt x="111" y="24"/>
                  </a:lnTo>
                  <a:lnTo>
                    <a:pt x="114" y="26"/>
                  </a:lnTo>
                  <a:lnTo>
                    <a:pt x="118" y="28"/>
                  </a:lnTo>
                  <a:lnTo>
                    <a:pt x="120" y="32"/>
                  </a:lnTo>
                  <a:lnTo>
                    <a:pt x="122" y="36"/>
                  </a:lnTo>
                  <a:lnTo>
                    <a:pt x="122" y="41"/>
                  </a:lnTo>
                  <a:lnTo>
                    <a:pt x="122" y="46"/>
                  </a:lnTo>
                  <a:lnTo>
                    <a:pt x="122" y="46"/>
                  </a:lnTo>
                  <a:lnTo>
                    <a:pt x="116" y="49"/>
                  </a:lnTo>
                  <a:lnTo>
                    <a:pt x="113" y="52"/>
                  </a:lnTo>
                  <a:lnTo>
                    <a:pt x="112" y="55"/>
                  </a:lnTo>
                  <a:lnTo>
                    <a:pt x="112" y="55"/>
                  </a:lnTo>
                  <a:lnTo>
                    <a:pt x="116" y="57"/>
                  </a:lnTo>
                  <a:lnTo>
                    <a:pt x="122" y="59"/>
                  </a:lnTo>
                  <a:lnTo>
                    <a:pt x="124" y="60"/>
                  </a:lnTo>
                  <a:lnTo>
                    <a:pt x="125" y="61"/>
                  </a:lnTo>
                  <a:lnTo>
                    <a:pt x="126" y="64"/>
                  </a:lnTo>
                  <a:lnTo>
                    <a:pt x="127" y="68"/>
                  </a:lnTo>
                  <a:lnTo>
                    <a:pt x="127" y="68"/>
                  </a:lnTo>
                  <a:lnTo>
                    <a:pt x="121" y="69"/>
                  </a:lnTo>
                  <a:lnTo>
                    <a:pt x="115" y="68"/>
                  </a:lnTo>
                  <a:lnTo>
                    <a:pt x="105" y="64"/>
                  </a:lnTo>
                  <a:lnTo>
                    <a:pt x="105" y="64"/>
                  </a:lnTo>
                  <a:lnTo>
                    <a:pt x="100" y="67"/>
                  </a:lnTo>
                  <a:lnTo>
                    <a:pt x="97" y="69"/>
                  </a:lnTo>
                  <a:lnTo>
                    <a:pt x="95" y="70"/>
                  </a:lnTo>
                  <a:lnTo>
                    <a:pt x="93" y="69"/>
                  </a:lnTo>
                  <a:lnTo>
                    <a:pt x="91" y="68"/>
                  </a:lnTo>
                  <a:lnTo>
                    <a:pt x="90" y="65"/>
                  </a:lnTo>
                  <a:lnTo>
                    <a:pt x="90" y="65"/>
                  </a:lnTo>
                  <a:lnTo>
                    <a:pt x="91" y="60"/>
                  </a:lnTo>
                  <a:lnTo>
                    <a:pt x="91" y="54"/>
                  </a:lnTo>
                  <a:lnTo>
                    <a:pt x="91" y="41"/>
                  </a:lnTo>
                  <a:lnTo>
                    <a:pt x="92" y="34"/>
                  </a:lnTo>
                  <a:lnTo>
                    <a:pt x="93" y="28"/>
                  </a:lnTo>
                  <a:lnTo>
                    <a:pt x="95" y="24"/>
                  </a:lnTo>
                  <a:lnTo>
                    <a:pt x="98" y="19"/>
                  </a:lnTo>
                  <a:lnTo>
                    <a:pt x="98" y="19"/>
                  </a:lnTo>
                  <a:lnTo>
                    <a:pt x="82" y="15"/>
                  </a:lnTo>
                  <a:lnTo>
                    <a:pt x="74" y="14"/>
                  </a:lnTo>
                  <a:lnTo>
                    <a:pt x="65" y="13"/>
                  </a:lnTo>
                  <a:lnTo>
                    <a:pt x="57" y="13"/>
                  </a:lnTo>
                  <a:lnTo>
                    <a:pt x="49" y="14"/>
                  </a:lnTo>
                  <a:lnTo>
                    <a:pt x="42" y="15"/>
                  </a:lnTo>
                  <a:lnTo>
                    <a:pt x="34" y="18"/>
                  </a:lnTo>
                  <a:lnTo>
                    <a:pt x="28" y="22"/>
                  </a:lnTo>
                  <a:lnTo>
                    <a:pt x="22" y="25"/>
                  </a:lnTo>
                  <a:lnTo>
                    <a:pt x="18" y="30"/>
                  </a:lnTo>
                  <a:lnTo>
                    <a:pt x="15" y="37"/>
                  </a:lnTo>
                  <a:lnTo>
                    <a:pt x="14" y="44"/>
                  </a:lnTo>
                  <a:lnTo>
                    <a:pt x="13" y="52"/>
                  </a:lnTo>
                  <a:lnTo>
                    <a:pt x="15" y="61"/>
                  </a:lnTo>
                  <a:lnTo>
                    <a:pt x="17" y="72"/>
                  </a:lnTo>
                  <a:lnTo>
                    <a:pt x="17" y="72"/>
                  </a:lnTo>
                  <a:close/>
                  <a:moveTo>
                    <a:pt x="99" y="34"/>
                  </a:moveTo>
                  <a:lnTo>
                    <a:pt x="99" y="34"/>
                  </a:lnTo>
                  <a:lnTo>
                    <a:pt x="99" y="42"/>
                  </a:lnTo>
                  <a:lnTo>
                    <a:pt x="99" y="42"/>
                  </a:lnTo>
                  <a:lnTo>
                    <a:pt x="104" y="41"/>
                  </a:lnTo>
                  <a:lnTo>
                    <a:pt x="107" y="40"/>
                  </a:lnTo>
                  <a:lnTo>
                    <a:pt x="109" y="38"/>
                  </a:lnTo>
                  <a:lnTo>
                    <a:pt x="109" y="34"/>
                  </a:lnTo>
                  <a:lnTo>
                    <a:pt x="109" y="34"/>
                  </a:lnTo>
                  <a:lnTo>
                    <a:pt x="105" y="33"/>
                  </a:lnTo>
                  <a:lnTo>
                    <a:pt x="99" y="34"/>
                  </a:lnTo>
                  <a:lnTo>
                    <a:pt x="99" y="3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2" name="Freeform 175"/>
            <p:cNvSpPr/>
            <p:nvPr/>
          </p:nvSpPr>
          <p:spPr bwMode="auto">
            <a:xfrm>
              <a:off x="5789613" y="1585913"/>
              <a:ext cx="19050" cy="22225"/>
            </a:xfrm>
            <a:custGeom>
              <a:avLst/>
              <a:gdLst/>
              <a:ahLst/>
              <a:cxnLst>
                <a:cxn ang="0">
                  <a:pos x="35" y="17"/>
                </a:cxn>
                <a:cxn ang="0">
                  <a:pos x="35" y="17"/>
                </a:cxn>
                <a:cxn ang="0">
                  <a:pos x="33" y="17"/>
                </a:cxn>
                <a:cxn ang="0">
                  <a:pos x="30" y="17"/>
                </a:cxn>
                <a:cxn ang="0">
                  <a:pos x="28" y="14"/>
                </a:cxn>
                <a:cxn ang="0">
                  <a:pos x="25" y="12"/>
                </a:cxn>
                <a:cxn ang="0">
                  <a:pos x="24" y="12"/>
                </a:cxn>
                <a:cxn ang="0">
                  <a:pos x="22" y="12"/>
                </a:cxn>
                <a:cxn ang="0">
                  <a:pos x="22" y="12"/>
                </a:cxn>
                <a:cxn ang="0">
                  <a:pos x="18" y="13"/>
                </a:cxn>
                <a:cxn ang="0">
                  <a:pos x="14" y="15"/>
                </a:cxn>
                <a:cxn ang="0">
                  <a:pos x="12" y="19"/>
                </a:cxn>
                <a:cxn ang="0">
                  <a:pos x="12" y="25"/>
                </a:cxn>
                <a:cxn ang="0">
                  <a:pos x="12" y="25"/>
                </a:cxn>
                <a:cxn ang="0">
                  <a:pos x="16" y="27"/>
                </a:cxn>
                <a:cxn ang="0">
                  <a:pos x="23" y="30"/>
                </a:cxn>
                <a:cxn ang="0">
                  <a:pos x="29" y="31"/>
                </a:cxn>
                <a:cxn ang="0">
                  <a:pos x="35" y="32"/>
                </a:cxn>
                <a:cxn ang="0">
                  <a:pos x="35" y="32"/>
                </a:cxn>
                <a:cxn ang="0">
                  <a:pos x="36" y="34"/>
                </a:cxn>
                <a:cxn ang="0">
                  <a:pos x="37" y="35"/>
                </a:cxn>
                <a:cxn ang="0">
                  <a:pos x="37" y="35"/>
                </a:cxn>
                <a:cxn ang="0">
                  <a:pos x="35" y="39"/>
                </a:cxn>
                <a:cxn ang="0">
                  <a:pos x="31" y="42"/>
                </a:cxn>
                <a:cxn ang="0">
                  <a:pos x="27" y="43"/>
                </a:cxn>
                <a:cxn ang="0">
                  <a:pos x="23" y="43"/>
                </a:cxn>
                <a:cxn ang="0">
                  <a:pos x="15" y="42"/>
                </a:cxn>
                <a:cxn ang="0">
                  <a:pos x="10" y="42"/>
                </a:cxn>
                <a:cxn ang="0">
                  <a:pos x="10" y="42"/>
                </a:cxn>
                <a:cxn ang="0">
                  <a:pos x="5" y="35"/>
                </a:cxn>
                <a:cxn ang="0">
                  <a:pos x="3" y="27"/>
                </a:cxn>
                <a:cxn ang="0">
                  <a:pos x="0" y="18"/>
                </a:cxn>
                <a:cxn ang="0">
                  <a:pos x="3" y="8"/>
                </a:cxn>
                <a:cxn ang="0">
                  <a:pos x="3" y="8"/>
                </a:cxn>
                <a:cxn ang="0">
                  <a:pos x="7" y="4"/>
                </a:cxn>
                <a:cxn ang="0">
                  <a:pos x="12" y="1"/>
                </a:cxn>
                <a:cxn ang="0">
                  <a:pos x="20" y="0"/>
                </a:cxn>
                <a:cxn ang="0">
                  <a:pos x="26" y="0"/>
                </a:cxn>
                <a:cxn ang="0">
                  <a:pos x="31" y="1"/>
                </a:cxn>
                <a:cxn ang="0">
                  <a:pos x="34" y="3"/>
                </a:cxn>
                <a:cxn ang="0">
                  <a:pos x="36" y="5"/>
                </a:cxn>
                <a:cxn ang="0">
                  <a:pos x="37" y="7"/>
                </a:cxn>
                <a:cxn ang="0">
                  <a:pos x="37" y="11"/>
                </a:cxn>
                <a:cxn ang="0">
                  <a:pos x="37" y="14"/>
                </a:cxn>
                <a:cxn ang="0">
                  <a:pos x="35" y="17"/>
                </a:cxn>
                <a:cxn ang="0">
                  <a:pos x="35" y="17"/>
                </a:cxn>
              </a:cxnLst>
              <a:rect l="0" t="0" r="r" b="b"/>
              <a:pathLst>
                <a:path w="37" h="43">
                  <a:moveTo>
                    <a:pt x="35" y="17"/>
                  </a:moveTo>
                  <a:lnTo>
                    <a:pt x="35" y="17"/>
                  </a:lnTo>
                  <a:lnTo>
                    <a:pt x="33" y="17"/>
                  </a:lnTo>
                  <a:lnTo>
                    <a:pt x="30" y="17"/>
                  </a:lnTo>
                  <a:lnTo>
                    <a:pt x="28" y="14"/>
                  </a:lnTo>
                  <a:lnTo>
                    <a:pt x="25" y="12"/>
                  </a:lnTo>
                  <a:lnTo>
                    <a:pt x="24" y="12"/>
                  </a:lnTo>
                  <a:lnTo>
                    <a:pt x="22" y="12"/>
                  </a:lnTo>
                  <a:lnTo>
                    <a:pt x="22" y="12"/>
                  </a:lnTo>
                  <a:lnTo>
                    <a:pt x="18" y="13"/>
                  </a:lnTo>
                  <a:lnTo>
                    <a:pt x="14" y="15"/>
                  </a:lnTo>
                  <a:lnTo>
                    <a:pt x="12" y="19"/>
                  </a:lnTo>
                  <a:lnTo>
                    <a:pt x="12" y="25"/>
                  </a:lnTo>
                  <a:lnTo>
                    <a:pt x="12" y="25"/>
                  </a:lnTo>
                  <a:lnTo>
                    <a:pt x="16" y="27"/>
                  </a:lnTo>
                  <a:lnTo>
                    <a:pt x="23" y="30"/>
                  </a:lnTo>
                  <a:lnTo>
                    <a:pt x="29" y="31"/>
                  </a:lnTo>
                  <a:lnTo>
                    <a:pt x="35" y="32"/>
                  </a:lnTo>
                  <a:lnTo>
                    <a:pt x="35" y="32"/>
                  </a:lnTo>
                  <a:lnTo>
                    <a:pt x="36" y="34"/>
                  </a:lnTo>
                  <a:lnTo>
                    <a:pt x="37" y="35"/>
                  </a:lnTo>
                  <a:lnTo>
                    <a:pt x="37" y="35"/>
                  </a:lnTo>
                  <a:lnTo>
                    <a:pt x="35" y="39"/>
                  </a:lnTo>
                  <a:lnTo>
                    <a:pt x="31" y="42"/>
                  </a:lnTo>
                  <a:lnTo>
                    <a:pt x="27" y="43"/>
                  </a:lnTo>
                  <a:lnTo>
                    <a:pt x="23" y="43"/>
                  </a:lnTo>
                  <a:lnTo>
                    <a:pt x="15" y="42"/>
                  </a:lnTo>
                  <a:lnTo>
                    <a:pt x="10" y="42"/>
                  </a:lnTo>
                  <a:lnTo>
                    <a:pt x="10" y="42"/>
                  </a:lnTo>
                  <a:lnTo>
                    <a:pt x="5" y="35"/>
                  </a:lnTo>
                  <a:lnTo>
                    <a:pt x="3" y="27"/>
                  </a:lnTo>
                  <a:lnTo>
                    <a:pt x="0" y="18"/>
                  </a:lnTo>
                  <a:lnTo>
                    <a:pt x="3" y="8"/>
                  </a:lnTo>
                  <a:lnTo>
                    <a:pt x="3" y="8"/>
                  </a:lnTo>
                  <a:lnTo>
                    <a:pt x="7" y="4"/>
                  </a:lnTo>
                  <a:lnTo>
                    <a:pt x="12" y="1"/>
                  </a:lnTo>
                  <a:lnTo>
                    <a:pt x="20" y="0"/>
                  </a:lnTo>
                  <a:lnTo>
                    <a:pt x="26" y="0"/>
                  </a:lnTo>
                  <a:lnTo>
                    <a:pt x="31" y="1"/>
                  </a:lnTo>
                  <a:lnTo>
                    <a:pt x="34" y="3"/>
                  </a:lnTo>
                  <a:lnTo>
                    <a:pt x="36" y="5"/>
                  </a:lnTo>
                  <a:lnTo>
                    <a:pt x="37" y="7"/>
                  </a:lnTo>
                  <a:lnTo>
                    <a:pt x="37" y="11"/>
                  </a:lnTo>
                  <a:lnTo>
                    <a:pt x="37" y="14"/>
                  </a:lnTo>
                  <a:lnTo>
                    <a:pt x="35" y="17"/>
                  </a:lnTo>
                  <a:lnTo>
                    <a:pt x="35" y="1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3" name="Freeform 176"/>
            <p:cNvSpPr/>
            <p:nvPr/>
          </p:nvSpPr>
          <p:spPr bwMode="auto">
            <a:xfrm>
              <a:off x="5843588" y="1589088"/>
              <a:ext cx="30163" cy="28575"/>
            </a:xfrm>
            <a:custGeom>
              <a:avLst/>
              <a:gdLst/>
              <a:ahLst/>
              <a:cxnLst>
                <a:cxn ang="0">
                  <a:pos x="25" y="22"/>
                </a:cxn>
                <a:cxn ang="0">
                  <a:pos x="25" y="22"/>
                </a:cxn>
                <a:cxn ang="0">
                  <a:pos x="23" y="24"/>
                </a:cxn>
                <a:cxn ang="0">
                  <a:pos x="20" y="28"/>
                </a:cxn>
                <a:cxn ang="0">
                  <a:pos x="17" y="35"/>
                </a:cxn>
                <a:cxn ang="0">
                  <a:pos x="15" y="42"/>
                </a:cxn>
                <a:cxn ang="0">
                  <a:pos x="13" y="46"/>
                </a:cxn>
                <a:cxn ang="0">
                  <a:pos x="11" y="48"/>
                </a:cxn>
                <a:cxn ang="0">
                  <a:pos x="11" y="48"/>
                </a:cxn>
                <a:cxn ang="0">
                  <a:pos x="7" y="47"/>
                </a:cxn>
                <a:cxn ang="0">
                  <a:pos x="2" y="45"/>
                </a:cxn>
                <a:cxn ang="0">
                  <a:pos x="2" y="45"/>
                </a:cxn>
                <a:cxn ang="0">
                  <a:pos x="2" y="43"/>
                </a:cxn>
                <a:cxn ang="0">
                  <a:pos x="1" y="42"/>
                </a:cxn>
                <a:cxn ang="0">
                  <a:pos x="0" y="41"/>
                </a:cxn>
                <a:cxn ang="0">
                  <a:pos x="0" y="41"/>
                </a:cxn>
                <a:cxn ang="0">
                  <a:pos x="4" y="37"/>
                </a:cxn>
                <a:cxn ang="0">
                  <a:pos x="8" y="32"/>
                </a:cxn>
                <a:cxn ang="0">
                  <a:pos x="13" y="23"/>
                </a:cxn>
                <a:cxn ang="0">
                  <a:pos x="18" y="11"/>
                </a:cxn>
                <a:cxn ang="0">
                  <a:pos x="23" y="0"/>
                </a:cxn>
                <a:cxn ang="0">
                  <a:pos x="23" y="0"/>
                </a:cxn>
                <a:cxn ang="0">
                  <a:pos x="28" y="0"/>
                </a:cxn>
                <a:cxn ang="0">
                  <a:pos x="30" y="0"/>
                </a:cxn>
                <a:cxn ang="0">
                  <a:pos x="31" y="1"/>
                </a:cxn>
                <a:cxn ang="0">
                  <a:pos x="32" y="5"/>
                </a:cxn>
                <a:cxn ang="0">
                  <a:pos x="33" y="9"/>
                </a:cxn>
                <a:cxn ang="0">
                  <a:pos x="33" y="19"/>
                </a:cxn>
                <a:cxn ang="0">
                  <a:pos x="34" y="22"/>
                </a:cxn>
                <a:cxn ang="0">
                  <a:pos x="37" y="25"/>
                </a:cxn>
                <a:cxn ang="0">
                  <a:pos x="37" y="25"/>
                </a:cxn>
                <a:cxn ang="0">
                  <a:pos x="43" y="15"/>
                </a:cxn>
                <a:cxn ang="0">
                  <a:pos x="46" y="11"/>
                </a:cxn>
                <a:cxn ang="0">
                  <a:pos x="52" y="8"/>
                </a:cxn>
                <a:cxn ang="0">
                  <a:pos x="52" y="8"/>
                </a:cxn>
                <a:cxn ang="0">
                  <a:pos x="54" y="12"/>
                </a:cxn>
                <a:cxn ang="0">
                  <a:pos x="56" y="17"/>
                </a:cxn>
                <a:cxn ang="0">
                  <a:pos x="58" y="29"/>
                </a:cxn>
                <a:cxn ang="0">
                  <a:pos x="59" y="42"/>
                </a:cxn>
                <a:cxn ang="0">
                  <a:pos x="59" y="56"/>
                </a:cxn>
                <a:cxn ang="0">
                  <a:pos x="59" y="56"/>
                </a:cxn>
                <a:cxn ang="0">
                  <a:pos x="49" y="56"/>
                </a:cxn>
                <a:cxn ang="0">
                  <a:pos x="49" y="56"/>
                </a:cxn>
                <a:cxn ang="0">
                  <a:pos x="49" y="51"/>
                </a:cxn>
                <a:cxn ang="0">
                  <a:pos x="49" y="43"/>
                </a:cxn>
                <a:cxn ang="0">
                  <a:pos x="47" y="28"/>
                </a:cxn>
                <a:cxn ang="0">
                  <a:pos x="47" y="28"/>
                </a:cxn>
                <a:cxn ang="0">
                  <a:pos x="44" y="33"/>
                </a:cxn>
                <a:cxn ang="0">
                  <a:pos x="41" y="40"/>
                </a:cxn>
                <a:cxn ang="0">
                  <a:pos x="39" y="43"/>
                </a:cxn>
                <a:cxn ang="0">
                  <a:pos x="37" y="45"/>
                </a:cxn>
                <a:cxn ang="0">
                  <a:pos x="33" y="46"/>
                </a:cxn>
                <a:cxn ang="0">
                  <a:pos x="30" y="45"/>
                </a:cxn>
                <a:cxn ang="0">
                  <a:pos x="30" y="45"/>
                </a:cxn>
                <a:cxn ang="0">
                  <a:pos x="27" y="40"/>
                </a:cxn>
                <a:cxn ang="0">
                  <a:pos x="26" y="35"/>
                </a:cxn>
                <a:cxn ang="0">
                  <a:pos x="25" y="22"/>
                </a:cxn>
                <a:cxn ang="0">
                  <a:pos x="25" y="22"/>
                </a:cxn>
              </a:cxnLst>
              <a:rect l="0" t="0" r="r" b="b"/>
              <a:pathLst>
                <a:path w="59" h="56">
                  <a:moveTo>
                    <a:pt x="25" y="22"/>
                  </a:moveTo>
                  <a:lnTo>
                    <a:pt x="25" y="22"/>
                  </a:lnTo>
                  <a:lnTo>
                    <a:pt x="23" y="24"/>
                  </a:lnTo>
                  <a:lnTo>
                    <a:pt x="20" y="28"/>
                  </a:lnTo>
                  <a:lnTo>
                    <a:pt x="17" y="35"/>
                  </a:lnTo>
                  <a:lnTo>
                    <a:pt x="15" y="42"/>
                  </a:lnTo>
                  <a:lnTo>
                    <a:pt x="13" y="46"/>
                  </a:lnTo>
                  <a:lnTo>
                    <a:pt x="11" y="48"/>
                  </a:lnTo>
                  <a:lnTo>
                    <a:pt x="11" y="48"/>
                  </a:lnTo>
                  <a:lnTo>
                    <a:pt x="7" y="47"/>
                  </a:lnTo>
                  <a:lnTo>
                    <a:pt x="2" y="45"/>
                  </a:lnTo>
                  <a:lnTo>
                    <a:pt x="2" y="45"/>
                  </a:lnTo>
                  <a:lnTo>
                    <a:pt x="2" y="43"/>
                  </a:lnTo>
                  <a:lnTo>
                    <a:pt x="1" y="42"/>
                  </a:lnTo>
                  <a:lnTo>
                    <a:pt x="0" y="41"/>
                  </a:lnTo>
                  <a:lnTo>
                    <a:pt x="0" y="41"/>
                  </a:lnTo>
                  <a:lnTo>
                    <a:pt x="4" y="37"/>
                  </a:lnTo>
                  <a:lnTo>
                    <a:pt x="8" y="32"/>
                  </a:lnTo>
                  <a:lnTo>
                    <a:pt x="13" y="23"/>
                  </a:lnTo>
                  <a:lnTo>
                    <a:pt x="18" y="11"/>
                  </a:lnTo>
                  <a:lnTo>
                    <a:pt x="23" y="0"/>
                  </a:lnTo>
                  <a:lnTo>
                    <a:pt x="23" y="0"/>
                  </a:lnTo>
                  <a:lnTo>
                    <a:pt x="28" y="0"/>
                  </a:lnTo>
                  <a:lnTo>
                    <a:pt x="30" y="0"/>
                  </a:lnTo>
                  <a:lnTo>
                    <a:pt x="31" y="1"/>
                  </a:lnTo>
                  <a:lnTo>
                    <a:pt x="32" y="5"/>
                  </a:lnTo>
                  <a:lnTo>
                    <a:pt x="33" y="9"/>
                  </a:lnTo>
                  <a:lnTo>
                    <a:pt x="33" y="19"/>
                  </a:lnTo>
                  <a:lnTo>
                    <a:pt x="34" y="22"/>
                  </a:lnTo>
                  <a:lnTo>
                    <a:pt x="37" y="25"/>
                  </a:lnTo>
                  <a:lnTo>
                    <a:pt x="37" y="25"/>
                  </a:lnTo>
                  <a:lnTo>
                    <a:pt x="43" y="15"/>
                  </a:lnTo>
                  <a:lnTo>
                    <a:pt x="46" y="11"/>
                  </a:lnTo>
                  <a:lnTo>
                    <a:pt x="52" y="8"/>
                  </a:lnTo>
                  <a:lnTo>
                    <a:pt x="52" y="8"/>
                  </a:lnTo>
                  <a:lnTo>
                    <a:pt x="54" y="12"/>
                  </a:lnTo>
                  <a:lnTo>
                    <a:pt x="56" y="17"/>
                  </a:lnTo>
                  <a:lnTo>
                    <a:pt x="58" y="29"/>
                  </a:lnTo>
                  <a:lnTo>
                    <a:pt x="59" y="42"/>
                  </a:lnTo>
                  <a:lnTo>
                    <a:pt x="59" y="56"/>
                  </a:lnTo>
                  <a:lnTo>
                    <a:pt x="59" y="56"/>
                  </a:lnTo>
                  <a:lnTo>
                    <a:pt x="49" y="56"/>
                  </a:lnTo>
                  <a:lnTo>
                    <a:pt x="49" y="56"/>
                  </a:lnTo>
                  <a:lnTo>
                    <a:pt x="49" y="51"/>
                  </a:lnTo>
                  <a:lnTo>
                    <a:pt x="49" y="43"/>
                  </a:lnTo>
                  <a:lnTo>
                    <a:pt x="47" y="28"/>
                  </a:lnTo>
                  <a:lnTo>
                    <a:pt x="47" y="28"/>
                  </a:lnTo>
                  <a:lnTo>
                    <a:pt x="44" y="33"/>
                  </a:lnTo>
                  <a:lnTo>
                    <a:pt x="41" y="40"/>
                  </a:lnTo>
                  <a:lnTo>
                    <a:pt x="39" y="43"/>
                  </a:lnTo>
                  <a:lnTo>
                    <a:pt x="37" y="45"/>
                  </a:lnTo>
                  <a:lnTo>
                    <a:pt x="33" y="46"/>
                  </a:lnTo>
                  <a:lnTo>
                    <a:pt x="30" y="45"/>
                  </a:lnTo>
                  <a:lnTo>
                    <a:pt x="30" y="45"/>
                  </a:lnTo>
                  <a:lnTo>
                    <a:pt x="27" y="40"/>
                  </a:lnTo>
                  <a:lnTo>
                    <a:pt x="26" y="35"/>
                  </a:lnTo>
                  <a:lnTo>
                    <a:pt x="25" y="22"/>
                  </a:lnTo>
                  <a:lnTo>
                    <a:pt x="25" y="2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4" name="Freeform 177"/>
            <p:cNvSpPr>
              <a:spLocks noEditPoints="1"/>
            </p:cNvSpPr>
            <p:nvPr/>
          </p:nvSpPr>
          <p:spPr bwMode="auto">
            <a:xfrm>
              <a:off x="5997576" y="1593850"/>
              <a:ext cx="84138" cy="52388"/>
            </a:xfrm>
            <a:custGeom>
              <a:avLst/>
              <a:gdLst/>
              <a:ahLst/>
              <a:cxnLst>
                <a:cxn ang="0">
                  <a:pos x="156" y="33"/>
                </a:cxn>
                <a:cxn ang="0">
                  <a:pos x="155" y="80"/>
                </a:cxn>
                <a:cxn ang="0">
                  <a:pos x="150" y="91"/>
                </a:cxn>
                <a:cxn ang="0">
                  <a:pos x="138" y="96"/>
                </a:cxn>
                <a:cxn ang="0">
                  <a:pos x="118" y="98"/>
                </a:cxn>
                <a:cxn ang="0">
                  <a:pos x="43" y="91"/>
                </a:cxn>
                <a:cxn ang="0">
                  <a:pos x="21" y="92"/>
                </a:cxn>
                <a:cxn ang="0">
                  <a:pos x="9" y="82"/>
                </a:cxn>
                <a:cxn ang="0">
                  <a:pos x="0" y="58"/>
                </a:cxn>
                <a:cxn ang="0">
                  <a:pos x="3" y="11"/>
                </a:cxn>
                <a:cxn ang="0">
                  <a:pos x="15" y="4"/>
                </a:cxn>
                <a:cxn ang="0">
                  <a:pos x="45" y="0"/>
                </a:cxn>
                <a:cxn ang="0">
                  <a:pos x="93" y="5"/>
                </a:cxn>
                <a:cxn ang="0">
                  <a:pos x="123" y="9"/>
                </a:cxn>
                <a:cxn ang="0">
                  <a:pos x="133" y="7"/>
                </a:cxn>
                <a:cxn ang="0">
                  <a:pos x="142" y="10"/>
                </a:cxn>
                <a:cxn ang="0">
                  <a:pos x="154" y="16"/>
                </a:cxn>
                <a:cxn ang="0">
                  <a:pos x="56" y="43"/>
                </a:cxn>
                <a:cxn ang="0">
                  <a:pos x="48" y="45"/>
                </a:cxn>
                <a:cxn ang="0">
                  <a:pos x="40" y="42"/>
                </a:cxn>
                <a:cxn ang="0">
                  <a:pos x="39" y="59"/>
                </a:cxn>
                <a:cxn ang="0">
                  <a:pos x="33" y="64"/>
                </a:cxn>
                <a:cxn ang="0">
                  <a:pos x="27" y="63"/>
                </a:cxn>
                <a:cxn ang="0">
                  <a:pos x="25" y="58"/>
                </a:cxn>
                <a:cxn ang="0">
                  <a:pos x="32" y="35"/>
                </a:cxn>
                <a:cxn ang="0">
                  <a:pos x="38" y="19"/>
                </a:cxn>
                <a:cxn ang="0">
                  <a:pos x="43" y="17"/>
                </a:cxn>
                <a:cxn ang="0">
                  <a:pos x="48" y="25"/>
                </a:cxn>
                <a:cxn ang="0">
                  <a:pos x="51" y="27"/>
                </a:cxn>
                <a:cxn ang="0">
                  <a:pos x="57" y="13"/>
                </a:cxn>
                <a:cxn ang="0">
                  <a:pos x="45" y="13"/>
                </a:cxn>
                <a:cxn ang="0">
                  <a:pos x="23" y="18"/>
                </a:cxn>
                <a:cxn ang="0">
                  <a:pos x="14" y="23"/>
                </a:cxn>
                <a:cxn ang="0">
                  <a:pos x="14" y="61"/>
                </a:cxn>
                <a:cxn ang="0">
                  <a:pos x="27" y="74"/>
                </a:cxn>
                <a:cxn ang="0">
                  <a:pos x="71" y="79"/>
                </a:cxn>
                <a:cxn ang="0">
                  <a:pos x="130" y="83"/>
                </a:cxn>
                <a:cxn ang="0">
                  <a:pos x="134" y="79"/>
                </a:cxn>
                <a:cxn ang="0">
                  <a:pos x="143" y="63"/>
                </a:cxn>
                <a:cxn ang="0">
                  <a:pos x="145" y="27"/>
                </a:cxn>
                <a:cxn ang="0">
                  <a:pos x="104" y="18"/>
                </a:cxn>
                <a:cxn ang="0">
                  <a:pos x="66" y="15"/>
                </a:cxn>
                <a:cxn ang="0">
                  <a:pos x="69" y="40"/>
                </a:cxn>
                <a:cxn ang="0">
                  <a:pos x="77" y="65"/>
                </a:cxn>
                <a:cxn ang="0">
                  <a:pos x="72" y="68"/>
                </a:cxn>
                <a:cxn ang="0">
                  <a:pos x="67" y="70"/>
                </a:cxn>
                <a:cxn ang="0">
                  <a:pos x="55" y="42"/>
                </a:cxn>
                <a:cxn ang="0">
                  <a:pos x="56" y="43"/>
                </a:cxn>
              </a:cxnLst>
              <a:rect l="0" t="0" r="r" b="b"/>
              <a:pathLst>
                <a:path w="157" h="98">
                  <a:moveTo>
                    <a:pt x="157" y="16"/>
                  </a:moveTo>
                  <a:lnTo>
                    <a:pt x="157" y="16"/>
                  </a:lnTo>
                  <a:lnTo>
                    <a:pt x="156" y="33"/>
                  </a:lnTo>
                  <a:lnTo>
                    <a:pt x="156" y="53"/>
                  </a:lnTo>
                  <a:lnTo>
                    <a:pt x="156" y="73"/>
                  </a:lnTo>
                  <a:lnTo>
                    <a:pt x="155" y="80"/>
                  </a:lnTo>
                  <a:lnTo>
                    <a:pt x="154" y="87"/>
                  </a:lnTo>
                  <a:lnTo>
                    <a:pt x="154" y="87"/>
                  </a:lnTo>
                  <a:lnTo>
                    <a:pt x="150" y="91"/>
                  </a:lnTo>
                  <a:lnTo>
                    <a:pt x="146" y="93"/>
                  </a:lnTo>
                  <a:lnTo>
                    <a:pt x="142" y="95"/>
                  </a:lnTo>
                  <a:lnTo>
                    <a:pt x="138" y="96"/>
                  </a:lnTo>
                  <a:lnTo>
                    <a:pt x="128" y="98"/>
                  </a:lnTo>
                  <a:lnTo>
                    <a:pt x="118" y="98"/>
                  </a:lnTo>
                  <a:lnTo>
                    <a:pt x="118" y="98"/>
                  </a:lnTo>
                  <a:lnTo>
                    <a:pt x="95" y="94"/>
                  </a:lnTo>
                  <a:lnTo>
                    <a:pt x="69" y="92"/>
                  </a:lnTo>
                  <a:lnTo>
                    <a:pt x="43" y="91"/>
                  </a:lnTo>
                  <a:lnTo>
                    <a:pt x="32" y="92"/>
                  </a:lnTo>
                  <a:lnTo>
                    <a:pt x="21" y="92"/>
                  </a:lnTo>
                  <a:lnTo>
                    <a:pt x="21" y="92"/>
                  </a:lnTo>
                  <a:lnTo>
                    <a:pt x="15" y="90"/>
                  </a:lnTo>
                  <a:lnTo>
                    <a:pt x="12" y="87"/>
                  </a:lnTo>
                  <a:lnTo>
                    <a:pt x="9" y="82"/>
                  </a:lnTo>
                  <a:lnTo>
                    <a:pt x="6" y="78"/>
                  </a:lnTo>
                  <a:lnTo>
                    <a:pt x="3" y="68"/>
                  </a:lnTo>
                  <a:lnTo>
                    <a:pt x="0" y="58"/>
                  </a:lnTo>
                  <a:lnTo>
                    <a:pt x="0" y="47"/>
                  </a:lnTo>
                  <a:lnTo>
                    <a:pt x="0" y="34"/>
                  </a:lnTo>
                  <a:lnTo>
                    <a:pt x="3" y="11"/>
                  </a:lnTo>
                  <a:lnTo>
                    <a:pt x="3" y="11"/>
                  </a:lnTo>
                  <a:lnTo>
                    <a:pt x="9" y="6"/>
                  </a:lnTo>
                  <a:lnTo>
                    <a:pt x="15" y="4"/>
                  </a:lnTo>
                  <a:lnTo>
                    <a:pt x="23" y="2"/>
                  </a:lnTo>
                  <a:lnTo>
                    <a:pt x="29" y="1"/>
                  </a:lnTo>
                  <a:lnTo>
                    <a:pt x="45" y="0"/>
                  </a:lnTo>
                  <a:lnTo>
                    <a:pt x="62" y="1"/>
                  </a:lnTo>
                  <a:lnTo>
                    <a:pt x="78" y="3"/>
                  </a:lnTo>
                  <a:lnTo>
                    <a:pt x="93" y="5"/>
                  </a:lnTo>
                  <a:lnTo>
                    <a:pt x="109" y="7"/>
                  </a:lnTo>
                  <a:lnTo>
                    <a:pt x="123" y="9"/>
                  </a:lnTo>
                  <a:lnTo>
                    <a:pt x="123" y="9"/>
                  </a:lnTo>
                  <a:lnTo>
                    <a:pt x="127" y="9"/>
                  </a:lnTo>
                  <a:lnTo>
                    <a:pt x="130" y="7"/>
                  </a:lnTo>
                  <a:lnTo>
                    <a:pt x="133" y="7"/>
                  </a:lnTo>
                  <a:lnTo>
                    <a:pt x="135" y="7"/>
                  </a:lnTo>
                  <a:lnTo>
                    <a:pt x="135" y="7"/>
                  </a:lnTo>
                  <a:lnTo>
                    <a:pt x="142" y="10"/>
                  </a:lnTo>
                  <a:lnTo>
                    <a:pt x="146" y="13"/>
                  </a:lnTo>
                  <a:lnTo>
                    <a:pt x="151" y="16"/>
                  </a:lnTo>
                  <a:lnTo>
                    <a:pt x="154" y="16"/>
                  </a:lnTo>
                  <a:lnTo>
                    <a:pt x="157" y="16"/>
                  </a:lnTo>
                  <a:lnTo>
                    <a:pt x="157" y="16"/>
                  </a:lnTo>
                  <a:close/>
                  <a:moveTo>
                    <a:pt x="56" y="43"/>
                  </a:moveTo>
                  <a:lnTo>
                    <a:pt x="56" y="43"/>
                  </a:lnTo>
                  <a:lnTo>
                    <a:pt x="52" y="45"/>
                  </a:lnTo>
                  <a:lnTo>
                    <a:pt x="48" y="45"/>
                  </a:lnTo>
                  <a:lnTo>
                    <a:pt x="44" y="44"/>
                  </a:lnTo>
                  <a:lnTo>
                    <a:pt x="40" y="42"/>
                  </a:lnTo>
                  <a:lnTo>
                    <a:pt x="40" y="42"/>
                  </a:lnTo>
                  <a:lnTo>
                    <a:pt x="40" y="49"/>
                  </a:lnTo>
                  <a:lnTo>
                    <a:pt x="39" y="56"/>
                  </a:lnTo>
                  <a:lnTo>
                    <a:pt x="39" y="59"/>
                  </a:lnTo>
                  <a:lnTo>
                    <a:pt x="37" y="61"/>
                  </a:lnTo>
                  <a:lnTo>
                    <a:pt x="35" y="63"/>
                  </a:lnTo>
                  <a:lnTo>
                    <a:pt x="33" y="64"/>
                  </a:lnTo>
                  <a:lnTo>
                    <a:pt x="33" y="64"/>
                  </a:lnTo>
                  <a:lnTo>
                    <a:pt x="29" y="64"/>
                  </a:lnTo>
                  <a:lnTo>
                    <a:pt x="27" y="63"/>
                  </a:lnTo>
                  <a:lnTo>
                    <a:pt x="26" y="61"/>
                  </a:lnTo>
                  <a:lnTo>
                    <a:pt x="25" y="58"/>
                  </a:lnTo>
                  <a:lnTo>
                    <a:pt x="25" y="58"/>
                  </a:lnTo>
                  <a:lnTo>
                    <a:pt x="27" y="53"/>
                  </a:lnTo>
                  <a:lnTo>
                    <a:pt x="29" y="48"/>
                  </a:lnTo>
                  <a:lnTo>
                    <a:pt x="32" y="35"/>
                  </a:lnTo>
                  <a:lnTo>
                    <a:pt x="33" y="30"/>
                  </a:lnTo>
                  <a:lnTo>
                    <a:pt x="35" y="23"/>
                  </a:lnTo>
                  <a:lnTo>
                    <a:pt x="38" y="19"/>
                  </a:lnTo>
                  <a:lnTo>
                    <a:pt x="41" y="16"/>
                  </a:lnTo>
                  <a:lnTo>
                    <a:pt x="41" y="16"/>
                  </a:lnTo>
                  <a:lnTo>
                    <a:pt x="43" y="17"/>
                  </a:lnTo>
                  <a:lnTo>
                    <a:pt x="45" y="17"/>
                  </a:lnTo>
                  <a:lnTo>
                    <a:pt x="47" y="20"/>
                  </a:lnTo>
                  <a:lnTo>
                    <a:pt x="48" y="25"/>
                  </a:lnTo>
                  <a:lnTo>
                    <a:pt x="49" y="26"/>
                  </a:lnTo>
                  <a:lnTo>
                    <a:pt x="51" y="27"/>
                  </a:lnTo>
                  <a:lnTo>
                    <a:pt x="51" y="27"/>
                  </a:lnTo>
                  <a:lnTo>
                    <a:pt x="55" y="19"/>
                  </a:lnTo>
                  <a:lnTo>
                    <a:pt x="57" y="15"/>
                  </a:lnTo>
                  <a:lnTo>
                    <a:pt x="57" y="13"/>
                  </a:lnTo>
                  <a:lnTo>
                    <a:pt x="56" y="12"/>
                  </a:lnTo>
                  <a:lnTo>
                    <a:pt x="56" y="12"/>
                  </a:lnTo>
                  <a:lnTo>
                    <a:pt x="45" y="13"/>
                  </a:lnTo>
                  <a:lnTo>
                    <a:pt x="34" y="14"/>
                  </a:lnTo>
                  <a:lnTo>
                    <a:pt x="28" y="16"/>
                  </a:lnTo>
                  <a:lnTo>
                    <a:pt x="23" y="18"/>
                  </a:lnTo>
                  <a:lnTo>
                    <a:pt x="19" y="20"/>
                  </a:lnTo>
                  <a:lnTo>
                    <a:pt x="14" y="23"/>
                  </a:lnTo>
                  <a:lnTo>
                    <a:pt x="14" y="23"/>
                  </a:lnTo>
                  <a:lnTo>
                    <a:pt x="13" y="36"/>
                  </a:lnTo>
                  <a:lnTo>
                    <a:pt x="13" y="49"/>
                  </a:lnTo>
                  <a:lnTo>
                    <a:pt x="14" y="61"/>
                  </a:lnTo>
                  <a:lnTo>
                    <a:pt x="17" y="70"/>
                  </a:lnTo>
                  <a:lnTo>
                    <a:pt x="17" y="70"/>
                  </a:lnTo>
                  <a:lnTo>
                    <a:pt x="27" y="74"/>
                  </a:lnTo>
                  <a:lnTo>
                    <a:pt x="41" y="77"/>
                  </a:lnTo>
                  <a:lnTo>
                    <a:pt x="56" y="78"/>
                  </a:lnTo>
                  <a:lnTo>
                    <a:pt x="71" y="79"/>
                  </a:lnTo>
                  <a:lnTo>
                    <a:pt x="103" y="80"/>
                  </a:lnTo>
                  <a:lnTo>
                    <a:pt x="117" y="81"/>
                  </a:lnTo>
                  <a:lnTo>
                    <a:pt x="130" y="83"/>
                  </a:lnTo>
                  <a:lnTo>
                    <a:pt x="130" y="83"/>
                  </a:lnTo>
                  <a:lnTo>
                    <a:pt x="131" y="80"/>
                  </a:lnTo>
                  <a:lnTo>
                    <a:pt x="134" y="79"/>
                  </a:lnTo>
                  <a:lnTo>
                    <a:pt x="141" y="76"/>
                  </a:lnTo>
                  <a:lnTo>
                    <a:pt x="141" y="76"/>
                  </a:lnTo>
                  <a:lnTo>
                    <a:pt x="143" y="63"/>
                  </a:lnTo>
                  <a:lnTo>
                    <a:pt x="143" y="51"/>
                  </a:lnTo>
                  <a:lnTo>
                    <a:pt x="144" y="40"/>
                  </a:lnTo>
                  <a:lnTo>
                    <a:pt x="145" y="27"/>
                  </a:lnTo>
                  <a:lnTo>
                    <a:pt x="145" y="27"/>
                  </a:lnTo>
                  <a:lnTo>
                    <a:pt x="125" y="22"/>
                  </a:lnTo>
                  <a:lnTo>
                    <a:pt x="104" y="18"/>
                  </a:lnTo>
                  <a:lnTo>
                    <a:pt x="84" y="15"/>
                  </a:lnTo>
                  <a:lnTo>
                    <a:pt x="74" y="15"/>
                  </a:lnTo>
                  <a:lnTo>
                    <a:pt x="66" y="15"/>
                  </a:lnTo>
                  <a:lnTo>
                    <a:pt x="66" y="15"/>
                  </a:lnTo>
                  <a:lnTo>
                    <a:pt x="67" y="26"/>
                  </a:lnTo>
                  <a:lnTo>
                    <a:pt x="69" y="40"/>
                  </a:lnTo>
                  <a:lnTo>
                    <a:pt x="71" y="53"/>
                  </a:lnTo>
                  <a:lnTo>
                    <a:pt x="73" y="60"/>
                  </a:lnTo>
                  <a:lnTo>
                    <a:pt x="77" y="65"/>
                  </a:lnTo>
                  <a:lnTo>
                    <a:pt x="77" y="65"/>
                  </a:lnTo>
                  <a:lnTo>
                    <a:pt x="74" y="67"/>
                  </a:lnTo>
                  <a:lnTo>
                    <a:pt x="72" y="68"/>
                  </a:lnTo>
                  <a:lnTo>
                    <a:pt x="69" y="70"/>
                  </a:lnTo>
                  <a:lnTo>
                    <a:pt x="67" y="70"/>
                  </a:lnTo>
                  <a:lnTo>
                    <a:pt x="67" y="70"/>
                  </a:lnTo>
                  <a:lnTo>
                    <a:pt x="60" y="52"/>
                  </a:lnTo>
                  <a:lnTo>
                    <a:pt x="58" y="46"/>
                  </a:lnTo>
                  <a:lnTo>
                    <a:pt x="55" y="42"/>
                  </a:lnTo>
                  <a:lnTo>
                    <a:pt x="55" y="42"/>
                  </a:lnTo>
                  <a:lnTo>
                    <a:pt x="56" y="42"/>
                  </a:lnTo>
                  <a:lnTo>
                    <a:pt x="56" y="43"/>
                  </a:lnTo>
                  <a:lnTo>
                    <a:pt x="56" y="4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5" name="Freeform 178"/>
            <p:cNvSpPr/>
            <p:nvPr/>
          </p:nvSpPr>
          <p:spPr bwMode="auto">
            <a:xfrm>
              <a:off x="6130926" y="1593850"/>
              <a:ext cx="4763" cy="7938"/>
            </a:xfrm>
            <a:custGeom>
              <a:avLst/>
              <a:gdLst/>
              <a:ahLst/>
              <a:cxnLst>
                <a:cxn ang="0">
                  <a:pos x="11" y="0"/>
                </a:cxn>
                <a:cxn ang="0">
                  <a:pos x="11" y="0"/>
                </a:cxn>
                <a:cxn ang="0">
                  <a:pos x="11" y="8"/>
                </a:cxn>
                <a:cxn ang="0">
                  <a:pos x="11" y="15"/>
                </a:cxn>
                <a:cxn ang="0">
                  <a:pos x="11" y="15"/>
                </a:cxn>
                <a:cxn ang="0">
                  <a:pos x="7" y="14"/>
                </a:cxn>
                <a:cxn ang="0">
                  <a:pos x="5" y="13"/>
                </a:cxn>
                <a:cxn ang="0">
                  <a:pos x="3" y="10"/>
                </a:cxn>
                <a:cxn ang="0">
                  <a:pos x="2" y="5"/>
                </a:cxn>
                <a:cxn ang="0">
                  <a:pos x="1" y="4"/>
                </a:cxn>
                <a:cxn ang="0">
                  <a:pos x="0" y="3"/>
                </a:cxn>
                <a:cxn ang="0">
                  <a:pos x="0" y="3"/>
                </a:cxn>
                <a:cxn ang="0">
                  <a:pos x="2" y="2"/>
                </a:cxn>
                <a:cxn ang="0">
                  <a:pos x="4" y="1"/>
                </a:cxn>
                <a:cxn ang="0">
                  <a:pos x="7" y="1"/>
                </a:cxn>
                <a:cxn ang="0">
                  <a:pos x="11" y="0"/>
                </a:cxn>
                <a:cxn ang="0">
                  <a:pos x="11" y="0"/>
                </a:cxn>
              </a:cxnLst>
              <a:rect l="0" t="0" r="r" b="b"/>
              <a:pathLst>
                <a:path w="11" h="15">
                  <a:moveTo>
                    <a:pt x="11" y="0"/>
                  </a:moveTo>
                  <a:lnTo>
                    <a:pt x="11" y="0"/>
                  </a:lnTo>
                  <a:lnTo>
                    <a:pt x="11" y="8"/>
                  </a:lnTo>
                  <a:lnTo>
                    <a:pt x="11" y="15"/>
                  </a:lnTo>
                  <a:lnTo>
                    <a:pt x="11" y="15"/>
                  </a:lnTo>
                  <a:lnTo>
                    <a:pt x="7" y="14"/>
                  </a:lnTo>
                  <a:lnTo>
                    <a:pt x="5" y="13"/>
                  </a:lnTo>
                  <a:lnTo>
                    <a:pt x="3" y="10"/>
                  </a:lnTo>
                  <a:lnTo>
                    <a:pt x="2" y="5"/>
                  </a:lnTo>
                  <a:lnTo>
                    <a:pt x="1" y="4"/>
                  </a:lnTo>
                  <a:lnTo>
                    <a:pt x="0" y="3"/>
                  </a:lnTo>
                  <a:lnTo>
                    <a:pt x="0" y="3"/>
                  </a:lnTo>
                  <a:lnTo>
                    <a:pt x="2" y="2"/>
                  </a:lnTo>
                  <a:lnTo>
                    <a:pt x="4" y="1"/>
                  </a:lnTo>
                  <a:lnTo>
                    <a:pt x="7" y="1"/>
                  </a:lnTo>
                  <a:lnTo>
                    <a:pt x="11" y="0"/>
                  </a:lnTo>
                  <a:lnTo>
                    <a:pt x="11"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6" name="Freeform 179"/>
            <p:cNvSpPr>
              <a:spLocks noEditPoints="1"/>
            </p:cNvSpPr>
            <p:nvPr/>
          </p:nvSpPr>
          <p:spPr bwMode="auto">
            <a:xfrm>
              <a:off x="6084888" y="1600200"/>
              <a:ext cx="77788" cy="55563"/>
            </a:xfrm>
            <a:custGeom>
              <a:avLst/>
              <a:gdLst/>
              <a:ahLst/>
              <a:cxnLst>
                <a:cxn ang="0">
                  <a:pos x="139" y="5"/>
                </a:cxn>
                <a:cxn ang="0">
                  <a:pos x="145" y="22"/>
                </a:cxn>
                <a:cxn ang="0">
                  <a:pos x="147" y="45"/>
                </a:cxn>
                <a:cxn ang="0">
                  <a:pos x="145" y="92"/>
                </a:cxn>
                <a:cxn ang="0">
                  <a:pos x="142" y="95"/>
                </a:cxn>
                <a:cxn ang="0">
                  <a:pos x="134" y="99"/>
                </a:cxn>
                <a:cxn ang="0">
                  <a:pos x="120" y="103"/>
                </a:cxn>
                <a:cxn ang="0">
                  <a:pos x="87" y="100"/>
                </a:cxn>
                <a:cxn ang="0">
                  <a:pos x="64" y="100"/>
                </a:cxn>
                <a:cxn ang="0">
                  <a:pos x="52" y="95"/>
                </a:cxn>
                <a:cxn ang="0">
                  <a:pos x="8" y="85"/>
                </a:cxn>
                <a:cxn ang="0">
                  <a:pos x="3" y="75"/>
                </a:cxn>
                <a:cxn ang="0">
                  <a:pos x="0" y="51"/>
                </a:cxn>
                <a:cxn ang="0">
                  <a:pos x="2" y="29"/>
                </a:cxn>
                <a:cxn ang="0">
                  <a:pos x="9" y="8"/>
                </a:cxn>
                <a:cxn ang="0">
                  <a:pos x="13" y="0"/>
                </a:cxn>
                <a:cxn ang="0">
                  <a:pos x="75" y="3"/>
                </a:cxn>
                <a:cxn ang="0">
                  <a:pos x="139" y="5"/>
                </a:cxn>
                <a:cxn ang="0">
                  <a:pos x="21" y="17"/>
                </a:cxn>
                <a:cxn ang="0">
                  <a:pos x="17" y="23"/>
                </a:cxn>
                <a:cxn ang="0">
                  <a:pos x="14" y="37"/>
                </a:cxn>
                <a:cxn ang="0">
                  <a:pos x="13" y="59"/>
                </a:cxn>
                <a:cxn ang="0">
                  <a:pos x="15" y="72"/>
                </a:cxn>
                <a:cxn ang="0">
                  <a:pos x="64" y="84"/>
                </a:cxn>
                <a:cxn ang="0">
                  <a:pos x="120" y="90"/>
                </a:cxn>
                <a:cxn ang="0">
                  <a:pos x="123" y="89"/>
                </a:cxn>
                <a:cxn ang="0">
                  <a:pos x="129" y="83"/>
                </a:cxn>
                <a:cxn ang="0">
                  <a:pos x="133" y="73"/>
                </a:cxn>
                <a:cxn ang="0">
                  <a:pos x="133" y="45"/>
                </a:cxn>
                <a:cxn ang="0">
                  <a:pos x="133" y="24"/>
                </a:cxn>
                <a:cxn ang="0">
                  <a:pos x="104" y="18"/>
                </a:cxn>
                <a:cxn ang="0">
                  <a:pos x="75" y="15"/>
                </a:cxn>
                <a:cxn ang="0">
                  <a:pos x="47" y="14"/>
                </a:cxn>
                <a:cxn ang="0">
                  <a:pos x="21" y="17"/>
                </a:cxn>
              </a:cxnLst>
              <a:rect l="0" t="0" r="r" b="b"/>
              <a:pathLst>
                <a:path w="147" h="103">
                  <a:moveTo>
                    <a:pt x="139" y="5"/>
                  </a:moveTo>
                  <a:lnTo>
                    <a:pt x="139" y="5"/>
                  </a:lnTo>
                  <a:lnTo>
                    <a:pt x="143" y="13"/>
                  </a:lnTo>
                  <a:lnTo>
                    <a:pt x="145" y="22"/>
                  </a:lnTo>
                  <a:lnTo>
                    <a:pt x="147" y="33"/>
                  </a:lnTo>
                  <a:lnTo>
                    <a:pt x="147" y="45"/>
                  </a:lnTo>
                  <a:lnTo>
                    <a:pt x="147" y="69"/>
                  </a:lnTo>
                  <a:lnTo>
                    <a:pt x="145" y="92"/>
                  </a:lnTo>
                  <a:lnTo>
                    <a:pt x="145" y="92"/>
                  </a:lnTo>
                  <a:lnTo>
                    <a:pt x="142" y="95"/>
                  </a:lnTo>
                  <a:lnTo>
                    <a:pt x="138" y="97"/>
                  </a:lnTo>
                  <a:lnTo>
                    <a:pt x="134" y="99"/>
                  </a:lnTo>
                  <a:lnTo>
                    <a:pt x="130" y="102"/>
                  </a:lnTo>
                  <a:lnTo>
                    <a:pt x="120" y="103"/>
                  </a:lnTo>
                  <a:lnTo>
                    <a:pt x="111" y="102"/>
                  </a:lnTo>
                  <a:lnTo>
                    <a:pt x="87" y="100"/>
                  </a:lnTo>
                  <a:lnTo>
                    <a:pt x="76" y="99"/>
                  </a:lnTo>
                  <a:lnTo>
                    <a:pt x="64" y="100"/>
                  </a:lnTo>
                  <a:lnTo>
                    <a:pt x="64" y="100"/>
                  </a:lnTo>
                  <a:lnTo>
                    <a:pt x="52" y="95"/>
                  </a:lnTo>
                  <a:lnTo>
                    <a:pt x="38" y="92"/>
                  </a:lnTo>
                  <a:lnTo>
                    <a:pt x="8" y="85"/>
                  </a:lnTo>
                  <a:lnTo>
                    <a:pt x="8" y="85"/>
                  </a:lnTo>
                  <a:lnTo>
                    <a:pt x="3" y="75"/>
                  </a:lnTo>
                  <a:lnTo>
                    <a:pt x="1" y="64"/>
                  </a:lnTo>
                  <a:lnTo>
                    <a:pt x="0" y="51"/>
                  </a:lnTo>
                  <a:lnTo>
                    <a:pt x="1" y="39"/>
                  </a:lnTo>
                  <a:lnTo>
                    <a:pt x="2" y="29"/>
                  </a:lnTo>
                  <a:lnTo>
                    <a:pt x="6" y="18"/>
                  </a:lnTo>
                  <a:lnTo>
                    <a:pt x="9" y="8"/>
                  </a:lnTo>
                  <a:lnTo>
                    <a:pt x="13" y="0"/>
                  </a:lnTo>
                  <a:lnTo>
                    <a:pt x="13" y="0"/>
                  </a:lnTo>
                  <a:lnTo>
                    <a:pt x="42" y="1"/>
                  </a:lnTo>
                  <a:lnTo>
                    <a:pt x="75" y="3"/>
                  </a:lnTo>
                  <a:lnTo>
                    <a:pt x="108" y="4"/>
                  </a:lnTo>
                  <a:lnTo>
                    <a:pt x="139" y="5"/>
                  </a:lnTo>
                  <a:lnTo>
                    <a:pt x="139" y="5"/>
                  </a:lnTo>
                  <a:close/>
                  <a:moveTo>
                    <a:pt x="21" y="17"/>
                  </a:moveTo>
                  <a:lnTo>
                    <a:pt x="21" y="17"/>
                  </a:lnTo>
                  <a:lnTo>
                    <a:pt x="17" y="23"/>
                  </a:lnTo>
                  <a:lnTo>
                    <a:pt x="15" y="30"/>
                  </a:lnTo>
                  <a:lnTo>
                    <a:pt x="14" y="37"/>
                  </a:lnTo>
                  <a:lnTo>
                    <a:pt x="13" y="45"/>
                  </a:lnTo>
                  <a:lnTo>
                    <a:pt x="13" y="59"/>
                  </a:lnTo>
                  <a:lnTo>
                    <a:pt x="15" y="72"/>
                  </a:lnTo>
                  <a:lnTo>
                    <a:pt x="15" y="72"/>
                  </a:lnTo>
                  <a:lnTo>
                    <a:pt x="40" y="79"/>
                  </a:lnTo>
                  <a:lnTo>
                    <a:pt x="64" y="84"/>
                  </a:lnTo>
                  <a:lnTo>
                    <a:pt x="91" y="88"/>
                  </a:lnTo>
                  <a:lnTo>
                    <a:pt x="120" y="90"/>
                  </a:lnTo>
                  <a:lnTo>
                    <a:pt x="120" y="90"/>
                  </a:lnTo>
                  <a:lnTo>
                    <a:pt x="123" y="89"/>
                  </a:lnTo>
                  <a:lnTo>
                    <a:pt x="127" y="85"/>
                  </a:lnTo>
                  <a:lnTo>
                    <a:pt x="129" y="83"/>
                  </a:lnTo>
                  <a:lnTo>
                    <a:pt x="131" y="80"/>
                  </a:lnTo>
                  <a:lnTo>
                    <a:pt x="133" y="73"/>
                  </a:lnTo>
                  <a:lnTo>
                    <a:pt x="134" y="64"/>
                  </a:lnTo>
                  <a:lnTo>
                    <a:pt x="133" y="45"/>
                  </a:lnTo>
                  <a:lnTo>
                    <a:pt x="133" y="35"/>
                  </a:lnTo>
                  <a:lnTo>
                    <a:pt x="133" y="24"/>
                  </a:lnTo>
                  <a:lnTo>
                    <a:pt x="133" y="24"/>
                  </a:lnTo>
                  <a:lnTo>
                    <a:pt x="104" y="18"/>
                  </a:lnTo>
                  <a:lnTo>
                    <a:pt x="89" y="16"/>
                  </a:lnTo>
                  <a:lnTo>
                    <a:pt x="75" y="15"/>
                  </a:lnTo>
                  <a:lnTo>
                    <a:pt x="61" y="14"/>
                  </a:lnTo>
                  <a:lnTo>
                    <a:pt x="47" y="14"/>
                  </a:lnTo>
                  <a:lnTo>
                    <a:pt x="33" y="15"/>
                  </a:lnTo>
                  <a:lnTo>
                    <a:pt x="21" y="17"/>
                  </a:lnTo>
                  <a:lnTo>
                    <a:pt x="21" y="1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7" name="Freeform 180"/>
            <p:cNvSpPr/>
            <p:nvPr/>
          </p:nvSpPr>
          <p:spPr bwMode="auto">
            <a:xfrm>
              <a:off x="6045201" y="1608138"/>
              <a:ext cx="20638" cy="23813"/>
            </a:xfrm>
            <a:custGeom>
              <a:avLst/>
              <a:gdLst/>
              <a:ahLst/>
              <a:cxnLst>
                <a:cxn ang="0">
                  <a:pos x="26" y="2"/>
                </a:cxn>
                <a:cxn ang="0">
                  <a:pos x="26" y="2"/>
                </a:cxn>
                <a:cxn ang="0">
                  <a:pos x="26" y="11"/>
                </a:cxn>
                <a:cxn ang="0">
                  <a:pos x="25" y="15"/>
                </a:cxn>
                <a:cxn ang="0">
                  <a:pos x="25" y="19"/>
                </a:cxn>
                <a:cxn ang="0">
                  <a:pos x="25" y="19"/>
                </a:cxn>
                <a:cxn ang="0">
                  <a:pos x="28" y="20"/>
                </a:cxn>
                <a:cxn ang="0">
                  <a:pos x="32" y="20"/>
                </a:cxn>
                <a:cxn ang="0">
                  <a:pos x="36" y="20"/>
                </a:cxn>
                <a:cxn ang="0">
                  <a:pos x="38" y="20"/>
                </a:cxn>
                <a:cxn ang="0">
                  <a:pos x="40" y="22"/>
                </a:cxn>
                <a:cxn ang="0">
                  <a:pos x="40" y="22"/>
                </a:cxn>
                <a:cxn ang="0">
                  <a:pos x="40" y="31"/>
                </a:cxn>
                <a:cxn ang="0">
                  <a:pos x="40" y="31"/>
                </a:cxn>
                <a:cxn ang="0">
                  <a:pos x="32" y="34"/>
                </a:cxn>
                <a:cxn ang="0">
                  <a:pos x="29" y="34"/>
                </a:cxn>
                <a:cxn ang="0">
                  <a:pos x="25" y="34"/>
                </a:cxn>
                <a:cxn ang="0">
                  <a:pos x="25" y="34"/>
                </a:cxn>
                <a:cxn ang="0">
                  <a:pos x="22" y="40"/>
                </a:cxn>
                <a:cxn ang="0">
                  <a:pos x="21" y="44"/>
                </a:cxn>
                <a:cxn ang="0">
                  <a:pos x="19" y="46"/>
                </a:cxn>
                <a:cxn ang="0">
                  <a:pos x="19" y="46"/>
                </a:cxn>
                <a:cxn ang="0">
                  <a:pos x="14" y="44"/>
                </a:cxn>
                <a:cxn ang="0">
                  <a:pos x="12" y="40"/>
                </a:cxn>
                <a:cxn ang="0">
                  <a:pos x="11" y="37"/>
                </a:cxn>
                <a:cxn ang="0">
                  <a:pos x="12" y="34"/>
                </a:cxn>
                <a:cxn ang="0">
                  <a:pos x="12" y="34"/>
                </a:cxn>
                <a:cxn ang="0">
                  <a:pos x="9" y="32"/>
                </a:cxn>
                <a:cxn ang="0">
                  <a:pos x="6" y="31"/>
                </a:cxn>
                <a:cxn ang="0">
                  <a:pos x="3" y="29"/>
                </a:cxn>
                <a:cxn ang="0">
                  <a:pos x="1" y="26"/>
                </a:cxn>
                <a:cxn ang="0">
                  <a:pos x="0" y="24"/>
                </a:cxn>
                <a:cxn ang="0">
                  <a:pos x="0" y="24"/>
                </a:cxn>
                <a:cxn ang="0">
                  <a:pos x="3" y="23"/>
                </a:cxn>
                <a:cxn ang="0">
                  <a:pos x="7" y="23"/>
                </a:cxn>
                <a:cxn ang="0">
                  <a:pos x="10" y="23"/>
                </a:cxn>
                <a:cxn ang="0">
                  <a:pos x="12" y="22"/>
                </a:cxn>
                <a:cxn ang="0">
                  <a:pos x="12" y="22"/>
                </a:cxn>
                <a:cxn ang="0">
                  <a:pos x="12" y="17"/>
                </a:cxn>
                <a:cxn ang="0">
                  <a:pos x="12" y="11"/>
                </a:cxn>
                <a:cxn ang="0">
                  <a:pos x="13" y="7"/>
                </a:cxn>
                <a:cxn ang="0">
                  <a:pos x="14" y="4"/>
                </a:cxn>
                <a:cxn ang="0">
                  <a:pos x="16" y="1"/>
                </a:cxn>
                <a:cxn ang="0">
                  <a:pos x="20" y="0"/>
                </a:cxn>
                <a:cxn ang="0">
                  <a:pos x="22" y="0"/>
                </a:cxn>
                <a:cxn ang="0">
                  <a:pos x="26" y="2"/>
                </a:cxn>
                <a:cxn ang="0">
                  <a:pos x="26" y="2"/>
                </a:cxn>
              </a:cxnLst>
              <a:rect l="0" t="0" r="r" b="b"/>
              <a:pathLst>
                <a:path w="40" h="46">
                  <a:moveTo>
                    <a:pt x="26" y="2"/>
                  </a:moveTo>
                  <a:lnTo>
                    <a:pt x="26" y="2"/>
                  </a:lnTo>
                  <a:lnTo>
                    <a:pt x="26" y="11"/>
                  </a:lnTo>
                  <a:lnTo>
                    <a:pt x="25" y="15"/>
                  </a:lnTo>
                  <a:lnTo>
                    <a:pt x="25" y="19"/>
                  </a:lnTo>
                  <a:lnTo>
                    <a:pt x="25" y="19"/>
                  </a:lnTo>
                  <a:lnTo>
                    <a:pt x="28" y="20"/>
                  </a:lnTo>
                  <a:lnTo>
                    <a:pt x="32" y="20"/>
                  </a:lnTo>
                  <a:lnTo>
                    <a:pt x="36" y="20"/>
                  </a:lnTo>
                  <a:lnTo>
                    <a:pt x="38" y="20"/>
                  </a:lnTo>
                  <a:lnTo>
                    <a:pt x="40" y="22"/>
                  </a:lnTo>
                  <a:lnTo>
                    <a:pt x="40" y="22"/>
                  </a:lnTo>
                  <a:lnTo>
                    <a:pt x="40" y="31"/>
                  </a:lnTo>
                  <a:lnTo>
                    <a:pt x="40" y="31"/>
                  </a:lnTo>
                  <a:lnTo>
                    <a:pt x="32" y="34"/>
                  </a:lnTo>
                  <a:lnTo>
                    <a:pt x="29" y="34"/>
                  </a:lnTo>
                  <a:lnTo>
                    <a:pt x="25" y="34"/>
                  </a:lnTo>
                  <a:lnTo>
                    <a:pt x="25" y="34"/>
                  </a:lnTo>
                  <a:lnTo>
                    <a:pt x="22" y="40"/>
                  </a:lnTo>
                  <a:lnTo>
                    <a:pt x="21" y="44"/>
                  </a:lnTo>
                  <a:lnTo>
                    <a:pt x="19" y="46"/>
                  </a:lnTo>
                  <a:lnTo>
                    <a:pt x="19" y="46"/>
                  </a:lnTo>
                  <a:lnTo>
                    <a:pt x="14" y="44"/>
                  </a:lnTo>
                  <a:lnTo>
                    <a:pt x="12" y="40"/>
                  </a:lnTo>
                  <a:lnTo>
                    <a:pt x="11" y="37"/>
                  </a:lnTo>
                  <a:lnTo>
                    <a:pt x="12" y="34"/>
                  </a:lnTo>
                  <a:lnTo>
                    <a:pt x="12" y="34"/>
                  </a:lnTo>
                  <a:lnTo>
                    <a:pt x="9" y="32"/>
                  </a:lnTo>
                  <a:lnTo>
                    <a:pt x="6" y="31"/>
                  </a:lnTo>
                  <a:lnTo>
                    <a:pt x="3" y="29"/>
                  </a:lnTo>
                  <a:lnTo>
                    <a:pt x="1" y="26"/>
                  </a:lnTo>
                  <a:lnTo>
                    <a:pt x="0" y="24"/>
                  </a:lnTo>
                  <a:lnTo>
                    <a:pt x="0" y="24"/>
                  </a:lnTo>
                  <a:lnTo>
                    <a:pt x="3" y="23"/>
                  </a:lnTo>
                  <a:lnTo>
                    <a:pt x="7" y="23"/>
                  </a:lnTo>
                  <a:lnTo>
                    <a:pt x="10" y="23"/>
                  </a:lnTo>
                  <a:lnTo>
                    <a:pt x="12" y="22"/>
                  </a:lnTo>
                  <a:lnTo>
                    <a:pt x="12" y="22"/>
                  </a:lnTo>
                  <a:lnTo>
                    <a:pt x="12" y="17"/>
                  </a:lnTo>
                  <a:lnTo>
                    <a:pt x="12" y="11"/>
                  </a:lnTo>
                  <a:lnTo>
                    <a:pt x="13" y="7"/>
                  </a:lnTo>
                  <a:lnTo>
                    <a:pt x="14" y="4"/>
                  </a:lnTo>
                  <a:lnTo>
                    <a:pt x="16" y="1"/>
                  </a:lnTo>
                  <a:lnTo>
                    <a:pt x="20" y="0"/>
                  </a:lnTo>
                  <a:lnTo>
                    <a:pt x="22" y="0"/>
                  </a:lnTo>
                  <a:lnTo>
                    <a:pt x="26" y="2"/>
                  </a:lnTo>
                  <a:lnTo>
                    <a:pt x="26" y="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8" name="Freeform 181"/>
            <p:cNvSpPr/>
            <p:nvPr/>
          </p:nvSpPr>
          <p:spPr bwMode="auto">
            <a:xfrm>
              <a:off x="6108701" y="1612900"/>
              <a:ext cx="25400" cy="30163"/>
            </a:xfrm>
            <a:custGeom>
              <a:avLst/>
              <a:gdLst/>
              <a:ahLst/>
              <a:cxnLst>
                <a:cxn ang="0">
                  <a:pos x="48" y="16"/>
                </a:cxn>
                <a:cxn ang="0">
                  <a:pos x="48" y="16"/>
                </a:cxn>
                <a:cxn ang="0">
                  <a:pos x="45" y="17"/>
                </a:cxn>
                <a:cxn ang="0">
                  <a:pos x="43" y="19"/>
                </a:cxn>
                <a:cxn ang="0">
                  <a:pos x="37" y="20"/>
                </a:cxn>
                <a:cxn ang="0">
                  <a:pos x="24" y="17"/>
                </a:cxn>
                <a:cxn ang="0">
                  <a:pos x="24" y="17"/>
                </a:cxn>
                <a:cxn ang="0">
                  <a:pos x="21" y="21"/>
                </a:cxn>
                <a:cxn ang="0">
                  <a:pos x="18" y="24"/>
                </a:cxn>
                <a:cxn ang="0">
                  <a:pos x="14" y="32"/>
                </a:cxn>
                <a:cxn ang="0">
                  <a:pos x="14" y="32"/>
                </a:cxn>
                <a:cxn ang="0">
                  <a:pos x="22" y="37"/>
                </a:cxn>
                <a:cxn ang="0">
                  <a:pos x="28" y="40"/>
                </a:cxn>
                <a:cxn ang="0">
                  <a:pos x="37" y="41"/>
                </a:cxn>
                <a:cxn ang="0">
                  <a:pos x="46" y="40"/>
                </a:cxn>
                <a:cxn ang="0">
                  <a:pos x="46" y="40"/>
                </a:cxn>
                <a:cxn ang="0">
                  <a:pos x="47" y="44"/>
                </a:cxn>
                <a:cxn ang="0">
                  <a:pos x="46" y="47"/>
                </a:cxn>
                <a:cxn ang="0">
                  <a:pos x="44" y="51"/>
                </a:cxn>
                <a:cxn ang="0">
                  <a:pos x="43" y="53"/>
                </a:cxn>
                <a:cxn ang="0">
                  <a:pos x="40" y="55"/>
                </a:cxn>
                <a:cxn ang="0">
                  <a:pos x="37" y="56"/>
                </a:cxn>
                <a:cxn ang="0">
                  <a:pos x="30" y="57"/>
                </a:cxn>
                <a:cxn ang="0">
                  <a:pos x="23" y="56"/>
                </a:cxn>
                <a:cxn ang="0">
                  <a:pos x="15" y="54"/>
                </a:cxn>
                <a:cxn ang="0">
                  <a:pos x="9" y="50"/>
                </a:cxn>
                <a:cxn ang="0">
                  <a:pos x="3" y="46"/>
                </a:cxn>
                <a:cxn ang="0">
                  <a:pos x="3" y="46"/>
                </a:cxn>
                <a:cxn ang="0">
                  <a:pos x="1" y="40"/>
                </a:cxn>
                <a:cxn ang="0">
                  <a:pos x="0" y="36"/>
                </a:cxn>
                <a:cxn ang="0">
                  <a:pos x="0" y="31"/>
                </a:cxn>
                <a:cxn ang="0">
                  <a:pos x="0" y="28"/>
                </a:cxn>
                <a:cxn ang="0">
                  <a:pos x="3" y="21"/>
                </a:cxn>
                <a:cxn ang="0">
                  <a:pos x="8" y="10"/>
                </a:cxn>
                <a:cxn ang="0">
                  <a:pos x="8" y="10"/>
                </a:cxn>
                <a:cxn ang="0">
                  <a:pos x="20" y="5"/>
                </a:cxn>
                <a:cxn ang="0">
                  <a:pos x="26" y="1"/>
                </a:cxn>
                <a:cxn ang="0">
                  <a:pos x="32" y="0"/>
                </a:cxn>
                <a:cxn ang="0">
                  <a:pos x="39" y="0"/>
                </a:cxn>
                <a:cxn ang="0">
                  <a:pos x="41" y="1"/>
                </a:cxn>
                <a:cxn ang="0">
                  <a:pos x="43" y="2"/>
                </a:cxn>
                <a:cxn ang="0">
                  <a:pos x="45" y="5"/>
                </a:cxn>
                <a:cxn ang="0">
                  <a:pos x="47" y="8"/>
                </a:cxn>
                <a:cxn ang="0">
                  <a:pos x="47" y="11"/>
                </a:cxn>
                <a:cxn ang="0">
                  <a:pos x="48" y="16"/>
                </a:cxn>
                <a:cxn ang="0">
                  <a:pos x="48" y="16"/>
                </a:cxn>
              </a:cxnLst>
              <a:rect l="0" t="0" r="r" b="b"/>
              <a:pathLst>
                <a:path w="48" h="57">
                  <a:moveTo>
                    <a:pt x="48" y="16"/>
                  </a:moveTo>
                  <a:lnTo>
                    <a:pt x="48" y="16"/>
                  </a:lnTo>
                  <a:lnTo>
                    <a:pt x="45" y="17"/>
                  </a:lnTo>
                  <a:lnTo>
                    <a:pt x="43" y="19"/>
                  </a:lnTo>
                  <a:lnTo>
                    <a:pt x="37" y="20"/>
                  </a:lnTo>
                  <a:lnTo>
                    <a:pt x="24" y="17"/>
                  </a:lnTo>
                  <a:lnTo>
                    <a:pt x="24" y="17"/>
                  </a:lnTo>
                  <a:lnTo>
                    <a:pt x="21" y="21"/>
                  </a:lnTo>
                  <a:lnTo>
                    <a:pt x="18" y="24"/>
                  </a:lnTo>
                  <a:lnTo>
                    <a:pt x="14" y="32"/>
                  </a:lnTo>
                  <a:lnTo>
                    <a:pt x="14" y="32"/>
                  </a:lnTo>
                  <a:lnTo>
                    <a:pt x="22" y="37"/>
                  </a:lnTo>
                  <a:lnTo>
                    <a:pt x="28" y="40"/>
                  </a:lnTo>
                  <a:lnTo>
                    <a:pt x="37" y="41"/>
                  </a:lnTo>
                  <a:lnTo>
                    <a:pt x="46" y="40"/>
                  </a:lnTo>
                  <a:lnTo>
                    <a:pt x="46" y="40"/>
                  </a:lnTo>
                  <a:lnTo>
                    <a:pt x="47" y="44"/>
                  </a:lnTo>
                  <a:lnTo>
                    <a:pt x="46" y="47"/>
                  </a:lnTo>
                  <a:lnTo>
                    <a:pt x="44" y="51"/>
                  </a:lnTo>
                  <a:lnTo>
                    <a:pt x="43" y="53"/>
                  </a:lnTo>
                  <a:lnTo>
                    <a:pt x="40" y="55"/>
                  </a:lnTo>
                  <a:lnTo>
                    <a:pt x="37" y="56"/>
                  </a:lnTo>
                  <a:lnTo>
                    <a:pt x="30" y="57"/>
                  </a:lnTo>
                  <a:lnTo>
                    <a:pt x="23" y="56"/>
                  </a:lnTo>
                  <a:lnTo>
                    <a:pt x="15" y="54"/>
                  </a:lnTo>
                  <a:lnTo>
                    <a:pt x="9" y="50"/>
                  </a:lnTo>
                  <a:lnTo>
                    <a:pt x="3" y="46"/>
                  </a:lnTo>
                  <a:lnTo>
                    <a:pt x="3" y="46"/>
                  </a:lnTo>
                  <a:lnTo>
                    <a:pt x="1" y="40"/>
                  </a:lnTo>
                  <a:lnTo>
                    <a:pt x="0" y="36"/>
                  </a:lnTo>
                  <a:lnTo>
                    <a:pt x="0" y="31"/>
                  </a:lnTo>
                  <a:lnTo>
                    <a:pt x="0" y="28"/>
                  </a:lnTo>
                  <a:lnTo>
                    <a:pt x="3" y="21"/>
                  </a:lnTo>
                  <a:lnTo>
                    <a:pt x="8" y="10"/>
                  </a:lnTo>
                  <a:lnTo>
                    <a:pt x="8" y="10"/>
                  </a:lnTo>
                  <a:lnTo>
                    <a:pt x="20" y="5"/>
                  </a:lnTo>
                  <a:lnTo>
                    <a:pt x="26" y="1"/>
                  </a:lnTo>
                  <a:lnTo>
                    <a:pt x="32" y="0"/>
                  </a:lnTo>
                  <a:lnTo>
                    <a:pt x="39" y="0"/>
                  </a:lnTo>
                  <a:lnTo>
                    <a:pt x="41" y="1"/>
                  </a:lnTo>
                  <a:lnTo>
                    <a:pt x="43" y="2"/>
                  </a:lnTo>
                  <a:lnTo>
                    <a:pt x="45" y="5"/>
                  </a:lnTo>
                  <a:lnTo>
                    <a:pt x="47" y="8"/>
                  </a:lnTo>
                  <a:lnTo>
                    <a:pt x="47" y="11"/>
                  </a:lnTo>
                  <a:lnTo>
                    <a:pt x="48" y="16"/>
                  </a:lnTo>
                  <a:lnTo>
                    <a:pt x="48" y="1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9" name="Freeform 182"/>
            <p:cNvSpPr>
              <a:spLocks noEditPoints="1"/>
            </p:cNvSpPr>
            <p:nvPr/>
          </p:nvSpPr>
          <p:spPr bwMode="auto">
            <a:xfrm>
              <a:off x="5737226" y="1633538"/>
              <a:ext cx="74613" cy="58738"/>
            </a:xfrm>
            <a:custGeom>
              <a:avLst/>
              <a:gdLst/>
              <a:ahLst/>
              <a:cxnLst>
                <a:cxn ang="0">
                  <a:pos x="139" y="15"/>
                </a:cxn>
                <a:cxn ang="0">
                  <a:pos x="137" y="48"/>
                </a:cxn>
                <a:cxn ang="0">
                  <a:pos x="135" y="79"/>
                </a:cxn>
                <a:cxn ang="0">
                  <a:pos x="135" y="91"/>
                </a:cxn>
                <a:cxn ang="0">
                  <a:pos x="132" y="101"/>
                </a:cxn>
                <a:cxn ang="0">
                  <a:pos x="124" y="108"/>
                </a:cxn>
                <a:cxn ang="0">
                  <a:pos x="112" y="111"/>
                </a:cxn>
                <a:cxn ang="0">
                  <a:pos x="107" y="110"/>
                </a:cxn>
                <a:cxn ang="0">
                  <a:pos x="87" y="106"/>
                </a:cxn>
                <a:cxn ang="0">
                  <a:pos x="76" y="104"/>
                </a:cxn>
                <a:cxn ang="0">
                  <a:pos x="55" y="97"/>
                </a:cxn>
                <a:cxn ang="0">
                  <a:pos x="45" y="94"/>
                </a:cxn>
                <a:cxn ang="0">
                  <a:pos x="25" y="93"/>
                </a:cxn>
                <a:cxn ang="0">
                  <a:pos x="6" y="91"/>
                </a:cxn>
                <a:cxn ang="0">
                  <a:pos x="2" y="81"/>
                </a:cxn>
                <a:cxn ang="0">
                  <a:pos x="0" y="60"/>
                </a:cxn>
                <a:cxn ang="0">
                  <a:pos x="1" y="28"/>
                </a:cxn>
                <a:cxn ang="0">
                  <a:pos x="2" y="7"/>
                </a:cxn>
                <a:cxn ang="0">
                  <a:pos x="10" y="4"/>
                </a:cxn>
                <a:cxn ang="0">
                  <a:pos x="27" y="1"/>
                </a:cxn>
                <a:cxn ang="0">
                  <a:pos x="52" y="1"/>
                </a:cxn>
                <a:cxn ang="0">
                  <a:pos x="106" y="11"/>
                </a:cxn>
                <a:cxn ang="0">
                  <a:pos x="139" y="15"/>
                </a:cxn>
                <a:cxn ang="0">
                  <a:pos x="19" y="14"/>
                </a:cxn>
                <a:cxn ang="0">
                  <a:pos x="15" y="31"/>
                </a:cxn>
                <a:cxn ang="0">
                  <a:pos x="13" y="50"/>
                </a:cxn>
                <a:cxn ang="0">
                  <a:pos x="14" y="67"/>
                </a:cxn>
                <a:cxn ang="0">
                  <a:pos x="17" y="73"/>
                </a:cxn>
                <a:cxn ang="0">
                  <a:pos x="22" y="76"/>
                </a:cxn>
                <a:cxn ang="0">
                  <a:pos x="35" y="79"/>
                </a:cxn>
                <a:cxn ang="0">
                  <a:pos x="77" y="90"/>
                </a:cxn>
                <a:cxn ang="0">
                  <a:pos x="104" y="93"/>
                </a:cxn>
                <a:cxn ang="0">
                  <a:pos x="115" y="90"/>
                </a:cxn>
                <a:cxn ang="0">
                  <a:pos x="123" y="83"/>
                </a:cxn>
                <a:cxn ang="0">
                  <a:pos x="124" y="67"/>
                </a:cxn>
                <a:cxn ang="0">
                  <a:pos x="126" y="43"/>
                </a:cxn>
                <a:cxn ang="0">
                  <a:pos x="126" y="27"/>
                </a:cxn>
                <a:cxn ang="0">
                  <a:pos x="101" y="24"/>
                </a:cxn>
                <a:cxn ang="0">
                  <a:pos x="62" y="16"/>
                </a:cxn>
                <a:cxn ang="0">
                  <a:pos x="34" y="13"/>
                </a:cxn>
                <a:cxn ang="0">
                  <a:pos x="19" y="14"/>
                </a:cxn>
              </a:cxnLst>
              <a:rect l="0" t="0" r="r" b="b"/>
              <a:pathLst>
                <a:path w="139" h="110">
                  <a:moveTo>
                    <a:pt x="139" y="15"/>
                  </a:moveTo>
                  <a:lnTo>
                    <a:pt x="139" y="15"/>
                  </a:lnTo>
                  <a:lnTo>
                    <a:pt x="138" y="33"/>
                  </a:lnTo>
                  <a:lnTo>
                    <a:pt x="137" y="48"/>
                  </a:lnTo>
                  <a:lnTo>
                    <a:pt x="135" y="63"/>
                  </a:lnTo>
                  <a:lnTo>
                    <a:pt x="135" y="79"/>
                  </a:lnTo>
                  <a:lnTo>
                    <a:pt x="135" y="79"/>
                  </a:lnTo>
                  <a:lnTo>
                    <a:pt x="135" y="91"/>
                  </a:lnTo>
                  <a:lnTo>
                    <a:pt x="134" y="96"/>
                  </a:lnTo>
                  <a:lnTo>
                    <a:pt x="132" y="101"/>
                  </a:lnTo>
                  <a:lnTo>
                    <a:pt x="128" y="105"/>
                  </a:lnTo>
                  <a:lnTo>
                    <a:pt x="124" y="108"/>
                  </a:lnTo>
                  <a:lnTo>
                    <a:pt x="119" y="110"/>
                  </a:lnTo>
                  <a:lnTo>
                    <a:pt x="112" y="111"/>
                  </a:lnTo>
                  <a:lnTo>
                    <a:pt x="112" y="111"/>
                  </a:lnTo>
                  <a:lnTo>
                    <a:pt x="107" y="110"/>
                  </a:lnTo>
                  <a:lnTo>
                    <a:pt x="101" y="109"/>
                  </a:lnTo>
                  <a:lnTo>
                    <a:pt x="87" y="106"/>
                  </a:lnTo>
                  <a:lnTo>
                    <a:pt x="87" y="106"/>
                  </a:lnTo>
                  <a:lnTo>
                    <a:pt x="76" y="104"/>
                  </a:lnTo>
                  <a:lnTo>
                    <a:pt x="65" y="101"/>
                  </a:lnTo>
                  <a:lnTo>
                    <a:pt x="55" y="97"/>
                  </a:lnTo>
                  <a:lnTo>
                    <a:pt x="45" y="94"/>
                  </a:lnTo>
                  <a:lnTo>
                    <a:pt x="45" y="94"/>
                  </a:lnTo>
                  <a:lnTo>
                    <a:pt x="34" y="93"/>
                  </a:lnTo>
                  <a:lnTo>
                    <a:pt x="25" y="93"/>
                  </a:lnTo>
                  <a:lnTo>
                    <a:pt x="15" y="93"/>
                  </a:lnTo>
                  <a:lnTo>
                    <a:pt x="6" y="91"/>
                  </a:lnTo>
                  <a:lnTo>
                    <a:pt x="6" y="91"/>
                  </a:lnTo>
                  <a:lnTo>
                    <a:pt x="2" y="81"/>
                  </a:lnTo>
                  <a:lnTo>
                    <a:pt x="1" y="71"/>
                  </a:lnTo>
                  <a:lnTo>
                    <a:pt x="0" y="60"/>
                  </a:lnTo>
                  <a:lnTo>
                    <a:pt x="0" y="49"/>
                  </a:lnTo>
                  <a:lnTo>
                    <a:pt x="1" y="28"/>
                  </a:lnTo>
                  <a:lnTo>
                    <a:pt x="2" y="17"/>
                  </a:lnTo>
                  <a:lnTo>
                    <a:pt x="2" y="7"/>
                  </a:lnTo>
                  <a:lnTo>
                    <a:pt x="2" y="7"/>
                  </a:lnTo>
                  <a:lnTo>
                    <a:pt x="10" y="4"/>
                  </a:lnTo>
                  <a:lnTo>
                    <a:pt x="18" y="2"/>
                  </a:lnTo>
                  <a:lnTo>
                    <a:pt x="27" y="1"/>
                  </a:lnTo>
                  <a:lnTo>
                    <a:pt x="35" y="0"/>
                  </a:lnTo>
                  <a:lnTo>
                    <a:pt x="52" y="1"/>
                  </a:lnTo>
                  <a:lnTo>
                    <a:pt x="71" y="3"/>
                  </a:lnTo>
                  <a:lnTo>
                    <a:pt x="106" y="11"/>
                  </a:lnTo>
                  <a:lnTo>
                    <a:pt x="123" y="14"/>
                  </a:lnTo>
                  <a:lnTo>
                    <a:pt x="139" y="15"/>
                  </a:lnTo>
                  <a:lnTo>
                    <a:pt x="139" y="15"/>
                  </a:lnTo>
                  <a:close/>
                  <a:moveTo>
                    <a:pt x="19" y="14"/>
                  </a:moveTo>
                  <a:lnTo>
                    <a:pt x="19" y="14"/>
                  </a:lnTo>
                  <a:lnTo>
                    <a:pt x="15" y="31"/>
                  </a:lnTo>
                  <a:lnTo>
                    <a:pt x="14" y="41"/>
                  </a:lnTo>
                  <a:lnTo>
                    <a:pt x="13" y="50"/>
                  </a:lnTo>
                  <a:lnTo>
                    <a:pt x="13" y="60"/>
                  </a:lnTo>
                  <a:lnTo>
                    <a:pt x="14" y="67"/>
                  </a:lnTo>
                  <a:lnTo>
                    <a:pt x="15" y="71"/>
                  </a:lnTo>
                  <a:lnTo>
                    <a:pt x="17" y="73"/>
                  </a:lnTo>
                  <a:lnTo>
                    <a:pt x="19" y="75"/>
                  </a:lnTo>
                  <a:lnTo>
                    <a:pt x="22" y="76"/>
                  </a:lnTo>
                  <a:lnTo>
                    <a:pt x="22" y="76"/>
                  </a:lnTo>
                  <a:lnTo>
                    <a:pt x="35" y="79"/>
                  </a:lnTo>
                  <a:lnTo>
                    <a:pt x="48" y="82"/>
                  </a:lnTo>
                  <a:lnTo>
                    <a:pt x="77" y="90"/>
                  </a:lnTo>
                  <a:lnTo>
                    <a:pt x="91" y="92"/>
                  </a:lnTo>
                  <a:lnTo>
                    <a:pt x="104" y="93"/>
                  </a:lnTo>
                  <a:lnTo>
                    <a:pt x="109" y="92"/>
                  </a:lnTo>
                  <a:lnTo>
                    <a:pt x="115" y="90"/>
                  </a:lnTo>
                  <a:lnTo>
                    <a:pt x="119" y="88"/>
                  </a:lnTo>
                  <a:lnTo>
                    <a:pt x="123" y="83"/>
                  </a:lnTo>
                  <a:lnTo>
                    <a:pt x="123" y="83"/>
                  </a:lnTo>
                  <a:lnTo>
                    <a:pt x="124" y="67"/>
                  </a:lnTo>
                  <a:lnTo>
                    <a:pt x="125" y="56"/>
                  </a:lnTo>
                  <a:lnTo>
                    <a:pt x="126" y="43"/>
                  </a:lnTo>
                  <a:lnTo>
                    <a:pt x="126" y="27"/>
                  </a:lnTo>
                  <a:lnTo>
                    <a:pt x="126" y="27"/>
                  </a:lnTo>
                  <a:lnTo>
                    <a:pt x="113" y="26"/>
                  </a:lnTo>
                  <a:lnTo>
                    <a:pt x="101" y="24"/>
                  </a:lnTo>
                  <a:lnTo>
                    <a:pt x="75" y="18"/>
                  </a:lnTo>
                  <a:lnTo>
                    <a:pt x="62" y="16"/>
                  </a:lnTo>
                  <a:lnTo>
                    <a:pt x="48" y="14"/>
                  </a:lnTo>
                  <a:lnTo>
                    <a:pt x="34" y="13"/>
                  </a:lnTo>
                  <a:lnTo>
                    <a:pt x="19" y="14"/>
                  </a:lnTo>
                  <a:lnTo>
                    <a:pt x="19" y="1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0" name="Freeform 183"/>
            <p:cNvSpPr>
              <a:spLocks noEditPoints="1"/>
            </p:cNvSpPr>
            <p:nvPr/>
          </p:nvSpPr>
          <p:spPr bwMode="auto">
            <a:xfrm>
              <a:off x="5826126" y="1639888"/>
              <a:ext cx="79375" cy="63500"/>
            </a:xfrm>
            <a:custGeom>
              <a:avLst/>
              <a:gdLst/>
              <a:ahLst/>
              <a:cxnLst>
                <a:cxn ang="0">
                  <a:pos x="150" y="26"/>
                </a:cxn>
                <a:cxn ang="0">
                  <a:pos x="147" y="59"/>
                </a:cxn>
                <a:cxn ang="0">
                  <a:pos x="144" y="90"/>
                </a:cxn>
                <a:cxn ang="0">
                  <a:pos x="141" y="102"/>
                </a:cxn>
                <a:cxn ang="0">
                  <a:pos x="135" y="113"/>
                </a:cxn>
                <a:cxn ang="0">
                  <a:pos x="125" y="120"/>
                </a:cxn>
                <a:cxn ang="0">
                  <a:pos x="111" y="121"/>
                </a:cxn>
                <a:cxn ang="0">
                  <a:pos x="104" y="119"/>
                </a:cxn>
                <a:cxn ang="0">
                  <a:pos x="96" y="116"/>
                </a:cxn>
                <a:cxn ang="0">
                  <a:pos x="75" y="114"/>
                </a:cxn>
                <a:cxn ang="0">
                  <a:pos x="51" y="112"/>
                </a:cxn>
                <a:cxn ang="0">
                  <a:pos x="40" y="111"/>
                </a:cxn>
                <a:cxn ang="0">
                  <a:pos x="17" y="107"/>
                </a:cxn>
                <a:cxn ang="0">
                  <a:pos x="10" y="102"/>
                </a:cxn>
                <a:cxn ang="0">
                  <a:pos x="6" y="99"/>
                </a:cxn>
                <a:cxn ang="0">
                  <a:pos x="2" y="90"/>
                </a:cxn>
                <a:cxn ang="0">
                  <a:pos x="0" y="75"/>
                </a:cxn>
                <a:cxn ang="0">
                  <a:pos x="4" y="40"/>
                </a:cxn>
                <a:cxn ang="0">
                  <a:pos x="6" y="16"/>
                </a:cxn>
                <a:cxn ang="0">
                  <a:pos x="12" y="11"/>
                </a:cxn>
                <a:cxn ang="0">
                  <a:pos x="21" y="5"/>
                </a:cxn>
                <a:cxn ang="0">
                  <a:pos x="40" y="1"/>
                </a:cxn>
                <a:cxn ang="0">
                  <a:pos x="65" y="0"/>
                </a:cxn>
                <a:cxn ang="0">
                  <a:pos x="108" y="3"/>
                </a:cxn>
                <a:cxn ang="0">
                  <a:pos x="116" y="3"/>
                </a:cxn>
                <a:cxn ang="0">
                  <a:pos x="127" y="6"/>
                </a:cxn>
                <a:cxn ang="0">
                  <a:pos x="138" y="13"/>
                </a:cxn>
                <a:cxn ang="0">
                  <a:pos x="147" y="21"/>
                </a:cxn>
                <a:cxn ang="0">
                  <a:pos x="150" y="26"/>
                </a:cxn>
                <a:cxn ang="0">
                  <a:pos x="23" y="19"/>
                </a:cxn>
                <a:cxn ang="0">
                  <a:pos x="19" y="37"/>
                </a:cxn>
                <a:cxn ang="0">
                  <a:pos x="12" y="64"/>
                </a:cxn>
                <a:cxn ang="0">
                  <a:pos x="13" y="80"/>
                </a:cxn>
                <a:cxn ang="0">
                  <a:pos x="17" y="87"/>
                </a:cxn>
                <a:cxn ang="0">
                  <a:pos x="19" y="91"/>
                </a:cxn>
                <a:cxn ang="0">
                  <a:pos x="32" y="95"/>
                </a:cxn>
                <a:cxn ang="0">
                  <a:pos x="52" y="97"/>
                </a:cxn>
                <a:cxn ang="0">
                  <a:pos x="87" y="102"/>
                </a:cxn>
                <a:cxn ang="0">
                  <a:pos x="114" y="106"/>
                </a:cxn>
                <a:cxn ang="0">
                  <a:pos x="119" y="105"/>
                </a:cxn>
                <a:cxn ang="0">
                  <a:pos x="125" y="99"/>
                </a:cxn>
                <a:cxn ang="0">
                  <a:pos x="132" y="83"/>
                </a:cxn>
                <a:cxn ang="0">
                  <a:pos x="136" y="56"/>
                </a:cxn>
                <a:cxn ang="0">
                  <a:pos x="134" y="32"/>
                </a:cxn>
                <a:cxn ang="0">
                  <a:pos x="131" y="23"/>
                </a:cxn>
                <a:cxn ang="0">
                  <a:pos x="92" y="16"/>
                </a:cxn>
                <a:cxn ang="0">
                  <a:pos x="63" y="14"/>
                </a:cxn>
                <a:cxn ang="0">
                  <a:pos x="35" y="16"/>
                </a:cxn>
                <a:cxn ang="0">
                  <a:pos x="23" y="19"/>
                </a:cxn>
              </a:cxnLst>
              <a:rect l="0" t="0" r="r" b="b"/>
              <a:pathLst>
                <a:path w="150" h="120">
                  <a:moveTo>
                    <a:pt x="150" y="26"/>
                  </a:moveTo>
                  <a:lnTo>
                    <a:pt x="150" y="26"/>
                  </a:lnTo>
                  <a:lnTo>
                    <a:pt x="148" y="42"/>
                  </a:lnTo>
                  <a:lnTo>
                    <a:pt x="147" y="59"/>
                  </a:lnTo>
                  <a:lnTo>
                    <a:pt x="146" y="75"/>
                  </a:lnTo>
                  <a:lnTo>
                    <a:pt x="144" y="90"/>
                  </a:lnTo>
                  <a:lnTo>
                    <a:pt x="143" y="97"/>
                  </a:lnTo>
                  <a:lnTo>
                    <a:pt x="141" y="102"/>
                  </a:lnTo>
                  <a:lnTo>
                    <a:pt x="139" y="109"/>
                  </a:lnTo>
                  <a:lnTo>
                    <a:pt x="135" y="113"/>
                  </a:lnTo>
                  <a:lnTo>
                    <a:pt x="131" y="116"/>
                  </a:lnTo>
                  <a:lnTo>
                    <a:pt x="125" y="120"/>
                  </a:lnTo>
                  <a:lnTo>
                    <a:pt x="119" y="121"/>
                  </a:lnTo>
                  <a:lnTo>
                    <a:pt x="111" y="121"/>
                  </a:lnTo>
                  <a:lnTo>
                    <a:pt x="111" y="121"/>
                  </a:lnTo>
                  <a:lnTo>
                    <a:pt x="104" y="119"/>
                  </a:lnTo>
                  <a:lnTo>
                    <a:pt x="96" y="116"/>
                  </a:lnTo>
                  <a:lnTo>
                    <a:pt x="96" y="116"/>
                  </a:lnTo>
                  <a:lnTo>
                    <a:pt x="86" y="115"/>
                  </a:lnTo>
                  <a:lnTo>
                    <a:pt x="75" y="114"/>
                  </a:lnTo>
                  <a:lnTo>
                    <a:pt x="63" y="113"/>
                  </a:lnTo>
                  <a:lnTo>
                    <a:pt x="51" y="112"/>
                  </a:lnTo>
                  <a:lnTo>
                    <a:pt x="51" y="112"/>
                  </a:lnTo>
                  <a:lnTo>
                    <a:pt x="40" y="111"/>
                  </a:lnTo>
                  <a:lnTo>
                    <a:pt x="28" y="109"/>
                  </a:lnTo>
                  <a:lnTo>
                    <a:pt x="17" y="107"/>
                  </a:lnTo>
                  <a:lnTo>
                    <a:pt x="13" y="106"/>
                  </a:lnTo>
                  <a:lnTo>
                    <a:pt x="10" y="102"/>
                  </a:lnTo>
                  <a:lnTo>
                    <a:pt x="10" y="102"/>
                  </a:lnTo>
                  <a:lnTo>
                    <a:pt x="6" y="99"/>
                  </a:lnTo>
                  <a:lnTo>
                    <a:pt x="4" y="95"/>
                  </a:lnTo>
                  <a:lnTo>
                    <a:pt x="2" y="90"/>
                  </a:lnTo>
                  <a:lnTo>
                    <a:pt x="1" y="85"/>
                  </a:lnTo>
                  <a:lnTo>
                    <a:pt x="0" y="75"/>
                  </a:lnTo>
                  <a:lnTo>
                    <a:pt x="1" y="64"/>
                  </a:lnTo>
                  <a:lnTo>
                    <a:pt x="4" y="40"/>
                  </a:lnTo>
                  <a:lnTo>
                    <a:pt x="6" y="28"/>
                  </a:lnTo>
                  <a:lnTo>
                    <a:pt x="6" y="16"/>
                  </a:lnTo>
                  <a:lnTo>
                    <a:pt x="6" y="16"/>
                  </a:lnTo>
                  <a:lnTo>
                    <a:pt x="12" y="11"/>
                  </a:lnTo>
                  <a:lnTo>
                    <a:pt x="16" y="8"/>
                  </a:lnTo>
                  <a:lnTo>
                    <a:pt x="21" y="5"/>
                  </a:lnTo>
                  <a:lnTo>
                    <a:pt x="28" y="3"/>
                  </a:lnTo>
                  <a:lnTo>
                    <a:pt x="40" y="1"/>
                  </a:lnTo>
                  <a:lnTo>
                    <a:pt x="52" y="0"/>
                  </a:lnTo>
                  <a:lnTo>
                    <a:pt x="65" y="0"/>
                  </a:lnTo>
                  <a:lnTo>
                    <a:pt x="79" y="1"/>
                  </a:lnTo>
                  <a:lnTo>
                    <a:pt x="108" y="3"/>
                  </a:lnTo>
                  <a:lnTo>
                    <a:pt x="108" y="3"/>
                  </a:lnTo>
                  <a:lnTo>
                    <a:pt x="116" y="3"/>
                  </a:lnTo>
                  <a:lnTo>
                    <a:pt x="122" y="5"/>
                  </a:lnTo>
                  <a:lnTo>
                    <a:pt x="127" y="6"/>
                  </a:lnTo>
                  <a:lnTo>
                    <a:pt x="133" y="9"/>
                  </a:lnTo>
                  <a:lnTo>
                    <a:pt x="138" y="13"/>
                  </a:lnTo>
                  <a:lnTo>
                    <a:pt x="142" y="17"/>
                  </a:lnTo>
                  <a:lnTo>
                    <a:pt x="147" y="21"/>
                  </a:lnTo>
                  <a:lnTo>
                    <a:pt x="150" y="26"/>
                  </a:lnTo>
                  <a:lnTo>
                    <a:pt x="150" y="26"/>
                  </a:lnTo>
                  <a:close/>
                  <a:moveTo>
                    <a:pt x="23" y="19"/>
                  </a:moveTo>
                  <a:lnTo>
                    <a:pt x="23" y="19"/>
                  </a:lnTo>
                  <a:lnTo>
                    <a:pt x="21" y="28"/>
                  </a:lnTo>
                  <a:lnTo>
                    <a:pt x="19" y="37"/>
                  </a:lnTo>
                  <a:lnTo>
                    <a:pt x="14" y="54"/>
                  </a:lnTo>
                  <a:lnTo>
                    <a:pt x="12" y="64"/>
                  </a:lnTo>
                  <a:lnTo>
                    <a:pt x="12" y="72"/>
                  </a:lnTo>
                  <a:lnTo>
                    <a:pt x="13" y="80"/>
                  </a:lnTo>
                  <a:lnTo>
                    <a:pt x="15" y="84"/>
                  </a:lnTo>
                  <a:lnTo>
                    <a:pt x="17" y="87"/>
                  </a:lnTo>
                  <a:lnTo>
                    <a:pt x="17" y="87"/>
                  </a:lnTo>
                  <a:lnTo>
                    <a:pt x="19" y="91"/>
                  </a:lnTo>
                  <a:lnTo>
                    <a:pt x="23" y="93"/>
                  </a:lnTo>
                  <a:lnTo>
                    <a:pt x="32" y="95"/>
                  </a:lnTo>
                  <a:lnTo>
                    <a:pt x="52" y="97"/>
                  </a:lnTo>
                  <a:lnTo>
                    <a:pt x="52" y="97"/>
                  </a:lnTo>
                  <a:lnTo>
                    <a:pt x="70" y="99"/>
                  </a:lnTo>
                  <a:lnTo>
                    <a:pt x="87" y="102"/>
                  </a:lnTo>
                  <a:lnTo>
                    <a:pt x="102" y="106"/>
                  </a:lnTo>
                  <a:lnTo>
                    <a:pt x="114" y="106"/>
                  </a:lnTo>
                  <a:lnTo>
                    <a:pt x="114" y="106"/>
                  </a:lnTo>
                  <a:lnTo>
                    <a:pt x="119" y="105"/>
                  </a:lnTo>
                  <a:lnTo>
                    <a:pt x="122" y="102"/>
                  </a:lnTo>
                  <a:lnTo>
                    <a:pt x="125" y="99"/>
                  </a:lnTo>
                  <a:lnTo>
                    <a:pt x="127" y="95"/>
                  </a:lnTo>
                  <a:lnTo>
                    <a:pt x="132" y="83"/>
                  </a:lnTo>
                  <a:lnTo>
                    <a:pt x="135" y="70"/>
                  </a:lnTo>
                  <a:lnTo>
                    <a:pt x="136" y="56"/>
                  </a:lnTo>
                  <a:lnTo>
                    <a:pt x="135" y="44"/>
                  </a:lnTo>
                  <a:lnTo>
                    <a:pt x="134" y="32"/>
                  </a:lnTo>
                  <a:lnTo>
                    <a:pt x="131" y="23"/>
                  </a:lnTo>
                  <a:lnTo>
                    <a:pt x="131" y="23"/>
                  </a:lnTo>
                  <a:lnTo>
                    <a:pt x="106" y="18"/>
                  </a:lnTo>
                  <a:lnTo>
                    <a:pt x="92" y="16"/>
                  </a:lnTo>
                  <a:lnTo>
                    <a:pt x="77" y="14"/>
                  </a:lnTo>
                  <a:lnTo>
                    <a:pt x="63" y="14"/>
                  </a:lnTo>
                  <a:lnTo>
                    <a:pt x="48" y="14"/>
                  </a:lnTo>
                  <a:lnTo>
                    <a:pt x="35" y="16"/>
                  </a:lnTo>
                  <a:lnTo>
                    <a:pt x="23" y="19"/>
                  </a:lnTo>
                  <a:lnTo>
                    <a:pt x="23" y="19"/>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1" name="Freeform 184"/>
            <p:cNvSpPr>
              <a:spLocks noEditPoints="1"/>
            </p:cNvSpPr>
            <p:nvPr/>
          </p:nvSpPr>
          <p:spPr bwMode="auto">
            <a:xfrm>
              <a:off x="5907088" y="1647825"/>
              <a:ext cx="74613" cy="63500"/>
            </a:xfrm>
            <a:custGeom>
              <a:avLst/>
              <a:gdLst/>
              <a:ahLst/>
              <a:cxnLst>
                <a:cxn ang="0">
                  <a:pos x="139" y="19"/>
                </a:cxn>
                <a:cxn ang="0">
                  <a:pos x="136" y="41"/>
                </a:cxn>
                <a:cxn ang="0">
                  <a:pos x="134" y="84"/>
                </a:cxn>
                <a:cxn ang="0">
                  <a:pos x="130" y="108"/>
                </a:cxn>
                <a:cxn ang="0">
                  <a:pos x="129" y="110"/>
                </a:cxn>
                <a:cxn ang="0">
                  <a:pos x="122" y="114"/>
                </a:cxn>
                <a:cxn ang="0">
                  <a:pos x="116" y="116"/>
                </a:cxn>
                <a:cxn ang="0">
                  <a:pos x="114" y="119"/>
                </a:cxn>
                <a:cxn ang="0">
                  <a:pos x="85" y="116"/>
                </a:cxn>
                <a:cxn ang="0">
                  <a:pos x="6" y="101"/>
                </a:cxn>
                <a:cxn ang="0">
                  <a:pos x="2" y="92"/>
                </a:cxn>
                <a:cxn ang="0">
                  <a:pos x="0" y="71"/>
                </a:cxn>
                <a:cxn ang="0">
                  <a:pos x="6" y="38"/>
                </a:cxn>
                <a:cxn ang="0">
                  <a:pos x="8" y="15"/>
                </a:cxn>
                <a:cxn ang="0">
                  <a:pos x="15" y="7"/>
                </a:cxn>
                <a:cxn ang="0">
                  <a:pos x="24" y="0"/>
                </a:cxn>
                <a:cxn ang="0">
                  <a:pos x="40" y="4"/>
                </a:cxn>
                <a:cxn ang="0">
                  <a:pos x="87" y="7"/>
                </a:cxn>
                <a:cxn ang="0">
                  <a:pos x="116" y="9"/>
                </a:cxn>
                <a:cxn ang="0">
                  <a:pos x="134" y="16"/>
                </a:cxn>
                <a:cxn ang="0">
                  <a:pos x="139" y="19"/>
                </a:cxn>
                <a:cxn ang="0">
                  <a:pos x="28" y="18"/>
                </a:cxn>
                <a:cxn ang="0">
                  <a:pos x="19" y="33"/>
                </a:cxn>
                <a:cxn ang="0">
                  <a:pos x="15" y="50"/>
                </a:cxn>
                <a:cxn ang="0">
                  <a:pos x="13" y="86"/>
                </a:cxn>
                <a:cxn ang="0">
                  <a:pos x="38" y="94"/>
                </a:cxn>
                <a:cxn ang="0">
                  <a:pos x="65" y="100"/>
                </a:cxn>
                <a:cxn ang="0">
                  <a:pos x="93" y="104"/>
                </a:cxn>
                <a:cxn ang="0">
                  <a:pos x="112" y="100"/>
                </a:cxn>
                <a:cxn ang="0">
                  <a:pos x="117" y="99"/>
                </a:cxn>
                <a:cxn ang="0">
                  <a:pos x="123" y="62"/>
                </a:cxn>
                <a:cxn ang="0">
                  <a:pos x="124" y="43"/>
                </a:cxn>
                <a:cxn ang="0">
                  <a:pos x="121" y="24"/>
                </a:cxn>
                <a:cxn ang="0">
                  <a:pos x="109" y="24"/>
                </a:cxn>
                <a:cxn ang="0">
                  <a:pos x="75" y="20"/>
                </a:cxn>
                <a:cxn ang="0">
                  <a:pos x="41" y="18"/>
                </a:cxn>
                <a:cxn ang="0">
                  <a:pos x="28" y="18"/>
                </a:cxn>
              </a:cxnLst>
              <a:rect l="0" t="0" r="r" b="b"/>
              <a:pathLst>
                <a:path w="139" h="119">
                  <a:moveTo>
                    <a:pt x="139" y="19"/>
                  </a:moveTo>
                  <a:lnTo>
                    <a:pt x="139" y="19"/>
                  </a:lnTo>
                  <a:lnTo>
                    <a:pt x="137" y="31"/>
                  </a:lnTo>
                  <a:lnTo>
                    <a:pt x="136" y="41"/>
                  </a:lnTo>
                  <a:lnTo>
                    <a:pt x="135" y="63"/>
                  </a:lnTo>
                  <a:lnTo>
                    <a:pt x="134" y="84"/>
                  </a:lnTo>
                  <a:lnTo>
                    <a:pt x="132" y="96"/>
                  </a:lnTo>
                  <a:lnTo>
                    <a:pt x="130" y="108"/>
                  </a:lnTo>
                  <a:lnTo>
                    <a:pt x="130" y="108"/>
                  </a:lnTo>
                  <a:lnTo>
                    <a:pt x="129" y="110"/>
                  </a:lnTo>
                  <a:lnTo>
                    <a:pt x="128" y="112"/>
                  </a:lnTo>
                  <a:lnTo>
                    <a:pt x="122" y="114"/>
                  </a:lnTo>
                  <a:lnTo>
                    <a:pt x="118" y="115"/>
                  </a:lnTo>
                  <a:lnTo>
                    <a:pt x="116" y="116"/>
                  </a:lnTo>
                  <a:lnTo>
                    <a:pt x="114" y="119"/>
                  </a:lnTo>
                  <a:lnTo>
                    <a:pt x="114" y="119"/>
                  </a:lnTo>
                  <a:lnTo>
                    <a:pt x="99" y="118"/>
                  </a:lnTo>
                  <a:lnTo>
                    <a:pt x="85" y="116"/>
                  </a:lnTo>
                  <a:lnTo>
                    <a:pt x="59" y="113"/>
                  </a:lnTo>
                  <a:lnTo>
                    <a:pt x="6" y="101"/>
                  </a:lnTo>
                  <a:lnTo>
                    <a:pt x="6" y="101"/>
                  </a:lnTo>
                  <a:lnTo>
                    <a:pt x="2" y="92"/>
                  </a:lnTo>
                  <a:lnTo>
                    <a:pt x="0" y="82"/>
                  </a:lnTo>
                  <a:lnTo>
                    <a:pt x="0" y="71"/>
                  </a:lnTo>
                  <a:lnTo>
                    <a:pt x="1" y="61"/>
                  </a:lnTo>
                  <a:lnTo>
                    <a:pt x="6" y="38"/>
                  </a:lnTo>
                  <a:lnTo>
                    <a:pt x="7" y="26"/>
                  </a:lnTo>
                  <a:lnTo>
                    <a:pt x="8" y="15"/>
                  </a:lnTo>
                  <a:lnTo>
                    <a:pt x="8" y="15"/>
                  </a:lnTo>
                  <a:lnTo>
                    <a:pt x="15" y="7"/>
                  </a:lnTo>
                  <a:lnTo>
                    <a:pt x="19" y="3"/>
                  </a:lnTo>
                  <a:lnTo>
                    <a:pt x="24" y="0"/>
                  </a:lnTo>
                  <a:lnTo>
                    <a:pt x="24" y="0"/>
                  </a:lnTo>
                  <a:lnTo>
                    <a:pt x="40" y="4"/>
                  </a:lnTo>
                  <a:lnTo>
                    <a:pt x="55" y="5"/>
                  </a:lnTo>
                  <a:lnTo>
                    <a:pt x="87" y="7"/>
                  </a:lnTo>
                  <a:lnTo>
                    <a:pt x="102" y="8"/>
                  </a:lnTo>
                  <a:lnTo>
                    <a:pt x="116" y="9"/>
                  </a:lnTo>
                  <a:lnTo>
                    <a:pt x="129" y="14"/>
                  </a:lnTo>
                  <a:lnTo>
                    <a:pt x="134" y="16"/>
                  </a:lnTo>
                  <a:lnTo>
                    <a:pt x="139" y="19"/>
                  </a:lnTo>
                  <a:lnTo>
                    <a:pt x="139" y="19"/>
                  </a:lnTo>
                  <a:close/>
                  <a:moveTo>
                    <a:pt x="28" y="18"/>
                  </a:moveTo>
                  <a:lnTo>
                    <a:pt x="28" y="18"/>
                  </a:lnTo>
                  <a:lnTo>
                    <a:pt x="23" y="25"/>
                  </a:lnTo>
                  <a:lnTo>
                    <a:pt x="19" y="33"/>
                  </a:lnTo>
                  <a:lnTo>
                    <a:pt x="17" y="41"/>
                  </a:lnTo>
                  <a:lnTo>
                    <a:pt x="15" y="50"/>
                  </a:lnTo>
                  <a:lnTo>
                    <a:pt x="14" y="69"/>
                  </a:lnTo>
                  <a:lnTo>
                    <a:pt x="13" y="86"/>
                  </a:lnTo>
                  <a:lnTo>
                    <a:pt x="13" y="86"/>
                  </a:lnTo>
                  <a:lnTo>
                    <a:pt x="38" y="94"/>
                  </a:lnTo>
                  <a:lnTo>
                    <a:pt x="52" y="97"/>
                  </a:lnTo>
                  <a:lnTo>
                    <a:pt x="65" y="100"/>
                  </a:lnTo>
                  <a:lnTo>
                    <a:pt x="79" y="103"/>
                  </a:lnTo>
                  <a:lnTo>
                    <a:pt x="93" y="104"/>
                  </a:lnTo>
                  <a:lnTo>
                    <a:pt x="106" y="103"/>
                  </a:lnTo>
                  <a:lnTo>
                    <a:pt x="112" y="100"/>
                  </a:lnTo>
                  <a:lnTo>
                    <a:pt x="117" y="99"/>
                  </a:lnTo>
                  <a:lnTo>
                    <a:pt x="117" y="99"/>
                  </a:lnTo>
                  <a:lnTo>
                    <a:pt x="121" y="81"/>
                  </a:lnTo>
                  <a:lnTo>
                    <a:pt x="123" y="62"/>
                  </a:lnTo>
                  <a:lnTo>
                    <a:pt x="124" y="52"/>
                  </a:lnTo>
                  <a:lnTo>
                    <a:pt x="124" y="43"/>
                  </a:lnTo>
                  <a:lnTo>
                    <a:pt x="123" y="33"/>
                  </a:lnTo>
                  <a:lnTo>
                    <a:pt x="121" y="24"/>
                  </a:lnTo>
                  <a:lnTo>
                    <a:pt x="121" y="24"/>
                  </a:lnTo>
                  <a:lnTo>
                    <a:pt x="109" y="24"/>
                  </a:lnTo>
                  <a:lnTo>
                    <a:pt x="98" y="23"/>
                  </a:lnTo>
                  <a:lnTo>
                    <a:pt x="75" y="20"/>
                  </a:lnTo>
                  <a:lnTo>
                    <a:pt x="53" y="18"/>
                  </a:lnTo>
                  <a:lnTo>
                    <a:pt x="41" y="18"/>
                  </a:lnTo>
                  <a:lnTo>
                    <a:pt x="28" y="18"/>
                  </a:lnTo>
                  <a:lnTo>
                    <a:pt x="28" y="1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2" name="Freeform 185"/>
            <p:cNvSpPr/>
            <p:nvPr/>
          </p:nvSpPr>
          <p:spPr bwMode="auto">
            <a:xfrm>
              <a:off x="5848351" y="1652588"/>
              <a:ext cx="26988" cy="34925"/>
            </a:xfrm>
            <a:custGeom>
              <a:avLst/>
              <a:gdLst/>
              <a:ahLst/>
              <a:cxnLst>
                <a:cxn ang="0">
                  <a:pos x="22" y="51"/>
                </a:cxn>
                <a:cxn ang="0">
                  <a:pos x="38" y="54"/>
                </a:cxn>
                <a:cxn ang="0">
                  <a:pos x="45" y="59"/>
                </a:cxn>
                <a:cxn ang="0">
                  <a:pos x="48" y="67"/>
                </a:cxn>
                <a:cxn ang="0">
                  <a:pos x="42" y="65"/>
                </a:cxn>
                <a:cxn ang="0">
                  <a:pos x="22" y="65"/>
                </a:cxn>
                <a:cxn ang="0">
                  <a:pos x="9" y="63"/>
                </a:cxn>
                <a:cxn ang="0">
                  <a:pos x="0" y="58"/>
                </a:cxn>
                <a:cxn ang="0">
                  <a:pos x="2" y="52"/>
                </a:cxn>
                <a:cxn ang="0">
                  <a:pos x="9" y="42"/>
                </a:cxn>
                <a:cxn ang="0">
                  <a:pos x="27" y="35"/>
                </a:cxn>
                <a:cxn ang="0">
                  <a:pos x="37" y="29"/>
                </a:cxn>
                <a:cxn ang="0">
                  <a:pos x="37" y="24"/>
                </a:cxn>
                <a:cxn ang="0">
                  <a:pos x="32" y="16"/>
                </a:cxn>
                <a:cxn ang="0">
                  <a:pos x="23" y="16"/>
                </a:cxn>
                <a:cxn ang="0">
                  <a:pos x="16" y="22"/>
                </a:cxn>
                <a:cxn ang="0">
                  <a:pos x="14" y="26"/>
                </a:cxn>
                <a:cxn ang="0">
                  <a:pos x="7" y="24"/>
                </a:cxn>
                <a:cxn ang="0">
                  <a:pos x="5" y="20"/>
                </a:cxn>
                <a:cxn ang="0">
                  <a:pos x="7" y="9"/>
                </a:cxn>
                <a:cxn ang="0">
                  <a:pos x="11" y="5"/>
                </a:cxn>
                <a:cxn ang="0">
                  <a:pos x="18" y="1"/>
                </a:cxn>
                <a:cxn ang="0">
                  <a:pos x="27" y="1"/>
                </a:cxn>
                <a:cxn ang="0">
                  <a:pos x="35" y="5"/>
                </a:cxn>
                <a:cxn ang="0">
                  <a:pos x="43" y="10"/>
                </a:cxn>
                <a:cxn ang="0">
                  <a:pos x="48" y="17"/>
                </a:cxn>
                <a:cxn ang="0">
                  <a:pos x="50" y="27"/>
                </a:cxn>
                <a:cxn ang="0">
                  <a:pos x="48" y="38"/>
                </a:cxn>
                <a:cxn ang="0">
                  <a:pos x="45" y="43"/>
                </a:cxn>
                <a:cxn ang="0">
                  <a:pos x="39" y="45"/>
                </a:cxn>
                <a:cxn ang="0">
                  <a:pos x="27" y="47"/>
                </a:cxn>
                <a:cxn ang="0">
                  <a:pos x="22" y="51"/>
                </a:cxn>
              </a:cxnLst>
              <a:rect l="0" t="0" r="r" b="b"/>
              <a:pathLst>
                <a:path w="50" h="67">
                  <a:moveTo>
                    <a:pt x="22" y="51"/>
                  </a:moveTo>
                  <a:lnTo>
                    <a:pt x="22" y="51"/>
                  </a:lnTo>
                  <a:lnTo>
                    <a:pt x="30" y="52"/>
                  </a:lnTo>
                  <a:lnTo>
                    <a:pt x="38" y="54"/>
                  </a:lnTo>
                  <a:lnTo>
                    <a:pt x="42" y="56"/>
                  </a:lnTo>
                  <a:lnTo>
                    <a:pt x="45" y="59"/>
                  </a:lnTo>
                  <a:lnTo>
                    <a:pt x="47" y="62"/>
                  </a:lnTo>
                  <a:lnTo>
                    <a:pt x="48" y="67"/>
                  </a:lnTo>
                  <a:lnTo>
                    <a:pt x="48" y="67"/>
                  </a:lnTo>
                  <a:lnTo>
                    <a:pt x="42" y="65"/>
                  </a:lnTo>
                  <a:lnTo>
                    <a:pt x="35" y="65"/>
                  </a:lnTo>
                  <a:lnTo>
                    <a:pt x="22" y="65"/>
                  </a:lnTo>
                  <a:lnTo>
                    <a:pt x="16" y="63"/>
                  </a:lnTo>
                  <a:lnTo>
                    <a:pt x="9" y="63"/>
                  </a:lnTo>
                  <a:lnTo>
                    <a:pt x="4" y="61"/>
                  </a:lnTo>
                  <a:lnTo>
                    <a:pt x="0" y="58"/>
                  </a:lnTo>
                  <a:lnTo>
                    <a:pt x="0" y="58"/>
                  </a:lnTo>
                  <a:lnTo>
                    <a:pt x="2" y="52"/>
                  </a:lnTo>
                  <a:lnTo>
                    <a:pt x="5" y="46"/>
                  </a:lnTo>
                  <a:lnTo>
                    <a:pt x="9" y="42"/>
                  </a:lnTo>
                  <a:lnTo>
                    <a:pt x="15" y="40"/>
                  </a:lnTo>
                  <a:lnTo>
                    <a:pt x="27" y="35"/>
                  </a:lnTo>
                  <a:lnTo>
                    <a:pt x="32" y="32"/>
                  </a:lnTo>
                  <a:lnTo>
                    <a:pt x="37" y="29"/>
                  </a:lnTo>
                  <a:lnTo>
                    <a:pt x="37" y="29"/>
                  </a:lnTo>
                  <a:lnTo>
                    <a:pt x="37" y="24"/>
                  </a:lnTo>
                  <a:lnTo>
                    <a:pt x="35" y="20"/>
                  </a:lnTo>
                  <a:lnTo>
                    <a:pt x="32" y="16"/>
                  </a:lnTo>
                  <a:lnTo>
                    <a:pt x="28" y="15"/>
                  </a:lnTo>
                  <a:lnTo>
                    <a:pt x="23" y="16"/>
                  </a:lnTo>
                  <a:lnTo>
                    <a:pt x="19" y="17"/>
                  </a:lnTo>
                  <a:lnTo>
                    <a:pt x="16" y="22"/>
                  </a:lnTo>
                  <a:lnTo>
                    <a:pt x="14" y="26"/>
                  </a:lnTo>
                  <a:lnTo>
                    <a:pt x="14" y="26"/>
                  </a:lnTo>
                  <a:lnTo>
                    <a:pt x="9" y="26"/>
                  </a:lnTo>
                  <a:lnTo>
                    <a:pt x="7" y="24"/>
                  </a:lnTo>
                  <a:lnTo>
                    <a:pt x="5" y="22"/>
                  </a:lnTo>
                  <a:lnTo>
                    <a:pt x="5" y="20"/>
                  </a:lnTo>
                  <a:lnTo>
                    <a:pt x="5" y="13"/>
                  </a:lnTo>
                  <a:lnTo>
                    <a:pt x="7" y="9"/>
                  </a:lnTo>
                  <a:lnTo>
                    <a:pt x="7" y="9"/>
                  </a:lnTo>
                  <a:lnTo>
                    <a:pt x="11" y="5"/>
                  </a:lnTo>
                  <a:lnTo>
                    <a:pt x="14" y="2"/>
                  </a:lnTo>
                  <a:lnTo>
                    <a:pt x="18" y="1"/>
                  </a:lnTo>
                  <a:lnTo>
                    <a:pt x="22" y="0"/>
                  </a:lnTo>
                  <a:lnTo>
                    <a:pt x="27" y="1"/>
                  </a:lnTo>
                  <a:lnTo>
                    <a:pt x="31" y="2"/>
                  </a:lnTo>
                  <a:lnTo>
                    <a:pt x="35" y="5"/>
                  </a:lnTo>
                  <a:lnTo>
                    <a:pt x="39" y="7"/>
                  </a:lnTo>
                  <a:lnTo>
                    <a:pt x="43" y="10"/>
                  </a:lnTo>
                  <a:lnTo>
                    <a:pt x="46" y="13"/>
                  </a:lnTo>
                  <a:lnTo>
                    <a:pt x="48" y="17"/>
                  </a:lnTo>
                  <a:lnTo>
                    <a:pt x="50" y="23"/>
                  </a:lnTo>
                  <a:lnTo>
                    <a:pt x="50" y="27"/>
                  </a:lnTo>
                  <a:lnTo>
                    <a:pt x="50" y="32"/>
                  </a:lnTo>
                  <a:lnTo>
                    <a:pt x="48" y="38"/>
                  </a:lnTo>
                  <a:lnTo>
                    <a:pt x="45" y="43"/>
                  </a:lnTo>
                  <a:lnTo>
                    <a:pt x="45" y="43"/>
                  </a:lnTo>
                  <a:lnTo>
                    <a:pt x="43" y="44"/>
                  </a:lnTo>
                  <a:lnTo>
                    <a:pt x="39" y="45"/>
                  </a:lnTo>
                  <a:lnTo>
                    <a:pt x="33" y="46"/>
                  </a:lnTo>
                  <a:lnTo>
                    <a:pt x="27" y="47"/>
                  </a:lnTo>
                  <a:lnTo>
                    <a:pt x="23" y="48"/>
                  </a:lnTo>
                  <a:lnTo>
                    <a:pt x="22" y="51"/>
                  </a:lnTo>
                  <a:lnTo>
                    <a:pt x="22" y="5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3" name="Freeform 186"/>
            <p:cNvSpPr/>
            <p:nvPr/>
          </p:nvSpPr>
          <p:spPr bwMode="auto">
            <a:xfrm>
              <a:off x="5927726" y="1660525"/>
              <a:ext cx="25400" cy="36513"/>
            </a:xfrm>
            <a:custGeom>
              <a:avLst/>
              <a:gdLst/>
              <a:ahLst/>
              <a:cxnLst>
                <a:cxn ang="0">
                  <a:pos x="40" y="1"/>
                </a:cxn>
                <a:cxn ang="0">
                  <a:pos x="43" y="17"/>
                </a:cxn>
                <a:cxn ang="0">
                  <a:pos x="41" y="25"/>
                </a:cxn>
                <a:cxn ang="0">
                  <a:pos x="37" y="30"/>
                </a:cxn>
                <a:cxn ang="0">
                  <a:pos x="43" y="36"/>
                </a:cxn>
                <a:cxn ang="0">
                  <a:pos x="47" y="45"/>
                </a:cxn>
                <a:cxn ang="0">
                  <a:pos x="46" y="55"/>
                </a:cxn>
                <a:cxn ang="0">
                  <a:pos x="39" y="61"/>
                </a:cxn>
                <a:cxn ang="0">
                  <a:pos x="30" y="66"/>
                </a:cxn>
                <a:cxn ang="0">
                  <a:pos x="19" y="66"/>
                </a:cxn>
                <a:cxn ang="0">
                  <a:pos x="9" y="62"/>
                </a:cxn>
                <a:cxn ang="0">
                  <a:pos x="2" y="53"/>
                </a:cxn>
                <a:cxn ang="0">
                  <a:pos x="0" y="46"/>
                </a:cxn>
                <a:cxn ang="0">
                  <a:pos x="7" y="47"/>
                </a:cxn>
                <a:cxn ang="0">
                  <a:pos x="21" y="54"/>
                </a:cxn>
                <a:cxn ang="0">
                  <a:pos x="30" y="53"/>
                </a:cxn>
                <a:cxn ang="0">
                  <a:pos x="33" y="47"/>
                </a:cxn>
                <a:cxn ang="0">
                  <a:pos x="32" y="44"/>
                </a:cxn>
                <a:cxn ang="0">
                  <a:pos x="26" y="41"/>
                </a:cxn>
                <a:cxn ang="0">
                  <a:pos x="16" y="38"/>
                </a:cxn>
                <a:cxn ang="0">
                  <a:pos x="8" y="35"/>
                </a:cxn>
                <a:cxn ang="0">
                  <a:pos x="8" y="28"/>
                </a:cxn>
                <a:cxn ang="0">
                  <a:pos x="13" y="23"/>
                </a:cxn>
                <a:cxn ang="0">
                  <a:pos x="21" y="21"/>
                </a:cxn>
                <a:cxn ang="0">
                  <a:pos x="25" y="16"/>
                </a:cxn>
                <a:cxn ang="0">
                  <a:pos x="21" y="16"/>
                </a:cxn>
                <a:cxn ang="0">
                  <a:pos x="13" y="17"/>
                </a:cxn>
                <a:cxn ang="0">
                  <a:pos x="7" y="17"/>
                </a:cxn>
                <a:cxn ang="0">
                  <a:pos x="5" y="11"/>
                </a:cxn>
                <a:cxn ang="0">
                  <a:pos x="7" y="6"/>
                </a:cxn>
                <a:cxn ang="0">
                  <a:pos x="10" y="2"/>
                </a:cxn>
                <a:cxn ang="0">
                  <a:pos x="21" y="0"/>
                </a:cxn>
                <a:cxn ang="0">
                  <a:pos x="40" y="1"/>
                </a:cxn>
              </a:cxnLst>
              <a:rect l="0" t="0" r="r" b="b"/>
              <a:pathLst>
                <a:path w="47" h="67">
                  <a:moveTo>
                    <a:pt x="40" y="1"/>
                  </a:moveTo>
                  <a:lnTo>
                    <a:pt x="40" y="1"/>
                  </a:lnTo>
                  <a:lnTo>
                    <a:pt x="43" y="9"/>
                  </a:lnTo>
                  <a:lnTo>
                    <a:pt x="43" y="17"/>
                  </a:lnTo>
                  <a:lnTo>
                    <a:pt x="43" y="21"/>
                  </a:lnTo>
                  <a:lnTo>
                    <a:pt x="41" y="25"/>
                  </a:lnTo>
                  <a:lnTo>
                    <a:pt x="39" y="27"/>
                  </a:lnTo>
                  <a:lnTo>
                    <a:pt x="37" y="30"/>
                  </a:lnTo>
                  <a:lnTo>
                    <a:pt x="37" y="30"/>
                  </a:lnTo>
                  <a:lnTo>
                    <a:pt x="43" y="36"/>
                  </a:lnTo>
                  <a:lnTo>
                    <a:pt x="46" y="41"/>
                  </a:lnTo>
                  <a:lnTo>
                    <a:pt x="47" y="45"/>
                  </a:lnTo>
                  <a:lnTo>
                    <a:pt x="47" y="51"/>
                  </a:lnTo>
                  <a:lnTo>
                    <a:pt x="46" y="55"/>
                  </a:lnTo>
                  <a:lnTo>
                    <a:pt x="43" y="58"/>
                  </a:lnTo>
                  <a:lnTo>
                    <a:pt x="39" y="61"/>
                  </a:lnTo>
                  <a:lnTo>
                    <a:pt x="35" y="64"/>
                  </a:lnTo>
                  <a:lnTo>
                    <a:pt x="30" y="66"/>
                  </a:lnTo>
                  <a:lnTo>
                    <a:pt x="24" y="67"/>
                  </a:lnTo>
                  <a:lnTo>
                    <a:pt x="19" y="66"/>
                  </a:lnTo>
                  <a:lnTo>
                    <a:pt x="15" y="65"/>
                  </a:lnTo>
                  <a:lnTo>
                    <a:pt x="9" y="62"/>
                  </a:lnTo>
                  <a:lnTo>
                    <a:pt x="5" y="58"/>
                  </a:lnTo>
                  <a:lnTo>
                    <a:pt x="2" y="53"/>
                  </a:lnTo>
                  <a:lnTo>
                    <a:pt x="0" y="46"/>
                  </a:lnTo>
                  <a:lnTo>
                    <a:pt x="0" y="46"/>
                  </a:lnTo>
                  <a:lnTo>
                    <a:pt x="3" y="46"/>
                  </a:lnTo>
                  <a:lnTo>
                    <a:pt x="7" y="47"/>
                  </a:lnTo>
                  <a:lnTo>
                    <a:pt x="16" y="53"/>
                  </a:lnTo>
                  <a:lnTo>
                    <a:pt x="21" y="54"/>
                  </a:lnTo>
                  <a:lnTo>
                    <a:pt x="25" y="54"/>
                  </a:lnTo>
                  <a:lnTo>
                    <a:pt x="30" y="53"/>
                  </a:lnTo>
                  <a:lnTo>
                    <a:pt x="31" y="51"/>
                  </a:lnTo>
                  <a:lnTo>
                    <a:pt x="33" y="47"/>
                  </a:lnTo>
                  <a:lnTo>
                    <a:pt x="33" y="47"/>
                  </a:lnTo>
                  <a:lnTo>
                    <a:pt x="32" y="44"/>
                  </a:lnTo>
                  <a:lnTo>
                    <a:pt x="30" y="42"/>
                  </a:lnTo>
                  <a:lnTo>
                    <a:pt x="26" y="41"/>
                  </a:lnTo>
                  <a:lnTo>
                    <a:pt x="23" y="40"/>
                  </a:lnTo>
                  <a:lnTo>
                    <a:pt x="16" y="38"/>
                  </a:lnTo>
                  <a:lnTo>
                    <a:pt x="12" y="37"/>
                  </a:lnTo>
                  <a:lnTo>
                    <a:pt x="8" y="35"/>
                  </a:lnTo>
                  <a:lnTo>
                    <a:pt x="8" y="35"/>
                  </a:lnTo>
                  <a:lnTo>
                    <a:pt x="8" y="28"/>
                  </a:lnTo>
                  <a:lnTo>
                    <a:pt x="9" y="25"/>
                  </a:lnTo>
                  <a:lnTo>
                    <a:pt x="13" y="23"/>
                  </a:lnTo>
                  <a:lnTo>
                    <a:pt x="15" y="22"/>
                  </a:lnTo>
                  <a:lnTo>
                    <a:pt x="21" y="21"/>
                  </a:lnTo>
                  <a:lnTo>
                    <a:pt x="23" y="19"/>
                  </a:lnTo>
                  <a:lnTo>
                    <a:pt x="25" y="16"/>
                  </a:lnTo>
                  <a:lnTo>
                    <a:pt x="25" y="16"/>
                  </a:lnTo>
                  <a:lnTo>
                    <a:pt x="21" y="16"/>
                  </a:lnTo>
                  <a:lnTo>
                    <a:pt x="18" y="17"/>
                  </a:lnTo>
                  <a:lnTo>
                    <a:pt x="13" y="17"/>
                  </a:lnTo>
                  <a:lnTo>
                    <a:pt x="7" y="17"/>
                  </a:lnTo>
                  <a:lnTo>
                    <a:pt x="7" y="17"/>
                  </a:lnTo>
                  <a:lnTo>
                    <a:pt x="6" y="14"/>
                  </a:lnTo>
                  <a:lnTo>
                    <a:pt x="5" y="11"/>
                  </a:lnTo>
                  <a:lnTo>
                    <a:pt x="6" y="8"/>
                  </a:lnTo>
                  <a:lnTo>
                    <a:pt x="7" y="6"/>
                  </a:lnTo>
                  <a:lnTo>
                    <a:pt x="8" y="4"/>
                  </a:lnTo>
                  <a:lnTo>
                    <a:pt x="10" y="2"/>
                  </a:lnTo>
                  <a:lnTo>
                    <a:pt x="16" y="1"/>
                  </a:lnTo>
                  <a:lnTo>
                    <a:pt x="21" y="0"/>
                  </a:lnTo>
                  <a:lnTo>
                    <a:pt x="29" y="0"/>
                  </a:lnTo>
                  <a:lnTo>
                    <a:pt x="40" y="1"/>
                  </a:lnTo>
                  <a:lnTo>
                    <a:pt x="40"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4" name="Freeform 187"/>
            <p:cNvSpPr>
              <a:spLocks noEditPoints="1"/>
            </p:cNvSpPr>
            <p:nvPr/>
          </p:nvSpPr>
          <p:spPr bwMode="auto">
            <a:xfrm>
              <a:off x="6005513" y="1671638"/>
              <a:ext cx="22225" cy="19050"/>
            </a:xfrm>
            <a:custGeom>
              <a:avLst/>
              <a:gdLst/>
              <a:ahLst/>
              <a:cxnLst>
                <a:cxn ang="0">
                  <a:pos x="41" y="10"/>
                </a:cxn>
                <a:cxn ang="0">
                  <a:pos x="41" y="10"/>
                </a:cxn>
                <a:cxn ang="0">
                  <a:pos x="41" y="18"/>
                </a:cxn>
                <a:cxn ang="0">
                  <a:pos x="39" y="24"/>
                </a:cxn>
                <a:cxn ang="0">
                  <a:pos x="36" y="29"/>
                </a:cxn>
                <a:cxn ang="0">
                  <a:pos x="33" y="32"/>
                </a:cxn>
                <a:cxn ang="0">
                  <a:pos x="27" y="34"/>
                </a:cxn>
                <a:cxn ang="0">
                  <a:pos x="21" y="35"/>
                </a:cxn>
                <a:cxn ang="0">
                  <a:pos x="14" y="35"/>
                </a:cxn>
                <a:cxn ang="0">
                  <a:pos x="8" y="34"/>
                </a:cxn>
                <a:cxn ang="0">
                  <a:pos x="8" y="34"/>
                </a:cxn>
                <a:cxn ang="0">
                  <a:pos x="5" y="31"/>
                </a:cxn>
                <a:cxn ang="0">
                  <a:pos x="3" y="25"/>
                </a:cxn>
                <a:cxn ang="0">
                  <a:pos x="1" y="20"/>
                </a:cxn>
                <a:cxn ang="0">
                  <a:pos x="0" y="15"/>
                </a:cxn>
                <a:cxn ang="0">
                  <a:pos x="0" y="15"/>
                </a:cxn>
                <a:cxn ang="0">
                  <a:pos x="4" y="8"/>
                </a:cxn>
                <a:cxn ang="0">
                  <a:pos x="8" y="4"/>
                </a:cxn>
                <a:cxn ang="0">
                  <a:pos x="13" y="1"/>
                </a:cxn>
                <a:cxn ang="0">
                  <a:pos x="19" y="0"/>
                </a:cxn>
                <a:cxn ang="0">
                  <a:pos x="25" y="0"/>
                </a:cxn>
                <a:cxn ang="0">
                  <a:pos x="31" y="2"/>
                </a:cxn>
                <a:cxn ang="0">
                  <a:pos x="37" y="5"/>
                </a:cxn>
                <a:cxn ang="0">
                  <a:pos x="41" y="10"/>
                </a:cxn>
                <a:cxn ang="0">
                  <a:pos x="41" y="10"/>
                </a:cxn>
                <a:cxn ang="0">
                  <a:pos x="15" y="18"/>
                </a:cxn>
                <a:cxn ang="0">
                  <a:pos x="15" y="18"/>
                </a:cxn>
                <a:cxn ang="0">
                  <a:pos x="19" y="18"/>
                </a:cxn>
                <a:cxn ang="0">
                  <a:pos x="20" y="20"/>
                </a:cxn>
                <a:cxn ang="0">
                  <a:pos x="23" y="21"/>
                </a:cxn>
                <a:cxn ang="0">
                  <a:pos x="26" y="20"/>
                </a:cxn>
                <a:cxn ang="0">
                  <a:pos x="26" y="20"/>
                </a:cxn>
                <a:cxn ang="0">
                  <a:pos x="26" y="19"/>
                </a:cxn>
                <a:cxn ang="0">
                  <a:pos x="27" y="18"/>
                </a:cxn>
                <a:cxn ang="0">
                  <a:pos x="27" y="16"/>
                </a:cxn>
                <a:cxn ang="0">
                  <a:pos x="27" y="15"/>
                </a:cxn>
                <a:cxn ang="0">
                  <a:pos x="27" y="15"/>
                </a:cxn>
                <a:cxn ang="0">
                  <a:pos x="25" y="15"/>
                </a:cxn>
                <a:cxn ang="0">
                  <a:pos x="24" y="12"/>
                </a:cxn>
                <a:cxn ang="0">
                  <a:pos x="23" y="11"/>
                </a:cxn>
                <a:cxn ang="0">
                  <a:pos x="20" y="11"/>
                </a:cxn>
                <a:cxn ang="0">
                  <a:pos x="20" y="11"/>
                </a:cxn>
                <a:cxn ang="0">
                  <a:pos x="20" y="14"/>
                </a:cxn>
                <a:cxn ang="0">
                  <a:pos x="19" y="15"/>
                </a:cxn>
                <a:cxn ang="0">
                  <a:pos x="15" y="18"/>
                </a:cxn>
                <a:cxn ang="0">
                  <a:pos x="15" y="18"/>
                </a:cxn>
              </a:cxnLst>
              <a:rect l="0" t="0" r="r" b="b"/>
              <a:pathLst>
                <a:path w="41" h="35">
                  <a:moveTo>
                    <a:pt x="41" y="10"/>
                  </a:moveTo>
                  <a:lnTo>
                    <a:pt x="41" y="10"/>
                  </a:lnTo>
                  <a:lnTo>
                    <a:pt x="41" y="18"/>
                  </a:lnTo>
                  <a:lnTo>
                    <a:pt x="39" y="24"/>
                  </a:lnTo>
                  <a:lnTo>
                    <a:pt x="36" y="29"/>
                  </a:lnTo>
                  <a:lnTo>
                    <a:pt x="33" y="32"/>
                  </a:lnTo>
                  <a:lnTo>
                    <a:pt x="27" y="34"/>
                  </a:lnTo>
                  <a:lnTo>
                    <a:pt x="21" y="35"/>
                  </a:lnTo>
                  <a:lnTo>
                    <a:pt x="14" y="35"/>
                  </a:lnTo>
                  <a:lnTo>
                    <a:pt x="8" y="34"/>
                  </a:lnTo>
                  <a:lnTo>
                    <a:pt x="8" y="34"/>
                  </a:lnTo>
                  <a:lnTo>
                    <a:pt x="5" y="31"/>
                  </a:lnTo>
                  <a:lnTo>
                    <a:pt x="3" y="25"/>
                  </a:lnTo>
                  <a:lnTo>
                    <a:pt x="1" y="20"/>
                  </a:lnTo>
                  <a:lnTo>
                    <a:pt x="0" y="15"/>
                  </a:lnTo>
                  <a:lnTo>
                    <a:pt x="0" y="15"/>
                  </a:lnTo>
                  <a:lnTo>
                    <a:pt x="4" y="8"/>
                  </a:lnTo>
                  <a:lnTo>
                    <a:pt x="8" y="4"/>
                  </a:lnTo>
                  <a:lnTo>
                    <a:pt x="13" y="1"/>
                  </a:lnTo>
                  <a:lnTo>
                    <a:pt x="19" y="0"/>
                  </a:lnTo>
                  <a:lnTo>
                    <a:pt x="25" y="0"/>
                  </a:lnTo>
                  <a:lnTo>
                    <a:pt x="31" y="2"/>
                  </a:lnTo>
                  <a:lnTo>
                    <a:pt x="37" y="5"/>
                  </a:lnTo>
                  <a:lnTo>
                    <a:pt x="41" y="10"/>
                  </a:lnTo>
                  <a:lnTo>
                    <a:pt x="41" y="10"/>
                  </a:lnTo>
                  <a:close/>
                  <a:moveTo>
                    <a:pt x="15" y="18"/>
                  </a:moveTo>
                  <a:lnTo>
                    <a:pt x="15" y="18"/>
                  </a:lnTo>
                  <a:lnTo>
                    <a:pt x="19" y="18"/>
                  </a:lnTo>
                  <a:lnTo>
                    <a:pt x="20" y="20"/>
                  </a:lnTo>
                  <a:lnTo>
                    <a:pt x="23" y="21"/>
                  </a:lnTo>
                  <a:lnTo>
                    <a:pt x="26" y="20"/>
                  </a:lnTo>
                  <a:lnTo>
                    <a:pt x="26" y="20"/>
                  </a:lnTo>
                  <a:lnTo>
                    <a:pt x="26" y="19"/>
                  </a:lnTo>
                  <a:lnTo>
                    <a:pt x="27" y="18"/>
                  </a:lnTo>
                  <a:lnTo>
                    <a:pt x="27" y="16"/>
                  </a:lnTo>
                  <a:lnTo>
                    <a:pt x="27" y="15"/>
                  </a:lnTo>
                  <a:lnTo>
                    <a:pt x="27" y="15"/>
                  </a:lnTo>
                  <a:lnTo>
                    <a:pt x="25" y="15"/>
                  </a:lnTo>
                  <a:lnTo>
                    <a:pt x="24" y="12"/>
                  </a:lnTo>
                  <a:lnTo>
                    <a:pt x="23" y="11"/>
                  </a:lnTo>
                  <a:lnTo>
                    <a:pt x="20" y="11"/>
                  </a:lnTo>
                  <a:lnTo>
                    <a:pt x="20" y="11"/>
                  </a:lnTo>
                  <a:lnTo>
                    <a:pt x="20" y="14"/>
                  </a:lnTo>
                  <a:lnTo>
                    <a:pt x="19" y="15"/>
                  </a:lnTo>
                  <a:lnTo>
                    <a:pt x="15" y="18"/>
                  </a:lnTo>
                  <a:lnTo>
                    <a:pt x="15" y="1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5" name="Freeform 188"/>
            <p:cNvSpPr/>
            <p:nvPr/>
          </p:nvSpPr>
          <p:spPr bwMode="auto">
            <a:xfrm>
              <a:off x="6022976" y="1671638"/>
              <a:ext cx="23813" cy="26988"/>
            </a:xfrm>
            <a:custGeom>
              <a:avLst/>
              <a:gdLst/>
              <a:ahLst/>
              <a:cxnLst>
                <a:cxn ang="0">
                  <a:pos x="46" y="0"/>
                </a:cxn>
                <a:cxn ang="0">
                  <a:pos x="46" y="0"/>
                </a:cxn>
                <a:cxn ang="0">
                  <a:pos x="46" y="3"/>
                </a:cxn>
                <a:cxn ang="0">
                  <a:pos x="45" y="6"/>
                </a:cxn>
                <a:cxn ang="0">
                  <a:pos x="43" y="8"/>
                </a:cxn>
                <a:cxn ang="0">
                  <a:pos x="41" y="10"/>
                </a:cxn>
                <a:cxn ang="0">
                  <a:pos x="37" y="14"/>
                </a:cxn>
                <a:cxn ang="0">
                  <a:pos x="32" y="18"/>
                </a:cxn>
                <a:cxn ang="0">
                  <a:pos x="32" y="18"/>
                </a:cxn>
                <a:cxn ang="0">
                  <a:pos x="25" y="28"/>
                </a:cxn>
                <a:cxn ang="0">
                  <a:pos x="18" y="37"/>
                </a:cxn>
                <a:cxn ang="0">
                  <a:pos x="15" y="41"/>
                </a:cxn>
                <a:cxn ang="0">
                  <a:pos x="10" y="46"/>
                </a:cxn>
                <a:cxn ang="0">
                  <a:pos x="6" y="48"/>
                </a:cxn>
                <a:cxn ang="0">
                  <a:pos x="1" y="49"/>
                </a:cxn>
                <a:cxn ang="0">
                  <a:pos x="1" y="49"/>
                </a:cxn>
                <a:cxn ang="0">
                  <a:pos x="0" y="46"/>
                </a:cxn>
                <a:cxn ang="0">
                  <a:pos x="1" y="43"/>
                </a:cxn>
                <a:cxn ang="0">
                  <a:pos x="2" y="40"/>
                </a:cxn>
                <a:cxn ang="0">
                  <a:pos x="5" y="37"/>
                </a:cxn>
                <a:cxn ang="0">
                  <a:pos x="11" y="32"/>
                </a:cxn>
                <a:cxn ang="0">
                  <a:pos x="17" y="25"/>
                </a:cxn>
                <a:cxn ang="0">
                  <a:pos x="17" y="25"/>
                </a:cxn>
                <a:cxn ang="0">
                  <a:pos x="22" y="16"/>
                </a:cxn>
                <a:cxn ang="0">
                  <a:pos x="27" y="7"/>
                </a:cxn>
                <a:cxn ang="0">
                  <a:pos x="31" y="3"/>
                </a:cxn>
                <a:cxn ang="0">
                  <a:pos x="34" y="1"/>
                </a:cxn>
                <a:cxn ang="0">
                  <a:pos x="39" y="0"/>
                </a:cxn>
                <a:cxn ang="0">
                  <a:pos x="46" y="0"/>
                </a:cxn>
                <a:cxn ang="0">
                  <a:pos x="46" y="0"/>
                </a:cxn>
              </a:cxnLst>
              <a:rect l="0" t="0" r="r" b="b"/>
              <a:pathLst>
                <a:path w="46" h="49">
                  <a:moveTo>
                    <a:pt x="46" y="0"/>
                  </a:moveTo>
                  <a:lnTo>
                    <a:pt x="46" y="0"/>
                  </a:lnTo>
                  <a:lnTo>
                    <a:pt x="46" y="3"/>
                  </a:lnTo>
                  <a:lnTo>
                    <a:pt x="45" y="6"/>
                  </a:lnTo>
                  <a:lnTo>
                    <a:pt x="43" y="8"/>
                  </a:lnTo>
                  <a:lnTo>
                    <a:pt x="41" y="10"/>
                  </a:lnTo>
                  <a:lnTo>
                    <a:pt x="37" y="14"/>
                  </a:lnTo>
                  <a:lnTo>
                    <a:pt x="32" y="18"/>
                  </a:lnTo>
                  <a:lnTo>
                    <a:pt x="32" y="18"/>
                  </a:lnTo>
                  <a:lnTo>
                    <a:pt x="25" y="28"/>
                  </a:lnTo>
                  <a:lnTo>
                    <a:pt x="18" y="37"/>
                  </a:lnTo>
                  <a:lnTo>
                    <a:pt x="15" y="41"/>
                  </a:lnTo>
                  <a:lnTo>
                    <a:pt x="10" y="46"/>
                  </a:lnTo>
                  <a:lnTo>
                    <a:pt x="6" y="48"/>
                  </a:lnTo>
                  <a:lnTo>
                    <a:pt x="1" y="49"/>
                  </a:lnTo>
                  <a:lnTo>
                    <a:pt x="1" y="49"/>
                  </a:lnTo>
                  <a:lnTo>
                    <a:pt x="0" y="46"/>
                  </a:lnTo>
                  <a:lnTo>
                    <a:pt x="1" y="43"/>
                  </a:lnTo>
                  <a:lnTo>
                    <a:pt x="2" y="40"/>
                  </a:lnTo>
                  <a:lnTo>
                    <a:pt x="5" y="37"/>
                  </a:lnTo>
                  <a:lnTo>
                    <a:pt x="11" y="32"/>
                  </a:lnTo>
                  <a:lnTo>
                    <a:pt x="17" y="25"/>
                  </a:lnTo>
                  <a:lnTo>
                    <a:pt x="17" y="25"/>
                  </a:lnTo>
                  <a:lnTo>
                    <a:pt x="22" y="16"/>
                  </a:lnTo>
                  <a:lnTo>
                    <a:pt x="27" y="7"/>
                  </a:lnTo>
                  <a:lnTo>
                    <a:pt x="31" y="3"/>
                  </a:lnTo>
                  <a:lnTo>
                    <a:pt x="34" y="1"/>
                  </a:lnTo>
                  <a:lnTo>
                    <a:pt x="39" y="0"/>
                  </a:lnTo>
                  <a:lnTo>
                    <a:pt x="46" y="0"/>
                  </a:lnTo>
                  <a:lnTo>
                    <a:pt x="46"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6" name="Freeform 189"/>
            <p:cNvSpPr/>
            <p:nvPr/>
          </p:nvSpPr>
          <p:spPr bwMode="auto">
            <a:xfrm>
              <a:off x="6096001" y="1692275"/>
              <a:ext cx="31750" cy="9525"/>
            </a:xfrm>
            <a:custGeom>
              <a:avLst/>
              <a:gdLst/>
              <a:ahLst/>
              <a:cxnLst>
                <a:cxn ang="0">
                  <a:pos x="62" y="18"/>
                </a:cxn>
                <a:cxn ang="0">
                  <a:pos x="62" y="18"/>
                </a:cxn>
                <a:cxn ang="0">
                  <a:pos x="46" y="18"/>
                </a:cxn>
                <a:cxn ang="0">
                  <a:pos x="37" y="18"/>
                </a:cxn>
                <a:cxn ang="0">
                  <a:pos x="28" y="17"/>
                </a:cxn>
                <a:cxn ang="0">
                  <a:pos x="20" y="16"/>
                </a:cxn>
                <a:cxn ang="0">
                  <a:pos x="11" y="13"/>
                </a:cxn>
                <a:cxn ang="0">
                  <a:pos x="8" y="11"/>
                </a:cxn>
                <a:cxn ang="0">
                  <a:pos x="5" y="8"/>
                </a:cxn>
                <a:cxn ang="0">
                  <a:pos x="2" y="4"/>
                </a:cxn>
                <a:cxn ang="0">
                  <a:pos x="0" y="0"/>
                </a:cxn>
                <a:cxn ang="0">
                  <a:pos x="0" y="0"/>
                </a:cxn>
                <a:cxn ang="0">
                  <a:pos x="18" y="0"/>
                </a:cxn>
                <a:cxn ang="0">
                  <a:pos x="28" y="0"/>
                </a:cxn>
                <a:cxn ang="0">
                  <a:pos x="39" y="0"/>
                </a:cxn>
                <a:cxn ang="0">
                  <a:pos x="48" y="2"/>
                </a:cxn>
                <a:cxn ang="0">
                  <a:pos x="52" y="3"/>
                </a:cxn>
                <a:cxn ang="0">
                  <a:pos x="55" y="4"/>
                </a:cxn>
                <a:cxn ang="0">
                  <a:pos x="58" y="8"/>
                </a:cxn>
                <a:cxn ang="0">
                  <a:pos x="60" y="10"/>
                </a:cxn>
                <a:cxn ang="0">
                  <a:pos x="62" y="14"/>
                </a:cxn>
                <a:cxn ang="0">
                  <a:pos x="62" y="18"/>
                </a:cxn>
                <a:cxn ang="0">
                  <a:pos x="62" y="18"/>
                </a:cxn>
              </a:cxnLst>
              <a:rect l="0" t="0" r="r" b="b"/>
              <a:pathLst>
                <a:path w="62" h="18">
                  <a:moveTo>
                    <a:pt x="62" y="18"/>
                  </a:moveTo>
                  <a:lnTo>
                    <a:pt x="62" y="18"/>
                  </a:lnTo>
                  <a:lnTo>
                    <a:pt x="46" y="18"/>
                  </a:lnTo>
                  <a:lnTo>
                    <a:pt x="37" y="18"/>
                  </a:lnTo>
                  <a:lnTo>
                    <a:pt x="28" y="17"/>
                  </a:lnTo>
                  <a:lnTo>
                    <a:pt x="20" y="16"/>
                  </a:lnTo>
                  <a:lnTo>
                    <a:pt x="11" y="13"/>
                  </a:lnTo>
                  <a:lnTo>
                    <a:pt x="8" y="11"/>
                  </a:lnTo>
                  <a:lnTo>
                    <a:pt x="5" y="8"/>
                  </a:lnTo>
                  <a:lnTo>
                    <a:pt x="2" y="4"/>
                  </a:lnTo>
                  <a:lnTo>
                    <a:pt x="0" y="0"/>
                  </a:lnTo>
                  <a:lnTo>
                    <a:pt x="0" y="0"/>
                  </a:lnTo>
                  <a:lnTo>
                    <a:pt x="18" y="0"/>
                  </a:lnTo>
                  <a:lnTo>
                    <a:pt x="28" y="0"/>
                  </a:lnTo>
                  <a:lnTo>
                    <a:pt x="39" y="0"/>
                  </a:lnTo>
                  <a:lnTo>
                    <a:pt x="48" y="2"/>
                  </a:lnTo>
                  <a:lnTo>
                    <a:pt x="52" y="3"/>
                  </a:lnTo>
                  <a:lnTo>
                    <a:pt x="55" y="4"/>
                  </a:lnTo>
                  <a:lnTo>
                    <a:pt x="58" y="8"/>
                  </a:lnTo>
                  <a:lnTo>
                    <a:pt x="60" y="10"/>
                  </a:lnTo>
                  <a:lnTo>
                    <a:pt x="62" y="14"/>
                  </a:lnTo>
                  <a:lnTo>
                    <a:pt x="62" y="18"/>
                  </a:lnTo>
                  <a:lnTo>
                    <a:pt x="62" y="1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7" name="Freeform 190"/>
            <p:cNvSpPr>
              <a:spLocks noEditPoints="1"/>
            </p:cNvSpPr>
            <p:nvPr/>
          </p:nvSpPr>
          <p:spPr bwMode="auto">
            <a:xfrm>
              <a:off x="5732463" y="1704975"/>
              <a:ext cx="71438" cy="58738"/>
            </a:xfrm>
            <a:custGeom>
              <a:avLst/>
              <a:gdLst/>
              <a:ahLst/>
              <a:cxnLst>
                <a:cxn ang="0">
                  <a:pos x="124" y="109"/>
                </a:cxn>
                <a:cxn ang="0">
                  <a:pos x="92" y="109"/>
                </a:cxn>
                <a:cxn ang="0">
                  <a:pos x="64" y="105"/>
                </a:cxn>
                <a:cxn ang="0">
                  <a:pos x="21" y="97"/>
                </a:cxn>
                <a:cxn ang="0">
                  <a:pos x="6" y="96"/>
                </a:cxn>
                <a:cxn ang="0">
                  <a:pos x="0" y="72"/>
                </a:cxn>
                <a:cxn ang="0">
                  <a:pos x="1" y="48"/>
                </a:cxn>
                <a:cxn ang="0">
                  <a:pos x="6" y="16"/>
                </a:cxn>
                <a:cxn ang="0">
                  <a:pos x="6" y="6"/>
                </a:cxn>
                <a:cxn ang="0">
                  <a:pos x="21" y="1"/>
                </a:cxn>
                <a:cxn ang="0">
                  <a:pos x="37" y="0"/>
                </a:cxn>
                <a:cxn ang="0">
                  <a:pos x="75" y="4"/>
                </a:cxn>
                <a:cxn ang="0">
                  <a:pos x="94" y="7"/>
                </a:cxn>
                <a:cxn ang="0">
                  <a:pos x="118" y="12"/>
                </a:cxn>
                <a:cxn ang="0">
                  <a:pos x="130" y="17"/>
                </a:cxn>
                <a:cxn ang="0">
                  <a:pos x="133" y="21"/>
                </a:cxn>
                <a:cxn ang="0">
                  <a:pos x="129" y="42"/>
                </a:cxn>
                <a:cxn ang="0">
                  <a:pos x="129" y="77"/>
                </a:cxn>
                <a:cxn ang="0">
                  <a:pos x="127" y="99"/>
                </a:cxn>
                <a:cxn ang="0">
                  <a:pos x="124" y="109"/>
                </a:cxn>
                <a:cxn ang="0">
                  <a:pos x="16" y="26"/>
                </a:cxn>
                <a:cxn ang="0">
                  <a:pos x="16" y="41"/>
                </a:cxn>
                <a:cxn ang="0">
                  <a:pos x="13" y="62"/>
                </a:cxn>
                <a:cxn ang="0">
                  <a:pos x="15" y="75"/>
                </a:cxn>
                <a:cxn ang="0">
                  <a:pos x="20" y="81"/>
                </a:cxn>
                <a:cxn ang="0">
                  <a:pos x="25" y="81"/>
                </a:cxn>
                <a:cxn ang="0">
                  <a:pos x="42" y="86"/>
                </a:cxn>
                <a:cxn ang="0">
                  <a:pos x="71" y="94"/>
                </a:cxn>
                <a:cxn ang="0">
                  <a:pos x="82" y="95"/>
                </a:cxn>
                <a:cxn ang="0">
                  <a:pos x="102" y="95"/>
                </a:cxn>
                <a:cxn ang="0">
                  <a:pos x="113" y="94"/>
                </a:cxn>
                <a:cxn ang="0">
                  <a:pos x="116" y="78"/>
                </a:cxn>
                <a:cxn ang="0">
                  <a:pos x="117" y="62"/>
                </a:cxn>
                <a:cxn ang="0">
                  <a:pos x="116" y="27"/>
                </a:cxn>
                <a:cxn ang="0">
                  <a:pos x="103" y="24"/>
                </a:cxn>
                <a:cxn ang="0">
                  <a:pos x="75" y="17"/>
                </a:cxn>
                <a:cxn ang="0">
                  <a:pos x="48" y="12"/>
                </a:cxn>
                <a:cxn ang="0">
                  <a:pos x="35" y="13"/>
                </a:cxn>
                <a:cxn ang="0">
                  <a:pos x="24" y="17"/>
                </a:cxn>
                <a:cxn ang="0">
                  <a:pos x="16" y="26"/>
                </a:cxn>
              </a:cxnLst>
              <a:rect l="0" t="0" r="r" b="b"/>
              <a:pathLst>
                <a:path w="133" h="110">
                  <a:moveTo>
                    <a:pt x="124" y="109"/>
                  </a:moveTo>
                  <a:lnTo>
                    <a:pt x="124" y="109"/>
                  </a:lnTo>
                  <a:lnTo>
                    <a:pt x="107" y="110"/>
                  </a:lnTo>
                  <a:lnTo>
                    <a:pt x="92" y="109"/>
                  </a:lnTo>
                  <a:lnTo>
                    <a:pt x="79" y="107"/>
                  </a:lnTo>
                  <a:lnTo>
                    <a:pt x="64" y="105"/>
                  </a:lnTo>
                  <a:lnTo>
                    <a:pt x="35" y="98"/>
                  </a:lnTo>
                  <a:lnTo>
                    <a:pt x="21" y="97"/>
                  </a:lnTo>
                  <a:lnTo>
                    <a:pt x="6" y="96"/>
                  </a:lnTo>
                  <a:lnTo>
                    <a:pt x="6" y="96"/>
                  </a:lnTo>
                  <a:lnTo>
                    <a:pt x="3" y="83"/>
                  </a:lnTo>
                  <a:lnTo>
                    <a:pt x="0" y="72"/>
                  </a:lnTo>
                  <a:lnTo>
                    <a:pt x="0" y="60"/>
                  </a:lnTo>
                  <a:lnTo>
                    <a:pt x="1" y="48"/>
                  </a:lnTo>
                  <a:lnTo>
                    <a:pt x="5" y="26"/>
                  </a:lnTo>
                  <a:lnTo>
                    <a:pt x="6" y="16"/>
                  </a:lnTo>
                  <a:lnTo>
                    <a:pt x="6" y="6"/>
                  </a:lnTo>
                  <a:lnTo>
                    <a:pt x="6" y="6"/>
                  </a:lnTo>
                  <a:lnTo>
                    <a:pt x="13" y="3"/>
                  </a:lnTo>
                  <a:lnTo>
                    <a:pt x="21" y="1"/>
                  </a:lnTo>
                  <a:lnTo>
                    <a:pt x="28" y="0"/>
                  </a:lnTo>
                  <a:lnTo>
                    <a:pt x="37" y="0"/>
                  </a:lnTo>
                  <a:lnTo>
                    <a:pt x="55" y="1"/>
                  </a:lnTo>
                  <a:lnTo>
                    <a:pt x="75" y="4"/>
                  </a:lnTo>
                  <a:lnTo>
                    <a:pt x="75" y="4"/>
                  </a:lnTo>
                  <a:lnTo>
                    <a:pt x="94" y="7"/>
                  </a:lnTo>
                  <a:lnTo>
                    <a:pt x="111" y="10"/>
                  </a:lnTo>
                  <a:lnTo>
                    <a:pt x="118" y="12"/>
                  </a:lnTo>
                  <a:lnTo>
                    <a:pt x="125" y="14"/>
                  </a:lnTo>
                  <a:lnTo>
                    <a:pt x="130" y="17"/>
                  </a:lnTo>
                  <a:lnTo>
                    <a:pt x="133" y="21"/>
                  </a:lnTo>
                  <a:lnTo>
                    <a:pt x="133" y="21"/>
                  </a:lnTo>
                  <a:lnTo>
                    <a:pt x="131" y="31"/>
                  </a:lnTo>
                  <a:lnTo>
                    <a:pt x="129" y="42"/>
                  </a:lnTo>
                  <a:lnTo>
                    <a:pt x="129" y="65"/>
                  </a:lnTo>
                  <a:lnTo>
                    <a:pt x="129" y="77"/>
                  </a:lnTo>
                  <a:lnTo>
                    <a:pt x="129" y="88"/>
                  </a:lnTo>
                  <a:lnTo>
                    <a:pt x="127" y="99"/>
                  </a:lnTo>
                  <a:lnTo>
                    <a:pt x="124" y="109"/>
                  </a:lnTo>
                  <a:lnTo>
                    <a:pt x="124" y="109"/>
                  </a:lnTo>
                  <a:close/>
                  <a:moveTo>
                    <a:pt x="16" y="26"/>
                  </a:moveTo>
                  <a:lnTo>
                    <a:pt x="16" y="26"/>
                  </a:lnTo>
                  <a:lnTo>
                    <a:pt x="18" y="33"/>
                  </a:lnTo>
                  <a:lnTo>
                    <a:pt x="16" y="41"/>
                  </a:lnTo>
                  <a:lnTo>
                    <a:pt x="14" y="56"/>
                  </a:lnTo>
                  <a:lnTo>
                    <a:pt x="13" y="62"/>
                  </a:lnTo>
                  <a:lnTo>
                    <a:pt x="13" y="68"/>
                  </a:lnTo>
                  <a:lnTo>
                    <a:pt x="15" y="75"/>
                  </a:lnTo>
                  <a:lnTo>
                    <a:pt x="16" y="78"/>
                  </a:lnTo>
                  <a:lnTo>
                    <a:pt x="20" y="81"/>
                  </a:lnTo>
                  <a:lnTo>
                    <a:pt x="20" y="81"/>
                  </a:lnTo>
                  <a:lnTo>
                    <a:pt x="25" y="81"/>
                  </a:lnTo>
                  <a:lnTo>
                    <a:pt x="30" y="81"/>
                  </a:lnTo>
                  <a:lnTo>
                    <a:pt x="42" y="86"/>
                  </a:lnTo>
                  <a:lnTo>
                    <a:pt x="56" y="91"/>
                  </a:lnTo>
                  <a:lnTo>
                    <a:pt x="71" y="94"/>
                  </a:lnTo>
                  <a:lnTo>
                    <a:pt x="71" y="94"/>
                  </a:lnTo>
                  <a:lnTo>
                    <a:pt x="82" y="95"/>
                  </a:lnTo>
                  <a:lnTo>
                    <a:pt x="92" y="96"/>
                  </a:lnTo>
                  <a:lnTo>
                    <a:pt x="102" y="95"/>
                  </a:lnTo>
                  <a:lnTo>
                    <a:pt x="113" y="94"/>
                  </a:lnTo>
                  <a:lnTo>
                    <a:pt x="113" y="94"/>
                  </a:lnTo>
                  <a:lnTo>
                    <a:pt x="115" y="87"/>
                  </a:lnTo>
                  <a:lnTo>
                    <a:pt x="116" y="78"/>
                  </a:lnTo>
                  <a:lnTo>
                    <a:pt x="117" y="71"/>
                  </a:lnTo>
                  <a:lnTo>
                    <a:pt x="117" y="62"/>
                  </a:lnTo>
                  <a:lnTo>
                    <a:pt x="116" y="44"/>
                  </a:lnTo>
                  <a:lnTo>
                    <a:pt x="116" y="27"/>
                  </a:lnTo>
                  <a:lnTo>
                    <a:pt x="116" y="27"/>
                  </a:lnTo>
                  <a:lnTo>
                    <a:pt x="103" y="24"/>
                  </a:lnTo>
                  <a:lnTo>
                    <a:pt x="89" y="21"/>
                  </a:lnTo>
                  <a:lnTo>
                    <a:pt x="75" y="17"/>
                  </a:lnTo>
                  <a:lnTo>
                    <a:pt x="61" y="14"/>
                  </a:lnTo>
                  <a:lnTo>
                    <a:pt x="48" y="12"/>
                  </a:lnTo>
                  <a:lnTo>
                    <a:pt x="41" y="12"/>
                  </a:lnTo>
                  <a:lnTo>
                    <a:pt x="35" y="13"/>
                  </a:lnTo>
                  <a:lnTo>
                    <a:pt x="29" y="14"/>
                  </a:lnTo>
                  <a:lnTo>
                    <a:pt x="24" y="17"/>
                  </a:lnTo>
                  <a:lnTo>
                    <a:pt x="20" y="20"/>
                  </a:lnTo>
                  <a:lnTo>
                    <a:pt x="16" y="26"/>
                  </a:lnTo>
                  <a:lnTo>
                    <a:pt x="16" y="2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8" name="Freeform 191"/>
            <p:cNvSpPr>
              <a:spLocks noEditPoints="1"/>
            </p:cNvSpPr>
            <p:nvPr/>
          </p:nvSpPr>
          <p:spPr bwMode="auto">
            <a:xfrm>
              <a:off x="5818188" y="1714500"/>
              <a:ext cx="79375" cy="58738"/>
            </a:xfrm>
            <a:custGeom>
              <a:avLst/>
              <a:gdLst/>
              <a:ahLst/>
              <a:cxnLst>
                <a:cxn ang="0">
                  <a:pos x="151" y="32"/>
                </a:cxn>
                <a:cxn ang="0">
                  <a:pos x="146" y="39"/>
                </a:cxn>
                <a:cxn ang="0">
                  <a:pos x="141" y="55"/>
                </a:cxn>
                <a:cxn ang="0">
                  <a:pos x="142" y="84"/>
                </a:cxn>
                <a:cxn ang="0">
                  <a:pos x="140" y="103"/>
                </a:cxn>
                <a:cxn ang="0">
                  <a:pos x="133" y="106"/>
                </a:cxn>
                <a:cxn ang="0">
                  <a:pos x="117" y="109"/>
                </a:cxn>
                <a:cxn ang="0">
                  <a:pos x="91" y="110"/>
                </a:cxn>
                <a:cxn ang="0">
                  <a:pos x="56" y="106"/>
                </a:cxn>
                <a:cxn ang="0">
                  <a:pos x="5" y="96"/>
                </a:cxn>
                <a:cxn ang="0">
                  <a:pos x="3" y="87"/>
                </a:cxn>
                <a:cxn ang="0">
                  <a:pos x="0" y="63"/>
                </a:cxn>
                <a:cxn ang="0">
                  <a:pos x="1" y="37"/>
                </a:cxn>
                <a:cxn ang="0">
                  <a:pos x="4" y="14"/>
                </a:cxn>
                <a:cxn ang="0">
                  <a:pos x="8" y="4"/>
                </a:cxn>
                <a:cxn ang="0">
                  <a:pos x="41" y="0"/>
                </a:cxn>
                <a:cxn ang="0">
                  <a:pos x="75" y="1"/>
                </a:cxn>
                <a:cxn ang="0">
                  <a:pos x="109" y="6"/>
                </a:cxn>
                <a:cxn ang="0">
                  <a:pos x="143" y="17"/>
                </a:cxn>
                <a:cxn ang="0">
                  <a:pos x="147" y="26"/>
                </a:cxn>
                <a:cxn ang="0">
                  <a:pos x="151" y="32"/>
                </a:cxn>
                <a:cxn ang="0">
                  <a:pos x="28" y="13"/>
                </a:cxn>
                <a:cxn ang="0">
                  <a:pos x="25" y="15"/>
                </a:cxn>
                <a:cxn ang="0">
                  <a:pos x="17" y="26"/>
                </a:cxn>
                <a:cxn ang="0">
                  <a:pos x="13" y="43"/>
                </a:cxn>
                <a:cxn ang="0">
                  <a:pos x="13" y="63"/>
                </a:cxn>
                <a:cxn ang="0">
                  <a:pos x="16" y="81"/>
                </a:cxn>
                <a:cxn ang="0">
                  <a:pos x="44" y="89"/>
                </a:cxn>
                <a:cxn ang="0">
                  <a:pos x="70" y="94"/>
                </a:cxn>
                <a:cxn ang="0">
                  <a:pos x="95" y="96"/>
                </a:cxn>
                <a:cxn ang="0">
                  <a:pos x="125" y="95"/>
                </a:cxn>
                <a:cxn ang="0">
                  <a:pos x="127" y="87"/>
                </a:cxn>
                <a:cxn ang="0">
                  <a:pos x="131" y="62"/>
                </a:cxn>
                <a:cxn ang="0">
                  <a:pos x="133" y="28"/>
                </a:cxn>
                <a:cxn ang="0">
                  <a:pos x="108" y="21"/>
                </a:cxn>
                <a:cxn ang="0">
                  <a:pos x="52" y="13"/>
                </a:cxn>
                <a:cxn ang="0">
                  <a:pos x="28" y="13"/>
                </a:cxn>
              </a:cxnLst>
              <a:rect l="0" t="0" r="r" b="b"/>
              <a:pathLst>
                <a:path w="151" h="110">
                  <a:moveTo>
                    <a:pt x="151" y="32"/>
                  </a:moveTo>
                  <a:lnTo>
                    <a:pt x="151" y="32"/>
                  </a:lnTo>
                  <a:lnTo>
                    <a:pt x="148" y="35"/>
                  </a:lnTo>
                  <a:lnTo>
                    <a:pt x="146" y="39"/>
                  </a:lnTo>
                  <a:lnTo>
                    <a:pt x="143" y="45"/>
                  </a:lnTo>
                  <a:lnTo>
                    <a:pt x="141" y="55"/>
                  </a:lnTo>
                  <a:lnTo>
                    <a:pt x="141" y="63"/>
                  </a:lnTo>
                  <a:lnTo>
                    <a:pt x="142" y="84"/>
                  </a:lnTo>
                  <a:lnTo>
                    <a:pt x="141" y="93"/>
                  </a:lnTo>
                  <a:lnTo>
                    <a:pt x="140" y="103"/>
                  </a:lnTo>
                  <a:lnTo>
                    <a:pt x="140" y="103"/>
                  </a:lnTo>
                  <a:lnTo>
                    <a:pt x="133" y="106"/>
                  </a:lnTo>
                  <a:lnTo>
                    <a:pt x="125" y="108"/>
                  </a:lnTo>
                  <a:lnTo>
                    <a:pt x="117" y="109"/>
                  </a:lnTo>
                  <a:lnTo>
                    <a:pt x="108" y="110"/>
                  </a:lnTo>
                  <a:lnTo>
                    <a:pt x="91" y="110"/>
                  </a:lnTo>
                  <a:lnTo>
                    <a:pt x="74" y="108"/>
                  </a:lnTo>
                  <a:lnTo>
                    <a:pt x="56" y="106"/>
                  </a:lnTo>
                  <a:lnTo>
                    <a:pt x="39" y="103"/>
                  </a:lnTo>
                  <a:lnTo>
                    <a:pt x="5" y="96"/>
                  </a:lnTo>
                  <a:lnTo>
                    <a:pt x="5" y="96"/>
                  </a:lnTo>
                  <a:lnTo>
                    <a:pt x="3" y="87"/>
                  </a:lnTo>
                  <a:lnTo>
                    <a:pt x="1" y="75"/>
                  </a:lnTo>
                  <a:lnTo>
                    <a:pt x="0" y="63"/>
                  </a:lnTo>
                  <a:lnTo>
                    <a:pt x="0" y="50"/>
                  </a:lnTo>
                  <a:lnTo>
                    <a:pt x="1" y="37"/>
                  </a:lnTo>
                  <a:lnTo>
                    <a:pt x="2" y="25"/>
                  </a:lnTo>
                  <a:lnTo>
                    <a:pt x="4" y="14"/>
                  </a:lnTo>
                  <a:lnTo>
                    <a:pt x="8" y="4"/>
                  </a:lnTo>
                  <a:lnTo>
                    <a:pt x="8" y="4"/>
                  </a:lnTo>
                  <a:lnTo>
                    <a:pt x="24" y="1"/>
                  </a:lnTo>
                  <a:lnTo>
                    <a:pt x="41" y="0"/>
                  </a:lnTo>
                  <a:lnTo>
                    <a:pt x="58" y="0"/>
                  </a:lnTo>
                  <a:lnTo>
                    <a:pt x="75" y="1"/>
                  </a:lnTo>
                  <a:lnTo>
                    <a:pt x="92" y="3"/>
                  </a:lnTo>
                  <a:lnTo>
                    <a:pt x="109" y="6"/>
                  </a:lnTo>
                  <a:lnTo>
                    <a:pt x="126" y="12"/>
                  </a:lnTo>
                  <a:lnTo>
                    <a:pt x="143" y="17"/>
                  </a:lnTo>
                  <a:lnTo>
                    <a:pt x="143" y="17"/>
                  </a:lnTo>
                  <a:lnTo>
                    <a:pt x="147" y="26"/>
                  </a:lnTo>
                  <a:lnTo>
                    <a:pt x="148" y="29"/>
                  </a:lnTo>
                  <a:lnTo>
                    <a:pt x="151" y="32"/>
                  </a:lnTo>
                  <a:lnTo>
                    <a:pt x="151" y="32"/>
                  </a:lnTo>
                  <a:close/>
                  <a:moveTo>
                    <a:pt x="28" y="13"/>
                  </a:moveTo>
                  <a:lnTo>
                    <a:pt x="28" y="13"/>
                  </a:lnTo>
                  <a:lnTo>
                    <a:pt x="25" y="15"/>
                  </a:lnTo>
                  <a:lnTo>
                    <a:pt x="21" y="18"/>
                  </a:lnTo>
                  <a:lnTo>
                    <a:pt x="17" y="26"/>
                  </a:lnTo>
                  <a:lnTo>
                    <a:pt x="14" y="34"/>
                  </a:lnTo>
                  <a:lnTo>
                    <a:pt x="13" y="43"/>
                  </a:lnTo>
                  <a:lnTo>
                    <a:pt x="12" y="54"/>
                  </a:lnTo>
                  <a:lnTo>
                    <a:pt x="13" y="63"/>
                  </a:lnTo>
                  <a:lnTo>
                    <a:pt x="14" y="73"/>
                  </a:lnTo>
                  <a:lnTo>
                    <a:pt x="16" y="81"/>
                  </a:lnTo>
                  <a:lnTo>
                    <a:pt x="16" y="81"/>
                  </a:lnTo>
                  <a:lnTo>
                    <a:pt x="44" y="89"/>
                  </a:lnTo>
                  <a:lnTo>
                    <a:pt x="57" y="92"/>
                  </a:lnTo>
                  <a:lnTo>
                    <a:pt x="70" y="94"/>
                  </a:lnTo>
                  <a:lnTo>
                    <a:pt x="82" y="96"/>
                  </a:lnTo>
                  <a:lnTo>
                    <a:pt x="95" y="96"/>
                  </a:lnTo>
                  <a:lnTo>
                    <a:pt x="110" y="96"/>
                  </a:lnTo>
                  <a:lnTo>
                    <a:pt x="125" y="95"/>
                  </a:lnTo>
                  <a:lnTo>
                    <a:pt x="125" y="95"/>
                  </a:lnTo>
                  <a:lnTo>
                    <a:pt x="127" y="87"/>
                  </a:lnTo>
                  <a:lnTo>
                    <a:pt x="128" y="79"/>
                  </a:lnTo>
                  <a:lnTo>
                    <a:pt x="131" y="62"/>
                  </a:lnTo>
                  <a:lnTo>
                    <a:pt x="132" y="46"/>
                  </a:lnTo>
                  <a:lnTo>
                    <a:pt x="133" y="28"/>
                  </a:lnTo>
                  <a:lnTo>
                    <a:pt x="133" y="28"/>
                  </a:lnTo>
                  <a:lnTo>
                    <a:pt x="108" y="21"/>
                  </a:lnTo>
                  <a:lnTo>
                    <a:pt x="80" y="16"/>
                  </a:lnTo>
                  <a:lnTo>
                    <a:pt x="52" y="13"/>
                  </a:lnTo>
                  <a:lnTo>
                    <a:pt x="40" y="13"/>
                  </a:lnTo>
                  <a:lnTo>
                    <a:pt x="28" y="13"/>
                  </a:lnTo>
                  <a:lnTo>
                    <a:pt x="28" y="1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9" name="Freeform 192"/>
            <p:cNvSpPr>
              <a:spLocks noEditPoints="1"/>
            </p:cNvSpPr>
            <p:nvPr/>
          </p:nvSpPr>
          <p:spPr bwMode="auto">
            <a:xfrm>
              <a:off x="5751513" y="1716088"/>
              <a:ext cx="23813" cy="33338"/>
            </a:xfrm>
            <a:custGeom>
              <a:avLst/>
              <a:gdLst/>
              <a:ahLst/>
              <a:cxnLst>
                <a:cxn ang="0">
                  <a:pos x="45" y="5"/>
                </a:cxn>
                <a:cxn ang="0">
                  <a:pos x="45" y="5"/>
                </a:cxn>
                <a:cxn ang="0">
                  <a:pos x="42" y="21"/>
                </a:cxn>
                <a:cxn ang="0">
                  <a:pos x="41" y="35"/>
                </a:cxn>
                <a:cxn ang="0">
                  <a:pos x="40" y="47"/>
                </a:cxn>
                <a:cxn ang="0">
                  <a:pos x="37" y="62"/>
                </a:cxn>
                <a:cxn ang="0">
                  <a:pos x="37" y="62"/>
                </a:cxn>
                <a:cxn ang="0">
                  <a:pos x="34" y="63"/>
                </a:cxn>
                <a:cxn ang="0">
                  <a:pos x="32" y="62"/>
                </a:cxn>
                <a:cxn ang="0">
                  <a:pos x="29" y="60"/>
                </a:cxn>
                <a:cxn ang="0">
                  <a:pos x="29" y="60"/>
                </a:cxn>
                <a:cxn ang="0">
                  <a:pos x="29" y="53"/>
                </a:cxn>
                <a:cxn ang="0">
                  <a:pos x="29" y="50"/>
                </a:cxn>
                <a:cxn ang="0">
                  <a:pos x="28" y="48"/>
                </a:cxn>
                <a:cxn ang="0">
                  <a:pos x="26" y="47"/>
                </a:cxn>
                <a:cxn ang="0">
                  <a:pos x="24" y="46"/>
                </a:cxn>
                <a:cxn ang="0">
                  <a:pos x="20" y="45"/>
                </a:cxn>
                <a:cxn ang="0">
                  <a:pos x="9" y="46"/>
                </a:cxn>
                <a:cxn ang="0">
                  <a:pos x="4" y="46"/>
                </a:cxn>
                <a:cxn ang="0">
                  <a:pos x="0" y="45"/>
                </a:cxn>
                <a:cxn ang="0">
                  <a:pos x="0" y="45"/>
                </a:cxn>
                <a:cxn ang="0">
                  <a:pos x="0" y="39"/>
                </a:cxn>
                <a:cxn ang="0">
                  <a:pos x="2" y="35"/>
                </a:cxn>
                <a:cxn ang="0">
                  <a:pos x="4" y="31"/>
                </a:cxn>
                <a:cxn ang="0">
                  <a:pos x="7" y="28"/>
                </a:cxn>
                <a:cxn ang="0">
                  <a:pos x="14" y="23"/>
                </a:cxn>
                <a:cxn ang="0">
                  <a:pos x="21" y="17"/>
                </a:cxn>
                <a:cxn ang="0">
                  <a:pos x="21" y="17"/>
                </a:cxn>
                <a:cxn ang="0">
                  <a:pos x="23" y="8"/>
                </a:cxn>
                <a:cxn ang="0">
                  <a:pos x="29" y="0"/>
                </a:cxn>
                <a:cxn ang="0">
                  <a:pos x="29" y="0"/>
                </a:cxn>
                <a:cxn ang="0">
                  <a:pos x="37" y="1"/>
                </a:cxn>
                <a:cxn ang="0">
                  <a:pos x="41" y="2"/>
                </a:cxn>
                <a:cxn ang="0">
                  <a:pos x="45" y="5"/>
                </a:cxn>
                <a:cxn ang="0">
                  <a:pos x="45" y="5"/>
                </a:cxn>
                <a:cxn ang="0">
                  <a:pos x="21" y="35"/>
                </a:cxn>
                <a:cxn ang="0">
                  <a:pos x="21" y="35"/>
                </a:cxn>
                <a:cxn ang="0">
                  <a:pos x="24" y="35"/>
                </a:cxn>
                <a:cxn ang="0">
                  <a:pos x="26" y="35"/>
                </a:cxn>
                <a:cxn ang="0">
                  <a:pos x="29" y="36"/>
                </a:cxn>
                <a:cxn ang="0">
                  <a:pos x="31" y="36"/>
                </a:cxn>
                <a:cxn ang="0">
                  <a:pos x="31" y="36"/>
                </a:cxn>
                <a:cxn ang="0">
                  <a:pos x="31" y="29"/>
                </a:cxn>
                <a:cxn ang="0">
                  <a:pos x="32" y="26"/>
                </a:cxn>
                <a:cxn ang="0">
                  <a:pos x="33" y="24"/>
                </a:cxn>
                <a:cxn ang="0">
                  <a:pos x="33" y="24"/>
                </a:cxn>
                <a:cxn ang="0">
                  <a:pos x="28" y="25"/>
                </a:cxn>
                <a:cxn ang="0">
                  <a:pos x="24" y="27"/>
                </a:cxn>
                <a:cxn ang="0">
                  <a:pos x="22" y="30"/>
                </a:cxn>
                <a:cxn ang="0">
                  <a:pos x="21" y="35"/>
                </a:cxn>
                <a:cxn ang="0">
                  <a:pos x="21" y="35"/>
                </a:cxn>
              </a:cxnLst>
              <a:rect l="0" t="0" r="r" b="b"/>
              <a:pathLst>
                <a:path w="45" h="62">
                  <a:moveTo>
                    <a:pt x="45" y="5"/>
                  </a:moveTo>
                  <a:lnTo>
                    <a:pt x="45" y="5"/>
                  </a:lnTo>
                  <a:lnTo>
                    <a:pt x="42" y="21"/>
                  </a:lnTo>
                  <a:lnTo>
                    <a:pt x="41" y="35"/>
                  </a:lnTo>
                  <a:lnTo>
                    <a:pt x="40" y="47"/>
                  </a:lnTo>
                  <a:lnTo>
                    <a:pt x="37" y="62"/>
                  </a:lnTo>
                  <a:lnTo>
                    <a:pt x="37" y="62"/>
                  </a:lnTo>
                  <a:lnTo>
                    <a:pt x="34" y="63"/>
                  </a:lnTo>
                  <a:lnTo>
                    <a:pt x="32" y="62"/>
                  </a:lnTo>
                  <a:lnTo>
                    <a:pt x="29" y="60"/>
                  </a:lnTo>
                  <a:lnTo>
                    <a:pt x="29" y="60"/>
                  </a:lnTo>
                  <a:lnTo>
                    <a:pt x="29" y="53"/>
                  </a:lnTo>
                  <a:lnTo>
                    <a:pt x="29" y="50"/>
                  </a:lnTo>
                  <a:lnTo>
                    <a:pt x="28" y="48"/>
                  </a:lnTo>
                  <a:lnTo>
                    <a:pt x="26" y="47"/>
                  </a:lnTo>
                  <a:lnTo>
                    <a:pt x="24" y="46"/>
                  </a:lnTo>
                  <a:lnTo>
                    <a:pt x="20" y="45"/>
                  </a:lnTo>
                  <a:lnTo>
                    <a:pt x="9" y="46"/>
                  </a:lnTo>
                  <a:lnTo>
                    <a:pt x="4" y="46"/>
                  </a:lnTo>
                  <a:lnTo>
                    <a:pt x="0" y="45"/>
                  </a:lnTo>
                  <a:lnTo>
                    <a:pt x="0" y="45"/>
                  </a:lnTo>
                  <a:lnTo>
                    <a:pt x="0" y="39"/>
                  </a:lnTo>
                  <a:lnTo>
                    <a:pt x="2" y="35"/>
                  </a:lnTo>
                  <a:lnTo>
                    <a:pt x="4" y="31"/>
                  </a:lnTo>
                  <a:lnTo>
                    <a:pt x="7" y="28"/>
                  </a:lnTo>
                  <a:lnTo>
                    <a:pt x="14" y="23"/>
                  </a:lnTo>
                  <a:lnTo>
                    <a:pt x="21" y="17"/>
                  </a:lnTo>
                  <a:lnTo>
                    <a:pt x="21" y="17"/>
                  </a:lnTo>
                  <a:lnTo>
                    <a:pt x="23" y="8"/>
                  </a:lnTo>
                  <a:lnTo>
                    <a:pt x="29" y="0"/>
                  </a:lnTo>
                  <a:lnTo>
                    <a:pt x="29" y="0"/>
                  </a:lnTo>
                  <a:lnTo>
                    <a:pt x="37" y="1"/>
                  </a:lnTo>
                  <a:lnTo>
                    <a:pt x="41" y="2"/>
                  </a:lnTo>
                  <a:lnTo>
                    <a:pt x="45" y="5"/>
                  </a:lnTo>
                  <a:lnTo>
                    <a:pt x="45" y="5"/>
                  </a:lnTo>
                  <a:close/>
                  <a:moveTo>
                    <a:pt x="21" y="35"/>
                  </a:moveTo>
                  <a:lnTo>
                    <a:pt x="21" y="35"/>
                  </a:lnTo>
                  <a:lnTo>
                    <a:pt x="24" y="35"/>
                  </a:lnTo>
                  <a:lnTo>
                    <a:pt x="26" y="35"/>
                  </a:lnTo>
                  <a:lnTo>
                    <a:pt x="29" y="36"/>
                  </a:lnTo>
                  <a:lnTo>
                    <a:pt x="31" y="36"/>
                  </a:lnTo>
                  <a:lnTo>
                    <a:pt x="31" y="36"/>
                  </a:lnTo>
                  <a:lnTo>
                    <a:pt x="31" y="29"/>
                  </a:lnTo>
                  <a:lnTo>
                    <a:pt x="32" y="26"/>
                  </a:lnTo>
                  <a:lnTo>
                    <a:pt x="33" y="24"/>
                  </a:lnTo>
                  <a:lnTo>
                    <a:pt x="33" y="24"/>
                  </a:lnTo>
                  <a:lnTo>
                    <a:pt x="28" y="25"/>
                  </a:lnTo>
                  <a:lnTo>
                    <a:pt x="24" y="27"/>
                  </a:lnTo>
                  <a:lnTo>
                    <a:pt x="22" y="30"/>
                  </a:lnTo>
                  <a:lnTo>
                    <a:pt x="21" y="35"/>
                  </a:lnTo>
                  <a:lnTo>
                    <a:pt x="21" y="3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0" name="Freeform 193"/>
            <p:cNvSpPr>
              <a:spLocks noEditPoints="1"/>
            </p:cNvSpPr>
            <p:nvPr/>
          </p:nvSpPr>
          <p:spPr bwMode="auto">
            <a:xfrm>
              <a:off x="5900738" y="1724025"/>
              <a:ext cx="73025" cy="58738"/>
            </a:xfrm>
            <a:custGeom>
              <a:avLst/>
              <a:gdLst/>
              <a:ahLst/>
              <a:cxnLst>
                <a:cxn ang="0">
                  <a:pos x="136" y="12"/>
                </a:cxn>
                <a:cxn ang="0">
                  <a:pos x="132" y="102"/>
                </a:cxn>
                <a:cxn ang="0">
                  <a:pos x="125" y="107"/>
                </a:cxn>
                <a:cxn ang="0">
                  <a:pos x="118" y="111"/>
                </a:cxn>
                <a:cxn ang="0">
                  <a:pos x="104" y="108"/>
                </a:cxn>
                <a:cxn ang="0">
                  <a:pos x="60" y="106"/>
                </a:cxn>
                <a:cxn ang="0">
                  <a:pos x="31" y="103"/>
                </a:cxn>
                <a:cxn ang="0">
                  <a:pos x="12" y="97"/>
                </a:cxn>
                <a:cxn ang="0">
                  <a:pos x="6" y="92"/>
                </a:cxn>
                <a:cxn ang="0">
                  <a:pos x="1" y="77"/>
                </a:cxn>
                <a:cxn ang="0">
                  <a:pos x="1" y="58"/>
                </a:cxn>
                <a:cxn ang="0">
                  <a:pos x="3" y="26"/>
                </a:cxn>
                <a:cxn ang="0">
                  <a:pos x="1" y="16"/>
                </a:cxn>
                <a:cxn ang="0">
                  <a:pos x="10" y="2"/>
                </a:cxn>
                <a:cxn ang="0">
                  <a:pos x="57" y="0"/>
                </a:cxn>
                <a:cxn ang="0">
                  <a:pos x="91" y="1"/>
                </a:cxn>
                <a:cxn ang="0">
                  <a:pos x="122" y="8"/>
                </a:cxn>
                <a:cxn ang="0">
                  <a:pos x="136" y="12"/>
                </a:cxn>
                <a:cxn ang="0">
                  <a:pos x="121" y="25"/>
                </a:cxn>
                <a:cxn ang="0">
                  <a:pos x="118" y="22"/>
                </a:cxn>
                <a:cxn ang="0">
                  <a:pos x="105" y="17"/>
                </a:cxn>
                <a:cxn ang="0">
                  <a:pos x="79" y="16"/>
                </a:cxn>
                <a:cxn ang="0">
                  <a:pos x="66" y="16"/>
                </a:cxn>
                <a:cxn ang="0">
                  <a:pos x="54" y="14"/>
                </a:cxn>
                <a:cxn ang="0">
                  <a:pos x="44" y="12"/>
                </a:cxn>
                <a:cxn ang="0">
                  <a:pos x="38" y="13"/>
                </a:cxn>
                <a:cxn ang="0">
                  <a:pos x="24" y="16"/>
                </a:cxn>
                <a:cxn ang="0">
                  <a:pos x="20" y="16"/>
                </a:cxn>
                <a:cxn ang="0">
                  <a:pos x="12" y="51"/>
                </a:cxn>
                <a:cxn ang="0">
                  <a:pos x="12" y="61"/>
                </a:cxn>
                <a:cxn ang="0">
                  <a:pos x="15" y="75"/>
                </a:cxn>
                <a:cxn ang="0">
                  <a:pos x="25" y="85"/>
                </a:cxn>
                <a:cxn ang="0">
                  <a:pos x="38" y="91"/>
                </a:cxn>
                <a:cxn ang="0">
                  <a:pos x="54" y="94"/>
                </a:cxn>
                <a:cxn ang="0">
                  <a:pos x="88" y="94"/>
                </a:cxn>
                <a:cxn ang="0">
                  <a:pos x="117" y="91"/>
                </a:cxn>
                <a:cxn ang="0">
                  <a:pos x="120" y="77"/>
                </a:cxn>
                <a:cxn ang="0">
                  <a:pos x="122" y="39"/>
                </a:cxn>
                <a:cxn ang="0">
                  <a:pos x="121" y="25"/>
                </a:cxn>
              </a:cxnLst>
              <a:rect l="0" t="0" r="r" b="b"/>
              <a:pathLst>
                <a:path w="136" h="110">
                  <a:moveTo>
                    <a:pt x="136" y="12"/>
                  </a:moveTo>
                  <a:lnTo>
                    <a:pt x="136" y="12"/>
                  </a:lnTo>
                  <a:lnTo>
                    <a:pt x="133" y="58"/>
                  </a:lnTo>
                  <a:lnTo>
                    <a:pt x="132" y="102"/>
                  </a:lnTo>
                  <a:lnTo>
                    <a:pt x="132" y="102"/>
                  </a:lnTo>
                  <a:lnTo>
                    <a:pt x="125" y="107"/>
                  </a:lnTo>
                  <a:lnTo>
                    <a:pt x="121" y="109"/>
                  </a:lnTo>
                  <a:lnTo>
                    <a:pt x="118" y="111"/>
                  </a:lnTo>
                  <a:lnTo>
                    <a:pt x="118" y="111"/>
                  </a:lnTo>
                  <a:lnTo>
                    <a:pt x="104" y="108"/>
                  </a:lnTo>
                  <a:lnTo>
                    <a:pt x="89" y="107"/>
                  </a:lnTo>
                  <a:lnTo>
                    <a:pt x="60" y="106"/>
                  </a:lnTo>
                  <a:lnTo>
                    <a:pt x="45" y="105"/>
                  </a:lnTo>
                  <a:lnTo>
                    <a:pt x="31" y="103"/>
                  </a:lnTo>
                  <a:lnTo>
                    <a:pt x="19" y="99"/>
                  </a:lnTo>
                  <a:lnTo>
                    <a:pt x="12" y="97"/>
                  </a:lnTo>
                  <a:lnTo>
                    <a:pt x="6" y="92"/>
                  </a:lnTo>
                  <a:lnTo>
                    <a:pt x="6" y="92"/>
                  </a:lnTo>
                  <a:lnTo>
                    <a:pt x="3" y="86"/>
                  </a:lnTo>
                  <a:lnTo>
                    <a:pt x="1" y="77"/>
                  </a:lnTo>
                  <a:lnTo>
                    <a:pt x="0" y="68"/>
                  </a:lnTo>
                  <a:lnTo>
                    <a:pt x="1" y="58"/>
                  </a:lnTo>
                  <a:lnTo>
                    <a:pt x="3" y="37"/>
                  </a:lnTo>
                  <a:lnTo>
                    <a:pt x="3" y="26"/>
                  </a:lnTo>
                  <a:lnTo>
                    <a:pt x="1" y="16"/>
                  </a:lnTo>
                  <a:lnTo>
                    <a:pt x="1" y="16"/>
                  </a:lnTo>
                  <a:lnTo>
                    <a:pt x="10" y="2"/>
                  </a:lnTo>
                  <a:lnTo>
                    <a:pt x="10" y="2"/>
                  </a:lnTo>
                  <a:lnTo>
                    <a:pt x="41" y="0"/>
                  </a:lnTo>
                  <a:lnTo>
                    <a:pt x="57" y="0"/>
                  </a:lnTo>
                  <a:lnTo>
                    <a:pt x="74" y="0"/>
                  </a:lnTo>
                  <a:lnTo>
                    <a:pt x="91" y="1"/>
                  </a:lnTo>
                  <a:lnTo>
                    <a:pt x="107" y="3"/>
                  </a:lnTo>
                  <a:lnTo>
                    <a:pt x="122" y="8"/>
                  </a:lnTo>
                  <a:lnTo>
                    <a:pt x="136" y="12"/>
                  </a:lnTo>
                  <a:lnTo>
                    <a:pt x="136" y="12"/>
                  </a:lnTo>
                  <a:close/>
                  <a:moveTo>
                    <a:pt x="121" y="25"/>
                  </a:moveTo>
                  <a:lnTo>
                    <a:pt x="121" y="25"/>
                  </a:lnTo>
                  <a:lnTo>
                    <a:pt x="120" y="23"/>
                  </a:lnTo>
                  <a:lnTo>
                    <a:pt x="118" y="22"/>
                  </a:lnTo>
                  <a:lnTo>
                    <a:pt x="113" y="18"/>
                  </a:lnTo>
                  <a:lnTo>
                    <a:pt x="105" y="17"/>
                  </a:lnTo>
                  <a:lnTo>
                    <a:pt x="97" y="16"/>
                  </a:lnTo>
                  <a:lnTo>
                    <a:pt x="79" y="16"/>
                  </a:lnTo>
                  <a:lnTo>
                    <a:pt x="66" y="16"/>
                  </a:lnTo>
                  <a:lnTo>
                    <a:pt x="66" y="16"/>
                  </a:lnTo>
                  <a:lnTo>
                    <a:pt x="60" y="15"/>
                  </a:lnTo>
                  <a:lnTo>
                    <a:pt x="54" y="14"/>
                  </a:lnTo>
                  <a:lnTo>
                    <a:pt x="50" y="12"/>
                  </a:lnTo>
                  <a:lnTo>
                    <a:pt x="44" y="12"/>
                  </a:lnTo>
                  <a:lnTo>
                    <a:pt x="44" y="12"/>
                  </a:lnTo>
                  <a:lnTo>
                    <a:pt x="38" y="13"/>
                  </a:lnTo>
                  <a:lnTo>
                    <a:pt x="30" y="14"/>
                  </a:lnTo>
                  <a:lnTo>
                    <a:pt x="24" y="16"/>
                  </a:lnTo>
                  <a:lnTo>
                    <a:pt x="20" y="16"/>
                  </a:lnTo>
                  <a:lnTo>
                    <a:pt x="20" y="16"/>
                  </a:lnTo>
                  <a:lnTo>
                    <a:pt x="14" y="39"/>
                  </a:lnTo>
                  <a:lnTo>
                    <a:pt x="12" y="51"/>
                  </a:lnTo>
                  <a:lnTo>
                    <a:pt x="12" y="61"/>
                  </a:lnTo>
                  <a:lnTo>
                    <a:pt x="12" y="61"/>
                  </a:lnTo>
                  <a:lnTo>
                    <a:pt x="13" y="69"/>
                  </a:lnTo>
                  <a:lnTo>
                    <a:pt x="15" y="75"/>
                  </a:lnTo>
                  <a:lnTo>
                    <a:pt x="20" y="81"/>
                  </a:lnTo>
                  <a:lnTo>
                    <a:pt x="25" y="85"/>
                  </a:lnTo>
                  <a:lnTo>
                    <a:pt x="31" y="88"/>
                  </a:lnTo>
                  <a:lnTo>
                    <a:pt x="38" y="91"/>
                  </a:lnTo>
                  <a:lnTo>
                    <a:pt x="45" y="92"/>
                  </a:lnTo>
                  <a:lnTo>
                    <a:pt x="54" y="94"/>
                  </a:lnTo>
                  <a:lnTo>
                    <a:pt x="71" y="94"/>
                  </a:lnTo>
                  <a:lnTo>
                    <a:pt x="88" y="94"/>
                  </a:lnTo>
                  <a:lnTo>
                    <a:pt x="117" y="91"/>
                  </a:lnTo>
                  <a:lnTo>
                    <a:pt x="117" y="91"/>
                  </a:lnTo>
                  <a:lnTo>
                    <a:pt x="118" y="85"/>
                  </a:lnTo>
                  <a:lnTo>
                    <a:pt x="120" y="77"/>
                  </a:lnTo>
                  <a:lnTo>
                    <a:pt x="122" y="58"/>
                  </a:lnTo>
                  <a:lnTo>
                    <a:pt x="122" y="39"/>
                  </a:lnTo>
                  <a:lnTo>
                    <a:pt x="121" y="25"/>
                  </a:lnTo>
                  <a:lnTo>
                    <a:pt x="121" y="2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1" name="Freeform 194"/>
            <p:cNvSpPr/>
            <p:nvPr/>
          </p:nvSpPr>
          <p:spPr bwMode="auto">
            <a:xfrm>
              <a:off x="5840413" y="1725613"/>
              <a:ext cx="28575" cy="33338"/>
            </a:xfrm>
            <a:custGeom>
              <a:avLst/>
              <a:gdLst/>
              <a:ahLst/>
              <a:cxnLst>
                <a:cxn ang="0">
                  <a:pos x="52" y="10"/>
                </a:cxn>
                <a:cxn ang="0">
                  <a:pos x="46" y="16"/>
                </a:cxn>
                <a:cxn ang="0">
                  <a:pos x="37" y="19"/>
                </a:cxn>
                <a:cxn ang="0">
                  <a:pos x="18" y="18"/>
                </a:cxn>
                <a:cxn ang="0">
                  <a:pos x="20" y="20"/>
                </a:cxn>
                <a:cxn ang="0">
                  <a:pos x="32" y="27"/>
                </a:cxn>
                <a:cxn ang="0">
                  <a:pos x="39" y="34"/>
                </a:cxn>
                <a:cxn ang="0">
                  <a:pos x="44" y="41"/>
                </a:cxn>
                <a:cxn ang="0">
                  <a:pos x="44" y="44"/>
                </a:cxn>
                <a:cxn ang="0">
                  <a:pos x="41" y="53"/>
                </a:cxn>
                <a:cxn ang="0">
                  <a:pos x="33" y="64"/>
                </a:cxn>
                <a:cxn ang="0">
                  <a:pos x="23" y="61"/>
                </a:cxn>
                <a:cxn ang="0">
                  <a:pos x="7" y="58"/>
                </a:cxn>
                <a:cxn ang="0">
                  <a:pos x="3" y="54"/>
                </a:cxn>
                <a:cxn ang="0">
                  <a:pos x="3" y="45"/>
                </a:cxn>
                <a:cxn ang="0">
                  <a:pos x="9" y="48"/>
                </a:cxn>
                <a:cxn ang="0">
                  <a:pos x="22" y="49"/>
                </a:cxn>
                <a:cxn ang="0">
                  <a:pos x="30" y="48"/>
                </a:cxn>
                <a:cxn ang="0">
                  <a:pos x="29" y="44"/>
                </a:cxn>
                <a:cxn ang="0">
                  <a:pos x="30" y="44"/>
                </a:cxn>
                <a:cxn ang="0">
                  <a:pos x="29" y="40"/>
                </a:cxn>
                <a:cxn ang="0">
                  <a:pos x="22" y="35"/>
                </a:cxn>
                <a:cxn ang="0">
                  <a:pos x="19" y="33"/>
                </a:cxn>
                <a:cxn ang="0">
                  <a:pos x="11" y="35"/>
                </a:cxn>
                <a:cxn ang="0">
                  <a:pos x="8" y="37"/>
                </a:cxn>
                <a:cxn ang="0">
                  <a:pos x="4" y="35"/>
                </a:cxn>
                <a:cxn ang="0">
                  <a:pos x="0" y="30"/>
                </a:cxn>
                <a:cxn ang="0">
                  <a:pos x="2" y="27"/>
                </a:cxn>
                <a:cxn ang="0">
                  <a:pos x="5" y="15"/>
                </a:cxn>
                <a:cxn ang="0">
                  <a:pos x="8" y="4"/>
                </a:cxn>
                <a:cxn ang="0">
                  <a:pos x="11" y="0"/>
                </a:cxn>
                <a:cxn ang="0">
                  <a:pos x="44" y="10"/>
                </a:cxn>
                <a:cxn ang="0">
                  <a:pos x="52" y="10"/>
                </a:cxn>
              </a:cxnLst>
              <a:rect l="0" t="0" r="r" b="b"/>
              <a:pathLst>
                <a:path w="52" h="64">
                  <a:moveTo>
                    <a:pt x="52" y="10"/>
                  </a:moveTo>
                  <a:lnTo>
                    <a:pt x="52" y="10"/>
                  </a:lnTo>
                  <a:lnTo>
                    <a:pt x="49" y="13"/>
                  </a:lnTo>
                  <a:lnTo>
                    <a:pt x="46" y="16"/>
                  </a:lnTo>
                  <a:lnTo>
                    <a:pt x="42" y="18"/>
                  </a:lnTo>
                  <a:lnTo>
                    <a:pt x="37" y="19"/>
                  </a:lnTo>
                  <a:lnTo>
                    <a:pt x="28" y="19"/>
                  </a:lnTo>
                  <a:lnTo>
                    <a:pt x="18" y="18"/>
                  </a:lnTo>
                  <a:lnTo>
                    <a:pt x="18" y="18"/>
                  </a:lnTo>
                  <a:lnTo>
                    <a:pt x="20" y="20"/>
                  </a:lnTo>
                  <a:lnTo>
                    <a:pt x="23" y="22"/>
                  </a:lnTo>
                  <a:lnTo>
                    <a:pt x="32" y="27"/>
                  </a:lnTo>
                  <a:lnTo>
                    <a:pt x="35" y="30"/>
                  </a:lnTo>
                  <a:lnTo>
                    <a:pt x="39" y="34"/>
                  </a:lnTo>
                  <a:lnTo>
                    <a:pt x="42" y="37"/>
                  </a:lnTo>
                  <a:lnTo>
                    <a:pt x="44" y="41"/>
                  </a:lnTo>
                  <a:lnTo>
                    <a:pt x="44" y="41"/>
                  </a:lnTo>
                  <a:lnTo>
                    <a:pt x="44" y="44"/>
                  </a:lnTo>
                  <a:lnTo>
                    <a:pt x="43" y="48"/>
                  </a:lnTo>
                  <a:lnTo>
                    <a:pt x="41" y="53"/>
                  </a:lnTo>
                  <a:lnTo>
                    <a:pt x="33" y="64"/>
                  </a:lnTo>
                  <a:lnTo>
                    <a:pt x="33" y="64"/>
                  </a:lnTo>
                  <a:lnTo>
                    <a:pt x="29" y="63"/>
                  </a:lnTo>
                  <a:lnTo>
                    <a:pt x="23" y="61"/>
                  </a:lnTo>
                  <a:lnTo>
                    <a:pt x="12" y="59"/>
                  </a:lnTo>
                  <a:lnTo>
                    <a:pt x="7" y="58"/>
                  </a:lnTo>
                  <a:lnTo>
                    <a:pt x="4" y="56"/>
                  </a:lnTo>
                  <a:lnTo>
                    <a:pt x="3" y="54"/>
                  </a:lnTo>
                  <a:lnTo>
                    <a:pt x="2" y="52"/>
                  </a:lnTo>
                  <a:lnTo>
                    <a:pt x="3" y="45"/>
                  </a:lnTo>
                  <a:lnTo>
                    <a:pt x="3" y="45"/>
                  </a:lnTo>
                  <a:lnTo>
                    <a:pt x="9" y="48"/>
                  </a:lnTo>
                  <a:lnTo>
                    <a:pt x="16" y="49"/>
                  </a:lnTo>
                  <a:lnTo>
                    <a:pt x="22" y="49"/>
                  </a:lnTo>
                  <a:lnTo>
                    <a:pt x="30" y="48"/>
                  </a:lnTo>
                  <a:lnTo>
                    <a:pt x="30" y="48"/>
                  </a:lnTo>
                  <a:lnTo>
                    <a:pt x="29" y="45"/>
                  </a:lnTo>
                  <a:lnTo>
                    <a:pt x="29" y="44"/>
                  </a:lnTo>
                  <a:lnTo>
                    <a:pt x="30" y="44"/>
                  </a:lnTo>
                  <a:lnTo>
                    <a:pt x="30" y="44"/>
                  </a:lnTo>
                  <a:lnTo>
                    <a:pt x="30" y="42"/>
                  </a:lnTo>
                  <a:lnTo>
                    <a:pt x="29" y="40"/>
                  </a:lnTo>
                  <a:lnTo>
                    <a:pt x="26" y="37"/>
                  </a:lnTo>
                  <a:lnTo>
                    <a:pt x="22" y="35"/>
                  </a:lnTo>
                  <a:lnTo>
                    <a:pt x="19" y="33"/>
                  </a:lnTo>
                  <a:lnTo>
                    <a:pt x="19" y="33"/>
                  </a:lnTo>
                  <a:lnTo>
                    <a:pt x="14" y="34"/>
                  </a:lnTo>
                  <a:lnTo>
                    <a:pt x="11" y="35"/>
                  </a:lnTo>
                  <a:lnTo>
                    <a:pt x="8" y="37"/>
                  </a:lnTo>
                  <a:lnTo>
                    <a:pt x="8" y="37"/>
                  </a:lnTo>
                  <a:lnTo>
                    <a:pt x="6" y="36"/>
                  </a:lnTo>
                  <a:lnTo>
                    <a:pt x="4" y="35"/>
                  </a:lnTo>
                  <a:lnTo>
                    <a:pt x="2" y="33"/>
                  </a:lnTo>
                  <a:lnTo>
                    <a:pt x="0" y="30"/>
                  </a:lnTo>
                  <a:lnTo>
                    <a:pt x="0" y="30"/>
                  </a:lnTo>
                  <a:lnTo>
                    <a:pt x="2" y="27"/>
                  </a:lnTo>
                  <a:lnTo>
                    <a:pt x="3" y="24"/>
                  </a:lnTo>
                  <a:lnTo>
                    <a:pt x="5" y="15"/>
                  </a:lnTo>
                  <a:lnTo>
                    <a:pt x="7" y="8"/>
                  </a:lnTo>
                  <a:lnTo>
                    <a:pt x="8" y="4"/>
                  </a:lnTo>
                  <a:lnTo>
                    <a:pt x="11" y="0"/>
                  </a:lnTo>
                  <a:lnTo>
                    <a:pt x="11" y="0"/>
                  </a:lnTo>
                  <a:lnTo>
                    <a:pt x="33" y="8"/>
                  </a:lnTo>
                  <a:lnTo>
                    <a:pt x="44" y="10"/>
                  </a:lnTo>
                  <a:lnTo>
                    <a:pt x="52" y="10"/>
                  </a:lnTo>
                  <a:lnTo>
                    <a:pt x="52" y="1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2" name="Freeform 195"/>
            <p:cNvSpPr>
              <a:spLocks noEditPoints="1"/>
            </p:cNvSpPr>
            <p:nvPr/>
          </p:nvSpPr>
          <p:spPr bwMode="auto">
            <a:xfrm>
              <a:off x="5984876" y="1728788"/>
              <a:ext cx="74613" cy="58738"/>
            </a:xfrm>
            <a:custGeom>
              <a:avLst/>
              <a:gdLst/>
              <a:ahLst/>
              <a:cxnLst>
                <a:cxn ang="0">
                  <a:pos x="129" y="4"/>
                </a:cxn>
                <a:cxn ang="0">
                  <a:pos x="136" y="9"/>
                </a:cxn>
                <a:cxn ang="0">
                  <a:pos x="139" y="18"/>
                </a:cxn>
                <a:cxn ang="0">
                  <a:pos x="140" y="42"/>
                </a:cxn>
                <a:cxn ang="0">
                  <a:pos x="136" y="77"/>
                </a:cxn>
                <a:cxn ang="0">
                  <a:pos x="136" y="86"/>
                </a:cxn>
                <a:cxn ang="0">
                  <a:pos x="135" y="98"/>
                </a:cxn>
                <a:cxn ang="0">
                  <a:pos x="130" y="106"/>
                </a:cxn>
                <a:cxn ang="0">
                  <a:pos x="123" y="109"/>
                </a:cxn>
                <a:cxn ang="0">
                  <a:pos x="114" y="111"/>
                </a:cxn>
                <a:cxn ang="0">
                  <a:pos x="93" y="108"/>
                </a:cxn>
                <a:cxn ang="0">
                  <a:pos x="69" y="105"/>
                </a:cxn>
                <a:cxn ang="0">
                  <a:pos x="37" y="103"/>
                </a:cxn>
                <a:cxn ang="0">
                  <a:pos x="16" y="99"/>
                </a:cxn>
                <a:cxn ang="0">
                  <a:pos x="8" y="97"/>
                </a:cxn>
                <a:cxn ang="0">
                  <a:pos x="2" y="78"/>
                </a:cxn>
                <a:cxn ang="0">
                  <a:pos x="0" y="58"/>
                </a:cxn>
                <a:cxn ang="0">
                  <a:pos x="2" y="37"/>
                </a:cxn>
                <a:cxn ang="0">
                  <a:pos x="6" y="19"/>
                </a:cxn>
                <a:cxn ang="0">
                  <a:pos x="7" y="17"/>
                </a:cxn>
                <a:cxn ang="0">
                  <a:pos x="5" y="16"/>
                </a:cxn>
                <a:cxn ang="0">
                  <a:pos x="3" y="15"/>
                </a:cxn>
                <a:cxn ang="0">
                  <a:pos x="4" y="13"/>
                </a:cxn>
                <a:cxn ang="0">
                  <a:pos x="5" y="12"/>
                </a:cxn>
                <a:cxn ang="0">
                  <a:pos x="7" y="4"/>
                </a:cxn>
                <a:cxn ang="0">
                  <a:pos x="12" y="0"/>
                </a:cxn>
                <a:cxn ang="0">
                  <a:pos x="16" y="0"/>
                </a:cxn>
                <a:cxn ang="0">
                  <a:pos x="19" y="2"/>
                </a:cxn>
                <a:cxn ang="0">
                  <a:pos x="47" y="2"/>
                </a:cxn>
                <a:cxn ang="0">
                  <a:pos x="58" y="2"/>
                </a:cxn>
                <a:cxn ang="0">
                  <a:pos x="89" y="4"/>
                </a:cxn>
                <a:cxn ang="0">
                  <a:pos x="120" y="5"/>
                </a:cxn>
                <a:cxn ang="0">
                  <a:pos x="129" y="4"/>
                </a:cxn>
                <a:cxn ang="0">
                  <a:pos x="16" y="19"/>
                </a:cxn>
                <a:cxn ang="0">
                  <a:pos x="12" y="52"/>
                </a:cxn>
                <a:cxn ang="0">
                  <a:pos x="12" y="66"/>
                </a:cxn>
                <a:cxn ang="0">
                  <a:pos x="16" y="82"/>
                </a:cxn>
                <a:cxn ang="0">
                  <a:pos x="39" y="86"/>
                </a:cxn>
                <a:cxn ang="0">
                  <a:pos x="92" y="94"/>
                </a:cxn>
                <a:cxn ang="0">
                  <a:pos x="119" y="94"/>
                </a:cxn>
                <a:cxn ang="0">
                  <a:pos x="123" y="75"/>
                </a:cxn>
                <a:cxn ang="0">
                  <a:pos x="126" y="48"/>
                </a:cxn>
                <a:cxn ang="0">
                  <a:pos x="125" y="31"/>
                </a:cxn>
                <a:cxn ang="0">
                  <a:pos x="124" y="23"/>
                </a:cxn>
                <a:cxn ang="0">
                  <a:pos x="69" y="15"/>
                </a:cxn>
                <a:cxn ang="0">
                  <a:pos x="43" y="15"/>
                </a:cxn>
                <a:cxn ang="0">
                  <a:pos x="16" y="19"/>
                </a:cxn>
              </a:cxnLst>
              <a:rect l="0" t="0" r="r" b="b"/>
              <a:pathLst>
                <a:path w="140" h="110">
                  <a:moveTo>
                    <a:pt x="129" y="4"/>
                  </a:moveTo>
                  <a:lnTo>
                    <a:pt x="129" y="4"/>
                  </a:lnTo>
                  <a:lnTo>
                    <a:pt x="133" y="6"/>
                  </a:lnTo>
                  <a:lnTo>
                    <a:pt x="136" y="9"/>
                  </a:lnTo>
                  <a:lnTo>
                    <a:pt x="137" y="14"/>
                  </a:lnTo>
                  <a:lnTo>
                    <a:pt x="139" y="18"/>
                  </a:lnTo>
                  <a:lnTo>
                    <a:pt x="140" y="29"/>
                  </a:lnTo>
                  <a:lnTo>
                    <a:pt x="140" y="42"/>
                  </a:lnTo>
                  <a:lnTo>
                    <a:pt x="137" y="66"/>
                  </a:lnTo>
                  <a:lnTo>
                    <a:pt x="136" y="77"/>
                  </a:lnTo>
                  <a:lnTo>
                    <a:pt x="136" y="86"/>
                  </a:lnTo>
                  <a:lnTo>
                    <a:pt x="136" y="86"/>
                  </a:lnTo>
                  <a:lnTo>
                    <a:pt x="136" y="93"/>
                  </a:lnTo>
                  <a:lnTo>
                    <a:pt x="135" y="98"/>
                  </a:lnTo>
                  <a:lnTo>
                    <a:pt x="133" y="103"/>
                  </a:lnTo>
                  <a:lnTo>
                    <a:pt x="130" y="106"/>
                  </a:lnTo>
                  <a:lnTo>
                    <a:pt x="127" y="108"/>
                  </a:lnTo>
                  <a:lnTo>
                    <a:pt x="123" y="109"/>
                  </a:lnTo>
                  <a:lnTo>
                    <a:pt x="119" y="110"/>
                  </a:lnTo>
                  <a:lnTo>
                    <a:pt x="114" y="111"/>
                  </a:lnTo>
                  <a:lnTo>
                    <a:pt x="104" y="110"/>
                  </a:lnTo>
                  <a:lnTo>
                    <a:pt x="93" y="108"/>
                  </a:lnTo>
                  <a:lnTo>
                    <a:pt x="69" y="105"/>
                  </a:lnTo>
                  <a:lnTo>
                    <a:pt x="69" y="105"/>
                  </a:lnTo>
                  <a:lnTo>
                    <a:pt x="52" y="104"/>
                  </a:lnTo>
                  <a:lnTo>
                    <a:pt x="37" y="103"/>
                  </a:lnTo>
                  <a:lnTo>
                    <a:pt x="23" y="101"/>
                  </a:lnTo>
                  <a:lnTo>
                    <a:pt x="16" y="99"/>
                  </a:lnTo>
                  <a:lnTo>
                    <a:pt x="8" y="97"/>
                  </a:lnTo>
                  <a:lnTo>
                    <a:pt x="8" y="97"/>
                  </a:lnTo>
                  <a:lnTo>
                    <a:pt x="4" y="88"/>
                  </a:lnTo>
                  <a:lnTo>
                    <a:pt x="2" y="78"/>
                  </a:lnTo>
                  <a:lnTo>
                    <a:pt x="0" y="67"/>
                  </a:lnTo>
                  <a:lnTo>
                    <a:pt x="0" y="58"/>
                  </a:lnTo>
                  <a:lnTo>
                    <a:pt x="0" y="47"/>
                  </a:lnTo>
                  <a:lnTo>
                    <a:pt x="2" y="37"/>
                  </a:lnTo>
                  <a:lnTo>
                    <a:pt x="4" y="28"/>
                  </a:lnTo>
                  <a:lnTo>
                    <a:pt x="6" y="19"/>
                  </a:lnTo>
                  <a:lnTo>
                    <a:pt x="6" y="19"/>
                  </a:lnTo>
                  <a:lnTo>
                    <a:pt x="7" y="17"/>
                  </a:lnTo>
                  <a:lnTo>
                    <a:pt x="6" y="17"/>
                  </a:lnTo>
                  <a:lnTo>
                    <a:pt x="5" y="16"/>
                  </a:lnTo>
                  <a:lnTo>
                    <a:pt x="4" y="15"/>
                  </a:lnTo>
                  <a:lnTo>
                    <a:pt x="3" y="15"/>
                  </a:lnTo>
                  <a:lnTo>
                    <a:pt x="4" y="13"/>
                  </a:lnTo>
                  <a:lnTo>
                    <a:pt x="4" y="13"/>
                  </a:lnTo>
                  <a:lnTo>
                    <a:pt x="5" y="13"/>
                  </a:lnTo>
                  <a:lnTo>
                    <a:pt x="5" y="12"/>
                  </a:lnTo>
                  <a:lnTo>
                    <a:pt x="6" y="6"/>
                  </a:lnTo>
                  <a:lnTo>
                    <a:pt x="7" y="4"/>
                  </a:lnTo>
                  <a:lnTo>
                    <a:pt x="9" y="1"/>
                  </a:lnTo>
                  <a:lnTo>
                    <a:pt x="12" y="0"/>
                  </a:lnTo>
                  <a:lnTo>
                    <a:pt x="16" y="0"/>
                  </a:lnTo>
                  <a:lnTo>
                    <a:pt x="16" y="0"/>
                  </a:lnTo>
                  <a:lnTo>
                    <a:pt x="17" y="1"/>
                  </a:lnTo>
                  <a:lnTo>
                    <a:pt x="19" y="2"/>
                  </a:lnTo>
                  <a:lnTo>
                    <a:pt x="27" y="3"/>
                  </a:lnTo>
                  <a:lnTo>
                    <a:pt x="47" y="2"/>
                  </a:lnTo>
                  <a:lnTo>
                    <a:pt x="47" y="2"/>
                  </a:lnTo>
                  <a:lnTo>
                    <a:pt x="58" y="2"/>
                  </a:lnTo>
                  <a:lnTo>
                    <a:pt x="67" y="3"/>
                  </a:lnTo>
                  <a:lnTo>
                    <a:pt x="89" y="4"/>
                  </a:lnTo>
                  <a:lnTo>
                    <a:pt x="109" y="5"/>
                  </a:lnTo>
                  <a:lnTo>
                    <a:pt x="120" y="5"/>
                  </a:lnTo>
                  <a:lnTo>
                    <a:pt x="129" y="4"/>
                  </a:lnTo>
                  <a:lnTo>
                    <a:pt x="129" y="4"/>
                  </a:lnTo>
                  <a:close/>
                  <a:moveTo>
                    <a:pt x="16" y="19"/>
                  </a:moveTo>
                  <a:lnTo>
                    <a:pt x="16" y="19"/>
                  </a:lnTo>
                  <a:lnTo>
                    <a:pt x="14" y="36"/>
                  </a:lnTo>
                  <a:lnTo>
                    <a:pt x="12" y="52"/>
                  </a:lnTo>
                  <a:lnTo>
                    <a:pt x="11" y="60"/>
                  </a:lnTo>
                  <a:lnTo>
                    <a:pt x="12" y="66"/>
                  </a:lnTo>
                  <a:lnTo>
                    <a:pt x="13" y="74"/>
                  </a:lnTo>
                  <a:lnTo>
                    <a:pt x="16" y="82"/>
                  </a:lnTo>
                  <a:lnTo>
                    <a:pt x="16" y="82"/>
                  </a:lnTo>
                  <a:lnTo>
                    <a:pt x="39" y="86"/>
                  </a:lnTo>
                  <a:lnTo>
                    <a:pt x="65" y="91"/>
                  </a:lnTo>
                  <a:lnTo>
                    <a:pt x="92" y="94"/>
                  </a:lnTo>
                  <a:lnTo>
                    <a:pt x="106" y="94"/>
                  </a:lnTo>
                  <a:lnTo>
                    <a:pt x="119" y="94"/>
                  </a:lnTo>
                  <a:lnTo>
                    <a:pt x="119" y="94"/>
                  </a:lnTo>
                  <a:lnTo>
                    <a:pt x="123" y="75"/>
                  </a:lnTo>
                  <a:lnTo>
                    <a:pt x="126" y="57"/>
                  </a:lnTo>
                  <a:lnTo>
                    <a:pt x="126" y="48"/>
                  </a:lnTo>
                  <a:lnTo>
                    <a:pt x="126" y="39"/>
                  </a:lnTo>
                  <a:lnTo>
                    <a:pt x="125" y="31"/>
                  </a:lnTo>
                  <a:lnTo>
                    <a:pt x="124" y="23"/>
                  </a:lnTo>
                  <a:lnTo>
                    <a:pt x="124" y="23"/>
                  </a:lnTo>
                  <a:lnTo>
                    <a:pt x="97" y="18"/>
                  </a:lnTo>
                  <a:lnTo>
                    <a:pt x="69" y="15"/>
                  </a:lnTo>
                  <a:lnTo>
                    <a:pt x="55" y="15"/>
                  </a:lnTo>
                  <a:lnTo>
                    <a:pt x="43" y="15"/>
                  </a:lnTo>
                  <a:lnTo>
                    <a:pt x="29" y="16"/>
                  </a:lnTo>
                  <a:lnTo>
                    <a:pt x="16" y="19"/>
                  </a:lnTo>
                  <a:lnTo>
                    <a:pt x="16" y="19"/>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3" name="Freeform 196"/>
            <p:cNvSpPr/>
            <p:nvPr/>
          </p:nvSpPr>
          <p:spPr bwMode="auto">
            <a:xfrm>
              <a:off x="6007101" y="1743075"/>
              <a:ext cx="26988" cy="26988"/>
            </a:xfrm>
            <a:custGeom>
              <a:avLst/>
              <a:gdLst/>
              <a:ahLst/>
              <a:cxnLst>
                <a:cxn ang="0">
                  <a:pos x="4" y="0"/>
                </a:cxn>
                <a:cxn ang="0">
                  <a:pos x="4" y="0"/>
                </a:cxn>
                <a:cxn ang="0">
                  <a:pos x="11" y="2"/>
                </a:cxn>
                <a:cxn ang="0">
                  <a:pos x="18" y="6"/>
                </a:cxn>
                <a:cxn ang="0">
                  <a:pos x="23" y="10"/>
                </a:cxn>
                <a:cxn ang="0">
                  <a:pos x="27" y="16"/>
                </a:cxn>
                <a:cxn ang="0">
                  <a:pos x="27" y="16"/>
                </a:cxn>
                <a:cxn ang="0">
                  <a:pos x="31" y="15"/>
                </a:cxn>
                <a:cxn ang="0">
                  <a:pos x="33" y="13"/>
                </a:cxn>
                <a:cxn ang="0">
                  <a:pos x="36" y="10"/>
                </a:cxn>
                <a:cxn ang="0">
                  <a:pos x="39" y="7"/>
                </a:cxn>
                <a:cxn ang="0">
                  <a:pos x="42" y="6"/>
                </a:cxn>
                <a:cxn ang="0">
                  <a:pos x="46" y="5"/>
                </a:cxn>
                <a:cxn ang="0">
                  <a:pos x="46" y="5"/>
                </a:cxn>
                <a:cxn ang="0">
                  <a:pos x="48" y="8"/>
                </a:cxn>
                <a:cxn ang="0">
                  <a:pos x="50" y="10"/>
                </a:cxn>
                <a:cxn ang="0">
                  <a:pos x="50" y="10"/>
                </a:cxn>
                <a:cxn ang="0">
                  <a:pos x="50" y="13"/>
                </a:cxn>
                <a:cxn ang="0">
                  <a:pos x="49" y="16"/>
                </a:cxn>
                <a:cxn ang="0">
                  <a:pos x="46" y="20"/>
                </a:cxn>
                <a:cxn ang="0">
                  <a:pos x="41" y="23"/>
                </a:cxn>
                <a:cxn ang="0">
                  <a:pos x="38" y="26"/>
                </a:cxn>
                <a:cxn ang="0">
                  <a:pos x="38" y="26"/>
                </a:cxn>
                <a:cxn ang="0">
                  <a:pos x="39" y="30"/>
                </a:cxn>
                <a:cxn ang="0">
                  <a:pos x="41" y="32"/>
                </a:cxn>
                <a:cxn ang="0">
                  <a:pos x="47" y="37"/>
                </a:cxn>
                <a:cxn ang="0">
                  <a:pos x="49" y="40"/>
                </a:cxn>
                <a:cxn ang="0">
                  <a:pos x="50" y="43"/>
                </a:cxn>
                <a:cxn ang="0">
                  <a:pos x="50" y="48"/>
                </a:cxn>
                <a:cxn ang="0">
                  <a:pos x="49" y="52"/>
                </a:cxn>
                <a:cxn ang="0">
                  <a:pos x="49" y="52"/>
                </a:cxn>
                <a:cxn ang="0">
                  <a:pos x="43" y="51"/>
                </a:cxn>
                <a:cxn ang="0">
                  <a:pos x="40" y="50"/>
                </a:cxn>
                <a:cxn ang="0">
                  <a:pos x="38" y="48"/>
                </a:cxn>
                <a:cxn ang="0">
                  <a:pos x="36" y="45"/>
                </a:cxn>
                <a:cxn ang="0">
                  <a:pos x="34" y="38"/>
                </a:cxn>
                <a:cxn ang="0">
                  <a:pos x="32" y="35"/>
                </a:cxn>
                <a:cxn ang="0">
                  <a:pos x="30" y="33"/>
                </a:cxn>
                <a:cxn ang="0">
                  <a:pos x="30" y="33"/>
                </a:cxn>
                <a:cxn ang="0">
                  <a:pos x="25" y="34"/>
                </a:cxn>
                <a:cxn ang="0">
                  <a:pos x="22" y="36"/>
                </a:cxn>
                <a:cxn ang="0">
                  <a:pos x="17" y="40"/>
                </a:cxn>
                <a:cxn ang="0">
                  <a:pos x="13" y="43"/>
                </a:cxn>
                <a:cxn ang="0">
                  <a:pos x="10" y="45"/>
                </a:cxn>
                <a:cxn ang="0">
                  <a:pos x="6" y="46"/>
                </a:cxn>
                <a:cxn ang="0">
                  <a:pos x="1" y="46"/>
                </a:cxn>
                <a:cxn ang="0">
                  <a:pos x="1" y="46"/>
                </a:cxn>
                <a:cxn ang="0">
                  <a:pos x="0" y="41"/>
                </a:cxn>
                <a:cxn ang="0">
                  <a:pos x="1" y="38"/>
                </a:cxn>
                <a:cxn ang="0">
                  <a:pos x="3" y="35"/>
                </a:cxn>
                <a:cxn ang="0">
                  <a:pos x="6" y="33"/>
                </a:cxn>
                <a:cxn ang="0">
                  <a:pos x="13" y="30"/>
                </a:cxn>
                <a:cxn ang="0">
                  <a:pos x="17" y="26"/>
                </a:cxn>
                <a:cxn ang="0">
                  <a:pos x="19" y="23"/>
                </a:cxn>
                <a:cxn ang="0">
                  <a:pos x="19" y="23"/>
                </a:cxn>
                <a:cxn ang="0">
                  <a:pos x="17" y="20"/>
                </a:cxn>
                <a:cxn ang="0">
                  <a:pos x="15" y="17"/>
                </a:cxn>
                <a:cxn ang="0">
                  <a:pos x="10" y="12"/>
                </a:cxn>
                <a:cxn ang="0">
                  <a:pos x="7" y="10"/>
                </a:cxn>
                <a:cxn ang="0">
                  <a:pos x="5" y="7"/>
                </a:cxn>
                <a:cxn ang="0">
                  <a:pos x="4" y="4"/>
                </a:cxn>
                <a:cxn ang="0">
                  <a:pos x="4" y="0"/>
                </a:cxn>
                <a:cxn ang="0">
                  <a:pos x="4" y="0"/>
                </a:cxn>
              </a:cxnLst>
              <a:rect l="0" t="0" r="r" b="b"/>
              <a:pathLst>
                <a:path w="50" h="52">
                  <a:moveTo>
                    <a:pt x="4" y="0"/>
                  </a:moveTo>
                  <a:lnTo>
                    <a:pt x="4" y="0"/>
                  </a:lnTo>
                  <a:lnTo>
                    <a:pt x="11" y="2"/>
                  </a:lnTo>
                  <a:lnTo>
                    <a:pt x="18" y="6"/>
                  </a:lnTo>
                  <a:lnTo>
                    <a:pt x="23" y="10"/>
                  </a:lnTo>
                  <a:lnTo>
                    <a:pt x="27" y="16"/>
                  </a:lnTo>
                  <a:lnTo>
                    <a:pt x="27" y="16"/>
                  </a:lnTo>
                  <a:lnTo>
                    <a:pt x="31" y="15"/>
                  </a:lnTo>
                  <a:lnTo>
                    <a:pt x="33" y="13"/>
                  </a:lnTo>
                  <a:lnTo>
                    <a:pt x="36" y="10"/>
                  </a:lnTo>
                  <a:lnTo>
                    <a:pt x="39" y="7"/>
                  </a:lnTo>
                  <a:lnTo>
                    <a:pt x="42" y="6"/>
                  </a:lnTo>
                  <a:lnTo>
                    <a:pt x="46" y="5"/>
                  </a:lnTo>
                  <a:lnTo>
                    <a:pt x="46" y="5"/>
                  </a:lnTo>
                  <a:lnTo>
                    <a:pt x="48" y="8"/>
                  </a:lnTo>
                  <a:lnTo>
                    <a:pt x="50" y="10"/>
                  </a:lnTo>
                  <a:lnTo>
                    <a:pt x="50" y="10"/>
                  </a:lnTo>
                  <a:lnTo>
                    <a:pt x="50" y="13"/>
                  </a:lnTo>
                  <a:lnTo>
                    <a:pt x="49" y="16"/>
                  </a:lnTo>
                  <a:lnTo>
                    <a:pt x="46" y="20"/>
                  </a:lnTo>
                  <a:lnTo>
                    <a:pt x="41" y="23"/>
                  </a:lnTo>
                  <a:lnTo>
                    <a:pt x="38" y="26"/>
                  </a:lnTo>
                  <a:lnTo>
                    <a:pt x="38" y="26"/>
                  </a:lnTo>
                  <a:lnTo>
                    <a:pt x="39" y="30"/>
                  </a:lnTo>
                  <a:lnTo>
                    <a:pt x="41" y="32"/>
                  </a:lnTo>
                  <a:lnTo>
                    <a:pt x="47" y="37"/>
                  </a:lnTo>
                  <a:lnTo>
                    <a:pt x="49" y="40"/>
                  </a:lnTo>
                  <a:lnTo>
                    <a:pt x="50" y="43"/>
                  </a:lnTo>
                  <a:lnTo>
                    <a:pt x="50" y="48"/>
                  </a:lnTo>
                  <a:lnTo>
                    <a:pt x="49" y="52"/>
                  </a:lnTo>
                  <a:lnTo>
                    <a:pt x="49" y="52"/>
                  </a:lnTo>
                  <a:lnTo>
                    <a:pt x="43" y="51"/>
                  </a:lnTo>
                  <a:lnTo>
                    <a:pt x="40" y="50"/>
                  </a:lnTo>
                  <a:lnTo>
                    <a:pt x="38" y="48"/>
                  </a:lnTo>
                  <a:lnTo>
                    <a:pt x="36" y="45"/>
                  </a:lnTo>
                  <a:lnTo>
                    <a:pt x="34" y="38"/>
                  </a:lnTo>
                  <a:lnTo>
                    <a:pt x="32" y="35"/>
                  </a:lnTo>
                  <a:lnTo>
                    <a:pt x="30" y="33"/>
                  </a:lnTo>
                  <a:lnTo>
                    <a:pt x="30" y="33"/>
                  </a:lnTo>
                  <a:lnTo>
                    <a:pt x="25" y="34"/>
                  </a:lnTo>
                  <a:lnTo>
                    <a:pt x="22" y="36"/>
                  </a:lnTo>
                  <a:lnTo>
                    <a:pt x="17" y="40"/>
                  </a:lnTo>
                  <a:lnTo>
                    <a:pt x="13" y="43"/>
                  </a:lnTo>
                  <a:lnTo>
                    <a:pt x="10" y="45"/>
                  </a:lnTo>
                  <a:lnTo>
                    <a:pt x="6" y="46"/>
                  </a:lnTo>
                  <a:lnTo>
                    <a:pt x="1" y="46"/>
                  </a:lnTo>
                  <a:lnTo>
                    <a:pt x="1" y="46"/>
                  </a:lnTo>
                  <a:lnTo>
                    <a:pt x="0" y="41"/>
                  </a:lnTo>
                  <a:lnTo>
                    <a:pt x="1" y="38"/>
                  </a:lnTo>
                  <a:lnTo>
                    <a:pt x="3" y="35"/>
                  </a:lnTo>
                  <a:lnTo>
                    <a:pt x="6" y="33"/>
                  </a:lnTo>
                  <a:lnTo>
                    <a:pt x="13" y="30"/>
                  </a:lnTo>
                  <a:lnTo>
                    <a:pt x="17" y="26"/>
                  </a:lnTo>
                  <a:lnTo>
                    <a:pt x="19" y="23"/>
                  </a:lnTo>
                  <a:lnTo>
                    <a:pt x="19" y="23"/>
                  </a:lnTo>
                  <a:lnTo>
                    <a:pt x="17" y="20"/>
                  </a:lnTo>
                  <a:lnTo>
                    <a:pt x="15" y="17"/>
                  </a:lnTo>
                  <a:lnTo>
                    <a:pt x="10" y="12"/>
                  </a:lnTo>
                  <a:lnTo>
                    <a:pt x="7" y="10"/>
                  </a:lnTo>
                  <a:lnTo>
                    <a:pt x="5" y="7"/>
                  </a:lnTo>
                  <a:lnTo>
                    <a:pt x="4" y="4"/>
                  </a:lnTo>
                  <a:lnTo>
                    <a:pt x="4" y="0"/>
                  </a:lnTo>
                  <a:lnTo>
                    <a:pt x="4"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4" name="Freeform 199"/>
            <p:cNvSpPr>
              <a:spLocks noEditPoints="1"/>
            </p:cNvSpPr>
            <p:nvPr/>
          </p:nvSpPr>
          <p:spPr bwMode="auto">
            <a:xfrm>
              <a:off x="5719763" y="1773238"/>
              <a:ext cx="76200" cy="60325"/>
            </a:xfrm>
            <a:custGeom>
              <a:avLst/>
              <a:gdLst/>
              <a:ahLst/>
              <a:cxnLst>
                <a:cxn ang="0">
                  <a:pos x="144" y="20"/>
                </a:cxn>
                <a:cxn ang="0">
                  <a:pos x="143" y="40"/>
                </a:cxn>
                <a:cxn ang="0">
                  <a:pos x="139" y="68"/>
                </a:cxn>
                <a:cxn ang="0">
                  <a:pos x="138" y="87"/>
                </a:cxn>
                <a:cxn ang="0">
                  <a:pos x="140" y="98"/>
                </a:cxn>
                <a:cxn ang="0">
                  <a:pos x="133" y="109"/>
                </a:cxn>
                <a:cxn ang="0">
                  <a:pos x="124" y="115"/>
                </a:cxn>
                <a:cxn ang="0">
                  <a:pos x="122" y="116"/>
                </a:cxn>
                <a:cxn ang="0">
                  <a:pos x="119" y="114"/>
                </a:cxn>
                <a:cxn ang="0">
                  <a:pos x="115" y="112"/>
                </a:cxn>
                <a:cxn ang="0">
                  <a:pos x="113" y="112"/>
                </a:cxn>
                <a:cxn ang="0">
                  <a:pos x="108" y="113"/>
                </a:cxn>
                <a:cxn ang="0">
                  <a:pos x="105" y="113"/>
                </a:cxn>
                <a:cxn ang="0">
                  <a:pos x="78" y="105"/>
                </a:cxn>
                <a:cxn ang="0">
                  <a:pos x="50" y="98"/>
                </a:cxn>
                <a:cxn ang="0">
                  <a:pos x="47" y="98"/>
                </a:cxn>
                <a:cxn ang="0">
                  <a:pos x="42" y="99"/>
                </a:cxn>
                <a:cxn ang="0">
                  <a:pos x="39" y="99"/>
                </a:cxn>
                <a:cxn ang="0">
                  <a:pos x="18" y="95"/>
                </a:cxn>
                <a:cxn ang="0">
                  <a:pos x="10" y="97"/>
                </a:cxn>
                <a:cxn ang="0">
                  <a:pos x="7" y="95"/>
                </a:cxn>
                <a:cxn ang="0">
                  <a:pos x="3" y="88"/>
                </a:cxn>
                <a:cxn ang="0">
                  <a:pos x="0" y="86"/>
                </a:cxn>
                <a:cxn ang="0">
                  <a:pos x="1" y="45"/>
                </a:cxn>
                <a:cxn ang="0">
                  <a:pos x="6" y="5"/>
                </a:cxn>
                <a:cxn ang="0">
                  <a:pos x="10" y="3"/>
                </a:cxn>
                <a:cxn ang="0">
                  <a:pos x="13" y="0"/>
                </a:cxn>
                <a:cxn ang="0">
                  <a:pos x="48" y="2"/>
                </a:cxn>
                <a:cxn ang="0">
                  <a:pos x="113" y="12"/>
                </a:cxn>
                <a:cxn ang="0">
                  <a:pos x="144" y="20"/>
                </a:cxn>
                <a:cxn ang="0">
                  <a:pos x="17" y="18"/>
                </a:cxn>
                <a:cxn ang="0">
                  <a:pos x="14" y="47"/>
                </a:cxn>
                <a:cxn ang="0">
                  <a:pos x="13" y="66"/>
                </a:cxn>
                <a:cxn ang="0">
                  <a:pos x="14" y="72"/>
                </a:cxn>
                <a:cxn ang="0">
                  <a:pos x="37" y="82"/>
                </a:cxn>
                <a:cxn ang="0">
                  <a:pos x="64" y="89"/>
                </a:cxn>
                <a:cxn ang="0">
                  <a:pos x="119" y="98"/>
                </a:cxn>
                <a:cxn ang="0">
                  <a:pos x="122" y="90"/>
                </a:cxn>
                <a:cxn ang="0">
                  <a:pos x="128" y="69"/>
                </a:cxn>
                <a:cxn ang="0">
                  <a:pos x="130" y="33"/>
                </a:cxn>
                <a:cxn ang="0">
                  <a:pos x="106" y="26"/>
                </a:cxn>
                <a:cxn ang="0">
                  <a:pos x="60" y="16"/>
                </a:cxn>
                <a:cxn ang="0">
                  <a:pos x="30" y="15"/>
                </a:cxn>
                <a:cxn ang="0">
                  <a:pos x="17" y="18"/>
                </a:cxn>
              </a:cxnLst>
              <a:rect l="0" t="0" r="r" b="b"/>
              <a:pathLst>
                <a:path w="144" h="115">
                  <a:moveTo>
                    <a:pt x="144" y="20"/>
                  </a:moveTo>
                  <a:lnTo>
                    <a:pt x="144" y="20"/>
                  </a:lnTo>
                  <a:lnTo>
                    <a:pt x="144" y="30"/>
                  </a:lnTo>
                  <a:lnTo>
                    <a:pt x="143" y="40"/>
                  </a:lnTo>
                  <a:lnTo>
                    <a:pt x="140" y="59"/>
                  </a:lnTo>
                  <a:lnTo>
                    <a:pt x="139" y="68"/>
                  </a:lnTo>
                  <a:lnTo>
                    <a:pt x="138" y="77"/>
                  </a:lnTo>
                  <a:lnTo>
                    <a:pt x="138" y="87"/>
                  </a:lnTo>
                  <a:lnTo>
                    <a:pt x="140" y="98"/>
                  </a:lnTo>
                  <a:lnTo>
                    <a:pt x="140" y="98"/>
                  </a:lnTo>
                  <a:lnTo>
                    <a:pt x="137" y="103"/>
                  </a:lnTo>
                  <a:lnTo>
                    <a:pt x="133" y="109"/>
                  </a:lnTo>
                  <a:lnTo>
                    <a:pt x="127" y="114"/>
                  </a:lnTo>
                  <a:lnTo>
                    <a:pt x="124" y="115"/>
                  </a:lnTo>
                  <a:lnTo>
                    <a:pt x="122" y="116"/>
                  </a:lnTo>
                  <a:lnTo>
                    <a:pt x="122" y="116"/>
                  </a:lnTo>
                  <a:lnTo>
                    <a:pt x="120" y="115"/>
                  </a:lnTo>
                  <a:lnTo>
                    <a:pt x="119" y="114"/>
                  </a:lnTo>
                  <a:lnTo>
                    <a:pt x="118" y="112"/>
                  </a:lnTo>
                  <a:lnTo>
                    <a:pt x="115" y="112"/>
                  </a:lnTo>
                  <a:lnTo>
                    <a:pt x="115" y="112"/>
                  </a:lnTo>
                  <a:lnTo>
                    <a:pt x="113" y="112"/>
                  </a:lnTo>
                  <a:lnTo>
                    <a:pt x="111" y="112"/>
                  </a:lnTo>
                  <a:lnTo>
                    <a:pt x="108" y="113"/>
                  </a:lnTo>
                  <a:lnTo>
                    <a:pt x="105" y="113"/>
                  </a:lnTo>
                  <a:lnTo>
                    <a:pt x="105" y="113"/>
                  </a:lnTo>
                  <a:lnTo>
                    <a:pt x="92" y="109"/>
                  </a:lnTo>
                  <a:lnTo>
                    <a:pt x="78" y="105"/>
                  </a:lnTo>
                  <a:lnTo>
                    <a:pt x="63" y="101"/>
                  </a:lnTo>
                  <a:lnTo>
                    <a:pt x="50" y="98"/>
                  </a:lnTo>
                  <a:lnTo>
                    <a:pt x="50" y="98"/>
                  </a:lnTo>
                  <a:lnTo>
                    <a:pt x="47" y="98"/>
                  </a:lnTo>
                  <a:lnTo>
                    <a:pt x="45" y="99"/>
                  </a:lnTo>
                  <a:lnTo>
                    <a:pt x="42" y="99"/>
                  </a:lnTo>
                  <a:lnTo>
                    <a:pt x="39" y="99"/>
                  </a:lnTo>
                  <a:lnTo>
                    <a:pt x="39" y="99"/>
                  </a:lnTo>
                  <a:lnTo>
                    <a:pt x="25" y="96"/>
                  </a:lnTo>
                  <a:lnTo>
                    <a:pt x="18" y="95"/>
                  </a:lnTo>
                  <a:lnTo>
                    <a:pt x="15" y="95"/>
                  </a:lnTo>
                  <a:lnTo>
                    <a:pt x="10" y="97"/>
                  </a:lnTo>
                  <a:lnTo>
                    <a:pt x="10" y="97"/>
                  </a:lnTo>
                  <a:lnTo>
                    <a:pt x="7" y="95"/>
                  </a:lnTo>
                  <a:lnTo>
                    <a:pt x="5" y="91"/>
                  </a:lnTo>
                  <a:lnTo>
                    <a:pt x="3" y="88"/>
                  </a:lnTo>
                  <a:lnTo>
                    <a:pt x="0" y="86"/>
                  </a:lnTo>
                  <a:lnTo>
                    <a:pt x="0" y="86"/>
                  </a:lnTo>
                  <a:lnTo>
                    <a:pt x="0" y="66"/>
                  </a:lnTo>
                  <a:lnTo>
                    <a:pt x="1" y="45"/>
                  </a:lnTo>
                  <a:lnTo>
                    <a:pt x="3" y="24"/>
                  </a:lnTo>
                  <a:lnTo>
                    <a:pt x="6" y="5"/>
                  </a:lnTo>
                  <a:lnTo>
                    <a:pt x="6" y="5"/>
                  </a:lnTo>
                  <a:lnTo>
                    <a:pt x="10" y="3"/>
                  </a:lnTo>
                  <a:lnTo>
                    <a:pt x="12" y="2"/>
                  </a:lnTo>
                  <a:lnTo>
                    <a:pt x="13" y="0"/>
                  </a:lnTo>
                  <a:lnTo>
                    <a:pt x="13" y="0"/>
                  </a:lnTo>
                  <a:lnTo>
                    <a:pt x="48" y="2"/>
                  </a:lnTo>
                  <a:lnTo>
                    <a:pt x="82" y="7"/>
                  </a:lnTo>
                  <a:lnTo>
                    <a:pt x="113" y="12"/>
                  </a:lnTo>
                  <a:lnTo>
                    <a:pt x="144" y="20"/>
                  </a:lnTo>
                  <a:lnTo>
                    <a:pt x="144" y="20"/>
                  </a:lnTo>
                  <a:close/>
                  <a:moveTo>
                    <a:pt x="17" y="18"/>
                  </a:moveTo>
                  <a:lnTo>
                    <a:pt x="17" y="18"/>
                  </a:lnTo>
                  <a:lnTo>
                    <a:pt x="16" y="35"/>
                  </a:lnTo>
                  <a:lnTo>
                    <a:pt x="14" y="47"/>
                  </a:lnTo>
                  <a:lnTo>
                    <a:pt x="13" y="59"/>
                  </a:lnTo>
                  <a:lnTo>
                    <a:pt x="13" y="66"/>
                  </a:lnTo>
                  <a:lnTo>
                    <a:pt x="14" y="72"/>
                  </a:lnTo>
                  <a:lnTo>
                    <a:pt x="14" y="72"/>
                  </a:lnTo>
                  <a:lnTo>
                    <a:pt x="25" y="77"/>
                  </a:lnTo>
                  <a:lnTo>
                    <a:pt x="37" y="82"/>
                  </a:lnTo>
                  <a:lnTo>
                    <a:pt x="50" y="86"/>
                  </a:lnTo>
                  <a:lnTo>
                    <a:pt x="64" y="89"/>
                  </a:lnTo>
                  <a:lnTo>
                    <a:pt x="92" y="95"/>
                  </a:lnTo>
                  <a:lnTo>
                    <a:pt x="119" y="98"/>
                  </a:lnTo>
                  <a:lnTo>
                    <a:pt x="119" y="98"/>
                  </a:lnTo>
                  <a:lnTo>
                    <a:pt x="122" y="90"/>
                  </a:lnTo>
                  <a:lnTo>
                    <a:pt x="125" y="83"/>
                  </a:lnTo>
                  <a:lnTo>
                    <a:pt x="128" y="69"/>
                  </a:lnTo>
                  <a:lnTo>
                    <a:pt x="130" y="52"/>
                  </a:lnTo>
                  <a:lnTo>
                    <a:pt x="130" y="33"/>
                  </a:lnTo>
                  <a:lnTo>
                    <a:pt x="130" y="33"/>
                  </a:lnTo>
                  <a:lnTo>
                    <a:pt x="106" y="26"/>
                  </a:lnTo>
                  <a:lnTo>
                    <a:pt x="76" y="18"/>
                  </a:lnTo>
                  <a:lnTo>
                    <a:pt x="60" y="16"/>
                  </a:lnTo>
                  <a:lnTo>
                    <a:pt x="45" y="14"/>
                  </a:lnTo>
                  <a:lnTo>
                    <a:pt x="30" y="15"/>
                  </a:lnTo>
                  <a:lnTo>
                    <a:pt x="23" y="16"/>
                  </a:lnTo>
                  <a:lnTo>
                    <a:pt x="17" y="18"/>
                  </a:lnTo>
                  <a:lnTo>
                    <a:pt x="17" y="1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5" name="Freeform 200"/>
            <p:cNvSpPr>
              <a:spLocks noEditPoints="1"/>
            </p:cNvSpPr>
            <p:nvPr/>
          </p:nvSpPr>
          <p:spPr bwMode="auto">
            <a:xfrm>
              <a:off x="5808663" y="1781175"/>
              <a:ext cx="79375" cy="60325"/>
            </a:xfrm>
            <a:custGeom>
              <a:avLst/>
              <a:gdLst/>
              <a:ahLst/>
              <a:cxnLst>
                <a:cxn ang="0">
                  <a:pos x="142" y="17"/>
                </a:cxn>
                <a:cxn ang="0">
                  <a:pos x="148" y="22"/>
                </a:cxn>
                <a:cxn ang="0">
                  <a:pos x="150" y="28"/>
                </a:cxn>
                <a:cxn ang="0">
                  <a:pos x="149" y="44"/>
                </a:cxn>
                <a:cxn ang="0">
                  <a:pos x="142" y="76"/>
                </a:cxn>
                <a:cxn ang="0">
                  <a:pos x="142" y="88"/>
                </a:cxn>
                <a:cxn ang="0">
                  <a:pos x="142" y="101"/>
                </a:cxn>
                <a:cxn ang="0">
                  <a:pos x="140" y="106"/>
                </a:cxn>
                <a:cxn ang="0">
                  <a:pos x="135" y="112"/>
                </a:cxn>
                <a:cxn ang="0">
                  <a:pos x="125" y="112"/>
                </a:cxn>
                <a:cxn ang="0">
                  <a:pos x="117" y="115"/>
                </a:cxn>
                <a:cxn ang="0">
                  <a:pos x="89" y="110"/>
                </a:cxn>
                <a:cxn ang="0">
                  <a:pos x="33" y="104"/>
                </a:cxn>
                <a:cxn ang="0">
                  <a:pos x="8" y="98"/>
                </a:cxn>
                <a:cxn ang="0">
                  <a:pos x="5" y="93"/>
                </a:cxn>
                <a:cxn ang="0">
                  <a:pos x="0" y="79"/>
                </a:cxn>
                <a:cxn ang="0">
                  <a:pos x="0" y="59"/>
                </a:cxn>
                <a:cxn ang="0">
                  <a:pos x="4" y="25"/>
                </a:cxn>
                <a:cxn ang="0">
                  <a:pos x="4" y="13"/>
                </a:cxn>
                <a:cxn ang="0">
                  <a:pos x="18" y="4"/>
                </a:cxn>
                <a:cxn ang="0">
                  <a:pos x="35" y="0"/>
                </a:cxn>
                <a:cxn ang="0">
                  <a:pos x="52" y="1"/>
                </a:cxn>
                <a:cxn ang="0">
                  <a:pos x="89" y="10"/>
                </a:cxn>
                <a:cxn ang="0">
                  <a:pos x="117" y="17"/>
                </a:cxn>
                <a:cxn ang="0">
                  <a:pos x="134" y="19"/>
                </a:cxn>
                <a:cxn ang="0">
                  <a:pos x="142" y="17"/>
                </a:cxn>
                <a:cxn ang="0">
                  <a:pos x="20" y="22"/>
                </a:cxn>
                <a:cxn ang="0">
                  <a:pos x="13" y="54"/>
                </a:cxn>
                <a:cxn ang="0">
                  <a:pos x="12" y="71"/>
                </a:cxn>
                <a:cxn ang="0">
                  <a:pos x="15" y="81"/>
                </a:cxn>
                <a:cxn ang="0">
                  <a:pos x="18" y="83"/>
                </a:cxn>
                <a:cxn ang="0">
                  <a:pos x="31" y="88"/>
                </a:cxn>
                <a:cxn ang="0">
                  <a:pos x="52" y="93"/>
                </a:cxn>
                <a:cxn ang="0">
                  <a:pos x="67" y="96"/>
                </a:cxn>
                <a:cxn ang="0">
                  <a:pos x="105" y="96"/>
                </a:cxn>
                <a:cxn ang="0">
                  <a:pos x="122" y="100"/>
                </a:cxn>
                <a:cxn ang="0">
                  <a:pos x="126" y="92"/>
                </a:cxn>
                <a:cxn ang="0">
                  <a:pos x="132" y="76"/>
                </a:cxn>
                <a:cxn ang="0">
                  <a:pos x="133" y="47"/>
                </a:cxn>
                <a:cxn ang="0">
                  <a:pos x="132" y="30"/>
                </a:cxn>
                <a:cxn ang="0">
                  <a:pos x="118" y="31"/>
                </a:cxn>
                <a:cxn ang="0">
                  <a:pos x="91" y="25"/>
                </a:cxn>
                <a:cxn ang="0">
                  <a:pos x="63" y="16"/>
                </a:cxn>
                <a:cxn ang="0">
                  <a:pos x="49" y="14"/>
                </a:cxn>
                <a:cxn ang="0">
                  <a:pos x="34" y="16"/>
                </a:cxn>
                <a:cxn ang="0">
                  <a:pos x="20" y="22"/>
                </a:cxn>
              </a:cxnLst>
              <a:rect l="0" t="0" r="r" b="b"/>
              <a:pathLst>
                <a:path w="150" h="115">
                  <a:moveTo>
                    <a:pt x="142" y="17"/>
                  </a:moveTo>
                  <a:lnTo>
                    <a:pt x="142" y="17"/>
                  </a:lnTo>
                  <a:lnTo>
                    <a:pt x="145" y="20"/>
                  </a:lnTo>
                  <a:lnTo>
                    <a:pt x="148" y="22"/>
                  </a:lnTo>
                  <a:lnTo>
                    <a:pt x="149" y="25"/>
                  </a:lnTo>
                  <a:lnTo>
                    <a:pt x="150" y="28"/>
                  </a:lnTo>
                  <a:lnTo>
                    <a:pt x="150" y="36"/>
                  </a:lnTo>
                  <a:lnTo>
                    <a:pt x="149" y="44"/>
                  </a:lnTo>
                  <a:lnTo>
                    <a:pt x="144" y="65"/>
                  </a:lnTo>
                  <a:lnTo>
                    <a:pt x="142" y="76"/>
                  </a:lnTo>
                  <a:lnTo>
                    <a:pt x="142" y="88"/>
                  </a:lnTo>
                  <a:lnTo>
                    <a:pt x="142" y="88"/>
                  </a:lnTo>
                  <a:lnTo>
                    <a:pt x="142" y="95"/>
                  </a:lnTo>
                  <a:lnTo>
                    <a:pt x="142" y="101"/>
                  </a:lnTo>
                  <a:lnTo>
                    <a:pt x="141" y="104"/>
                  </a:lnTo>
                  <a:lnTo>
                    <a:pt x="140" y="106"/>
                  </a:lnTo>
                  <a:lnTo>
                    <a:pt x="138" y="110"/>
                  </a:lnTo>
                  <a:lnTo>
                    <a:pt x="135" y="112"/>
                  </a:lnTo>
                  <a:lnTo>
                    <a:pt x="135" y="112"/>
                  </a:lnTo>
                  <a:lnTo>
                    <a:pt x="125" y="112"/>
                  </a:lnTo>
                  <a:lnTo>
                    <a:pt x="117" y="115"/>
                  </a:lnTo>
                  <a:lnTo>
                    <a:pt x="117" y="115"/>
                  </a:lnTo>
                  <a:lnTo>
                    <a:pt x="103" y="112"/>
                  </a:lnTo>
                  <a:lnTo>
                    <a:pt x="89" y="110"/>
                  </a:lnTo>
                  <a:lnTo>
                    <a:pt x="61" y="107"/>
                  </a:lnTo>
                  <a:lnTo>
                    <a:pt x="33" y="104"/>
                  </a:lnTo>
                  <a:lnTo>
                    <a:pt x="20" y="102"/>
                  </a:lnTo>
                  <a:lnTo>
                    <a:pt x="8" y="98"/>
                  </a:lnTo>
                  <a:lnTo>
                    <a:pt x="8" y="98"/>
                  </a:lnTo>
                  <a:lnTo>
                    <a:pt x="5" y="93"/>
                  </a:lnTo>
                  <a:lnTo>
                    <a:pt x="3" y="88"/>
                  </a:lnTo>
                  <a:lnTo>
                    <a:pt x="0" y="79"/>
                  </a:lnTo>
                  <a:lnTo>
                    <a:pt x="0" y="69"/>
                  </a:lnTo>
                  <a:lnTo>
                    <a:pt x="0" y="59"/>
                  </a:lnTo>
                  <a:lnTo>
                    <a:pt x="3" y="37"/>
                  </a:lnTo>
                  <a:lnTo>
                    <a:pt x="4" y="25"/>
                  </a:lnTo>
                  <a:lnTo>
                    <a:pt x="4" y="13"/>
                  </a:lnTo>
                  <a:lnTo>
                    <a:pt x="4" y="13"/>
                  </a:lnTo>
                  <a:lnTo>
                    <a:pt x="11" y="7"/>
                  </a:lnTo>
                  <a:lnTo>
                    <a:pt x="18" y="4"/>
                  </a:lnTo>
                  <a:lnTo>
                    <a:pt x="27" y="0"/>
                  </a:lnTo>
                  <a:lnTo>
                    <a:pt x="35" y="0"/>
                  </a:lnTo>
                  <a:lnTo>
                    <a:pt x="44" y="0"/>
                  </a:lnTo>
                  <a:lnTo>
                    <a:pt x="52" y="1"/>
                  </a:lnTo>
                  <a:lnTo>
                    <a:pt x="70" y="5"/>
                  </a:lnTo>
                  <a:lnTo>
                    <a:pt x="89" y="10"/>
                  </a:lnTo>
                  <a:lnTo>
                    <a:pt x="107" y="15"/>
                  </a:lnTo>
                  <a:lnTo>
                    <a:pt x="117" y="17"/>
                  </a:lnTo>
                  <a:lnTo>
                    <a:pt x="125" y="19"/>
                  </a:lnTo>
                  <a:lnTo>
                    <a:pt x="134" y="19"/>
                  </a:lnTo>
                  <a:lnTo>
                    <a:pt x="142" y="17"/>
                  </a:lnTo>
                  <a:lnTo>
                    <a:pt x="142" y="17"/>
                  </a:lnTo>
                  <a:close/>
                  <a:moveTo>
                    <a:pt x="20" y="22"/>
                  </a:moveTo>
                  <a:lnTo>
                    <a:pt x="20" y="22"/>
                  </a:lnTo>
                  <a:lnTo>
                    <a:pt x="17" y="37"/>
                  </a:lnTo>
                  <a:lnTo>
                    <a:pt x="13" y="54"/>
                  </a:lnTo>
                  <a:lnTo>
                    <a:pt x="12" y="62"/>
                  </a:lnTo>
                  <a:lnTo>
                    <a:pt x="12" y="71"/>
                  </a:lnTo>
                  <a:lnTo>
                    <a:pt x="14" y="77"/>
                  </a:lnTo>
                  <a:lnTo>
                    <a:pt x="15" y="81"/>
                  </a:lnTo>
                  <a:lnTo>
                    <a:pt x="18" y="83"/>
                  </a:lnTo>
                  <a:lnTo>
                    <a:pt x="18" y="83"/>
                  </a:lnTo>
                  <a:lnTo>
                    <a:pt x="22" y="85"/>
                  </a:lnTo>
                  <a:lnTo>
                    <a:pt x="31" y="88"/>
                  </a:lnTo>
                  <a:lnTo>
                    <a:pt x="52" y="93"/>
                  </a:lnTo>
                  <a:lnTo>
                    <a:pt x="52" y="93"/>
                  </a:lnTo>
                  <a:lnTo>
                    <a:pt x="59" y="96"/>
                  </a:lnTo>
                  <a:lnTo>
                    <a:pt x="67" y="96"/>
                  </a:lnTo>
                  <a:lnTo>
                    <a:pt x="85" y="96"/>
                  </a:lnTo>
                  <a:lnTo>
                    <a:pt x="105" y="96"/>
                  </a:lnTo>
                  <a:lnTo>
                    <a:pt x="113" y="98"/>
                  </a:lnTo>
                  <a:lnTo>
                    <a:pt x="122" y="100"/>
                  </a:lnTo>
                  <a:lnTo>
                    <a:pt x="122" y="100"/>
                  </a:lnTo>
                  <a:lnTo>
                    <a:pt x="126" y="92"/>
                  </a:lnTo>
                  <a:lnTo>
                    <a:pt x="129" y="85"/>
                  </a:lnTo>
                  <a:lnTo>
                    <a:pt x="132" y="76"/>
                  </a:lnTo>
                  <a:lnTo>
                    <a:pt x="133" y="67"/>
                  </a:lnTo>
                  <a:lnTo>
                    <a:pt x="133" y="47"/>
                  </a:lnTo>
                  <a:lnTo>
                    <a:pt x="132" y="30"/>
                  </a:lnTo>
                  <a:lnTo>
                    <a:pt x="132" y="30"/>
                  </a:lnTo>
                  <a:lnTo>
                    <a:pt x="125" y="31"/>
                  </a:lnTo>
                  <a:lnTo>
                    <a:pt x="118" y="31"/>
                  </a:lnTo>
                  <a:lnTo>
                    <a:pt x="105" y="28"/>
                  </a:lnTo>
                  <a:lnTo>
                    <a:pt x="91" y="25"/>
                  </a:lnTo>
                  <a:lnTo>
                    <a:pt x="77" y="20"/>
                  </a:lnTo>
                  <a:lnTo>
                    <a:pt x="63" y="16"/>
                  </a:lnTo>
                  <a:lnTo>
                    <a:pt x="55" y="15"/>
                  </a:lnTo>
                  <a:lnTo>
                    <a:pt x="49" y="14"/>
                  </a:lnTo>
                  <a:lnTo>
                    <a:pt x="42" y="14"/>
                  </a:lnTo>
                  <a:lnTo>
                    <a:pt x="34" y="16"/>
                  </a:lnTo>
                  <a:lnTo>
                    <a:pt x="28" y="19"/>
                  </a:lnTo>
                  <a:lnTo>
                    <a:pt x="20" y="22"/>
                  </a:lnTo>
                  <a:lnTo>
                    <a:pt x="20" y="2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6" name="Freeform 201"/>
            <p:cNvSpPr/>
            <p:nvPr/>
          </p:nvSpPr>
          <p:spPr bwMode="auto">
            <a:xfrm>
              <a:off x="5746751" y="1789113"/>
              <a:ext cx="28575" cy="26988"/>
            </a:xfrm>
            <a:custGeom>
              <a:avLst/>
              <a:gdLst/>
              <a:ahLst/>
              <a:cxnLst>
                <a:cxn ang="0">
                  <a:pos x="53" y="9"/>
                </a:cxn>
                <a:cxn ang="0">
                  <a:pos x="53" y="9"/>
                </a:cxn>
                <a:cxn ang="0">
                  <a:pos x="50" y="15"/>
                </a:cxn>
                <a:cxn ang="0">
                  <a:pos x="46" y="20"/>
                </a:cxn>
                <a:cxn ang="0">
                  <a:pos x="39" y="28"/>
                </a:cxn>
                <a:cxn ang="0">
                  <a:pos x="34" y="32"/>
                </a:cxn>
                <a:cxn ang="0">
                  <a:pos x="31" y="38"/>
                </a:cxn>
                <a:cxn ang="0">
                  <a:pos x="29" y="43"/>
                </a:cxn>
                <a:cxn ang="0">
                  <a:pos x="29" y="52"/>
                </a:cxn>
                <a:cxn ang="0">
                  <a:pos x="29" y="52"/>
                </a:cxn>
                <a:cxn ang="0">
                  <a:pos x="26" y="52"/>
                </a:cxn>
                <a:cxn ang="0">
                  <a:pos x="25" y="51"/>
                </a:cxn>
                <a:cxn ang="0">
                  <a:pos x="24" y="50"/>
                </a:cxn>
                <a:cxn ang="0">
                  <a:pos x="22" y="50"/>
                </a:cxn>
                <a:cxn ang="0">
                  <a:pos x="22" y="50"/>
                </a:cxn>
                <a:cxn ang="0">
                  <a:pos x="21" y="46"/>
                </a:cxn>
                <a:cxn ang="0">
                  <a:pos x="21" y="42"/>
                </a:cxn>
                <a:cxn ang="0">
                  <a:pos x="22" y="33"/>
                </a:cxn>
                <a:cxn ang="0">
                  <a:pos x="27" y="16"/>
                </a:cxn>
                <a:cxn ang="0">
                  <a:pos x="27" y="16"/>
                </a:cxn>
                <a:cxn ang="0">
                  <a:pos x="21" y="18"/>
                </a:cxn>
                <a:cxn ang="0">
                  <a:pos x="16" y="18"/>
                </a:cxn>
                <a:cxn ang="0">
                  <a:pos x="11" y="18"/>
                </a:cxn>
                <a:cxn ang="0">
                  <a:pos x="7" y="18"/>
                </a:cxn>
                <a:cxn ang="0">
                  <a:pos x="2" y="16"/>
                </a:cxn>
                <a:cxn ang="0">
                  <a:pos x="0" y="13"/>
                </a:cxn>
                <a:cxn ang="0">
                  <a:pos x="0" y="8"/>
                </a:cxn>
                <a:cxn ang="0">
                  <a:pos x="0" y="8"/>
                </a:cxn>
                <a:cxn ang="0">
                  <a:pos x="1" y="6"/>
                </a:cxn>
                <a:cxn ang="0">
                  <a:pos x="2" y="5"/>
                </a:cxn>
                <a:cxn ang="0">
                  <a:pos x="8" y="1"/>
                </a:cxn>
                <a:cxn ang="0">
                  <a:pos x="15" y="0"/>
                </a:cxn>
                <a:cxn ang="0">
                  <a:pos x="23" y="0"/>
                </a:cxn>
                <a:cxn ang="0">
                  <a:pos x="32" y="1"/>
                </a:cxn>
                <a:cxn ang="0">
                  <a:pos x="40" y="3"/>
                </a:cxn>
                <a:cxn ang="0">
                  <a:pos x="47" y="6"/>
                </a:cxn>
                <a:cxn ang="0">
                  <a:pos x="53" y="9"/>
                </a:cxn>
                <a:cxn ang="0">
                  <a:pos x="53" y="9"/>
                </a:cxn>
              </a:cxnLst>
              <a:rect l="0" t="0" r="r" b="b"/>
              <a:pathLst>
                <a:path w="52" h="52">
                  <a:moveTo>
                    <a:pt x="53" y="9"/>
                  </a:moveTo>
                  <a:lnTo>
                    <a:pt x="53" y="9"/>
                  </a:lnTo>
                  <a:lnTo>
                    <a:pt x="50" y="15"/>
                  </a:lnTo>
                  <a:lnTo>
                    <a:pt x="46" y="20"/>
                  </a:lnTo>
                  <a:lnTo>
                    <a:pt x="39" y="28"/>
                  </a:lnTo>
                  <a:lnTo>
                    <a:pt x="34" y="32"/>
                  </a:lnTo>
                  <a:lnTo>
                    <a:pt x="31" y="38"/>
                  </a:lnTo>
                  <a:lnTo>
                    <a:pt x="29" y="43"/>
                  </a:lnTo>
                  <a:lnTo>
                    <a:pt x="29" y="52"/>
                  </a:lnTo>
                  <a:lnTo>
                    <a:pt x="29" y="52"/>
                  </a:lnTo>
                  <a:lnTo>
                    <a:pt x="26" y="52"/>
                  </a:lnTo>
                  <a:lnTo>
                    <a:pt x="25" y="51"/>
                  </a:lnTo>
                  <a:lnTo>
                    <a:pt x="24" y="50"/>
                  </a:lnTo>
                  <a:lnTo>
                    <a:pt x="22" y="50"/>
                  </a:lnTo>
                  <a:lnTo>
                    <a:pt x="22" y="50"/>
                  </a:lnTo>
                  <a:lnTo>
                    <a:pt x="21" y="46"/>
                  </a:lnTo>
                  <a:lnTo>
                    <a:pt x="21" y="42"/>
                  </a:lnTo>
                  <a:lnTo>
                    <a:pt x="22" y="33"/>
                  </a:lnTo>
                  <a:lnTo>
                    <a:pt x="27" y="16"/>
                  </a:lnTo>
                  <a:lnTo>
                    <a:pt x="27" y="16"/>
                  </a:lnTo>
                  <a:lnTo>
                    <a:pt x="21" y="18"/>
                  </a:lnTo>
                  <a:lnTo>
                    <a:pt x="16" y="18"/>
                  </a:lnTo>
                  <a:lnTo>
                    <a:pt x="11" y="18"/>
                  </a:lnTo>
                  <a:lnTo>
                    <a:pt x="7" y="18"/>
                  </a:lnTo>
                  <a:lnTo>
                    <a:pt x="2" y="16"/>
                  </a:lnTo>
                  <a:lnTo>
                    <a:pt x="0" y="13"/>
                  </a:lnTo>
                  <a:lnTo>
                    <a:pt x="0" y="8"/>
                  </a:lnTo>
                  <a:lnTo>
                    <a:pt x="0" y="8"/>
                  </a:lnTo>
                  <a:lnTo>
                    <a:pt x="1" y="6"/>
                  </a:lnTo>
                  <a:lnTo>
                    <a:pt x="2" y="5"/>
                  </a:lnTo>
                  <a:lnTo>
                    <a:pt x="8" y="1"/>
                  </a:lnTo>
                  <a:lnTo>
                    <a:pt x="15" y="0"/>
                  </a:lnTo>
                  <a:lnTo>
                    <a:pt x="23" y="0"/>
                  </a:lnTo>
                  <a:lnTo>
                    <a:pt x="32" y="1"/>
                  </a:lnTo>
                  <a:lnTo>
                    <a:pt x="40" y="3"/>
                  </a:lnTo>
                  <a:lnTo>
                    <a:pt x="47" y="6"/>
                  </a:lnTo>
                  <a:lnTo>
                    <a:pt x="53" y="9"/>
                  </a:lnTo>
                  <a:lnTo>
                    <a:pt x="53" y="9"/>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7" name="Freeform 202"/>
            <p:cNvSpPr>
              <a:spLocks noEditPoints="1"/>
            </p:cNvSpPr>
            <p:nvPr/>
          </p:nvSpPr>
          <p:spPr bwMode="auto">
            <a:xfrm>
              <a:off x="5894388" y="1792288"/>
              <a:ext cx="74613" cy="58738"/>
            </a:xfrm>
            <a:custGeom>
              <a:avLst/>
              <a:gdLst/>
              <a:ahLst/>
              <a:cxnLst>
                <a:cxn ang="0">
                  <a:pos x="139" y="17"/>
                </a:cxn>
                <a:cxn ang="0">
                  <a:pos x="134" y="39"/>
                </a:cxn>
                <a:cxn ang="0">
                  <a:pos x="132" y="81"/>
                </a:cxn>
                <a:cxn ang="0">
                  <a:pos x="130" y="101"/>
                </a:cxn>
                <a:cxn ang="0">
                  <a:pos x="125" y="106"/>
                </a:cxn>
                <a:cxn ang="0">
                  <a:pos x="110" y="110"/>
                </a:cxn>
                <a:cxn ang="0">
                  <a:pos x="100" y="110"/>
                </a:cxn>
                <a:cxn ang="0">
                  <a:pos x="56" y="106"/>
                </a:cxn>
                <a:cxn ang="0">
                  <a:pos x="52" y="104"/>
                </a:cxn>
                <a:cxn ang="0">
                  <a:pos x="39" y="98"/>
                </a:cxn>
                <a:cxn ang="0">
                  <a:pos x="33" y="97"/>
                </a:cxn>
                <a:cxn ang="0">
                  <a:pos x="15" y="94"/>
                </a:cxn>
                <a:cxn ang="0">
                  <a:pos x="8" y="92"/>
                </a:cxn>
                <a:cxn ang="0">
                  <a:pos x="3" y="86"/>
                </a:cxn>
                <a:cxn ang="0">
                  <a:pos x="0" y="50"/>
                </a:cxn>
                <a:cxn ang="0">
                  <a:pos x="0" y="15"/>
                </a:cxn>
                <a:cxn ang="0">
                  <a:pos x="6" y="8"/>
                </a:cxn>
                <a:cxn ang="0">
                  <a:pos x="13" y="1"/>
                </a:cxn>
                <a:cxn ang="0">
                  <a:pos x="41" y="0"/>
                </a:cxn>
                <a:cxn ang="0">
                  <a:pos x="70" y="1"/>
                </a:cxn>
                <a:cxn ang="0">
                  <a:pos x="76" y="2"/>
                </a:cxn>
                <a:cxn ang="0">
                  <a:pos x="86" y="7"/>
                </a:cxn>
                <a:cxn ang="0">
                  <a:pos x="92" y="8"/>
                </a:cxn>
                <a:cxn ang="0">
                  <a:pos x="103" y="8"/>
                </a:cxn>
                <a:cxn ang="0">
                  <a:pos x="123" y="8"/>
                </a:cxn>
                <a:cxn ang="0">
                  <a:pos x="134" y="13"/>
                </a:cxn>
                <a:cxn ang="0">
                  <a:pos x="139" y="17"/>
                </a:cxn>
                <a:cxn ang="0">
                  <a:pos x="24" y="15"/>
                </a:cxn>
                <a:cxn ang="0">
                  <a:pos x="15" y="29"/>
                </a:cxn>
                <a:cxn ang="0">
                  <a:pos x="10" y="49"/>
                </a:cxn>
                <a:cxn ang="0">
                  <a:pos x="12" y="50"/>
                </a:cxn>
                <a:cxn ang="0">
                  <a:pos x="18" y="51"/>
                </a:cxn>
                <a:cxn ang="0">
                  <a:pos x="19" y="53"/>
                </a:cxn>
                <a:cxn ang="0">
                  <a:pos x="15" y="53"/>
                </a:cxn>
                <a:cxn ang="0">
                  <a:pos x="11" y="54"/>
                </a:cxn>
                <a:cxn ang="0">
                  <a:pos x="17" y="79"/>
                </a:cxn>
                <a:cxn ang="0">
                  <a:pos x="28" y="83"/>
                </a:cxn>
                <a:cxn ang="0">
                  <a:pos x="52" y="91"/>
                </a:cxn>
                <a:cxn ang="0">
                  <a:pos x="77" y="94"/>
                </a:cxn>
                <a:cxn ang="0">
                  <a:pos x="116" y="95"/>
                </a:cxn>
                <a:cxn ang="0">
                  <a:pos x="119" y="78"/>
                </a:cxn>
                <a:cxn ang="0">
                  <a:pos x="123" y="41"/>
                </a:cxn>
                <a:cxn ang="0">
                  <a:pos x="122" y="23"/>
                </a:cxn>
                <a:cxn ang="0">
                  <a:pos x="106" y="22"/>
                </a:cxn>
                <a:cxn ang="0">
                  <a:pos x="70" y="16"/>
                </a:cxn>
                <a:cxn ang="0">
                  <a:pos x="50" y="14"/>
                </a:cxn>
                <a:cxn ang="0">
                  <a:pos x="24" y="15"/>
                </a:cxn>
              </a:cxnLst>
              <a:rect l="0" t="0" r="r" b="b"/>
              <a:pathLst>
                <a:path w="139" h="110">
                  <a:moveTo>
                    <a:pt x="139" y="17"/>
                  </a:moveTo>
                  <a:lnTo>
                    <a:pt x="139" y="17"/>
                  </a:lnTo>
                  <a:lnTo>
                    <a:pt x="137" y="29"/>
                  </a:lnTo>
                  <a:lnTo>
                    <a:pt x="134" y="39"/>
                  </a:lnTo>
                  <a:lnTo>
                    <a:pt x="132" y="61"/>
                  </a:lnTo>
                  <a:lnTo>
                    <a:pt x="132" y="81"/>
                  </a:lnTo>
                  <a:lnTo>
                    <a:pt x="131" y="91"/>
                  </a:lnTo>
                  <a:lnTo>
                    <a:pt x="130" y="101"/>
                  </a:lnTo>
                  <a:lnTo>
                    <a:pt x="130" y="101"/>
                  </a:lnTo>
                  <a:lnTo>
                    <a:pt x="125" y="106"/>
                  </a:lnTo>
                  <a:lnTo>
                    <a:pt x="118" y="109"/>
                  </a:lnTo>
                  <a:lnTo>
                    <a:pt x="110" y="110"/>
                  </a:lnTo>
                  <a:lnTo>
                    <a:pt x="100" y="110"/>
                  </a:lnTo>
                  <a:lnTo>
                    <a:pt x="100" y="110"/>
                  </a:lnTo>
                  <a:lnTo>
                    <a:pt x="77" y="108"/>
                  </a:lnTo>
                  <a:lnTo>
                    <a:pt x="56" y="106"/>
                  </a:lnTo>
                  <a:lnTo>
                    <a:pt x="56" y="106"/>
                  </a:lnTo>
                  <a:lnTo>
                    <a:pt x="52" y="104"/>
                  </a:lnTo>
                  <a:lnTo>
                    <a:pt x="46" y="101"/>
                  </a:lnTo>
                  <a:lnTo>
                    <a:pt x="39" y="98"/>
                  </a:lnTo>
                  <a:lnTo>
                    <a:pt x="33" y="97"/>
                  </a:lnTo>
                  <a:lnTo>
                    <a:pt x="33" y="97"/>
                  </a:lnTo>
                  <a:lnTo>
                    <a:pt x="22" y="95"/>
                  </a:lnTo>
                  <a:lnTo>
                    <a:pt x="15" y="94"/>
                  </a:lnTo>
                  <a:lnTo>
                    <a:pt x="10" y="94"/>
                  </a:lnTo>
                  <a:lnTo>
                    <a:pt x="8" y="92"/>
                  </a:lnTo>
                  <a:lnTo>
                    <a:pt x="5" y="90"/>
                  </a:lnTo>
                  <a:lnTo>
                    <a:pt x="3" y="86"/>
                  </a:lnTo>
                  <a:lnTo>
                    <a:pt x="3" y="86"/>
                  </a:lnTo>
                  <a:lnTo>
                    <a:pt x="0" y="50"/>
                  </a:lnTo>
                  <a:lnTo>
                    <a:pt x="0" y="33"/>
                  </a:lnTo>
                  <a:lnTo>
                    <a:pt x="0" y="15"/>
                  </a:lnTo>
                  <a:lnTo>
                    <a:pt x="0" y="15"/>
                  </a:lnTo>
                  <a:lnTo>
                    <a:pt x="6" y="8"/>
                  </a:lnTo>
                  <a:lnTo>
                    <a:pt x="13" y="1"/>
                  </a:lnTo>
                  <a:lnTo>
                    <a:pt x="13" y="1"/>
                  </a:lnTo>
                  <a:lnTo>
                    <a:pt x="26" y="1"/>
                  </a:lnTo>
                  <a:lnTo>
                    <a:pt x="41" y="0"/>
                  </a:lnTo>
                  <a:lnTo>
                    <a:pt x="56" y="0"/>
                  </a:lnTo>
                  <a:lnTo>
                    <a:pt x="70" y="1"/>
                  </a:lnTo>
                  <a:lnTo>
                    <a:pt x="70" y="1"/>
                  </a:lnTo>
                  <a:lnTo>
                    <a:pt x="76" y="2"/>
                  </a:lnTo>
                  <a:lnTo>
                    <a:pt x="81" y="4"/>
                  </a:lnTo>
                  <a:lnTo>
                    <a:pt x="86" y="7"/>
                  </a:lnTo>
                  <a:lnTo>
                    <a:pt x="92" y="8"/>
                  </a:lnTo>
                  <a:lnTo>
                    <a:pt x="92" y="8"/>
                  </a:lnTo>
                  <a:lnTo>
                    <a:pt x="97" y="8"/>
                  </a:lnTo>
                  <a:lnTo>
                    <a:pt x="103" y="8"/>
                  </a:lnTo>
                  <a:lnTo>
                    <a:pt x="116" y="8"/>
                  </a:lnTo>
                  <a:lnTo>
                    <a:pt x="123" y="8"/>
                  </a:lnTo>
                  <a:lnTo>
                    <a:pt x="129" y="10"/>
                  </a:lnTo>
                  <a:lnTo>
                    <a:pt x="134" y="13"/>
                  </a:lnTo>
                  <a:lnTo>
                    <a:pt x="139" y="17"/>
                  </a:lnTo>
                  <a:lnTo>
                    <a:pt x="139" y="17"/>
                  </a:lnTo>
                  <a:close/>
                  <a:moveTo>
                    <a:pt x="24" y="15"/>
                  </a:moveTo>
                  <a:lnTo>
                    <a:pt x="24" y="15"/>
                  </a:lnTo>
                  <a:lnTo>
                    <a:pt x="19" y="21"/>
                  </a:lnTo>
                  <a:lnTo>
                    <a:pt x="15" y="29"/>
                  </a:lnTo>
                  <a:lnTo>
                    <a:pt x="11" y="38"/>
                  </a:lnTo>
                  <a:lnTo>
                    <a:pt x="10" y="49"/>
                  </a:lnTo>
                  <a:lnTo>
                    <a:pt x="10" y="49"/>
                  </a:lnTo>
                  <a:lnTo>
                    <a:pt x="12" y="50"/>
                  </a:lnTo>
                  <a:lnTo>
                    <a:pt x="16" y="50"/>
                  </a:lnTo>
                  <a:lnTo>
                    <a:pt x="18" y="51"/>
                  </a:lnTo>
                  <a:lnTo>
                    <a:pt x="19" y="52"/>
                  </a:lnTo>
                  <a:lnTo>
                    <a:pt x="19" y="53"/>
                  </a:lnTo>
                  <a:lnTo>
                    <a:pt x="19" y="53"/>
                  </a:lnTo>
                  <a:lnTo>
                    <a:pt x="15" y="53"/>
                  </a:lnTo>
                  <a:lnTo>
                    <a:pt x="11" y="54"/>
                  </a:lnTo>
                  <a:lnTo>
                    <a:pt x="11" y="54"/>
                  </a:lnTo>
                  <a:lnTo>
                    <a:pt x="13" y="67"/>
                  </a:lnTo>
                  <a:lnTo>
                    <a:pt x="17" y="79"/>
                  </a:lnTo>
                  <a:lnTo>
                    <a:pt x="17" y="79"/>
                  </a:lnTo>
                  <a:lnTo>
                    <a:pt x="28" y="83"/>
                  </a:lnTo>
                  <a:lnTo>
                    <a:pt x="40" y="87"/>
                  </a:lnTo>
                  <a:lnTo>
                    <a:pt x="52" y="91"/>
                  </a:lnTo>
                  <a:lnTo>
                    <a:pt x="64" y="93"/>
                  </a:lnTo>
                  <a:lnTo>
                    <a:pt x="77" y="94"/>
                  </a:lnTo>
                  <a:lnTo>
                    <a:pt x="89" y="95"/>
                  </a:lnTo>
                  <a:lnTo>
                    <a:pt x="116" y="95"/>
                  </a:lnTo>
                  <a:lnTo>
                    <a:pt x="116" y="95"/>
                  </a:lnTo>
                  <a:lnTo>
                    <a:pt x="119" y="78"/>
                  </a:lnTo>
                  <a:lnTo>
                    <a:pt x="122" y="60"/>
                  </a:lnTo>
                  <a:lnTo>
                    <a:pt x="123" y="41"/>
                  </a:lnTo>
                  <a:lnTo>
                    <a:pt x="123" y="32"/>
                  </a:lnTo>
                  <a:lnTo>
                    <a:pt x="122" y="23"/>
                  </a:lnTo>
                  <a:lnTo>
                    <a:pt x="122" y="23"/>
                  </a:lnTo>
                  <a:lnTo>
                    <a:pt x="106" y="22"/>
                  </a:lnTo>
                  <a:lnTo>
                    <a:pt x="92" y="20"/>
                  </a:lnTo>
                  <a:lnTo>
                    <a:pt x="70" y="16"/>
                  </a:lnTo>
                  <a:lnTo>
                    <a:pt x="61" y="15"/>
                  </a:lnTo>
                  <a:lnTo>
                    <a:pt x="50" y="14"/>
                  </a:lnTo>
                  <a:lnTo>
                    <a:pt x="38" y="14"/>
                  </a:lnTo>
                  <a:lnTo>
                    <a:pt x="24" y="15"/>
                  </a:lnTo>
                  <a:lnTo>
                    <a:pt x="24" y="1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8" name="Freeform 203"/>
            <p:cNvSpPr>
              <a:spLocks noEditPoints="1"/>
            </p:cNvSpPr>
            <p:nvPr/>
          </p:nvSpPr>
          <p:spPr bwMode="auto">
            <a:xfrm>
              <a:off x="5835651" y="1795463"/>
              <a:ext cx="23813" cy="33338"/>
            </a:xfrm>
            <a:custGeom>
              <a:avLst/>
              <a:gdLst/>
              <a:ahLst/>
              <a:cxnLst>
                <a:cxn ang="0">
                  <a:pos x="31" y="30"/>
                </a:cxn>
                <a:cxn ang="0">
                  <a:pos x="40" y="42"/>
                </a:cxn>
                <a:cxn ang="0">
                  <a:pos x="42" y="51"/>
                </a:cxn>
                <a:cxn ang="0">
                  <a:pos x="42" y="56"/>
                </a:cxn>
                <a:cxn ang="0">
                  <a:pos x="31" y="63"/>
                </a:cxn>
                <a:cxn ang="0">
                  <a:pos x="29" y="62"/>
                </a:cxn>
                <a:cxn ang="0">
                  <a:pos x="17" y="61"/>
                </a:cxn>
                <a:cxn ang="0">
                  <a:pos x="5" y="57"/>
                </a:cxn>
                <a:cxn ang="0">
                  <a:pos x="1" y="55"/>
                </a:cxn>
                <a:cxn ang="0">
                  <a:pos x="0" y="40"/>
                </a:cxn>
                <a:cxn ang="0">
                  <a:pos x="3" y="33"/>
                </a:cxn>
                <a:cxn ang="0">
                  <a:pos x="9" y="29"/>
                </a:cxn>
                <a:cxn ang="0">
                  <a:pos x="8" y="25"/>
                </a:cxn>
                <a:cxn ang="0">
                  <a:pos x="9" y="16"/>
                </a:cxn>
                <a:cxn ang="0">
                  <a:pos x="13" y="10"/>
                </a:cxn>
                <a:cxn ang="0">
                  <a:pos x="23" y="2"/>
                </a:cxn>
                <a:cxn ang="0">
                  <a:pos x="33" y="0"/>
                </a:cxn>
                <a:cxn ang="0">
                  <a:pos x="39" y="1"/>
                </a:cxn>
                <a:cxn ang="0">
                  <a:pos x="44" y="5"/>
                </a:cxn>
                <a:cxn ang="0">
                  <a:pos x="45" y="10"/>
                </a:cxn>
                <a:cxn ang="0">
                  <a:pos x="45" y="16"/>
                </a:cxn>
                <a:cxn ang="0">
                  <a:pos x="42" y="21"/>
                </a:cxn>
                <a:cxn ang="0">
                  <a:pos x="31" y="30"/>
                </a:cxn>
                <a:cxn ang="0">
                  <a:pos x="21" y="21"/>
                </a:cxn>
                <a:cxn ang="0">
                  <a:pos x="24" y="21"/>
                </a:cxn>
                <a:cxn ang="0">
                  <a:pos x="31" y="17"/>
                </a:cxn>
                <a:cxn ang="0">
                  <a:pos x="32" y="14"/>
                </a:cxn>
                <a:cxn ang="0">
                  <a:pos x="25" y="14"/>
                </a:cxn>
                <a:cxn ang="0">
                  <a:pos x="22" y="16"/>
                </a:cxn>
                <a:cxn ang="0">
                  <a:pos x="21" y="21"/>
                </a:cxn>
                <a:cxn ang="0">
                  <a:pos x="10" y="38"/>
                </a:cxn>
                <a:cxn ang="0">
                  <a:pos x="11" y="42"/>
                </a:cxn>
                <a:cxn ang="0">
                  <a:pos x="16" y="51"/>
                </a:cxn>
                <a:cxn ang="0">
                  <a:pos x="20" y="50"/>
                </a:cxn>
                <a:cxn ang="0">
                  <a:pos x="27" y="49"/>
                </a:cxn>
                <a:cxn ang="0">
                  <a:pos x="30" y="47"/>
                </a:cxn>
                <a:cxn ang="0">
                  <a:pos x="21" y="39"/>
                </a:cxn>
                <a:cxn ang="0">
                  <a:pos x="12" y="36"/>
                </a:cxn>
                <a:cxn ang="0">
                  <a:pos x="10" y="38"/>
                </a:cxn>
              </a:cxnLst>
              <a:rect l="0" t="0" r="r" b="b"/>
              <a:pathLst>
                <a:path w="45" h="62">
                  <a:moveTo>
                    <a:pt x="31" y="30"/>
                  </a:moveTo>
                  <a:lnTo>
                    <a:pt x="31" y="30"/>
                  </a:lnTo>
                  <a:lnTo>
                    <a:pt x="37" y="36"/>
                  </a:lnTo>
                  <a:lnTo>
                    <a:pt x="40" y="42"/>
                  </a:lnTo>
                  <a:lnTo>
                    <a:pt x="42" y="48"/>
                  </a:lnTo>
                  <a:lnTo>
                    <a:pt x="42" y="51"/>
                  </a:lnTo>
                  <a:lnTo>
                    <a:pt x="42" y="56"/>
                  </a:lnTo>
                  <a:lnTo>
                    <a:pt x="42" y="56"/>
                  </a:lnTo>
                  <a:lnTo>
                    <a:pt x="36" y="59"/>
                  </a:lnTo>
                  <a:lnTo>
                    <a:pt x="31" y="63"/>
                  </a:lnTo>
                  <a:lnTo>
                    <a:pt x="31" y="63"/>
                  </a:lnTo>
                  <a:lnTo>
                    <a:pt x="29" y="62"/>
                  </a:lnTo>
                  <a:lnTo>
                    <a:pt x="25" y="61"/>
                  </a:lnTo>
                  <a:lnTo>
                    <a:pt x="17" y="61"/>
                  </a:lnTo>
                  <a:lnTo>
                    <a:pt x="9" y="59"/>
                  </a:lnTo>
                  <a:lnTo>
                    <a:pt x="5" y="57"/>
                  </a:lnTo>
                  <a:lnTo>
                    <a:pt x="1" y="55"/>
                  </a:lnTo>
                  <a:lnTo>
                    <a:pt x="1" y="55"/>
                  </a:lnTo>
                  <a:lnTo>
                    <a:pt x="0" y="48"/>
                  </a:lnTo>
                  <a:lnTo>
                    <a:pt x="0" y="40"/>
                  </a:lnTo>
                  <a:lnTo>
                    <a:pt x="1" y="36"/>
                  </a:lnTo>
                  <a:lnTo>
                    <a:pt x="3" y="33"/>
                  </a:lnTo>
                  <a:lnTo>
                    <a:pt x="6" y="30"/>
                  </a:lnTo>
                  <a:lnTo>
                    <a:pt x="9" y="29"/>
                  </a:lnTo>
                  <a:lnTo>
                    <a:pt x="9" y="29"/>
                  </a:lnTo>
                  <a:lnTo>
                    <a:pt x="8" y="25"/>
                  </a:lnTo>
                  <a:lnTo>
                    <a:pt x="8" y="20"/>
                  </a:lnTo>
                  <a:lnTo>
                    <a:pt x="9" y="16"/>
                  </a:lnTo>
                  <a:lnTo>
                    <a:pt x="11" y="13"/>
                  </a:lnTo>
                  <a:lnTo>
                    <a:pt x="13" y="10"/>
                  </a:lnTo>
                  <a:lnTo>
                    <a:pt x="15" y="6"/>
                  </a:lnTo>
                  <a:lnTo>
                    <a:pt x="23" y="2"/>
                  </a:lnTo>
                  <a:lnTo>
                    <a:pt x="29" y="0"/>
                  </a:lnTo>
                  <a:lnTo>
                    <a:pt x="33" y="0"/>
                  </a:lnTo>
                  <a:lnTo>
                    <a:pt x="37" y="0"/>
                  </a:lnTo>
                  <a:lnTo>
                    <a:pt x="39" y="1"/>
                  </a:lnTo>
                  <a:lnTo>
                    <a:pt x="42" y="3"/>
                  </a:lnTo>
                  <a:lnTo>
                    <a:pt x="44" y="5"/>
                  </a:lnTo>
                  <a:lnTo>
                    <a:pt x="45" y="10"/>
                  </a:lnTo>
                  <a:lnTo>
                    <a:pt x="45" y="10"/>
                  </a:lnTo>
                  <a:lnTo>
                    <a:pt x="45" y="13"/>
                  </a:lnTo>
                  <a:lnTo>
                    <a:pt x="45" y="16"/>
                  </a:lnTo>
                  <a:lnTo>
                    <a:pt x="44" y="19"/>
                  </a:lnTo>
                  <a:lnTo>
                    <a:pt x="42" y="21"/>
                  </a:lnTo>
                  <a:lnTo>
                    <a:pt x="37" y="27"/>
                  </a:lnTo>
                  <a:lnTo>
                    <a:pt x="31" y="30"/>
                  </a:lnTo>
                  <a:lnTo>
                    <a:pt x="31" y="30"/>
                  </a:lnTo>
                  <a:close/>
                  <a:moveTo>
                    <a:pt x="21" y="21"/>
                  </a:moveTo>
                  <a:lnTo>
                    <a:pt x="21" y="21"/>
                  </a:lnTo>
                  <a:lnTo>
                    <a:pt x="24" y="21"/>
                  </a:lnTo>
                  <a:lnTo>
                    <a:pt x="27" y="19"/>
                  </a:lnTo>
                  <a:lnTo>
                    <a:pt x="31" y="17"/>
                  </a:lnTo>
                  <a:lnTo>
                    <a:pt x="32" y="14"/>
                  </a:lnTo>
                  <a:lnTo>
                    <a:pt x="32" y="14"/>
                  </a:lnTo>
                  <a:lnTo>
                    <a:pt x="29" y="13"/>
                  </a:lnTo>
                  <a:lnTo>
                    <a:pt x="25" y="14"/>
                  </a:lnTo>
                  <a:lnTo>
                    <a:pt x="23" y="15"/>
                  </a:lnTo>
                  <a:lnTo>
                    <a:pt x="22" y="16"/>
                  </a:lnTo>
                  <a:lnTo>
                    <a:pt x="21" y="18"/>
                  </a:lnTo>
                  <a:lnTo>
                    <a:pt x="21" y="21"/>
                  </a:lnTo>
                  <a:lnTo>
                    <a:pt x="21" y="21"/>
                  </a:lnTo>
                  <a:close/>
                  <a:moveTo>
                    <a:pt x="10" y="38"/>
                  </a:moveTo>
                  <a:lnTo>
                    <a:pt x="10" y="38"/>
                  </a:lnTo>
                  <a:lnTo>
                    <a:pt x="11" y="42"/>
                  </a:lnTo>
                  <a:lnTo>
                    <a:pt x="12" y="45"/>
                  </a:lnTo>
                  <a:lnTo>
                    <a:pt x="16" y="51"/>
                  </a:lnTo>
                  <a:lnTo>
                    <a:pt x="16" y="51"/>
                  </a:lnTo>
                  <a:lnTo>
                    <a:pt x="20" y="50"/>
                  </a:lnTo>
                  <a:lnTo>
                    <a:pt x="24" y="49"/>
                  </a:lnTo>
                  <a:lnTo>
                    <a:pt x="27" y="49"/>
                  </a:lnTo>
                  <a:lnTo>
                    <a:pt x="30" y="47"/>
                  </a:lnTo>
                  <a:lnTo>
                    <a:pt x="30" y="47"/>
                  </a:lnTo>
                  <a:lnTo>
                    <a:pt x="26" y="42"/>
                  </a:lnTo>
                  <a:lnTo>
                    <a:pt x="21" y="39"/>
                  </a:lnTo>
                  <a:lnTo>
                    <a:pt x="15" y="36"/>
                  </a:lnTo>
                  <a:lnTo>
                    <a:pt x="12" y="36"/>
                  </a:lnTo>
                  <a:lnTo>
                    <a:pt x="10" y="38"/>
                  </a:lnTo>
                  <a:lnTo>
                    <a:pt x="10" y="3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9" name="Freeform 204"/>
            <p:cNvSpPr>
              <a:spLocks noEditPoints="1"/>
            </p:cNvSpPr>
            <p:nvPr/>
          </p:nvSpPr>
          <p:spPr bwMode="auto">
            <a:xfrm>
              <a:off x="5972176" y="1797050"/>
              <a:ext cx="80963" cy="131763"/>
            </a:xfrm>
            <a:custGeom>
              <a:avLst/>
              <a:gdLst/>
              <a:ahLst/>
              <a:cxnLst>
                <a:cxn ang="0">
                  <a:pos x="143" y="16"/>
                </a:cxn>
                <a:cxn ang="0">
                  <a:pos x="149" y="27"/>
                </a:cxn>
                <a:cxn ang="0">
                  <a:pos x="151" y="40"/>
                </a:cxn>
                <a:cxn ang="0">
                  <a:pos x="152" y="71"/>
                </a:cxn>
                <a:cxn ang="0">
                  <a:pos x="148" y="121"/>
                </a:cxn>
                <a:cxn ang="0">
                  <a:pos x="148" y="137"/>
                </a:cxn>
                <a:cxn ang="0">
                  <a:pos x="146" y="160"/>
                </a:cxn>
                <a:cxn ang="0">
                  <a:pos x="145" y="173"/>
                </a:cxn>
                <a:cxn ang="0">
                  <a:pos x="144" y="200"/>
                </a:cxn>
                <a:cxn ang="0">
                  <a:pos x="141" y="223"/>
                </a:cxn>
                <a:cxn ang="0">
                  <a:pos x="134" y="237"/>
                </a:cxn>
                <a:cxn ang="0">
                  <a:pos x="127" y="245"/>
                </a:cxn>
                <a:cxn ang="0">
                  <a:pos x="122" y="247"/>
                </a:cxn>
                <a:cxn ang="0">
                  <a:pos x="107" y="245"/>
                </a:cxn>
                <a:cxn ang="0">
                  <a:pos x="76" y="246"/>
                </a:cxn>
                <a:cxn ang="0">
                  <a:pos x="62" y="243"/>
                </a:cxn>
                <a:cxn ang="0">
                  <a:pos x="56" y="241"/>
                </a:cxn>
                <a:cxn ang="0">
                  <a:pos x="48" y="238"/>
                </a:cxn>
                <a:cxn ang="0">
                  <a:pos x="42" y="237"/>
                </a:cxn>
                <a:cxn ang="0">
                  <a:pos x="23" y="237"/>
                </a:cxn>
                <a:cxn ang="0">
                  <a:pos x="12" y="234"/>
                </a:cxn>
                <a:cxn ang="0">
                  <a:pos x="6" y="224"/>
                </a:cxn>
                <a:cxn ang="0">
                  <a:pos x="0" y="204"/>
                </a:cxn>
                <a:cxn ang="0">
                  <a:pos x="0" y="195"/>
                </a:cxn>
                <a:cxn ang="0">
                  <a:pos x="0" y="163"/>
                </a:cxn>
                <a:cxn ang="0">
                  <a:pos x="3" y="121"/>
                </a:cxn>
                <a:cxn ang="0">
                  <a:pos x="9" y="60"/>
                </a:cxn>
                <a:cxn ang="0">
                  <a:pos x="17" y="1"/>
                </a:cxn>
                <a:cxn ang="0">
                  <a:pos x="24" y="0"/>
                </a:cxn>
                <a:cxn ang="0">
                  <a:pos x="46" y="1"/>
                </a:cxn>
                <a:cxn ang="0">
                  <a:pos x="78" y="8"/>
                </a:cxn>
                <a:cxn ang="0">
                  <a:pos x="112" y="14"/>
                </a:cxn>
                <a:cxn ang="0">
                  <a:pos x="143" y="16"/>
                </a:cxn>
                <a:cxn ang="0">
                  <a:pos x="56" y="18"/>
                </a:cxn>
                <a:cxn ang="0">
                  <a:pos x="53" y="18"/>
                </a:cxn>
                <a:cxn ang="0">
                  <a:pos x="43" y="19"/>
                </a:cxn>
                <a:cxn ang="0">
                  <a:pos x="33" y="19"/>
                </a:cxn>
                <a:cxn ang="0">
                  <a:pos x="30" y="18"/>
                </a:cxn>
                <a:cxn ang="0">
                  <a:pos x="27" y="28"/>
                </a:cxn>
                <a:cxn ang="0">
                  <a:pos x="23" y="59"/>
                </a:cxn>
                <a:cxn ang="0">
                  <a:pos x="22" y="65"/>
                </a:cxn>
                <a:cxn ang="0">
                  <a:pos x="18" y="74"/>
                </a:cxn>
                <a:cxn ang="0">
                  <a:pos x="17" y="80"/>
                </a:cxn>
                <a:cxn ang="0">
                  <a:pos x="12" y="147"/>
                </a:cxn>
                <a:cxn ang="0">
                  <a:pos x="12" y="181"/>
                </a:cxn>
                <a:cxn ang="0">
                  <a:pos x="15" y="213"/>
                </a:cxn>
                <a:cxn ang="0">
                  <a:pos x="27" y="219"/>
                </a:cxn>
                <a:cxn ang="0">
                  <a:pos x="51" y="226"/>
                </a:cxn>
                <a:cxn ang="0">
                  <a:pos x="76" y="230"/>
                </a:cxn>
                <a:cxn ang="0">
                  <a:pos x="102" y="231"/>
                </a:cxn>
                <a:cxn ang="0">
                  <a:pos x="116" y="228"/>
                </a:cxn>
                <a:cxn ang="0">
                  <a:pos x="122" y="220"/>
                </a:cxn>
                <a:cxn ang="0">
                  <a:pos x="126" y="219"/>
                </a:cxn>
                <a:cxn ang="0">
                  <a:pos x="136" y="130"/>
                </a:cxn>
                <a:cxn ang="0">
                  <a:pos x="138" y="36"/>
                </a:cxn>
                <a:cxn ang="0">
                  <a:pos x="129" y="33"/>
                </a:cxn>
                <a:cxn ang="0">
                  <a:pos x="98" y="25"/>
                </a:cxn>
                <a:cxn ang="0">
                  <a:pos x="56" y="18"/>
                </a:cxn>
              </a:cxnLst>
              <a:rect l="0" t="0" r="r" b="b"/>
              <a:pathLst>
                <a:path w="153" h="246">
                  <a:moveTo>
                    <a:pt x="143" y="16"/>
                  </a:moveTo>
                  <a:lnTo>
                    <a:pt x="143" y="16"/>
                  </a:lnTo>
                  <a:lnTo>
                    <a:pt x="146" y="22"/>
                  </a:lnTo>
                  <a:lnTo>
                    <a:pt x="149" y="27"/>
                  </a:lnTo>
                  <a:lnTo>
                    <a:pt x="150" y="34"/>
                  </a:lnTo>
                  <a:lnTo>
                    <a:pt x="151" y="40"/>
                  </a:lnTo>
                  <a:lnTo>
                    <a:pt x="153" y="55"/>
                  </a:lnTo>
                  <a:lnTo>
                    <a:pt x="152" y="71"/>
                  </a:lnTo>
                  <a:lnTo>
                    <a:pt x="150" y="105"/>
                  </a:lnTo>
                  <a:lnTo>
                    <a:pt x="148" y="121"/>
                  </a:lnTo>
                  <a:lnTo>
                    <a:pt x="148" y="137"/>
                  </a:lnTo>
                  <a:lnTo>
                    <a:pt x="148" y="137"/>
                  </a:lnTo>
                  <a:lnTo>
                    <a:pt x="147" y="148"/>
                  </a:lnTo>
                  <a:lnTo>
                    <a:pt x="146" y="160"/>
                  </a:lnTo>
                  <a:lnTo>
                    <a:pt x="146" y="160"/>
                  </a:lnTo>
                  <a:lnTo>
                    <a:pt x="145" y="173"/>
                  </a:lnTo>
                  <a:lnTo>
                    <a:pt x="145" y="186"/>
                  </a:lnTo>
                  <a:lnTo>
                    <a:pt x="144" y="200"/>
                  </a:lnTo>
                  <a:lnTo>
                    <a:pt x="143" y="211"/>
                  </a:lnTo>
                  <a:lnTo>
                    <a:pt x="141" y="223"/>
                  </a:lnTo>
                  <a:lnTo>
                    <a:pt x="137" y="233"/>
                  </a:lnTo>
                  <a:lnTo>
                    <a:pt x="134" y="237"/>
                  </a:lnTo>
                  <a:lnTo>
                    <a:pt x="131" y="241"/>
                  </a:lnTo>
                  <a:lnTo>
                    <a:pt x="127" y="245"/>
                  </a:lnTo>
                  <a:lnTo>
                    <a:pt x="122" y="247"/>
                  </a:lnTo>
                  <a:lnTo>
                    <a:pt x="122" y="247"/>
                  </a:lnTo>
                  <a:lnTo>
                    <a:pt x="115" y="246"/>
                  </a:lnTo>
                  <a:lnTo>
                    <a:pt x="107" y="245"/>
                  </a:lnTo>
                  <a:lnTo>
                    <a:pt x="91" y="245"/>
                  </a:lnTo>
                  <a:lnTo>
                    <a:pt x="76" y="246"/>
                  </a:lnTo>
                  <a:lnTo>
                    <a:pt x="62" y="243"/>
                  </a:lnTo>
                  <a:lnTo>
                    <a:pt x="62" y="243"/>
                  </a:lnTo>
                  <a:lnTo>
                    <a:pt x="59" y="242"/>
                  </a:lnTo>
                  <a:lnTo>
                    <a:pt x="56" y="241"/>
                  </a:lnTo>
                  <a:lnTo>
                    <a:pt x="52" y="239"/>
                  </a:lnTo>
                  <a:lnTo>
                    <a:pt x="48" y="238"/>
                  </a:lnTo>
                  <a:lnTo>
                    <a:pt x="48" y="238"/>
                  </a:lnTo>
                  <a:lnTo>
                    <a:pt x="42" y="237"/>
                  </a:lnTo>
                  <a:lnTo>
                    <a:pt x="35" y="237"/>
                  </a:lnTo>
                  <a:lnTo>
                    <a:pt x="23" y="237"/>
                  </a:lnTo>
                  <a:lnTo>
                    <a:pt x="17" y="236"/>
                  </a:lnTo>
                  <a:lnTo>
                    <a:pt x="12" y="234"/>
                  </a:lnTo>
                  <a:lnTo>
                    <a:pt x="9" y="231"/>
                  </a:lnTo>
                  <a:lnTo>
                    <a:pt x="6" y="224"/>
                  </a:lnTo>
                  <a:lnTo>
                    <a:pt x="6" y="224"/>
                  </a:lnTo>
                  <a:lnTo>
                    <a:pt x="0" y="204"/>
                  </a:lnTo>
                  <a:lnTo>
                    <a:pt x="0" y="204"/>
                  </a:lnTo>
                  <a:lnTo>
                    <a:pt x="0" y="195"/>
                  </a:lnTo>
                  <a:lnTo>
                    <a:pt x="0" y="186"/>
                  </a:lnTo>
                  <a:lnTo>
                    <a:pt x="0" y="163"/>
                  </a:lnTo>
                  <a:lnTo>
                    <a:pt x="3" y="121"/>
                  </a:lnTo>
                  <a:lnTo>
                    <a:pt x="3" y="121"/>
                  </a:lnTo>
                  <a:lnTo>
                    <a:pt x="6" y="90"/>
                  </a:lnTo>
                  <a:lnTo>
                    <a:pt x="9" y="60"/>
                  </a:lnTo>
                  <a:lnTo>
                    <a:pt x="12" y="30"/>
                  </a:lnTo>
                  <a:lnTo>
                    <a:pt x="17" y="1"/>
                  </a:lnTo>
                  <a:lnTo>
                    <a:pt x="17" y="1"/>
                  </a:lnTo>
                  <a:lnTo>
                    <a:pt x="24" y="0"/>
                  </a:lnTo>
                  <a:lnTo>
                    <a:pt x="31" y="0"/>
                  </a:lnTo>
                  <a:lnTo>
                    <a:pt x="46" y="1"/>
                  </a:lnTo>
                  <a:lnTo>
                    <a:pt x="61" y="5"/>
                  </a:lnTo>
                  <a:lnTo>
                    <a:pt x="78" y="8"/>
                  </a:lnTo>
                  <a:lnTo>
                    <a:pt x="94" y="12"/>
                  </a:lnTo>
                  <a:lnTo>
                    <a:pt x="112" y="14"/>
                  </a:lnTo>
                  <a:lnTo>
                    <a:pt x="128" y="16"/>
                  </a:lnTo>
                  <a:lnTo>
                    <a:pt x="143" y="16"/>
                  </a:lnTo>
                  <a:lnTo>
                    <a:pt x="143" y="16"/>
                  </a:lnTo>
                  <a:close/>
                  <a:moveTo>
                    <a:pt x="56" y="18"/>
                  </a:moveTo>
                  <a:lnTo>
                    <a:pt x="56" y="18"/>
                  </a:lnTo>
                  <a:lnTo>
                    <a:pt x="53" y="18"/>
                  </a:lnTo>
                  <a:lnTo>
                    <a:pt x="49" y="18"/>
                  </a:lnTo>
                  <a:lnTo>
                    <a:pt x="43" y="19"/>
                  </a:lnTo>
                  <a:lnTo>
                    <a:pt x="37" y="20"/>
                  </a:lnTo>
                  <a:lnTo>
                    <a:pt x="33" y="19"/>
                  </a:lnTo>
                  <a:lnTo>
                    <a:pt x="30" y="18"/>
                  </a:lnTo>
                  <a:lnTo>
                    <a:pt x="30" y="18"/>
                  </a:lnTo>
                  <a:lnTo>
                    <a:pt x="28" y="23"/>
                  </a:lnTo>
                  <a:lnTo>
                    <a:pt x="27" y="28"/>
                  </a:lnTo>
                  <a:lnTo>
                    <a:pt x="25" y="39"/>
                  </a:lnTo>
                  <a:lnTo>
                    <a:pt x="23" y="59"/>
                  </a:lnTo>
                  <a:lnTo>
                    <a:pt x="23" y="59"/>
                  </a:lnTo>
                  <a:lnTo>
                    <a:pt x="22" y="65"/>
                  </a:lnTo>
                  <a:lnTo>
                    <a:pt x="20" y="69"/>
                  </a:lnTo>
                  <a:lnTo>
                    <a:pt x="18" y="74"/>
                  </a:lnTo>
                  <a:lnTo>
                    <a:pt x="17" y="80"/>
                  </a:lnTo>
                  <a:lnTo>
                    <a:pt x="17" y="80"/>
                  </a:lnTo>
                  <a:lnTo>
                    <a:pt x="14" y="113"/>
                  </a:lnTo>
                  <a:lnTo>
                    <a:pt x="12" y="147"/>
                  </a:lnTo>
                  <a:lnTo>
                    <a:pt x="12" y="164"/>
                  </a:lnTo>
                  <a:lnTo>
                    <a:pt x="12" y="181"/>
                  </a:lnTo>
                  <a:lnTo>
                    <a:pt x="13" y="198"/>
                  </a:lnTo>
                  <a:lnTo>
                    <a:pt x="15" y="213"/>
                  </a:lnTo>
                  <a:lnTo>
                    <a:pt x="15" y="213"/>
                  </a:lnTo>
                  <a:lnTo>
                    <a:pt x="27" y="219"/>
                  </a:lnTo>
                  <a:lnTo>
                    <a:pt x="39" y="223"/>
                  </a:lnTo>
                  <a:lnTo>
                    <a:pt x="51" y="226"/>
                  </a:lnTo>
                  <a:lnTo>
                    <a:pt x="63" y="228"/>
                  </a:lnTo>
                  <a:lnTo>
                    <a:pt x="76" y="230"/>
                  </a:lnTo>
                  <a:lnTo>
                    <a:pt x="89" y="231"/>
                  </a:lnTo>
                  <a:lnTo>
                    <a:pt x="102" y="231"/>
                  </a:lnTo>
                  <a:lnTo>
                    <a:pt x="116" y="228"/>
                  </a:lnTo>
                  <a:lnTo>
                    <a:pt x="116" y="228"/>
                  </a:lnTo>
                  <a:lnTo>
                    <a:pt x="119" y="223"/>
                  </a:lnTo>
                  <a:lnTo>
                    <a:pt x="122" y="220"/>
                  </a:lnTo>
                  <a:lnTo>
                    <a:pt x="126" y="219"/>
                  </a:lnTo>
                  <a:lnTo>
                    <a:pt x="126" y="219"/>
                  </a:lnTo>
                  <a:lnTo>
                    <a:pt x="131" y="176"/>
                  </a:lnTo>
                  <a:lnTo>
                    <a:pt x="136" y="130"/>
                  </a:lnTo>
                  <a:lnTo>
                    <a:pt x="138" y="83"/>
                  </a:lnTo>
                  <a:lnTo>
                    <a:pt x="138" y="36"/>
                  </a:lnTo>
                  <a:lnTo>
                    <a:pt x="138" y="36"/>
                  </a:lnTo>
                  <a:lnTo>
                    <a:pt x="129" y="33"/>
                  </a:lnTo>
                  <a:lnTo>
                    <a:pt x="118" y="29"/>
                  </a:lnTo>
                  <a:lnTo>
                    <a:pt x="98" y="25"/>
                  </a:lnTo>
                  <a:lnTo>
                    <a:pt x="76" y="22"/>
                  </a:lnTo>
                  <a:lnTo>
                    <a:pt x="56" y="18"/>
                  </a:lnTo>
                  <a:lnTo>
                    <a:pt x="56" y="1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0" name="Freeform 207"/>
            <p:cNvSpPr>
              <a:spLocks noEditPoints="1"/>
            </p:cNvSpPr>
            <p:nvPr/>
          </p:nvSpPr>
          <p:spPr bwMode="auto">
            <a:xfrm>
              <a:off x="5713413" y="1839913"/>
              <a:ext cx="77788" cy="60325"/>
            </a:xfrm>
            <a:custGeom>
              <a:avLst/>
              <a:gdLst/>
              <a:ahLst/>
              <a:cxnLst>
                <a:cxn ang="0">
                  <a:pos x="147" y="21"/>
                </a:cxn>
                <a:cxn ang="0">
                  <a:pos x="148" y="48"/>
                </a:cxn>
                <a:cxn ang="0">
                  <a:pos x="141" y="91"/>
                </a:cxn>
                <a:cxn ang="0">
                  <a:pos x="137" y="110"/>
                </a:cxn>
                <a:cxn ang="0">
                  <a:pos x="122" y="113"/>
                </a:cxn>
                <a:cxn ang="0">
                  <a:pos x="93" y="111"/>
                </a:cxn>
                <a:cxn ang="0">
                  <a:pos x="46" y="99"/>
                </a:cxn>
                <a:cxn ang="0">
                  <a:pos x="9" y="96"/>
                </a:cxn>
                <a:cxn ang="0">
                  <a:pos x="3" y="82"/>
                </a:cxn>
                <a:cxn ang="0">
                  <a:pos x="0" y="46"/>
                </a:cxn>
                <a:cxn ang="0">
                  <a:pos x="1" y="22"/>
                </a:cxn>
                <a:cxn ang="0">
                  <a:pos x="3" y="11"/>
                </a:cxn>
                <a:cxn ang="0">
                  <a:pos x="19" y="2"/>
                </a:cxn>
                <a:cxn ang="0">
                  <a:pos x="47" y="0"/>
                </a:cxn>
                <a:cxn ang="0">
                  <a:pos x="73" y="3"/>
                </a:cxn>
                <a:cxn ang="0">
                  <a:pos x="134" y="16"/>
                </a:cxn>
                <a:cxn ang="0">
                  <a:pos x="14" y="72"/>
                </a:cxn>
                <a:cxn ang="0">
                  <a:pos x="37" y="83"/>
                </a:cxn>
                <a:cxn ang="0">
                  <a:pos x="78" y="94"/>
                </a:cxn>
                <a:cxn ang="0">
                  <a:pos x="125" y="96"/>
                </a:cxn>
                <a:cxn ang="0">
                  <a:pos x="127" y="82"/>
                </a:cxn>
                <a:cxn ang="0">
                  <a:pos x="136" y="45"/>
                </a:cxn>
                <a:cxn ang="0">
                  <a:pos x="133" y="33"/>
                </a:cxn>
                <a:cxn ang="0">
                  <a:pos x="126" y="27"/>
                </a:cxn>
                <a:cxn ang="0">
                  <a:pos x="98" y="23"/>
                </a:cxn>
                <a:cxn ang="0">
                  <a:pos x="81" y="20"/>
                </a:cxn>
                <a:cxn ang="0">
                  <a:pos x="68" y="16"/>
                </a:cxn>
                <a:cxn ang="0">
                  <a:pos x="81" y="24"/>
                </a:cxn>
                <a:cxn ang="0">
                  <a:pos x="91" y="35"/>
                </a:cxn>
                <a:cxn ang="0">
                  <a:pos x="92" y="32"/>
                </a:cxn>
                <a:cxn ang="0">
                  <a:pos x="89" y="61"/>
                </a:cxn>
                <a:cxn ang="0">
                  <a:pos x="80" y="79"/>
                </a:cxn>
                <a:cxn ang="0">
                  <a:pos x="71" y="83"/>
                </a:cxn>
                <a:cxn ang="0">
                  <a:pos x="61" y="81"/>
                </a:cxn>
                <a:cxn ang="0">
                  <a:pos x="50" y="74"/>
                </a:cxn>
                <a:cxn ang="0">
                  <a:pos x="46" y="61"/>
                </a:cxn>
                <a:cxn ang="0">
                  <a:pos x="53" y="30"/>
                </a:cxn>
                <a:cxn ang="0">
                  <a:pos x="66" y="16"/>
                </a:cxn>
                <a:cxn ang="0">
                  <a:pos x="51" y="12"/>
                </a:cxn>
                <a:cxn ang="0">
                  <a:pos x="33" y="14"/>
                </a:cxn>
                <a:cxn ang="0">
                  <a:pos x="20" y="22"/>
                </a:cxn>
                <a:cxn ang="0">
                  <a:pos x="13" y="36"/>
                </a:cxn>
                <a:cxn ang="0">
                  <a:pos x="14" y="72"/>
                </a:cxn>
                <a:cxn ang="0">
                  <a:pos x="64" y="35"/>
                </a:cxn>
                <a:cxn ang="0">
                  <a:pos x="58" y="61"/>
                </a:cxn>
                <a:cxn ang="0">
                  <a:pos x="61" y="62"/>
                </a:cxn>
                <a:cxn ang="0">
                  <a:pos x="67" y="67"/>
                </a:cxn>
                <a:cxn ang="0">
                  <a:pos x="73" y="64"/>
                </a:cxn>
                <a:cxn ang="0">
                  <a:pos x="77" y="50"/>
                </a:cxn>
                <a:cxn ang="0">
                  <a:pos x="74" y="35"/>
                </a:cxn>
                <a:cxn ang="0">
                  <a:pos x="69" y="32"/>
                </a:cxn>
                <a:cxn ang="0">
                  <a:pos x="64" y="35"/>
                </a:cxn>
              </a:cxnLst>
              <a:rect l="0" t="0" r="r" b="b"/>
              <a:pathLst>
                <a:path w="148" h="113">
                  <a:moveTo>
                    <a:pt x="144" y="16"/>
                  </a:moveTo>
                  <a:lnTo>
                    <a:pt x="144" y="16"/>
                  </a:lnTo>
                  <a:lnTo>
                    <a:pt x="147" y="21"/>
                  </a:lnTo>
                  <a:lnTo>
                    <a:pt x="148" y="29"/>
                  </a:lnTo>
                  <a:lnTo>
                    <a:pt x="148" y="38"/>
                  </a:lnTo>
                  <a:lnTo>
                    <a:pt x="148" y="48"/>
                  </a:lnTo>
                  <a:lnTo>
                    <a:pt x="144" y="70"/>
                  </a:lnTo>
                  <a:lnTo>
                    <a:pt x="141" y="91"/>
                  </a:lnTo>
                  <a:lnTo>
                    <a:pt x="141" y="91"/>
                  </a:lnTo>
                  <a:lnTo>
                    <a:pt x="141" y="101"/>
                  </a:lnTo>
                  <a:lnTo>
                    <a:pt x="140" y="106"/>
                  </a:lnTo>
                  <a:lnTo>
                    <a:pt x="137" y="110"/>
                  </a:lnTo>
                  <a:lnTo>
                    <a:pt x="137" y="110"/>
                  </a:lnTo>
                  <a:lnTo>
                    <a:pt x="129" y="112"/>
                  </a:lnTo>
                  <a:lnTo>
                    <a:pt x="122" y="113"/>
                  </a:lnTo>
                  <a:lnTo>
                    <a:pt x="114" y="113"/>
                  </a:lnTo>
                  <a:lnTo>
                    <a:pt x="107" y="113"/>
                  </a:lnTo>
                  <a:lnTo>
                    <a:pt x="93" y="111"/>
                  </a:lnTo>
                  <a:lnTo>
                    <a:pt x="78" y="108"/>
                  </a:lnTo>
                  <a:lnTo>
                    <a:pt x="62" y="103"/>
                  </a:lnTo>
                  <a:lnTo>
                    <a:pt x="46" y="99"/>
                  </a:lnTo>
                  <a:lnTo>
                    <a:pt x="29" y="97"/>
                  </a:lnTo>
                  <a:lnTo>
                    <a:pt x="19" y="96"/>
                  </a:lnTo>
                  <a:lnTo>
                    <a:pt x="9" y="96"/>
                  </a:lnTo>
                  <a:lnTo>
                    <a:pt x="9" y="96"/>
                  </a:lnTo>
                  <a:lnTo>
                    <a:pt x="5" y="90"/>
                  </a:lnTo>
                  <a:lnTo>
                    <a:pt x="3" y="82"/>
                  </a:lnTo>
                  <a:lnTo>
                    <a:pt x="1" y="74"/>
                  </a:lnTo>
                  <a:lnTo>
                    <a:pt x="0" y="65"/>
                  </a:lnTo>
                  <a:lnTo>
                    <a:pt x="0" y="46"/>
                  </a:lnTo>
                  <a:lnTo>
                    <a:pt x="1" y="27"/>
                  </a:lnTo>
                  <a:lnTo>
                    <a:pt x="1" y="27"/>
                  </a:lnTo>
                  <a:lnTo>
                    <a:pt x="1" y="22"/>
                  </a:lnTo>
                  <a:lnTo>
                    <a:pt x="1" y="17"/>
                  </a:lnTo>
                  <a:lnTo>
                    <a:pt x="1" y="17"/>
                  </a:lnTo>
                  <a:lnTo>
                    <a:pt x="3" y="11"/>
                  </a:lnTo>
                  <a:lnTo>
                    <a:pt x="7" y="7"/>
                  </a:lnTo>
                  <a:lnTo>
                    <a:pt x="13" y="4"/>
                  </a:lnTo>
                  <a:lnTo>
                    <a:pt x="19" y="2"/>
                  </a:lnTo>
                  <a:lnTo>
                    <a:pt x="26" y="1"/>
                  </a:lnTo>
                  <a:lnTo>
                    <a:pt x="33" y="0"/>
                  </a:lnTo>
                  <a:lnTo>
                    <a:pt x="47" y="0"/>
                  </a:lnTo>
                  <a:lnTo>
                    <a:pt x="47" y="0"/>
                  </a:lnTo>
                  <a:lnTo>
                    <a:pt x="60" y="1"/>
                  </a:lnTo>
                  <a:lnTo>
                    <a:pt x="73" y="3"/>
                  </a:lnTo>
                  <a:lnTo>
                    <a:pt x="98" y="8"/>
                  </a:lnTo>
                  <a:lnTo>
                    <a:pt x="122" y="15"/>
                  </a:lnTo>
                  <a:lnTo>
                    <a:pt x="134" y="16"/>
                  </a:lnTo>
                  <a:lnTo>
                    <a:pt x="144" y="16"/>
                  </a:lnTo>
                  <a:lnTo>
                    <a:pt x="144" y="16"/>
                  </a:lnTo>
                  <a:close/>
                  <a:moveTo>
                    <a:pt x="14" y="72"/>
                  </a:moveTo>
                  <a:lnTo>
                    <a:pt x="14" y="72"/>
                  </a:lnTo>
                  <a:lnTo>
                    <a:pt x="26" y="79"/>
                  </a:lnTo>
                  <a:lnTo>
                    <a:pt x="37" y="83"/>
                  </a:lnTo>
                  <a:lnTo>
                    <a:pt x="50" y="87"/>
                  </a:lnTo>
                  <a:lnTo>
                    <a:pt x="63" y="92"/>
                  </a:lnTo>
                  <a:lnTo>
                    <a:pt x="78" y="94"/>
                  </a:lnTo>
                  <a:lnTo>
                    <a:pt x="93" y="96"/>
                  </a:lnTo>
                  <a:lnTo>
                    <a:pt x="109" y="96"/>
                  </a:lnTo>
                  <a:lnTo>
                    <a:pt x="125" y="96"/>
                  </a:lnTo>
                  <a:lnTo>
                    <a:pt x="125" y="96"/>
                  </a:lnTo>
                  <a:lnTo>
                    <a:pt x="125" y="90"/>
                  </a:lnTo>
                  <a:lnTo>
                    <a:pt x="127" y="82"/>
                  </a:lnTo>
                  <a:lnTo>
                    <a:pt x="134" y="64"/>
                  </a:lnTo>
                  <a:lnTo>
                    <a:pt x="136" y="54"/>
                  </a:lnTo>
                  <a:lnTo>
                    <a:pt x="136" y="45"/>
                  </a:lnTo>
                  <a:lnTo>
                    <a:pt x="136" y="40"/>
                  </a:lnTo>
                  <a:lnTo>
                    <a:pt x="135" y="36"/>
                  </a:lnTo>
                  <a:lnTo>
                    <a:pt x="133" y="33"/>
                  </a:lnTo>
                  <a:lnTo>
                    <a:pt x="129" y="29"/>
                  </a:lnTo>
                  <a:lnTo>
                    <a:pt x="129" y="29"/>
                  </a:lnTo>
                  <a:lnTo>
                    <a:pt x="126" y="27"/>
                  </a:lnTo>
                  <a:lnTo>
                    <a:pt x="122" y="26"/>
                  </a:lnTo>
                  <a:lnTo>
                    <a:pt x="111" y="24"/>
                  </a:lnTo>
                  <a:lnTo>
                    <a:pt x="98" y="23"/>
                  </a:lnTo>
                  <a:lnTo>
                    <a:pt x="87" y="21"/>
                  </a:lnTo>
                  <a:lnTo>
                    <a:pt x="87" y="21"/>
                  </a:lnTo>
                  <a:lnTo>
                    <a:pt x="81" y="20"/>
                  </a:lnTo>
                  <a:lnTo>
                    <a:pt x="77" y="18"/>
                  </a:lnTo>
                  <a:lnTo>
                    <a:pt x="73" y="16"/>
                  </a:lnTo>
                  <a:lnTo>
                    <a:pt x="68" y="16"/>
                  </a:lnTo>
                  <a:lnTo>
                    <a:pt x="68" y="16"/>
                  </a:lnTo>
                  <a:lnTo>
                    <a:pt x="75" y="20"/>
                  </a:lnTo>
                  <a:lnTo>
                    <a:pt x="81" y="24"/>
                  </a:lnTo>
                  <a:lnTo>
                    <a:pt x="87" y="29"/>
                  </a:lnTo>
                  <a:lnTo>
                    <a:pt x="89" y="32"/>
                  </a:lnTo>
                  <a:lnTo>
                    <a:pt x="91" y="35"/>
                  </a:lnTo>
                  <a:lnTo>
                    <a:pt x="91" y="35"/>
                  </a:lnTo>
                  <a:lnTo>
                    <a:pt x="91" y="33"/>
                  </a:lnTo>
                  <a:lnTo>
                    <a:pt x="92" y="32"/>
                  </a:lnTo>
                  <a:lnTo>
                    <a:pt x="92" y="32"/>
                  </a:lnTo>
                  <a:lnTo>
                    <a:pt x="90" y="51"/>
                  </a:lnTo>
                  <a:lnTo>
                    <a:pt x="89" y="61"/>
                  </a:lnTo>
                  <a:lnTo>
                    <a:pt x="87" y="69"/>
                  </a:lnTo>
                  <a:lnTo>
                    <a:pt x="82" y="76"/>
                  </a:lnTo>
                  <a:lnTo>
                    <a:pt x="80" y="79"/>
                  </a:lnTo>
                  <a:lnTo>
                    <a:pt x="77" y="81"/>
                  </a:lnTo>
                  <a:lnTo>
                    <a:pt x="74" y="82"/>
                  </a:lnTo>
                  <a:lnTo>
                    <a:pt x="71" y="83"/>
                  </a:lnTo>
                  <a:lnTo>
                    <a:pt x="66" y="82"/>
                  </a:lnTo>
                  <a:lnTo>
                    <a:pt x="61" y="81"/>
                  </a:lnTo>
                  <a:lnTo>
                    <a:pt x="61" y="81"/>
                  </a:lnTo>
                  <a:lnTo>
                    <a:pt x="57" y="80"/>
                  </a:lnTo>
                  <a:lnTo>
                    <a:pt x="53" y="77"/>
                  </a:lnTo>
                  <a:lnTo>
                    <a:pt x="50" y="74"/>
                  </a:lnTo>
                  <a:lnTo>
                    <a:pt x="48" y="70"/>
                  </a:lnTo>
                  <a:lnTo>
                    <a:pt x="47" y="66"/>
                  </a:lnTo>
                  <a:lnTo>
                    <a:pt x="46" y="61"/>
                  </a:lnTo>
                  <a:lnTo>
                    <a:pt x="46" y="51"/>
                  </a:lnTo>
                  <a:lnTo>
                    <a:pt x="49" y="40"/>
                  </a:lnTo>
                  <a:lnTo>
                    <a:pt x="53" y="30"/>
                  </a:lnTo>
                  <a:lnTo>
                    <a:pt x="59" y="22"/>
                  </a:lnTo>
                  <a:lnTo>
                    <a:pt x="63" y="18"/>
                  </a:lnTo>
                  <a:lnTo>
                    <a:pt x="66" y="16"/>
                  </a:lnTo>
                  <a:lnTo>
                    <a:pt x="66" y="16"/>
                  </a:lnTo>
                  <a:lnTo>
                    <a:pt x="59" y="14"/>
                  </a:lnTo>
                  <a:lnTo>
                    <a:pt x="51" y="12"/>
                  </a:lnTo>
                  <a:lnTo>
                    <a:pt x="44" y="11"/>
                  </a:lnTo>
                  <a:lnTo>
                    <a:pt x="38" y="12"/>
                  </a:lnTo>
                  <a:lnTo>
                    <a:pt x="33" y="14"/>
                  </a:lnTo>
                  <a:lnTo>
                    <a:pt x="28" y="16"/>
                  </a:lnTo>
                  <a:lnTo>
                    <a:pt x="23" y="18"/>
                  </a:lnTo>
                  <a:lnTo>
                    <a:pt x="20" y="22"/>
                  </a:lnTo>
                  <a:lnTo>
                    <a:pt x="17" y="26"/>
                  </a:lnTo>
                  <a:lnTo>
                    <a:pt x="15" y="31"/>
                  </a:lnTo>
                  <a:lnTo>
                    <a:pt x="13" y="36"/>
                  </a:lnTo>
                  <a:lnTo>
                    <a:pt x="13" y="42"/>
                  </a:lnTo>
                  <a:lnTo>
                    <a:pt x="12" y="56"/>
                  </a:lnTo>
                  <a:lnTo>
                    <a:pt x="14" y="72"/>
                  </a:lnTo>
                  <a:lnTo>
                    <a:pt x="14" y="72"/>
                  </a:lnTo>
                  <a:close/>
                  <a:moveTo>
                    <a:pt x="64" y="35"/>
                  </a:moveTo>
                  <a:lnTo>
                    <a:pt x="64" y="35"/>
                  </a:lnTo>
                  <a:lnTo>
                    <a:pt x="63" y="42"/>
                  </a:lnTo>
                  <a:lnTo>
                    <a:pt x="62" y="49"/>
                  </a:lnTo>
                  <a:lnTo>
                    <a:pt x="58" y="61"/>
                  </a:lnTo>
                  <a:lnTo>
                    <a:pt x="58" y="61"/>
                  </a:lnTo>
                  <a:lnTo>
                    <a:pt x="60" y="61"/>
                  </a:lnTo>
                  <a:lnTo>
                    <a:pt x="61" y="62"/>
                  </a:lnTo>
                  <a:lnTo>
                    <a:pt x="63" y="64"/>
                  </a:lnTo>
                  <a:lnTo>
                    <a:pt x="65" y="66"/>
                  </a:lnTo>
                  <a:lnTo>
                    <a:pt x="67" y="67"/>
                  </a:lnTo>
                  <a:lnTo>
                    <a:pt x="69" y="66"/>
                  </a:lnTo>
                  <a:lnTo>
                    <a:pt x="69" y="66"/>
                  </a:lnTo>
                  <a:lnTo>
                    <a:pt x="73" y="64"/>
                  </a:lnTo>
                  <a:lnTo>
                    <a:pt x="75" y="60"/>
                  </a:lnTo>
                  <a:lnTo>
                    <a:pt x="77" y="55"/>
                  </a:lnTo>
                  <a:lnTo>
                    <a:pt x="77" y="50"/>
                  </a:lnTo>
                  <a:lnTo>
                    <a:pt x="77" y="45"/>
                  </a:lnTo>
                  <a:lnTo>
                    <a:pt x="76" y="39"/>
                  </a:lnTo>
                  <a:lnTo>
                    <a:pt x="74" y="35"/>
                  </a:lnTo>
                  <a:lnTo>
                    <a:pt x="72" y="31"/>
                  </a:lnTo>
                  <a:lnTo>
                    <a:pt x="72" y="31"/>
                  </a:lnTo>
                  <a:lnTo>
                    <a:pt x="69" y="32"/>
                  </a:lnTo>
                  <a:lnTo>
                    <a:pt x="68" y="34"/>
                  </a:lnTo>
                  <a:lnTo>
                    <a:pt x="66" y="35"/>
                  </a:lnTo>
                  <a:lnTo>
                    <a:pt x="64" y="35"/>
                  </a:lnTo>
                  <a:lnTo>
                    <a:pt x="64" y="3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1" name="Freeform 208"/>
            <p:cNvSpPr/>
            <p:nvPr/>
          </p:nvSpPr>
          <p:spPr bwMode="auto">
            <a:xfrm>
              <a:off x="5994401" y="1841500"/>
              <a:ext cx="34925" cy="38100"/>
            </a:xfrm>
            <a:custGeom>
              <a:avLst/>
              <a:gdLst/>
              <a:ahLst/>
              <a:cxnLst>
                <a:cxn ang="0">
                  <a:pos x="42" y="3"/>
                </a:cxn>
                <a:cxn ang="0">
                  <a:pos x="41" y="15"/>
                </a:cxn>
                <a:cxn ang="0">
                  <a:pos x="40" y="28"/>
                </a:cxn>
                <a:cxn ang="0">
                  <a:pos x="43" y="29"/>
                </a:cxn>
                <a:cxn ang="0">
                  <a:pos x="53" y="30"/>
                </a:cxn>
                <a:cxn ang="0">
                  <a:pos x="62" y="31"/>
                </a:cxn>
                <a:cxn ang="0">
                  <a:pos x="64" y="32"/>
                </a:cxn>
                <a:cxn ang="0">
                  <a:pos x="63" y="40"/>
                </a:cxn>
                <a:cxn ang="0">
                  <a:pos x="61" y="45"/>
                </a:cxn>
                <a:cxn ang="0">
                  <a:pos x="51" y="45"/>
                </a:cxn>
                <a:cxn ang="0">
                  <a:pos x="42" y="43"/>
                </a:cxn>
                <a:cxn ang="0">
                  <a:pos x="40" y="46"/>
                </a:cxn>
                <a:cxn ang="0">
                  <a:pos x="40" y="56"/>
                </a:cxn>
                <a:cxn ang="0">
                  <a:pos x="40" y="66"/>
                </a:cxn>
                <a:cxn ang="0">
                  <a:pos x="38" y="70"/>
                </a:cxn>
                <a:cxn ang="0">
                  <a:pos x="29" y="68"/>
                </a:cxn>
                <a:cxn ang="0">
                  <a:pos x="25" y="62"/>
                </a:cxn>
                <a:cxn ang="0">
                  <a:pos x="25" y="53"/>
                </a:cxn>
                <a:cxn ang="0">
                  <a:pos x="27" y="45"/>
                </a:cxn>
                <a:cxn ang="0">
                  <a:pos x="24" y="44"/>
                </a:cxn>
                <a:cxn ang="0">
                  <a:pos x="13" y="43"/>
                </a:cxn>
                <a:cxn ang="0">
                  <a:pos x="2" y="41"/>
                </a:cxn>
                <a:cxn ang="0">
                  <a:pos x="0" y="38"/>
                </a:cxn>
                <a:cxn ang="0">
                  <a:pos x="2" y="29"/>
                </a:cxn>
                <a:cxn ang="0">
                  <a:pos x="9" y="26"/>
                </a:cxn>
                <a:cxn ang="0">
                  <a:pos x="17" y="25"/>
                </a:cxn>
                <a:cxn ang="0">
                  <a:pos x="25" y="27"/>
                </a:cxn>
                <a:cxn ang="0">
                  <a:pos x="28" y="23"/>
                </a:cxn>
                <a:cxn ang="0">
                  <a:pos x="29" y="8"/>
                </a:cxn>
                <a:cxn ang="0">
                  <a:pos x="30" y="2"/>
                </a:cxn>
                <a:cxn ang="0">
                  <a:pos x="32" y="0"/>
                </a:cxn>
                <a:cxn ang="0">
                  <a:pos x="42" y="3"/>
                </a:cxn>
              </a:cxnLst>
              <a:rect l="0" t="0" r="r" b="b"/>
              <a:pathLst>
                <a:path w="64" h="70">
                  <a:moveTo>
                    <a:pt x="42" y="3"/>
                  </a:moveTo>
                  <a:lnTo>
                    <a:pt x="42" y="3"/>
                  </a:lnTo>
                  <a:lnTo>
                    <a:pt x="41" y="10"/>
                  </a:lnTo>
                  <a:lnTo>
                    <a:pt x="41" y="15"/>
                  </a:lnTo>
                  <a:lnTo>
                    <a:pt x="40" y="20"/>
                  </a:lnTo>
                  <a:lnTo>
                    <a:pt x="40" y="28"/>
                  </a:lnTo>
                  <a:lnTo>
                    <a:pt x="40" y="28"/>
                  </a:lnTo>
                  <a:lnTo>
                    <a:pt x="43" y="29"/>
                  </a:lnTo>
                  <a:lnTo>
                    <a:pt x="46" y="30"/>
                  </a:lnTo>
                  <a:lnTo>
                    <a:pt x="53" y="30"/>
                  </a:lnTo>
                  <a:lnTo>
                    <a:pt x="60" y="30"/>
                  </a:lnTo>
                  <a:lnTo>
                    <a:pt x="62" y="31"/>
                  </a:lnTo>
                  <a:lnTo>
                    <a:pt x="64" y="32"/>
                  </a:lnTo>
                  <a:lnTo>
                    <a:pt x="64" y="32"/>
                  </a:lnTo>
                  <a:lnTo>
                    <a:pt x="64" y="36"/>
                  </a:lnTo>
                  <a:lnTo>
                    <a:pt x="63" y="40"/>
                  </a:lnTo>
                  <a:lnTo>
                    <a:pt x="61" y="45"/>
                  </a:lnTo>
                  <a:lnTo>
                    <a:pt x="61" y="45"/>
                  </a:lnTo>
                  <a:lnTo>
                    <a:pt x="56" y="44"/>
                  </a:lnTo>
                  <a:lnTo>
                    <a:pt x="51" y="45"/>
                  </a:lnTo>
                  <a:lnTo>
                    <a:pt x="47" y="45"/>
                  </a:lnTo>
                  <a:lnTo>
                    <a:pt x="42" y="43"/>
                  </a:lnTo>
                  <a:lnTo>
                    <a:pt x="42" y="43"/>
                  </a:lnTo>
                  <a:lnTo>
                    <a:pt x="40" y="46"/>
                  </a:lnTo>
                  <a:lnTo>
                    <a:pt x="40" y="49"/>
                  </a:lnTo>
                  <a:lnTo>
                    <a:pt x="40" y="56"/>
                  </a:lnTo>
                  <a:lnTo>
                    <a:pt x="40" y="63"/>
                  </a:lnTo>
                  <a:lnTo>
                    <a:pt x="40" y="66"/>
                  </a:lnTo>
                  <a:lnTo>
                    <a:pt x="38" y="70"/>
                  </a:lnTo>
                  <a:lnTo>
                    <a:pt x="38" y="70"/>
                  </a:lnTo>
                  <a:lnTo>
                    <a:pt x="32" y="70"/>
                  </a:lnTo>
                  <a:lnTo>
                    <a:pt x="29" y="68"/>
                  </a:lnTo>
                  <a:lnTo>
                    <a:pt x="27" y="65"/>
                  </a:lnTo>
                  <a:lnTo>
                    <a:pt x="25" y="62"/>
                  </a:lnTo>
                  <a:lnTo>
                    <a:pt x="25" y="58"/>
                  </a:lnTo>
                  <a:lnTo>
                    <a:pt x="25" y="53"/>
                  </a:lnTo>
                  <a:lnTo>
                    <a:pt x="25" y="49"/>
                  </a:lnTo>
                  <a:lnTo>
                    <a:pt x="27" y="45"/>
                  </a:lnTo>
                  <a:lnTo>
                    <a:pt x="27" y="45"/>
                  </a:lnTo>
                  <a:lnTo>
                    <a:pt x="24" y="44"/>
                  </a:lnTo>
                  <a:lnTo>
                    <a:pt x="20" y="43"/>
                  </a:lnTo>
                  <a:lnTo>
                    <a:pt x="13" y="43"/>
                  </a:lnTo>
                  <a:lnTo>
                    <a:pt x="5" y="42"/>
                  </a:lnTo>
                  <a:lnTo>
                    <a:pt x="2" y="41"/>
                  </a:lnTo>
                  <a:lnTo>
                    <a:pt x="0" y="38"/>
                  </a:lnTo>
                  <a:lnTo>
                    <a:pt x="0" y="38"/>
                  </a:lnTo>
                  <a:lnTo>
                    <a:pt x="0" y="33"/>
                  </a:lnTo>
                  <a:lnTo>
                    <a:pt x="2" y="29"/>
                  </a:lnTo>
                  <a:lnTo>
                    <a:pt x="5" y="27"/>
                  </a:lnTo>
                  <a:lnTo>
                    <a:pt x="9" y="26"/>
                  </a:lnTo>
                  <a:lnTo>
                    <a:pt x="13" y="25"/>
                  </a:lnTo>
                  <a:lnTo>
                    <a:pt x="17" y="25"/>
                  </a:lnTo>
                  <a:lnTo>
                    <a:pt x="25" y="27"/>
                  </a:lnTo>
                  <a:lnTo>
                    <a:pt x="25" y="27"/>
                  </a:lnTo>
                  <a:lnTo>
                    <a:pt x="27" y="26"/>
                  </a:lnTo>
                  <a:lnTo>
                    <a:pt x="28" y="23"/>
                  </a:lnTo>
                  <a:lnTo>
                    <a:pt x="29" y="19"/>
                  </a:lnTo>
                  <a:lnTo>
                    <a:pt x="29" y="8"/>
                  </a:lnTo>
                  <a:lnTo>
                    <a:pt x="29" y="4"/>
                  </a:lnTo>
                  <a:lnTo>
                    <a:pt x="30" y="2"/>
                  </a:lnTo>
                  <a:lnTo>
                    <a:pt x="31" y="1"/>
                  </a:lnTo>
                  <a:lnTo>
                    <a:pt x="32" y="0"/>
                  </a:lnTo>
                  <a:lnTo>
                    <a:pt x="35" y="0"/>
                  </a:lnTo>
                  <a:lnTo>
                    <a:pt x="42" y="3"/>
                  </a:lnTo>
                  <a:lnTo>
                    <a:pt x="42" y="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2" name="Freeform 209"/>
            <p:cNvSpPr>
              <a:spLocks noEditPoints="1"/>
            </p:cNvSpPr>
            <p:nvPr/>
          </p:nvSpPr>
          <p:spPr bwMode="auto">
            <a:xfrm>
              <a:off x="5799138" y="1849438"/>
              <a:ext cx="82550" cy="60325"/>
            </a:xfrm>
            <a:custGeom>
              <a:avLst/>
              <a:gdLst/>
              <a:ahLst/>
              <a:cxnLst>
                <a:cxn ang="0">
                  <a:pos x="156" y="16"/>
                </a:cxn>
                <a:cxn ang="0">
                  <a:pos x="152" y="56"/>
                </a:cxn>
                <a:cxn ang="0">
                  <a:pos x="147" y="99"/>
                </a:cxn>
                <a:cxn ang="0">
                  <a:pos x="142" y="106"/>
                </a:cxn>
                <a:cxn ang="0">
                  <a:pos x="127" y="112"/>
                </a:cxn>
                <a:cxn ang="0">
                  <a:pos x="111" y="114"/>
                </a:cxn>
                <a:cxn ang="0">
                  <a:pos x="83" y="110"/>
                </a:cxn>
                <a:cxn ang="0">
                  <a:pos x="45" y="101"/>
                </a:cxn>
                <a:cxn ang="0">
                  <a:pos x="18" y="94"/>
                </a:cxn>
                <a:cxn ang="0">
                  <a:pos x="9" y="94"/>
                </a:cxn>
                <a:cxn ang="0">
                  <a:pos x="2" y="73"/>
                </a:cxn>
                <a:cxn ang="0">
                  <a:pos x="0" y="50"/>
                </a:cxn>
                <a:cxn ang="0">
                  <a:pos x="2" y="26"/>
                </a:cxn>
                <a:cxn ang="0">
                  <a:pos x="5" y="2"/>
                </a:cxn>
                <a:cxn ang="0">
                  <a:pos x="18" y="0"/>
                </a:cxn>
                <a:cxn ang="0">
                  <a:pos x="76" y="2"/>
                </a:cxn>
                <a:cxn ang="0">
                  <a:pos x="98" y="4"/>
                </a:cxn>
                <a:cxn ang="0">
                  <a:pos x="130" y="7"/>
                </a:cxn>
                <a:cxn ang="0">
                  <a:pos x="148" y="13"/>
                </a:cxn>
                <a:cxn ang="0">
                  <a:pos x="156" y="16"/>
                </a:cxn>
                <a:cxn ang="0">
                  <a:pos x="19" y="16"/>
                </a:cxn>
                <a:cxn ang="0">
                  <a:pos x="12" y="40"/>
                </a:cxn>
                <a:cxn ang="0">
                  <a:pos x="11" y="56"/>
                </a:cxn>
                <a:cxn ang="0">
                  <a:pos x="15" y="72"/>
                </a:cxn>
                <a:cxn ang="0">
                  <a:pos x="19" y="79"/>
                </a:cxn>
                <a:cxn ang="0">
                  <a:pos x="47" y="87"/>
                </a:cxn>
                <a:cxn ang="0">
                  <a:pos x="89" y="98"/>
                </a:cxn>
                <a:cxn ang="0">
                  <a:pos x="111" y="99"/>
                </a:cxn>
                <a:cxn ang="0">
                  <a:pos x="125" y="96"/>
                </a:cxn>
                <a:cxn ang="0">
                  <a:pos x="132" y="94"/>
                </a:cxn>
                <a:cxn ang="0">
                  <a:pos x="137" y="76"/>
                </a:cxn>
                <a:cxn ang="0">
                  <a:pos x="139" y="56"/>
                </a:cxn>
                <a:cxn ang="0">
                  <a:pos x="138" y="35"/>
                </a:cxn>
                <a:cxn ang="0">
                  <a:pos x="133" y="20"/>
                </a:cxn>
                <a:cxn ang="0">
                  <a:pos x="117" y="21"/>
                </a:cxn>
                <a:cxn ang="0">
                  <a:pos x="88" y="19"/>
                </a:cxn>
                <a:cxn ang="0">
                  <a:pos x="61" y="15"/>
                </a:cxn>
                <a:cxn ang="0">
                  <a:pos x="33" y="14"/>
                </a:cxn>
                <a:cxn ang="0">
                  <a:pos x="19" y="16"/>
                </a:cxn>
              </a:cxnLst>
              <a:rect l="0" t="0" r="r" b="b"/>
              <a:pathLst>
                <a:path w="156" h="114">
                  <a:moveTo>
                    <a:pt x="156" y="16"/>
                  </a:moveTo>
                  <a:lnTo>
                    <a:pt x="156" y="16"/>
                  </a:lnTo>
                  <a:lnTo>
                    <a:pt x="153" y="37"/>
                  </a:lnTo>
                  <a:lnTo>
                    <a:pt x="152" y="56"/>
                  </a:lnTo>
                  <a:lnTo>
                    <a:pt x="149" y="76"/>
                  </a:lnTo>
                  <a:lnTo>
                    <a:pt x="147" y="99"/>
                  </a:lnTo>
                  <a:lnTo>
                    <a:pt x="147" y="99"/>
                  </a:lnTo>
                  <a:lnTo>
                    <a:pt x="142" y="106"/>
                  </a:lnTo>
                  <a:lnTo>
                    <a:pt x="134" y="110"/>
                  </a:lnTo>
                  <a:lnTo>
                    <a:pt x="127" y="112"/>
                  </a:lnTo>
                  <a:lnTo>
                    <a:pt x="119" y="114"/>
                  </a:lnTo>
                  <a:lnTo>
                    <a:pt x="111" y="114"/>
                  </a:lnTo>
                  <a:lnTo>
                    <a:pt x="102" y="114"/>
                  </a:lnTo>
                  <a:lnTo>
                    <a:pt x="83" y="110"/>
                  </a:lnTo>
                  <a:lnTo>
                    <a:pt x="64" y="106"/>
                  </a:lnTo>
                  <a:lnTo>
                    <a:pt x="45" y="101"/>
                  </a:lnTo>
                  <a:lnTo>
                    <a:pt x="26" y="96"/>
                  </a:lnTo>
                  <a:lnTo>
                    <a:pt x="18" y="94"/>
                  </a:lnTo>
                  <a:lnTo>
                    <a:pt x="9" y="94"/>
                  </a:lnTo>
                  <a:lnTo>
                    <a:pt x="9" y="94"/>
                  </a:lnTo>
                  <a:lnTo>
                    <a:pt x="4" y="83"/>
                  </a:lnTo>
                  <a:lnTo>
                    <a:pt x="2" y="73"/>
                  </a:lnTo>
                  <a:lnTo>
                    <a:pt x="0" y="62"/>
                  </a:lnTo>
                  <a:lnTo>
                    <a:pt x="0" y="50"/>
                  </a:lnTo>
                  <a:lnTo>
                    <a:pt x="1" y="38"/>
                  </a:lnTo>
                  <a:lnTo>
                    <a:pt x="2" y="26"/>
                  </a:lnTo>
                  <a:lnTo>
                    <a:pt x="5" y="2"/>
                  </a:lnTo>
                  <a:lnTo>
                    <a:pt x="5" y="2"/>
                  </a:lnTo>
                  <a:lnTo>
                    <a:pt x="11" y="1"/>
                  </a:lnTo>
                  <a:lnTo>
                    <a:pt x="18" y="0"/>
                  </a:lnTo>
                  <a:lnTo>
                    <a:pt x="36" y="0"/>
                  </a:lnTo>
                  <a:lnTo>
                    <a:pt x="76" y="2"/>
                  </a:lnTo>
                  <a:lnTo>
                    <a:pt x="76" y="2"/>
                  </a:lnTo>
                  <a:lnTo>
                    <a:pt x="98" y="4"/>
                  </a:lnTo>
                  <a:lnTo>
                    <a:pt x="119" y="6"/>
                  </a:lnTo>
                  <a:lnTo>
                    <a:pt x="130" y="7"/>
                  </a:lnTo>
                  <a:lnTo>
                    <a:pt x="140" y="10"/>
                  </a:lnTo>
                  <a:lnTo>
                    <a:pt x="148" y="13"/>
                  </a:lnTo>
                  <a:lnTo>
                    <a:pt x="156" y="16"/>
                  </a:lnTo>
                  <a:lnTo>
                    <a:pt x="156" y="16"/>
                  </a:lnTo>
                  <a:close/>
                  <a:moveTo>
                    <a:pt x="19" y="16"/>
                  </a:moveTo>
                  <a:lnTo>
                    <a:pt x="19" y="16"/>
                  </a:lnTo>
                  <a:lnTo>
                    <a:pt x="13" y="31"/>
                  </a:lnTo>
                  <a:lnTo>
                    <a:pt x="12" y="40"/>
                  </a:lnTo>
                  <a:lnTo>
                    <a:pt x="11" y="47"/>
                  </a:lnTo>
                  <a:lnTo>
                    <a:pt x="11" y="56"/>
                  </a:lnTo>
                  <a:lnTo>
                    <a:pt x="12" y="64"/>
                  </a:lnTo>
                  <a:lnTo>
                    <a:pt x="15" y="72"/>
                  </a:lnTo>
                  <a:lnTo>
                    <a:pt x="19" y="79"/>
                  </a:lnTo>
                  <a:lnTo>
                    <a:pt x="19" y="79"/>
                  </a:lnTo>
                  <a:lnTo>
                    <a:pt x="33" y="82"/>
                  </a:lnTo>
                  <a:lnTo>
                    <a:pt x="47" y="87"/>
                  </a:lnTo>
                  <a:lnTo>
                    <a:pt x="74" y="95"/>
                  </a:lnTo>
                  <a:lnTo>
                    <a:pt x="89" y="98"/>
                  </a:lnTo>
                  <a:lnTo>
                    <a:pt x="103" y="99"/>
                  </a:lnTo>
                  <a:lnTo>
                    <a:pt x="111" y="99"/>
                  </a:lnTo>
                  <a:lnTo>
                    <a:pt x="118" y="98"/>
                  </a:lnTo>
                  <a:lnTo>
                    <a:pt x="125" y="96"/>
                  </a:lnTo>
                  <a:lnTo>
                    <a:pt x="132" y="94"/>
                  </a:lnTo>
                  <a:lnTo>
                    <a:pt x="132" y="94"/>
                  </a:lnTo>
                  <a:lnTo>
                    <a:pt x="134" y="86"/>
                  </a:lnTo>
                  <a:lnTo>
                    <a:pt x="137" y="76"/>
                  </a:lnTo>
                  <a:lnTo>
                    <a:pt x="139" y="65"/>
                  </a:lnTo>
                  <a:lnTo>
                    <a:pt x="139" y="56"/>
                  </a:lnTo>
                  <a:lnTo>
                    <a:pt x="139" y="45"/>
                  </a:lnTo>
                  <a:lnTo>
                    <a:pt x="138" y="35"/>
                  </a:lnTo>
                  <a:lnTo>
                    <a:pt x="137" y="28"/>
                  </a:lnTo>
                  <a:lnTo>
                    <a:pt x="133" y="20"/>
                  </a:lnTo>
                  <a:lnTo>
                    <a:pt x="133" y="20"/>
                  </a:lnTo>
                  <a:lnTo>
                    <a:pt x="117" y="21"/>
                  </a:lnTo>
                  <a:lnTo>
                    <a:pt x="102" y="21"/>
                  </a:lnTo>
                  <a:lnTo>
                    <a:pt x="88" y="19"/>
                  </a:lnTo>
                  <a:lnTo>
                    <a:pt x="73" y="17"/>
                  </a:lnTo>
                  <a:lnTo>
                    <a:pt x="61" y="15"/>
                  </a:lnTo>
                  <a:lnTo>
                    <a:pt x="47" y="14"/>
                  </a:lnTo>
                  <a:lnTo>
                    <a:pt x="33" y="14"/>
                  </a:lnTo>
                  <a:lnTo>
                    <a:pt x="19" y="16"/>
                  </a:lnTo>
                  <a:lnTo>
                    <a:pt x="19" y="1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3" name="Freeform 210"/>
            <p:cNvSpPr>
              <a:spLocks noEditPoints="1"/>
            </p:cNvSpPr>
            <p:nvPr/>
          </p:nvSpPr>
          <p:spPr bwMode="auto">
            <a:xfrm>
              <a:off x="5883276" y="1858963"/>
              <a:ext cx="76200" cy="60325"/>
            </a:xfrm>
            <a:custGeom>
              <a:avLst/>
              <a:gdLst/>
              <a:ahLst/>
              <a:cxnLst>
                <a:cxn ang="0">
                  <a:pos x="138" y="110"/>
                </a:cxn>
                <a:cxn ang="0">
                  <a:pos x="125" y="112"/>
                </a:cxn>
                <a:cxn ang="0">
                  <a:pos x="111" y="112"/>
                </a:cxn>
                <a:cxn ang="0">
                  <a:pos x="83" y="108"/>
                </a:cxn>
                <a:cxn ang="0">
                  <a:pos x="35" y="102"/>
                </a:cxn>
                <a:cxn ang="0">
                  <a:pos x="23" y="97"/>
                </a:cxn>
                <a:cxn ang="0">
                  <a:pos x="15" y="96"/>
                </a:cxn>
                <a:cxn ang="0">
                  <a:pos x="11" y="96"/>
                </a:cxn>
                <a:cxn ang="0">
                  <a:pos x="9" y="94"/>
                </a:cxn>
                <a:cxn ang="0">
                  <a:pos x="3" y="85"/>
                </a:cxn>
                <a:cxn ang="0">
                  <a:pos x="0" y="65"/>
                </a:cxn>
                <a:cxn ang="0">
                  <a:pos x="1" y="45"/>
                </a:cxn>
                <a:cxn ang="0">
                  <a:pos x="3" y="26"/>
                </a:cxn>
                <a:cxn ang="0">
                  <a:pos x="9" y="13"/>
                </a:cxn>
                <a:cxn ang="0">
                  <a:pos x="14" y="0"/>
                </a:cxn>
                <a:cxn ang="0">
                  <a:pos x="45" y="3"/>
                </a:cxn>
                <a:cxn ang="0">
                  <a:pos x="95" y="6"/>
                </a:cxn>
                <a:cxn ang="0">
                  <a:pos x="129" y="14"/>
                </a:cxn>
                <a:cxn ang="0">
                  <a:pos x="142" y="21"/>
                </a:cxn>
                <a:cxn ang="0">
                  <a:pos x="144" y="43"/>
                </a:cxn>
                <a:cxn ang="0">
                  <a:pos x="144" y="77"/>
                </a:cxn>
                <a:cxn ang="0">
                  <a:pos x="141" y="100"/>
                </a:cxn>
                <a:cxn ang="0">
                  <a:pos x="138" y="110"/>
                </a:cxn>
                <a:cxn ang="0">
                  <a:pos x="19" y="18"/>
                </a:cxn>
                <a:cxn ang="0">
                  <a:pos x="14" y="47"/>
                </a:cxn>
                <a:cxn ang="0">
                  <a:pos x="14" y="62"/>
                </a:cxn>
                <a:cxn ang="0">
                  <a:pos x="17" y="77"/>
                </a:cxn>
                <a:cxn ang="0">
                  <a:pos x="28" y="84"/>
                </a:cxn>
                <a:cxn ang="0">
                  <a:pos x="53" y="92"/>
                </a:cxn>
                <a:cxn ang="0">
                  <a:pos x="80" y="96"/>
                </a:cxn>
                <a:cxn ang="0">
                  <a:pos x="123" y="96"/>
                </a:cxn>
                <a:cxn ang="0">
                  <a:pos x="127" y="91"/>
                </a:cxn>
                <a:cxn ang="0">
                  <a:pos x="131" y="77"/>
                </a:cxn>
                <a:cxn ang="0">
                  <a:pos x="131" y="52"/>
                </a:cxn>
                <a:cxn ang="0">
                  <a:pos x="131" y="33"/>
                </a:cxn>
                <a:cxn ang="0">
                  <a:pos x="106" y="23"/>
                </a:cxn>
                <a:cxn ang="0">
                  <a:pos x="77" y="16"/>
                </a:cxn>
                <a:cxn ang="0">
                  <a:pos x="47" y="15"/>
                </a:cxn>
                <a:cxn ang="0">
                  <a:pos x="19" y="18"/>
                </a:cxn>
              </a:cxnLst>
              <a:rect l="0" t="0" r="r" b="b"/>
              <a:pathLst>
                <a:path w="144" h="114">
                  <a:moveTo>
                    <a:pt x="138" y="110"/>
                  </a:moveTo>
                  <a:lnTo>
                    <a:pt x="138" y="110"/>
                  </a:lnTo>
                  <a:lnTo>
                    <a:pt x="132" y="112"/>
                  </a:lnTo>
                  <a:lnTo>
                    <a:pt x="125" y="112"/>
                  </a:lnTo>
                  <a:lnTo>
                    <a:pt x="119" y="114"/>
                  </a:lnTo>
                  <a:lnTo>
                    <a:pt x="111" y="112"/>
                  </a:lnTo>
                  <a:lnTo>
                    <a:pt x="83" y="108"/>
                  </a:lnTo>
                  <a:lnTo>
                    <a:pt x="83" y="108"/>
                  </a:lnTo>
                  <a:lnTo>
                    <a:pt x="49" y="105"/>
                  </a:lnTo>
                  <a:lnTo>
                    <a:pt x="35" y="102"/>
                  </a:lnTo>
                  <a:lnTo>
                    <a:pt x="23" y="97"/>
                  </a:lnTo>
                  <a:lnTo>
                    <a:pt x="23" y="97"/>
                  </a:lnTo>
                  <a:lnTo>
                    <a:pt x="18" y="96"/>
                  </a:lnTo>
                  <a:lnTo>
                    <a:pt x="15" y="96"/>
                  </a:lnTo>
                  <a:lnTo>
                    <a:pt x="13" y="96"/>
                  </a:lnTo>
                  <a:lnTo>
                    <a:pt x="11" y="96"/>
                  </a:lnTo>
                  <a:lnTo>
                    <a:pt x="11" y="96"/>
                  </a:lnTo>
                  <a:lnTo>
                    <a:pt x="9" y="94"/>
                  </a:lnTo>
                  <a:lnTo>
                    <a:pt x="6" y="91"/>
                  </a:lnTo>
                  <a:lnTo>
                    <a:pt x="3" y="85"/>
                  </a:lnTo>
                  <a:lnTo>
                    <a:pt x="1" y="75"/>
                  </a:lnTo>
                  <a:lnTo>
                    <a:pt x="0" y="65"/>
                  </a:lnTo>
                  <a:lnTo>
                    <a:pt x="0" y="55"/>
                  </a:lnTo>
                  <a:lnTo>
                    <a:pt x="1" y="45"/>
                  </a:lnTo>
                  <a:lnTo>
                    <a:pt x="3" y="26"/>
                  </a:lnTo>
                  <a:lnTo>
                    <a:pt x="3" y="26"/>
                  </a:lnTo>
                  <a:lnTo>
                    <a:pt x="5" y="19"/>
                  </a:lnTo>
                  <a:lnTo>
                    <a:pt x="9" y="13"/>
                  </a:lnTo>
                  <a:lnTo>
                    <a:pt x="14" y="0"/>
                  </a:lnTo>
                  <a:lnTo>
                    <a:pt x="14" y="0"/>
                  </a:lnTo>
                  <a:lnTo>
                    <a:pt x="29" y="2"/>
                  </a:lnTo>
                  <a:lnTo>
                    <a:pt x="45" y="3"/>
                  </a:lnTo>
                  <a:lnTo>
                    <a:pt x="78" y="4"/>
                  </a:lnTo>
                  <a:lnTo>
                    <a:pt x="95" y="6"/>
                  </a:lnTo>
                  <a:lnTo>
                    <a:pt x="112" y="10"/>
                  </a:lnTo>
                  <a:lnTo>
                    <a:pt x="129" y="14"/>
                  </a:lnTo>
                  <a:lnTo>
                    <a:pt x="136" y="17"/>
                  </a:lnTo>
                  <a:lnTo>
                    <a:pt x="142" y="21"/>
                  </a:lnTo>
                  <a:lnTo>
                    <a:pt x="142" y="21"/>
                  </a:lnTo>
                  <a:lnTo>
                    <a:pt x="144" y="43"/>
                  </a:lnTo>
                  <a:lnTo>
                    <a:pt x="144" y="66"/>
                  </a:lnTo>
                  <a:lnTo>
                    <a:pt x="144" y="77"/>
                  </a:lnTo>
                  <a:lnTo>
                    <a:pt x="142" y="89"/>
                  </a:lnTo>
                  <a:lnTo>
                    <a:pt x="141" y="100"/>
                  </a:lnTo>
                  <a:lnTo>
                    <a:pt x="138" y="110"/>
                  </a:lnTo>
                  <a:lnTo>
                    <a:pt x="138" y="110"/>
                  </a:lnTo>
                  <a:close/>
                  <a:moveTo>
                    <a:pt x="19" y="18"/>
                  </a:moveTo>
                  <a:lnTo>
                    <a:pt x="19" y="18"/>
                  </a:lnTo>
                  <a:lnTo>
                    <a:pt x="16" y="31"/>
                  </a:lnTo>
                  <a:lnTo>
                    <a:pt x="14" y="47"/>
                  </a:lnTo>
                  <a:lnTo>
                    <a:pt x="14" y="55"/>
                  </a:lnTo>
                  <a:lnTo>
                    <a:pt x="14" y="62"/>
                  </a:lnTo>
                  <a:lnTo>
                    <a:pt x="15" y="70"/>
                  </a:lnTo>
                  <a:lnTo>
                    <a:pt x="17" y="77"/>
                  </a:lnTo>
                  <a:lnTo>
                    <a:pt x="17" y="77"/>
                  </a:lnTo>
                  <a:lnTo>
                    <a:pt x="28" y="84"/>
                  </a:lnTo>
                  <a:lnTo>
                    <a:pt x="41" y="88"/>
                  </a:lnTo>
                  <a:lnTo>
                    <a:pt x="53" y="92"/>
                  </a:lnTo>
                  <a:lnTo>
                    <a:pt x="66" y="94"/>
                  </a:lnTo>
                  <a:lnTo>
                    <a:pt x="80" y="96"/>
                  </a:lnTo>
                  <a:lnTo>
                    <a:pt x="94" y="96"/>
                  </a:lnTo>
                  <a:lnTo>
                    <a:pt x="123" y="96"/>
                  </a:lnTo>
                  <a:lnTo>
                    <a:pt x="123" y="96"/>
                  </a:lnTo>
                  <a:lnTo>
                    <a:pt x="127" y="91"/>
                  </a:lnTo>
                  <a:lnTo>
                    <a:pt x="130" y="85"/>
                  </a:lnTo>
                  <a:lnTo>
                    <a:pt x="131" y="77"/>
                  </a:lnTo>
                  <a:lnTo>
                    <a:pt x="131" y="70"/>
                  </a:lnTo>
                  <a:lnTo>
                    <a:pt x="131" y="52"/>
                  </a:lnTo>
                  <a:lnTo>
                    <a:pt x="131" y="33"/>
                  </a:lnTo>
                  <a:lnTo>
                    <a:pt x="131" y="33"/>
                  </a:lnTo>
                  <a:lnTo>
                    <a:pt x="119" y="28"/>
                  </a:lnTo>
                  <a:lnTo>
                    <a:pt x="106" y="23"/>
                  </a:lnTo>
                  <a:lnTo>
                    <a:pt x="91" y="19"/>
                  </a:lnTo>
                  <a:lnTo>
                    <a:pt x="77" y="16"/>
                  </a:lnTo>
                  <a:lnTo>
                    <a:pt x="62" y="15"/>
                  </a:lnTo>
                  <a:lnTo>
                    <a:pt x="47" y="15"/>
                  </a:lnTo>
                  <a:lnTo>
                    <a:pt x="33" y="16"/>
                  </a:lnTo>
                  <a:lnTo>
                    <a:pt x="19" y="18"/>
                  </a:lnTo>
                  <a:lnTo>
                    <a:pt x="19" y="1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4" name="Freeform 211"/>
            <p:cNvSpPr/>
            <p:nvPr/>
          </p:nvSpPr>
          <p:spPr bwMode="auto">
            <a:xfrm>
              <a:off x="5824538" y="1865313"/>
              <a:ext cx="31750" cy="31750"/>
            </a:xfrm>
            <a:custGeom>
              <a:avLst/>
              <a:gdLst/>
              <a:ahLst/>
              <a:cxnLst>
                <a:cxn ang="0">
                  <a:pos x="31" y="13"/>
                </a:cxn>
                <a:cxn ang="0">
                  <a:pos x="37" y="7"/>
                </a:cxn>
                <a:cxn ang="0">
                  <a:pos x="46" y="5"/>
                </a:cxn>
                <a:cxn ang="0">
                  <a:pos x="54" y="6"/>
                </a:cxn>
                <a:cxn ang="0">
                  <a:pos x="60" y="11"/>
                </a:cxn>
                <a:cxn ang="0">
                  <a:pos x="60" y="14"/>
                </a:cxn>
                <a:cxn ang="0">
                  <a:pos x="58" y="20"/>
                </a:cxn>
                <a:cxn ang="0">
                  <a:pos x="56" y="24"/>
                </a:cxn>
                <a:cxn ang="0">
                  <a:pos x="56" y="28"/>
                </a:cxn>
                <a:cxn ang="0">
                  <a:pos x="50" y="28"/>
                </a:cxn>
                <a:cxn ang="0">
                  <a:pos x="49" y="29"/>
                </a:cxn>
                <a:cxn ang="0">
                  <a:pos x="46" y="26"/>
                </a:cxn>
                <a:cxn ang="0">
                  <a:pos x="44" y="20"/>
                </a:cxn>
                <a:cxn ang="0">
                  <a:pos x="38" y="23"/>
                </a:cxn>
                <a:cxn ang="0">
                  <a:pos x="38" y="30"/>
                </a:cxn>
                <a:cxn ang="0">
                  <a:pos x="42" y="36"/>
                </a:cxn>
                <a:cxn ang="0">
                  <a:pos x="48" y="39"/>
                </a:cxn>
                <a:cxn ang="0">
                  <a:pos x="47" y="45"/>
                </a:cxn>
                <a:cxn ang="0">
                  <a:pos x="49" y="48"/>
                </a:cxn>
                <a:cxn ang="0">
                  <a:pos x="51" y="47"/>
                </a:cxn>
                <a:cxn ang="0">
                  <a:pos x="56" y="44"/>
                </a:cxn>
                <a:cxn ang="0">
                  <a:pos x="59" y="44"/>
                </a:cxn>
                <a:cxn ang="0">
                  <a:pos x="60" y="48"/>
                </a:cxn>
                <a:cxn ang="0">
                  <a:pos x="60" y="54"/>
                </a:cxn>
                <a:cxn ang="0">
                  <a:pos x="51" y="60"/>
                </a:cxn>
                <a:cxn ang="0">
                  <a:pos x="45" y="60"/>
                </a:cxn>
                <a:cxn ang="0">
                  <a:pos x="41" y="54"/>
                </a:cxn>
                <a:cxn ang="0">
                  <a:pos x="41" y="50"/>
                </a:cxn>
                <a:cxn ang="0">
                  <a:pos x="34" y="47"/>
                </a:cxn>
                <a:cxn ang="0">
                  <a:pos x="30" y="39"/>
                </a:cxn>
                <a:cxn ang="0">
                  <a:pos x="20" y="46"/>
                </a:cxn>
                <a:cxn ang="0">
                  <a:pos x="12" y="53"/>
                </a:cxn>
                <a:cxn ang="0">
                  <a:pos x="6" y="49"/>
                </a:cxn>
                <a:cxn ang="0">
                  <a:pos x="0" y="47"/>
                </a:cxn>
                <a:cxn ang="0">
                  <a:pos x="0" y="44"/>
                </a:cxn>
                <a:cxn ang="0">
                  <a:pos x="2" y="38"/>
                </a:cxn>
                <a:cxn ang="0">
                  <a:pos x="3" y="35"/>
                </a:cxn>
                <a:cxn ang="0">
                  <a:pos x="12" y="37"/>
                </a:cxn>
                <a:cxn ang="0">
                  <a:pos x="19" y="33"/>
                </a:cxn>
                <a:cxn ang="0">
                  <a:pos x="22" y="24"/>
                </a:cxn>
                <a:cxn ang="0">
                  <a:pos x="19" y="14"/>
                </a:cxn>
                <a:cxn ang="0">
                  <a:pos x="16" y="14"/>
                </a:cxn>
                <a:cxn ang="0">
                  <a:pos x="12" y="18"/>
                </a:cxn>
                <a:cxn ang="0">
                  <a:pos x="9" y="18"/>
                </a:cxn>
                <a:cxn ang="0">
                  <a:pos x="4" y="14"/>
                </a:cxn>
                <a:cxn ang="0">
                  <a:pos x="6" y="8"/>
                </a:cxn>
                <a:cxn ang="0">
                  <a:pos x="14" y="1"/>
                </a:cxn>
                <a:cxn ang="0">
                  <a:pos x="23" y="0"/>
                </a:cxn>
                <a:cxn ang="0">
                  <a:pos x="30" y="6"/>
                </a:cxn>
                <a:cxn ang="0">
                  <a:pos x="31" y="13"/>
                </a:cxn>
              </a:cxnLst>
              <a:rect l="0" t="0" r="r" b="b"/>
              <a:pathLst>
                <a:path w="60" h="60">
                  <a:moveTo>
                    <a:pt x="31" y="13"/>
                  </a:moveTo>
                  <a:lnTo>
                    <a:pt x="31" y="13"/>
                  </a:lnTo>
                  <a:lnTo>
                    <a:pt x="34" y="9"/>
                  </a:lnTo>
                  <a:lnTo>
                    <a:pt x="37" y="7"/>
                  </a:lnTo>
                  <a:lnTo>
                    <a:pt x="42" y="6"/>
                  </a:lnTo>
                  <a:lnTo>
                    <a:pt x="46" y="5"/>
                  </a:lnTo>
                  <a:lnTo>
                    <a:pt x="50" y="5"/>
                  </a:lnTo>
                  <a:lnTo>
                    <a:pt x="54" y="6"/>
                  </a:lnTo>
                  <a:lnTo>
                    <a:pt x="58" y="8"/>
                  </a:lnTo>
                  <a:lnTo>
                    <a:pt x="60" y="11"/>
                  </a:lnTo>
                  <a:lnTo>
                    <a:pt x="60" y="11"/>
                  </a:lnTo>
                  <a:lnTo>
                    <a:pt x="60" y="14"/>
                  </a:lnTo>
                  <a:lnTo>
                    <a:pt x="60" y="16"/>
                  </a:lnTo>
                  <a:lnTo>
                    <a:pt x="58" y="20"/>
                  </a:lnTo>
                  <a:lnTo>
                    <a:pt x="56" y="23"/>
                  </a:lnTo>
                  <a:lnTo>
                    <a:pt x="56" y="24"/>
                  </a:lnTo>
                  <a:lnTo>
                    <a:pt x="56" y="28"/>
                  </a:lnTo>
                  <a:lnTo>
                    <a:pt x="56" y="28"/>
                  </a:lnTo>
                  <a:lnTo>
                    <a:pt x="51" y="28"/>
                  </a:lnTo>
                  <a:lnTo>
                    <a:pt x="50" y="28"/>
                  </a:lnTo>
                  <a:lnTo>
                    <a:pt x="49" y="29"/>
                  </a:lnTo>
                  <a:lnTo>
                    <a:pt x="49" y="29"/>
                  </a:lnTo>
                  <a:lnTo>
                    <a:pt x="47" y="28"/>
                  </a:lnTo>
                  <a:lnTo>
                    <a:pt x="46" y="26"/>
                  </a:lnTo>
                  <a:lnTo>
                    <a:pt x="44" y="20"/>
                  </a:lnTo>
                  <a:lnTo>
                    <a:pt x="44" y="20"/>
                  </a:lnTo>
                  <a:lnTo>
                    <a:pt x="41" y="21"/>
                  </a:lnTo>
                  <a:lnTo>
                    <a:pt x="38" y="23"/>
                  </a:lnTo>
                  <a:lnTo>
                    <a:pt x="38" y="27"/>
                  </a:lnTo>
                  <a:lnTo>
                    <a:pt x="38" y="30"/>
                  </a:lnTo>
                  <a:lnTo>
                    <a:pt x="41" y="34"/>
                  </a:lnTo>
                  <a:lnTo>
                    <a:pt x="42" y="36"/>
                  </a:lnTo>
                  <a:lnTo>
                    <a:pt x="45" y="38"/>
                  </a:lnTo>
                  <a:lnTo>
                    <a:pt x="48" y="39"/>
                  </a:lnTo>
                  <a:lnTo>
                    <a:pt x="48" y="39"/>
                  </a:lnTo>
                  <a:lnTo>
                    <a:pt x="47" y="45"/>
                  </a:lnTo>
                  <a:lnTo>
                    <a:pt x="48" y="46"/>
                  </a:lnTo>
                  <a:lnTo>
                    <a:pt x="49" y="48"/>
                  </a:lnTo>
                  <a:lnTo>
                    <a:pt x="49" y="48"/>
                  </a:lnTo>
                  <a:lnTo>
                    <a:pt x="51" y="47"/>
                  </a:lnTo>
                  <a:lnTo>
                    <a:pt x="53" y="46"/>
                  </a:lnTo>
                  <a:lnTo>
                    <a:pt x="56" y="44"/>
                  </a:lnTo>
                  <a:lnTo>
                    <a:pt x="59" y="44"/>
                  </a:lnTo>
                  <a:lnTo>
                    <a:pt x="59" y="44"/>
                  </a:lnTo>
                  <a:lnTo>
                    <a:pt x="60" y="46"/>
                  </a:lnTo>
                  <a:lnTo>
                    <a:pt x="60" y="48"/>
                  </a:lnTo>
                  <a:lnTo>
                    <a:pt x="60" y="54"/>
                  </a:lnTo>
                  <a:lnTo>
                    <a:pt x="60" y="54"/>
                  </a:lnTo>
                  <a:lnTo>
                    <a:pt x="54" y="58"/>
                  </a:lnTo>
                  <a:lnTo>
                    <a:pt x="51" y="60"/>
                  </a:lnTo>
                  <a:lnTo>
                    <a:pt x="48" y="60"/>
                  </a:lnTo>
                  <a:lnTo>
                    <a:pt x="45" y="60"/>
                  </a:lnTo>
                  <a:lnTo>
                    <a:pt x="43" y="58"/>
                  </a:lnTo>
                  <a:lnTo>
                    <a:pt x="41" y="54"/>
                  </a:lnTo>
                  <a:lnTo>
                    <a:pt x="41" y="50"/>
                  </a:lnTo>
                  <a:lnTo>
                    <a:pt x="41" y="50"/>
                  </a:lnTo>
                  <a:lnTo>
                    <a:pt x="37" y="49"/>
                  </a:lnTo>
                  <a:lnTo>
                    <a:pt x="34" y="47"/>
                  </a:lnTo>
                  <a:lnTo>
                    <a:pt x="32" y="44"/>
                  </a:lnTo>
                  <a:lnTo>
                    <a:pt x="30" y="39"/>
                  </a:lnTo>
                  <a:lnTo>
                    <a:pt x="30" y="39"/>
                  </a:lnTo>
                  <a:lnTo>
                    <a:pt x="20" y="46"/>
                  </a:lnTo>
                  <a:lnTo>
                    <a:pt x="16" y="49"/>
                  </a:lnTo>
                  <a:lnTo>
                    <a:pt x="12" y="53"/>
                  </a:lnTo>
                  <a:lnTo>
                    <a:pt x="12" y="53"/>
                  </a:lnTo>
                  <a:lnTo>
                    <a:pt x="6" y="49"/>
                  </a:lnTo>
                  <a:lnTo>
                    <a:pt x="4" y="48"/>
                  </a:lnTo>
                  <a:lnTo>
                    <a:pt x="0" y="47"/>
                  </a:lnTo>
                  <a:lnTo>
                    <a:pt x="0" y="47"/>
                  </a:lnTo>
                  <a:lnTo>
                    <a:pt x="0" y="44"/>
                  </a:lnTo>
                  <a:lnTo>
                    <a:pt x="1" y="40"/>
                  </a:lnTo>
                  <a:lnTo>
                    <a:pt x="2" y="38"/>
                  </a:lnTo>
                  <a:lnTo>
                    <a:pt x="3" y="35"/>
                  </a:lnTo>
                  <a:lnTo>
                    <a:pt x="3" y="35"/>
                  </a:lnTo>
                  <a:lnTo>
                    <a:pt x="7" y="37"/>
                  </a:lnTo>
                  <a:lnTo>
                    <a:pt x="12" y="37"/>
                  </a:lnTo>
                  <a:lnTo>
                    <a:pt x="16" y="35"/>
                  </a:lnTo>
                  <a:lnTo>
                    <a:pt x="19" y="33"/>
                  </a:lnTo>
                  <a:lnTo>
                    <a:pt x="21" y="29"/>
                  </a:lnTo>
                  <a:lnTo>
                    <a:pt x="22" y="24"/>
                  </a:lnTo>
                  <a:lnTo>
                    <a:pt x="21" y="19"/>
                  </a:lnTo>
                  <a:lnTo>
                    <a:pt x="19" y="14"/>
                  </a:lnTo>
                  <a:lnTo>
                    <a:pt x="19" y="14"/>
                  </a:lnTo>
                  <a:lnTo>
                    <a:pt x="16" y="14"/>
                  </a:lnTo>
                  <a:lnTo>
                    <a:pt x="14" y="16"/>
                  </a:lnTo>
                  <a:lnTo>
                    <a:pt x="12" y="18"/>
                  </a:lnTo>
                  <a:lnTo>
                    <a:pt x="9" y="18"/>
                  </a:lnTo>
                  <a:lnTo>
                    <a:pt x="9" y="18"/>
                  </a:lnTo>
                  <a:lnTo>
                    <a:pt x="7" y="16"/>
                  </a:lnTo>
                  <a:lnTo>
                    <a:pt x="4" y="14"/>
                  </a:lnTo>
                  <a:lnTo>
                    <a:pt x="4" y="14"/>
                  </a:lnTo>
                  <a:lnTo>
                    <a:pt x="6" y="8"/>
                  </a:lnTo>
                  <a:lnTo>
                    <a:pt x="9" y="4"/>
                  </a:lnTo>
                  <a:lnTo>
                    <a:pt x="14" y="1"/>
                  </a:lnTo>
                  <a:lnTo>
                    <a:pt x="18" y="0"/>
                  </a:lnTo>
                  <a:lnTo>
                    <a:pt x="23" y="0"/>
                  </a:lnTo>
                  <a:lnTo>
                    <a:pt x="27" y="2"/>
                  </a:lnTo>
                  <a:lnTo>
                    <a:pt x="30" y="6"/>
                  </a:lnTo>
                  <a:lnTo>
                    <a:pt x="31" y="13"/>
                  </a:lnTo>
                  <a:lnTo>
                    <a:pt x="31" y="1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5" name="Freeform 212"/>
            <p:cNvSpPr/>
            <p:nvPr/>
          </p:nvSpPr>
          <p:spPr bwMode="auto">
            <a:xfrm>
              <a:off x="5916613" y="1879600"/>
              <a:ext cx="11113" cy="14288"/>
            </a:xfrm>
            <a:custGeom>
              <a:avLst/>
              <a:gdLst/>
              <a:ahLst/>
              <a:cxnLst>
                <a:cxn ang="0">
                  <a:pos x="18" y="1"/>
                </a:cxn>
                <a:cxn ang="0">
                  <a:pos x="18" y="1"/>
                </a:cxn>
                <a:cxn ang="0">
                  <a:pos x="19" y="8"/>
                </a:cxn>
                <a:cxn ang="0">
                  <a:pos x="19" y="15"/>
                </a:cxn>
                <a:cxn ang="0">
                  <a:pos x="16" y="21"/>
                </a:cxn>
                <a:cxn ang="0">
                  <a:pos x="14" y="23"/>
                </a:cxn>
                <a:cxn ang="0">
                  <a:pos x="12" y="26"/>
                </a:cxn>
                <a:cxn ang="0">
                  <a:pos x="12" y="26"/>
                </a:cxn>
                <a:cxn ang="0">
                  <a:pos x="9" y="25"/>
                </a:cxn>
                <a:cxn ang="0">
                  <a:pos x="7" y="23"/>
                </a:cxn>
                <a:cxn ang="0">
                  <a:pos x="3" y="20"/>
                </a:cxn>
                <a:cxn ang="0">
                  <a:pos x="1" y="15"/>
                </a:cxn>
                <a:cxn ang="0">
                  <a:pos x="0" y="9"/>
                </a:cxn>
                <a:cxn ang="0">
                  <a:pos x="3" y="4"/>
                </a:cxn>
                <a:cxn ang="0">
                  <a:pos x="4" y="2"/>
                </a:cxn>
                <a:cxn ang="0">
                  <a:pos x="6" y="1"/>
                </a:cxn>
                <a:cxn ang="0">
                  <a:pos x="8" y="0"/>
                </a:cxn>
                <a:cxn ang="0">
                  <a:pos x="11" y="0"/>
                </a:cxn>
                <a:cxn ang="0">
                  <a:pos x="14" y="0"/>
                </a:cxn>
                <a:cxn ang="0">
                  <a:pos x="18" y="1"/>
                </a:cxn>
                <a:cxn ang="0">
                  <a:pos x="18" y="1"/>
                </a:cxn>
              </a:cxnLst>
              <a:rect l="0" t="0" r="r" b="b"/>
              <a:pathLst>
                <a:path w="19" h="26">
                  <a:moveTo>
                    <a:pt x="18" y="1"/>
                  </a:moveTo>
                  <a:lnTo>
                    <a:pt x="18" y="1"/>
                  </a:lnTo>
                  <a:lnTo>
                    <a:pt x="19" y="8"/>
                  </a:lnTo>
                  <a:lnTo>
                    <a:pt x="19" y="15"/>
                  </a:lnTo>
                  <a:lnTo>
                    <a:pt x="16" y="21"/>
                  </a:lnTo>
                  <a:lnTo>
                    <a:pt x="14" y="23"/>
                  </a:lnTo>
                  <a:lnTo>
                    <a:pt x="12" y="26"/>
                  </a:lnTo>
                  <a:lnTo>
                    <a:pt x="12" y="26"/>
                  </a:lnTo>
                  <a:lnTo>
                    <a:pt x="9" y="25"/>
                  </a:lnTo>
                  <a:lnTo>
                    <a:pt x="7" y="23"/>
                  </a:lnTo>
                  <a:lnTo>
                    <a:pt x="3" y="20"/>
                  </a:lnTo>
                  <a:lnTo>
                    <a:pt x="1" y="15"/>
                  </a:lnTo>
                  <a:lnTo>
                    <a:pt x="0" y="9"/>
                  </a:lnTo>
                  <a:lnTo>
                    <a:pt x="3" y="4"/>
                  </a:lnTo>
                  <a:lnTo>
                    <a:pt x="4" y="2"/>
                  </a:lnTo>
                  <a:lnTo>
                    <a:pt x="6" y="1"/>
                  </a:lnTo>
                  <a:lnTo>
                    <a:pt x="8" y="0"/>
                  </a:lnTo>
                  <a:lnTo>
                    <a:pt x="11" y="0"/>
                  </a:lnTo>
                  <a:lnTo>
                    <a:pt x="14" y="0"/>
                  </a:lnTo>
                  <a:lnTo>
                    <a:pt x="18" y="1"/>
                  </a:lnTo>
                  <a:lnTo>
                    <a:pt x="18"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6" name="Freeform 214"/>
            <p:cNvSpPr>
              <a:spLocks noEditPoints="1"/>
            </p:cNvSpPr>
            <p:nvPr/>
          </p:nvSpPr>
          <p:spPr bwMode="auto">
            <a:xfrm>
              <a:off x="5757863" y="1350963"/>
              <a:ext cx="420688" cy="187325"/>
            </a:xfrm>
            <a:custGeom>
              <a:avLst/>
              <a:gdLst/>
              <a:ahLst/>
              <a:cxnLst>
                <a:cxn ang="0">
                  <a:pos x="147" y="10"/>
                </a:cxn>
                <a:cxn ang="0">
                  <a:pos x="262" y="19"/>
                </a:cxn>
                <a:cxn ang="0">
                  <a:pos x="373" y="34"/>
                </a:cxn>
                <a:cxn ang="0">
                  <a:pos x="711" y="66"/>
                </a:cxn>
                <a:cxn ang="0">
                  <a:pos x="793" y="82"/>
                </a:cxn>
                <a:cxn ang="0">
                  <a:pos x="781" y="254"/>
                </a:cxn>
                <a:cxn ang="0">
                  <a:pos x="780" y="337"/>
                </a:cxn>
                <a:cxn ang="0">
                  <a:pos x="714" y="349"/>
                </a:cxn>
                <a:cxn ang="0">
                  <a:pos x="441" y="323"/>
                </a:cxn>
                <a:cxn ang="0">
                  <a:pos x="236" y="318"/>
                </a:cxn>
                <a:cxn ang="0">
                  <a:pos x="76" y="298"/>
                </a:cxn>
                <a:cxn ang="0">
                  <a:pos x="7" y="288"/>
                </a:cxn>
                <a:cxn ang="0">
                  <a:pos x="7" y="202"/>
                </a:cxn>
                <a:cxn ang="0">
                  <a:pos x="23" y="65"/>
                </a:cxn>
                <a:cxn ang="0">
                  <a:pos x="41" y="3"/>
                </a:cxn>
                <a:cxn ang="0">
                  <a:pos x="720" y="125"/>
                </a:cxn>
                <a:cxn ang="0">
                  <a:pos x="628" y="113"/>
                </a:cxn>
                <a:cxn ang="0">
                  <a:pos x="477" y="97"/>
                </a:cxn>
                <a:cxn ang="0">
                  <a:pos x="351" y="88"/>
                </a:cxn>
                <a:cxn ang="0">
                  <a:pos x="267" y="79"/>
                </a:cxn>
                <a:cxn ang="0">
                  <a:pos x="105" y="74"/>
                </a:cxn>
                <a:cxn ang="0">
                  <a:pos x="85" y="210"/>
                </a:cxn>
                <a:cxn ang="0">
                  <a:pos x="450" y="262"/>
                </a:cxn>
                <a:cxn ang="0">
                  <a:pos x="551" y="270"/>
                </a:cxn>
                <a:cxn ang="0">
                  <a:pos x="647" y="278"/>
                </a:cxn>
                <a:cxn ang="0">
                  <a:pos x="724" y="288"/>
                </a:cxn>
                <a:cxn ang="0">
                  <a:pos x="736" y="134"/>
                </a:cxn>
                <a:cxn ang="0">
                  <a:pos x="682" y="73"/>
                </a:cxn>
                <a:cxn ang="0">
                  <a:pos x="556" y="62"/>
                </a:cxn>
                <a:cxn ang="0">
                  <a:pos x="408" y="48"/>
                </a:cxn>
                <a:cxn ang="0">
                  <a:pos x="282" y="34"/>
                </a:cxn>
                <a:cxn ang="0">
                  <a:pos x="85" y="21"/>
                </a:cxn>
                <a:cxn ang="0">
                  <a:pos x="95" y="63"/>
                </a:cxn>
                <a:cxn ang="0">
                  <a:pos x="136" y="66"/>
                </a:cxn>
                <a:cxn ang="0">
                  <a:pos x="288" y="67"/>
                </a:cxn>
                <a:cxn ang="0">
                  <a:pos x="327" y="76"/>
                </a:cxn>
                <a:cxn ang="0">
                  <a:pos x="489" y="88"/>
                </a:cxn>
                <a:cxn ang="0">
                  <a:pos x="665" y="110"/>
                </a:cxn>
                <a:cxn ang="0">
                  <a:pos x="759" y="106"/>
                </a:cxn>
                <a:cxn ang="0">
                  <a:pos x="770" y="91"/>
                </a:cxn>
                <a:cxn ang="0">
                  <a:pos x="25" y="176"/>
                </a:cxn>
                <a:cxn ang="0">
                  <a:pos x="42" y="258"/>
                </a:cxn>
                <a:cxn ang="0">
                  <a:pos x="72" y="193"/>
                </a:cxn>
                <a:cxn ang="0">
                  <a:pos x="80" y="77"/>
                </a:cxn>
                <a:cxn ang="0">
                  <a:pos x="66" y="57"/>
                </a:cxn>
                <a:cxn ang="0">
                  <a:pos x="46" y="39"/>
                </a:cxn>
                <a:cxn ang="0">
                  <a:pos x="33" y="129"/>
                </a:cxn>
                <a:cxn ang="0">
                  <a:pos x="748" y="201"/>
                </a:cxn>
                <a:cxn ang="0">
                  <a:pos x="748" y="309"/>
                </a:cxn>
                <a:cxn ang="0">
                  <a:pos x="766" y="254"/>
                </a:cxn>
                <a:cxn ang="0">
                  <a:pos x="780" y="109"/>
                </a:cxn>
                <a:cxn ang="0">
                  <a:pos x="733" y="308"/>
                </a:cxn>
                <a:cxn ang="0">
                  <a:pos x="528" y="284"/>
                </a:cxn>
                <a:cxn ang="0">
                  <a:pos x="356" y="269"/>
                </a:cxn>
                <a:cxn ang="0">
                  <a:pos x="104" y="250"/>
                </a:cxn>
                <a:cxn ang="0">
                  <a:pos x="74" y="260"/>
                </a:cxn>
                <a:cxn ang="0">
                  <a:pos x="81" y="286"/>
                </a:cxn>
                <a:cxn ang="0">
                  <a:pos x="360" y="309"/>
                </a:cxn>
                <a:cxn ang="0">
                  <a:pos x="540" y="319"/>
                </a:cxn>
                <a:cxn ang="0">
                  <a:pos x="751" y="340"/>
                </a:cxn>
              </a:cxnLst>
              <a:rect l="0" t="0" r="r" b="b"/>
              <a:pathLst>
                <a:path w="796" h="356">
                  <a:moveTo>
                    <a:pt x="64" y="0"/>
                  </a:moveTo>
                  <a:lnTo>
                    <a:pt x="64" y="0"/>
                  </a:lnTo>
                  <a:lnTo>
                    <a:pt x="70" y="4"/>
                  </a:lnTo>
                  <a:lnTo>
                    <a:pt x="79" y="6"/>
                  </a:lnTo>
                  <a:lnTo>
                    <a:pt x="88" y="8"/>
                  </a:lnTo>
                  <a:lnTo>
                    <a:pt x="99" y="8"/>
                  </a:lnTo>
                  <a:lnTo>
                    <a:pt x="124" y="9"/>
                  </a:lnTo>
                  <a:lnTo>
                    <a:pt x="147" y="10"/>
                  </a:lnTo>
                  <a:lnTo>
                    <a:pt x="147" y="10"/>
                  </a:lnTo>
                  <a:lnTo>
                    <a:pt x="185" y="15"/>
                  </a:lnTo>
                  <a:lnTo>
                    <a:pt x="203" y="18"/>
                  </a:lnTo>
                  <a:lnTo>
                    <a:pt x="221" y="19"/>
                  </a:lnTo>
                  <a:lnTo>
                    <a:pt x="221" y="19"/>
                  </a:lnTo>
                  <a:lnTo>
                    <a:pt x="235" y="20"/>
                  </a:lnTo>
                  <a:lnTo>
                    <a:pt x="248" y="19"/>
                  </a:lnTo>
                  <a:lnTo>
                    <a:pt x="262" y="19"/>
                  </a:lnTo>
                  <a:lnTo>
                    <a:pt x="275" y="19"/>
                  </a:lnTo>
                  <a:lnTo>
                    <a:pt x="275" y="19"/>
                  </a:lnTo>
                  <a:lnTo>
                    <a:pt x="287" y="21"/>
                  </a:lnTo>
                  <a:lnTo>
                    <a:pt x="300" y="22"/>
                  </a:lnTo>
                  <a:lnTo>
                    <a:pt x="327" y="26"/>
                  </a:lnTo>
                  <a:lnTo>
                    <a:pt x="327" y="26"/>
                  </a:lnTo>
                  <a:lnTo>
                    <a:pt x="358" y="32"/>
                  </a:lnTo>
                  <a:lnTo>
                    <a:pt x="373" y="34"/>
                  </a:lnTo>
                  <a:lnTo>
                    <a:pt x="389" y="36"/>
                  </a:lnTo>
                  <a:lnTo>
                    <a:pt x="389" y="36"/>
                  </a:lnTo>
                  <a:lnTo>
                    <a:pt x="547" y="49"/>
                  </a:lnTo>
                  <a:lnTo>
                    <a:pt x="626" y="55"/>
                  </a:lnTo>
                  <a:lnTo>
                    <a:pt x="701" y="62"/>
                  </a:lnTo>
                  <a:lnTo>
                    <a:pt x="701" y="62"/>
                  </a:lnTo>
                  <a:lnTo>
                    <a:pt x="706" y="64"/>
                  </a:lnTo>
                  <a:lnTo>
                    <a:pt x="711" y="66"/>
                  </a:lnTo>
                  <a:lnTo>
                    <a:pt x="724" y="69"/>
                  </a:lnTo>
                  <a:lnTo>
                    <a:pt x="738" y="70"/>
                  </a:lnTo>
                  <a:lnTo>
                    <a:pt x="752" y="70"/>
                  </a:lnTo>
                  <a:lnTo>
                    <a:pt x="765" y="71"/>
                  </a:lnTo>
                  <a:lnTo>
                    <a:pt x="778" y="74"/>
                  </a:lnTo>
                  <a:lnTo>
                    <a:pt x="783" y="76"/>
                  </a:lnTo>
                  <a:lnTo>
                    <a:pt x="788" y="79"/>
                  </a:lnTo>
                  <a:lnTo>
                    <a:pt x="793" y="82"/>
                  </a:lnTo>
                  <a:lnTo>
                    <a:pt x="796" y="86"/>
                  </a:lnTo>
                  <a:lnTo>
                    <a:pt x="796" y="86"/>
                  </a:lnTo>
                  <a:lnTo>
                    <a:pt x="794" y="106"/>
                  </a:lnTo>
                  <a:lnTo>
                    <a:pt x="792" y="125"/>
                  </a:lnTo>
                  <a:lnTo>
                    <a:pt x="787" y="167"/>
                  </a:lnTo>
                  <a:lnTo>
                    <a:pt x="785" y="210"/>
                  </a:lnTo>
                  <a:lnTo>
                    <a:pt x="781" y="254"/>
                  </a:lnTo>
                  <a:lnTo>
                    <a:pt x="781" y="254"/>
                  </a:lnTo>
                  <a:lnTo>
                    <a:pt x="779" y="270"/>
                  </a:lnTo>
                  <a:lnTo>
                    <a:pt x="777" y="286"/>
                  </a:lnTo>
                  <a:lnTo>
                    <a:pt x="775" y="301"/>
                  </a:lnTo>
                  <a:lnTo>
                    <a:pt x="775" y="309"/>
                  </a:lnTo>
                  <a:lnTo>
                    <a:pt x="776" y="315"/>
                  </a:lnTo>
                  <a:lnTo>
                    <a:pt x="776" y="315"/>
                  </a:lnTo>
                  <a:lnTo>
                    <a:pt x="778" y="326"/>
                  </a:lnTo>
                  <a:lnTo>
                    <a:pt x="780" y="337"/>
                  </a:lnTo>
                  <a:lnTo>
                    <a:pt x="780" y="342"/>
                  </a:lnTo>
                  <a:lnTo>
                    <a:pt x="779" y="346"/>
                  </a:lnTo>
                  <a:lnTo>
                    <a:pt x="775" y="352"/>
                  </a:lnTo>
                  <a:lnTo>
                    <a:pt x="769" y="356"/>
                  </a:lnTo>
                  <a:lnTo>
                    <a:pt x="769" y="356"/>
                  </a:lnTo>
                  <a:lnTo>
                    <a:pt x="751" y="355"/>
                  </a:lnTo>
                  <a:lnTo>
                    <a:pt x="733" y="352"/>
                  </a:lnTo>
                  <a:lnTo>
                    <a:pt x="714" y="349"/>
                  </a:lnTo>
                  <a:lnTo>
                    <a:pt x="694" y="343"/>
                  </a:lnTo>
                  <a:lnTo>
                    <a:pt x="694" y="343"/>
                  </a:lnTo>
                  <a:lnTo>
                    <a:pt x="651" y="342"/>
                  </a:lnTo>
                  <a:lnTo>
                    <a:pt x="609" y="340"/>
                  </a:lnTo>
                  <a:lnTo>
                    <a:pt x="567" y="336"/>
                  </a:lnTo>
                  <a:lnTo>
                    <a:pt x="524" y="331"/>
                  </a:lnTo>
                  <a:lnTo>
                    <a:pt x="482" y="326"/>
                  </a:lnTo>
                  <a:lnTo>
                    <a:pt x="441" y="323"/>
                  </a:lnTo>
                  <a:lnTo>
                    <a:pt x="399" y="321"/>
                  </a:lnTo>
                  <a:lnTo>
                    <a:pt x="357" y="321"/>
                  </a:lnTo>
                  <a:lnTo>
                    <a:pt x="357" y="321"/>
                  </a:lnTo>
                  <a:lnTo>
                    <a:pt x="336" y="322"/>
                  </a:lnTo>
                  <a:lnTo>
                    <a:pt x="326" y="322"/>
                  </a:lnTo>
                  <a:lnTo>
                    <a:pt x="315" y="322"/>
                  </a:lnTo>
                  <a:lnTo>
                    <a:pt x="315" y="322"/>
                  </a:lnTo>
                  <a:lnTo>
                    <a:pt x="236" y="318"/>
                  </a:lnTo>
                  <a:lnTo>
                    <a:pt x="236" y="318"/>
                  </a:lnTo>
                  <a:lnTo>
                    <a:pt x="196" y="315"/>
                  </a:lnTo>
                  <a:lnTo>
                    <a:pt x="155" y="313"/>
                  </a:lnTo>
                  <a:lnTo>
                    <a:pt x="155" y="313"/>
                  </a:lnTo>
                  <a:lnTo>
                    <a:pt x="141" y="311"/>
                  </a:lnTo>
                  <a:lnTo>
                    <a:pt x="127" y="309"/>
                  </a:lnTo>
                  <a:lnTo>
                    <a:pt x="101" y="304"/>
                  </a:lnTo>
                  <a:lnTo>
                    <a:pt x="76" y="298"/>
                  </a:lnTo>
                  <a:lnTo>
                    <a:pt x="64" y="297"/>
                  </a:lnTo>
                  <a:lnTo>
                    <a:pt x="50" y="296"/>
                  </a:lnTo>
                  <a:lnTo>
                    <a:pt x="50" y="296"/>
                  </a:lnTo>
                  <a:lnTo>
                    <a:pt x="30" y="297"/>
                  </a:lnTo>
                  <a:lnTo>
                    <a:pt x="21" y="297"/>
                  </a:lnTo>
                  <a:lnTo>
                    <a:pt x="11" y="295"/>
                  </a:lnTo>
                  <a:lnTo>
                    <a:pt x="11" y="295"/>
                  </a:lnTo>
                  <a:lnTo>
                    <a:pt x="7" y="288"/>
                  </a:lnTo>
                  <a:lnTo>
                    <a:pt x="4" y="280"/>
                  </a:lnTo>
                  <a:lnTo>
                    <a:pt x="2" y="273"/>
                  </a:lnTo>
                  <a:lnTo>
                    <a:pt x="0" y="264"/>
                  </a:lnTo>
                  <a:lnTo>
                    <a:pt x="0" y="248"/>
                  </a:lnTo>
                  <a:lnTo>
                    <a:pt x="3" y="232"/>
                  </a:lnTo>
                  <a:lnTo>
                    <a:pt x="3" y="232"/>
                  </a:lnTo>
                  <a:lnTo>
                    <a:pt x="5" y="217"/>
                  </a:lnTo>
                  <a:lnTo>
                    <a:pt x="7" y="202"/>
                  </a:lnTo>
                  <a:lnTo>
                    <a:pt x="14" y="172"/>
                  </a:lnTo>
                  <a:lnTo>
                    <a:pt x="20" y="143"/>
                  </a:lnTo>
                  <a:lnTo>
                    <a:pt x="22" y="128"/>
                  </a:lnTo>
                  <a:lnTo>
                    <a:pt x="23" y="113"/>
                  </a:lnTo>
                  <a:lnTo>
                    <a:pt x="23" y="113"/>
                  </a:lnTo>
                  <a:lnTo>
                    <a:pt x="23" y="97"/>
                  </a:lnTo>
                  <a:lnTo>
                    <a:pt x="23" y="81"/>
                  </a:lnTo>
                  <a:lnTo>
                    <a:pt x="23" y="65"/>
                  </a:lnTo>
                  <a:lnTo>
                    <a:pt x="23" y="50"/>
                  </a:lnTo>
                  <a:lnTo>
                    <a:pt x="25" y="36"/>
                  </a:lnTo>
                  <a:lnTo>
                    <a:pt x="28" y="24"/>
                  </a:lnTo>
                  <a:lnTo>
                    <a:pt x="30" y="18"/>
                  </a:lnTo>
                  <a:lnTo>
                    <a:pt x="33" y="12"/>
                  </a:lnTo>
                  <a:lnTo>
                    <a:pt x="37" y="7"/>
                  </a:lnTo>
                  <a:lnTo>
                    <a:pt x="41" y="3"/>
                  </a:lnTo>
                  <a:lnTo>
                    <a:pt x="41" y="3"/>
                  </a:lnTo>
                  <a:lnTo>
                    <a:pt x="53" y="2"/>
                  </a:lnTo>
                  <a:lnTo>
                    <a:pt x="57" y="2"/>
                  </a:lnTo>
                  <a:lnTo>
                    <a:pt x="64" y="0"/>
                  </a:lnTo>
                  <a:lnTo>
                    <a:pt x="64" y="0"/>
                  </a:lnTo>
                  <a:close/>
                  <a:moveTo>
                    <a:pt x="733" y="127"/>
                  </a:moveTo>
                  <a:lnTo>
                    <a:pt x="733" y="127"/>
                  </a:lnTo>
                  <a:lnTo>
                    <a:pt x="726" y="126"/>
                  </a:lnTo>
                  <a:lnTo>
                    <a:pt x="720" y="125"/>
                  </a:lnTo>
                  <a:lnTo>
                    <a:pt x="706" y="125"/>
                  </a:lnTo>
                  <a:lnTo>
                    <a:pt x="693" y="126"/>
                  </a:lnTo>
                  <a:lnTo>
                    <a:pt x="679" y="126"/>
                  </a:lnTo>
                  <a:lnTo>
                    <a:pt x="679" y="126"/>
                  </a:lnTo>
                  <a:lnTo>
                    <a:pt x="666" y="123"/>
                  </a:lnTo>
                  <a:lnTo>
                    <a:pt x="655" y="119"/>
                  </a:lnTo>
                  <a:lnTo>
                    <a:pt x="642" y="116"/>
                  </a:lnTo>
                  <a:lnTo>
                    <a:pt x="628" y="113"/>
                  </a:lnTo>
                  <a:lnTo>
                    <a:pt x="628" y="113"/>
                  </a:lnTo>
                  <a:lnTo>
                    <a:pt x="602" y="110"/>
                  </a:lnTo>
                  <a:lnTo>
                    <a:pt x="576" y="108"/>
                  </a:lnTo>
                  <a:lnTo>
                    <a:pt x="529" y="103"/>
                  </a:lnTo>
                  <a:lnTo>
                    <a:pt x="529" y="103"/>
                  </a:lnTo>
                  <a:lnTo>
                    <a:pt x="503" y="99"/>
                  </a:lnTo>
                  <a:lnTo>
                    <a:pt x="490" y="98"/>
                  </a:lnTo>
                  <a:lnTo>
                    <a:pt x="477" y="97"/>
                  </a:lnTo>
                  <a:lnTo>
                    <a:pt x="477" y="97"/>
                  </a:lnTo>
                  <a:lnTo>
                    <a:pt x="457" y="96"/>
                  </a:lnTo>
                  <a:lnTo>
                    <a:pt x="436" y="93"/>
                  </a:lnTo>
                  <a:lnTo>
                    <a:pt x="416" y="89"/>
                  </a:lnTo>
                  <a:lnTo>
                    <a:pt x="397" y="88"/>
                  </a:lnTo>
                  <a:lnTo>
                    <a:pt x="397" y="88"/>
                  </a:lnTo>
                  <a:lnTo>
                    <a:pt x="374" y="88"/>
                  </a:lnTo>
                  <a:lnTo>
                    <a:pt x="351" y="88"/>
                  </a:lnTo>
                  <a:lnTo>
                    <a:pt x="329" y="88"/>
                  </a:lnTo>
                  <a:lnTo>
                    <a:pt x="318" y="88"/>
                  </a:lnTo>
                  <a:lnTo>
                    <a:pt x="308" y="86"/>
                  </a:lnTo>
                  <a:lnTo>
                    <a:pt x="308" y="86"/>
                  </a:lnTo>
                  <a:lnTo>
                    <a:pt x="287" y="82"/>
                  </a:lnTo>
                  <a:lnTo>
                    <a:pt x="278" y="80"/>
                  </a:lnTo>
                  <a:lnTo>
                    <a:pt x="267" y="79"/>
                  </a:lnTo>
                  <a:lnTo>
                    <a:pt x="267" y="79"/>
                  </a:lnTo>
                  <a:lnTo>
                    <a:pt x="249" y="80"/>
                  </a:lnTo>
                  <a:lnTo>
                    <a:pt x="230" y="81"/>
                  </a:lnTo>
                  <a:lnTo>
                    <a:pt x="195" y="85"/>
                  </a:lnTo>
                  <a:lnTo>
                    <a:pt x="195" y="85"/>
                  </a:lnTo>
                  <a:lnTo>
                    <a:pt x="174" y="83"/>
                  </a:lnTo>
                  <a:lnTo>
                    <a:pt x="151" y="80"/>
                  </a:lnTo>
                  <a:lnTo>
                    <a:pt x="129" y="77"/>
                  </a:lnTo>
                  <a:lnTo>
                    <a:pt x="105" y="74"/>
                  </a:lnTo>
                  <a:lnTo>
                    <a:pt x="105" y="74"/>
                  </a:lnTo>
                  <a:lnTo>
                    <a:pt x="100" y="92"/>
                  </a:lnTo>
                  <a:lnTo>
                    <a:pt x="95" y="110"/>
                  </a:lnTo>
                  <a:lnTo>
                    <a:pt x="90" y="130"/>
                  </a:lnTo>
                  <a:lnTo>
                    <a:pt x="87" y="149"/>
                  </a:lnTo>
                  <a:lnTo>
                    <a:pt x="86" y="171"/>
                  </a:lnTo>
                  <a:lnTo>
                    <a:pt x="85" y="191"/>
                  </a:lnTo>
                  <a:lnTo>
                    <a:pt x="85" y="210"/>
                  </a:lnTo>
                  <a:lnTo>
                    <a:pt x="86" y="229"/>
                  </a:lnTo>
                  <a:lnTo>
                    <a:pt x="86" y="229"/>
                  </a:lnTo>
                  <a:lnTo>
                    <a:pt x="126" y="234"/>
                  </a:lnTo>
                  <a:lnTo>
                    <a:pt x="170" y="238"/>
                  </a:lnTo>
                  <a:lnTo>
                    <a:pt x="263" y="247"/>
                  </a:lnTo>
                  <a:lnTo>
                    <a:pt x="358" y="254"/>
                  </a:lnTo>
                  <a:lnTo>
                    <a:pt x="450" y="262"/>
                  </a:lnTo>
                  <a:lnTo>
                    <a:pt x="450" y="262"/>
                  </a:lnTo>
                  <a:lnTo>
                    <a:pt x="483" y="264"/>
                  </a:lnTo>
                  <a:lnTo>
                    <a:pt x="500" y="265"/>
                  </a:lnTo>
                  <a:lnTo>
                    <a:pt x="517" y="268"/>
                  </a:lnTo>
                  <a:lnTo>
                    <a:pt x="517" y="268"/>
                  </a:lnTo>
                  <a:lnTo>
                    <a:pt x="525" y="269"/>
                  </a:lnTo>
                  <a:lnTo>
                    <a:pt x="534" y="270"/>
                  </a:lnTo>
                  <a:lnTo>
                    <a:pt x="551" y="270"/>
                  </a:lnTo>
                  <a:lnTo>
                    <a:pt x="551" y="270"/>
                  </a:lnTo>
                  <a:lnTo>
                    <a:pt x="555" y="271"/>
                  </a:lnTo>
                  <a:lnTo>
                    <a:pt x="558" y="273"/>
                  </a:lnTo>
                  <a:lnTo>
                    <a:pt x="567" y="276"/>
                  </a:lnTo>
                  <a:lnTo>
                    <a:pt x="567" y="276"/>
                  </a:lnTo>
                  <a:lnTo>
                    <a:pt x="581" y="277"/>
                  </a:lnTo>
                  <a:lnTo>
                    <a:pt x="595" y="278"/>
                  </a:lnTo>
                  <a:lnTo>
                    <a:pt x="620" y="278"/>
                  </a:lnTo>
                  <a:lnTo>
                    <a:pt x="647" y="278"/>
                  </a:lnTo>
                  <a:lnTo>
                    <a:pt x="660" y="279"/>
                  </a:lnTo>
                  <a:lnTo>
                    <a:pt x="673" y="281"/>
                  </a:lnTo>
                  <a:lnTo>
                    <a:pt x="673" y="281"/>
                  </a:lnTo>
                  <a:lnTo>
                    <a:pt x="699" y="288"/>
                  </a:lnTo>
                  <a:lnTo>
                    <a:pt x="711" y="289"/>
                  </a:lnTo>
                  <a:lnTo>
                    <a:pt x="718" y="289"/>
                  </a:lnTo>
                  <a:lnTo>
                    <a:pt x="724" y="288"/>
                  </a:lnTo>
                  <a:lnTo>
                    <a:pt x="724" y="288"/>
                  </a:lnTo>
                  <a:lnTo>
                    <a:pt x="726" y="273"/>
                  </a:lnTo>
                  <a:lnTo>
                    <a:pt x="729" y="253"/>
                  </a:lnTo>
                  <a:lnTo>
                    <a:pt x="735" y="208"/>
                  </a:lnTo>
                  <a:lnTo>
                    <a:pt x="737" y="185"/>
                  </a:lnTo>
                  <a:lnTo>
                    <a:pt x="738" y="162"/>
                  </a:lnTo>
                  <a:lnTo>
                    <a:pt x="738" y="153"/>
                  </a:lnTo>
                  <a:lnTo>
                    <a:pt x="737" y="143"/>
                  </a:lnTo>
                  <a:lnTo>
                    <a:pt x="736" y="134"/>
                  </a:lnTo>
                  <a:lnTo>
                    <a:pt x="733" y="127"/>
                  </a:lnTo>
                  <a:lnTo>
                    <a:pt x="733" y="127"/>
                  </a:lnTo>
                  <a:close/>
                  <a:moveTo>
                    <a:pt x="733" y="84"/>
                  </a:moveTo>
                  <a:lnTo>
                    <a:pt x="733" y="84"/>
                  </a:lnTo>
                  <a:lnTo>
                    <a:pt x="721" y="82"/>
                  </a:lnTo>
                  <a:lnTo>
                    <a:pt x="708" y="79"/>
                  </a:lnTo>
                  <a:lnTo>
                    <a:pt x="695" y="76"/>
                  </a:lnTo>
                  <a:lnTo>
                    <a:pt x="682" y="73"/>
                  </a:lnTo>
                  <a:lnTo>
                    <a:pt x="682" y="73"/>
                  </a:lnTo>
                  <a:lnTo>
                    <a:pt x="670" y="71"/>
                  </a:lnTo>
                  <a:lnTo>
                    <a:pt x="657" y="71"/>
                  </a:lnTo>
                  <a:lnTo>
                    <a:pt x="643" y="71"/>
                  </a:lnTo>
                  <a:lnTo>
                    <a:pt x="630" y="70"/>
                  </a:lnTo>
                  <a:lnTo>
                    <a:pt x="630" y="70"/>
                  </a:lnTo>
                  <a:lnTo>
                    <a:pt x="581" y="65"/>
                  </a:lnTo>
                  <a:lnTo>
                    <a:pt x="556" y="62"/>
                  </a:lnTo>
                  <a:lnTo>
                    <a:pt x="532" y="59"/>
                  </a:lnTo>
                  <a:lnTo>
                    <a:pt x="532" y="59"/>
                  </a:lnTo>
                  <a:lnTo>
                    <a:pt x="500" y="57"/>
                  </a:lnTo>
                  <a:lnTo>
                    <a:pt x="473" y="54"/>
                  </a:lnTo>
                  <a:lnTo>
                    <a:pt x="473" y="54"/>
                  </a:lnTo>
                  <a:lnTo>
                    <a:pt x="457" y="51"/>
                  </a:lnTo>
                  <a:lnTo>
                    <a:pt x="441" y="50"/>
                  </a:lnTo>
                  <a:lnTo>
                    <a:pt x="408" y="48"/>
                  </a:lnTo>
                  <a:lnTo>
                    <a:pt x="374" y="47"/>
                  </a:lnTo>
                  <a:lnTo>
                    <a:pt x="341" y="44"/>
                  </a:lnTo>
                  <a:lnTo>
                    <a:pt x="341" y="44"/>
                  </a:lnTo>
                  <a:lnTo>
                    <a:pt x="326" y="42"/>
                  </a:lnTo>
                  <a:lnTo>
                    <a:pt x="311" y="39"/>
                  </a:lnTo>
                  <a:lnTo>
                    <a:pt x="297" y="36"/>
                  </a:lnTo>
                  <a:lnTo>
                    <a:pt x="282" y="34"/>
                  </a:lnTo>
                  <a:lnTo>
                    <a:pt x="282" y="34"/>
                  </a:lnTo>
                  <a:lnTo>
                    <a:pt x="263" y="33"/>
                  </a:lnTo>
                  <a:lnTo>
                    <a:pt x="243" y="32"/>
                  </a:lnTo>
                  <a:lnTo>
                    <a:pt x="225" y="31"/>
                  </a:lnTo>
                  <a:lnTo>
                    <a:pt x="207" y="30"/>
                  </a:lnTo>
                  <a:lnTo>
                    <a:pt x="207" y="30"/>
                  </a:lnTo>
                  <a:lnTo>
                    <a:pt x="166" y="26"/>
                  </a:lnTo>
                  <a:lnTo>
                    <a:pt x="125" y="24"/>
                  </a:lnTo>
                  <a:lnTo>
                    <a:pt x="85" y="21"/>
                  </a:lnTo>
                  <a:lnTo>
                    <a:pt x="48" y="18"/>
                  </a:lnTo>
                  <a:lnTo>
                    <a:pt x="48" y="18"/>
                  </a:lnTo>
                  <a:lnTo>
                    <a:pt x="52" y="24"/>
                  </a:lnTo>
                  <a:lnTo>
                    <a:pt x="57" y="31"/>
                  </a:lnTo>
                  <a:lnTo>
                    <a:pt x="69" y="42"/>
                  </a:lnTo>
                  <a:lnTo>
                    <a:pt x="82" y="53"/>
                  </a:lnTo>
                  <a:lnTo>
                    <a:pt x="95" y="63"/>
                  </a:lnTo>
                  <a:lnTo>
                    <a:pt x="95" y="63"/>
                  </a:lnTo>
                  <a:lnTo>
                    <a:pt x="97" y="62"/>
                  </a:lnTo>
                  <a:lnTo>
                    <a:pt x="98" y="61"/>
                  </a:lnTo>
                  <a:lnTo>
                    <a:pt x="102" y="61"/>
                  </a:lnTo>
                  <a:lnTo>
                    <a:pt x="106" y="61"/>
                  </a:lnTo>
                  <a:lnTo>
                    <a:pt x="112" y="59"/>
                  </a:lnTo>
                  <a:lnTo>
                    <a:pt x="112" y="59"/>
                  </a:lnTo>
                  <a:lnTo>
                    <a:pt x="124" y="64"/>
                  </a:lnTo>
                  <a:lnTo>
                    <a:pt x="136" y="66"/>
                  </a:lnTo>
                  <a:lnTo>
                    <a:pt x="148" y="68"/>
                  </a:lnTo>
                  <a:lnTo>
                    <a:pt x="160" y="69"/>
                  </a:lnTo>
                  <a:lnTo>
                    <a:pt x="184" y="70"/>
                  </a:lnTo>
                  <a:lnTo>
                    <a:pt x="207" y="69"/>
                  </a:lnTo>
                  <a:lnTo>
                    <a:pt x="230" y="67"/>
                  </a:lnTo>
                  <a:lnTo>
                    <a:pt x="253" y="66"/>
                  </a:lnTo>
                  <a:lnTo>
                    <a:pt x="277" y="66"/>
                  </a:lnTo>
                  <a:lnTo>
                    <a:pt x="288" y="67"/>
                  </a:lnTo>
                  <a:lnTo>
                    <a:pt x="300" y="69"/>
                  </a:lnTo>
                  <a:lnTo>
                    <a:pt x="300" y="69"/>
                  </a:lnTo>
                  <a:lnTo>
                    <a:pt x="305" y="70"/>
                  </a:lnTo>
                  <a:lnTo>
                    <a:pt x="309" y="71"/>
                  </a:lnTo>
                  <a:lnTo>
                    <a:pt x="312" y="73"/>
                  </a:lnTo>
                  <a:lnTo>
                    <a:pt x="316" y="74"/>
                  </a:lnTo>
                  <a:lnTo>
                    <a:pt x="316" y="74"/>
                  </a:lnTo>
                  <a:lnTo>
                    <a:pt x="327" y="76"/>
                  </a:lnTo>
                  <a:lnTo>
                    <a:pt x="338" y="76"/>
                  </a:lnTo>
                  <a:lnTo>
                    <a:pt x="359" y="74"/>
                  </a:lnTo>
                  <a:lnTo>
                    <a:pt x="359" y="74"/>
                  </a:lnTo>
                  <a:lnTo>
                    <a:pt x="391" y="76"/>
                  </a:lnTo>
                  <a:lnTo>
                    <a:pt x="423" y="79"/>
                  </a:lnTo>
                  <a:lnTo>
                    <a:pt x="457" y="83"/>
                  </a:lnTo>
                  <a:lnTo>
                    <a:pt x="489" y="88"/>
                  </a:lnTo>
                  <a:lnTo>
                    <a:pt x="489" y="88"/>
                  </a:lnTo>
                  <a:lnTo>
                    <a:pt x="510" y="92"/>
                  </a:lnTo>
                  <a:lnTo>
                    <a:pt x="532" y="94"/>
                  </a:lnTo>
                  <a:lnTo>
                    <a:pt x="574" y="97"/>
                  </a:lnTo>
                  <a:lnTo>
                    <a:pt x="616" y="101"/>
                  </a:lnTo>
                  <a:lnTo>
                    <a:pt x="636" y="104"/>
                  </a:lnTo>
                  <a:lnTo>
                    <a:pt x="656" y="108"/>
                  </a:lnTo>
                  <a:lnTo>
                    <a:pt x="656" y="108"/>
                  </a:lnTo>
                  <a:lnTo>
                    <a:pt x="665" y="110"/>
                  </a:lnTo>
                  <a:lnTo>
                    <a:pt x="676" y="111"/>
                  </a:lnTo>
                  <a:lnTo>
                    <a:pt x="696" y="112"/>
                  </a:lnTo>
                  <a:lnTo>
                    <a:pt x="717" y="113"/>
                  </a:lnTo>
                  <a:lnTo>
                    <a:pt x="738" y="115"/>
                  </a:lnTo>
                  <a:lnTo>
                    <a:pt x="738" y="115"/>
                  </a:lnTo>
                  <a:lnTo>
                    <a:pt x="748" y="110"/>
                  </a:lnTo>
                  <a:lnTo>
                    <a:pt x="752" y="108"/>
                  </a:lnTo>
                  <a:lnTo>
                    <a:pt x="759" y="106"/>
                  </a:lnTo>
                  <a:lnTo>
                    <a:pt x="759" y="106"/>
                  </a:lnTo>
                  <a:lnTo>
                    <a:pt x="760" y="103"/>
                  </a:lnTo>
                  <a:lnTo>
                    <a:pt x="762" y="101"/>
                  </a:lnTo>
                  <a:lnTo>
                    <a:pt x="767" y="97"/>
                  </a:lnTo>
                  <a:lnTo>
                    <a:pt x="771" y="94"/>
                  </a:lnTo>
                  <a:lnTo>
                    <a:pt x="772" y="93"/>
                  </a:lnTo>
                  <a:lnTo>
                    <a:pt x="770" y="91"/>
                  </a:lnTo>
                  <a:lnTo>
                    <a:pt x="770" y="91"/>
                  </a:lnTo>
                  <a:lnTo>
                    <a:pt x="767" y="88"/>
                  </a:lnTo>
                  <a:lnTo>
                    <a:pt x="763" y="86"/>
                  </a:lnTo>
                  <a:lnTo>
                    <a:pt x="753" y="85"/>
                  </a:lnTo>
                  <a:lnTo>
                    <a:pt x="733" y="84"/>
                  </a:lnTo>
                  <a:lnTo>
                    <a:pt x="733" y="84"/>
                  </a:lnTo>
                  <a:close/>
                  <a:moveTo>
                    <a:pt x="30" y="145"/>
                  </a:moveTo>
                  <a:lnTo>
                    <a:pt x="30" y="145"/>
                  </a:lnTo>
                  <a:lnTo>
                    <a:pt x="25" y="176"/>
                  </a:lnTo>
                  <a:lnTo>
                    <a:pt x="18" y="207"/>
                  </a:lnTo>
                  <a:lnTo>
                    <a:pt x="15" y="223"/>
                  </a:lnTo>
                  <a:lnTo>
                    <a:pt x="13" y="239"/>
                  </a:lnTo>
                  <a:lnTo>
                    <a:pt x="13" y="255"/>
                  </a:lnTo>
                  <a:lnTo>
                    <a:pt x="14" y="270"/>
                  </a:lnTo>
                  <a:lnTo>
                    <a:pt x="14" y="270"/>
                  </a:lnTo>
                  <a:lnTo>
                    <a:pt x="33" y="262"/>
                  </a:lnTo>
                  <a:lnTo>
                    <a:pt x="42" y="258"/>
                  </a:lnTo>
                  <a:lnTo>
                    <a:pt x="50" y="252"/>
                  </a:lnTo>
                  <a:lnTo>
                    <a:pt x="57" y="247"/>
                  </a:lnTo>
                  <a:lnTo>
                    <a:pt x="64" y="240"/>
                  </a:lnTo>
                  <a:lnTo>
                    <a:pt x="68" y="232"/>
                  </a:lnTo>
                  <a:lnTo>
                    <a:pt x="71" y="223"/>
                  </a:lnTo>
                  <a:lnTo>
                    <a:pt x="71" y="223"/>
                  </a:lnTo>
                  <a:lnTo>
                    <a:pt x="72" y="208"/>
                  </a:lnTo>
                  <a:lnTo>
                    <a:pt x="72" y="193"/>
                  </a:lnTo>
                  <a:lnTo>
                    <a:pt x="72" y="193"/>
                  </a:lnTo>
                  <a:lnTo>
                    <a:pt x="74" y="164"/>
                  </a:lnTo>
                  <a:lnTo>
                    <a:pt x="78" y="138"/>
                  </a:lnTo>
                  <a:lnTo>
                    <a:pt x="82" y="110"/>
                  </a:lnTo>
                  <a:lnTo>
                    <a:pt x="87" y="79"/>
                  </a:lnTo>
                  <a:lnTo>
                    <a:pt x="87" y="79"/>
                  </a:lnTo>
                  <a:lnTo>
                    <a:pt x="83" y="78"/>
                  </a:lnTo>
                  <a:lnTo>
                    <a:pt x="80" y="77"/>
                  </a:lnTo>
                  <a:lnTo>
                    <a:pt x="78" y="73"/>
                  </a:lnTo>
                  <a:lnTo>
                    <a:pt x="76" y="71"/>
                  </a:lnTo>
                  <a:lnTo>
                    <a:pt x="74" y="68"/>
                  </a:lnTo>
                  <a:lnTo>
                    <a:pt x="72" y="66"/>
                  </a:lnTo>
                  <a:lnTo>
                    <a:pt x="69" y="64"/>
                  </a:lnTo>
                  <a:lnTo>
                    <a:pt x="65" y="63"/>
                  </a:lnTo>
                  <a:lnTo>
                    <a:pt x="65" y="63"/>
                  </a:lnTo>
                  <a:lnTo>
                    <a:pt x="66" y="57"/>
                  </a:lnTo>
                  <a:lnTo>
                    <a:pt x="64" y="53"/>
                  </a:lnTo>
                  <a:lnTo>
                    <a:pt x="63" y="50"/>
                  </a:lnTo>
                  <a:lnTo>
                    <a:pt x="60" y="47"/>
                  </a:lnTo>
                  <a:lnTo>
                    <a:pt x="60" y="47"/>
                  </a:lnTo>
                  <a:lnTo>
                    <a:pt x="56" y="46"/>
                  </a:lnTo>
                  <a:lnTo>
                    <a:pt x="52" y="44"/>
                  </a:lnTo>
                  <a:lnTo>
                    <a:pt x="49" y="42"/>
                  </a:lnTo>
                  <a:lnTo>
                    <a:pt x="46" y="39"/>
                  </a:lnTo>
                  <a:lnTo>
                    <a:pt x="43" y="33"/>
                  </a:lnTo>
                  <a:lnTo>
                    <a:pt x="40" y="25"/>
                  </a:lnTo>
                  <a:lnTo>
                    <a:pt x="40" y="25"/>
                  </a:lnTo>
                  <a:lnTo>
                    <a:pt x="37" y="40"/>
                  </a:lnTo>
                  <a:lnTo>
                    <a:pt x="36" y="54"/>
                  </a:lnTo>
                  <a:lnTo>
                    <a:pt x="34" y="84"/>
                  </a:lnTo>
                  <a:lnTo>
                    <a:pt x="34" y="114"/>
                  </a:lnTo>
                  <a:lnTo>
                    <a:pt x="33" y="129"/>
                  </a:lnTo>
                  <a:lnTo>
                    <a:pt x="30" y="145"/>
                  </a:lnTo>
                  <a:lnTo>
                    <a:pt x="30" y="145"/>
                  </a:lnTo>
                  <a:close/>
                  <a:moveTo>
                    <a:pt x="759" y="121"/>
                  </a:moveTo>
                  <a:lnTo>
                    <a:pt x="759" y="121"/>
                  </a:lnTo>
                  <a:lnTo>
                    <a:pt x="754" y="141"/>
                  </a:lnTo>
                  <a:lnTo>
                    <a:pt x="751" y="160"/>
                  </a:lnTo>
                  <a:lnTo>
                    <a:pt x="749" y="180"/>
                  </a:lnTo>
                  <a:lnTo>
                    <a:pt x="748" y="201"/>
                  </a:lnTo>
                  <a:lnTo>
                    <a:pt x="745" y="242"/>
                  </a:lnTo>
                  <a:lnTo>
                    <a:pt x="742" y="262"/>
                  </a:lnTo>
                  <a:lnTo>
                    <a:pt x="739" y="283"/>
                  </a:lnTo>
                  <a:lnTo>
                    <a:pt x="739" y="283"/>
                  </a:lnTo>
                  <a:lnTo>
                    <a:pt x="741" y="286"/>
                  </a:lnTo>
                  <a:lnTo>
                    <a:pt x="742" y="292"/>
                  </a:lnTo>
                  <a:lnTo>
                    <a:pt x="746" y="304"/>
                  </a:lnTo>
                  <a:lnTo>
                    <a:pt x="748" y="309"/>
                  </a:lnTo>
                  <a:lnTo>
                    <a:pt x="750" y="314"/>
                  </a:lnTo>
                  <a:lnTo>
                    <a:pt x="753" y="318"/>
                  </a:lnTo>
                  <a:lnTo>
                    <a:pt x="759" y="319"/>
                  </a:lnTo>
                  <a:lnTo>
                    <a:pt x="759" y="319"/>
                  </a:lnTo>
                  <a:lnTo>
                    <a:pt x="762" y="304"/>
                  </a:lnTo>
                  <a:lnTo>
                    <a:pt x="764" y="288"/>
                  </a:lnTo>
                  <a:lnTo>
                    <a:pt x="766" y="254"/>
                  </a:lnTo>
                  <a:lnTo>
                    <a:pt x="766" y="254"/>
                  </a:lnTo>
                  <a:lnTo>
                    <a:pt x="768" y="236"/>
                  </a:lnTo>
                  <a:lnTo>
                    <a:pt x="771" y="218"/>
                  </a:lnTo>
                  <a:lnTo>
                    <a:pt x="775" y="200"/>
                  </a:lnTo>
                  <a:lnTo>
                    <a:pt x="777" y="183"/>
                  </a:lnTo>
                  <a:lnTo>
                    <a:pt x="777" y="183"/>
                  </a:lnTo>
                  <a:lnTo>
                    <a:pt x="779" y="145"/>
                  </a:lnTo>
                  <a:lnTo>
                    <a:pt x="780" y="109"/>
                  </a:lnTo>
                  <a:lnTo>
                    <a:pt x="780" y="109"/>
                  </a:lnTo>
                  <a:lnTo>
                    <a:pt x="780" y="108"/>
                  </a:lnTo>
                  <a:lnTo>
                    <a:pt x="780" y="107"/>
                  </a:lnTo>
                  <a:lnTo>
                    <a:pt x="778" y="106"/>
                  </a:lnTo>
                  <a:lnTo>
                    <a:pt x="778" y="106"/>
                  </a:lnTo>
                  <a:lnTo>
                    <a:pt x="769" y="114"/>
                  </a:lnTo>
                  <a:lnTo>
                    <a:pt x="759" y="121"/>
                  </a:lnTo>
                  <a:lnTo>
                    <a:pt x="759" y="121"/>
                  </a:lnTo>
                  <a:close/>
                  <a:moveTo>
                    <a:pt x="733" y="308"/>
                  </a:moveTo>
                  <a:lnTo>
                    <a:pt x="733" y="308"/>
                  </a:lnTo>
                  <a:lnTo>
                    <a:pt x="709" y="303"/>
                  </a:lnTo>
                  <a:lnTo>
                    <a:pt x="686" y="298"/>
                  </a:lnTo>
                  <a:lnTo>
                    <a:pt x="661" y="295"/>
                  </a:lnTo>
                  <a:lnTo>
                    <a:pt x="635" y="293"/>
                  </a:lnTo>
                  <a:lnTo>
                    <a:pt x="583" y="290"/>
                  </a:lnTo>
                  <a:lnTo>
                    <a:pt x="556" y="288"/>
                  </a:lnTo>
                  <a:lnTo>
                    <a:pt x="528" y="284"/>
                  </a:lnTo>
                  <a:lnTo>
                    <a:pt x="528" y="284"/>
                  </a:lnTo>
                  <a:lnTo>
                    <a:pt x="519" y="282"/>
                  </a:lnTo>
                  <a:lnTo>
                    <a:pt x="510" y="280"/>
                  </a:lnTo>
                  <a:lnTo>
                    <a:pt x="510" y="280"/>
                  </a:lnTo>
                  <a:lnTo>
                    <a:pt x="474" y="276"/>
                  </a:lnTo>
                  <a:lnTo>
                    <a:pt x="435" y="273"/>
                  </a:lnTo>
                  <a:lnTo>
                    <a:pt x="356" y="269"/>
                  </a:lnTo>
                  <a:lnTo>
                    <a:pt x="356" y="269"/>
                  </a:lnTo>
                  <a:lnTo>
                    <a:pt x="324" y="267"/>
                  </a:lnTo>
                  <a:lnTo>
                    <a:pt x="292" y="264"/>
                  </a:lnTo>
                  <a:lnTo>
                    <a:pt x="226" y="258"/>
                  </a:lnTo>
                  <a:lnTo>
                    <a:pt x="194" y="254"/>
                  </a:lnTo>
                  <a:lnTo>
                    <a:pt x="163" y="251"/>
                  </a:lnTo>
                  <a:lnTo>
                    <a:pt x="133" y="250"/>
                  </a:lnTo>
                  <a:lnTo>
                    <a:pt x="104" y="250"/>
                  </a:lnTo>
                  <a:lnTo>
                    <a:pt x="104" y="250"/>
                  </a:lnTo>
                  <a:lnTo>
                    <a:pt x="103" y="252"/>
                  </a:lnTo>
                  <a:lnTo>
                    <a:pt x="101" y="253"/>
                  </a:lnTo>
                  <a:lnTo>
                    <a:pt x="100" y="254"/>
                  </a:lnTo>
                  <a:lnTo>
                    <a:pt x="100" y="255"/>
                  </a:lnTo>
                  <a:lnTo>
                    <a:pt x="100" y="255"/>
                  </a:lnTo>
                  <a:lnTo>
                    <a:pt x="93" y="255"/>
                  </a:lnTo>
                  <a:lnTo>
                    <a:pt x="84" y="258"/>
                  </a:lnTo>
                  <a:lnTo>
                    <a:pt x="74" y="260"/>
                  </a:lnTo>
                  <a:lnTo>
                    <a:pt x="65" y="263"/>
                  </a:lnTo>
                  <a:lnTo>
                    <a:pt x="44" y="271"/>
                  </a:lnTo>
                  <a:lnTo>
                    <a:pt x="26" y="280"/>
                  </a:lnTo>
                  <a:lnTo>
                    <a:pt x="26" y="280"/>
                  </a:lnTo>
                  <a:lnTo>
                    <a:pt x="41" y="281"/>
                  </a:lnTo>
                  <a:lnTo>
                    <a:pt x="57" y="282"/>
                  </a:lnTo>
                  <a:lnTo>
                    <a:pt x="73" y="284"/>
                  </a:lnTo>
                  <a:lnTo>
                    <a:pt x="81" y="286"/>
                  </a:lnTo>
                  <a:lnTo>
                    <a:pt x="86" y="289"/>
                  </a:lnTo>
                  <a:lnTo>
                    <a:pt x="86" y="289"/>
                  </a:lnTo>
                  <a:lnTo>
                    <a:pt x="164" y="298"/>
                  </a:lnTo>
                  <a:lnTo>
                    <a:pt x="204" y="303"/>
                  </a:lnTo>
                  <a:lnTo>
                    <a:pt x="243" y="306"/>
                  </a:lnTo>
                  <a:lnTo>
                    <a:pt x="283" y="308"/>
                  </a:lnTo>
                  <a:lnTo>
                    <a:pt x="323" y="309"/>
                  </a:lnTo>
                  <a:lnTo>
                    <a:pt x="360" y="309"/>
                  </a:lnTo>
                  <a:lnTo>
                    <a:pt x="398" y="308"/>
                  </a:lnTo>
                  <a:lnTo>
                    <a:pt x="398" y="308"/>
                  </a:lnTo>
                  <a:lnTo>
                    <a:pt x="415" y="308"/>
                  </a:lnTo>
                  <a:lnTo>
                    <a:pt x="432" y="309"/>
                  </a:lnTo>
                  <a:lnTo>
                    <a:pt x="467" y="311"/>
                  </a:lnTo>
                  <a:lnTo>
                    <a:pt x="503" y="315"/>
                  </a:lnTo>
                  <a:lnTo>
                    <a:pt x="540" y="319"/>
                  </a:lnTo>
                  <a:lnTo>
                    <a:pt x="540" y="319"/>
                  </a:lnTo>
                  <a:lnTo>
                    <a:pt x="608" y="326"/>
                  </a:lnTo>
                  <a:lnTo>
                    <a:pt x="641" y="329"/>
                  </a:lnTo>
                  <a:lnTo>
                    <a:pt x="673" y="330"/>
                  </a:lnTo>
                  <a:lnTo>
                    <a:pt x="673" y="330"/>
                  </a:lnTo>
                  <a:lnTo>
                    <a:pt x="693" y="333"/>
                  </a:lnTo>
                  <a:lnTo>
                    <a:pt x="711" y="335"/>
                  </a:lnTo>
                  <a:lnTo>
                    <a:pt x="730" y="337"/>
                  </a:lnTo>
                  <a:lnTo>
                    <a:pt x="751" y="340"/>
                  </a:lnTo>
                  <a:lnTo>
                    <a:pt x="751" y="340"/>
                  </a:lnTo>
                  <a:lnTo>
                    <a:pt x="747" y="331"/>
                  </a:lnTo>
                  <a:lnTo>
                    <a:pt x="742" y="324"/>
                  </a:lnTo>
                  <a:lnTo>
                    <a:pt x="737" y="316"/>
                  </a:lnTo>
                  <a:lnTo>
                    <a:pt x="735" y="313"/>
                  </a:lnTo>
                  <a:lnTo>
                    <a:pt x="733" y="308"/>
                  </a:lnTo>
                  <a:lnTo>
                    <a:pt x="733" y="30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7" name="Freeform 215"/>
            <p:cNvSpPr/>
            <p:nvPr/>
          </p:nvSpPr>
          <p:spPr bwMode="auto">
            <a:xfrm>
              <a:off x="5756276" y="1579563"/>
              <a:ext cx="26988" cy="28575"/>
            </a:xfrm>
            <a:custGeom>
              <a:avLst/>
              <a:gdLst/>
              <a:ahLst/>
              <a:cxnLst>
                <a:cxn ang="0">
                  <a:pos x="21" y="1"/>
                </a:cxn>
                <a:cxn ang="0">
                  <a:pos x="23" y="5"/>
                </a:cxn>
                <a:cxn ang="0">
                  <a:pos x="26" y="18"/>
                </a:cxn>
                <a:cxn ang="0">
                  <a:pos x="28" y="25"/>
                </a:cxn>
                <a:cxn ang="0">
                  <a:pos x="32" y="23"/>
                </a:cxn>
                <a:cxn ang="0">
                  <a:pos x="38" y="15"/>
                </a:cxn>
                <a:cxn ang="0">
                  <a:pos x="41" y="11"/>
                </a:cxn>
                <a:cxn ang="0">
                  <a:pos x="45" y="13"/>
                </a:cxn>
                <a:cxn ang="0">
                  <a:pos x="51" y="14"/>
                </a:cxn>
                <a:cxn ang="0">
                  <a:pos x="49" y="26"/>
                </a:cxn>
                <a:cxn ang="0">
                  <a:pos x="48" y="46"/>
                </a:cxn>
                <a:cxn ang="0">
                  <a:pos x="47" y="55"/>
                </a:cxn>
                <a:cxn ang="0">
                  <a:pos x="43" y="50"/>
                </a:cxn>
                <a:cxn ang="0">
                  <a:pos x="41" y="44"/>
                </a:cxn>
                <a:cxn ang="0">
                  <a:pos x="41" y="31"/>
                </a:cxn>
                <a:cxn ang="0">
                  <a:pos x="39" y="31"/>
                </a:cxn>
                <a:cxn ang="0">
                  <a:pos x="34" y="35"/>
                </a:cxn>
                <a:cxn ang="0">
                  <a:pos x="30" y="41"/>
                </a:cxn>
                <a:cxn ang="0">
                  <a:pos x="28" y="41"/>
                </a:cxn>
                <a:cxn ang="0">
                  <a:pos x="22" y="38"/>
                </a:cxn>
                <a:cxn ang="0">
                  <a:pos x="18" y="32"/>
                </a:cxn>
                <a:cxn ang="0">
                  <a:pos x="16" y="38"/>
                </a:cxn>
                <a:cxn ang="0">
                  <a:pos x="12" y="46"/>
                </a:cxn>
                <a:cxn ang="0">
                  <a:pos x="7" y="48"/>
                </a:cxn>
                <a:cxn ang="0">
                  <a:pos x="2" y="48"/>
                </a:cxn>
                <a:cxn ang="0">
                  <a:pos x="0" y="43"/>
                </a:cxn>
                <a:cxn ang="0">
                  <a:pos x="3" y="31"/>
                </a:cxn>
                <a:cxn ang="0">
                  <a:pos x="6" y="26"/>
                </a:cxn>
                <a:cxn ang="0">
                  <a:pos x="7" y="18"/>
                </a:cxn>
                <a:cxn ang="0">
                  <a:pos x="9" y="4"/>
                </a:cxn>
                <a:cxn ang="0">
                  <a:pos x="15" y="0"/>
                </a:cxn>
                <a:cxn ang="0">
                  <a:pos x="21" y="1"/>
                </a:cxn>
              </a:cxnLst>
              <a:rect l="0" t="0" r="r" b="b"/>
              <a:pathLst>
                <a:path w="51" h="55">
                  <a:moveTo>
                    <a:pt x="21" y="1"/>
                  </a:moveTo>
                  <a:lnTo>
                    <a:pt x="21" y="1"/>
                  </a:lnTo>
                  <a:lnTo>
                    <a:pt x="22" y="3"/>
                  </a:lnTo>
                  <a:lnTo>
                    <a:pt x="23" y="5"/>
                  </a:lnTo>
                  <a:lnTo>
                    <a:pt x="25" y="12"/>
                  </a:lnTo>
                  <a:lnTo>
                    <a:pt x="26" y="18"/>
                  </a:lnTo>
                  <a:lnTo>
                    <a:pt x="28" y="25"/>
                  </a:lnTo>
                  <a:lnTo>
                    <a:pt x="28" y="25"/>
                  </a:lnTo>
                  <a:lnTo>
                    <a:pt x="30" y="25"/>
                  </a:lnTo>
                  <a:lnTo>
                    <a:pt x="32" y="23"/>
                  </a:lnTo>
                  <a:lnTo>
                    <a:pt x="36" y="19"/>
                  </a:lnTo>
                  <a:lnTo>
                    <a:pt x="38" y="15"/>
                  </a:lnTo>
                  <a:lnTo>
                    <a:pt x="41" y="11"/>
                  </a:lnTo>
                  <a:lnTo>
                    <a:pt x="41" y="11"/>
                  </a:lnTo>
                  <a:lnTo>
                    <a:pt x="43" y="12"/>
                  </a:lnTo>
                  <a:lnTo>
                    <a:pt x="45" y="13"/>
                  </a:lnTo>
                  <a:lnTo>
                    <a:pt x="48" y="13"/>
                  </a:lnTo>
                  <a:lnTo>
                    <a:pt x="51" y="14"/>
                  </a:lnTo>
                  <a:lnTo>
                    <a:pt x="51" y="14"/>
                  </a:lnTo>
                  <a:lnTo>
                    <a:pt x="49" y="26"/>
                  </a:lnTo>
                  <a:lnTo>
                    <a:pt x="48" y="37"/>
                  </a:lnTo>
                  <a:lnTo>
                    <a:pt x="48" y="46"/>
                  </a:lnTo>
                  <a:lnTo>
                    <a:pt x="47" y="55"/>
                  </a:lnTo>
                  <a:lnTo>
                    <a:pt x="47" y="55"/>
                  </a:lnTo>
                  <a:lnTo>
                    <a:pt x="44" y="53"/>
                  </a:lnTo>
                  <a:lnTo>
                    <a:pt x="43" y="50"/>
                  </a:lnTo>
                  <a:lnTo>
                    <a:pt x="42" y="47"/>
                  </a:lnTo>
                  <a:lnTo>
                    <a:pt x="41" y="44"/>
                  </a:lnTo>
                  <a:lnTo>
                    <a:pt x="41" y="38"/>
                  </a:lnTo>
                  <a:lnTo>
                    <a:pt x="41" y="31"/>
                  </a:lnTo>
                  <a:lnTo>
                    <a:pt x="41" y="31"/>
                  </a:lnTo>
                  <a:lnTo>
                    <a:pt x="39" y="31"/>
                  </a:lnTo>
                  <a:lnTo>
                    <a:pt x="37" y="32"/>
                  </a:lnTo>
                  <a:lnTo>
                    <a:pt x="34" y="35"/>
                  </a:lnTo>
                  <a:lnTo>
                    <a:pt x="31" y="39"/>
                  </a:lnTo>
                  <a:lnTo>
                    <a:pt x="30" y="41"/>
                  </a:lnTo>
                  <a:lnTo>
                    <a:pt x="28" y="41"/>
                  </a:lnTo>
                  <a:lnTo>
                    <a:pt x="28" y="41"/>
                  </a:lnTo>
                  <a:lnTo>
                    <a:pt x="24" y="40"/>
                  </a:lnTo>
                  <a:lnTo>
                    <a:pt x="22" y="38"/>
                  </a:lnTo>
                  <a:lnTo>
                    <a:pt x="20" y="35"/>
                  </a:lnTo>
                  <a:lnTo>
                    <a:pt x="18" y="32"/>
                  </a:lnTo>
                  <a:lnTo>
                    <a:pt x="18" y="32"/>
                  </a:lnTo>
                  <a:lnTo>
                    <a:pt x="16" y="38"/>
                  </a:lnTo>
                  <a:lnTo>
                    <a:pt x="14" y="44"/>
                  </a:lnTo>
                  <a:lnTo>
                    <a:pt x="12" y="46"/>
                  </a:lnTo>
                  <a:lnTo>
                    <a:pt x="10" y="48"/>
                  </a:lnTo>
                  <a:lnTo>
                    <a:pt x="7" y="48"/>
                  </a:lnTo>
                  <a:lnTo>
                    <a:pt x="2" y="48"/>
                  </a:lnTo>
                  <a:lnTo>
                    <a:pt x="2" y="48"/>
                  </a:lnTo>
                  <a:lnTo>
                    <a:pt x="1" y="45"/>
                  </a:lnTo>
                  <a:lnTo>
                    <a:pt x="0" y="43"/>
                  </a:lnTo>
                  <a:lnTo>
                    <a:pt x="1" y="37"/>
                  </a:lnTo>
                  <a:lnTo>
                    <a:pt x="3" y="31"/>
                  </a:lnTo>
                  <a:lnTo>
                    <a:pt x="6" y="26"/>
                  </a:lnTo>
                  <a:lnTo>
                    <a:pt x="6" y="26"/>
                  </a:lnTo>
                  <a:lnTo>
                    <a:pt x="6" y="23"/>
                  </a:lnTo>
                  <a:lnTo>
                    <a:pt x="7" y="18"/>
                  </a:lnTo>
                  <a:lnTo>
                    <a:pt x="8" y="9"/>
                  </a:lnTo>
                  <a:lnTo>
                    <a:pt x="9" y="4"/>
                  </a:lnTo>
                  <a:lnTo>
                    <a:pt x="12" y="2"/>
                  </a:lnTo>
                  <a:lnTo>
                    <a:pt x="15" y="0"/>
                  </a:lnTo>
                  <a:lnTo>
                    <a:pt x="21" y="1"/>
                  </a:lnTo>
                  <a:lnTo>
                    <a:pt x="21"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8" name="Freeform 216"/>
            <p:cNvSpPr/>
            <p:nvPr/>
          </p:nvSpPr>
          <p:spPr bwMode="auto">
            <a:xfrm>
              <a:off x="5762626" y="1646238"/>
              <a:ext cx="15875" cy="26988"/>
            </a:xfrm>
            <a:custGeom>
              <a:avLst/>
              <a:gdLst/>
              <a:ahLst/>
              <a:cxnLst>
                <a:cxn ang="0">
                  <a:pos x="0" y="29"/>
                </a:cxn>
                <a:cxn ang="0">
                  <a:pos x="0" y="29"/>
                </a:cxn>
                <a:cxn ang="0">
                  <a:pos x="1" y="24"/>
                </a:cxn>
                <a:cxn ang="0">
                  <a:pos x="4" y="21"/>
                </a:cxn>
                <a:cxn ang="0">
                  <a:pos x="13" y="15"/>
                </a:cxn>
                <a:cxn ang="0">
                  <a:pos x="13" y="15"/>
                </a:cxn>
                <a:cxn ang="0">
                  <a:pos x="16" y="10"/>
                </a:cxn>
                <a:cxn ang="0">
                  <a:pos x="19" y="5"/>
                </a:cxn>
                <a:cxn ang="0">
                  <a:pos x="21" y="3"/>
                </a:cxn>
                <a:cxn ang="0">
                  <a:pos x="25" y="2"/>
                </a:cxn>
                <a:cxn ang="0">
                  <a:pos x="27" y="0"/>
                </a:cxn>
                <a:cxn ang="0">
                  <a:pos x="31" y="2"/>
                </a:cxn>
                <a:cxn ang="0">
                  <a:pos x="31" y="2"/>
                </a:cxn>
                <a:cxn ang="0">
                  <a:pos x="29" y="29"/>
                </a:cxn>
                <a:cxn ang="0">
                  <a:pos x="27" y="53"/>
                </a:cxn>
                <a:cxn ang="0">
                  <a:pos x="27" y="53"/>
                </a:cxn>
                <a:cxn ang="0">
                  <a:pos x="17" y="53"/>
                </a:cxn>
                <a:cxn ang="0">
                  <a:pos x="17" y="53"/>
                </a:cxn>
                <a:cxn ang="0">
                  <a:pos x="17" y="49"/>
                </a:cxn>
                <a:cxn ang="0">
                  <a:pos x="17" y="42"/>
                </a:cxn>
                <a:cxn ang="0">
                  <a:pos x="18" y="36"/>
                </a:cxn>
                <a:cxn ang="0">
                  <a:pos x="19" y="30"/>
                </a:cxn>
                <a:cxn ang="0">
                  <a:pos x="19" y="30"/>
                </a:cxn>
                <a:cxn ang="0">
                  <a:pos x="16" y="30"/>
                </a:cxn>
                <a:cxn ang="0">
                  <a:pos x="14" y="33"/>
                </a:cxn>
                <a:cxn ang="0">
                  <a:pos x="13" y="34"/>
                </a:cxn>
                <a:cxn ang="0">
                  <a:pos x="13" y="35"/>
                </a:cxn>
                <a:cxn ang="0">
                  <a:pos x="13" y="35"/>
                </a:cxn>
                <a:cxn ang="0">
                  <a:pos x="13" y="35"/>
                </a:cxn>
                <a:cxn ang="0">
                  <a:pos x="12" y="36"/>
                </a:cxn>
                <a:cxn ang="0">
                  <a:pos x="10" y="36"/>
                </a:cxn>
                <a:cxn ang="0">
                  <a:pos x="7" y="35"/>
                </a:cxn>
                <a:cxn ang="0">
                  <a:pos x="2" y="31"/>
                </a:cxn>
                <a:cxn ang="0">
                  <a:pos x="0" y="29"/>
                </a:cxn>
                <a:cxn ang="0">
                  <a:pos x="0" y="29"/>
                </a:cxn>
              </a:cxnLst>
              <a:rect l="0" t="0" r="r" b="b"/>
              <a:pathLst>
                <a:path w="31" h="52">
                  <a:moveTo>
                    <a:pt x="0" y="29"/>
                  </a:moveTo>
                  <a:lnTo>
                    <a:pt x="0" y="29"/>
                  </a:lnTo>
                  <a:lnTo>
                    <a:pt x="1" y="24"/>
                  </a:lnTo>
                  <a:lnTo>
                    <a:pt x="4" y="21"/>
                  </a:lnTo>
                  <a:lnTo>
                    <a:pt x="13" y="15"/>
                  </a:lnTo>
                  <a:lnTo>
                    <a:pt x="13" y="15"/>
                  </a:lnTo>
                  <a:lnTo>
                    <a:pt x="16" y="10"/>
                  </a:lnTo>
                  <a:lnTo>
                    <a:pt x="19" y="5"/>
                  </a:lnTo>
                  <a:lnTo>
                    <a:pt x="21" y="3"/>
                  </a:lnTo>
                  <a:lnTo>
                    <a:pt x="25" y="2"/>
                  </a:lnTo>
                  <a:lnTo>
                    <a:pt x="27" y="0"/>
                  </a:lnTo>
                  <a:lnTo>
                    <a:pt x="31" y="2"/>
                  </a:lnTo>
                  <a:lnTo>
                    <a:pt x="31" y="2"/>
                  </a:lnTo>
                  <a:lnTo>
                    <a:pt x="29" y="29"/>
                  </a:lnTo>
                  <a:lnTo>
                    <a:pt x="27" y="53"/>
                  </a:lnTo>
                  <a:lnTo>
                    <a:pt x="27" y="53"/>
                  </a:lnTo>
                  <a:lnTo>
                    <a:pt x="17" y="53"/>
                  </a:lnTo>
                  <a:lnTo>
                    <a:pt x="17" y="53"/>
                  </a:lnTo>
                  <a:lnTo>
                    <a:pt x="17" y="49"/>
                  </a:lnTo>
                  <a:lnTo>
                    <a:pt x="17" y="42"/>
                  </a:lnTo>
                  <a:lnTo>
                    <a:pt x="18" y="36"/>
                  </a:lnTo>
                  <a:lnTo>
                    <a:pt x="19" y="30"/>
                  </a:lnTo>
                  <a:lnTo>
                    <a:pt x="19" y="30"/>
                  </a:lnTo>
                  <a:lnTo>
                    <a:pt x="16" y="30"/>
                  </a:lnTo>
                  <a:lnTo>
                    <a:pt x="14" y="33"/>
                  </a:lnTo>
                  <a:lnTo>
                    <a:pt x="13" y="34"/>
                  </a:lnTo>
                  <a:lnTo>
                    <a:pt x="13" y="35"/>
                  </a:lnTo>
                  <a:lnTo>
                    <a:pt x="13" y="35"/>
                  </a:lnTo>
                  <a:lnTo>
                    <a:pt x="13" y="35"/>
                  </a:lnTo>
                  <a:lnTo>
                    <a:pt x="12" y="36"/>
                  </a:lnTo>
                  <a:lnTo>
                    <a:pt x="10" y="36"/>
                  </a:lnTo>
                  <a:lnTo>
                    <a:pt x="7" y="35"/>
                  </a:lnTo>
                  <a:lnTo>
                    <a:pt x="2" y="31"/>
                  </a:lnTo>
                  <a:lnTo>
                    <a:pt x="0" y="29"/>
                  </a:lnTo>
                  <a:lnTo>
                    <a:pt x="0" y="29"/>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9" name="Freeform 217"/>
            <p:cNvSpPr>
              <a:spLocks noEditPoints="1"/>
            </p:cNvSpPr>
            <p:nvPr/>
          </p:nvSpPr>
          <p:spPr bwMode="auto">
            <a:xfrm>
              <a:off x="6080126" y="1663700"/>
              <a:ext cx="71438" cy="60325"/>
            </a:xfrm>
            <a:custGeom>
              <a:avLst/>
              <a:gdLst/>
              <a:ahLst/>
              <a:cxnLst>
                <a:cxn ang="0">
                  <a:pos x="16" y="1"/>
                </a:cxn>
                <a:cxn ang="0">
                  <a:pos x="17" y="0"/>
                </a:cxn>
                <a:cxn ang="0">
                  <a:pos x="17" y="1"/>
                </a:cxn>
                <a:cxn ang="0">
                  <a:pos x="37" y="7"/>
                </a:cxn>
                <a:cxn ang="0">
                  <a:pos x="64" y="10"/>
                </a:cxn>
                <a:cxn ang="0">
                  <a:pos x="108" y="11"/>
                </a:cxn>
                <a:cxn ang="0">
                  <a:pos x="122" y="10"/>
                </a:cxn>
                <a:cxn ang="0">
                  <a:pos x="128" y="16"/>
                </a:cxn>
                <a:cxn ang="0">
                  <a:pos x="135" y="23"/>
                </a:cxn>
                <a:cxn ang="0">
                  <a:pos x="133" y="35"/>
                </a:cxn>
                <a:cxn ang="0">
                  <a:pos x="134" y="76"/>
                </a:cxn>
                <a:cxn ang="0">
                  <a:pos x="133" y="99"/>
                </a:cxn>
                <a:cxn ang="0">
                  <a:pos x="129" y="108"/>
                </a:cxn>
                <a:cxn ang="0">
                  <a:pos x="122" y="113"/>
                </a:cxn>
                <a:cxn ang="0">
                  <a:pos x="118" y="114"/>
                </a:cxn>
                <a:cxn ang="0">
                  <a:pos x="107" y="112"/>
                </a:cxn>
                <a:cxn ang="0">
                  <a:pos x="101" y="112"/>
                </a:cxn>
                <a:cxn ang="0">
                  <a:pos x="94" y="113"/>
                </a:cxn>
                <a:cxn ang="0">
                  <a:pos x="88" y="115"/>
                </a:cxn>
                <a:cxn ang="0">
                  <a:pos x="70" y="114"/>
                </a:cxn>
                <a:cxn ang="0">
                  <a:pos x="49" y="113"/>
                </a:cxn>
                <a:cxn ang="0">
                  <a:pos x="46" y="111"/>
                </a:cxn>
                <a:cxn ang="0">
                  <a:pos x="33" y="108"/>
                </a:cxn>
                <a:cxn ang="0">
                  <a:pos x="20" y="106"/>
                </a:cxn>
                <a:cxn ang="0">
                  <a:pos x="17" y="105"/>
                </a:cxn>
                <a:cxn ang="0">
                  <a:pos x="13" y="106"/>
                </a:cxn>
                <a:cxn ang="0">
                  <a:pos x="13" y="108"/>
                </a:cxn>
                <a:cxn ang="0">
                  <a:pos x="7" y="103"/>
                </a:cxn>
                <a:cxn ang="0">
                  <a:pos x="1" y="100"/>
                </a:cxn>
                <a:cxn ang="0">
                  <a:pos x="0" y="54"/>
                </a:cxn>
                <a:cxn ang="0">
                  <a:pos x="0" y="16"/>
                </a:cxn>
                <a:cxn ang="0">
                  <a:pos x="0" y="9"/>
                </a:cxn>
                <a:cxn ang="0">
                  <a:pos x="1" y="3"/>
                </a:cxn>
                <a:cxn ang="0">
                  <a:pos x="12" y="2"/>
                </a:cxn>
                <a:cxn ang="0">
                  <a:pos x="17" y="2"/>
                </a:cxn>
                <a:cxn ang="0">
                  <a:pos x="16" y="1"/>
                </a:cxn>
                <a:cxn ang="0">
                  <a:pos x="121" y="40"/>
                </a:cxn>
                <a:cxn ang="0">
                  <a:pos x="119" y="33"/>
                </a:cxn>
                <a:cxn ang="0">
                  <a:pos x="115" y="29"/>
                </a:cxn>
                <a:cxn ang="0">
                  <a:pos x="103" y="26"/>
                </a:cxn>
                <a:cxn ang="0">
                  <a:pos x="79" y="27"/>
                </a:cxn>
                <a:cxn ang="0">
                  <a:pos x="71" y="26"/>
                </a:cxn>
                <a:cxn ang="0">
                  <a:pos x="45" y="20"/>
                </a:cxn>
                <a:cxn ang="0">
                  <a:pos x="31" y="19"/>
                </a:cxn>
                <a:cxn ang="0">
                  <a:pos x="17" y="23"/>
                </a:cxn>
                <a:cxn ang="0">
                  <a:pos x="15" y="37"/>
                </a:cxn>
                <a:cxn ang="0">
                  <a:pos x="12" y="72"/>
                </a:cxn>
                <a:cxn ang="0">
                  <a:pos x="12" y="90"/>
                </a:cxn>
                <a:cxn ang="0">
                  <a:pos x="59" y="98"/>
                </a:cxn>
                <a:cxn ang="0">
                  <a:pos x="110" y="102"/>
                </a:cxn>
                <a:cxn ang="0">
                  <a:pos x="112" y="101"/>
                </a:cxn>
                <a:cxn ang="0">
                  <a:pos x="118" y="94"/>
                </a:cxn>
                <a:cxn ang="0">
                  <a:pos x="121" y="77"/>
                </a:cxn>
                <a:cxn ang="0">
                  <a:pos x="121" y="40"/>
                </a:cxn>
              </a:cxnLst>
              <a:rect l="0" t="0" r="r" b="b"/>
              <a:pathLst>
                <a:path w="135" h="115">
                  <a:moveTo>
                    <a:pt x="16" y="1"/>
                  </a:moveTo>
                  <a:lnTo>
                    <a:pt x="16" y="1"/>
                  </a:lnTo>
                  <a:lnTo>
                    <a:pt x="16" y="0"/>
                  </a:lnTo>
                  <a:lnTo>
                    <a:pt x="17" y="0"/>
                  </a:lnTo>
                  <a:lnTo>
                    <a:pt x="17" y="1"/>
                  </a:lnTo>
                  <a:lnTo>
                    <a:pt x="17" y="1"/>
                  </a:lnTo>
                  <a:lnTo>
                    <a:pt x="27" y="4"/>
                  </a:lnTo>
                  <a:lnTo>
                    <a:pt x="37" y="7"/>
                  </a:lnTo>
                  <a:lnTo>
                    <a:pt x="50" y="8"/>
                  </a:lnTo>
                  <a:lnTo>
                    <a:pt x="64" y="10"/>
                  </a:lnTo>
                  <a:lnTo>
                    <a:pt x="93" y="11"/>
                  </a:lnTo>
                  <a:lnTo>
                    <a:pt x="108" y="11"/>
                  </a:lnTo>
                  <a:lnTo>
                    <a:pt x="122" y="10"/>
                  </a:lnTo>
                  <a:lnTo>
                    <a:pt x="122" y="10"/>
                  </a:lnTo>
                  <a:lnTo>
                    <a:pt x="126" y="12"/>
                  </a:lnTo>
                  <a:lnTo>
                    <a:pt x="128" y="16"/>
                  </a:lnTo>
                  <a:lnTo>
                    <a:pt x="131" y="20"/>
                  </a:lnTo>
                  <a:lnTo>
                    <a:pt x="135" y="23"/>
                  </a:lnTo>
                  <a:lnTo>
                    <a:pt x="135" y="23"/>
                  </a:lnTo>
                  <a:lnTo>
                    <a:pt x="133" y="35"/>
                  </a:lnTo>
                  <a:lnTo>
                    <a:pt x="133" y="49"/>
                  </a:lnTo>
                  <a:lnTo>
                    <a:pt x="134" y="76"/>
                  </a:lnTo>
                  <a:lnTo>
                    <a:pt x="134" y="89"/>
                  </a:lnTo>
                  <a:lnTo>
                    <a:pt x="133" y="99"/>
                  </a:lnTo>
                  <a:lnTo>
                    <a:pt x="131" y="105"/>
                  </a:lnTo>
                  <a:lnTo>
                    <a:pt x="129" y="108"/>
                  </a:lnTo>
                  <a:lnTo>
                    <a:pt x="126" y="111"/>
                  </a:lnTo>
                  <a:lnTo>
                    <a:pt x="122" y="113"/>
                  </a:lnTo>
                  <a:lnTo>
                    <a:pt x="122" y="113"/>
                  </a:lnTo>
                  <a:lnTo>
                    <a:pt x="118" y="114"/>
                  </a:lnTo>
                  <a:lnTo>
                    <a:pt x="112" y="113"/>
                  </a:lnTo>
                  <a:lnTo>
                    <a:pt x="107" y="112"/>
                  </a:lnTo>
                  <a:lnTo>
                    <a:pt x="101" y="112"/>
                  </a:lnTo>
                  <a:lnTo>
                    <a:pt x="101" y="112"/>
                  </a:lnTo>
                  <a:lnTo>
                    <a:pt x="98" y="112"/>
                  </a:lnTo>
                  <a:lnTo>
                    <a:pt x="94" y="113"/>
                  </a:lnTo>
                  <a:lnTo>
                    <a:pt x="91" y="114"/>
                  </a:lnTo>
                  <a:lnTo>
                    <a:pt x="88" y="115"/>
                  </a:lnTo>
                  <a:lnTo>
                    <a:pt x="88" y="115"/>
                  </a:lnTo>
                  <a:lnTo>
                    <a:pt x="70" y="114"/>
                  </a:lnTo>
                  <a:lnTo>
                    <a:pt x="60" y="114"/>
                  </a:lnTo>
                  <a:lnTo>
                    <a:pt x="49" y="113"/>
                  </a:lnTo>
                  <a:lnTo>
                    <a:pt x="49" y="113"/>
                  </a:lnTo>
                  <a:lnTo>
                    <a:pt x="46" y="111"/>
                  </a:lnTo>
                  <a:lnTo>
                    <a:pt x="43" y="109"/>
                  </a:lnTo>
                  <a:lnTo>
                    <a:pt x="33" y="108"/>
                  </a:lnTo>
                  <a:lnTo>
                    <a:pt x="24" y="107"/>
                  </a:lnTo>
                  <a:lnTo>
                    <a:pt x="20" y="106"/>
                  </a:lnTo>
                  <a:lnTo>
                    <a:pt x="17" y="105"/>
                  </a:lnTo>
                  <a:lnTo>
                    <a:pt x="17" y="105"/>
                  </a:lnTo>
                  <a:lnTo>
                    <a:pt x="14" y="105"/>
                  </a:lnTo>
                  <a:lnTo>
                    <a:pt x="13" y="106"/>
                  </a:lnTo>
                  <a:lnTo>
                    <a:pt x="13" y="108"/>
                  </a:lnTo>
                  <a:lnTo>
                    <a:pt x="13" y="108"/>
                  </a:lnTo>
                  <a:lnTo>
                    <a:pt x="9" y="106"/>
                  </a:lnTo>
                  <a:lnTo>
                    <a:pt x="7" y="103"/>
                  </a:lnTo>
                  <a:lnTo>
                    <a:pt x="4" y="101"/>
                  </a:lnTo>
                  <a:lnTo>
                    <a:pt x="1" y="100"/>
                  </a:lnTo>
                  <a:lnTo>
                    <a:pt x="1" y="100"/>
                  </a:lnTo>
                  <a:lnTo>
                    <a:pt x="0" y="54"/>
                  </a:lnTo>
                  <a:lnTo>
                    <a:pt x="0" y="16"/>
                  </a:lnTo>
                  <a:lnTo>
                    <a:pt x="0" y="16"/>
                  </a:lnTo>
                  <a:lnTo>
                    <a:pt x="0" y="11"/>
                  </a:lnTo>
                  <a:lnTo>
                    <a:pt x="0" y="9"/>
                  </a:lnTo>
                  <a:lnTo>
                    <a:pt x="1" y="3"/>
                  </a:lnTo>
                  <a:lnTo>
                    <a:pt x="1" y="3"/>
                  </a:lnTo>
                  <a:lnTo>
                    <a:pt x="5" y="2"/>
                  </a:lnTo>
                  <a:lnTo>
                    <a:pt x="12" y="2"/>
                  </a:lnTo>
                  <a:lnTo>
                    <a:pt x="16" y="3"/>
                  </a:lnTo>
                  <a:lnTo>
                    <a:pt x="17" y="2"/>
                  </a:lnTo>
                  <a:lnTo>
                    <a:pt x="16" y="1"/>
                  </a:lnTo>
                  <a:lnTo>
                    <a:pt x="16" y="1"/>
                  </a:lnTo>
                  <a:close/>
                  <a:moveTo>
                    <a:pt x="121" y="40"/>
                  </a:moveTo>
                  <a:lnTo>
                    <a:pt x="121" y="40"/>
                  </a:lnTo>
                  <a:lnTo>
                    <a:pt x="120" y="36"/>
                  </a:lnTo>
                  <a:lnTo>
                    <a:pt x="119" y="33"/>
                  </a:lnTo>
                  <a:lnTo>
                    <a:pt x="118" y="31"/>
                  </a:lnTo>
                  <a:lnTo>
                    <a:pt x="115" y="29"/>
                  </a:lnTo>
                  <a:lnTo>
                    <a:pt x="109" y="26"/>
                  </a:lnTo>
                  <a:lnTo>
                    <a:pt x="103" y="26"/>
                  </a:lnTo>
                  <a:lnTo>
                    <a:pt x="86" y="26"/>
                  </a:lnTo>
                  <a:lnTo>
                    <a:pt x="79" y="27"/>
                  </a:lnTo>
                  <a:lnTo>
                    <a:pt x="71" y="26"/>
                  </a:lnTo>
                  <a:lnTo>
                    <a:pt x="71" y="26"/>
                  </a:lnTo>
                  <a:lnTo>
                    <a:pt x="58" y="23"/>
                  </a:lnTo>
                  <a:lnTo>
                    <a:pt x="45" y="20"/>
                  </a:lnTo>
                  <a:lnTo>
                    <a:pt x="37" y="19"/>
                  </a:lnTo>
                  <a:lnTo>
                    <a:pt x="31" y="19"/>
                  </a:lnTo>
                  <a:lnTo>
                    <a:pt x="24" y="20"/>
                  </a:lnTo>
                  <a:lnTo>
                    <a:pt x="17" y="23"/>
                  </a:lnTo>
                  <a:lnTo>
                    <a:pt x="17" y="23"/>
                  </a:lnTo>
                  <a:lnTo>
                    <a:pt x="15" y="37"/>
                  </a:lnTo>
                  <a:lnTo>
                    <a:pt x="13" y="54"/>
                  </a:lnTo>
                  <a:lnTo>
                    <a:pt x="12" y="72"/>
                  </a:lnTo>
                  <a:lnTo>
                    <a:pt x="12" y="90"/>
                  </a:lnTo>
                  <a:lnTo>
                    <a:pt x="12" y="90"/>
                  </a:lnTo>
                  <a:lnTo>
                    <a:pt x="36" y="95"/>
                  </a:lnTo>
                  <a:lnTo>
                    <a:pt x="59" y="98"/>
                  </a:lnTo>
                  <a:lnTo>
                    <a:pt x="83" y="101"/>
                  </a:lnTo>
                  <a:lnTo>
                    <a:pt x="110" y="102"/>
                  </a:lnTo>
                  <a:lnTo>
                    <a:pt x="110" y="102"/>
                  </a:lnTo>
                  <a:lnTo>
                    <a:pt x="112" y="101"/>
                  </a:lnTo>
                  <a:lnTo>
                    <a:pt x="114" y="100"/>
                  </a:lnTo>
                  <a:lnTo>
                    <a:pt x="118" y="94"/>
                  </a:lnTo>
                  <a:lnTo>
                    <a:pt x="120" y="86"/>
                  </a:lnTo>
                  <a:lnTo>
                    <a:pt x="121" y="77"/>
                  </a:lnTo>
                  <a:lnTo>
                    <a:pt x="122" y="57"/>
                  </a:lnTo>
                  <a:lnTo>
                    <a:pt x="121" y="40"/>
                  </a:lnTo>
                  <a:lnTo>
                    <a:pt x="121" y="4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0" name="Freeform 218"/>
            <p:cNvSpPr>
              <a:spLocks noEditPoints="1"/>
            </p:cNvSpPr>
            <p:nvPr/>
          </p:nvSpPr>
          <p:spPr bwMode="auto">
            <a:xfrm>
              <a:off x="6073776" y="1738313"/>
              <a:ext cx="71438" cy="58738"/>
            </a:xfrm>
            <a:custGeom>
              <a:avLst/>
              <a:gdLst/>
              <a:ahLst/>
              <a:cxnLst>
                <a:cxn ang="0">
                  <a:pos x="134" y="12"/>
                </a:cxn>
                <a:cxn ang="0">
                  <a:pos x="136" y="31"/>
                </a:cxn>
                <a:cxn ang="0">
                  <a:pos x="133" y="77"/>
                </a:cxn>
                <a:cxn ang="0">
                  <a:pos x="134" y="97"/>
                </a:cxn>
                <a:cxn ang="0">
                  <a:pos x="133" y="99"/>
                </a:cxn>
                <a:cxn ang="0">
                  <a:pos x="128" y="105"/>
                </a:cxn>
                <a:cxn ang="0">
                  <a:pos x="120" y="110"/>
                </a:cxn>
                <a:cxn ang="0">
                  <a:pos x="57" y="105"/>
                </a:cxn>
                <a:cxn ang="0">
                  <a:pos x="27" y="101"/>
                </a:cxn>
                <a:cxn ang="0">
                  <a:pos x="1" y="93"/>
                </a:cxn>
                <a:cxn ang="0">
                  <a:pos x="0" y="54"/>
                </a:cxn>
                <a:cxn ang="0">
                  <a:pos x="1" y="12"/>
                </a:cxn>
                <a:cxn ang="0">
                  <a:pos x="9" y="3"/>
                </a:cxn>
                <a:cxn ang="0">
                  <a:pos x="17" y="0"/>
                </a:cxn>
                <a:cxn ang="0">
                  <a:pos x="19" y="0"/>
                </a:cxn>
                <a:cxn ang="0">
                  <a:pos x="45" y="3"/>
                </a:cxn>
                <a:cxn ang="0">
                  <a:pos x="106" y="8"/>
                </a:cxn>
                <a:cxn ang="0">
                  <a:pos x="134" y="12"/>
                </a:cxn>
                <a:cxn ang="0">
                  <a:pos x="21" y="16"/>
                </a:cxn>
                <a:cxn ang="0">
                  <a:pos x="18" y="19"/>
                </a:cxn>
                <a:cxn ang="0">
                  <a:pos x="13" y="30"/>
                </a:cxn>
                <a:cxn ang="0">
                  <a:pos x="11" y="47"/>
                </a:cxn>
                <a:cxn ang="0">
                  <a:pos x="14" y="82"/>
                </a:cxn>
                <a:cxn ang="0">
                  <a:pos x="23" y="86"/>
                </a:cxn>
                <a:cxn ang="0">
                  <a:pos x="44" y="92"/>
                </a:cxn>
                <a:cxn ang="0">
                  <a:pos x="57" y="93"/>
                </a:cxn>
                <a:cxn ang="0">
                  <a:pos x="63" y="91"/>
                </a:cxn>
                <a:cxn ang="0">
                  <a:pos x="60" y="91"/>
                </a:cxn>
                <a:cxn ang="0">
                  <a:pos x="58" y="85"/>
                </a:cxn>
                <a:cxn ang="0">
                  <a:pos x="57" y="82"/>
                </a:cxn>
                <a:cxn ang="0">
                  <a:pos x="60" y="77"/>
                </a:cxn>
                <a:cxn ang="0">
                  <a:pos x="64" y="73"/>
                </a:cxn>
                <a:cxn ang="0">
                  <a:pos x="66" y="75"/>
                </a:cxn>
                <a:cxn ang="0">
                  <a:pos x="72" y="76"/>
                </a:cxn>
                <a:cxn ang="0">
                  <a:pos x="74" y="78"/>
                </a:cxn>
                <a:cxn ang="0">
                  <a:pos x="74" y="91"/>
                </a:cxn>
                <a:cxn ang="0">
                  <a:pos x="68" y="92"/>
                </a:cxn>
                <a:cxn ang="0">
                  <a:pos x="64" y="94"/>
                </a:cxn>
                <a:cxn ang="0">
                  <a:pos x="90" y="96"/>
                </a:cxn>
                <a:cxn ang="0">
                  <a:pos x="115" y="95"/>
                </a:cxn>
                <a:cxn ang="0">
                  <a:pos x="120" y="76"/>
                </a:cxn>
                <a:cxn ang="0">
                  <a:pos x="124" y="55"/>
                </a:cxn>
                <a:cxn ang="0">
                  <a:pos x="123" y="36"/>
                </a:cxn>
                <a:cxn ang="0">
                  <a:pos x="120" y="28"/>
                </a:cxn>
                <a:cxn ang="0">
                  <a:pos x="113" y="23"/>
                </a:cxn>
                <a:cxn ang="0">
                  <a:pos x="92" y="19"/>
                </a:cxn>
                <a:cxn ang="0">
                  <a:pos x="46" y="16"/>
                </a:cxn>
                <a:cxn ang="0">
                  <a:pos x="22" y="16"/>
                </a:cxn>
                <a:cxn ang="0">
                  <a:pos x="22" y="20"/>
                </a:cxn>
                <a:cxn ang="0">
                  <a:pos x="21" y="16"/>
                </a:cxn>
              </a:cxnLst>
              <a:rect l="0" t="0" r="r" b="b"/>
              <a:pathLst>
                <a:path w="136" h="110">
                  <a:moveTo>
                    <a:pt x="134" y="12"/>
                  </a:moveTo>
                  <a:lnTo>
                    <a:pt x="134" y="12"/>
                  </a:lnTo>
                  <a:lnTo>
                    <a:pt x="135" y="21"/>
                  </a:lnTo>
                  <a:lnTo>
                    <a:pt x="136" y="31"/>
                  </a:lnTo>
                  <a:lnTo>
                    <a:pt x="135" y="54"/>
                  </a:lnTo>
                  <a:lnTo>
                    <a:pt x="133" y="77"/>
                  </a:lnTo>
                  <a:lnTo>
                    <a:pt x="133" y="88"/>
                  </a:lnTo>
                  <a:lnTo>
                    <a:pt x="134" y="97"/>
                  </a:lnTo>
                  <a:lnTo>
                    <a:pt x="134" y="97"/>
                  </a:lnTo>
                  <a:lnTo>
                    <a:pt x="133" y="99"/>
                  </a:lnTo>
                  <a:lnTo>
                    <a:pt x="132" y="101"/>
                  </a:lnTo>
                  <a:lnTo>
                    <a:pt x="128" y="105"/>
                  </a:lnTo>
                  <a:lnTo>
                    <a:pt x="120" y="110"/>
                  </a:lnTo>
                  <a:lnTo>
                    <a:pt x="120" y="110"/>
                  </a:lnTo>
                  <a:lnTo>
                    <a:pt x="88" y="108"/>
                  </a:lnTo>
                  <a:lnTo>
                    <a:pt x="57" y="105"/>
                  </a:lnTo>
                  <a:lnTo>
                    <a:pt x="42" y="104"/>
                  </a:lnTo>
                  <a:lnTo>
                    <a:pt x="27" y="101"/>
                  </a:lnTo>
                  <a:lnTo>
                    <a:pt x="14" y="97"/>
                  </a:lnTo>
                  <a:lnTo>
                    <a:pt x="1" y="93"/>
                  </a:lnTo>
                  <a:lnTo>
                    <a:pt x="1" y="93"/>
                  </a:lnTo>
                  <a:lnTo>
                    <a:pt x="0" y="54"/>
                  </a:lnTo>
                  <a:lnTo>
                    <a:pt x="0" y="34"/>
                  </a:lnTo>
                  <a:lnTo>
                    <a:pt x="1" y="12"/>
                  </a:lnTo>
                  <a:lnTo>
                    <a:pt x="1" y="12"/>
                  </a:lnTo>
                  <a:lnTo>
                    <a:pt x="9" y="3"/>
                  </a:lnTo>
                  <a:lnTo>
                    <a:pt x="15" y="0"/>
                  </a:lnTo>
                  <a:lnTo>
                    <a:pt x="17" y="0"/>
                  </a:lnTo>
                  <a:lnTo>
                    <a:pt x="19" y="0"/>
                  </a:lnTo>
                  <a:lnTo>
                    <a:pt x="19" y="0"/>
                  </a:lnTo>
                  <a:lnTo>
                    <a:pt x="32" y="2"/>
                  </a:lnTo>
                  <a:lnTo>
                    <a:pt x="45" y="3"/>
                  </a:lnTo>
                  <a:lnTo>
                    <a:pt x="75" y="5"/>
                  </a:lnTo>
                  <a:lnTo>
                    <a:pt x="106" y="8"/>
                  </a:lnTo>
                  <a:lnTo>
                    <a:pt x="120" y="10"/>
                  </a:lnTo>
                  <a:lnTo>
                    <a:pt x="134" y="12"/>
                  </a:lnTo>
                  <a:lnTo>
                    <a:pt x="134" y="12"/>
                  </a:lnTo>
                  <a:close/>
                  <a:moveTo>
                    <a:pt x="21" y="16"/>
                  </a:moveTo>
                  <a:lnTo>
                    <a:pt x="21" y="16"/>
                  </a:lnTo>
                  <a:lnTo>
                    <a:pt x="18" y="19"/>
                  </a:lnTo>
                  <a:lnTo>
                    <a:pt x="16" y="23"/>
                  </a:lnTo>
                  <a:lnTo>
                    <a:pt x="13" y="30"/>
                  </a:lnTo>
                  <a:lnTo>
                    <a:pt x="11" y="39"/>
                  </a:lnTo>
                  <a:lnTo>
                    <a:pt x="11" y="47"/>
                  </a:lnTo>
                  <a:lnTo>
                    <a:pt x="12" y="65"/>
                  </a:lnTo>
                  <a:lnTo>
                    <a:pt x="14" y="82"/>
                  </a:lnTo>
                  <a:lnTo>
                    <a:pt x="14" y="82"/>
                  </a:lnTo>
                  <a:lnTo>
                    <a:pt x="23" y="86"/>
                  </a:lnTo>
                  <a:lnTo>
                    <a:pt x="36" y="90"/>
                  </a:lnTo>
                  <a:lnTo>
                    <a:pt x="44" y="92"/>
                  </a:lnTo>
                  <a:lnTo>
                    <a:pt x="50" y="93"/>
                  </a:lnTo>
                  <a:lnTo>
                    <a:pt x="57" y="93"/>
                  </a:lnTo>
                  <a:lnTo>
                    <a:pt x="63" y="91"/>
                  </a:lnTo>
                  <a:lnTo>
                    <a:pt x="63" y="91"/>
                  </a:lnTo>
                  <a:lnTo>
                    <a:pt x="61" y="91"/>
                  </a:lnTo>
                  <a:lnTo>
                    <a:pt x="60" y="91"/>
                  </a:lnTo>
                  <a:lnTo>
                    <a:pt x="59" y="88"/>
                  </a:lnTo>
                  <a:lnTo>
                    <a:pt x="58" y="85"/>
                  </a:lnTo>
                  <a:lnTo>
                    <a:pt x="57" y="82"/>
                  </a:lnTo>
                  <a:lnTo>
                    <a:pt x="57" y="82"/>
                  </a:lnTo>
                  <a:lnTo>
                    <a:pt x="59" y="80"/>
                  </a:lnTo>
                  <a:lnTo>
                    <a:pt x="60" y="77"/>
                  </a:lnTo>
                  <a:lnTo>
                    <a:pt x="62" y="75"/>
                  </a:lnTo>
                  <a:lnTo>
                    <a:pt x="64" y="73"/>
                  </a:lnTo>
                  <a:lnTo>
                    <a:pt x="64" y="73"/>
                  </a:lnTo>
                  <a:lnTo>
                    <a:pt x="66" y="75"/>
                  </a:lnTo>
                  <a:lnTo>
                    <a:pt x="68" y="75"/>
                  </a:lnTo>
                  <a:lnTo>
                    <a:pt x="72" y="76"/>
                  </a:lnTo>
                  <a:lnTo>
                    <a:pt x="74" y="78"/>
                  </a:lnTo>
                  <a:lnTo>
                    <a:pt x="74" y="78"/>
                  </a:lnTo>
                  <a:lnTo>
                    <a:pt x="75" y="84"/>
                  </a:lnTo>
                  <a:lnTo>
                    <a:pt x="74" y="91"/>
                  </a:lnTo>
                  <a:lnTo>
                    <a:pt x="74" y="91"/>
                  </a:lnTo>
                  <a:lnTo>
                    <a:pt x="68" y="92"/>
                  </a:lnTo>
                  <a:lnTo>
                    <a:pt x="66" y="93"/>
                  </a:lnTo>
                  <a:lnTo>
                    <a:pt x="64" y="94"/>
                  </a:lnTo>
                  <a:lnTo>
                    <a:pt x="64" y="94"/>
                  </a:lnTo>
                  <a:lnTo>
                    <a:pt x="90" y="96"/>
                  </a:lnTo>
                  <a:lnTo>
                    <a:pt x="103" y="97"/>
                  </a:lnTo>
                  <a:lnTo>
                    <a:pt x="115" y="95"/>
                  </a:lnTo>
                  <a:lnTo>
                    <a:pt x="115" y="95"/>
                  </a:lnTo>
                  <a:lnTo>
                    <a:pt x="120" y="76"/>
                  </a:lnTo>
                  <a:lnTo>
                    <a:pt x="122" y="65"/>
                  </a:lnTo>
                  <a:lnTo>
                    <a:pt x="124" y="55"/>
                  </a:lnTo>
                  <a:lnTo>
                    <a:pt x="124" y="45"/>
                  </a:lnTo>
                  <a:lnTo>
                    <a:pt x="123" y="36"/>
                  </a:lnTo>
                  <a:lnTo>
                    <a:pt x="121" y="32"/>
                  </a:lnTo>
                  <a:lnTo>
                    <a:pt x="120" y="28"/>
                  </a:lnTo>
                  <a:lnTo>
                    <a:pt x="117" y="25"/>
                  </a:lnTo>
                  <a:lnTo>
                    <a:pt x="113" y="23"/>
                  </a:lnTo>
                  <a:lnTo>
                    <a:pt x="113" y="23"/>
                  </a:lnTo>
                  <a:lnTo>
                    <a:pt x="92" y="19"/>
                  </a:lnTo>
                  <a:lnTo>
                    <a:pt x="69" y="17"/>
                  </a:lnTo>
                  <a:lnTo>
                    <a:pt x="46" y="16"/>
                  </a:lnTo>
                  <a:lnTo>
                    <a:pt x="22" y="16"/>
                  </a:lnTo>
                  <a:lnTo>
                    <a:pt x="22" y="16"/>
                  </a:lnTo>
                  <a:lnTo>
                    <a:pt x="23" y="19"/>
                  </a:lnTo>
                  <a:lnTo>
                    <a:pt x="22" y="20"/>
                  </a:lnTo>
                  <a:lnTo>
                    <a:pt x="21" y="19"/>
                  </a:lnTo>
                  <a:lnTo>
                    <a:pt x="21" y="16"/>
                  </a:lnTo>
                  <a:lnTo>
                    <a:pt x="21" y="1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1" name="Freeform 219"/>
            <p:cNvSpPr>
              <a:spLocks noEditPoints="1"/>
            </p:cNvSpPr>
            <p:nvPr/>
          </p:nvSpPr>
          <p:spPr bwMode="auto">
            <a:xfrm>
              <a:off x="5924551" y="1736725"/>
              <a:ext cx="26988" cy="36513"/>
            </a:xfrm>
            <a:custGeom>
              <a:avLst/>
              <a:gdLst/>
              <a:ahLst/>
              <a:cxnLst>
                <a:cxn ang="0">
                  <a:pos x="51" y="13"/>
                </a:cxn>
                <a:cxn ang="0">
                  <a:pos x="51" y="13"/>
                </a:cxn>
                <a:cxn ang="0">
                  <a:pos x="46" y="14"/>
                </a:cxn>
                <a:cxn ang="0">
                  <a:pos x="42" y="14"/>
                </a:cxn>
                <a:cxn ang="0">
                  <a:pos x="35" y="15"/>
                </a:cxn>
                <a:cxn ang="0">
                  <a:pos x="31" y="15"/>
                </a:cxn>
                <a:cxn ang="0">
                  <a:pos x="28" y="16"/>
                </a:cxn>
                <a:cxn ang="0">
                  <a:pos x="26" y="18"/>
                </a:cxn>
                <a:cxn ang="0">
                  <a:pos x="25" y="21"/>
                </a:cxn>
                <a:cxn ang="0">
                  <a:pos x="25" y="21"/>
                </a:cxn>
                <a:cxn ang="0">
                  <a:pos x="32" y="24"/>
                </a:cxn>
                <a:cxn ang="0">
                  <a:pos x="39" y="29"/>
                </a:cxn>
                <a:cxn ang="0">
                  <a:pos x="44" y="35"/>
                </a:cxn>
                <a:cxn ang="0">
                  <a:pos x="47" y="41"/>
                </a:cxn>
                <a:cxn ang="0">
                  <a:pos x="50" y="48"/>
                </a:cxn>
                <a:cxn ang="0">
                  <a:pos x="48" y="55"/>
                </a:cxn>
                <a:cxn ang="0">
                  <a:pos x="45" y="63"/>
                </a:cxn>
                <a:cxn ang="0">
                  <a:pos x="40" y="69"/>
                </a:cxn>
                <a:cxn ang="0">
                  <a:pos x="40" y="69"/>
                </a:cxn>
                <a:cxn ang="0">
                  <a:pos x="32" y="68"/>
                </a:cxn>
                <a:cxn ang="0">
                  <a:pos x="27" y="67"/>
                </a:cxn>
                <a:cxn ang="0">
                  <a:pos x="22" y="64"/>
                </a:cxn>
                <a:cxn ang="0">
                  <a:pos x="17" y="61"/>
                </a:cxn>
                <a:cxn ang="0">
                  <a:pos x="9" y="54"/>
                </a:cxn>
                <a:cxn ang="0">
                  <a:pos x="0" y="47"/>
                </a:cxn>
                <a:cxn ang="0">
                  <a:pos x="0" y="47"/>
                </a:cxn>
                <a:cxn ang="0">
                  <a:pos x="1" y="33"/>
                </a:cxn>
                <a:cxn ang="0">
                  <a:pos x="2" y="25"/>
                </a:cxn>
                <a:cxn ang="0">
                  <a:pos x="6" y="20"/>
                </a:cxn>
                <a:cxn ang="0">
                  <a:pos x="6" y="20"/>
                </a:cxn>
                <a:cxn ang="0">
                  <a:pos x="10" y="14"/>
                </a:cxn>
                <a:cxn ang="0">
                  <a:pos x="16" y="8"/>
                </a:cxn>
                <a:cxn ang="0">
                  <a:pos x="24" y="4"/>
                </a:cxn>
                <a:cxn ang="0">
                  <a:pos x="31" y="1"/>
                </a:cxn>
                <a:cxn ang="0">
                  <a:pos x="38" y="0"/>
                </a:cxn>
                <a:cxn ang="0">
                  <a:pos x="41" y="1"/>
                </a:cxn>
                <a:cxn ang="0">
                  <a:pos x="44" y="1"/>
                </a:cxn>
                <a:cxn ang="0">
                  <a:pos x="46" y="3"/>
                </a:cxn>
                <a:cxn ang="0">
                  <a:pos x="48" y="5"/>
                </a:cxn>
                <a:cxn ang="0">
                  <a:pos x="50" y="8"/>
                </a:cxn>
                <a:cxn ang="0">
                  <a:pos x="51" y="13"/>
                </a:cxn>
                <a:cxn ang="0">
                  <a:pos x="51" y="13"/>
                </a:cxn>
                <a:cxn ang="0">
                  <a:pos x="36" y="54"/>
                </a:cxn>
                <a:cxn ang="0">
                  <a:pos x="36" y="54"/>
                </a:cxn>
                <a:cxn ang="0">
                  <a:pos x="36" y="51"/>
                </a:cxn>
                <a:cxn ang="0">
                  <a:pos x="37" y="49"/>
                </a:cxn>
                <a:cxn ang="0">
                  <a:pos x="37" y="46"/>
                </a:cxn>
                <a:cxn ang="0">
                  <a:pos x="37" y="43"/>
                </a:cxn>
                <a:cxn ang="0">
                  <a:pos x="37" y="43"/>
                </a:cxn>
                <a:cxn ang="0">
                  <a:pos x="30" y="38"/>
                </a:cxn>
                <a:cxn ang="0">
                  <a:pos x="27" y="37"/>
                </a:cxn>
                <a:cxn ang="0">
                  <a:pos x="23" y="36"/>
                </a:cxn>
                <a:cxn ang="0">
                  <a:pos x="20" y="36"/>
                </a:cxn>
                <a:cxn ang="0">
                  <a:pos x="17" y="37"/>
                </a:cxn>
                <a:cxn ang="0">
                  <a:pos x="16" y="40"/>
                </a:cxn>
                <a:cxn ang="0">
                  <a:pos x="15" y="44"/>
                </a:cxn>
                <a:cxn ang="0">
                  <a:pos x="15" y="44"/>
                </a:cxn>
                <a:cxn ang="0">
                  <a:pos x="17" y="45"/>
                </a:cxn>
                <a:cxn ang="0">
                  <a:pos x="23" y="49"/>
                </a:cxn>
                <a:cxn ang="0">
                  <a:pos x="28" y="52"/>
                </a:cxn>
                <a:cxn ang="0">
                  <a:pos x="31" y="53"/>
                </a:cxn>
                <a:cxn ang="0">
                  <a:pos x="36" y="54"/>
                </a:cxn>
                <a:cxn ang="0">
                  <a:pos x="36" y="54"/>
                </a:cxn>
              </a:cxnLst>
              <a:rect l="0" t="0" r="r" b="b"/>
              <a:pathLst>
                <a:path w="51" h="69">
                  <a:moveTo>
                    <a:pt x="51" y="13"/>
                  </a:moveTo>
                  <a:lnTo>
                    <a:pt x="51" y="13"/>
                  </a:lnTo>
                  <a:lnTo>
                    <a:pt x="46" y="14"/>
                  </a:lnTo>
                  <a:lnTo>
                    <a:pt x="42" y="14"/>
                  </a:lnTo>
                  <a:lnTo>
                    <a:pt x="35" y="15"/>
                  </a:lnTo>
                  <a:lnTo>
                    <a:pt x="31" y="15"/>
                  </a:lnTo>
                  <a:lnTo>
                    <a:pt x="28" y="16"/>
                  </a:lnTo>
                  <a:lnTo>
                    <a:pt x="26" y="18"/>
                  </a:lnTo>
                  <a:lnTo>
                    <a:pt x="25" y="21"/>
                  </a:lnTo>
                  <a:lnTo>
                    <a:pt x="25" y="21"/>
                  </a:lnTo>
                  <a:lnTo>
                    <a:pt x="32" y="24"/>
                  </a:lnTo>
                  <a:lnTo>
                    <a:pt x="39" y="29"/>
                  </a:lnTo>
                  <a:lnTo>
                    <a:pt x="44" y="35"/>
                  </a:lnTo>
                  <a:lnTo>
                    <a:pt x="47" y="41"/>
                  </a:lnTo>
                  <a:lnTo>
                    <a:pt x="50" y="48"/>
                  </a:lnTo>
                  <a:lnTo>
                    <a:pt x="48" y="55"/>
                  </a:lnTo>
                  <a:lnTo>
                    <a:pt x="45" y="63"/>
                  </a:lnTo>
                  <a:lnTo>
                    <a:pt x="40" y="69"/>
                  </a:lnTo>
                  <a:lnTo>
                    <a:pt x="40" y="69"/>
                  </a:lnTo>
                  <a:lnTo>
                    <a:pt x="32" y="68"/>
                  </a:lnTo>
                  <a:lnTo>
                    <a:pt x="27" y="67"/>
                  </a:lnTo>
                  <a:lnTo>
                    <a:pt x="22" y="64"/>
                  </a:lnTo>
                  <a:lnTo>
                    <a:pt x="17" y="61"/>
                  </a:lnTo>
                  <a:lnTo>
                    <a:pt x="9" y="54"/>
                  </a:lnTo>
                  <a:lnTo>
                    <a:pt x="0" y="47"/>
                  </a:lnTo>
                  <a:lnTo>
                    <a:pt x="0" y="47"/>
                  </a:lnTo>
                  <a:lnTo>
                    <a:pt x="1" y="33"/>
                  </a:lnTo>
                  <a:lnTo>
                    <a:pt x="2" y="25"/>
                  </a:lnTo>
                  <a:lnTo>
                    <a:pt x="6" y="20"/>
                  </a:lnTo>
                  <a:lnTo>
                    <a:pt x="6" y="20"/>
                  </a:lnTo>
                  <a:lnTo>
                    <a:pt x="10" y="14"/>
                  </a:lnTo>
                  <a:lnTo>
                    <a:pt x="16" y="8"/>
                  </a:lnTo>
                  <a:lnTo>
                    <a:pt x="24" y="4"/>
                  </a:lnTo>
                  <a:lnTo>
                    <a:pt x="31" y="1"/>
                  </a:lnTo>
                  <a:lnTo>
                    <a:pt x="38" y="0"/>
                  </a:lnTo>
                  <a:lnTo>
                    <a:pt x="41" y="1"/>
                  </a:lnTo>
                  <a:lnTo>
                    <a:pt x="44" y="1"/>
                  </a:lnTo>
                  <a:lnTo>
                    <a:pt x="46" y="3"/>
                  </a:lnTo>
                  <a:lnTo>
                    <a:pt x="48" y="5"/>
                  </a:lnTo>
                  <a:lnTo>
                    <a:pt x="50" y="8"/>
                  </a:lnTo>
                  <a:lnTo>
                    <a:pt x="51" y="13"/>
                  </a:lnTo>
                  <a:lnTo>
                    <a:pt x="51" y="13"/>
                  </a:lnTo>
                  <a:close/>
                  <a:moveTo>
                    <a:pt x="36" y="54"/>
                  </a:moveTo>
                  <a:lnTo>
                    <a:pt x="36" y="54"/>
                  </a:lnTo>
                  <a:lnTo>
                    <a:pt x="36" y="51"/>
                  </a:lnTo>
                  <a:lnTo>
                    <a:pt x="37" y="49"/>
                  </a:lnTo>
                  <a:lnTo>
                    <a:pt x="37" y="46"/>
                  </a:lnTo>
                  <a:lnTo>
                    <a:pt x="37" y="43"/>
                  </a:lnTo>
                  <a:lnTo>
                    <a:pt x="37" y="43"/>
                  </a:lnTo>
                  <a:lnTo>
                    <a:pt x="30" y="38"/>
                  </a:lnTo>
                  <a:lnTo>
                    <a:pt x="27" y="37"/>
                  </a:lnTo>
                  <a:lnTo>
                    <a:pt x="23" y="36"/>
                  </a:lnTo>
                  <a:lnTo>
                    <a:pt x="20" y="36"/>
                  </a:lnTo>
                  <a:lnTo>
                    <a:pt x="17" y="37"/>
                  </a:lnTo>
                  <a:lnTo>
                    <a:pt x="16" y="40"/>
                  </a:lnTo>
                  <a:lnTo>
                    <a:pt x="15" y="44"/>
                  </a:lnTo>
                  <a:lnTo>
                    <a:pt x="15" y="44"/>
                  </a:lnTo>
                  <a:lnTo>
                    <a:pt x="17" y="45"/>
                  </a:lnTo>
                  <a:lnTo>
                    <a:pt x="23" y="49"/>
                  </a:lnTo>
                  <a:lnTo>
                    <a:pt x="28" y="52"/>
                  </a:lnTo>
                  <a:lnTo>
                    <a:pt x="31" y="53"/>
                  </a:lnTo>
                  <a:lnTo>
                    <a:pt x="36" y="54"/>
                  </a:lnTo>
                  <a:lnTo>
                    <a:pt x="36" y="5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2" name="Freeform 220"/>
            <p:cNvSpPr>
              <a:spLocks noEditPoints="1"/>
            </p:cNvSpPr>
            <p:nvPr/>
          </p:nvSpPr>
          <p:spPr bwMode="auto">
            <a:xfrm>
              <a:off x="6054726" y="1874838"/>
              <a:ext cx="74613" cy="57150"/>
            </a:xfrm>
            <a:custGeom>
              <a:avLst/>
              <a:gdLst/>
              <a:ahLst/>
              <a:cxnLst>
                <a:cxn ang="0">
                  <a:pos x="132" y="13"/>
                </a:cxn>
                <a:cxn ang="0">
                  <a:pos x="136" y="17"/>
                </a:cxn>
                <a:cxn ang="0">
                  <a:pos x="141" y="22"/>
                </a:cxn>
                <a:cxn ang="0">
                  <a:pos x="141" y="24"/>
                </a:cxn>
                <a:cxn ang="0">
                  <a:pos x="138" y="22"/>
                </a:cxn>
                <a:cxn ang="0">
                  <a:pos x="140" y="46"/>
                </a:cxn>
                <a:cxn ang="0">
                  <a:pos x="141" y="69"/>
                </a:cxn>
                <a:cxn ang="0">
                  <a:pos x="138" y="89"/>
                </a:cxn>
                <a:cxn ang="0">
                  <a:pos x="130" y="107"/>
                </a:cxn>
                <a:cxn ang="0">
                  <a:pos x="124" y="108"/>
                </a:cxn>
                <a:cxn ang="0">
                  <a:pos x="99" y="106"/>
                </a:cxn>
                <a:cxn ang="0">
                  <a:pos x="57" y="103"/>
                </a:cxn>
                <a:cxn ang="0">
                  <a:pos x="39" y="103"/>
                </a:cxn>
                <a:cxn ang="0">
                  <a:pos x="23" y="102"/>
                </a:cxn>
                <a:cxn ang="0">
                  <a:pos x="9" y="96"/>
                </a:cxn>
                <a:cxn ang="0">
                  <a:pos x="4" y="90"/>
                </a:cxn>
                <a:cxn ang="0">
                  <a:pos x="0" y="80"/>
                </a:cxn>
                <a:cxn ang="0">
                  <a:pos x="0" y="46"/>
                </a:cxn>
                <a:cxn ang="0">
                  <a:pos x="0" y="13"/>
                </a:cxn>
                <a:cxn ang="0">
                  <a:pos x="5" y="9"/>
                </a:cxn>
                <a:cxn ang="0">
                  <a:pos x="17" y="1"/>
                </a:cxn>
                <a:cxn ang="0">
                  <a:pos x="24" y="0"/>
                </a:cxn>
                <a:cxn ang="0">
                  <a:pos x="29" y="3"/>
                </a:cxn>
                <a:cxn ang="0">
                  <a:pos x="35" y="6"/>
                </a:cxn>
                <a:cxn ang="0">
                  <a:pos x="40" y="8"/>
                </a:cxn>
                <a:cxn ang="0">
                  <a:pos x="54" y="6"/>
                </a:cxn>
                <a:cxn ang="0">
                  <a:pos x="62" y="6"/>
                </a:cxn>
                <a:cxn ang="0">
                  <a:pos x="82" y="9"/>
                </a:cxn>
                <a:cxn ang="0">
                  <a:pos x="109" y="14"/>
                </a:cxn>
                <a:cxn ang="0">
                  <a:pos x="125" y="14"/>
                </a:cxn>
                <a:cxn ang="0">
                  <a:pos x="132" y="13"/>
                </a:cxn>
                <a:cxn ang="0">
                  <a:pos x="126" y="35"/>
                </a:cxn>
                <a:cxn ang="0">
                  <a:pos x="123" y="33"/>
                </a:cxn>
                <a:cxn ang="0">
                  <a:pos x="119" y="29"/>
                </a:cxn>
                <a:cxn ang="0">
                  <a:pos x="94" y="25"/>
                </a:cxn>
                <a:cxn ang="0">
                  <a:pos x="50" y="19"/>
                </a:cxn>
                <a:cxn ang="0">
                  <a:pos x="24" y="19"/>
                </a:cxn>
                <a:cxn ang="0">
                  <a:pos x="13" y="21"/>
                </a:cxn>
                <a:cxn ang="0">
                  <a:pos x="12" y="56"/>
                </a:cxn>
                <a:cxn ang="0">
                  <a:pos x="14" y="73"/>
                </a:cxn>
                <a:cxn ang="0">
                  <a:pos x="23" y="89"/>
                </a:cxn>
                <a:cxn ang="0">
                  <a:pos x="115" y="93"/>
                </a:cxn>
                <a:cxn ang="0">
                  <a:pos x="120" y="87"/>
                </a:cxn>
                <a:cxn ang="0">
                  <a:pos x="125" y="74"/>
                </a:cxn>
                <a:cxn ang="0">
                  <a:pos x="126" y="52"/>
                </a:cxn>
                <a:cxn ang="0">
                  <a:pos x="126" y="35"/>
                </a:cxn>
              </a:cxnLst>
              <a:rect l="0" t="0" r="r" b="b"/>
              <a:pathLst>
                <a:path w="141" h="108">
                  <a:moveTo>
                    <a:pt x="132" y="13"/>
                  </a:moveTo>
                  <a:lnTo>
                    <a:pt x="132" y="13"/>
                  </a:lnTo>
                  <a:lnTo>
                    <a:pt x="134" y="15"/>
                  </a:lnTo>
                  <a:lnTo>
                    <a:pt x="136" y="17"/>
                  </a:lnTo>
                  <a:lnTo>
                    <a:pt x="139" y="20"/>
                  </a:lnTo>
                  <a:lnTo>
                    <a:pt x="141" y="22"/>
                  </a:lnTo>
                  <a:lnTo>
                    <a:pt x="141" y="22"/>
                  </a:lnTo>
                  <a:lnTo>
                    <a:pt x="141" y="24"/>
                  </a:lnTo>
                  <a:lnTo>
                    <a:pt x="140" y="24"/>
                  </a:lnTo>
                  <a:lnTo>
                    <a:pt x="138" y="22"/>
                  </a:lnTo>
                  <a:lnTo>
                    <a:pt x="138" y="22"/>
                  </a:lnTo>
                  <a:lnTo>
                    <a:pt x="140" y="46"/>
                  </a:lnTo>
                  <a:lnTo>
                    <a:pt x="141" y="58"/>
                  </a:lnTo>
                  <a:lnTo>
                    <a:pt x="141" y="69"/>
                  </a:lnTo>
                  <a:lnTo>
                    <a:pt x="140" y="78"/>
                  </a:lnTo>
                  <a:lnTo>
                    <a:pt x="138" y="89"/>
                  </a:lnTo>
                  <a:lnTo>
                    <a:pt x="135" y="99"/>
                  </a:lnTo>
                  <a:lnTo>
                    <a:pt x="130" y="107"/>
                  </a:lnTo>
                  <a:lnTo>
                    <a:pt x="130" y="107"/>
                  </a:lnTo>
                  <a:lnTo>
                    <a:pt x="124" y="108"/>
                  </a:lnTo>
                  <a:lnTo>
                    <a:pt x="116" y="108"/>
                  </a:lnTo>
                  <a:lnTo>
                    <a:pt x="99" y="106"/>
                  </a:lnTo>
                  <a:lnTo>
                    <a:pt x="79" y="104"/>
                  </a:lnTo>
                  <a:lnTo>
                    <a:pt x="57" y="103"/>
                  </a:lnTo>
                  <a:lnTo>
                    <a:pt x="57" y="103"/>
                  </a:lnTo>
                  <a:lnTo>
                    <a:pt x="39" y="103"/>
                  </a:lnTo>
                  <a:lnTo>
                    <a:pt x="30" y="103"/>
                  </a:lnTo>
                  <a:lnTo>
                    <a:pt x="23" y="102"/>
                  </a:lnTo>
                  <a:lnTo>
                    <a:pt x="15" y="101"/>
                  </a:lnTo>
                  <a:lnTo>
                    <a:pt x="9" y="96"/>
                  </a:lnTo>
                  <a:lnTo>
                    <a:pt x="7" y="93"/>
                  </a:lnTo>
                  <a:lnTo>
                    <a:pt x="4" y="90"/>
                  </a:lnTo>
                  <a:lnTo>
                    <a:pt x="0" y="80"/>
                  </a:lnTo>
                  <a:lnTo>
                    <a:pt x="0" y="80"/>
                  </a:lnTo>
                  <a:lnTo>
                    <a:pt x="0" y="63"/>
                  </a:lnTo>
                  <a:lnTo>
                    <a:pt x="0" y="46"/>
                  </a:lnTo>
                  <a:lnTo>
                    <a:pt x="0" y="29"/>
                  </a:lnTo>
                  <a:lnTo>
                    <a:pt x="0" y="13"/>
                  </a:lnTo>
                  <a:lnTo>
                    <a:pt x="0" y="13"/>
                  </a:lnTo>
                  <a:lnTo>
                    <a:pt x="5" y="9"/>
                  </a:lnTo>
                  <a:lnTo>
                    <a:pt x="10" y="4"/>
                  </a:lnTo>
                  <a:lnTo>
                    <a:pt x="17" y="1"/>
                  </a:lnTo>
                  <a:lnTo>
                    <a:pt x="24" y="0"/>
                  </a:lnTo>
                  <a:lnTo>
                    <a:pt x="24" y="0"/>
                  </a:lnTo>
                  <a:lnTo>
                    <a:pt x="27" y="1"/>
                  </a:lnTo>
                  <a:lnTo>
                    <a:pt x="29" y="3"/>
                  </a:lnTo>
                  <a:lnTo>
                    <a:pt x="32" y="5"/>
                  </a:lnTo>
                  <a:lnTo>
                    <a:pt x="35" y="6"/>
                  </a:lnTo>
                  <a:lnTo>
                    <a:pt x="35" y="6"/>
                  </a:lnTo>
                  <a:lnTo>
                    <a:pt x="40" y="8"/>
                  </a:lnTo>
                  <a:lnTo>
                    <a:pt x="47" y="8"/>
                  </a:lnTo>
                  <a:lnTo>
                    <a:pt x="54" y="6"/>
                  </a:lnTo>
                  <a:lnTo>
                    <a:pt x="62" y="6"/>
                  </a:lnTo>
                  <a:lnTo>
                    <a:pt x="62" y="6"/>
                  </a:lnTo>
                  <a:lnTo>
                    <a:pt x="72" y="8"/>
                  </a:lnTo>
                  <a:lnTo>
                    <a:pt x="82" y="9"/>
                  </a:lnTo>
                  <a:lnTo>
                    <a:pt x="100" y="13"/>
                  </a:lnTo>
                  <a:lnTo>
                    <a:pt x="109" y="14"/>
                  </a:lnTo>
                  <a:lnTo>
                    <a:pt x="117" y="15"/>
                  </a:lnTo>
                  <a:lnTo>
                    <a:pt x="125" y="14"/>
                  </a:lnTo>
                  <a:lnTo>
                    <a:pt x="132" y="13"/>
                  </a:lnTo>
                  <a:lnTo>
                    <a:pt x="132" y="13"/>
                  </a:lnTo>
                  <a:close/>
                  <a:moveTo>
                    <a:pt x="126" y="35"/>
                  </a:moveTo>
                  <a:lnTo>
                    <a:pt x="126" y="35"/>
                  </a:lnTo>
                  <a:lnTo>
                    <a:pt x="124" y="33"/>
                  </a:lnTo>
                  <a:lnTo>
                    <a:pt x="123" y="33"/>
                  </a:lnTo>
                  <a:lnTo>
                    <a:pt x="120" y="31"/>
                  </a:lnTo>
                  <a:lnTo>
                    <a:pt x="119" y="29"/>
                  </a:lnTo>
                  <a:lnTo>
                    <a:pt x="119" y="29"/>
                  </a:lnTo>
                  <a:lnTo>
                    <a:pt x="94" y="25"/>
                  </a:lnTo>
                  <a:lnTo>
                    <a:pt x="65" y="21"/>
                  </a:lnTo>
                  <a:lnTo>
                    <a:pt x="50" y="19"/>
                  </a:lnTo>
                  <a:lnTo>
                    <a:pt x="37" y="19"/>
                  </a:lnTo>
                  <a:lnTo>
                    <a:pt x="24" y="19"/>
                  </a:lnTo>
                  <a:lnTo>
                    <a:pt x="13" y="21"/>
                  </a:lnTo>
                  <a:lnTo>
                    <a:pt x="13" y="21"/>
                  </a:lnTo>
                  <a:lnTo>
                    <a:pt x="12" y="37"/>
                  </a:lnTo>
                  <a:lnTo>
                    <a:pt x="12" y="56"/>
                  </a:lnTo>
                  <a:lnTo>
                    <a:pt x="13" y="64"/>
                  </a:lnTo>
                  <a:lnTo>
                    <a:pt x="14" y="73"/>
                  </a:lnTo>
                  <a:lnTo>
                    <a:pt x="18" y="81"/>
                  </a:lnTo>
                  <a:lnTo>
                    <a:pt x="23" y="89"/>
                  </a:lnTo>
                  <a:lnTo>
                    <a:pt x="23" y="89"/>
                  </a:lnTo>
                  <a:lnTo>
                    <a:pt x="115" y="93"/>
                  </a:lnTo>
                  <a:lnTo>
                    <a:pt x="115" y="93"/>
                  </a:lnTo>
                  <a:lnTo>
                    <a:pt x="120" y="87"/>
                  </a:lnTo>
                  <a:lnTo>
                    <a:pt x="124" y="80"/>
                  </a:lnTo>
                  <a:lnTo>
                    <a:pt x="125" y="74"/>
                  </a:lnTo>
                  <a:lnTo>
                    <a:pt x="126" y="67"/>
                  </a:lnTo>
                  <a:lnTo>
                    <a:pt x="126" y="52"/>
                  </a:lnTo>
                  <a:lnTo>
                    <a:pt x="126" y="35"/>
                  </a:lnTo>
                  <a:lnTo>
                    <a:pt x="126" y="3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3" name="Freeform 222"/>
            <p:cNvSpPr>
              <a:spLocks noEditPoints="1"/>
            </p:cNvSpPr>
            <p:nvPr/>
          </p:nvSpPr>
          <p:spPr bwMode="auto">
            <a:xfrm>
              <a:off x="5919788" y="1587500"/>
              <a:ext cx="69850" cy="47625"/>
            </a:xfrm>
            <a:custGeom>
              <a:avLst/>
              <a:gdLst/>
              <a:ahLst/>
              <a:cxnLst>
                <a:cxn ang="0">
                  <a:pos x="130" y="48"/>
                </a:cxn>
                <a:cxn ang="0">
                  <a:pos x="125" y="87"/>
                </a:cxn>
                <a:cxn ang="0">
                  <a:pos x="96" y="90"/>
                </a:cxn>
                <a:cxn ang="0">
                  <a:pos x="41" y="81"/>
                </a:cxn>
                <a:cxn ang="0">
                  <a:pos x="11" y="79"/>
                </a:cxn>
                <a:cxn ang="0">
                  <a:pos x="3" y="70"/>
                </a:cxn>
                <a:cxn ang="0">
                  <a:pos x="0" y="46"/>
                </a:cxn>
                <a:cxn ang="0">
                  <a:pos x="4" y="5"/>
                </a:cxn>
                <a:cxn ang="0">
                  <a:pos x="31" y="0"/>
                </a:cxn>
                <a:cxn ang="0">
                  <a:pos x="83" y="6"/>
                </a:cxn>
                <a:cxn ang="0">
                  <a:pos x="109" y="5"/>
                </a:cxn>
                <a:cxn ang="0">
                  <a:pos x="132" y="11"/>
                </a:cxn>
                <a:cxn ang="0">
                  <a:pos x="107" y="64"/>
                </a:cxn>
                <a:cxn ang="0">
                  <a:pos x="94" y="76"/>
                </a:cxn>
                <a:cxn ang="0">
                  <a:pos x="113" y="75"/>
                </a:cxn>
                <a:cxn ang="0">
                  <a:pos x="119" y="52"/>
                </a:cxn>
                <a:cxn ang="0">
                  <a:pos x="121" y="24"/>
                </a:cxn>
                <a:cxn ang="0">
                  <a:pos x="71" y="17"/>
                </a:cxn>
                <a:cxn ang="0">
                  <a:pos x="23" y="12"/>
                </a:cxn>
                <a:cxn ang="0">
                  <a:pos x="16" y="25"/>
                </a:cxn>
                <a:cxn ang="0">
                  <a:pos x="10" y="52"/>
                </a:cxn>
                <a:cxn ang="0">
                  <a:pos x="14" y="60"/>
                </a:cxn>
                <a:cxn ang="0">
                  <a:pos x="24" y="63"/>
                </a:cxn>
                <a:cxn ang="0">
                  <a:pos x="22" y="57"/>
                </a:cxn>
                <a:cxn ang="0">
                  <a:pos x="30" y="38"/>
                </a:cxn>
                <a:cxn ang="0">
                  <a:pos x="31" y="25"/>
                </a:cxn>
                <a:cxn ang="0">
                  <a:pos x="36" y="17"/>
                </a:cxn>
                <a:cxn ang="0">
                  <a:pos x="42" y="18"/>
                </a:cxn>
                <a:cxn ang="0">
                  <a:pos x="50" y="32"/>
                </a:cxn>
                <a:cxn ang="0">
                  <a:pos x="55" y="33"/>
                </a:cxn>
                <a:cxn ang="0">
                  <a:pos x="63" y="22"/>
                </a:cxn>
                <a:cxn ang="0">
                  <a:pos x="68" y="25"/>
                </a:cxn>
                <a:cxn ang="0">
                  <a:pos x="72" y="42"/>
                </a:cxn>
                <a:cxn ang="0">
                  <a:pos x="71" y="64"/>
                </a:cxn>
                <a:cxn ang="0">
                  <a:pos x="64" y="61"/>
                </a:cxn>
                <a:cxn ang="0">
                  <a:pos x="61" y="48"/>
                </a:cxn>
                <a:cxn ang="0">
                  <a:pos x="56" y="54"/>
                </a:cxn>
                <a:cxn ang="0">
                  <a:pos x="50" y="56"/>
                </a:cxn>
                <a:cxn ang="0">
                  <a:pos x="45" y="49"/>
                </a:cxn>
                <a:cxn ang="0">
                  <a:pos x="39" y="42"/>
                </a:cxn>
                <a:cxn ang="0">
                  <a:pos x="36" y="44"/>
                </a:cxn>
                <a:cxn ang="0">
                  <a:pos x="35" y="60"/>
                </a:cxn>
                <a:cxn ang="0">
                  <a:pos x="29" y="63"/>
                </a:cxn>
                <a:cxn ang="0">
                  <a:pos x="34" y="66"/>
                </a:cxn>
                <a:cxn ang="0">
                  <a:pos x="68" y="74"/>
                </a:cxn>
                <a:cxn ang="0">
                  <a:pos x="83" y="76"/>
                </a:cxn>
                <a:cxn ang="0">
                  <a:pos x="81" y="71"/>
                </a:cxn>
                <a:cxn ang="0">
                  <a:pos x="85" y="67"/>
                </a:cxn>
                <a:cxn ang="0">
                  <a:pos x="94" y="59"/>
                </a:cxn>
                <a:cxn ang="0">
                  <a:pos x="91" y="53"/>
                </a:cxn>
                <a:cxn ang="0">
                  <a:pos x="82" y="43"/>
                </a:cxn>
                <a:cxn ang="0">
                  <a:pos x="80" y="37"/>
                </a:cxn>
                <a:cxn ang="0">
                  <a:pos x="98" y="26"/>
                </a:cxn>
                <a:cxn ang="0">
                  <a:pos x="110" y="28"/>
                </a:cxn>
                <a:cxn ang="0">
                  <a:pos x="110" y="38"/>
                </a:cxn>
                <a:cxn ang="0">
                  <a:pos x="102" y="42"/>
                </a:cxn>
                <a:cxn ang="0">
                  <a:pos x="104" y="45"/>
                </a:cxn>
                <a:cxn ang="0">
                  <a:pos x="107" y="64"/>
                </a:cxn>
              </a:cxnLst>
              <a:rect l="0" t="0" r="r" b="b"/>
              <a:pathLst>
                <a:path w="132" h="90">
                  <a:moveTo>
                    <a:pt x="132" y="11"/>
                  </a:moveTo>
                  <a:lnTo>
                    <a:pt x="132" y="11"/>
                  </a:lnTo>
                  <a:lnTo>
                    <a:pt x="130" y="48"/>
                  </a:lnTo>
                  <a:lnTo>
                    <a:pt x="129" y="68"/>
                  </a:lnTo>
                  <a:lnTo>
                    <a:pt x="125" y="87"/>
                  </a:lnTo>
                  <a:lnTo>
                    <a:pt x="125" y="87"/>
                  </a:lnTo>
                  <a:lnTo>
                    <a:pt x="117" y="89"/>
                  </a:lnTo>
                  <a:lnTo>
                    <a:pt x="110" y="90"/>
                  </a:lnTo>
                  <a:lnTo>
                    <a:pt x="96" y="90"/>
                  </a:lnTo>
                  <a:lnTo>
                    <a:pt x="82" y="89"/>
                  </a:lnTo>
                  <a:lnTo>
                    <a:pt x="69" y="87"/>
                  </a:lnTo>
                  <a:lnTo>
                    <a:pt x="41" y="81"/>
                  </a:lnTo>
                  <a:lnTo>
                    <a:pt x="28" y="79"/>
                  </a:lnTo>
                  <a:lnTo>
                    <a:pt x="11" y="79"/>
                  </a:lnTo>
                  <a:lnTo>
                    <a:pt x="11" y="79"/>
                  </a:lnTo>
                  <a:lnTo>
                    <a:pt x="8" y="77"/>
                  </a:lnTo>
                  <a:lnTo>
                    <a:pt x="5" y="74"/>
                  </a:lnTo>
                  <a:lnTo>
                    <a:pt x="3" y="70"/>
                  </a:lnTo>
                  <a:lnTo>
                    <a:pt x="2" y="66"/>
                  </a:lnTo>
                  <a:lnTo>
                    <a:pt x="0" y="57"/>
                  </a:lnTo>
                  <a:lnTo>
                    <a:pt x="0" y="46"/>
                  </a:lnTo>
                  <a:lnTo>
                    <a:pt x="0" y="36"/>
                  </a:lnTo>
                  <a:lnTo>
                    <a:pt x="2" y="25"/>
                  </a:lnTo>
                  <a:lnTo>
                    <a:pt x="4" y="5"/>
                  </a:lnTo>
                  <a:lnTo>
                    <a:pt x="4" y="5"/>
                  </a:lnTo>
                  <a:lnTo>
                    <a:pt x="18" y="1"/>
                  </a:lnTo>
                  <a:lnTo>
                    <a:pt x="31" y="0"/>
                  </a:lnTo>
                  <a:lnTo>
                    <a:pt x="45" y="1"/>
                  </a:lnTo>
                  <a:lnTo>
                    <a:pt x="57" y="2"/>
                  </a:lnTo>
                  <a:lnTo>
                    <a:pt x="83" y="6"/>
                  </a:lnTo>
                  <a:lnTo>
                    <a:pt x="96" y="6"/>
                  </a:lnTo>
                  <a:lnTo>
                    <a:pt x="109" y="5"/>
                  </a:lnTo>
                  <a:lnTo>
                    <a:pt x="109" y="5"/>
                  </a:lnTo>
                  <a:lnTo>
                    <a:pt x="121" y="10"/>
                  </a:lnTo>
                  <a:lnTo>
                    <a:pt x="126" y="11"/>
                  </a:lnTo>
                  <a:lnTo>
                    <a:pt x="132" y="11"/>
                  </a:lnTo>
                  <a:lnTo>
                    <a:pt x="132" y="11"/>
                  </a:lnTo>
                  <a:close/>
                  <a:moveTo>
                    <a:pt x="107" y="64"/>
                  </a:moveTo>
                  <a:lnTo>
                    <a:pt x="107" y="64"/>
                  </a:lnTo>
                  <a:lnTo>
                    <a:pt x="100" y="71"/>
                  </a:lnTo>
                  <a:lnTo>
                    <a:pt x="94" y="76"/>
                  </a:lnTo>
                  <a:lnTo>
                    <a:pt x="94" y="76"/>
                  </a:lnTo>
                  <a:lnTo>
                    <a:pt x="105" y="76"/>
                  </a:lnTo>
                  <a:lnTo>
                    <a:pt x="109" y="76"/>
                  </a:lnTo>
                  <a:lnTo>
                    <a:pt x="113" y="75"/>
                  </a:lnTo>
                  <a:lnTo>
                    <a:pt x="113" y="75"/>
                  </a:lnTo>
                  <a:lnTo>
                    <a:pt x="116" y="63"/>
                  </a:lnTo>
                  <a:lnTo>
                    <a:pt x="119" y="52"/>
                  </a:lnTo>
                  <a:lnTo>
                    <a:pt x="121" y="39"/>
                  </a:lnTo>
                  <a:lnTo>
                    <a:pt x="121" y="24"/>
                  </a:lnTo>
                  <a:lnTo>
                    <a:pt x="121" y="24"/>
                  </a:lnTo>
                  <a:lnTo>
                    <a:pt x="109" y="22"/>
                  </a:lnTo>
                  <a:lnTo>
                    <a:pt x="97" y="20"/>
                  </a:lnTo>
                  <a:lnTo>
                    <a:pt x="71" y="17"/>
                  </a:lnTo>
                  <a:lnTo>
                    <a:pt x="47" y="15"/>
                  </a:lnTo>
                  <a:lnTo>
                    <a:pt x="35" y="14"/>
                  </a:lnTo>
                  <a:lnTo>
                    <a:pt x="23" y="12"/>
                  </a:lnTo>
                  <a:lnTo>
                    <a:pt x="23" y="12"/>
                  </a:lnTo>
                  <a:lnTo>
                    <a:pt x="19" y="17"/>
                  </a:lnTo>
                  <a:lnTo>
                    <a:pt x="16" y="25"/>
                  </a:lnTo>
                  <a:lnTo>
                    <a:pt x="13" y="34"/>
                  </a:lnTo>
                  <a:lnTo>
                    <a:pt x="10" y="43"/>
                  </a:lnTo>
                  <a:lnTo>
                    <a:pt x="10" y="52"/>
                  </a:lnTo>
                  <a:lnTo>
                    <a:pt x="10" y="55"/>
                  </a:lnTo>
                  <a:lnTo>
                    <a:pt x="13" y="58"/>
                  </a:lnTo>
                  <a:lnTo>
                    <a:pt x="14" y="60"/>
                  </a:lnTo>
                  <a:lnTo>
                    <a:pt x="17" y="62"/>
                  </a:lnTo>
                  <a:lnTo>
                    <a:pt x="20" y="63"/>
                  </a:lnTo>
                  <a:lnTo>
                    <a:pt x="24" y="63"/>
                  </a:lnTo>
                  <a:lnTo>
                    <a:pt x="24" y="63"/>
                  </a:lnTo>
                  <a:lnTo>
                    <a:pt x="23" y="60"/>
                  </a:lnTo>
                  <a:lnTo>
                    <a:pt x="22" y="57"/>
                  </a:lnTo>
                  <a:lnTo>
                    <a:pt x="23" y="54"/>
                  </a:lnTo>
                  <a:lnTo>
                    <a:pt x="23" y="51"/>
                  </a:lnTo>
                  <a:lnTo>
                    <a:pt x="30" y="38"/>
                  </a:lnTo>
                  <a:lnTo>
                    <a:pt x="30" y="38"/>
                  </a:lnTo>
                  <a:lnTo>
                    <a:pt x="30" y="31"/>
                  </a:lnTo>
                  <a:lnTo>
                    <a:pt x="31" y="25"/>
                  </a:lnTo>
                  <a:lnTo>
                    <a:pt x="32" y="22"/>
                  </a:lnTo>
                  <a:lnTo>
                    <a:pt x="34" y="20"/>
                  </a:lnTo>
                  <a:lnTo>
                    <a:pt x="36" y="17"/>
                  </a:lnTo>
                  <a:lnTo>
                    <a:pt x="39" y="16"/>
                  </a:lnTo>
                  <a:lnTo>
                    <a:pt x="39" y="16"/>
                  </a:lnTo>
                  <a:lnTo>
                    <a:pt x="42" y="18"/>
                  </a:lnTo>
                  <a:lnTo>
                    <a:pt x="44" y="21"/>
                  </a:lnTo>
                  <a:lnTo>
                    <a:pt x="47" y="27"/>
                  </a:lnTo>
                  <a:lnTo>
                    <a:pt x="50" y="32"/>
                  </a:lnTo>
                  <a:lnTo>
                    <a:pt x="53" y="38"/>
                  </a:lnTo>
                  <a:lnTo>
                    <a:pt x="53" y="38"/>
                  </a:lnTo>
                  <a:lnTo>
                    <a:pt x="55" y="33"/>
                  </a:lnTo>
                  <a:lnTo>
                    <a:pt x="57" y="28"/>
                  </a:lnTo>
                  <a:lnTo>
                    <a:pt x="61" y="24"/>
                  </a:lnTo>
                  <a:lnTo>
                    <a:pt x="63" y="22"/>
                  </a:lnTo>
                  <a:lnTo>
                    <a:pt x="65" y="22"/>
                  </a:lnTo>
                  <a:lnTo>
                    <a:pt x="65" y="22"/>
                  </a:lnTo>
                  <a:lnTo>
                    <a:pt x="68" y="25"/>
                  </a:lnTo>
                  <a:lnTo>
                    <a:pt x="70" y="29"/>
                  </a:lnTo>
                  <a:lnTo>
                    <a:pt x="71" y="36"/>
                  </a:lnTo>
                  <a:lnTo>
                    <a:pt x="72" y="42"/>
                  </a:lnTo>
                  <a:lnTo>
                    <a:pt x="72" y="56"/>
                  </a:lnTo>
                  <a:lnTo>
                    <a:pt x="71" y="64"/>
                  </a:lnTo>
                  <a:lnTo>
                    <a:pt x="71" y="64"/>
                  </a:lnTo>
                  <a:lnTo>
                    <a:pt x="68" y="64"/>
                  </a:lnTo>
                  <a:lnTo>
                    <a:pt x="66" y="63"/>
                  </a:lnTo>
                  <a:lnTo>
                    <a:pt x="64" y="61"/>
                  </a:lnTo>
                  <a:lnTo>
                    <a:pt x="63" y="59"/>
                  </a:lnTo>
                  <a:lnTo>
                    <a:pt x="62" y="54"/>
                  </a:lnTo>
                  <a:lnTo>
                    <a:pt x="61" y="48"/>
                  </a:lnTo>
                  <a:lnTo>
                    <a:pt x="61" y="48"/>
                  </a:lnTo>
                  <a:lnTo>
                    <a:pt x="59" y="52"/>
                  </a:lnTo>
                  <a:lnTo>
                    <a:pt x="56" y="54"/>
                  </a:lnTo>
                  <a:lnTo>
                    <a:pt x="54" y="55"/>
                  </a:lnTo>
                  <a:lnTo>
                    <a:pt x="50" y="56"/>
                  </a:lnTo>
                  <a:lnTo>
                    <a:pt x="50" y="56"/>
                  </a:lnTo>
                  <a:lnTo>
                    <a:pt x="48" y="55"/>
                  </a:lnTo>
                  <a:lnTo>
                    <a:pt x="47" y="54"/>
                  </a:lnTo>
                  <a:lnTo>
                    <a:pt x="45" y="49"/>
                  </a:lnTo>
                  <a:lnTo>
                    <a:pt x="42" y="45"/>
                  </a:lnTo>
                  <a:lnTo>
                    <a:pt x="41" y="43"/>
                  </a:lnTo>
                  <a:lnTo>
                    <a:pt x="39" y="42"/>
                  </a:lnTo>
                  <a:lnTo>
                    <a:pt x="39" y="42"/>
                  </a:lnTo>
                  <a:lnTo>
                    <a:pt x="38" y="43"/>
                  </a:lnTo>
                  <a:lnTo>
                    <a:pt x="36" y="44"/>
                  </a:lnTo>
                  <a:lnTo>
                    <a:pt x="35" y="48"/>
                  </a:lnTo>
                  <a:lnTo>
                    <a:pt x="35" y="60"/>
                  </a:lnTo>
                  <a:lnTo>
                    <a:pt x="35" y="60"/>
                  </a:lnTo>
                  <a:lnTo>
                    <a:pt x="33" y="61"/>
                  </a:lnTo>
                  <a:lnTo>
                    <a:pt x="31" y="62"/>
                  </a:lnTo>
                  <a:lnTo>
                    <a:pt x="29" y="63"/>
                  </a:lnTo>
                  <a:lnTo>
                    <a:pt x="26" y="64"/>
                  </a:lnTo>
                  <a:lnTo>
                    <a:pt x="26" y="64"/>
                  </a:lnTo>
                  <a:lnTo>
                    <a:pt x="34" y="66"/>
                  </a:lnTo>
                  <a:lnTo>
                    <a:pt x="41" y="67"/>
                  </a:lnTo>
                  <a:lnTo>
                    <a:pt x="55" y="70"/>
                  </a:lnTo>
                  <a:lnTo>
                    <a:pt x="68" y="74"/>
                  </a:lnTo>
                  <a:lnTo>
                    <a:pt x="76" y="75"/>
                  </a:lnTo>
                  <a:lnTo>
                    <a:pt x="83" y="76"/>
                  </a:lnTo>
                  <a:lnTo>
                    <a:pt x="83" y="76"/>
                  </a:lnTo>
                  <a:lnTo>
                    <a:pt x="83" y="74"/>
                  </a:lnTo>
                  <a:lnTo>
                    <a:pt x="82" y="72"/>
                  </a:lnTo>
                  <a:lnTo>
                    <a:pt x="81" y="71"/>
                  </a:lnTo>
                  <a:lnTo>
                    <a:pt x="82" y="68"/>
                  </a:lnTo>
                  <a:lnTo>
                    <a:pt x="82" y="68"/>
                  </a:lnTo>
                  <a:lnTo>
                    <a:pt x="85" y="67"/>
                  </a:lnTo>
                  <a:lnTo>
                    <a:pt x="90" y="64"/>
                  </a:lnTo>
                  <a:lnTo>
                    <a:pt x="92" y="62"/>
                  </a:lnTo>
                  <a:lnTo>
                    <a:pt x="94" y="59"/>
                  </a:lnTo>
                  <a:lnTo>
                    <a:pt x="94" y="59"/>
                  </a:lnTo>
                  <a:lnTo>
                    <a:pt x="93" y="55"/>
                  </a:lnTo>
                  <a:lnTo>
                    <a:pt x="91" y="53"/>
                  </a:lnTo>
                  <a:lnTo>
                    <a:pt x="86" y="48"/>
                  </a:lnTo>
                  <a:lnTo>
                    <a:pt x="84" y="46"/>
                  </a:lnTo>
                  <a:lnTo>
                    <a:pt x="82" y="43"/>
                  </a:lnTo>
                  <a:lnTo>
                    <a:pt x="80" y="40"/>
                  </a:lnTo>
                  <a:lnTo>
                    <a:pt x="80" y="37"/>
                  </a:lnTo>
                  <a:lnTo>
                    <a:pt x="80" y="37"/>
                  </a:lnTo>
                  <a:lnTo>
                    <a:pt x="85" y="31"/>
                  </a:lnTo>
                  <a:lnTo>
                    <a:pt x="91" y="28"/>
                  </a:lnTo>
                  <a:lnTo>
                    <a:pt x="98" y="26"/>
                  </a:lnTo>
                  <a:lnTo>
                    <a:pt x="107" y="26"/>
                  </a:lnTo>
                  <a:lnTo>
                    <a:pt x="107" y="26"/>
                  </a:lnTo>
                  <a:lnTo>
                    <a:pt x="110" y="28"/>
                  </a:lnTo>
                  <a:lnTo>
                    <a:pt x="111" y="31"/>
                  </a:lnTo>
                  <a:lnTo>
                    <a:pt x="111" y="34"/>
                  </a:lnTo>
                  <a:lnTo>
                    <a:pt x="110" y="38"/>
                  </a:lnTo>
                  <a:lnTo>
                    <a:pt x="108" y="40"/>
                  </a:lnTo>
                  <a:lnTo>
                    <a:pt x="106" y="42"/>
                  </a:lnTo>
                  <a:lnTo>
                    <a:pt x="102" y="42"/>
                  </a:lnTo>
                  <a:lnTo>
                    <a:pt x="99" y="42"/>
                  </a:lnTo>
                  <a:lnTo>
                    <a:pt x="99" y="42"/>
                  </a:lnTo>
                  <a:lnTo>
                    <a:pt x="104" y="45"/>
                  </a:lnTo>
                  <a:lnTo>
                    <a:pt x="106" y="51"/>
                  </a:lnTo>
                  <a:lnTo>
                    <a:pt x="108" y="57"/>
                  </a:lnTo>
                  <a:lnTo>
                    <a:pt x="107" y="64"/>
                  </a:lnTo>
                  <a:lnTo>
                    <a:pt x="107" y="6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4" name="Freeform 223"/>
            <p:cNvSpPr>
              <a:spLocks noEditPoints="1"/>
            </p:cNvSpPr>
            <p:nvPr/>
          </p:nvSpPr>
          <p:spPr bwMode="auto">
            <a:xfrm>
              <a:off x="5989638" y="1654175"/>
              <a:ext cx="80963" cy="61913"/>
            </a:xfrm>
            <a:custGeom>
              <a:avLst/>
              <a:gdLst/>
              <a:ahLst/>
              <a:cxnLst>
                <a:cxn ang="0">
                  <a:pos x="118" y="115"/>
                </a:cxn>
                <a:cxn ang="0">
                  <a:pos x="35" y="108"/>
                </a:cxn>
                <a:cxn ang="0">
                  <a:pos x="12" y="95"/>
                </a:cxn>
                <a:cxn ang="0">
                  <a:pos x="2" y="69"/>
                </a:cxn>
                <a:cxn ang="0">
                  <a:pos x="0" y="48"/>
                </a:cxn>
                <a:cxn ang="0">
                  <a:pos x="8" y="12"/>
                </a:cxn>
                <a:cxn ang="0">
                  <a:pos x="15" y="2"/>
                </a:cxn>
                <a:cxn ang="0">
                  <a:pos x="20" y="2"/>
                </a:cxn>
                <a:cxn ang="0">
                  <a:pos x="26" y="4"/>
                </a:cxn>
                <a:cxn ang="0">
                  <a:pos x="45" y="6"/>
                </a:cxn>
                <a:cxn ang="0">
                  <a:pos x="87" y="9"/>
                </a:cxn>
                <a:cxn ang="0">
                  <a:pos x="129" y="11"/>
                </a:cxn>
                <a:cxn ang="0">
                  <a:pos x="146" y="13"/>
                </a:cxn>
                <a:cxn ang="0">
                  <a:pos x="154" y="33"/>
                </a:cxn>
                <a:cxn ang="0">
                  <a:pos x="154" y="54"/>
                </a:cxn>
                <a:cxn ang="0">
                  <a:pos x="142" y="115"/>
                </a:cxn>
                <a:cxn ang="0">
                  <a:pos x="140" y="40"/>
                </a:cxn>
                <a:cxn ang="0">
                  <a:pos x="127" y="25"/>
                </a:cxn>
                <a:cxn ang="0">
                  <a:pos x="79" y="20"/>
                </a:cxn>
                <a:cxn ang="0">
                  <a:pos x="29" y="18"/>
                </a:cxn>
                <a:cxn ang="0">
                  <a:pos x="18" y="28"/>
                </a:cxn>
                <a:cxn ang="0">
                  <a:pos x="14" y="43"/>
                </a:cxn>
                <a:cxn ang="0">
                  <a:pos x="15" y="71"/>
                </a:cxn>
                <a:cxn ang="0">
                  <a:pos x="25" y="93"/>
                </a:cxn>
                <a:cxn ang="0">
                  <a:pos x="95" y="102"/>
                </a:cxn>
                <a:cxn ang="0">
                  <a:pos x="90" y="88"/>
                </a:cxn>
                <a:cxn ang="0">
                  <a:pos x="94" y="65"/>
                </a:cxn>
                <a:cxn ang="0">
                  <a:pos x="102" y="57"/>
                </a:cxn>
                <a:cxn ang="0">
                  <a:pos x="115" y="55"/>
                </a:cxn>
                <a:cxn ang="0">
                  <a:pos x="125" y="63"/>
                </a:cxn>
                <a:cxn ang="0">
                  <a:pos x="132" y="79"/>
                </a:cxn>
                <a:cxn ang="0">
                  <a:pos x="124" y="96"/>
                </a:cxn>
                <a:cxn ang="0">
                  <a:pos x="112" y="98"/>
                </a:cxn>
                <a:cxn ang="0">
                  <a:pos x="102" y="103"/>
                </a:cxn>
                <a:cxn ang="0">
                  <a:pos x="125" y="103"/>
                </a:cxn>
                <a:cxn ang="0">
                  <a:pos x="135" y="84"/>
                </a:cxn>
                <a:cxn ang="0">
                  <a:pos x="140" y="40"/>
                </a:cxn>
                <a:cxn ang="0">
                  <a:pos x="102" y="73"/>
                </a:cxn>
                <a:cxn ang="0">
                  <a:pos x="102" y="85"/>
                </a:cxn>
                <a:cxn ang="0">
                  <a:pos x="116" y="83"/>
                </a:cxn>
                <a:cxn ang="0">
                  <a:pos x="117" y="77"/>
                </a:cxn>
                <a:cxn ang="0">
                  <a:pos x="116" y="77"/>
                </a:cxn>
                <a:cxn ang="0">
                  <a:pos x="112" y="70"/>
                </a:cxn>
                <a:cxn ang="0">
                  <a:pos x="106" y="72"/>
                </a:cxn>
                <a:cxn ang="0">
                  <a:pos x="102" y="73"/>
                </a:cxn>
              </a:cxnLst>
              <a:rect l="0" t="0" r="r" b="b"/>
              <a:pathLst>
                <a:path w="154" h="115">
                  <a:moveTo>
                    <a:pt x="142" y="115"/>
                  </a:moveTo>
                  <a:lnTo>
                    <a:pt x="142" y="115"/>
                  </a:lnTo>
                  <a:lnTo>
                    <a:pt x="118" y="115"/>
                  </a:lnTo>
                  <a:lnTo>
                    <a:pt x="91" y="113"/>
                  </a:lnTo>
                  <a:lnTo>
                    <a:pt x="35" y="108"/>
                  </a:lnTo>
                  <a:lnTo>
                    <a:pt x="35" y="108"/>
                  </a:lnTo>
                  <a:lnTo>
                    <a:pt x="25" y="106"/>
                  </a:lnTo>
                  <a:lnTo>
                    <a:pt x="18" y="101"/>
                  </a:lnTo>
                  <a:lnTo>
                    <a:pt x="12" y="95"/>
                  </a:lnTo>
                  <a:lnTo>
                    <a:pt x="7" y="87"/>
                  </a:lnTo>
                  <a:lnTo>
                    <a:pt x="4" y="79"/>
                  </a:lnTo>
                  <a:lnTo>
                    <a:pt x="2" y="69"/>
                  </a:lnTo>
                  <a:lnTo>
                    <a:pt x="0" y="58"/>
                  </a:lnTo>
                  <a:lnTo>
                    <a:pt x="0" y="48"/>
                  </a:lnTo>
                  <a:lnTo>
                    <a:pt x="0" y="48"/>
                  </a:lnTo>
                  <a:lnTo>
                    <a:pt x="2" y="35"/>
                  </a:lnTo>
                  <a:lnTo>
                    <a:pt x="5" y="23"/>
                  </a:lnTo>
                  <a:lnTo>
                    <a:pt x="8" y="12"/>
                  </a:lnTo>
                  <a:lnTo>
                    <a:pt x="12" y="2"/>
                  </a:lnTo>
                  <a:lnTo>
                    <a:pt x="12" y="2"/>
                  </a:lnTo>
                  <a:lnTo>
                    <a:pt x="15" y="2"/>
                  </a:lnTo>
                  <a:lnTo>
                    <a:pt x="18" y="3"/>
                  </a:lnTo>
                  <a:lnTo>
                    <a:pt x="20" y="3"/>
                  </a:lnTo>
                  <a:lnTo>
                    <a:pt x="20" y="2"/>
                  </a:lnTo>
                  <a:lnTo>
                    <a:pt x="20" y="0"/>
                  </a:lnTo>
                  <a:lnTo>
                    <a:pt x="20" y="0"/>
                  </a:lnTo>
                  <a:lnTo>
                    <a:pt x="26" y="4"/>
                  </a:lnTo>
                  <a:lnTo>
                    <a:pt x="33" y="7"/>
                  </a:lnTo>
                  <a:lnTo>
                    <a:pt x="33" y="7"/>
                  </a:lnTo>
                  <a:lnTo>
                    <a:pt x="45" y="6"/>
                  </a:lnTo>
                  <a:lnTo>
                    <a:pt x="59" y="6"/>
                  </a:lnTo>
                  <a:lnTo>
                    <a:pt x="73" y="7"/>
                  </a:lnTo>
                  <a:lnTo>
                    <a:pt x="87" y="9"/>
                  </a:lnTo>
                  <a:lnTo>
                    <a:pt x="101" y="11"/>
                  </a:lnTo>
                  <a:lnTo>
                    <a:pt x="115" y="11"/>
                  </a:lnTo>
                  <a:lnTo>
                    <a:pt x="129" y="11"/>
                  </a:lnTo>
                  <a:lnTo>
                    <a:pt x="142" y="9"/>
                  </a:lnTo>
                  <a:lnTo>
                    <a:pt x="142" y="9"/>
                  </a:lnTo>
                  <a:lnTo>
                    <a:pt x="146" y="13"/>
                  </a:lnTo>
                  <a:lnTo>
                    <a:pt x="150" y="19"/>
                  </a:lnTo>
                  <a:lnTo>
                    <a:pt x="152" y="25"/>
                  </a:lnTo>
                  <a:lnTo>
                    <a:pt x="154" y="33"/>
                  </a:lnTo>
                  <a:lnTo>
                    <a:pt x="154" y="33"/>
                  </a:lnTo>
                  <a:lnTo>
                    <a:pt x="154" y="43"/>
                  </a:lnTo>
                  <a:lnTo>
                    <a:pt x="154" y="54"/>
                  </a:lnTo>
                  <a:lnTo>
                    <a:pt x="150" y="77"/>
                  </a:lnTo>
                  <a:lnTo>
                    <a:pt x="146" y="98"/>
                  </a:lnTo>
                  <a:lnTo>
                    <a:pt x="142" y="115"/>
                  </a:lnTo>
                  <a:lnTo>
                    <a:pt x="142" y="115"/>
                  </a:lnTo>
                  <a:close/>
                  <a:moveTo>
                    <a:pt x="140" y="40"/>
                  </a:moveTo>
                  <a:lnTo>
                    <a:pt x="140" y="40"/>
                  </a:lnTo>
                  <a:lnTo>
                    <a:pt x="137" y="36"/>
                  </a:lnTo>
                  <a:lnTo>
                    <a:pt x="134" y="32"/>
                  </a:lnTo>
                  <a:lnTo>
                    <a:pt x="127" y="25"/>
                  </a:lnTo>
                  <a:lnTo>
                    <a:pt x="127" y="25"/>
                  </a:lnTo>
                  <a:lnTo>
                    <a:pt x="101" y="23"/>
                  </a:lnTo>
                  <a:lnTo>
                    <a:pt x="79" y="20"/>
                  </a:lnTo>
                  <a:lnTo>
                    <a:pt x="55" y="18"/>
                  </a:lnTo>
                  <a:lnTo>
                    <a:pt x="29" y="18"/>
                  </a:lnTo>
                  <a:lnTo>
                    <a:pt x="29" y="18"/>
                  </a:lnTo>
                  <a:lnTo>
                    <a:pt x="24" y="24"/>
                  </a:lnTo>
                  <a:lnTo>
                    <a:pt x="21" y="26"/>
                  </a:lnTo>
                  <a:lnTo>
                    <a:pt x="18" y="28"/>
                  </a:lnTo>
                  <a:lnTo>
                    <a:pt x="18" y="28"/>
                  </a:lnTo>
                  <a:lnTo>
                    <a:pt x="15" y="35"/>
                  </a:lnTo>
                  <a:lnTo>
                    <a:pt x="14" y="43"/>
                  </a:lnTo>
                  <a:lnTo>
                    <a:pt x="14" y="52"/>
                  </a:lnTo>
                  <a:lnTo>
                    <a:pt x="14" y="62"/>
                  </a:lnTo>
                  <a:lnTo>
                    <a:pt x="15" y="71"/>
                  </a:lnTo>
                  <a:lnTo>
                    <a:pt x="18" y="80"/>
                  </a:lnTo>
                  <a:lnTo>
                    <a:pt x="21" y="87"/>
                  </a:lnTo>
                  <a:lnTo>
                    <a:pt x="25" y="93"/>
                  </a:lnTo>
                  <a:lnTo>
                    <a:pt x="25" y="93"/>
                  </a:lnTo>
                  <a:lnTo>
                    <a:pt x="57" y="97"/>
                  </a:lnTo>
                  <a:lnTo>
                    <a:pt x="95" y="102"/>
                  </a:lnTo>
                  <a:lnTo>
                    <a:pt x="95" y="102"/>
                  </a:lnTo>
                  <a:lnTo>
                    <a:pt x="93" y="96"/>
                  </a:lnTo>
                  <a:lnTo>
                    <a:pt x="90" y="88"/>
                  </a:lnTo>
                  <a:lnTo>
                    <a:pt x="90" y="80"/>
                  </a:lnTo>
                  <a:lnTo>
                    <a:pt x="91" y="72"/>
                  </a:lnTo>
                  <a:lnTo>
                    <a:pt x="94" y="65"/>
                  </a:lnTo>
                  <a:lnTo>
                    <a:pt x="96" y="62"/>
                  </a:lnTo>
                  <a:lnTo>
                    <a:pt x="99" y="59"/>
                  </a:lnTo>
                  <a:lnTo>
                    <a:pt x="102" y="57"/>
                  </a:lnTo>
                  <a:lnTo>
                    <a:pt x="105" y="56"/>
                  </a:lnTo>
                  <a:lnTo>
                    <a:pt x="110" y="55"/>
                  </a:lnTo>
                  <a:lnTo>
                    <a:pt x="115" y="55"/>
                  </a:lnTo>
                  <a:lnTo>
                    <a:pt x="115" y="55"/>
                  </a:lnTo>
                  <a:lnTo>
                    <a:pt x="120" y="58"/>
                  </a:lnTo>
                  <a:lnTo>
                    <a:pt x="125" y="63"/>
                  </a:lnTo>
                  <a:lnTo>
                    <a:pt x="128" y="67"/>
                  </a:lnTo>
                  <a:lnTo>
                    <a:pt x="131" y="73"/>
                  </a:lnTo>
                  <a:lnTo>
                    <a:pt x="132" y="79"/>
                  </a:lnTo>
                  <a:lnTo>
                    <a:pt x="131" y="85"/>
                  </a:lnTo>
                  <a:lnTo>
                    <a:pt x="128" y="91"/>
                  </a:lnTo>
                  <a:lnTo>
                    <a:pt x="124" y="96"/>
                  </a:lnTo>
                  <a:lnTo>
                    <a:pt x="124" y="96"/>
                  </a:lnTo>
                  <a:lnTo>
                    <a:pt x="117" y="98"/>
                  </a:lnTo>
                  <a:lnTo>
                    <a:pt x="112" y="98"/>
                  </a:lnTo>
                  <a:lnTo>
                    <a:pt x="106" y="99"/>
                  </a:lnTo>
                  <a:lnTo>
                    <a:pt x="104" y="101"/>
                  </a:lnTo>
                  <a:lnTo>
                    <a:pt x="102" y="103"/>
                  </a:lnTo>
                  <a:lnTo>
                    <a:pt x="102" y="103"/>
                  </a:lnTo>
                  <a:lnTo>
                    <a:pt x="125" y="103"/>
                  </a:lnTo>
                  <a:lnTo>
                    <a:pt x="125" y="103"/>
                  </a:lnTo>
                  <a:lnTo>
                    <a:pt x="130" y="98"/>
                  </a:lnTo>
                  <a:lnTo>
                    <a:pt x="133" y="91"/>
                  </a:lnTo>
                  <a:lnTo>
                    <a:pt x="135" y="84"/>
                  </a:lnTo>
                  <a:lnTo>
                    <a:pt x="137" y="76"/>
                  </a:lnTo>
                  <a:lnTo>
                    <a:pt x="140" y="58"/>
                  </a:lnTo>
                  <a:lnTo>
                    <a:pt x="140" y="40"/>
                  </a:lnTo>
                  <a:lnTo>
                    <a:pt x="140" y="40"/>
                  </a:lnTo>
                  <a:close/>
                  <a:moveTo>
                    <a:pt x="102" y="73"/>
                  </a:moveTo>
                  <a:lnTo>
                    <a:pt x="102" y="73"/>
                  </a:lnTo>
                  <a:lnTo>
                    <a:pt x="103" y="80"/>
                  </a:lnTo>
                  <a:lnTo>
                    <a:pt x="103" y="82"/>
                  </a:lnTo>
                  <a:lnTo>
                    <a:pt x="102" y="85"/>
                  </a:lnTo>
                  <a:lnTo>
                    <a:pt x="102" y="85"/>
                  </a:lnTo>
                  <a:lnTo>
                    <a:pt x="114" y="84"/>
                  </a:lnTo>
                  <a:lnTo>
                    <a:pt x="116" y="83"/>
                  </a:lnTo>
                  <a:lnTo>
                    <a:pt x="117" y="82"/>
                  </a:lnTo>
                  <a:lnTo>
                    <a:pt x="118" y="80"/>
                  </a:lnTo>
                  <a:lnTo>
                    <a:pt x="117" y="77"/>
                  </a:lnTo>
                  <a:lnTo>
                    <a:pt x="117" y="77"/>
                  </a:lnTo>
                  <a:lnTo>
                    <a:pt x="117" y="78"/>
                  </a:lnTo>
                  <a:lnTo>
                    <a:pt x="116" y="77"/>
                  </a:lnTo>
                  <a:lnTo>
                    <a:pt x="115" y="74"/>
                  </a:lnTo>
                  <a:lnTo>
                    <a:pt x="113" y="71"/>
                  </a:lnTo>
                  <a:lnTo>
                    <a:pt x="112" y="70"/>
                  </a:lnTo>
                  <a:lnTo>
                    <a:pt x="110" y="70"/>
                  </a:lnTo>
                  <a:lnTo>
                    <a:pt x="110" y="70"/>
                  </a:lnTo>
                  <a:lnTo>
                    <a:pt x="106" y="72"/>
                  </a:lnTo>
                  <a:lnTo>
                    <a:pt x="105" y="73"/>
                  </a:lnTo>
                  <a:lnTo>
                    <a:pt x="102" y="73"/>
                  </a:lnTo>
                  <a:lnTo>
                    <a:pt x="102" y="7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5" name="Freeform 224"/>
            <p:cNvSpPr>
              <a:spLocks noEditPoints="1"/>
            </p:cNvSpPr>
            <p:nvPr/>
          </p:nvSpPr>
          <p:spPr bwMode="auto">
            <a:xfrm>
              <a:off x="6061076" y="1804988"/>
              <a:ext cx="76200" cy="61913"/>
            </a:xfrm>
            <a:custGeom>
              <a:avLst/>
              <a:gdLst/>
              <a:ahLst/>
              <a:cxnLst>
                <a:cxn ang="0">
                  <a:pos x="11" y="6"/>
                </a:cxn>
                <a:cxn ang="0">
                  <a:pos x="16" y="1"/>
                </a:cxn>
                <a:cxn ang="0">
                  <a:pos x="22" y="0"/>
                </a:cxn>
                <a:cxn ang="0">
                  <a:pos x="35" y="4"/>
                </a:cxn>
                <a:cxn ang="0">
                  <a:pos x="47" y="8"/>
                </a:cxn>
                <a:cxn ang="0">
                  <a:pos x="56" y="7"/>
                </a:cxn>
                <a:cxn ang="0">
                  <a:pos x="59" y="6"/>
                </a:cxn>
                <a:cxn ang="0">
                  <a:pos x="99" y="13"/>
                </a:cxn>
                <a:cxn ang="0">
                  <a:pos x="118" y="15"/>
                </a:cxn>
                <a:cxn ang="0">
                  <a:pos x="134" y="14"/>
                </a:cxn>
                <a:cxn ang="0">
                  <a:pos x="135" y="15"/>
                </a:cxn>
                <a:cxn ang="0">
                  <a:pos x="137" y="17"/>
                </a:cxn>
                <a:cxn ang="0">
                  <a:pos x="140" y="17"/>
                </a:cxn>
                <a:cxn ang="0">
                  <a:pos x="145" y="27"/>
                </a:cxn>
                <a:cxn ang="0">
                  <a:pos x="145" y="38"/>
                </a:cxn>
                <a:cxn ang="0">
                  <a:pos x="142" y="56"/>
                </a:cxn>
                <a:cxn ang="0">
                  <a:pos x="141" y="65"/>
                </a:cxn>
                <a:cxn ang="0">
                  <a:pos x="141" y="89"/>
                </a:cxn>
                <a:cxn ang="0">
                  <a:pos x="138" y="102"/>
                </a:cxn>
                <a:cxn ang="0">
                  <a:pos x="131" y="113"/>
                </a:cxn>
                <a:cxn ang="0">
                  <a:pos x="117" y="113"/>
                </a:cxn>
                <a:cxn ang="0">
                  <a:pos x="106" y="116"/>
                </a:cxn>
                <a:cxn ang="0">
                  <a:pos x="99" y="114"/>
                </a:cxn>
                <a:cxn ang="0">
                  <a:pos x="75" y="111"/>
                </a:cxn>
                <a:cxn ang="0">
                  <a:pos x="43" y="108"/>
                </a:cxn>
                <a:cxn ang="0">
                  <a:pos x="23" y="104"/>
                </a:cxn>
                <a:cxn ang="0">
                  <a:pos x="11" y="98"/>
                </a:cxn>
                <a:cxn ang="0">
                  <a:pos x="4" y="87"/>
                </a:cxn>
                <a:cxn ang="0">
                  <a:pos x="0" y="81"/>
                </a:cxn>
                <a:cxn ang="0">
                  <a:pos x="1" y="42"/>
                </a:cxn>
                <a:cxn ang="0">
                  <a:pos x="6" y="26"/>
                </a:cxn>
                <a:cxn ang="0">
                  <a:pos x="14" y="11"/>
                </a:cxn>
                <a:cxn ang="0">
                  <a:pos x="13" y="10"/>
                </a:cxn>
                <a:cxn ang="0">
                  <a:pos x="11" y="8"/>
                </a:cxn>
                <a:cxn ang="0">
                  <a:pos x="11" y="6"/>
                </a:cxn>
                <a:cxn ang="0">
                  <a:pos x="29" y="17"/>
                </a:cxn>
                <a:cxn ang="0">
                  <a:pos x="19" y="31"/>
                </a:cxn>
                <a:cxn ang="0">
                  <a:pos x="12" y="52"/>
                </a:cxn>
                <a:cxn ang="0">
                  <a:pos x="11" y="72"/>
                </a:cxn>
                <a:cxn ang="0">
                  <a:pos x="14" y="85"/>
                </a:cxn>
                <a:cxn ang="0">
                  <a:pos x="16" y="87"/>
                </a:cxn>
                <a:cxn ang="0">
                  <a:pos x="26" y="93"/>
                </a:cxn>
                <a:cxn ang="0">
                  <a:pos x="37" y="96"/>
                </a:cxn>
                <a:cxn ang="0">
                  <a:pos x="60" y="97"/>
                </a:cxn>
                <a:cxn ang="0">
                  <a:pos x="87" y="101"/>
                </a:cxn>
                <a:cxn ang="0">
                  <a:pos x="114" y="101"/>
                </a:cxn>
                <a:cxn ang="0">
                  <a:pos x="120" y="95"/>
                </a:cxn>
                <a:cxn ang="0">
                  <a:pos x="127" y="78"/>
                </a:cxn>
                <a:cxn ang="0">
                  <a:pos x="130" y="52"/>
                </a:cxn>
                <a:cxn ang="0">
                  <a:pos x="131" y="36"/>
                </a:cxn>
                <a:cxn ang="0">
                  <a:pos x="118" y="30"/>
                </a:cxn>
                <a:cxn ang="0">
                  <a:pos x="92" y="23"/>
                </a:cxn>
                <a:cxn ang="0">
                  <a:pos x="55" y="20"/>
                </a:cxn>
                <a:cxn ang="0">
                  <a:pos x="29" y="17"/>
                </a:cxn>
              </a:cxnLst>
              <a:rect l="0" t="0" r="r" b="b"/>
              <a:pathLst>
                <a:path w="145" h="115">
                  <a:moveTo>
                    <a:pt x="11" y="6"/>
                  </a:moveTo>
                  <a:lnTo>
                    <a:pt x="11" y="6"/>
                  </a:lnTo>
                  <a:lnTo>
                    <a:pt x="13" y="2"/>
                  </a:lnTo>
                  <a:lnTo>
                    <a:pt x="16" y="1"/>
                  </a:lnTo>
                  <a:lnTo>
                    <a:pt x="19" y="0"/>
                  </a:lnTo>
                  <a:lnTo>
                    <a:pt x="22" y="0"/>
                  </a:lnTo>
                  <a:lnTo>
                    <a:pt x="28" y="1"/>
                  </a:lnTo>
                  <a:lnTo>
                    <a:pt x="35" y="4"/>
                  </a:lnTo>
                  <a:lnTo>
                    <a:pt x="41" y="6"/>
                  </a:lnTo>
                  <a:lnTo>
                    <a:pt x="47" y="8"/>
                  </a:lnTo>
                  <a:lnTo>
                    <a:pt x="53" y="8"/>
                  </a:lnTo>
                  <a:lnTo>
                    <a:pt x="56" y="7"/>
                  </a:lnTo>
                  <a:lnTo>
                    <a:pt x="59" y="6"/>
                  </a:lnTo>
                  <a:lnTo>
                    <a:pt x="59" y="6"/>
                  </a:lnTo>
                  <a:lnTo>
                    <a:pt x="79" y="9"/>
                  </a:lnTo>
                  <a:lnTo>
                    <a:pt x="99" y="13"/>
                  </a:lnTo>
                  <a:lnTo>
                    <a:pt x="108" y="14"/>
                  </a:lnTo>
                  <a:lnTo>
                    <a:pt x="118" y="15"/>
                  </a:lnTo>
                  <a:lnTo>
                    <a:pt x="127" y="15"/>
                  </a:lnTo>
                  <a:lnTo>
                    <a:pt x="134" y="14"/>
                  </a:lnTo>
                  <a:lnTo>
                    <a:pt x="134" y="14"/>
                  </a:lnTo>
                  <a:lnTo>
                    <a:pt x="135" y="15"/>
                  </a:lnTo>
                  <a:lnTo>
                    <a:pt x="136" y="16"/>
                  </a:lnTo>
                  <a:lnTo>
                    <a:pt x="137" y="17"/>
                  </a:lnTo>
                  <a:lnTo>
                    <a:pt x="140" y="17"/>
                  </a:lnTo>
                  <a:lnTo>
                    <a:pt x="140" y="17"/>
                  </a:lnTo>
                  <a:lnTo>
                    <a:pt x="143" y="22"/>
                  </a:lnTo>
                  <a:lnTo>
                    <a:pt x="145" y="27"/>
                  </a:lnTo>
                  <a:lnTo>
                    <a:pt x="145" y="32"/>
                  </a:lnTo>
                  <a:lnTo>
                    <a:pt x="145" y="38"/>
                  </a:lnTo>
                  <a:lnTo>
                    <a:pt x="143" y="47"/>
                  </a:lnTo>
                  <a:lnTo>
                    <a:pt x="142" y="56"/>
                  </a:lnTo>
                  <a:lnTo>
                    <a:pt x="142" y="56"/>
                  </a:lnTo>
                  <a:lnTo>
                    <a:pt x="141" y="65"/>
                  </a:lnTo>
                  <a:lnTo>
                    <a:pt x="141" y="73"/>
                  </a:lnTo>
                  <a:lnTo>
                    <a:pt x="141" y="89"/>
                  </a:lnTo>
                  <a:lnTo>
                    <a:pt x="141" y="97"/>
                  </a:lnTo>
                  <a:lnTo>
                    <a:pt x="138" y="102"/>
                  </a:lnTo>
                  <a:lnTo>
                    <a:pt x="135" y="108"/>
                  </a:lnTo>
                  <a:lnTo>
                    <a:pt x="131" y="113"/>
                  </a:lnTo>
                  <a:lnTo>
                    <a:pt x="131" y="113"/>
                  </a:lnTo>
                  <a:lnTo>
                    <a:pt x="117" y="113"/>
                  </a:lnTo>
                  <a:lnTo>
                    <a:pt x="112" y="114"/>
                  </a:lnTo>
                  <a:lnTo>
                    <a:pt x="106" y="116"/>
                  </a:lnTo>
                  <a:lnTo>
                    <a:pt x="106" y="116"/>
                  </a:lnTo>
                  <a:lnTo>
                    <a:pt x="99" y="114"/>
                  </a:lnTo>
                  <a:lnTo>
                    <a:pt x="91" y="113"/>
                  </a:lnTo>
                  <a:lnTo>
                    <a:pt x="75" y="111"/>
                  </a:lnTo>
                  <a:lnTo>
                    <a:pt x="58" y="110"/>
                  </a:lnTo>
                  <a:lnTo>
                    <a:pt x="43" y="108"/>
                  </a:lnTo>
                  <a:lnTo>
                    <a:pt x="29" y="106"/>
                  </a:lnTo>
                  <a:lnTo>
                    <a:pt x="23" y="104"/>
                  </a:lnTo>
                  <a:lnTo>
                    <a:pt x="16" y="101"/>
                  </a:lnTo>
                  <a:lnTo>
                    <a:pt x="11" y="98"/>
                  </a:lnTo>
                  <a:lnTo>
                    <a:pt x="7" y="92"/>
                  </a:lnTo>
                  <a:lnTo>
                    <a:pt x="4" y="87"/>
                  </a:lnTo>
                  <a:lnTo>
                    <a:pt x="0" y="81"/>
                  </a:lnTo>
                  <a:lnTo>
                    <a:pt x="0" y="81"/>
                  </a:lnTo>
                  <a:lnTo>
                    <a:pt x="0" y="60"/>
                  </a:lnTo>
                  <a:lnTo>
                    <a:pt x="1" y="42"/>
                  </a:lnTo>
                  <a:lnTo>
                    <a:pt x="4" y="34"/>
                  </a:lnTo>
                  <a:lnTo>
                    <a:pt x="6" y="26"/>
                  </a:lnTo>
                  <a:lnTo>
                    <a:pt x="9" y="19"/>
                  </a:lnTo>
                  <a:lnTo>
                    <a:pt x="14" y="11"/>
                  </a:lnTo>
                  <a:lnTo>
                    <a:pt x="14" y="11"/>
                  </a:lnTo>
                  <a:lnTo>
                    <a:pt x="13" y="10"/>
                  </a:lnTo>
                  <a:lnTo>
                    <a:pt x="11" y="9"/>
                  </a:lnTo>
                  <a:lnTo>
                    <a:pt x="11" y="8"/>
                  </a:lnTo>
                  <a:lnTo>
                    <a:pt x="11" y="6"/>
                  </a:lnTo>
                  <a:lnTo>
                    <a:pt x="11" y="6"/>
                  </a:lnTo>
                  <a:close/>
                  <a:moveTo>
                    <a:pt x="29" y="17"/>
                  </a:moveTo>
                  <a:lnTo>
                    <a:pt x="29" y="17"/>
                  </a:lnTo>
                  <a:lnTo>
                    <a:pt x="24" y="24"/>
                  </a:lnTo>
                  <a:lnTo>
                    <a:pt x="19" y="31"/>
                  </a:lnTo>
                  <a:lnTo>
                    <a:pt x="15" y="41"/>
                  </a:lnTo>
                  <a:lnTo>
                    <a:pt x="12" y="52"/>
                  </a:lnTo>
                  <a:lnTo>
                    <a:pt x="11" y="62"/>
                  </a:lnTo>
                  <a:lnTo>
                    <a:pt x="11" y="72"/>
                  </a:lnTo>
                  <a:lnTo>
                    <a:pt x="13" y="81"/>
                  </a:lnTo>
                  <a:lnTo>
                    <a:pt x="14" y="85"/>
                  </a:lnTo>
                  <a:lnTo>
                    <a:pt x="16" y="87"/>
                  </a:lnTo>
                  <a:lnTo>
                    <a:pt x="16" y="87"/>
                  </a:lnTo>
                  <a:lnTo>
                    <a:pt x="21" y="91"/>
                  </a:lnTo>
                  <a:lnTo>
                    <a:pt x="26" y="93"/>
                  </a:lnTo>
                  <a:lnTo>
                    <a:pt x="31" y="95"/>
                  </a:lnTo>
                  <a:lnTo>
                    <a:pt x="37" y="96"/>
                  </a:lnTo>
                  <a:lnTo>
                    <a:pt x="49" y="96"/>
                  </a:lnTo>
                  <a:lnTo>
                    <a:pt x="60" y="97"/>
                  </a:lnTo>
                  <a:lnTo>
                    <a:pt x="60" y="97"/>
                  </a:lnTo>
                  <a:lnTo>
                    <a:pt x="87" y="101"/>
                  </a:lnTo>
                  <a:lnTo>
                    <a:pt x="101" y="102"/>
                  </a:lnTo>
                  <a:lnTo>
                    <a:pt x="114" y="101"/>
                  </a:lnTo>
                  <a:lnTo>
                    <a:pt x="114" y="101"/>
                  </a:lnTo>
                  <a:lnTo>
                    <a:pt x="120" y="95"/>
                  </a:lnTo>
                  <a:lnTo>
                    <a:pt x="125" y="87"/>
                  </a:lnTo>
                  <a:lnTo>
                    <a:pt x="127" y="78"/>
                  </a:lnTo>
                  <a:lnTo>
                    <a:pt x="129" y="70"/>
                  </a:lnTo>
                  <a:lnTo>
                    <a:pt x="130" y="52"/>
                  </a:lnTo>
                  <a:lnTo>
                    <a:pt x="130" y="43"/>
                  </a:lnTo>
                  <a:lnTo>
                    <a:pt x="131" y="36"/>
                  </a:lnTo>
                  <a:lnTo>
                    <a:pt x="131" y="36"/>
                  </a:lnTo>
                  <a:lnTo>
                    <a:pt x="118" y="30"/>
                  </a:lnTo>
                  <a:lnTo>
                    <a:pt x="105" y="26"/>
                  </a:lnTo>
                  <a:lnTo>
                    <a:pt x="92" y="23"/>
                  </a:lnTo>
                  <a:lnTo>
                    <a:pt x="80" y="22"/>
                  </a:lnTo>
                  <a:lnTo>
                    <a:pt x="55" y="20"/>
                  </a:lnTo>
                  <a:lnTo>
                    <a:pt x="29" y="17"/>
                  </a:lnTo>
                  <a:lnTo>
                    <a:pt x="29" y="1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6" name="Freeform 225"/>
            <p:cNvSpPr>
              <a:spLocks noEditPoints="1"/>
            </p:cNvSpPr>
            <p:nvPr/>
          </p:nvSpPr>
          <p:spPr bwMode="auto">
            <a:xfrm>
              <a:off x="5919788" y="1801813"/>
              <a:ext cx="26988" cy="36513"/>
            </a:xfrm>
            <a:custGeom>
              <a:avLst/>
              <a:gdLst/>
              <a:ahLst/>
              <a:cxnLst>
                <a:cxn ang="0">
                  <a:pos x="9" y="50"/>
                </a:cxn>
                <a:cxn ang="0">
                  <a:pos x="18" y="54"/>
                </a:cxn>
                <a:cxn ang="0">
                  <a:pos x="27" y="56"/>
                </a:cxn>
                <a:cxn ang="0">
                  <a:pos x="35" y="51"/>
                </a:cxn>
                <a:cxn ang="0">
                  <a:pos x="36" y="43"/>
                </a:cxn>
                <a:cxn ang="0">
                  <a:pos x="31" y="45"/>
                </a:cxn>
                <a:cxn ang="0">
                  <a:pos x="20" y="46"/>
                </a:cxn>
                <a:cxn ang="0">
                  <a:pos x="11" y="44"/>
                </a:cxn>
                <a:cxn ang="0">
                  <a:pos x="1" y="35"/>
                </a:cxn>
                <a:cxn ang="0">
                  <a:pos x="0" y="29"/>
                </a:cxn>
                <a:cxn ang="0">
                  <a:pos x="2" y="18"/>
                </a:cxn>
                <a:cxn ang="0">
                  <a:pos x="7" y="10"/>
                </a:cxn>
                <a:cxn ang="0">
                  <a:pos x="20" y="1"/>
                </a:cxn>
                <a:cxn ang="0">
                  <a:pos x="26" y="0"/>
                </a:cxn>
                <a:cxn ang="0">
                  <a:pos x="37" y="3"/>
                </a:cxn>
                <a:cxn ang="0">
                  <a:pos x="45" y="12"/>
                </a:cxn>
                <a:cxn ang="0">
                  <a:pos x="50" y="22"/>
                </a:cxn>
                <a:cxn ang="0">
                  <a:pos x="51" y="35"/>
                </a:cxn>
                <a:cxn ang="0">
                  <a:pos x="50" y="48"/>
                </a:cxn>
                <a:cxn ang="0">
                  <a:pos x="47" y="60"/>
                </a:cxn>
                <a:cxn ang="0">
                  <a:pos x="39" y="66"/>
                </a:cxn>
                <a:cxn ang="0">
                  <a:pos x="35" y="68"/>
                </a:cxn>
                <a:cxn ang="0">
                  <a:pos x="26" y="68"/>
                </a:cxn>
                <a:cxn ang="0">
                  <a:pos x="18" y="65"/>
                </a:cxn>
                <a:cxn ang="0">
                  <a:pos x="11" y="59"/>
                </a:cxn>
                <a:cxn ang="0">
                  <a:pos x="9" y="50"/>
                </a:cxn>
                <a:cxn ang="0">
                  <a:pos x="25" y="34"/>
                </a:cxn>
                <a:cxn ang="0">
                  <a:pos x="25" y="32"/>
                </a:cxn>
                <a:cxn ang="0">
                  <a:pos x="27" y="30"/>
                </a:cxn>
                <a:cxn ang="0">
                  <a:pos x="32" y="28"/>
                </a:cxn>
                <a:cxn ang="0">
                  <a:pos x="30" y="26"/>
                </a:cxn>
                <a:cxn ang="0">
                  <a:pos x="29" y="20"/>
                </a:cxn>
                <a:cxn ang="0">
                  <a:pos x="29" y="17"/>
                </a:cxn>
                <a:cxn ang="0">
                  <a:pos x="19" y="17"/>
                </a:cxn>
                <a:cxn ang="0">
                  <a:pos x="15" y="23"/>
                </a:cxn>
                <a:cxn ang="0">
                  <a:pos x="16" y="30"/>
                </a:cxn>
                <a:cxn ang="0">
                  <a:pos x="25" y="34"/>
                </a:cxn>
              </a:cxnLst>
              <a:rect l="0" t="0" r="r" b="b"/>
              <a:pathLst>
                <a:path w="51" h="68">
                  <a:moveTo>
                    <a:pt x="9" y="50"/>
                  </a:moveTo>
                  <a:lnTo>
                    <a:pt x="9" y="50"/>
                  </a:lnTo>
                  <a:lnTo>
                    <a:pt x="14" y="52"/>
                  </a:lnTo>
                  <a:lnTo>
                    <a:pt x="18" y="54"/>
                  </a:lnTo>
                  <a:lnTo>
                    <a:pt x="23" y="56"/>
                  </a:lnTo>
                  <a:lnTo>
                    <a:pt x="27" y="56"/>
                  </a:lnTo>
                  <a:lnTo>
                    <a:pt x="32" y="53"/>
                  </a:lnTo>
                  <a:lnTo>
                    <a:pt x="35" y="51"/>
                  </a:lnTo>
                  <a:lnTo>
                    <a:pt x="37" y="48"/>
                  </a:lnTo>
                  <a:lnTo>
                    <a:pt x="36" y="43"/>
                  </a:lnTo>
                  <a:lnTo>
                    <a:pt x="36" y="43"/>
                  </a:lnTo>
                  <a:lnTo>
                    <a:pt x="31" y="45"/>
                  </a:lnTo>
                  <a:lnTo>
                    <a:pt x="25" y="46"/>
                  </a:lnTo>
                  <a:lnTo>
                    <a:pt x="20" y="46"/>
                  </a:lnTo>
                  <a:lnTo>
                    <a:pt x="16" y="46"/>
                  </a:lnTo>
                  <a:lnTo>
                    <a:pt x="11" y="44"/>
                  </a:lnTo>
                  <a:lnTo>
                    <a:pt x="8" y="42"/>
                  </a:lnTo>
                  <a:lnTo>
                    <a:pt x="1" y="35"/>
                  </a:lnTo>
                  <a:lnTo>
                    <a:pt x="1" y="35"/>
                  </a:lnTo>
                  <a:lnTo>
                    <a:pt x="0" y="29"/>
                  </a:lnTo>
                  <a:lnTo>
                    <a:pt x="0" y="23"/>
                  </a:lnTo>
                  <a:lnTo>
                    <a:pt x="2" y="18"/>
                  </a:lnTo>
                  <a:lnTo>
                    <a:pt x="4" y="14"/>
                  </a:lnTo>
                  <a:lnTo>
                    <a:pt x="7" y="10"/>
                  </a:lnTo>
                  <a:lnTo>
                    <a:pt x="11" y="6"/>
                  </a:lnTo>
                  <a:lnTo>
                    <a:pt x="20" y="1"/>
                  </a:lnTo>
                  <a:lnTo>
                    <a:pt x="20" y="1"/>
                  </a:lnTo>
                  <a:lnTo>
                    <a:pt x="26" y="0"/>
                  </a:lnTo>
                  <a:lnTo>
                    <a:pt x="32" y="1"/>
                  </a:lnTo>
                  <a:lnTo>
                    <a:pt x="37" y="3"/>
                  </a:lnTo>
                  <a:lnTo>
                    <a:pt x="41" y="6"/>
                  </a:lnTo>
                  <a:lnTo>
                    <a:pt x="45" y="12"/>
                  </a:lnTo>
                  <a:lnTo>
                    <a:pt x="48" y="17"/>
                  </a:lnTo>
                  <a:lnTo>
                    <a:pt x="50" y="22"/>
                  </a:lnTo>
                  <a:lnTo>
                    <a:pt x="51" y="29"/>
                  </a:lnTo>
                  <a:lnTo>
                    <a:pt x="51" y="35"/>
                  </a:lnTo>
                  <a:lnTo>
                    <a:pt x="51" y="43"/>
                  </a:lnTo>
                  <a:lnTo>
                    <a:pt x="50" y="48"/>
                  </a:lnTo>
                  <a:lnTo>
                    <a:pt x="49" y="54"/>
                  </a:lnTo>
                  <a:lnTo>
                    <a:pt x="47" y="60"/>
                  </a:lnTo>
                  <a:lnTo>
                    <a:pt x="43" y="63"/>
                  </a:lnTo>
                  <a:lnTo>
                    <a:pt x="39" y="66"/>
                  </a:lnTo>
                  <a:lnTo>
                    <a:pt x="35" y="68"/>
                  </a:lnTo>
                  <a:lnTo>
                    <a:pt x="35" y="68"/>
                  </a:lnTo>
                  <a:lnTo>
                    <a:pt x="31" y="68"/>
                  </a:lnTo>
                  <a:lnTo>
                    <a:pt x="26" y="68"/>
                  </a:lnTo>
                  <a:lnTo>
                    <a:pt x="22" y="67"/>
                  </a:lnTo>
                  <a:lnTo>
                    <a:pt x="18" y="65"/>
                  </a:lnTo>
                  <a:lnTo>
                    <a:pt x="15" y="62"/>
                  </a:lnTo>
                  <a:lnTo>
                    <a:pt x="11" y="59"/>
                  </a:lnTo>
                  <a:lnTo>
                    <a:pt x="10" y="54"/>
                  </a:lnTo>
                  <a:lnTo>
                    <a:pt x="9" y="50"/>
                  </a:lnTo>
                  <a:lnTo>
                    <a:pt x="9" y="50"/>
                  </a:lnTo>
                  <a:close/>
                  <a:moveTo>
                    <a:pt x="25" y="34"/>
                  </a:moveTo>
                  <a:lnTo>
                    <a:pt x="25" y="34"/>
                  </a:lnTo>
                  <a:lnTo>
                    <a:pt x="25" y="32"/>
                  </a:lnTo>
                  <a:lnTo>
                    <a:pt x="26" y="31"/>
                  </a:lnTo>
                  <a:lnTo>
                    <a:pt x="27" y="30"/>
                  </a:lnTo>
                  <a:lnTo>
                    <a:pt x="31" y="29"/>
                  </a:lnTo>
                  <a:lnTo>
                    <a:pt x="32" y="28"/>
                  </a:lnTo>
                  <a:lnTo>
                    <a:pt x="32" y="28"/>
                  </a:lnTo>
                  <a:lnTo>
                    <a:pt x="30" y="26"/>
                  </a:lnTo>
                  <a:lnTo>
                    <a:pt x="29" y="22"/>
                  </a:lnTo>
                  <a:lnTo>
                    <a:pt x="29" y="20"/>
                  </a:lnTo>
                  <a:lnTo>
                    <a:pt x="29" y="17"/>
                  </a:lnTo>
                  <a:lnTo>
                    <a:pt x="29" y="17"/>
                  </a:lnTo>
                  <a:lnTo>
                    <a:pt x="23" y="16"/>
                  </a:lnTo>
                  <a:lnTo>
                    <a:pt x="19" y="17"/>
                  </a:lnTo>
                  <a:lnTo>
                    <a:pt x="16" y="20"/>
                  </a:lnTo>
                  <a:lnTo>
                    <a:pt x="15" y="23"/>
                  </a:lnTo>
                  <a:lnTo>
                    <a:pt x="15" y="27"/>
                  </a:lnTo>
                  <a:lnTo>
                    <a:pt x="16" y="30"/>
                  </a:lnTo>
                  <a:lnTo>
                    <a:pt x="20" y="33"/>
                  </a:lnTo>
                  <a:lnTo>
                    <a:pt x="25" y="34"/>
                  </a:lnTo>
                  <a:lnTo>
                    <a:pt x="25" y="3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16" name="组合 76"/>
          <p:cNvGrpSpPr/>
          <p:nvPr/>
        </p:nvGrpSpPr>
        <p:grpSpPr>
          <a:xfrm>
            <a:off x="5219288" y="2764658"/>
            <a:ext cx="1142655" cy="1134530"/>
            <a:chOff x="5148263" y="2954338"/>
            <a:chExt cx="1249363" cy="1279525"/>
          </a:xfrm>
        </p:grpSpPr>
        <p:sp>
          <p:nvSpPr>
            <p:cNvPr id="78" name="Freeform 230"/>
            <p:cNvSpPr>
              <a:spLocks noEditPoints="1"/>
            </p:cNvSpPr>
            <p:nvPr/>
          </p:nvSpPr>
          <p:spPr bwMode="auto">
            <a:xfrm>
              <a:off x="5230813" y="3509963"/>
              <a:ext cx="179388" cy="177800"/>
            </a:xfrm>
            <a:custGeom>
              <a:avLst/>
              <a:gdLst/>
              <a:ahLst/>
              <a:cxnLst>
                <a:cxn ang="0">
                  <a:pos x="181" y="336"/>
                </a:cxn>
                <a:cxn ang="0">
                  <a:pos x="155" y="319"/>
                </a:cxn>
                <a:cxn ang="0">
                  <a:pos x="127" y="274"/>
                </a:cxn>
                <a:cxn ang="0">
                  <a:pos x="108" y="245"/>
                </a:cxn>
                <a:cxn ang="0">
                  <a:pos x="59" y="234"/>
                </a:cxn>
                <a:cxn ang="0">
                  <a:pos x="25" y="227"/>
                </a:cxn>
                <a:cxn ang="0">
                  <a:pos x="4" y="219"/>
                </a:cxn>
                <a:cxn ang="0">
                  <a:pos x="0" y="205"/>
                </a:cxn>
                <a:cxn ang="0">
                  <a:pos x="13" y="170"/>
                </a:cxn>
                <a:cxn ang="0">
                  <a:pos x="36" y="144"/>
                </a:cxn>
                <a:cxn ang="0">
                  <a:pos x="53" y="116"/>
                </a:cxn>
                <a:cxn ang="0">
                  <a:pos x="49" y="66"/>
                </a:cxn>
                <a:cxn ang="0">
                  <a:pos x="52" y="15"/>
                </a:cxn>
                <a:cxn ang="0">
                  <a:pos x="67" y="2"/>
                </a:cxn>
                <a:cxn ang="0">
                  <a:pos x="95" y="5"/>
                </a:cxn>
                <a:cxn ang="0">
                  <a:pos x="143" y="26"/>
                </a:cxn>
                <a:cxn ang="0">
                  <a:pos x="168" y="27"/>
                </a:cxn>
                <a:cxn ang="0">
                  <a:pos x="205" y="9"/>
                </a:cxn>
                <a:cxn ang="0">
                  <a:pos x="232" y="1"/>
                </a:cxn>
                <a:cxn ang="0">
                  <a:pos x="273" y="3"/>
                </a:cxn>
                <a:cxn ang="0">
                  <a:pos x="287" y="17"/>
                </a:cxn>
                <a:cxn ang="0">
                  <a:pos x="287" y="43"/>
                </a:cxn>
                <a:cxn ang="0">
                  <a:pos x="275" y="102"/>
                </a:cxn>
                <a:cxn ang="0">
                  <a:pos x="279" y="118"/>
                </a:cxn>
                <a:cxn ang="0">
                  <a:pos x="304" y="139"/>
                </a:cxn>
                <a:cxn ang="0">
                  <a:pos x="333" y="159"/>
                </a:cxn>
                <a:cxn ang="0">
                  <a:pos x="339" y="170"/>
                </a:cxn>
                <a:cxn ang="0">
                  <a:pos x="331" y="204"/>
                </a:cxn>
                <a:cxn ang="0">
                  <a:pos x="315" y="217"/>
                </a:cxn>
                <a:cxn ang="0">
                  <a:pos x="270" y="230"/>
                </a:cxn>
                <a:cxn ang="0">
                  <a:pos x="249" y="243"/>
                </a:cxn>
                <a:cxn ang="0">
                  <a:pos x="227" y="282"/>
                </a:cxn>
                <a:cxn ang="0">
                  <a:pos x="203" y="332"/>
                </a:cxn>
                <a:cxn ang="0">
                  <a:pos x="157" y="48"/>
                </a:cxn>
                <a:cxn ang="0">
                  <a:pos x="107" y="27"/>
                </a:cxn>
                <a:cxn ang="0">
                  <a:pos x="75" y="20"/>
                </a:cxn>
                <a:cxn ang="0">
                  <a:pos x="65" y="71"/>
                </a:cxn>
                <a:cxn ang="0">
                  <a:pos x="65" y="129"/>
                </a:cxn>
                <a:cxn ang="0">
                  <a:pos x="46" y="163"/>
                </a:cxn>
                <a:cxn ang="0">
                  <a:pos x="31" y="175"/>
                </a:cxn>
                <a:cxn ang="0">
                  <a:pos x="20" y="198"/>
                </a:cxn>
                <a:cxn ang="0">
                  <a:pos x="73" y="222"/>
                </a:cxn>
                <a:cxn ang="0">
                  <a:pos x="110" y="228"/>
                </a:cxn>
                <a:cxn ang="0">
                  <a:pos x="124" y="237"/>
                </a:cxn>
                <a:cxn ang="0">
                  <a:pos x="138" y="269"/>
                </a:cxn>
                <a:cxn ang="0">
                  <a:pos x="153" y="295"/>
                </a:cxn>
                <a:cxn ang="0">
                  <a:pos x="185" y="321"/>
                </a:cxn>
                <a:cxn ang="0">
                  <a:pos x="207" y="288"/>
                </a:cxn>
                <a:cxn ang="0">
                  <a:pos x="230" y="237"/>
                </a:cxn>
                <a:cxn ang="0">
                  <a:pos x="247" y="223"/>
                </a:cxn>
                <a:cxn ang="0">
                  <a:pos x="270" y="210"/>
                </a:cxn>
                <a:cxn ang="0">
                  <a:pos x="309" y="199"/>
                </a:cxn>
                <a:cxn ang="0">
                  <a:pos x="320" y="184"/>
                </a:cxn>
                <a:cxn ang="0">
                  <a:pos x="318" y="171"/>
                </a:cxn>
                <a:cxn ang="0">
                  <a:pos x="295" y="152"/>
                </a:cxn>
                <a:cxn ang="0">
                  <a:pos x="264" y="130"/>
                </a:cxn>
                <a:cxn ang="0">
                  <a:pos x="259" y="113"/>
                </a:cxn>
                <a:cxn ang="0">
                  <a:pos x="262" y="78"/>
                </a:cxn>
                <a:cxn ang="0">
                  <a:pos x="270" y="26"/>
                </a:cxn>
                <a:cxn ang="0">
                  <a:pos x="249" y="19"/>
                </a:cxn>
                <a:cxn ang="0">
                  <a:pos x="215" y="27"/>
                </a:cxn>
                <a:cxn ang="0">
                  <a:pos x="157" y="48"/>
                </a:cxn>
              </a:cxnLst>
              <a:rect l="0" t="0" r="r" b="b"/>
              <a:pathLst>
                <a:path w="339" h="337">
                  <a:moveTo>
                    <a:pt x="199" y="337"/>
                  </a:moveTo>
                  <a:lnTo>
                    <a:pt x="199" y="337"/>
                  </a:lnTo>
                  <a:lnTo>
                    <a:pt x="189" y="337"/>
                  </a:lnTo>
                  <a:lnTo>
                    <a:pt x="181" y="336"/>
                  </a:lnTo>
                  <a:lnTo>
                    <a:pt x="173" y="334"/>
                  </a:lnTo>
                  <a:lnTo>
                    <a:pt x="167" y="330"/>
                  </a:lnTo>
                  <a:lnTo>
                    <a:pt x="160" y="325"/>
                  </a:lnTo>
                  <a:lnTo>
                    <a:pt x="155" y="319"/>
                  </a:lnTo>
                  <a:lnTo>
                    <a:pt x="150" y="313"/>
                  </a:lnTo>
                  <a:lnTo>
                    <a:pt x="144" y="305"/>
                  </a:lnTo>
                  <a:lnTo>
                    <a:pt x="136" y="290"/>
                  </a:lnTo>
                  <a:lnTo>
                    <a:pt x="127" y="274"/>
                  </a:lnTo>
                  <a:lnTo>
                    <a:pt x="118" y="259"/>
                  </a:lnTo>
                  <a:lnTo>
                    <a:pt x="113" y="252"/>
                  </a:lnTo>
                  <a:lnTo>
                    <a:pt x="108" y="245"/>
                  </a:lnTo>
                  <a:lnTo>
                    <a:pt x="108" y="245"/>
                  </a:lnTo>
                  <a:lnTo>
                    <a:pt x="101" y="245"/>
                  </a:lnTo>
                  <a:lnTo>
                    <a:pt x="94" y="243"/>
                  </a:lnTo>
                  <a:lnTo>
                    <a:pt x="77" y="239"/>
                  </a:lnTo>
                  <a:lnTo>
                    <a:pt x="59" y="234"/>
                  </a:lnTo>
                  <a:lnTo>
                    <a:pt x="49" y="230"/>
                  </a:lnTo>
                  <a:lnTo>
                    <a:pt x="38" y="229"/>
                  </a:lnTo>
                  <a:lnTo>
                    <a:pt x="38" y="229"/>
                  </a:lnTo>
                  <a:lnTo>
                    <a:pt x="25" y="227"/>
                  </a:lnTo>
                  <a:lnTo>
                    <a:pt x="19" y="226"/>
                  </a:lnTo>
                  <a:lnTo>
                    <a:pt x="14" y="225"/>
                  </a:lnTo>
                  <a:lnTo>
                    <a:pt x="8" y="223"/>
                  </a:lnTo>
                  <a:lnTo>
                    <a:pt x="4" y="219"/>
                  </a:lnTo>
                  <a:lnTo>
                    <a:pt x="1" y="214"/>
                  </a:lnTo>
                  <a:lnTo>
                    <a:pt x="0" y="208"/>
                  </a:lnTo>
                  <a:lnTo>
                    <a:pt x="0" y="208"/>
                  </a:lnTo>
                  <a:lnTo>
                    <a:pt x="0" y="205"/>
                  </a:lnTo>
                  <a:lnTo>
                    <a:pt x="0" y="200"/>
                  </a:lnTo>
                  <a:lnTo>
                    <a:pt x="3" y="190"/>
                  </a:lnTo>
                  <a:lnTo>
                    <a:pt x="7" y="180"/>
                  </a:lnTo>
                  <a:lnTo>
                    <a:pt x="13" y="170"/>
                  </a:lnTo>
                  <a:lnTo>
                    <a:pt x="13" y="170"/>
                  </a:lnTo>
                  <a:lnTo>
                    <a:pt x="18" y="164"/>
                  </a:lnTo>
                  <a:lnTo>
                    <a:pt x="23" y="156"/>
                  </a:lnTo>
                  <a:lnTo>
                    <a:pt x="36" y="144"/>
                  </a:lnTo>
                  <a:lnTo>
                    <a:pt x="43" y="137"/>
                  </a:lnTo>
                  <a:lnTo>
                    <a:pt x="48" y="131"/>
                  </a:lnTo>
                  <a:lnTo>
                    <a:pt x="51" y="123"/>
                  </a:lnTo>
                  <a:lnTo>
                    <a:pt x="53" y="116"/>
                  </a:lnTo>
                  <a:lnTo>
                    <a:pt x="53" y="116"/>
                  </a:lnTo>
                  <a:lnTo>
                    <a:pt x="53" y="104"/>
                  </a:lnTo>
                  <a:lnTo>
                    <a:pt x="52" y="92"/>
                  </a:lnTo>
                  <a:lnTo>
                    <a:pt x="49" y="66"/>
                  </a:lnTo>
                  <a:lnTo>
                    <a:pt x="48" y="54"/>
                  </a:lnTo>
                  <a:lnTo>
                    <a:pt x="48" y="41"/>
                  </a:lnTo>
                  <a:lnTo>
                    <a:pt x="49" y="28"/>
                  </a:lnTo>
                  <a:lnTo>
                    <a:pt x="52" y="15"/>
                  </a:lnTo>
                  <a:lnTo>
                    <a:pt x="52" y="15"/>
                  </a:lnTo>
                  <a:lnTo>
                    <a:pt x="57" y="10"/>
                  </a:lnTo>
                  <a:lnTo>
                    <a:pt x="62" y="5"/>
                  </a:lnTo>
                  <a:lnTo>
                    <a:pt x="67" y="2"/>
                  </a:lnTo>
                  <a:lnTo>
                    <a:pt x="73" y="1"/>
                  </a:lnTo>
                  <a:lnTo>
                    <a:pt x="78" y="1"/>
                  </a:lnTo>
                  <a:lnTo>
                    <a:pt x="83" y="2"/>
                  </a:lnTo>
                  <a:lnTo>
                    <a:pt x="95" y="5"/>
                  </a:lnTo>
                  <a:lnTo>
                    <a:pt x="108" y="12"/>
                  </a:lnTo>
                  <a:lnTo>
                    <a:pt x="122" y="18"/>
                  </a:lnTo>
                  <a:lnTo>
                    <a:pt x="136" y="24"/>
                  </a:lnTo>
                  <a:lnTo>
                    <a:pt x="143" y="26"/>
                  </a:lnTo>
                  <a:lnTo>
                    <a:pt x="152" y="28"/>
                  </a:lnTo>
                  <a:lnTo>
                    <a:pt x="152" y="28"/>
                  </a:lnTo>
                  <a:lnTo>
                    <a:pt x="159" y="28"/>
                  </a:lnTo>
                  <a:lnTo>
                    <a:pt x="168" y="27"/>
                  </a:lnTo>
                  <a:lnTo>
                    <a:pt x="175" y="25"/>
                  </a:lnTo>
                  <a:lnTo>
                    <a:pt x="183" y="20"/>
                  </a:lnTo>
                  <a:lnTo>
                    <a:pt x="198" y="13"/>
                  </a:lnTo>
                  <a:lnTo>
                    <a:pt x="205" y="9"/>
                  </a:lnTo>
                  <a:lnTo>
                    <a:pt x="214" y="5"/>
                  </a:lnTo>
                  <a:lnTo>
                    <a:pt x="214" y="5"/>
                  </a:lnTo>
                  <a:lnTo>
                    <a:pt x="221" y="3"/>
                  </a:lnTo>
                  <a:lnTo>
                    <a:pt x="232" y="1"/>
                  </a:lnTo>
                  <a:lnTo>
                    <a:pt x="244" y="0"/>
                  </a:lnTo>
                  <a:lnTo>
                    <a:pt x="256" y="0"/>
                  </a:lnTo>
                  <a:lnTo>
                    <a:pt x="267" y="1"/>
                  </a:lnTo>
                  <a:lnTo>
                    <a:pt x="273" y="3"/>
                  </a:lnTo>
                  <a:lnTo>
                    <a:pt x="278" y="5"/>
                  </a:lnTo>
                  <a:lnTo>
                    <a:pt x="281" y="9"/>
                  </a:lnTo>
                  <a:lnTo>
                    <a:pt x="285" y="12"/>
                  </a:lnTo>
                  <a:lnTo>
                    <a:pt x="287" y="17"/>
                  </a:lnTo>
                  <a:lnTo>
                    <a:pt x="289" y="23"/>
                  </a:lnTo>
                  <a:lnTo>
                    <a:pt x="289" y="23"/>
                  </a:lnTo>
                  <a:lnTo>
                    <a:pt x="289" y="32"/>
                  </a:lnTo>
                  <a:lnTo>
                    <a:pt x="287" y="43"/>
                  </a:lnTo>
                  <a:lnTo>
                    <a:pt x="280" y="70"/>
                  </a:lnTo>
                  <a:lnTo>
                    <a:pt x="277" y="84"/>
                  </a:lnTo>
                  <a:lnTo>
                    <a:pt x="275" y="96"/>
                  </a:lnTo>
                  <a:lnTo>
                    <a:pt x="275" y="102"/>
                  </a:lnTo>
                  <a:lnTo>
                    <a:pt x="276" y="108"/>
                  </a:lnTo>
                  <a:lnTo>
                    <a:pt x="277" y="114"/>
                  </a:lnTo>
                  <a:lnTo>
                    <a:pt x="279" y="118"/>
                  </a:lnTo>
                  <a:lnTo>
                    <a:pt x="279" y="118"/>
                  </a:lnTo>
                  <a:lnTo>
                    <a:pt x="282" y="123"/>
                  </a:lnTo>
                  <a:lnTo>
                    <a:pt x="286" y="126"/>
                  </a:lnTo>
                  <a:lnTo>
                    <a:pt x="294" y="134"/>
                  </a:lnTo>
                  <a:lnTo>
                    <a:pt x="304" y="139"/>
                  </a:lnTo>
                  <a:lnTo>
                    <a:pt x="312" y="145"/>
                  </a:lnTo>
                  <a:lnTo>
                    <a:pt x="322" y="149"/>
                  </a:lnTo>
                  <a:lnTo>
                    <a:pt x="330" y="154"/>
                  </a:lnTo>
                  <a:lnTo>
                    <a:pt x="333" y="159"/>
                  </a:lnTo>
                  <a:lnTo>
                    <a:pt x="336" y="162"/>
                  </a:lnTo>
                  <a:lnTo>
                    <a:pt x="338" y="166"/>
                  </a:lnTo>
                  <a:lnTo>
                    <a:pt x="339" y="170"/>
                  </a:lnTo>
                  <a:lnTo>
                    <a:pt x="339" y="170"/>
                  </a:lnTo>
                  <a:lnTo>
                    <a:pt x="339" y="177"/>
                  </a:lnTo>
                  <a:lnTo>
                    <a:pt x="337" y="187"/>
                  </a:lnTo>
                  <a:lnTo>
                    <a:pt x="333" y="199"/>
                  </a:lnTo>
                  <a:lnTo>
                    <a:pt x="331" y="204"/>
                  </a:lnTo>
                  <a:lnTo>
                    <a:pt x="328" y="208"/>
                  </a:lnTo>
                  <a:lnTo>
                    <a:pt x="328" y="208"/>
                  </a:lnTo>
                  <a:lnTo>
                    <a:pt x="322" y="214"/>
                  </a:lnTo>
                  <a:lnTo>
                    <a:pt x="315" y="217"/>
                  </a:lnTo>
                  <a:lnTo>
                    <a:pt x="306" y="221"/>
                  </a:lnTo>
                  <a:lnTo>
                    <a:pt x="297" y="224"/>
                  </a:lnTo>
                  <a:lnTo>
                    <a:pt x="279" y="228"/>
                  </a:lnTo>
                  <a:lnTo>
                    <a:pt x="270" y="230"/>
                  </a:lnTo>
                  <a:lnTo>
                    <a:pt x="260" y="235"/>
                  </a:lnTo>
                  <a:lnTo>
                    <a:pt x="260" y="235"/>
                  </a:lnTo>
                  <a:lnTo>
                    <a:pt x="255" y="238"/>
                  </a:lnTo>
                  <a:lnTo>
                    <a:pt x="249" y="243"/>
                  </a:lnTo>
                  <a:lnTo>
                    <a:pt x="244" y="249"/>
                  </a:lnTo>
                  <a:lnTo>
                    <a:pt x="240" y="254"/>
                  </a:lnTo>
                  <a:lnTo>
                    <a:pt x="233" y="268"/>
                  </a:lnTo>
                  <a:lnTo>
                    <a:pt x="227" y="282"/>
                  </a:lnTo>
                  <a:lnTo>
                    <a:pt x="221" y="297"/>
                  </a:lnTo>
                  <a:lnTo>
                    <a:pt x="215" y="312"/>
                  </a:lnTo>
                  <a:lnTo>
                    <a:pt x="207" y="326"/>
                  </a:lnTo>
                  <a:lnTo>
                    <a:pt x="203" y="332"/>
                  </a:lnTo>
                  <a:lnTo>
                    <a:pt x="199" y="337"/>
                  </a:lnTo>
                  <a:lnTo>
                    <a:pt x="199" y="337"/>
                  </a:lnTo>
                  <a:close/>
                  <a:moveTo>
                    <a:pt x="157" y="48"/>
                  </a:moveTo>
                  <a:lnTo>
                    <a:pt x="157" y="48"/>
                  </a:lnTo>
                  <a:lnTo>
                    <a:pt x="146" y="45"/>
                  </a:lnTo>
                  <a:lnTo>
                    <a:pt x="137" y="41"/>
                  </a:lnTo>
                  <a:lnTo>
                    <a:pt x="116" y="31"/>
                  </a:lnTo>
                  <a:lnTo>
                    <a:pt x="107" y="27"/>
                  </a:lnTo>
                  <a:lnTo>
                    <a:pt x="96" y="24"/>
                  </a:lnTo>
                  <a:lnTo>
                    <a:pt x="85" y="22"/>
                  </a:lnTo>
                  <a:lnTo>
                    <a:pt x="75" y="20"/>
                  </a:lnTo>
                  <a:lnTo>
                    <a:pt x="75" y="20"/>
                  </a:lnTo>
                  <a:lnTo>
                    <a:pt x="69" y="32"/>
                  </a:lnTo>
                  <a:lnTo>
                    <a:pt x="66" y="44"/>
                  </a:lnTo>
                  <a:lnTo>
                    <a:pt x="65" y="58"/>
                  </a:lnTo>
                  <a:lnTo>
                    <a:pt x="65" y="71"/>
                  </a:lnTo>
                  <a:lnTo>
                    <a:pt x="67" y="99"/>
                  </a:lnTo>
                  <a:lnTo>
                    <a:pt x="68" y="125"/>
                  </a:lnTo>
                  <a:lnTo>
                    <a:pt x="68" y="125"/>
                  </a:lnTo>
                  <a:lnTo>
                    <a:pt x="65" y="129"/>
                  </a:lnTo>
                  <a:lnTo>
                    <a:pt x="61" y="133"/>
                  </a:lnTo>
                  <a:lnTo>
                    <a:pt x="55" y="141"/>
                  </a:lnTo>
                  <a:lnTo>
                    <a:pt x="50" y="152"/>
                  </a:lnTo>
                  <a:lnTo>
                    <a:pt x="46" y="163"/>
                  </a:lnTo>
                  <a:lnTo>
                    <a:pt x="46" y="163"/>
                  </a:lnTo>
                  <a:lnTo>
                    <a:pt x="40" y="166"/>
                  </a:lnTo>
                  <a:lnTo>
                    <a:pt x="36" y="170"/>
                  </a:lnTo>
                  <a:lnTo>
                    <a:pt x="31" y="175"/>
                  </a:lnTo>
                  <a:lnTo>
                    <a:pt x="28" y="180"/>
                  </a:lnTo>
                  <a:lnTo>
                    <a:pt x="24" y="186"/>
                  </a:lnTo>
                  <a:lnTo>
                    <a:pt x="21" y="192"/>
                  </a:lnTo>
                  <a:lnTo>
                    <a:pt x="20" y="198"/>
                  </a:lnTo>
                  <a:lnTo>
                    <a:pt x="20" y="205"/>
                  </a:lnTo>
                  <a:lnTo>
                    <a:pt x="20" y="205"/>
                  </a:lnTo>
                  <a:lnTo>
                    <a:pt x="47" y="213"/>
                  </a:lnTo>
                  <a:lnTo>
                    <a:pt x="73" y="222"/>
                  </a:lnTo>
                  <a:lnTo>
                    <a:pt x="73" y="222"/>
                  </a:lnTo>
                  <a:lnTo>
                    <a:pt x="85" y="224"/>
                  </a:lnTo>
                  <a:lnTo>
                    <a:pt x="98" y="226"/>
                  </a:lnTo>
                  <a:lnTo>
                    <a:pt x="110" y="228"/>
                  </a:lnTo>
                  <a:lnTo>
                    <a:pt x="115" y="230"/>
                  </a:lnTo>
                  <a:lnTo>
                    <a:pt x="120" y="232"/>
                  </a:lnTo>
                  <a:lnTo>
                    <a:pt x="120" y="232"/>
                  </a:lnTo>
                  <a:lnTo>
                    <a:pt x="124" y="237"/>
                  </a:lnTo>
                  <a:lnTo>
                    <a:pt x="128" y="242"/>
                  </a:lnTo>
                  <a:lnTo>
                    <a:pt x="130" y="249"/>
                  </a:lnTo>
                  <a:lnTo>
                    <a:pt x="134" y="255"/>
                  </a:lnTo>
                  <a:lnTo>
                    <a:pt x="138" y="269"/>
                  </a:lnTo>
                  <a:lnTo>
                    <a:pt x="141" y="275"/>
                  </a:lnTo>
                  <a:lnTo>
                    <a:pt x="144" y="282"/>
                  </a:lnTo>
                  <a:lnTo>
                    <a:pt x="144" y="282"/>
                  </a:lnTo>
                  <a:lnTo>
                    <a:pt x="153" y="295"/>
                  </a:lnTo>
                  <a:lnTo>
                    <a:pt x="161" y="305"/>
                  </a:lnTo>
                  <a:lnTo>
                    <a:pt x="173" y="314"/>
                  </a:lnTo>
                  <a:lnTo>
                    <a:pt x="185" y="321"/>
                  </a:lnTo>
                  <a:lnTo>
                    <a:pt x="185" y="321"/>
                  </a:lnTo>
                  <a:lnTo>
                    <a:pt x="190" y="317"/>
                  </a:lnTo>
                  <a:lnTo>
                    <a:pt x="195" y="312"/>
                  </a:lnTo>
                  <a:lnTo>
                    <a:pt x="202" y="301"/>
                  </a:lnTo>
                  <a:lnTo>
                    <a:pt x="207" y="288"/>
                  </a:lnTo>
                  <a:lnTo>
                    <a:pt x="213" y="275"/>
                  </a:lnTo>
                  <a:lnTo>
                    <a:pt x="218" y="261"/>
                  </a:lnTo>
                  <a:lnTo>
                    <a:pt x="224" y="249"/>
                  </a:lnTo>
                  <a:lnTo>
                    <a:pt x="230" y="237"/>
                  </a:lnTo>
                  <a:lnTo>
                    <a:pt x="233" y="231"/>
                  </a:lnTo>
                  <a:lnTo>
                    <a:pt x="237" y="227"/>
                  </a:lnTo>
                  <a:lnTo>
                    <a:pt x="237" y="227"/>
                  </a:lnTo>
                  <a:lnTo>
                    <a:pt x="247" y="223"/>
                  </a:lnTo>
                  <a:lnTo>
                    <a:pt x="254" y="219"/>
                  </a:lnTo>
                  <a:lnTo>
                    <a:pt x="260" y="214"/>
                  </a:lnTo>
                  <a:lnTo>
                    <a:pt x="270" y="210"/>
                  </a:lnTo>
                  <a:lnTo>
                    <a:pt x="270" y="210"/>
                  </a:lnTo>
                  <a:lnTo>
                    <a:pt x="286" y="207"/>
                  </a:lnTo>
                  <a:lnTo>
                    <a:pt x="294" y="205"/>
                  </a:lnTo>
                  <a:lnTo>
                    <a:pt x="302" y="202"/>
                  </a:lnTo>
                  <a:lnTo>
                    <a:pt x="309" y="199"/>
                  </a:lnTo>
                  <a:lnTo>
                    <a:pt x="316" y="195"/>
                  </a:lnTo>
                  <a:lnTo>
                    <a:pt x="318" y="192"/>
                  </a:lnTo>
                  <a:lnTo>
                    <a:pt x="319" y="189"/>
                  </a:lnTo>
                  <a:lnTo>
                    <a:pt x="320" y="184"/>
                  </a:lnTo>
                  <a:lnTo>
                    <a:pt x="320" y="180"/>
                  </a:lnTo>
                  <a:lnTo>
                    <a:pt x="320" y="180"/>
                  </a:lnTo>
                  <a:lnTo>
                    <a:pt x="320" y="176"/>
                  </a:lnTo>
                  <a:lnTo>
                    <a:pt x="318" y="171"/>
                  </a:lnTo>
                  <a:lnTo>
                    <a:pt x="316" y="167"/>
                  </a:lnTo>
                  <a:lnTo>
                    <a:pt x="312" y="164"/>
                  </a:lnTo>
                  <a:lnTo>
                    <a:pt x="305" y="158"/>
                  </a:lnTo>
                  <a:lnTo>
                    <a:pt x="295" y="152"/>
                  </a:lnTo>
                  <a:lnTo>
                    <a:pt x="285" y="147"/>
                  </a:lnTo>
                  <a:lnTo>
                    <a:pt x="276" y="141"/>
                  </a:lnTo>
                  <a:lnTo>
                    <a:pt x="267" y="134"/>
                  </a:lnTo>
                  <a:lnTo>
                    <a:pt x="264" y="130"/>
                  </a:lnTo>
                  <a:lnTo>
                    <a:pt x="262" y="125"/>
                  </a:lnTo>
                  <a:lnTo>
                    <a:pt x="262" y="125"/>
                  </a:lnTo>
                  <a:lnTo>
                    <a:pt x="260" y="119"/>
                  </a:lnTo>
                  <a:lnTo>
                    <a:pt x="259" y="113"/>
                  </a:lnTo>
                  <a:lnTo>
                    <a:pt x="258" y="106"/>
                  </a:lnTo>
                  <a:lnTo>
                    <a:pt x="258" y="101"/>
                  </a:lnTo>
                  <a:lnTo>
                    <a:pt x="259" y="90"/>
                  </a:lnTo>
                  <a:lnTo>
                    <a:pt x="262" y="78"/>
                  </a:lnTo>
                  <a:lnTo>
                    <a:pt x="265" y="68"/>
                  </a:lnTo>
                  <a:lnTo>
                    <a:pt x="269" y="56"/>
                  </a:lnTo>
                  <a:lnTo>
                    <a:pt x="270" y="42"/>
                  </a:lnTo>
                  <a:lnTo>
                    <a:pt x="270" y="26"/>
                  </a:lnTo>
                  <a:lnTo>
                    <a:pt x="270" y="26"/>
                  </a:lnTo>
                  <a:lnTo>
                    <a:pt x="262" y="23"/>
                  </a:lnTo>
                  <a:lnTo>
                    <a:pt x="256" y="20"/>
                  </a:lnTo>
                  <a:lnTo>
                    <a:pt x="249" y="19"/>
                  </a:lnTo>
                  <a:lnTo>
                    <a:pt x="242" y="19"/>
                  </a:lnTo>
                  <a:lnTo>
                    <a:pt x="235" y="20"/>
                  </a:lnTo>
                  <a:lnTo>
                    <a:pt x="229" y="22"/>
                  </a:lnTo>
                  <a:lnTo>
                    <a:pt x="215" y="27"/>
                  </a:lnTo>
                  <a:lnTo>
                    <a:pt x="188" y="40"/>
                  </a:lnTo>
                  <a:lnTo>
                    <a:pt x="173" y="45"/>
                  </a:lnTo>
                  <a:lnTo>
                    <a:pt x="166" y="47"/>
                  </a:lnTo>
                  <a:lnTo>
                    <a:pt x="157" y="48"/>
                  </a:lnTo>
                  <a:lnTo>
                    <a:pt x="157" y="4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9" name="Freeform 231"/>
            <p:cNvSpPr>
              <a:spLocks noEditPoints="1"/>
            </p:cNvSpPr>
            <p:nvPr/>
          </p:nvSpPr>
          <p:spPr bwMode="auto">
            <a:xfrm>
              <a:off x="5257801" y="3532188"/>
              <a:ext cx="123825" cy="123825"/>
            </a:xfrm>
            <a:custGeom>
              <a:avLst/>
              <a:gdLst/>
              <a:ahLst/>
              <a:cxnLst>
                <a:cxn ang="0">
                  <a:pos x="192" y="21"/>
                </a:cxn>
                <a:cxn ang="0">
                  <a:pos x="190" y="65"/>
                </a:cxn>
                <a:cxn ang="0">
                  <a:pos x="196" y="88"/>
                </a:cxn>
                <a:cxn ang="0">
                  <a:pos x="217" y="107"/>
                </a:cxn>
                <a:cxn ang="0">
                  <a:pos x="236" y="125"/>
                </a:cxn>
                <a:cxn ang="0">
                  <a:pos x="227" y="145"/>
                </a:cxn>
                <a:cxn ang="0">
                  <a:pos x="210" y="152"/>
                </a:cxn>
                <a:cxn ang="0">
                  <a:pos x="183" y="160"/>
                </a:cxn>
                <a:cxn ang="0">
                  <a:pos x="164" y="189"/>
                </a:cxn>
                <a:cxn ang="0">
                  <a:pos x="141" y="234"/>
                </a:cxn>
                <a:cxn ang="0">
                  <a:pos x="120" y="226"/>
                </a:cxn>
                <a:cxn ang="0">
                  <a:pos x="94" y="171"/>
                </a:cxn>
                <a:cxn ang="0">
                  <a:pos x="82" y="161"/>
                </a:cxn>
                <a:cxn ang="0">
                  <a:pos x="58" y="159"/>
                </a:cxn>
                <a:cxn ang="0">
                  <a:pos x="18" y="163"/>
                </a:cxn>
                <a:cxn ang="0">
                  <a:pos x="1" y="156"/>
                </a:cxn>
                <a:cxn ang="0">
                  <a:pos x="5" y="122"/>
                </a:cxn>
                <a:cxn ang="0">
                  <a:pos x="19" y="96"/>
                </a:cxn>
                <a:cxn ang="0">
                  <a:pos x="42" y="80"/>
                </a:cxn>
                <a:cxn ang="0">
                  <a:pos x="37" y="59"/>
                </a:cxn>
                <a:cxn ang="0">
                  <a:pos x="26" y="21"/>
                </a:cxn>
                <a:cxn ang="0">
                  <a:pos x="36" y="6"/>
                </a:cxn>
                <a:cxn ang="0">
                  <a:pos x="56" y="2"/>
                </a:cxn>
                <a:cxn ang="0">
                  <a:pos x="80" y="21"/>
                </a:cxn>
                <a:cxn ang="0">
                  <a:pos x="109" y="23"/>
                </a:cxn>
                <a:cxn ang="0">
                  <a:pos x="168" y="0"/>
                </a:cxn>
                <a:cxn ang="0">
                  <a:pos x="182" y="3"/>
                </a:cxn>
                <a:cxn ang="0">
                  <a:pos x="46" y="24"/>
                </a:cxn>
                <a:cxn ang="0">
                  <a:pos x="57" y="52"/>
                </a:cxn>
                <a:cxn ang="0">
                  <a:pos x="65" y="77"/>
                </a:cxn>
                <a:cxn ang="0">
                  <a:pos x="59" y="90"/>
                </a:cxn>
                <a:cxn ang="0">
                  <a:pos x="30" y="114"/>
                </a:cxn>
                <a:cxn ang="0">
                  <a:pos x="19" y="131"/>
                </a:cxn>
                <a:cxn ang="0">
                  <a:pos x="39" y="143"/>
                </a:cxn>
                <a:cxn ang="0">
                  <a:pos x="95" y="146"/>
                </a:cxn>
                <a:cxn ang="0">
                  <a:pos x="106" y="156"/>
                </a:cxn>
                <a:cxn ang="0">
                  <a:pos x="118" y="191"/>
                </a:cxn>
                <a:cxn ang="0">
                  <a:pos x="133" y="211"/>
                </a:cxn>
                <a:cxn ang="0">
                  <a:pos x="153" y="169"/>
                </a:cxn>
                <a:cxn ang="0">
                  <a:pos x="173" y="141"/>
                </a:cxn>
                <a:cxn ang="0">
                  <a:pos x="202" y="136"/>
                </a:cxn>
                <a:cxn ang="0">
                  <a:pos x="205" y="124"/>
                </a:cxn>
                <a:cxn ang="0">
                  <a:pos x="182" y="104"/>
                </a:cxn>
                <a:cxn ang="0">
                  <a:pos x="172" y="82"/>
                </a:cxn>
                <a:cxn ang="0">
                  <a:pos x="177" y="40"/>
                </a:cxn>
                <a:cxn ang="0">
                  <a:pos x="164" y="24"/>
                </a:cxn>
                <a:cxn ang="0">
                  <a:pos x="120" y="42"/>
                </a:cxn>
                <a:cxn ang="0">
                  <a:pos x="58" y="29"/>
                </a:cxn>
              </a:cxnLst>
              <a:rect l="0" t="0" r="r" b="b"/>
              <a:pathLst>
                <a:path w="236" h="234">
                  <a:moveTo>
                    <a:pt x="187" y="4"/>
                  </a:moveTo>
                  <a:lnTo>
                    <a:pt x="187" y="4"/>
                  </a:lnTo>
                  <a:lnTo>
                    <a:pt x="190" y="13"/>
                  </a:lnTo>
                  <a:lnTo>
                    <a:pt x="192" y="21"/>
                  </a:lnTo>
                  <a:lnTo>
                    <a:pt x="192" y="30"/>
                  </a:lnTo>
                  <a:lnTo>
                    <a:pt x="192" y="39"/>
                  </a:lnTo>
                  <a:lnTo>
                    <a:pt x="191" y="57"/>
                  </a:lnTo>
                  <a:lnTo>
                    <a:pt x="190" y="65"/>
                  </a:lnTo>
                  <a:lnTo>
                    <a:pt x="191" y="74"/>
                  </a:lnTo>
                  <a:lnTo>
                    <a:pt x="191" y="74"/>
                  </a:lnTo>
                  <a:lnTo>
                    <a:pt x="193" y="81"/>
                  </a:lnTo>
                  <a:lnTo>
                    <a:pt x="196" y="88"/>
                  </a:lnTo>
                  <a:lnTo>
                    <a:pt x="200" y="93"/>
                  </a:lnTo>
                  <a:lnTo>
                    <a:pt x="206" y="98"/>
                  </a:lnTo>
                  <a:lnTo>
                    <a:pt x="211" y="103"/>
                  </a:lnTo>
                  <a:lnTo>
                    <a:pt x="217" y="107"/>
                  </a:lnTo>
                  <a:lnTo>
                    <a:pt x="232" y="114"/>
                  </a:lnTo>
                  <a:lnTo>
                    <a:pt x="232" y="114"/>
                  </a:lnTo>
                  <a:lnTo>
                    <a:pt x="234" y="120"/>
                  </a:lnTo>
                  <a:lnTo>
                    <a:pt x="236" y="125"/>
                  </a:lnTo>
                  <a:lnTo>
                    <a:pt x="234" y="130"/>
                  </a:lnTo>
                  <a:lnTo>
                    <a:pt x="233" y="136"/>
                  </a:lnTo>
                  <a:lnTo>
                    <a:pt x="231" y="141"/>
                  </a:lnTo>
                  <a:lnTo>
                    <a:pt x="227" y="145"/>
                  </a:lnTo>
                  <a:lnTo>
                    <a:pt x="224" y="149"/>
                  </a:lnTo>
                  <a:lnTo>
                    <a:pt x="218" y="152"/>
                  </a:lnTo>
                  <a:lnTo>
                    <a:pt x="218" y="152"/>
                  </a:lnTo>
                  <a:lnTo>
                    <a:pt x="210" y="152"/>
                  </a:lnTo>
                  <a:lnTo>
                    <a:pt x="202" y="152"/>
                  </a:lnTo>
                  <a:lnTo>
                    <a:pt x="195" y="154"/>
                  </a:lnTo>
                  <a:lnTo>
                    <a:pt x="188" y="157"/>
                  </a:lnTo>
                  <a:lnTo>
                    <a:pt x="183" y="160"/>
                  </a:lnTo>
                  <a:lnTo>
                    <a:pt x="178" y="165"/>
                  </a:lnTo>
                  <a:lnTo>
                    <a:pt x="173" y="170"/>
                  </a:lnTo>
                  <a:lnTo>
                    <a:pt x="170" y="176"/>
                  </a:lnTo>
                  <a:lnTo>
                    <a:pt x="164" y="189"/>
                  </a:lnTo>
                  <a:lnTo>
                    <a:pt x="158" y="203"/>
                  </a:lnTo>
                  <a:lnTo>
                    <a:pt x="150" y="233"/>
                  </a:lnTo>
                  <a:lnTo>
                    <a:pt x="150" y="233"/>
                  </a:lnTo>
                  <a:lnTo>
                    <a:pt x="141" y="234"/>
                  </a:lnTo>
                  <a:lnTo>
                    <a:pt x="135" y="234"/>
                  </a:lnTo>
                  <a:lnTo>
                    <a:pt x="130" y="233"/>
                  </a:lnTo>
                  <a:lnTo>
                    <a:pt x="124" y="230"/>
                  </a:lnTo>
                  <a:lnTo>
                    <a:pt x="120" y="226"/>
                  </a:lnTo>
                  <a:lnTo>
                    <a:pt x="117" y="220"/>
                  </a:lnTo>
                  <a:lnTo>
                    <a:pt x="110" y="209"/>
                  </a:lnTo>
                  <a:lnTo>
                    <a:pt x="101" y="183"/>
                  </a:lnTo>
                  <a:lnTo>
                    <a:pt x="94" y="171"/>
                  </a:lnTo>
                  <a:lnTo>
                    <a:pt x="91" y="167"/>
                  </a:lnTo>
                  <a:lnTo>
                    <a:pt x="88" y="164"/>
                  </a:lnTo>
                  <a:lnTo>
                    <a:pt x="88" y="164"/>
                  </a:lnTo>
                  <a:lnTo>
                    <a:pt x="82" y="161"/>
                  </a:lnTo>
                  <a:lnTo>
                    <a:pt x="78" y="159"/>
                  </a:lnTo>
                  <a:lnTo>
                    <a:pt x="73" y="158"/>
                  </a:lnTo>
                  <a:lnTo>
                    <a:pt x="69" y="158"/>
                  </a:lnTo>
                  <a:lnTo>
                    <a:pt x="58" y="159"/>
                  </a:lnTo>
                  <a:lnTo>
                    <a:pt x="46" y="161"/>
                  </a:lnTo>
                  <a:lnTo>
                    <a:pt x="35" y="163"/>
                  </a:lnTo>
                  <a:lnTo>
                    <a:pt x="24" y="163"/>
                  </a:lnTo>
                  <a:lnTo>
                    <a:pt x="18" y="163"/>
                  </a:lnTo>
                  <a:lnTo>
                    <a:pt x="12" y="161"/>
                  </a:lnTo>
                  <a:lnTo>
                    <a:pt x="6" y="159"/>
                  </a:lnTo>
                  <a:lnTo>
                    <a:pt x="1" y="156"/>
                  </a:lnTo>
                  <a:lnTo>
                    <a:pt x="1" y="156"/>
                  </a:lnTo>
                  <a:lnTo>
                    <a:pt x="0" y="145"/>
                  </a:lnTo>
                  <a:lnTo>
                    <a:pt x="0" y="137"/>
                  </a:lnTo>
                  <a:lnTo>
                    <a:pt x="2" y="129"/>
                  </a:lnTo>
                  <a:lnTo>
                    <a:pt x="5" y="122"/>
                  </a:lnTo>
                  <a:lnTo>
                    <a:pt x="13" y="110"/>
                  </a:lnTo>
                  <a:lnTo>
                    <a:pt x="16" y="103"/>
                  </a:lnTo>
                  <a:lnTo>
                    <a:pt x="19" y="96"/>
                  </a:lnTo>
                  <a:lnTo>
                    <a:pt x="19" y="96"/>
                  </a:lnTo>
                  <a:lnTo>
                    <a:pt x="29" y="93"/>
                  </a:lnTo>
                  <a:lnTo>
                    <a:pt x="35" y="89"/>
                  </a:lnTo>
                  <a:lnTo>
                    <a:pt x="40" y="84"/>
                  </a:lnTo>
                  <a:lnTo>
                    <a:pt x="42" y="80"/>
                  </a:lnTo>
                  <a:lnTo>
                    <a:pt x="42" y="75"/>
                  </a:lnTo>
                  <a:lnTo>
                    <a:pt x="42" y="69"/>
                  </a:lnTo>
                  <a:lnTo>
                    <a:pt x="40" y="64"/>
                  </a:lnTo>
                  <a:lnTo>
                    <a:pt x="37" y="59"/>
                  </a:lnTo>
                  <a:lnTo>
                    <a:pt x="32" y="47"/>
                  </a:lnTo>
                  <a:lnTo>
                    <a:pt x="27" y="34"/>
                  </a:lnTo>
                  <a:lnTo>
                    <a:pt x="26" y="28"/>
                  </a:lnTo>
                  <a:lnTo>
                    <a:pt x="26" y="21"/>
                  </a:lnTo>
                  <a:lnTo>
                    <a:pt x="27" y="14"/>
                  </a:lnTo>
                  <a:lnTo>
                    <a:pt x="29" y="7"/>
                  </a:lnTo>
                  <a:lnTo>
                    <a:pt x="29" y="7"/>
                  </a:lnTo>
                  <a:lnTo>
                    <a:pt x="36" y="6"/>
                  </a:lnTo>
                  <a:lnTo>
                    <a:pt x="42" y="5"/>
                  </a:lnTo>
                  <a:lnTo>
                    <a:pt x="48" y="4"/>
                  </a:lnTo>
                  <a:lnTo>
                    <a:pt x="56" y="2"/>
                  </a:lnTo>
                  <a:lnTo>
                    <a:pt x="56" y="2"/>
                  </a:lnTo>
                  <a:lnTo>
                    <a:pt x="61" y="8"/>
                  </a:lnTo>
                  <a:lnTo>
                    <a:pt x="67" y="14"/>
                  </a:lnTo>
                  <a:lnTo>
                    <a:pt x="74" y="18"/>
                  </a:lnTo>
                  <a:lnTo>
                    <a:pt x="80" y="21"/>
                  </a:lnTo>
                  <a:lnTo>
                    <a:pt x="88" y="22"/>
                  </a:lnTo>
                  <a:lnTo>
                    <a:pt x="94" y="24"/>
                  </a:lnTo>
                  <a:lnTo>
                    <a:pt x="102" y="24"/>
                  </a:lnTo>
                  <a:lnTo>
                    <a:pt x="109" y="23"/>
                  </a:lnTo>
                  <a:lnTo>
                    <a:pt x="125" y="20"/>
                  </a:lnTo>
                  <a:lnTo>
                    <a:pt x="140" y="15"/>
                  </a:lnTo>
                  <a:lnTo>
                    <a:pt x="154" y="8"/>
                  </a:lnTo>
                  <a:lnTo>
                    <a:pt x="168" y="0"/>
                  </a:lnTo>
                  <a:lnTo>
                    <a:pt x="168" y="0"/>
                  </a:lnTo>
                  <a:lnTo>
                    <a:pt x="173" y="0"/>
                  </a:lnTo>
                  <a:lnTo>
                    <a:pt x="179" y="1"/>
                  </a:lnTo>
                  <a:lnTo>
                    <a:pt x="182" y="3"/>
                  </a:lnTo>
                  <a:lnTo>
                    <a:pt x="187" y="4"/>
                  </a:lnTo>
                  <a:lnTo>
                    <a:pt x="187" y="4"/>
                  </a:lnTo>
                  <a:close/>
                  <a:moveTo>
                    <a:pt x="46" y="24"/>
                  </a:moveTo>
                  <a:lnTo>
                    <a:pt x="46" y="24"/>
                  </a:lnTo>
                  <a:lnTo>
                    <a:pt x="47" y="34"/>
                  </a:lnTo>
                  <a:lnTo>
                    <a:pt x="50" y="40"/>
                  </a:lnTo>
                  <a:lnTo>
                    <a:pt x="54" y="47"/>
                  </a:lnTo>
                  <a:lnTo>
                    <a:pt x="57" y="52"/>
                  </a:lnTo>
                  <a:lnTo>
                    <a:pt x="61" y="58"/>
                  </a:lnTo>
                  <a:lnTo>
                    <a:pt x="63" y="63"/>
                  </a:lnTo>
                  <a:lnTo>
                    <a:pt x="65" y="69"/>
                  </a:lnTo>
                  <a:lnTo>
                    <a:pt x="65" y="77"/>
                  </a:lnTo>
                  <a:lnTo>
                    <a:pt x="65" y="77"/>
                  </a:lnTo>
                  <a:lnTo>
                    <a:pt x="63" y="82"/>
                  </a:lnTo>
                  <a:lnTo>
                    <a:pt x="62" y="87"/>
                  </a:lnTo>
                  <a:lnTo>
                    <a:pt x="59" y="90"/>
                  </a:lnTo>
                  <a:lnTo>
                    <a:pt x="56" y="94"/>
                  </a:lnTo>
                  <a:lnTo>
                    <a:pt x="47" y="100"/>
                  </a:lnTo>
                  <a:lnTo>
                    <a:pt x="39" y="107"/>
                  </a:lnTo>
                  <a:lnTo>
                    <a:pt x="30" y="114"/>
                  </a:lnTo>
                  <a:lnTo>
                    <a:pt x="27" y="118"/>
                  </a:lnTo>
                  <a:lnTo>
                    <a:pt x="24" y="122"/>
                  </a:lnTo>
                  <a:lnTo>
                    <a:pt x="21" y="126"/>
                  </a:lnTo>
                  <a:lnTo>
                    <a:pt x="19" y="131"/>
                  </a:lnTo>
                  <a:lnTo>
                    <a:pt x="19" y="137"/>
                  </a:lnTo>
                  <a:lnTo>
                    <a:pt x="19" y="143"/>
                  </a:lnTo>
                  <a:lnTo>
                    <a:pt x="19" y="143"/>
                  </a:lnTo>
                  <a:lnTo>
                    <a:pt x="39" y="143"/>
                  </a:lnTo>
                  <a:lnTo>
                    <a:pt x="57" y="143"/>
                  </a:lnTo>
                  <a:lnTo>
                    <a:pt x="75" y="144"/>
                  </a:lnTo>
                  <a:lnTo>
                    <a:pt x="85" y="144"/>
                  </a:lnTo>
                  <a:lnTo>
                    <a:pt x="95" y="146"/>
                  </a:lnTo>
                  <a:lnTo>
                    <a:pt x="95" y="146"/>
                  </a:lnTo>
                  <a:lnTo>
                    <a:pt x="100" y="149"/>
                  </a:lnTo>
                  <a:lnTo>
                    <a:pt x="103" y="152"/>
                  </a:lnTo>
                  <a:lnTo>
                    <a:pt x="106" y="156"/>
                  </a:lnTo>
                  <a:lnTo>
                    <a:pt x="108" y="160"/>
                  </a:lnTo>
                  <a:lnTo>
                    <a:pt x="111" y="171"/>
                  </a:lnTo>
                  <a:lnTo>
                    <a:pt x="115" y="182"/>
                  </a:lnTo>
                  <a:lnTo>
                    <a:pt x="118" y="191"/>
                  </a:lnTo>
                  <a:lnTo>
                    <a:pt x="122" y="201"/>
                  </a:lnTo>
                  <a:lnTo>
                    <a:pt x="125" y="205"/>
                  </a:lnTo>
                  <a:lnTo>
                    <a:pt x="128" y="209"/>
                  </a:lnTo>
                  <a:lnTo>
                    <a:pt x="133" y="211"/>
                  </a:lnTo>
                  <a:lnTo>
                    <a:pt x="138" y="212"/>
                  </a:lnTo>
                  <a:lnTo>
                    <a:pt x="138" y="212"/>
                  </a:lnTo>
                  <a:lnTo>
                    <a:pt x="148" y="183"/>
                  </a:lnTo>
                  <a:lnTo>
                    <a:pt x="153" y="169"/>
                  </a:lnTo>
                  <a:lnTo>
                    <a:pt x="161" y="156"/>
                  </a:lnTo>
                  <a:lnTo>
                    <a:pt x="164" y="150"/>
                  </a:lnTo>
                  <a:lnTo>
                    <a:pt x="169" y="145"/>
                  </a:lnTo>
                  <a:lnTo>
                    <a:pt x="173" y="141"/>
                  </a:lnTo>
                  <a:lnTo>
                    <a:pt x="180" y="138"/>
                  </a:lnTo>
                  <a:lnTo>
                    <a:pt x="186" y="136"/>
                  </a:lnTo>
                  <a:lnTo>
                    <a:pt x="194" y="135"/>
                  </a:lnTo>
                  <a:lnTo>
                    <a:pt x="202" y="136"/>
                  </a:lnTo>
                  <a:lnTo>
                    <a:pt x="211" y="137"/>
                  </a:lnTo>
                  <a:lnTo>
                    <a:pt x="211" y="137"/>
                  </a:lnTo>
                  <a:lnTo>
                    <a:pt x="209" y="129"/>
                  </a:lnTo>
                  <a:lnTo>
                    <a:pt x="205" y="124"/>
                  </a:lnTo>
                  <a:lnTo>
                    <a:pt x="199" y="119"/>
                  </a:lnTo>
                  <a:lnTo>
                    <a:pt x="193" y="114"/>
                  </a:lnTo>
                  <a:lnTo>
                    <a:pt x="187" y="109"/>
                  </a:lnTo>
                  <a:lnTo>
                    <a:pt x="182" y="104"/>
                  </a:lnTo>
                  <a:lnTo>
                    <a:pt x="177" y="98"/>
                  </a:lnTo>
                  <a:lnTo>
                    <a:pt x="173" y="90"/>
                  </a:lnTo>
                  <a:lnTo>
                    <a:pt x="173" y="90"/>
                  </a:lnTo>
                  <a:lnTo>
                    <a:pt x="172" y="82"/>
                  </a:lnTo>
                  <a:lnTo>
                    <a:pt x="172" y="74"/>
                  </a:lnTo>
                  <a:lnTo>
                    <a:pt x="175" y="58"/>
                  </a:lnTo>
                  <a:lnTo>
                    <a:pt x="176" y="49"/>
                  </a:lnTo>
                  <a:lnTo>
                    <a:pt x="177" y="40"/>
                  </a:lnTo>
                  <a:lnTo>
                    <a:pt x="176" y="32"/>
                  </a:lnTo>
                  <a:lnTo>
                    <a:pt x="173" y="22"/>
                  </a:lnTo>
                  <a:lnTo>
                    <a:pt x="173" y="22"/>
                  </a:lnTo>
                  <a:lnTo>
                    <a:pt x="164" y="24"/>
                  </a:lnTo>
                  <a:lnTo>
                    <a:pt x="154" y="27"/>
                  </a:lnTo>
                  <a:lnTo>
                    <a:pt x="146" y="30"/>
                  </a:lnTo>
                  <a:lnTo>
                    <a:pt x="137" y="33"/>
                  </a:lnTo>
                  <a:lnTo>
                    <a:pt x="120" y="42"/>
                  </a:lnTo>
                  <a:lnTo>
                    <a:pt x="101" y="49"/>
                  </a:lnTo>
                  <a:lnTo>
                    <a:pt x="101" y="49"/>
                  </a:lnTo>
                  <a:lnTo>
                    <a:pt x="72" y="35"/>
                  </a:lnTo>
                  <a:lnTo>
                    <a:pt x="58" y="29"/>
                  </a:lnTo>
                  <a:lnTo>
                    <a:pt x="46" y="24"/>
                  </a:lnTo>
                  <a:lnTo>
                    <a:pt x="46" y="2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0" name="Freeform 232"/>
            <p:cNvSpPr>
              <a:spLocks noEditPoints="1"/>
            </p:cNvSpPr>
            <p:nvPr/>
          </p:nvSpPr>
          <p:spPr bwMode="auto">
            <a:xfrm>
              <a:off x="6034088" y="3638550"/>
              <a:ext cx="26988" cy="31750"/>
            </a:xfrm>
            <a:custGeom>
              <a:avLst/>
              <a:gdLst/>
              <a:ahLst/>
              <a:cxnLst>
                <a:cxn ang="0">
                  <a:pos x="42" y="0"/>
                </a:cxn>
                <a:cxn ang="0">
                  <a:pos x="42" y="0"/>
                </a:cxn>
                <a:cxn ang="0">
                  <a:pos x="46" y="7"/>
                </a:cxn>
                <a:cxn ang="0">
                  <a:pos x="49" y="14"/>
                </a:cxn>
                <a:cxn ang="0">
                  <a:pos x="51" y="22"/>
                </a:cxn>
                <a:cxn ang="0">
                  <a:pos x="51" y="30"/>
                </a:cxn>
                <a:cxn ang="0">
                  <a:pos x="51" y="39"/>
                </a:cxn>
                <a:cxn ang="0">
                  <a:pos x="49" y="46"/>
                </a:cxn>
                <a:cxn ang="0">
                  <a:pos x="45" y="53"/>
                </a:cxn>
                <a:cxn ang="0">
                  <a:pos x="39" y="58"/>
                </a:cxn>
                <a:cxn ang="0">
                  <a:pos x="39" y="58"/>
                </a:cxn>
                <a:cxn ang="0">
                  <a:pos x="32" y="61"/>
                </a:cxn>
                <a:cxn ang="0">
                  <a:pos x="23" y="62"/>
                </a:cxn>
                <a:cxn ang="0">
                  <a:pos x="23" y="62"/>
                </a:cxn>
                <a:cxn ang="0">
                  <a:pos x="17" y="60"/>
                </a:cxn>
                <a:cxn ang="0">
                  <a:pos x="12" y="56"/>
                </a:cxn>
                <a:cxn ang="0">
                  <a:pos x="7" y="50"/>
                </a:cxn>
                <a:cxn ang="0">
                  <a:pos x="4" y="43"/>
                </a:cxn>
                <a:cxn ang="0">
                  <a:pos x="1" y="35"/>
                </a:cxn>
                <a:cxn ang="0">
                  <a:pos x="0" y="28"/>
                </a:cxn>
                <a:cxn ang="0">
                  <a:pos x="1" y="20"/>
                </a:cxn>
                <a:cxn ang="0">
                  <a:pos x="2" y="13"/>
                </a:cxn>
                <a:cxn ang="0">
                  <a:pos x="2" y="13"/>
                </a:cxn>
                <a:cxn ang="0">
                  <a:pos x="5" y="8"/>
                </a:cxn>
                <a:cxn ang="0">
                  <a:pos x="10" y="4"/>
                </a:cxn>
                <a:cxn ang="0">
                  <a:pos x="14" y="3"/>
                </a:cxn>
                <a:cxn ang="0">
                  <a:pos x="18" y="2"/>
                </a:cxn>
                <a:cxn ang="0">
                  <a:pos x="30" y="1"/>
                </a:cxn>
                <a:cxn ang="0">
                  <a:pos x="35" y="1"/>
                </a:cxn>
                <a:cxn ang="0">
                  <a:pos x="42" y="0"/>
                </a:cxn>
                <a:cxn ang="0">
                  <a:pos x="42" y="0"/>
                </a:cxn>
                <a:cxn ang="0">
                  <a:pos x="23" y="42"/>
                </a:cxn>
                <a:cxn ang="0">
                  <a:pos x="23" y="42"/>
                </a:cxn>
                <a:cxn ang="0">
                  <a:pos x="27" y="41"/>
                </a:cxn>
                <a:cxn ang="0">
                  <a:pos x="30" y="40"/>
                </a:cxn>
                <a:cxn ang="0">
                  <a:pos x="36" y="38"/>
                </a:cxn>
                <a:cxn ang="0">
                  <a:pos x="36" y="38"/>
                </a:cxn>
                <a:cxn ang="0">
                  <a:pos x="36" y="32"/>
                </a:cxn>
                <a:cxn ang="0">
                  <a:pos x="36" y="27"/>
                </a:cxn>
                <a:cxn ang="0">
                  <a:pos x="35" y="24"/>
                </a:cxn>
                <a:cxn ang="0">
                  <a:pos x="34" y="22"/>
                </a:cxn>
                <a:cxn ang="0">
                  <a:pos x="32" y="20"/>
                </a:cxn>
                <a:cxn ang="0">
                  <a:pos x="30" y="19"/>
                </a:cxn>
                <a:cxn ang="0">
                  <a:pos x="27" y="19"/>
                </a:cxn>
                <a:cxn ang="0">
                  <a:pos x="25" y="20"/>
                </a:cxn>
                <a:cxn ang="0">
                  <a:pos x="20" y="24"/>
                </a:cxn>
                <a:cxn ang="0">
                  <a:pos x="19" y="27"/>
                </a:cxn>
                <a:cxn ang="0">
                  <a:pos x="18" y="29"/>
                </a:cxn>
                <a:cxn ang="0">
                  <a:pos x="18" y="32"/>
                </a:cxn>
                <a:cxn ang="0">
                  <a:pos x="18" y="35"/>
                </a:cxn>
                <a:cxn ang="0">
                  <a:pos x="20" y="39"/>
                </a:cxn>
                <a:cxn ang="0">
                  <a:pos x="23" y="42"/>
                </a:cxn>
                <a:cxn ang="0">
                  <a:pos x="23" y="42"/>
                </a:cxn>
              </a:cxnLst>
              <a:rect l="0" t="0" r="r" b="b"/>
              <a:pathLst>
                <a:path w="51" h="62">
                  <a:moveTo>
                    <a:pt x="42" y="0"/>
                  </a:moveTo>
                  <a:lnTo>
                    <a:pt x="42" y="0"/>
                  </a:lnTo>
                  <a:lnTo>
                    <a:pt x="46" y="7"/>
                  </a:lnTo>
                  <a:lnTo>
                    <a:pt x="49" y="14"/>
                  </a:lnTo>
                  <a:lnTo>
                    <a:pt x="51" y="22"/>
                  </a:lnTo>
                  <a:lnTo>
                    <a:pt x="51" y="30"/>
                  </a:lnTo>
                  <a:lnTo>
                    <a:pt x="51" y="39"/>
                  </a:lnTo>
                  <a:lnTo>
                    <a:pt x="49" y="46"/>
                  </a:lnTo>
                  <a:lnTo>
                    <a:pt x="45" y="53"/>
                  </a:lnTo>
                  <a:lnTo>
                    <a:pt x="39" y="58"/>
                  </a:lnTo>
                  <a:lnTo>
                    <a:pt x="39" y="58"/>
                  </a:lnTo>
                  <a:lnTo>
                    <a:pt x="32" y="61"/>
                  </a:lnTo>
                  <a:lnTo>
                    <a:pt x="23" y="62"/>
                  </a:lnTo>
                  <a:lnTo>
                    <a:pt x="23" y="62"/>
                  </a:lnTo>
                  <a:lnTo>
                    <a:pt x="17" y="60"/>
                  </a:lnTo>
                  <a:lnTo>
                    <a:pt x="12" y="56"/>
                  </a:lnTo>
                  <a:lnTo>
                    <a:pt x="7" y="50"/>
                  </a:lnTo>
                  <a:lnTo>
                    <a:pt x="4" y="43"/>
                  </a:lnTo>
                  <a:lnTo>
                    <a:pt x="1" y="35"/>
                  </a:lnTo>
                  <a:lnTo>
                    <a:pt x="0" y="28"/>
                  </a:lnTo>
                  <a:lnTo>
                    <a:pt x="1" y="20"/>
                  </a:lnTo>
                  <a:lnTo>
                    <a:pt x="2" y="13"/>
                  </a:lnTo>
                  <a:lnTo>
                    <a:pt x="2" y="13"/>
                  </a:lnTo>
                  <a:lnTo>
                    <a:pt x="5" y="8"/>
                  </a:lnTo>
                  <a:lnTo>
                    <a:pt x="10" y="4"/>
                  </a:lnTo>
                  <a:lnTo>
                    <a:pt x="14" y="3"/>
                  </a:lnTo>
                  <a:lnTo>
                    <a:pt x="18" y="2"/>
                  </a:lnTo>
                  <a:lnTo>
                    <a:pt x="30" y="1"/>
                  </a:lnTo>
                  <a:lnTo>
                    <a:pt x="35" y="1"/>
                  </a:lnTo>
                  <a:lnTo>
                    <a:pt x="42" y="0"/>
                  </a:lnTo>
                  <a:lnTo>
                    <a:pt x="42" y="0"/>
                  </a:lnTo>
                  <a:close/>
                  <a:moveTo>
                    <a:pt x="23" y="42"/>
                  </a:moveTo>
                  <a:lnTo>
                    <a:pt x="23" y="42"/>
                  </a:lnTo>
                  <a:lnTo>
                    <a:pt x="27" y="41"/>
                  </a:lnTo>
                  <a:lnTo>
                    <a:pt x="30" y="40"/>
                  </a:lnTo>
                  <a:lnTo>
                    <a:pt x="36" y="38"/>
                  </a:lnTo>
                  <a:lnTo>
                    <a:pt x="36" y="38"/>
                  </a:lnTo>
                  <a:lnTo>
                    <a:pt x="36" y="32"/>
                  </a:lnTo>
                  <a:lnTo>
                    <a:pt x="36" y="27"/>
                  </a:lnTo>
                  <a:lnTo>
                    <a:pt x="35" y="24"/>
                  </a:lnTo>
                  <a:lnTo>
                    <a:pt x="34" y="22"/>
                  </a:lnTo>
                  <a:lnTo>
                    <a:pt x="32" y="20"/>
                  </a:lnTo>
                  <a:lnTo>
                    <a:pt x="30" y="19"/>
                  </a:lnTo>
                  <a:lnTo>
                    <a:pt x="27" y="19"/>
                  </a:lnTo>
                  <a:lnTo>
                    <a:pt x="25" y="20"/>
                  </a:lnTo>
                  <a:lnTo>
                    <a:pt x="20" y="24"/>
                  </a:lnTo>
                  <a:lnTo>
                    <a:pt x="19" y="27"/>
                  </a:lnTo>
                  <a:lnTo>
                    <a:pt x="18" y="29"/>
                  </a:lnTo>
                  <a:lnTo>
                    <a:pt x="18" y="32"/>
                  </a:lnTo>
                  <a:lnTo>
                    <a:pt x="18" y="35"/>
                  </a:lnTo>
                  <a:lnTo>
                    <a:pt x="20" y="39"/>
                  </a:lnTo>
                  <a:lnTo>
                    <a:pt x="23" y="42"/>
                  </a:lnTo>
                  <a:lnTo>
                    <a:pt x="23" y="4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1" name="Freeform 233"/>
            <p:cNvSpPr>
              <a:spLocks noEditPoints="1"/>
            </p:cNvSpPr>
            <p:nvPr/>
          </p:nvSpPr>
          <p:spPr bwMode="auto">
            <a:xfrm>
              <a:off x="6040438" y="3698875"/>
              <a:ext cx="31750" cy="31750"/>
            </a:xfrm>
            <a:custGeom>
              <a:avLst/>
              <a:gdLst/>
              <a:ahLst/>
              <a:cxnLst>
                <a:cxn ang="0">
                  <a:pos x="0" y="16"/>
                </a:cxn>
                <a:cxn ang="0">
                  <a:pos x="0" y="16"/>
                </a:cxn>
                <a:cxn ang="0">
                  <a:pos x="4" y="9"/>
                </a:cxn>
                <a:cxn ang="0">
                  <a:pos x="8" y="4"/>
                </a:cxn>
                <a:cxn ang="0">
                  <a:pos x="14" y="1"/>
                </a:cxn>
                <a:cxn ang="0">
                  <a:pos x="20" y="0"/>
                </a:cxn>
                <a:cxn ang="0">
                  <a:pos x="25" y="0"/>
                </a:cxn>
                <a:cxn ang="0">
                  <a:pos x="32" y="1"/>
                </a:cxn>
                <a:cxn ang="0">
                  <a:pos x="37" y="3"/>
                </a:cxn>
                <a:cxn ang="0">
                  <a:pos x="43" y="6"/>
                </a:cxn>
                <a:cxn ang="0">
                  <a:pos x="47" y="10"/>
                </a:cxn>
                <a:cxn ang="0">
                  <a:pos x="51" y="15"/>
                </a:cxn>
                <a:cxn ang="0">
                  <a:pos x="54" y="20"/>
                </a:cxn>
                <a:cxn ang="0">
                  <a:pos x="57" y="27"/>
                </a:cxn>
                <a:cxn ang="0">
                  <a:pos x="58" y="33"/>
                </a:cxn>
                <a:cxn ang="0">
                  <a:pos x="57" y="39"/>
                </a:cxn>
                <a:cxn ang="0">
                  <a:pos x="54" y="46"/>
                </a:cxn>
                <a:cxn ang="0">
                  <a:pos x="50" y="53"/>
                </a:cxn>
                <a:cxn ang="0">
                  <a:pos x="50" y="53"/>
                </a:cxn>
                <a:cxn ang="0">
                  <a:pos x="47" y="56"/>
                </a:cxn>
                <a:cxn ang="0">
                  <a:pos x="44" y="58"/>
                </a:cxn>
                <a:cxn ang="0">
                  <a:pos x="40" y="59"/>
                </a:cxn>
                <a:cxn ang="0">
                  <a:pos x="36" y="59"/>
                </a:cxn>
                <a:cxn ang="0">
                  <a:pos x="27" y="59"/>
                </a:cxn>
                <a:cxn ang="0">
                  <a:pos x="15" y="56"/>
                </a:cxn>
                <a:cxn ang="0">
                  <a:pos x="15" y="56"/>
                </a:cxn>
                <a:cxn ang="0">
                  <a:pos x="11" y="53"/>
                </a:cxn>
                <a:cxn ang="0">
                  <a:pos x="8" y="49"/>
                </a:cxn>
                <a:cxn ang="0">
                  <a:pos x="5" y="44"/>
                </a:cxn>
                <a:cxn ang="0">
                  <a:pos x="3" y="37"/>
                </a:cxn>
                <a:cxn ang="0">
                  <a:pos x="1" y="25"/>
                </a:cxn>
                <a:cxn ang="0">
                  <a:pos x="0" y="16"/>
                </a:cxn>
                <a:cxn ang="0">
                  <a:pos x="0" y="16"/>
                </a:cxn>
                <a:cxn ang="0">
                  <a:pos x="39" y="38"/>
                </a:cxn>
                <a:cxn ang="0">
                  <a:pos x="39" y="38"/>
                </a:cxn>
                <a:cxn ang="0">
                  <a:pos x="38" y="34"/>
                </a:cxn>
                <a:cxn ang="0">
                  <a:pos x="37" y="31"/>
                </a:cxn>
                <a:cxn ang="0">
                  <a:pos x="36" y="29"/>
                </a:cxn>
                <a:cxn ang="0">
                  <a:pos x="34" y="27"/>
                </a:cxn>
                <a:cxn ang="0">
                  <a:pos x="24" y="19"/>
                </a:cxn>
                <a:cxn ang="0">
                  <a:pos x="24" y="19"/>
                </a:cxn>
                <a:cxn ang="0">
                  <a:pos x="21" y="21"/>
                </a:cxn>
                <a:cxn ang="0">
                  <a:pos x="20" y="22"/>
                </a:cxn>
                <a:cxn ang="0">
                  <a:pos x="18" y="27"/>
                </a:cxn>
                <a:cxn ang="0">
                  <a:pos x="18" y="32"/>
                </a:cxn>
                <a:cxn ang="0">
                  <a:pos x="20" y="36"/>
                </a:cxn>
                <a:cxn ang="0">
                  <a:pos x="24" y="39"/>
                </a:cxn>
                <a:cxn ang="0">
                  <a:pos x="29" y="41"/>
                </a:cxn>
                <a:cxn ang="0">
                  <a:pos x="34" y="40"/>
                </a:cxn>
                <a:cxn ang="0">
                  <a:pos x="36" y="39"/>
                </a:cxn>
                <a:cxn ang="0">
                  <a:pos x="39" y="38"/>
                </a:cxn>
                <a:cxn ang="0">
                  <a:pos x="39" y="38"/>
                </a:cxn>
              </a:cxnLst>
              <a:rect l="0" t="0" r="r" b="b"/>
              <a:pathLst>
                <a:path w="57" h="59">
                  <a:moveTo>
                    <a:pt x="0" y="16"/>
                  </a:moveTo>
                  <a:lnTo>
                    <a:pt x="0" y="16"/>
                  </a:lnTo>
                  <a:lnTo>
                    <a:pt x="4" y="9"/>
                  </a:lnTo>
                  <a:lnTo>
                    <a:pt x="8" y="4"/>
                  </a:lnTo>
                  <a:lnTo>
                    <a:pt x="14" y="1"/>
                  </a:lnTo>
                  <a:lnTo>
                    <a:pt x="20" y="0"/>
                  </a:lnTo>
                  <a:lnTo>
                    <a:pt x="25" y="0"/>
                  </a:lnTo>
                  <a:lnTo>
                    <a:pt x="32" y="1"/>
                  </a:lnTo>
                  <a:lnTo>
                    <a:pt x="37" y="3"/>
                  </a:lnTo>
                  <a:lnTo>
                    <a:pt x="43" y="6"/>
                  </a:lnTo>
                  <a:lnTo>
                    <a:pt x="47" y="10"/>
                  </a:lnTo>
                  <a:lnTo>
                    <a:pt x="51" y="15"/>
                  </a:lnTo>
                  <a:lnTo>
                    <a:pt x="54" y="20"/>
                  </a:lnTo>
                  <a:lnTo>
                    <a:pt x="57" y="27"/>
                  </a:lnTo>
                  <a:lnTo>
                    <a:pt x="58" y="33"/>
                  </a:lnTo>
                  <a:lnTo>
                    <a:pt x="57" y="39"/>
                  </a:lnTo>
                  <a:lnTo>
                    <a:pt x="54" y="46"/>
                  </a:lnTo>
                  <a:lnTo>
                    <a:pt x="50" y="53"/>
                  </a:lnTo>
                  <a:lnTo>
                    <a:pt x="50" y="53"/>
                  </a:lnTo>
                  <a:lnTo>
                    <a:pt x="47" y="56"/>
                  </a:lnTo>
                  <a:lnTo>
                    <a:pt x="44" y="58"/>
                  </a:lnTo>
                  <a:lnTo>
                    <a:pt x="40" y="59"/>
                  </a:lnTo>
                  <a:lnTo>
                    <a:pt x="36" y="59"/>
                  </a:lnTo>
                  <a:lnTo>
                    <a:pt x="27" y="59"/>
                  </a:lnTo>
                  <a:lnTo>
                    <a:pt x="15" y="56"/>
                  </a:lnTo>
                  <a:lnTo>
                    <a:pt x="15" y="56"/>
                  </a:lnTo>
                  <a:lnTo>
                    <a:pt x="11" y="53"/>
                  </a:lnTo>
                  <a:lnTo>
                    <a:pt x="8" y="49"/>
                  </a:lnTo>
                  <a:lnTo>
                    <a:pt x="5" y="44"/>
                  </a:lnTo>
                  <a:lnTo>
                    <a:pt x="3" y="37"/>
                  </a:lnTo>
                  <a:lnTo>
                    <a:pt x="1" y="25"/>
                  </a:lnTo>
                  <a:lnTo>
                    <a:pt x="0" y="16"/>
                  </a:lnTo>
                  <a:lnTo>
                    <a:pt x="0" y="16"/>
                  </a:lnTo>
                  <a:close/>
                  <a:moveTo>
                    <a:pt x="39" y="38"/>
                  </a:moveTo>
                  <a:lnTo>
                    <a:pt x="39" y="38"/>
                  </a:lnTo>
                  <a:lnTo>
                    <a:pt x="38" y="34"/>
                  </a:lnTo>
                  <a:lnTo>
                    <a:pt x="37" y="31"/>
                  </a:lnTo>
                  <a:lnTo>
                    <a:pt x="36" y="29"/>
                  </a:lnTo>
                  <a:lnTo>
                    <a:pt x="34" y="27"/>
                  </a:lnTo>
                  <a:lnTo>
                    <a:pt x="24" y="19"/>
                  </a:lnTo>
                  <a:lnTo>
                    <a:pt x="24" y="19"/>
                  </a:lnTo>
                  <a:lnTo>
                    <a:pt x="21" y="21"/>
                  </a:lnTo>
                  <a:lnTo>
                    <a:pt x="20" y="22"/>
                  </a:lnTo>
                  <a:lnTo>
                    <a:pt x="18" y="27"/>
                  </a:lnTo>
                  <a:lnTo>
                    <a:pt x="18" y="32"/>
                  </a:lnTo>
                  <a:lnTo>
                    <a:pt x="20" y="36"/>
                  </a:lnTo>
                  <a:lnTo>
                    <a:pt x="24" y="39"/>
                  </a:lnTo>
                  <a:lnTo>
                    <a:pt x="29" y="41"/>
                  </a:lnTo>
                  <a:lnTo>
                    <a:pt x="34" y="40"/>
                  </a:lnTo>
                  <a:lnTo>
                    <a:pt x="36" y="39"/>
                  </a:lnTo>
                  <a:lnTo>
                    <a:pt x="39" y="38"/>
                  </a:lnTo>
                  <a:lnTo>
                    <a:pt x="39" y="3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 name="Freeform 234"/>
            <p:cNvSpPr/>
            <p:nvPr/>
          </p:nvSpPr>
          <p:spPr bwMode="auto">
            <a:xfrm>
              <a:off x="5819776" y="3727450"/>
              <a:ext cx="25400" cy="9525"/>
            </a:xfrm>
            <a:custGeom>
              <a:avLst/>
              <a:gdLst/>
              <a:ahLst/>
              <a:cxnLst>
                <a:cxn ang="0">
                  <a:pos x="46" y="7"/>
                </a:cxn>
                <a:cxn ang="0">
                  <a:pos x="46" y="7"/>
                </a:cxn>
                <a:cxn ang="0">
                  <a:pos x="46" y="11"/>
                </a:cxn>
                <a:cxn ang="0">
                  <a:pos x="46" y="11"/>
                </a:cxn>
                <a:cxn ang="0">
                  <a:pos x="43" y="14"/>
                </a:cxn>
                <a:cxn ang="0">
                  <a:pos x="38" y="17"/>
                </a:cxn>
                <a:cxn ang="0">
                  <a:pos x="32" y="18"/>
                </a:cxn>
                <a:cxn ang="0">
                  <a:pos x="26" y="18"/>
                </a:cxn>
                <a:cxn ang="0">
                  <a:pos x="14" y="17"/>
                </a:cxn>
                <a:cxn ang="0">
                  <a:pos x="9" y="17"/>
                </a:cxn>
                <a:cxn ang="0">
                  <a:pos x="6" y="18"/>
                </a:cxn>
                <a:cxn ang="0">
                  <a:pos x="6" y="18"/>
                </a:cxn>
                <a:cxn ang="0">
                  <a:pos x="1" y="13"/>
                </a:cxn>
                <a:cxn ang="0">
                  <a:pos x="0" y="10"/>
                </a:cxn>
                <a:cxn ang="0">
                  <a:pos x="0" y="4"/>
                </a:cxn>
                <a:cxn ang="0">
                  <a:pos x="0" y="4"/>
                </a:cxn>
                <a:cxn ang="0">
                  <a:pos x="6" y="1"/>
                </a:cxn>
                <a:cxn ang="0">
                  <a:pos x="11" y="0"/>
                </a:cxn>
                <a:cxn ang="0">
                  <a:pos x="17" y="0"/>
                </a:cxn>
                <a:cxn ang="0">
                  <a:pos x="23" y="2"/>
                </a:cxn>
                <a:cxn ang="0">
                  <a:pos x="36" y="6"/>
                </a:cxn>
                <a:cxn ang="0">
                  <a:pos x="41" y="7"/>
                </a:cxn>
                <a:cxn ang="0">
                  <a:pos x="46" y="7"/>
                </a:cxn>
                <a:cxn ang="0">
                  <a:pos x="46" y="7"/>
                </a:cxn>
              </a:cxnLst>
              <a:rect l="0" t="0" r="r" b="b"/>
              <a:pathLst>
                <a:path w="46" h="18">
                  <a:moveTo>
                    <a:pt x="46" y="7"/>
                  </a:moveTo>
                  <a:lnTo>
                    <a:pt x="46" y="7"/>
                  </a:lnTo>
                  <a:lnTo>
                    <a:pt x="46" y="11"/>
                  </a:lnTo>
                  <a:lnTo>
                    <a:pt x="46" y="11"/>
                  </a:lnTo>
                  <a:lnTo>
                    <a:pt x="43" y="14"/>
                  </a:lnTo>
                  <a:lnTo>
                    <a:pt x="38" y="17"/>
                  </a:lnTo>
                  <a:lnTo>
                    <a:pt x="32" y="18"/>
                  </a:lnTo>
                  <a:lnTo>
                    <a:pt x="26" y="18"/>
                  </a:lnTo>
                  <a:lnTo>
                    <a:pt x="14" y="17"/>
                  </a:lnTo>
                  <a:lnTo>
                    <a:pt x="9" y="17"/>
                  </a:lnTo>
                  <a:lnTo>
                    <a:pt x="6" y="18"/>
                  </a:lnTo>
                  <a:lnTo>
                    <a:pt x="6" y="18"/>
                  </a:lnTo>
                  <a:lnTo>
                    <a:pt x="1" y="13"/>
                  </a:lnTo>
                  <a:lnTo>
                    <a:pt x="0" y="10"/>
                  </a:lnTo>
                  <a:lnTo>
                    <a:pt x="0" y="4"/>
                  </a:lnTo>
                  <a:lnTo>
                    <a:pt x="0" y="4"/>
                  </a:lnTo>
                  <a:lnTo>
                    <a:pt x="6" y="1"/>
                  </a:lnTo>
                  <a:lnTo>
                    <a:pt x="11" y="0"/>
                  </a:lnTo>
                  <a:lnTo>
                    <a:pt x="17" y="0"/>
                  </a:lnTo>
                  <a:lnTo>
                    <a:pt x="23" y="2"/>
                  </a:lnTo>
                  <a:lnTo>
                    <a:pt x="36" y="6"/>
                  </a:lnTo>
                  <a:lnTo>
                    <a:pt x="41" y="7"/>
                  </a:lnTo>
                  <a:lnTo>
                    <a:pt x="46" y="7"/>
                  </a:lnTo>
                  <a:lnTo>
                    <a:pt x="46" y="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3" name="Freeform 235"/>
            <p:cNvSpPr/>
            <p:nvPr/>
          </p:nvSpPr>
          <p:spPr bwMode="auto">
            <a:xfrm>
              <a:off x="5859463" y="3727450"/>
              <a:ext cx="11113" cy="20638"/>
            </a:xfrm>
            <a:custGeom>
              <a:avLst/>
              <a:gdLst/>
              <a:ahLst/>
              <a:cxnLst>
                <a:cxn ang="0">
                  <a:pos x="15" y="39"/>
                </a:cxn>
                <a:cxn ang="0">
                  <a:pos x="15" y="39"/>
                </a:cxn>
                <a:cxn ang="0">
                  <a:pos x="11" y="31"/>
                </a:cxn>
                <a:cxn ang="0">
                  <a:pos x="6" y="24"/>
                </a:cxn>
                <a:cxn ang="0">
                  <a:pos x="1" y="17"/>
                </a:cxn>
                <a:cxn ang="0">
                  <a:pos x="0" y="14"/>
                </a:cxn>
                <a:cxn ang="0">
                  <a:pos x="0" y="11"/>
                </a:cxn>
                <a:cxn ang="0">
                  <a:pos x="0" y="11"/>
                </a:cxn>
                <a:cxn ang="0">
                  <a:pos x="0" y="6"/>
                </a:cxn>
                <a:cxn ang="0">
                  <a:pos x="2" y="2"/>
                </a:cxn>
                <a:cxn ang="0">
                  <a:pos x="3" y="0"/>
                </a:cxn>
                <a:cxn ang="0">
                  <a:pos x="6" y="0"/>
                </a:cxn>
                <a:cxn ang="0">
                  <a:pos x="9" y="0"/>
                </a:cxn>
                <a:cxn ang="0">
                  <a:pos x="11" y="2"/>
                </a:cxn>
                <a:cxn ang="0">
                  <a:pos x="15" y="8"/>
                </a:cxn>
                <a:cxn ang="0">
                  <a:pos x="20" y="15"/>
                </a:cxn>
                <a:cxn ang="0">
                  <a:pos x="21" y="24"/>
                </a:cxn>
                <a:cxn ang="0">
                  <a:pos x="21" y="28"/>
                </a:cxn>
                <a:cxn ang="0">
                  <a:pos x="20" y="32"/>
                </a:cxn>
                <a:cxn ang="0">
                  <a:pos x="18" y="36"/>
                </a:cxn>
                <a:cxn ang="0">
                  <a:pos x="15" y="39"/>
                </a:cxn>
                <a:cxn ang="0">
                  <a:pos x="15" y="39"/>
                </a:cxn>
              </a:cxnLst>
              <a:rect l="0" t="0" r="r" b="b"/>
              <a:pathLst>
                <a:path w="21" h="39">
                  <a:moveTo>
                    <a:pt x="15" y="39"/>
                  </a:moveTo>
                  <a:lnTo>
                    <a:pt x="15" y="39"/>
                  </a:lnTo>
                  <a:lnTo>
                    <a:pt x="11" y="31"/>
                  </a:lnTo>
                  <a:lnTo>
                    <a:pt x="6" y="24"/>
                  </a:lnTo>
                  <a:lnTo>
                    <a:pt x="1" y="17"/>
                  </a:lnTo>
                  <a:lnTo>
                    <a:pt x="0" y="14"/>
                  </a:lnTo>
                  <a:lnTo>
                    <a:pt x="0" y="11"/>
                  </a:lnTo>
                  <a:lnTo>
                    <a:pt x="0" y="11"/>
                  </a:lnTo>
                  <a:lnTo>
                    <a:pt x="0" y="6"/>
                  </a:lnTo>
                  <a:lnTo>
                    <a:pt x="2" y="2"/>
                  </a:lnTo>
                  <a:lnTo>
                    <a:pt x="3" y="0"/>
                  </a:lnTo>
                  <a:lnTo>
                    <a:pt x="6" y="0"/>
                  </a:lnTo>
                  <a:lnTo>
                    <a:pt x="9" y="0"/>
                  </a:lnTo>
                  <a:lnTo>
                    <a:pt x="11" y="2"/>
                  </a:lnTo>
                  <a:lnTo>
                    <a:pt x="15" y="8"/>
                  </a:lnTo>
                  <a:lnTo>
                    <a:pt x="20" y="15"/>
                  </a:lnTo>
                  <a:lnTo>
                    <a:pt x="21" y="24"/>
                  </a:lnTo>
                  <a:lnTo>
                    <a:pt x="21" y="28"/>
                  </a:lnTo>
                  <a:lnTo>
                    <a:pt x="20" y="32"/>
                  </a:lnTo>
                  <a:lnTo>
                    <a:pt x="18" y="36"/>
                  </a:lnTo>
                  <a:lnTo>
                    <a:pt x="15" y="39"/>
                  </a:lnTo>
                  <a:lnTo>
                    <a:pt x="15" y="39"/>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4" name="Freeform 236"/>
            <p:cNvSpPr/>
            <p:nvPr/>
          </p:nvSpPr>
          <p:spPr bwMode="auto">
            <a:xfrm>
              <a:off x="5791201" y="3735388"/>
              <a:ext cx="15875" cy="9525"/>
            </a:xfrm>
            <a:custGeom>
              <a:avLst/>
              <a:gdLst/>
              <a:ahLst/>
              <a:cxnLst>
                <a:cxn ang="0">
                  <a:pos x="30" y="1"/>
                </a:cxn>
                <a:cxn ang="0">
                  <a:pos x="30" y="1"/>
                </a:cxn>
                <a:cxn ang="0">
                  <a:pos x="28" y="6"/>
                </a:cxn>
                <a:cxn ang="0">
                  <a:pos x="26" y="11"/>
                </a:cxn>
                <a:cxn ang="0">
                  <a:pos x="22" y="14"/>
                </a:cxn>
                <a:cxn ang="0">
                  <a:pos x="18" y="17"/>
                </a:cxn>
                <a:cxn ang="0">
                  <a:pos x="12" y="19"/>
                </a:cxn>
                <a:cxn ang="0">
                  <a:pos x="8" y="19"/>
                </a:cxn>
                <a:cxn ang="0">
                  <a:pos x="4" y="18"/>
                </a:cxn>
                <a:cxn ang="0">
                  <a:pos x="0" y="14"/>
                </a:cxn>
                <a:cxn ang="0">
                  <a:pos x="0" y="14"/>
                </a:cxn>
                <a:cxn ang="0">
                  <a:pos x="1" y="10"/>
                </a:cxn>
                <a:cxn ang="0">
                  <a:pos x="3" y="6"/>
                </a:cxn>
                <a:cxn ang="0">
                  <a:pos x="6" y="3"/>
                </a:cxn>
                <a:cxn ang="0">
                  <a:pos x="10" y="1"/>
                </a:cxn>
                <a:cxn ang="0">
                  <a:pos x="15" y="1"/>
                </a:cxn>
                <a:cxn ang="0">
                  <a:pos x="20" y="0"/>
                </a:cxn>
                <a:cxn ang="0">
                  <a:pos x="30" y="1"/>
                </a:cxn>
                <a:cxn ang="0">
                  <a:pos x="30" y="1"/>
                </a:cxn>
              </a:cxnLst>
              <a:rect l="0" t="0" r="r" b="b"/>
              <a:pathLst>
                <a:path w="30" h="19">
                  <a:moveTo>
                    <a:pt x="30" y="1"/>
                  </a:moveTo>
                  <a:lnTo>
                    <a:pt x="30" y="1"/>
                  </a:lnTo>
                  <a:lnTo>
                    <a:pt x="28" y="6"/>
                  </a:lnTo>
                  <a:lnTo>
                    <a:pt x="26" y="11"/>
                  </a:lnTo>
                  <a:lnTo>
                    <a:pt x="22" y="14"/>
                  </a:lnTo>
                  <a:lnTo>
                    <a:pt x="18" y="17"/>
                  </a:lnTo>
                  <a:lnTo>
                    <a:pt x="12" y="19"/>
                  </a:lnTo>
                  <a:lnTo>
                    <a:pt x="8" y="19"/>
                  </a:lnTo>
                  <a:lnTo>
                    <a:pt x="4" y="18"/>
                  </a:lnTo>
                  <a:lnTo>
                    <a:pt x="0" y="14"/>
                  </a:lnTo>
                  <a:lnTo>
                    <a:pt x="0" y="14"/>
                  </a:lnTo>
                  <a:lnTo>
                    <a:pt x="1" y="10"/>
                  </a:lnTo>
                  <a:lnTo>
                    <a:pt x="3" y="6"/>
                  </a:lnTo>
                  <a:lnTo>
                    <a:pt x="6" y="3"/>
                  </a:lnTo>
                  <a:lnTo>
                    <a:pt x="10" y="1"/>
                  </a:lnTo>
                  <a:lnTo>
                    <a:pt x="15" y="1"/>
                  </a:lnTo>
                  <a:lnTo>
                    <a:pt x="20" y="0"/>
                  </a:lnTo>
                  <a:lnTo>
                    <a:pt x="30" y="1"/>
                  </a:lnTo>
                  <a:lnTo>
                    <a:pt x="30"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5" name="Freeform 237"/>
            <p:cNvSpPr/>
            <p:nvPr/>
          </p:nvSpPr>
          <p:spPr bwMode="auto">
            <a:xfrm>
              <a:off x="5756276" y="3744913"/>
              <a:ext cx="19050" cy="11113"/>
            </a:xfrm>
            <a:custGeom>
              <a:avLst/>
              <a:gdLst/>
              <a:ahLst/>
              <a:cxnLst>
                <a:cxn ang="0">
                  <a:pos x="36" y="1"/>
                </a:cxn>
                <a:cxn ang="0">
                  <a:pos x="36" y="1"/>
                </a:cxn>
                <a:cxn ang="0">
                  <a:pos x="33" y="7"/>
                </a:cxn>
                <a:cxn ang="0">
                  <a:pos x="30" y="11"/>
                </a:cxn>
                <a:cxn ang="0">
                  <a:pos x="26" y="15"/>
                </a:cxn>
                <a:cxn ang="0">
                  <a:pos x="22" y="19"/>
                </a:cxn>
                <a:cxn ang="0">
                  <a:pos x="17" y="21"/>
                </a:cxn>
                <a:cxn ang="0">
                  <a:pos x="12" y="21"/>
                </a:cxn>
                <a:cxn ang="0">
                  <a:pos x="6" y="21"/>
                </a:cxn>
                <a:cxn ang="0">
                  <a:pos x="0" y="19"/>
                </a:cxn>
                <a:cxn ang="0">
                  <a:pos x="0" y="19"/>
                </a:cxn>
                <a:cxn ang="0">
                  <a:pos x="0" y="13"/>
                </a:cxn>
                <a:cxn ang="0">
                  <a:pos x="3" y="9"/>
                </a:cxn>
                <a:cxn ang="0">
                  <a:pos x="8" y="6"/>
                </a:cxn>
                <a:cxn ang="0">
                  <a:pos x="12" y="3"/>
                </a:cxn>
                <a:cxn ang="0">
                  <a:pos x="18" y="1"/>
                </a:cxn>
                <a:cxn ang="0">
                  <a:pos x="24" y="0"/>
                </a:cxn>
                <a:cxn ang="0">
                  <a:pos x="30" y="1"/>
                </a:cxn>
                <a:cxn ang="0">
                  <a:pos x="36" y="1"/>
                </a:cxn>
                <a:cxn ang="0">
                  <a:pos x="36" y="1"/>
                </a:cxn>
              </a:cxnLst>
              <a:rect l="0" t="0" r="r" b="b"/>
              <a:pathLst>
                <a:path w="36" h="21">
                  <a:moveTo>
                    <a:pt x="36" y="1"/>
                  </a:moveTo>
                  <a:lnTo>
                    <a:pt x="36" y="1"/>
                  </a:lnTo>
                  <a:lnTo>
                    <a:pt x="33" y="7"/>
                  </a:lnTo>
                  <a:lnTo>
                    <a:pt x="30" y="11"/>
                  </a:lnTo>
                  <a:lnTo>
                    <a:pt x="26" y="15"/>
                  </a:lnTo>
                  <a:lnTo>
                    <a:pt x="22" y="19"/>
                  </a:lnTo>
                  <a:lnTo>
                    <a:pt x="17" y="21"/>
                  </a:lnTo>
                  <a:lnTo>
                    <a:pt x="12" y="21"/>
                  </a:lnTo>
                  <a:lnTo>
                    <a:pt x="6" y="21"/>
                  </a:lnTo>
                  <a:lnTo>
                    <a:pt x="0" y="19"/>
                  </a:lnTo>
                  <a:lnTo>
                    <a:pt x="0" y="19"/>
                  </a:lnTo>
                  <a:lnTo>
                    <a:pt x="0" y="13"/>
                  </a:lnTo>
                  <a:lnTo>
                    <a:pt x="3" y="9"/>
                  </a:lnTo>
                  <a:lnTo>
                    <a:pt x="8" y="6"/>
                  </a:lnTo>
                  <a:lnTo>
                    <a:pt x="12" y="3"/>
                  </a:lnTo>
                  <a:lnTo>
                    <a:pt x="18" y="1"/>
                  </a:lnTo>
                  <a:lnTo>
                    <a:pt x="24" y="0"/>
                  </a:lnTo>
                  <a:lnTo>
                    <a:pt x="30" y="1"/>
                  </a:lnTo>
                  <a:lnTo>
                    <a:pt x="36" y="1"/>
                  </a:lnTo>
                  <a:lnTo>
                    <a:pt x="36"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6" name="Freeform 238"/>
            <p:cNvSpPr/>
            <p:nvPr/>
          </p:nvSpPr>
          <p:spPr bwMode="auto">
            <a:xfrm>
              <a:off x="5715001" y="3749675"/>
              <a:ext cx="22225" cy="9525"/>
            </a:xfrm>
            <a:custGeom>
              <a:avLst/>
              <a:gdLst/>
              <a:ahLst/>
              <a:cxnLst>
                <a:cxn ang="0">
                  <a:pos x="43" y="12"/>
                </a:cxn>
                <a:cxn ang="0">
                  <a:pos x="43" y="12"/>
                </a:cxn>
                <a:cxn ang="0">
                  <a:pos x="39" y="12"/>
                </a:cxn>
                <a:cxn ang="0">
                  <a:pos x="33" y="13"/>
                </a:cxn>
                <a:cxn ang="0">
                  <a:pos x="23" y="16"/>
                </a:cxn>
                <a:cxn ang="0">
                  <a:pos x="11" y="19"/>
                </a:cxn>
                <a:cxn ang="0">
                  <a:pos x="5" y="19"/>
                </a:cxn>
                <a:cxn ang="0">
                  <a:pos x="0" y="19"/>
                </a:cxn>
                <a:cxn ang="0">
                  <a:pos x="0" y="19"/>
                </a:cxn>
                <a:cxn ang="0">
                  <a:pos x="0" y="15"/>
                </a:cxn>
                <a:cxn ang="0">
                  <a:pos x="0" y="11"/>
                </a:cxn>
                <a:cxn ang="0">
                  <a:pos x="2" y="7"/>
                </a:cxn>
                <a:cxn ang="0">
                  <a:pos x="4" y="5"/>
                </a:cxn>
                <a:cxn ang="0">
                  <a:pos x="8" y="3"/>
                </a:cxn>
                <a:cxn ang="0">
                  <a:pos x="11" y="1"/>
                </a:cxn>
                <a:cxn ang="0">
                  <a:pos x="18" y="0"/>
                </a:cxn>
                <a:cxn ang="0">
                  <a:pos x="26" y="0"/>
                </a:cxn>
                <a:cxn ang="0">
                  <a:pos x="33" y="2"/>
                </a:cxn>
                <a:cxn ang="0">
                  <a:pos x="37" y="4"/>
                </a:cxn>
                <a:cxn ang="0">
                  <a:pos x="40" y="6"/>
                </a:cxn>
                <a:cxn ang="0">
                  <a:pos x="42" y="9"/>
                </a:cxn>
                <a:cxn ang="0">
                  <a:pos x="43" y="12"/>
                </a:cxn>
                <a:cxn ang="0">
                  <a:pos x="43" y="12"/>
                </a:cxn>
              </a:cxnLst>
              <a:rect l="0" t="0" r="r" b="b"/>
              <a:pathLst>
                <a:path w="43" h="19">
                  <a:moveTo>
                    <a:pt x="43" y="12"/>
                  </a:moveTo>
                  <a:lnTo>
                    <a:pt x="43" y="12"/>
                  </a:lnTo>
                  <a:lnTo>
                    <a:pt x="39" y="12"/>
                  </a:lnTo>
                  <a:lnTo>
                    <a:pt x="33" y="13"/>
                  </a:lnTo>
                  <a:lnTo>
                    <a:pt x="23" y="16"/>
                  </a:lnTo>
                  <a:lnTo>
                    <a:pt x="11" y="19"/>
                  </a:lnTo>
                  <a:lnTo>
                    <a:pt x="5" y="19"/>
                  </a:lnTo>
                  <a:lnTo>
                    <a:pt x="0" y="19"/>
                  </a:lnTo>
                  <a:lnTo>
                    <a:pt x="0" y="19"/>
                  </a:lnTo>
                  <a:lnTo>
                    <a:pt x="0" y="15"/>
                  </a:lnTo>
                  <a:lnTo>
                    <a:pt x="0" y="11"/>
                  </a:lnTo>
                  <a:lnTo>
                    <a:pt x="2" y="7"/>
                  </a:lnTo>
                  <a:lnTo>
                    <a:pt x="4" y="5"/>
                  </a:lnTo>
                  <a:lnTo>
                    <a:pt x="8" y="3"/>
                  </a:lnTo>
                  <a:lnTo>
                    <a:pt x="11" y="1"/>
                  </a:lnTo>
                  <a:lnTo>
                    <a:pt x="18" y="0"/>
                  </a:lnTo>
                  <a:lnTo>
                    <a:pt x="26" y="0"/>
                  </a:lnTo>
                  <a:lnTo>
                    <a:pt x="33" y="2"/>
                  </a:lnTo>
                  <a:lnTo>
                    <a:pt x="37" y="4"/>
                  </a:lnTo>
                  <a:lnTo>
                    <a:pt x="40" y="6"/>
                  </a:lnTo>
                  <a:lnTo>
                    <a:pt x="42" y="9"/>
                  </a:lnTo>
                  <a:lnTo>
                    <a:pt x="43" y="12"/>
                  </a:lnTo>
                  <a:lnTo>
                    <a:pt x="43" y="1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7" name="Freeform 239"/>
            <p:cNvSpPr/>
            <p:nvPr/>
          </p:nvSpPr>
          <p:spPr bwMode="auto">
            <a:xfrm>
              <a:off x="5722938" y="3752850"/>
              <a:ext cx="125413" cy="26988"/>
            </a:xfrm>
            <a:custGeom>
              <a:avLst/>
              <a:gdLst/>
              <a:ahLst/>
              <a:cxnLst>
                <a:cxn ang="0">
                  <a:pos x="0" y="50"/>
                </a:cxn>
                <a:cxn ang="0">
                  <a:pos x="0" y="50"/>
                </a:cxn>
                <a:cxn ang="0">
                  <a:pos x="2" y="44"/>
                </a:cxn>
                <a:cxn ang="0">
                  <a:pos x="7" y="40"/>
                </a:cxn>
                <a:cxn ang="0">
                  <a:pos x="11" y="37"/>
                </a:cxn>
                <a:cxn ang="0">
                  <a:pos x="16" y="35"/>
                </a:cxn>
                <a:cxn ang="0">
                  <a:pos x="28" y="30"/>
                </a:cxn>
                <a:cxn ang="0">
                  <a:pos x="33" y="28"/>
                </a:cxn>
                <a:cxn ang="0">
                  <a:pos x="39" y="25"/>
                </a:cxn>
                <a:cxn ang="0">
                  <a:pos x="39" y="25"/>
                </a:cxn>
                <a:cxn ang="0">
                  <a:pos x="87" y="18"/>
                </a:cxn>
                <a:cxn ang="0">
                  <a:pos x="135" y="11"/>
                </a:cxn>
                <a:cxn ang="0">
                  <a:pos x="229" y="0"/>
                </a:cxn>
                <a:cxn ang="0">
                  <a:pos x="229" y="0"/>
                </a:cxn>
                <a:cxn ang="0">
                  <a:pos x="233" y="2"/>
                </a:cxn>
                <a:cxn ang="0">
                  <a:pos x="235" y="4"/>
                </a:cxn>
                <a:cxn ang="0">
                  <a:pos x="236" y="7"/>
                </a:cxn>
                <a:cxn ang="0">
                  <a:pos x="236" y="10"/>
                </a:cxn>
                <a:cxn ang="0">
                  <a:pos x="236" y="13"/>
                </a:cxn>
                <a:cxn ang="0">
                  <a:pos x="235" y="17"/>
                </a:cxn>
                <a:cxn ang="0">
                  <a:pos x="234" y="18"/>
                </a:cxn>
                <a:cxn ang="0">
                  <a:pos x="231" y="18"/>
                </a:cxn>
                <a:cxn ang="0">
                  <a:pos x="231" y="18"/>
                </a:cxn>
                <a:cxn ang="0">
                  <a:pos x="231" y="19"/>
                </a:cxn>
                <a:cxn ang="0">
                  <a:pos x="230" y="20"/>
                </a:cxn>
                <a:cxn ang="0">
                  <a:pos x="226" y="21"/>
                </a:cxn>
                <a:cxn ang="0">
                  <a:pos x="215" y="22"/>
                </a:cxn>
                <a:cxn ang="0">
                  <a:pos x="204" y="23"/>
                </a:cxn>
                <a:cxn ang="0">
                  <a:pos x="199" y="24"/>
                </a:cxn>
                <a:cxn ang="0">
                  <a:pos x="196" y="27"/>
                </a:cxn>
                <a:cxn ang="0">
                  <a:pos x="196" y="27"/>
                </a:cxn>
                <a:cxn ang="0">
                  <a:pos x="187" y="26"/>
                </a:cxn>
                <a:cxn ang="0">
                  <a:pos x="176" y="25"/>
                </a:cxn>
                <a:cxn ang="0">
                  <a:pos x="151" y="25"/>
                </a:cxn>
                <a:cxn ang="0">
                  <a:pos x="125" y="27"/>
                </a:cxn>
                <a:cxn ang="0">
                  <a:pos x="102" y="30"/>
                </a:cxn>
                <a:cxn ang="0">
                  <a:pos x="102" y="30"/>
                </a:cxn>
                <a:cxn ang="0">
                  <a:pos x="76" y="37"/>
                </a:cxn>
                <a:cxn ang="0">
                  <a:pos x="51" y="44"/>
                </a:cxn>
                <a:cxn ang="0">
                  <a:pos x="38" y="48"/>
                </a:cxn>
                <a:cxn ang="0">
                  <a:pos x="25" y="50"/>
                </a:cxn>
                <a:cxn ang="0">
                  <a:pos x="13" y="51"/>
                </a:cxn>
                <a:cxn ang="0">
                  <a:pos x="0" y="50"/>
                </a:cxn>
                <a:cxn ang="0">
                  <a:pos x="0" y="50"/>
                </a:cxn>
              </a:cxnLst>
              <a:rect l="0" t="0" r="r" b="b"/>
              <a:pathLst>
                <a:path w="236" h="51">
                  <a:moveTo>
                    <a:pt x="0" y="50"/>
                  </a:moveTo>
                  <a:lnTo>
                    <a:pt x="0" y="50"/>
                  </a:lnTo>
                  <a:lnTo>
                    <a:pt x="2" y="44"/>
                  </a:lnTo>
                  <a:lnTo>
                    <a:pt x="7" y="40"/>
                  </a:lnTo>
                  <a:lnTo>
                    <a:pt x="11" y="37"/>
                  </a:lnTo>
                  <a:lnTo>
                    <a:pt x="16" y="35"/>
                  </a:lnTo>
                  <a:lnTo>
                    <a:pt x="28" y="30"/>
                  </a:lnTo>
                  <a:lnTo>
                    <a:pt x="33" y="28"/>
                  </a:lnTo>
                  <a:lnTo>
                    <a:pt x="39" y="25"/>
                  </a:lnTo>
                  <a:lnTo>
                    <a:pt x="39" y="25"/>
                  </a:lnTo>
                  <a:lnTo>
                    <a:pt x="87" y="18"/>
                  </a:lnTo>
                  <a:lnTo>
                    <a:pt x="135" y="11"/>
                  </a:lnTo>
                  <a:lnTo>
                    <a:pt x="229" y="0"/>
                  </a:lnTo>
                  <a:lnTo>
                    <a:pt x="229" y="0"/>
                  </a:lnTo>
                  <a:lnTo>
                    <a:pt x="233" y="2"/>
                  </a:lnTo>
                  <a:lnTo>
                    <a:pt x="235" y="4"/>
                  </a:lnTo>
                  <a:lnTo>
                    <a:pt x="236" y="7"/>
                  </a:lnTo>
                  <a:lnTo>
                    <a:pt x="236" y="10"/>
                  </a:lnTo>
                  <a:lnTo>
                    <a:pt x="236" y="13"/>
                  </a:lnTo>
                  <a:lnTo>
                    <a:pt x="235" y="17"/>
                  </a:lnTo>
                  <a:lnTo>
                    <a:pt x="234" y="18"/>
                  </a:lnTo>
                  <a:lnTo>
                    <a:pt x="231" y="18"/>
                  </a:lnTo>
                  <a:lnTo>
                    <a:pt x="231" y="18"/>
                  </a:lnTo>
                  <a:lnTo>
                    <a:pt x="231" y="19"/>
                  </a:lnTo>
                  <a:lnTo>
                    <a:pt x="230" y="20"/>
                  </a:lnTo>
                  <a:lnTo>
                    <a:pt x="226" y="21"/>
                  </a:lnTo>
                  <a:lnTo>
                    <a:pt x="215" y="22"/>
                  </a:lnTo>
                  <a:lnTo>
                    <a:pt x="204" y="23"/>
                  </a:lnTo>
                  <a:lnTo>
                    <a:pt x="199" y="24"/>
                  </a:lnTo>
                  <a:lnTo>
                    <a:pt x="196" y="27"/>
                  </a:lnTo>
                  <a:lnTo>
                    <a:pt x="196" y="27"/>
                  </a:lnTo>
                  <a:lnTo>
                    <a:pt x="187" y="26"/>
                  </a:lnTo>
                  <a:lnTo>
                    <a:pt x="176" y="25"/>
                  </a:lnTo>
                  <a:lnTo>
                    <a:pt x="151" y="25"/>
                  </a:lnTo>
                  <a:lnTo>
                    <a:pt x="125" y="27"/>
                  </a:lnTo>
                  <a:lnTo>
                    <a:pt x="102" y="30"/>
                  </a:lnTo>
                  <a:lnTo>
                    <a:pt x="102" y="30"/>
                  </a:lnTo>
                  <a:lnTo>
                    <a:pt x="76" y="37"/>
                  </a:lnTo>
                  <a:lnTo>
                    <a:pt x="51" y="44"/>
                  </a:lnTo>
                  <a:lnTo>
                    <a:pt x="38" y="48"/>
                  </a:lnTo>
                  <a:lnTo>
                    <a:pt x="25" y="50"/>
                  </a:lnTo>
                  <a:lnTo>
                    <a:pt x="13" y="51"/>
                  </a:lnTo>
                  <a:lnTo>
                    <a:pt x="0" y="50"/>
                  </a:lnTo>
                  <a:lnTo>
                    <a:pt x="0" y="5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8" name="Freeform 240"/>
            <p:cNvSpPr/>
            <p:nvPr/>
          </p:nvSpPr>
          <p:spPr bwMode="auto">
            <a:xfrm>
              <a:off x="5867401" y="3752850"/>
              <a:ext cx="9525" cy="19050"/>
            </a:xfrm>
            <a:custGeom>
              <a:avLst/>
              <a:gdLst/>
              <a:ahLst/>
              <a:cxnLst>
                <a:cxn ang="0">
                  <a:pos x="4" y="0"/>
                </a:cxn>
                <a:cxn ang="0">
                  <a:pos x="4" y="0"/>
                </a:cxn>
                <a:cxn ang="0">
                  <a:pos x="7" y="3"/>
                </a:cxn>
                <a:cxn ang="0">
                  <a:pos x="9" y="3"/>
                </a:cxn>
                <a:cxn ang="0">
                  <a:pos x="11" y="2"/>
                </a:cxn>
                <a:cxn ang="0">
                  <a:pos x="14" y="0"/>
                </a:cxn>
                <a:cxn ang="0">
                  <a:pos x="14" y="0"/>
                </a:cxn>
                <a:cxn ang="0">
                  <a:pos x="16" y="4"/>
                </a:cxn>
                <a:cxn ang="0">
                  <a:pos x="17" y="7"/>
                </a:cxn>
                <a:cxn ang="0">
                  <a:pos x="18" y="14"/>
                </a:cxn>
                <a:cxn ang="0">
                  <a:pos x="18" y="23"/>
                </a:cxn>
                <a:cxn ang="0">
                  <a:pos x="17" y="33"/>
                </a:cxn>
                <a:cxn ang="0">
                  <a:pos x="17" y="33"/>
                </a:cxn>
                <a:cxn ang="0">
                  <a:pos x="15" y="33"/>
                </a:cxn>
                <a:cxn ang="0">
                  <a:pos x="13" y="34"/>
                </a:cxn>
                <a:cxn ang="0">
                  <a:pos x="12" y="35"/>
                </a:cxn>
                <a:cxn ang="0">
                  <a:pos x="9" y="35"/>
                </a:cxn>
                <a:cxn ang="0">
                  <a:pos x="9" y="35"/>
                </a:cxn>
                <a:cxn ang="0">
                  <a:pos x="4" y="26"/>
                </a:cxn>
                <a:cxn ang="0">
                  <a:pos x="1" y="18"/>
                </a:cxn>
                <a:cxn ang="0">
                  <a:pos x="0" y="13"/>
                </a:cxn>
                <a:cxn ang="0">
                  <a:pos x="0" y="9"/>
                </a:cxn>
                <a:cxn ang="0">
                  <a:pos x="1" y="5"/>
                </a:cxn>
                <a:cxn ang="0">
                  <a:pos x="4" y="0"/>
                </a:cxn>
                <a:cxn ang="0">
                  <a:pos x="4" y="0"/>
                </a:cxn>
              </a:cxnLst>
              <a:rect l="0" t="0" r="r" b="b"/>
              <a:pathLst>
                <a:path w="18" h="35">
                  <a:moveTo>
                    <a:pt x="4" y="0"/>
                  </a:moveTo>
                  <a:lnTo>
                    <a:pt x="4" y="0"/>
                  </a:lnTo>
                  <a:lnTo>
                    <a:pt x="7" y="3"/>
                  </a:lnTo>
                  <a:lnTo>
                    <a:pt x="9" y="3"/>
                  </a:lnTo>
                  <a:lnTo>
                    <a:pt x="11" y="2"/>
                  </a:lnTo>
                  <a:lnTo>
                    <a:pt x="14" y="0"/>
                  </a:lnTo>
                  <a:lnTo>
                    <a:pt x="14" y="0"/>
                  </a:lnTo>
                  <a:lnTo>
                    <a:pt x="16" y="4"/>
                  </a:lnTo>
                  <a:lnTo>
                    <a:pt x="17" y="7"/>
                  </a:lnTo>
                  <a:lnTo>
                    <a:pt x="18" y="14"/>
                  </a:lnTo>
                  <a:lnTo>
                    <a:pt x="18" y="23"/>
                  </a:lnTo>
                  <a:lnTo>
                    <a:pt x="17" y="33"/>
                  </a:lnTo>
                  <a:lnTo>
                    <a:pt x="17" y="33"/>
                  </a:lnTo>
                  <a:lnTo>
                    <a:pt x="15" y="33"/>
                  </a:lnTo>
                  <a:lnTo>
                    <a:pt x="13" y="34"/>
                  </a:lnTo>
                  <a:lnTo>
                    <a:pt x="12" y="35"/>
                  </a:lnTo>
                  <a:lnTo>
                    <a:pt x="9" y="35"/>
                  </a:lnTo>
                  <a:lnTo>
                    <a:pt x="9" y="35"/>
                  </a:lnTo>
                  <a:lnTo>
                    <a:pt x="4" y="26"/>
                  </a:lnTo>
                  <a:lnTo>
                    <a:pt x="1" y="18"/>
                  </a:lnTo>
                  <a:lnTo>
                    <a:pt x="0" y="13"/>
                  </a:lnTo>
                  <a:lnTo>
                    <a:pt x="0" y="9"/>
                  </a:lnTo>
                  <a:lnTo>
                    <a:pt x="1" y="5"/>
                  </a:lnTo>
                  <a:lnTo>
                    <a:pt x="4" y="0"/>
                  </a:lnTo>
                  <a:lnTo>
                    <a:pt x="4"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9" name="Freeform 241"/>
            <p:cNvSpPr/>
            <p:nvPr/>
          </p:nvSpPr>
          <p:spPr bwMode="auto">
            <a:xfrm>
              <a:off x="5694363" y="3757613"/>
              <a:ext cx="9525" cy="15875"/>
            </a:xfrm>
            <a:custGeom>
              <a:avLst/>
              <a:gdLst/>
              <a:ahLst/>
              <a:cxnLst>
                <a:cxn ang="0">
                  <a:pos x="12" y="30"/>
                </a:cxn>
                <a:cxn ang="0">
                  <a:pos x="12" y="30"/>
                </a:cxn>
                <a:cxn ang="0">
                  <a:pos x="8" y="28"/>
                </a:cxn>
                <a:cxn ang="0">
                  <a:pos x="4" y="25"/>
                </a:cxn>
                <a:cxn ang="0">
                  <a:pos x="2" y="20"/>
                </a:cxn>
                <a:cxn ang="0">
                  <a:pos x="1" y="16"/>
                </a:cxn>
                <a:cxn ang="0">
                  <a:pos x="0" y="12"/>
                </a:cxn>
                <a:cxn ang="0">
                  <a:pos x="1" y="8"/>
                </a:cxn>
                <a:cxn ang="0">
                  <a:pos x="3" y="3"/>
                </a:cxn>
                <a:cxn ang="0">
                  <a:pos x="7" y="0"/>
                </a:cxn>
                <a:cxn ang="0">
                  <a:pos x="7" y="0"/>
                </a:cxn>
                <a:cxn ang="0">
                  <a:pos x="11" y="2"/>
                </a:cxn>
                <a:cxn ang="0">
                  <a:pos x="15" y="5"/>
                </a:cxn>
                <a:cxn ang="0">
                  <a:pos x="17" y="9"/>
                </a:cxn>
                <a:cxn ang="0">
                  <a:pos x="19" y="13"/>
                </a:cxn>
                <a:cxn ang="0">
                  <a:pos x="19" y="18"/>
                </a:cxn>
                <a:cxn ang="0">
                  <a:pos x="19" y="23"/>
                </a:cxn>
                <a:cxn ang="0">
                  <a:pos x="17" y="27"/>
                </a:cxn>
                <a:cxn ang="0">
                  <a:pos x="12" y="30"/>
                </a:cxn>
                <a:cxn ang="0">
                  <a:pos x="12" y="30"/>
                </a:cxn>
              </a:cxnLst>
              <a:rect l="0" t="0" r="r" b="b"/>
              <a:pathLst>
                <a:path w="19" h="30">
                  <a:moveTo>
                    <a:pt x="12" y="30"/>
                  </a:moveTo>
                  <a:lnTo>
                    <a:pt x="12" y="30"/>
                  </a:lnTo>
                  <a:lnTo>
                    <a:pt x="8" y="28"/>
                  </a:lnTo>
                  <a:lnTo>
                    <a:pt x="4" y="25"/>
                  </a:lnTo>
                  <a:lnTo>
                    <a:pt x="2" y="20"/>
                  </a:lnTo>
                  <a:lnTo>
                    <a:pt x="1" y="16"/>
                  </a:lnTo>
                  <a:lnTo>
                    <a:pt x="0" y="12"/>
                  </a:lnTo>
                  <a:lnTo>
                    <a:pt x="1" y="8"/>
                  </a:lnTo>
                  <a:lnTo>
                    <a:pt x="3" y="3"/>
                  </a:lnTo>
                  <a:lnTo>
                    <a:pt x="7" y="0"/>
                  </a:lnTo>
                  <a:lnTo>
                    <a:pt x="7" y="0"/>
                  </a:lnTo>
                  <a:lnTo>
                    <a:pt x="11" y="2"/>
                  </a:lnTo>
                  <a:lnTo>
                    <a:pt x="15" y="5"/>
                  </a:lnTo>
                  <a:lnTo>
                    <a:pt x="17" y="9"/>
                  </a:lnTo>
                  <a:lnTo>
                    <a:pt x="19" y="13"/>
                  </a:lnTo>
                  <a:lnTo>
                    <a:pt x="19" y="18"/>
                  </a:lnTo>
                  <a:lnTo>
                    <a:pt x="19" y="23"/>
                  </a:lnTo>
                  <a:lnTo>
                    <a:pt x="17" y="27"/>
                  </a:lnTo>
                  <a:lnTo>
                    <a:pt x="12" y="30"/>
                  </a:lnTo>
                  <a:lnTo>
                    <a:pt x="12" y="3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0" name="Freeform 242"/>
            <p:cNvSpPr/>
            <p:nvPr/>
          </p:nvSpPr>
          <p:spPr bwMode="auto">
            <a:xfrm>
              <a:off x="5732463" y="3771900"/>
              <a:ext cx="119063" cy="33338"/>
            </a:xfrm>
            <a:custGeom>
              <a:avLst/>
              <a:gdLst/>
              <a:ahLst/>
              <a:cxnLst>
                <a:cxn ang="0">
                  <a:pos x="220" y="0"/>
                </a:cxn>
                <a:cxn ang="0">
                  <a:pos x="220" y="0"/>
                </a:cxn>
                <a:cxn ang="0">
                  <a:pos x="223" y="6"/>
                </a:cxn>
                <a:cxn ang="0">
                  <a:pos x="224" y="13"/>
                </a:cxn>
                <a:cxn ang="0">
                  <a:pos x="222" y="18"/>
                </a:cxn>
                <a:cxn ang="0">
                  <a:pos x="219" y="23"/>
                </a:cxn>
                <a:cxn ang="0">
                  <a:pos x="219" y="23"/>
                </a:cxn>
                <a:cxn ang="0">
                  <a:pos x="213" y="24"/>
                </a:cxn>
                <a:cxn ang="0">
                  <a:pos x="210" y="23"/>
                </a:cxn>
                <a:cxn ang="0">
                  <a:pos x="207" y="22"/>
                </a:cxn>
                <a:cxn ang="0">
                  <a:pos x="204" y="22"/>
                </a:cxn>
                <a:cxn ang="0">
                  <a:pos x="204" y="22"/>
                </a:cxn>
                <a:cxn ang="0">
                  <a:pos x="187" y="27"/>
                </a:cxn>
                <a:cxn ang="0">
                  <a:pos x="168" y="31"/>
                </a:cxn>
                <a:cxn ang="0">
                  <a:pos x="134" y="37"/>
                </a:cxn>
                <a:cxn ang="0">
                  <a:pos x="99" y="44"/>
                </a:cxn>
                <a:cxn ang="0">
                  <a:pos x="83" y="48"/>
                </a:cxn>
                <a:cxn ang="0">
                  <a:pos x="67" y="52"/>
                </a:cxn>
                <a:cxn ang="0">
                  <a:pos x="67" y="52"/>
                </a:cxn>
                <a:cxn ang="0">
                  <a:pos x="57" y="52"/>
                </a:cxn>
                <a:cxn ang="0">
                  <a:pos x="47" y="54"/>
                </a:cxn>
                <a:cxn ang="0">
                  <a:pos x="30" y="59"/>
                </a:cxn>
                <a:cxn ang="0">
                  <a:pos x="23" y="61"/>
                </a:cxn>
                <a:cxn ang="0">
                  <a:pos x="15" y="61"/>
                </a:cxn>
                <a:cxn ang="0">
                  <a:pos x="8" y="60"/>
                </a:cxn>
                <a:cxn ang="0">
                  <a:pos x="0" y="56"/>
                </a:cxn>
                <a:cxn ang="0">
                  <a:pos x="0" y="56"/>
                </a:cxn>
                <a:cxn ang="0">
                  <a:pos x="1" y="51"/>
                </a:cxn>
                <a:cxn ang="0">
                  <a:pos x="5" y="47"/>
                </a:cxn>
                <a:cxn ang="0">
                  <a:pos x="7" y="46"/>
                </a:cxn>
                <a:cxn ang="0">
                  <a:pos x="11" y="44"/>
                </a:cxn>
                <a:cxn ang="0">
                  <a:pos x="19" y="44"/>
                </a:cxn>
                <a:cxn ang="0">
                  <a:pos x="27" y="43"/>
                </a:cxn>
                <a:cxn ang="0">
                  <a:pos x="27" y="43"/>
                </a:cxn>
                <a:cxn ang="0">
                  <a:pos x="39" y="39"/>
                </a:cxn>
                <a:cxn ang="0">
                  <a:pos x="52" y="35"/>
                </a:cxn>
                <a:cxn ang="0">
                  <a:pos x="66" y="31"/>
                </a:cxn>
                <a:cxn ang="0">
                  <a:pos x="80" y="28"/>
                </a:cxn>
                <a:cxn ang="0">
                  <a:pos x="80" y="28"/>
                </a:cxn>
                <a:cxn ang="0">
                  <a:pos x="112" y="21"/>
                </a:cxn>
                <a:cxn ang="0">
                  <a:pos x="144" y="17"/>
                </a:cxn>
                <a:cxn ang="0">
                  <a:pos x="175" y="11"/>
                </a:cxn>
                <a:cxn ang="0">
                  <a:pos x="190" y="7"/>
                </a:cxn>
                <a:cxn ang="0">
                  <a:pos x="204" y="3"/>
                </a:cxn>
                <a:cxn ang="0">
                  <a:pos x="204" y="3"/>
                </a:cxn>
                <a:cxn ang="0">
                  <a:pos x="211" y="0"/>
                </a:cxn>
                <a:cxn ang="0">
                  <a:pos x="216" y="0"/>
                </a:cxn>
                <a:cxn ang="0">
                  <a:pos x="220" y="0"/>
                </a:cxn>
                <a:cxn ang="0">
                  <a:pos x="220" y="0"/>
                </a:cxn>
              </a:cxnLst>
              <a:rect l="0" t="0" r="r" b="b"/>
              <a:pathLst>
                <a:path w="224" h="61">
                  <a:moveTo>
                    <a:pt x="220" y="0"/>
                  </a:moveTo>
                  <a:lnTo>
                    <a:pt x="220" y="0"/>
                  </a:lnTo>
                  <a:lnTo>
                    <a:pt x="223" y="6"/>
                  </a:lnTo>
                  <a:lnTo>
                    <a:pt x="224" y="13"/>
                  </a:lnTo>
                  <a:lnTo>
                    <a:pt x="222" y="18"/>
                  </a:lnTo>
                  <a:lnTo>
                    <a:pt x="219" y="23"/>
                  </a:lnTo>
                  <a:lnTo>
                    <a:pt x="219" y="23"/>
                  </a:lnTo>
                  <a:lnTo>
                    <a:pt x="213" y="24"/>
                  </a:lnTo>
                  <a:lnTo>
                    <a:pt x="210" y="23"/>
                  </a:lnTo>
                  <a:lnTo>
                    <a:pt x="207" y="22"/>
                  </a:lnTo>
                  <a:lnTo>
                    <a:pt x="204" y="22"/>
                  </a:lnTo>
                  <a:lnTo>
                    <a:pt x="204" y="22"/>
                  </a:lnTo>
                  <a:lnTo>
                    <a:pt x="187" y="27"/>
                  </a:lnTo>
                  <a:lnTo>
                    <a:pt x="168" y="31"/>
                  </a:lnTo>
                  <a:lnTo>
                    <a:pt x="134" y="37"/>
                  </a:lnTo>
                  <a:lnTo>
                    <a:pt x="99" y="44"/>
                  </a:lnTo>
                  <a:lnTo>
                    <a:pt x="83" y="48"/>
                  </a:lnTo>
                  <a:lnTo>
                    <a:pt x="67" y="52"/>
                  </a:lnTo>
                  <a:lnTo>
                    <a:pt x="67" y="52"/>
                  </a:lnTo>
                  <a:lnTo>
                    <a:pt x="57" y="52"/>
                  </a:lnTo>
                  <a:lnTo>
                    <a:pt x="47" y="54"/>
                  </a:lnTo>
                  <a:lnTo>
                    <a:pt x="30" y="59"/>
                  </a:lnTo>
                  <a:lnTo>
                    <a:pt x="23" y="61"/>
                  </a:lnTo>
                  <a:lnTo>
                    <a:pt x="15" y="61"/>
                  </a:lnTo>
                  <a:lnTo>
                    <a:pt x="8" y="60"/>
                  </a:lnTo>
                  <a:lnTo>
                    <a:pt x="0" y="56"/>
                  </a:lnTo>
                  <a:lnTo>
                    <a:pt x="0" y="56"/>
                  </a:lnTo>
                  <a:lnTo>
                    <a:pt x="1" y="51"/>
                  </a:lnTo>
                  <a:lnTo>
                    <a:pt x="5" y="47"/>
                  </a:lnTo>
                  <a:lnTo>
                    <a:pt x="7" y="46"/>
                  </a:lnTo>
                  <a:lnTo>
                    <a:pt x="11" y="44"/>
                  </a:lnTo>
                  <a:lnTo>
                    <a:pt x="19" y="44"/>
                  </a:lnTo>
                  <a:lnTo>
                    <a:pt x="27" y="43"/>
                  </a:lnTo>
                  <a:lnTo>
                    <a:pt x="27" y="43"/>
                  </a:lnTo>
                  <a:lnTo>
                    <a:pt x="39" y="39"/>
                  </a:lnTo>
                  <a:lnTo>
                    <a:pt x="52" y="35"/>
                  </a:lnTo>
                  <a:lnTo>
                    <a:pt x="66" y="31"/>
                  </a:lnTo>
                  <a:lnTo>
                    <a:pt x="80" y="28"/>
                  </a:lnTo>
                  <a:lnTo>
                    <a:pt x="80" y="28"/>
                  </a:lnTo>
                  <a:lnTo>
                    <a:pt x="112" y="21"/>
                  </a:lnTo>
                  <a:lnTo>
                    <a:pt x="144" y="17"/>
                  </a:lnTo>
                  <a:lnTo>
                    <a:pt x="175" y="11"/>
                  </a:lnTo>
                  <a:lnTo>
                    <a:pt x="190" y="7"/>
                  </a:lnTo>
                  <a:lnTo>
                    <a:pt x="204" y="3"/>
                  </a:lnTo>
                  <a:lnTo>
                    <a:pt x="204" y="3"/>
                  </a:lnTo>
                  <a:lnTo>
                    <a:pt x="211" y="0"/>
                  </a:lnTo>
                  <a:lnTo>
                    <a:pt x="216" y="0"/>
                  </a:lnTo>
                  <a:lnTo>
                    <a:pt x="220" y="0"/>
                  </a:lnTo>
                  <a:lnTo>
                    <a:pt x="22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1" name="Freeform 243"/>
            <p:cNvSpPr/>
            <p:nvPr/>
          </p:nvSpPr>
          <p:spPr bwMode="auto">
            <a:xfrm>
              <a:off x="5870576" y="3779838"/>
              <a:ext cx="11113" cy="17463"/>
            </a:xfrm>
            <a:custGeom>
              <a:avLst/>
              <a:gdLst/>
              <a:ahLst/>
              <a:cxnLst>
                <a:cxn ang="0">
                  <a:pos x="16" y="33"/>
                </a:cxn>
                <a:cxn ang="0">
                  <a:pos x="16" y="33"/>
                </a:cxn>
                <a:cxn ang="0">
                  <a:pos x="11" y="32"/>
                </a:cxn>
                <a:cxn ang="0">
                  <a:pos x="6" y="33"/>
                </a:cxn>
                <a:cxn ang="0">
                  <a:pos x="6" y="33"/>
                </a:cxn>
                <a:cxn ang="0">
                  <a:pos x="4" y="30"/>
                </a:cxn>
                <a:cxn ang="0">
                  <a:pos x="2" y="27"/>
                </a:cxn>
                <a:cxn ang="0">
                  <a:pos x="0" y="20"/>
                </a:cxn>
                <a:cxn ang="0">
                  <a:pos x="0" y="14"/>
                </a:cxn>
                <a:cxn ang="0">
                  <a:pos x="1" y="7"/>
                </a:cxn>
                <a:cxn ang="0">
                  <a:pos x="4" y="3"/>
                </a:cxn>
                <a:cxn ang="0">
                  <a:pos x="6" y="1"/>
                </a:cxn>
                <a:cxn ang="0">
                  <a:pos x="8" y="0"/>
                </a:cxn>
                <a:cxn ang="0">
                  <a:pos x="11" y="0"/>
                </a:cxn>
                <a:cxn ang="0">
                  <a:pos x="15" y="1"/>
                </a:cxn>
                <a:cxn ang="0">
                  <a:pos x="18" y="3"/>
                </a:cxn>
                <a:cxn ang="0">
                  <a:pos x="21" y="6"/>
                </a:cxn>
                <a:cxn ang="0">
                  <a:pos x="21" y="6"/>
                </a:cxn>
                <a:cxn ang="0">
                  <a:pos x="22" y="14"/>
                </a:cxn>
                <a:cxn ang="0">
                  <a:pos x="21" y="20"/>
                </a:cxn>
                <a:cxn ang="0">
                  <a:pos x="19" y="27"/>
                </a:cxn>
                <a:cxn ang="0">
                  <a:pos x="16" y="33"/>
                </a:cxn>
                <a:cxn ang="0">
                  <a:pos x="16" y="33"/>
                </a:cxn>
              </a:cxnLst>
              <a:rect l="0" t="0" r="r" b="b"/>
              <a:pathLst>
                <a:path w="22" h="33">
                  <a:moveTo>
                    <a:pt x="16" y="33"/>
                  </a:moveTo>
                  <a:lnTo>
                    <a:pt x="16" y="33"/>
                  </a:lnTo>
                  <a:lnTo>
                    <a:pt x="11" y="32"/>
                  </a:lnTo>
                  <a:lnTo>
                    <a:pt x="6" y="33"/>
                  </a:lnTo>
                  <a:lnTo>
                    <a:pt x="6" y="33"/>
                  </a:lnTo>
                  <a:lnTo>
                    <a:pt x="4" y="30"/>
                  </a:lnTo>
                  <a:lnTo>
                    <a:pt x="2" y="27"/>
                  </a:lnTo>
                  <a:lnTo>
                    <a:pt x="0" y="20"/>
                  </a:lnTo>
                  <a:lnTo>
                    <a:pt x="0" y="14"/>
                  </a:lnTo>
                  <a:lnTo>
                    <a:pt x="1" y="7"/>
                  </a:lnTo>
                  <a:lnTo>
                    <a:pt x="4" y="3"/>
                  </a:lnTo>
                  <a:lnTo>
                    <a:pt x="6" y="1"/>
                  </a:lnTo>
                  <a:lnTo>
                    <a:pt x="8" y="0"/>
                  </a:lnTo>
                  <a:lnTo>
                    <a:pt x="11" y="0"/>
                  </a:lnTo>
                  <a:lnTo>
                    <a:pt x="15" y="1"/>
                  </a:lnTo>
                  <a:lnTo>
                    <a:pt x="18" y="3"/>
                  </a:lnTo>
                  <a:lnTo>
                    <a:pt x="21" y="6"/>
                  </a:lnTo>
                  <a:lnTo>
                    <a:pt x="21" y="6"/>
                  </a:lnTo>
                  <a:lnTo>
                    <a:pt x="22" y="14"/>
                  </a:lnTo>
                  <a:lnTo>
                    <a:pt x="21" y="20"/>
                  </a:lnTo>
                  <a:lnTo>
                    <a:pt x="19" y="27"/>
                  </a:lnTo>
                  <a:lnTo>
                    <a:pt x="16" y="33"/>
                  </a:lnTo>
                  <a:lnTo>
                    <a:pt x="16" y="3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2" name="Freeform 244"/>
            <p:cNvSpPr>
              <a:spLocks noEditPoints="1"/>
            </p:cNvSpPr>
            <p:nvPr/>
          </p:nvSpPr>
          <p:spPr bwMode="auto">
            <a:xfrm>
              <a:off x="5467351" y="3781425"/>
              <a:ext cx="28575" cy="31750"/>
            </a:xfrm>
            <a:custGeom>
              <a:avLst/>
              <a:gdLst/>
              <a:ahLst/>
              <a:cxnLst>
                <a:cxn ang="0">
                  <a:pos x="18" y="2"/>
                </a:cxn>
                <a:cxn ang="0">
                  <a:pos x="18" y="2"/>
                </a:cxn>
                <a:cxn ang="0">
                  <a:pos x="27" y="0"/>
                </a:cxn>
                <a:cxn ang="0">
                  <a:pos x="34" y="0"/>
                </a:cxn>
                <a:cxn ang="0">
                  <a:pos x="41" y="2"/>
                </a:cxn>
                <a:cxn ang="0">
                  <a:pos x="46" y="6"/>
                </a:cxn>
                <a:cxn ang="0">
                  <a:pos x="49" y="12"/>
                </a:cxn>
                <a:cxn ang="0">
                  <a:pos x="53" y="17"/>
                </a:cxn>
                <a:cxn ang="0">
                  <a:pos x="54" y="23"/>
                </a:cxn>
                <a:cxn ang="0">
                  <a:pos x="54" y="31"/>
                </a:cxn>
                <a:cxn ang="0">
                  <a:pos x="54" y="38"/>
                </a:cxn>
                <a:cxn ang="0">
                  <a:pos x="52" y="45"/>
                </a:cxn>
                <a:cxn ang="0">
                  <a:pos x="48" y="51"/>
                </a:cxn>
                <a:cxn ang="0">
                  <a:pos x="43" y="56"/>
                </a:cxn>
                <a:cxn ang="0">
                  <a:pos x="38" y="60"/>
                </a:cxn>
                <a:cxn ang="0">
                  <a:pos x="31" y="62"/>
                </a:cxn>
                <a:cxn ang="0">
                  <a:pos x="24" y="62"/>
                </a:cxn>
                <a:cxn ang="0">
                  <a:pos x="14" y="61"/>
                </a:cxn>
                <a:cxn ang="0">
                  <a:pos x="14" y="61"/>
                </a:cxn>
                <a:cxn ang="0">
                  <a:pos x="9" y="55"/>
                </a:cxn>
                <a:cxn ang="0">
                  <a:pos x="3" y="47"/>
                </a:cxn>
                <a:cxn ang="0">
                  <a:pos x="1" y="38"/>
                </a:cxn>
                <a:cxn ang="0">
                  <a:pos x="0" y="30"/>
                </a:cxn>
                <a:cxn ang="0">
                  <a:pos x="1" y="21"/>
                </a:cxn>
                <a:cxn ang="0">
                  <a:pos x="4" y="14"/>
                </a:cxn>
                <a:cxn ang="0">
                  <a:pos x="7" y="10"/>
                </a:cxn>
                <a:cxn ang="0">
                  <a:pos x="10" y="7"/>
                </a:cxn>
                <a:cxn ang="0">
                  <a:pos x="14" y="4"/>
                </a:cxn>
                <a:cxn ang="0">
                  <a:pos x="18" y="2"/>
                </a:cxn>
                <a:cxn ang="0">
                  <a:pos x="18" y="2"/>
                </a:cxn>
                <a:cxn ang="0">
                  <a:pos x="16" y="38"/>
                </a:cxn>
                <a:cxn ang="0">
                  <a:pos x="16" y="38"/>
                </a:cxn>
                <a:cxn ang="0">
                  <a:pos x="21" y="41"/>
                </a:cxn>
                <a:cxn ang="0">
                  <a:pos x="27" y="42"/>
                </a:cxn>
                <a:cxn ang="0">
                  <a:pos x="33" y="42"/>
                </a:cxn>
                <a:cxn ang="0">
                  <a:pos x="39" y="40"/>
                </a:cxn>
                <a:cxn ang="0">
                  <a:pos x="39" y="40"/>
                </a:cxn>
                <a:cxn ang="0">
                  <a:pos x="40" y="35"/>
                </a:cxn>
                <a:cxn ang="0">
                  <a:pos x="40" y="32"/>
                </a:cxn>
                <a:cxn ang="0">
                  <a:pos x="39" y="29"/>
                </a:cxn>
                <a:cxn ang="0">
                  <a:pos x="38" y="27"/>
                </a:cxn>
                <a:cxn ang="0">
                  <a:pos x="34" y="21"/>
                </a:cxn>
                <a:cxn ang="0">
                  <a:pos x="29" y="17"/>
                </a:cxn>
                <a:cxn ang="0">
                  <a:pos x="29" y="17"/>
                </a:cxn>
                <a:cxn ang="0">
                  <a:pos x="24" y="21"/>
                </a:cxn>
                <a:cxn ang="0">
                  <a:pos x="19" y="27"/>
                </a:cxn>
                <a:cxn ang="0">
                  <a:pos x="17" y="32"/>
                </a:cxn>
                <a:cxn ang="0">
                  <a:pos x="16" y="38"/>
                </a:cxn>
                <a:cxn ang="0">
                  <a:pos x="16" y="38"/>
                </a:cxn>
              </a:cxnLst>
              <a:rect l="0" t="0" r="r" b="b"/>
              <a:pathLst>
                <a:path w="54" h="62">
                  <a:moveTo>
                    <a:pt x="18" y="2"/>
                  </a:moveTo>
                  <a:lnTo>
                    <a:pt x="18" y="2"/>
                  </a:lnTo>
                  <a:lnTo>
                    <a:pt x="27" y="0"/>
                  </a:lnTo>
                  <a:lnTo>
                    <a:pt x="34" y="0"/>
                  </a:lnTo>
                  <a:lnTo>
                    <a:pt x="41" y="2"/>
                  </a:lnTo>
                  <a:lnTo>
                    <a:pt x="46" y="6"/>
                  </a:lnTo>
                  <a:lnTo>
                    <a:pt x="49" y="12"/>
                  </a:lnTo>
                  <a:lnTo>
                    <a:pt x="53" y="17"/>
                  </a:lnTo>
                  <a:lnTo>
                    <a:pt x="54" y="23"/>
                  </a:lnTo>
                  <a:lnTo>
                    <a:pt x="54" y="31"/>
                  </a:lnTo>
                  <a:lnTo>
                    <a:pt x="54" y="38"/>
                  </a:lnTo>
                  <a:lnTo>
                    <a:pt x="52" y="45"/>
                  </a:lnTo>
                  <a:lnTo>
                    <a:pt x="48" y="51"/>
                  </a:lnTo>
                  <a:lnTo>
                    <a:pt x="43" y="56"/>
                  </a:lnTo>
                  <a:lnTo>
                    <a:pt x="38" y="60"/>
                  </a:lnTo>
                  <a:lnTo>
                    <a:pt x="31" y="62"/>
                  </a:lnTo>
                  <a:lnTo>
                    <a:pt x="24" y="62"/>
                  </a:lnTo>
                  <a:lnTo>
                    <a:pt x="14" y="61"/>
                  </a:lnTo>
                  <a:lnTo>
                    <a:pt x="14" y="61"/>
                  </a:lnTo>
                  <a:lnTo>
                    <a:pt x="9" y="55"/>
                  </a:lnTo>
                  <a:lnTo>
                    <a:pt x="3" y="47"/>
                  </a:lnTo>
                  <a:lnTo>
                    <a:pt x="1" y="38"/>
                  </a:lnTo>
                  <a:lnTo>
                    <a:pt x="0" y="30"/>
                  </a:lnTo>
                  <a:lnTo>
                    <a:pt x="1" y="21"/>
                  </a:lnTo>
                  <a:lnTo>
                    <a:pt x="4" y="14"/>
                  </a:lnTo>
                  <a:lnTo>
                    <a:pt x="7" y="10"/>
                  </a:lnTo>
                  <a:lnTo>
                    <a:pt x="10" y="7"/>
                  </a:lnTo>
                  <a:lnTo>
                    <a:pt x="14" y="4"/>
                  </a:lnTo>
                  <a:lnTo>
                    <a:pt x="18" y="2"/>
                  </a:lnTo>
                  <a:lnTo>
                    <a:pt x="18" y="2"/>
                  </a:lnTo>
                  <a:close/>
                  <a:moveTo>
                    <a:pt x="16" y="38"/>
                  </a:moveTo>
                  <a:lnTo>
                    <a:pt x="16" y="38"/>
                  </a:lnTo>
                  <a:lnTo>
                    <a:pt x="21" y="41"/>
                  </a:lnTo>
                  <a:lnTo>
                    <a:pt x="27" y="42"/>
                  </a:lnTo>
                  <a:lnTo>
                    <a:pt x="33" y="42"/>
                  </a:lnTo>
                  <a:lnTo>
                    <a:pt x="39" y="40"/>
                  </a:lnTo>
                  <a:lnTo>
                    <a:pt x="39" y="40"/>
                  </a:lnTo>
                  <a:lnTo>
                    <a:pt x="40" y="35"/>
                  </a:lnTo>
                  <a:lnTo>
                    <a:pt x="40" y="32"/>
                  </a:lnTo>
                  <a:lnTo>
                    <a:pt x="39" y="29"/>
                  </a:lnTo>
                  <a:lnTo>
                    <a:pt x="38" y="27"/>
                  </a:lnTo>
                  <a:lnTo>
                    <a:pt x="34" y="21"/>
                  </a:lnTo>
                  <a:lnTo>
                    <a:pt x="29" y="17"/>
                  </a:lnTo>
                  <a:lnTo>
                    <a:pt x="29" y="17"/>
                  </a:lnTo>
                  <a:lnTo>
                    <a:pt x="24" y="21"/>
                  </a:lnTo>
                  <a:lnTo>
                    <a:pt x="19" y="27"/>
                  </a:lnTo>
                  <a:lnTo>
                    <a:pt x="17" y="32"/>
                  </a:lnTo>
                  <a:lnTo>
                    <a:pt x="16" y="38"/>
                  </a:lnTo>
                  <a:lnTo>
                    <a:pt x="16" y="3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3" name="Freeform 245"/>
            <p:cNvSpPr/>
            <p:nvPr/>
          </p:nvSpPr>
          <p:spPr bwMode="auto">
            <a:xfrm>
              <a:off x="5697538" y="3789363"/>
              <a:ext cx="11113" cy="23813"/>
            </a:xfrm>
            <a:custGeom>
              <a:avLst/>
              <a:gdLst/>
              <a:ahLst/>
              <a:cxnLst>
                <a:cxn ang="0">
                  <a:pos x="3" y="0"/>
                </a:cxn>
                <a:cxn ang="0">
                  <a:pos x="3" y="0"/>
                </a:cxn>
                <a:cxn ang="0">
                  <a:pos x="11" y="10"/>
                </a:cxn>
                <a:cxn ang="0">
                  <a:pos x="15" y="15"/>
                </a:cxn>
                <a:cxn ang="0">
                  <a:pos x="17" y="20"/>
                </a:cxn>
                <a:cxn ang="0">
                  <a:pos x="19" y="27"/>
                </a:cxn>
                <a:cxn ang="0">
                  <a:pos x="20" y="32"/>
                </a:cxn>
                <a:cxn ang="0">
                  <a:pos x="20" y="39"/>
                </a:cxn>
                <a:cxn ang="0">
                  <a:pos x="18" y="44"/>
                </a:cxn>
                <a:cxn ang="0">
                  <a:pos x="18" y="44"/>
                </a:cxn>
                <a:cxn ang="0">
                  <a:pos x="14" y="43"/>
                </a:cxn>
                <a:cxn ang="0">
                  <a:pos x="12" y="43"/>
                </a:cxn>
                <a:cxn ang="0">
                  <a:pos x="6" y="40"/>
                </a:cxn>
                <a:cxn ang="0">
                  <a:pos x="3" y="34"/>
                </a:cxn>
                <a:cxn ang="0">
                  <a:pos x="1" y="29"/>
                </a:cxn>
                <a:cxn ang="0">
                  <a:pos x="0" y="21"/>
                </a:cxn>
                <a:cxn ang="0">
                  <a:pos x="0" y="14"/>
                </a:cxn>
                <a:cxn ang="0">
                  <a:pos x="1" y="6"/>
                </a:cxn>
                <a:cxn ang="0">
                  <a:pos x="3" y="0"/>
                </a:cxn>
                <a:cxn ang="0">
                  <a:pos x="3" y="0"/>
                </a:cxn>
              </a:cxnLst>
              <a:rect l="0" t="0" r="r" b="b"/>
              <a:pathLst>
                <a:path w="20" h="44">
                  <a:moveTo>
                    <a:pt x="3" y="0"/>
                  </a:moveTo>
                  <a:lnTo>
                    <a:pt x="3" y="0"/>
                  </a:lnTo>
                  <a:lnTo>
                    <a:pt x="11" y="10"/>
                  </a:lnTo>
                  <a:lnTo>
                    <a:pt x="15" y="15"/>
                  </a:lnTo>
                  <a:lnTo>
                    <a:pt x="17" y="20"/>
                  </a:lnTo>
                  <a:lnTo>
                    <a:pt x="19" y="27"/>
                  </a:lnTo>
                  <a:lnTo>
                    <a:pt x="20" y="32"/>
                  </a:lnTo>
                  <a:lnTo>
                    <a:pt x="20" y="39"/>
                  </a:lnTo>
                  <a:lnTo>
                    <a:pt x="18" y="44"/>
                  </a:lnTo>
                  <a:lnTo>
                    <a:pt x="18" y="44"/>
                  </a:lnTo>
                  <a:lnTo>
                    <a:pt x="14" y="43"/>
                  </a:lnTo>
                  <a:lnTo>
                    <a:pt x="12" y="43"/>
                  </a:lnTo>
                  <a:lnTo>
                    <a:pt x="6" y="40"/>
                  </a:lnTo>
                  <a:lnTo>
                    <a:pt x="3" y="34"/>
                  </a:lnTo>
                  <a:lnTo>
                    <a:pt x="1" y="29"/>
                  </a:lnTo>
                  <a:lnTo>
                    <a:pt x="0" y="21"/>
                  </a:lnTo>
                  <a:lnTo>
                    <a:pt x="0" y="14"/>
                  </a:lnTo>
                  <a:lnTo>
                    <a:pt x="1" y="6"/>
                  </a:lnTo>
                  <a:lnTo>
                    <a:pt x="3" y="0"/>
                  </a:lnTo>
                  <a:lnTo>
                    <a:pt x="3"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4" name="Freeform 246"/>
            <p:cNvSpPr/>
            <p:nvPr/>
          </p:nvSpPr>
          <p:spPr bwMode="auto">
            <a:xfrm>
              <a:off x="5840413" y="3792538"/>
              <a:ext cx="23813" cy="11113"/>
            </a:xfrm>
            <a:custGeom>
              <a:avLst/>
              <a:gdLst/>
              <a:ahLst/>
              <a:cxnLst>
                <a:cxn ang="0">
                  <a:pos x="39" y="0"/>
                </a:cxn>
                <a:cxn ang="0">
                  <a:pos x="39" y="0"/>
                </a:cxn>
                <a:cxn ang="0">
                  <a:pos x="42" y="3"/>
                </a:cxn>
                <a:cxn ang="0">
                  <a:pos x="43" y="5"/>
                </a:cxn>
                <a:cxn ang="0">
                  <a:pos x="44" y="11"/>
                </a:cxn>
                <a:cxn ang="0">
                  <a:pos x="43" y="18"/>
                </a:cxn>
                <a:cxn ang="0">
                  <a:pos x="42" y="20"/>
                </a:cxn>
                <a:cxn ang="0">
                  <a:pos x="39" y="22"/>
                </a:cxn>
                <a:cxn ang="0">
                  <a:pos x="39" y="22"/>
                </a:cxn>
                <a:cxn ang="0">
                  <a:pos x="19" y="21"/>
                </a:cxn>
                <a:cxn ang="0">
                  <a:pos x="0" y="20"/>
                </a:cxn>
                <a:cxn ang="0">
                  <a:pos x="0" y="20"/>
                </a:cxn>
                <a:cxn ang="0">
                  <a:pos x="2" y="14"/>
                </a:cxn>
                <a:cxn ang="0">
                  <a:pos x="6" y="11"/>
                </a:cxn>
                <a:cxn ang="0">
                  <a:pos x="11" y="8"/>
                </a:cxn>
                <a:cxn ang="0">
                  <a:pos x="16" y="7"/>
                </a:cxn>
                <a:cxn ang="0">
                  <a:pos x="28" y="4"/>
                </a:cxn>
                <a:cxn ang="0">
                  <a:pos x="39" y="0"/>
                </a:cxn>
                <a:cxn ang="0">
                  <a:pos x="39" y="0"/>
                </a:cxn>
              </a:cxnLst>
              <a:rect l="0" t="0" r="r" b="b"/>
              <a:pathLst>
                <a:path w="44" h="22">
                  <a:moveTo>
                    <a:pt x="39" y="0"/>
                  </a:moveTo>
                  <a:lnTo>
                    <a:pt x="39" y="0"/>
                  </a:lnTo>
                  <a:lnTo>
                    <a:pt x="42" y="3"/>
                  </a:lnTo>
                  <a:lnTo>
                    <a:pt x="43" y="5"/>
                  </a:lnTo>
                  <a:lnTo>
                    <a:pt x="44" y="11"/>
                  </a:lnTo>
                  <a:lnTo>
                    <a:pt x="43" y="18"/>
                  </a:lnTo>
                  <a:lnTo>
                    <a:pt x="42" y="20"/>
                  </a:lnTo>
                  <a:lnTo>
                    <a:pt x="39" y="22"/>
                  </a:lnTo>
                  <a:lnTo>
                    <a:pt x="39" y="22"/>
                  </a:lnTo>
                  <a:lnTo>
                    <a:pt x="19" y="21"/>
                  </a:lnTo>
                  <a:lnTo>
                    <a:pt x="0" y="20"/>
                  </a:lnTo>
                  <a:lnTo>
                    <a:pt x="0" y="20"/>
                  </a:lnTo>
                  <a:lnTo>
                    <a:pt x="2" y="14"/>
                  </a:lnTo>
                  <a:lnTo>
                    <a:pt x="6" y="11"/>
                  </a:lnTo>
                  <a:lnTo>
                    <a:pt x="11" y="8"/>
                  </a:lnTo>
                  <a:lnTo>
                    <a:pt x="16" y="7"/>
                  </a:lnTo>
                  <a:lnTo>
                    <a:pt x="28" y="4"/>
                  </a:lnTo>
                  <a:lnTo>
                    <a:pt x="39" y="0"/>
                  </a:lnTo>
                  <a:lnTo>
                    <a:pt x="39"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5" name="Freeform 247"/>
            <p:cNvSpPr/>
            <p:nvPr/>
          </p:nvSpPr>
          <p:spPr bwMode="auto">
            <a:xfrm>
              <a:off x="5807076" y="3803650"/>
              <a:ext cx="23813" cy="7938"/>
            </a:xfrm>
            <a:custGeom>
              <a:avLst/>
              <a:gdLst/>
              <a:ahLst/>
              <a:cxnLst>
                <a:cxn ang="0">
                  <a:pos x="45" y="7"/>
                </a:cxn>
                <a:cxn ang="0">
                  <a:pos x="45" y="7"/>
                </a:cxn>
                <a:cxn ang="0">
                  <a:pos x="41" y="11"/>
                </a:cxn>
                <a:cxn ang="0">
                  <a:pos x="36" y="14"/>
                </a:cxn>
                <a:cxn ang="0">
                  <a:pos x="31" y="15"/>
                </a:cxn>
                <a:cxn ang="0">
                  <a:pos x="23" y="16"/>
                </a:cxn>
                <a:cxn ang="0">
                  <a:pos x="10" y="17"/>
                </a:cxn>
                <a:cxn ang="0">
                  <a:pos x="0" y="17"/>
                </a:cxn>
                <a:cxn ang="0">
                  <a:pos x="0" y="17"/>
                </a:cxn>
                <a:cxn ang="0">
                  <a:pos x="3" y="13"/>
                </a:cxn>
                <a:cxn ang="0">
                  <a:pos x="8" y="8"/>
                </a:cxn>
                <a:cxn ang="0">
                  <a:pos x="15" y="4"/>
                </a:cxn>
                <a:cxn ang="0">
                  <a:pos x="22" y="1"/>
                </a:cxn>
                <a:cxn ang="0">
                  <a:pos x="30" y="0"/>
                </a:cxn>
                <a:cxn ang="0">
                  <a:pos x="36" y="0"/>
                </a:cxn>
                <a:cxn ang="0">
                  <a:pos x="39" y="1"/>
                </a:cxn>
                <a:cxn ang="0">
                  <a:pos x="41" y="2"/>
                </a:cxn>
                <a:cxn ang="0">
                  <a:pos x="44" y="4"/>
                </a:cxn>
                <a:cxn ang="0">
                  <a:pos x="45" y="7"/>
                </a:cxn>
                <a:cxn ang="0">
                  <a:pos x="45" y="7"/>
                </a:cxn>
              </a:cxnLst>
              <a:rect l="0" t="0" r="r" b="b"/>
              <a:pathLst>
                <a:path w="45" h="17">
                  <a:moveTo>
                    <a:pt x="45" y="7"/>
                  </a:moveTo>
                  <a:lnTo>
                    <a:pt x="45" y="7"/>
                  </a:lnTo>
                  <a:lnTo>
                    <a:pt x="41" y="11"/>
                  </a:lnTo>
                  <a:lnTo>
                    <a:pt x="36" y="14"/>
                  </a:lnTo>
                  <a:lnTo>
                    <a:pt x="31" y="15"/>
                  </a:lnTo>
                  <a:lnTo>
                    <a:pt x="23" y="16"/>
                  </a:lnTo>
                  <a:lnTo>
                    <a:pt x="10" y="17"/>
                  </a:lnTo>
                  <a:lnTo>
                    <a:pt x="0" y="17"/>
                  </a:lnTo>
                  <a:lnTo>
                    <a:pt x="0" y="17"/>
                  </a:lnTo>
                  <a:lnTo>
                    <a:pt x="3" y="13"/>
                  </a:lnTo>
                  <a:lnTo>
                    <a:pt x="8" y="8"/>
                  </a:lnTo>
                  <a:lnTo>
                    <a:pt x="15" y="4"/>
                  </a:lnTo>
                  <a:lnTo>
                    <a:pt x="22" y="1"/>
                  </a:lnTo>
                  <a:lnTo>
                    <a:pt x="30" y="0"/>
                  </a:lnTo>
                  <a:lnTo>
                    <a:pt x="36" y="0"/>
                  </a:lnTo>
                  <a:lnTo>
                    <a:pt x="39" y="1"/>
                  </a:lnTo>
                  <a:lnTo>
                    <a:pt x="41" y="2"/>
                  </a:lnTo>
                  <a:lnTo>
                    <a:pt x="44" y="4"/>
                  </a:lnTo>
                  <a:lnTo>
                    <a:pt x="45" y="7"/>
                  </a:lnTo>
                  <a:lnTo>
                    <a:pt x="45" y="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6" name="Freeform 248"/>
            <p:cNvSpPr/>
            <p:nvPr/>
          </p:nvSpPr>
          <p:spPr bwMode="auto">
            <a:xfrm>
              <a:off x="5768976" y="3811588"/>
              <a:ext cx="22225" cy="9525"/>
            </a:xfrm>
            <a:custGeom>
              <a:avLst/>
              <a:gdLst/>
              <a:ahLst/>
              <a:cxnLst>
                <a:cxn ang="0">
                  <a:pos x="37" y="0"/>
                </a:cxn>
                <a:cxn ang="0">
                  <a:pos x="37" y="0"/>
                </a:cxn>
                <a:cxn ang="0">
                  <a:pos x="38" y="2"/>
                </a:cxn>
                <a:cxn ang="0">
                  <a:pos x="40" y="3"/>
                </a:cxn>
                <a:cxn ang="0">
                  <a:pos x="40" y="7"/>
                </a:cxn>
                <a:cxn ang="0">
                  <a:pos x="38" y="12"/>
                </a:cxn>
                <a:cxn ang="0">
                  <a:pos x="37" y="17"/>
                </a:cxn>
                <a:cxn ang="0">
                  <a:pos x="37" y="17"/>
                </a:cxn>
                <a:cxn ang="0">
                  <a:pos x="17" y="16"/>
                </a:cxn>
                <a:cxn ang="0">
                  <a:pos x="7" y="15"/>
                </a:cxn>
                <a:cxn ang="0">
                  <a:pos x="0" y="13"/>
                </a:cxn>
                <a:cxn ang="0">
                  <a:pos x="0" y="13"/>
                </a:cxn>
                <a:cxn ang="0">
                  <a:pos x="2" y="8"/>
                </a:cxn>
                <a:cxn ang="0">
                  <a:pos x="6" y="6"/>
                </a:cxn>
                <a:cxn ang="0">
                  <a:pos x="11" y="4"/>
                </a:cxn>
                <a:cxn ang="0">
                  <a:pos x="16" y="3"/>
                </a:cxn>
                <a:cxn ang="0">
                  <a:pos x="27" y="2"/>
                </a:cxn>
                <a:cxn ang="0">
                  <a:pos x="33" y="1"/>
                </a:cxn>
                <a:cxn ang="0">
                  <a:pos x="37" y="0"/>
                </a:cxn>
                <a:cxn ang="0">
                  <a:pos x="37" y="0"/>
                </a:cxn>
              </a:cxnLst>
              <a:rect l="0" t="0" r="r" b="b"/>
              <a:pathLst>
                <a:path w="40" h="17">
                  <a:moveTo>
                    <a:pt x="37" y="0"/>
                  </a:moveTo>
                  <a:lnTo>
                    <a:pt x="37" y="0"/>
                  </a:lnTo>
                  <a:lnTo>
                    <a:pt x="38" y="2"/>
                  </a:lnTo>
                  <a:lnTo>
                    <a:pt x="40" y="3"/>
                  </a:lnTo>
                  <a:lnTo>
                    <a:pt x="40" y="7"/>
                  </a:lnTo>
                  <a:lnTo>
                    <a:pt x="38" y="12"/>
                  </a:lnTo>
                  <a:lnTo>
                    <a:pt x="37" y="17"/>
                  </a:lnTo>
                  <a:lnTo>
                    <a:pt x="37" y="17"/>
                  </a:lnTo>
                  <a:lnTo>
                    <a:pt x="17" y="16"/>
                  </a:lnTo>
                  <a:lnTo>
                    <a:pt x="7" y="15"/>
                  </a:lnTo>
                  <a:lnTo>
                    <a:pt x="0" y="13"/>
                  </a:lnTo>
                  <a:lnTo>
                    <a:pt x="0" y="13"/>
                  </a:lnTo>
                  <a:lnTo>
                    <a:pt x="2" y="8"/>
                  </a:lnTo>
                  <a:lnTo>
                    <a:pt x="6" y="6"/>
                  </a:lnTo>
                  <a:lnTo>
                    <a:pt x="11" y="4"/>
                  </a:lnTo>
                  <a:lnTo>
                    <a:pt x="16" y="3"/>
                  </a:lnTo>
                  <a:lnTo>
                    <a:pt x="27" y="2"/>
                  </a:lnTo>
                  <a:lnTo>
                    <a:pt x="33" y="1"/>
                  </a:lnTo>
                  <a:lnTo>
                    <a:pt x="37" y="0"/>
                  </a:lnTo>
                  <a:lnTo>
                    <a:pt x="37"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7" name="Freeform 249"/>
            <p:cNvSpPr/>
            <p:nvPr/>
          </p:nvSpPr>
          <p:spPr bwMode="auto">
            <a:xfrm>
              <a:off x="5734051" y="3817938"/>
              <a:ext cx="22225" cy="9525"/>
            </a:xfrm>
            <a:custGeom>
              <a:avLst/>
              <a:gdLst/>
              <a:ahLst/>
              <a:cxnLst>
                <a:cxn ang="0">
                  <a:pos x="42" y="15"/>
                </a:cxn>
                <a:cxn ang="0">
                  <a:pos x="42" y="15"/>
                </a:cxn>
                <a:cxn ang="0">
                  <a:pos x="22" y="18"/>
                </a:cxn>
                <a:cxn ang="0">
                  <a:pos x="11" y="19"/>
                </a:cxn>
                <a:cxn ang="0">
                  <a:pos x="0" y="19"/>
                </a:cxn>
                <a:cxn ang="0">
                  <a:pos x="0" y="19"/>
                </a:cxn>
                <a:cxn ang="0">
                  <a:pos x="2" y="16"/>
                </a:cxn>
                <a:cxn ang="0">
                  <a:pos x="3" y="12"/>
                </a:cxn>
                <a:cxn ang="0">
                  <a:pos x="6" y="9"/>
                </a:cxn>
                <a:cxn ang="0">
                  <a:pos x="9" y="7"/>
                </a:cxn>
                <a:cxn ang="0">
                  <a:pos x="17" y="3"/>
                </a:cxn>
                <a:cxn ang="0">
                  <a:pos x="25" y="0"/>
                </a:cxn>
                <a:cxn ang="0">
                  <a:pos x="34" y="0"/>
                </a:cxn>
                <a:cxn ang="0">
                  <a:pos x="37" y="0"/>
                </a:cxn>
                <a:cxn ang="0">
                  <a:pos x="40" y="2"/>
                </a:cxn>
                <a:cxn ang="0">
                  <a:pos x="42" y="4"/>
                </a:cxn>
                <a:cxn ang="0">
                  <a:pos x="43" y="6"/>
                </a:cxn>
                <a:cxn ang="0">
                  <a:pos x="43" y="10"/>
                </a:cxn>
                <a:cxn ang="0">
                  <a:pos x="42" y="15"/>
                </a:cxn>
                <a:cxn ang="0">
                  <a:pos x="42" y="15"/>
                </a:cxn>
              </a:cxnLst>
              <a:rect l="0" t="0" r="r" b="b"/>
              <a:pathLst>
                <a:path w="43" h="19">
                  <a:moveTo>
                    <a:pt x="42" y="15"/>
                  </a:moveTo>
                  <a:lnTo>
                    <a:pt x="42" y="15"/>
                  </a:lnTo>
                  <a:lnTo>
                    <a:pt x="22" y="18"/>
                  </a:lnTo>
                  <a:lnTo>
                    <a:pt x="11" y="19"/>
                  </a:lnTo>
                  <a:lnTo>
                    <a:pt x="0" y="19"/>
                  </a:lnTo>
                  <a:lnTo>
                    <a:pt x="0" y="19"/>
                  </a:lnTo>
                  <a:lnTo>
                    <a:pt x="2" y="16"/>
                  </a:lnTo>
                  <a:lnTo>
                    <a:pt x="3" y="12"/>
                  </a:lnTo>
                  <a:lnTo>
                    <a:pt x="6" y="9"/>
                  </a:lnTo>
                  <a:lnTo>
                    <a:pt x="9" y="7"/>
                  </a:lnTo>
                  <a:lnTo>
                    <a:pt x="17" y="3"/>
                  </a:lnTo>
                  <a:lnTo>
                    <a:pt x="25" y="0"/>
                  </a:lnTo>
                  <a:lnTo>
                    <a:pt x="34" y="0"/>
                  </a:lnTo>
                  <a:lnTo>
                    <a:pt x="37" y="0"/>
                  </a:lnTo>
                  <a:lnTo>
                    <a:pt x="40" y="2"/>
                  </a:lnTo>
                  <a:lnTo>
                    <a:pt x="42" y="4"/>
                  </a:lnTo>
                  <a:lnTo>
                    <a:pt x="43" y="6"/>
                  </a:lnTo>
                  <a:lnTo>
                    <a:pt x="43" y="10"/>
                  </a:lnTo>
                  <a:lnTo>
                    <a:pt x="42" y="15"/>
                  </a:lnTo>
                  <a:lnTo>
                    <a:pt x="42" y="1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8" name="Freeform 250"/>
            <p:cNvSpPr/>
            <p:nvPr/>
          </p:nvSpPr>
          <p:spPr bwMode="auto">
            <a:xfrm>
              <a:off x="5707063" y="3817938"/>
              <a:ext cx="14288" cy="11113"/>
            </a:xfrm>
            <a:custGeom>
              <a:avLst/>
              <a:gdLst/>
              <a:ahLst/>
              <a:cxnLst>
                <a:cxn ang="0">
                  <a:pos x="28" y="12"/>
                </a:cxn>
                <a:cxn ang="0">
                  <a:pos x="28" y="12"/>
                </a:cxn>
                <a:cxn ang="0">
                  <a:pos x="27" y="15"/>
                </a:cxn>
                <a:cxn ang="0">
                  <a:pos x="26" y="17"/>
                </a:cxn>
                <a:cxn ang="0">
                  <a:pos x="22" y="19"/>
                </a:cxn>
                <a:cxn ang="0">
                  <a:pos x="16" y="20"/>
                </a:cxn>
                <a:cxn ang="0">
                  <a:pos x="9" y="20"/>
                </a:cxn>
                <a:cxn ang="0">
                  <a:pos x="9" y="20"/>
                </a:cxn>
                <a:cxn ang="0">
                  <a:pos x="7" y="15"/>
                </a:cxn>
                <a:cxn ang="0">
                  <a:pos x="2" y="10"/>
                </a:cxn>
                <a:cxn ang="0">
                  <a:pos x="1" y="8"/>
                </a:cxn>
                <a:cxn ang="0">
                  <a:pos x="0" y="6"/>
                </a:cxn>
                <a:cxn ang="0">
                  <a:pos x="0" y="4"/>
                </a:cxn>
                <a:cxn ang="0">
                  <a:pos x="1" y="1"/>
                </a:cxn>
                <a:cxn ang="0">
                  <a:pos x="1" y="1"/>
                </a:cxn>
                <a:cxn ang="0">
                  <a:pos x="6" y="0"/>
                </a:cxn>
                <a:cxn ang="0">
                  <a:pos x="9" y="0"/>
                </a:cxn>
                <a:cxn ang="0">
                  <a:pos x="17" y="2"/>
                </a:cxn>
                <a:cxn ang="0">
                  <a:pos x="20" y="4"/>
                </a:cxn>
                <a:cxn ang="0">
                  <a:pos x="24" y="6"/>
                </a:cxn>
                <a:cxn ang="0">
                  <a:pos x="27" y="8"/>
                </a:cxn>
                <a:cxn ang="0">
                  <a:pos x="28" y="12"/>
                </a:cxn>
                <a:cxn ang="0">
                  <a:pos x="28" y="12"/>
                </a:cxn>
              </a:cxnLst>
              <a:rect l="0" t="0" r="r" b="b"/>
              <a:pathLst>
                <a:path w="28" h="20">
                  <a:moveTo>
                    <a:pt x="28" y="12"/>
                  </a:moveTo>
                  <a:lnTo>
                    <a:pt x="28" y="12"/>
                  </a:lnTo>
                  <a:lnTo>
                    <a:pt x="27" y="15"/>
                  </a:lnTo>
                  <a:lnTo>
                    <a:pt x="26" y="17"/>
                  </a:lnTo>
                  <a:lnTo>
                    <a:pt x="22" y="19"/>
                  </a:lnTo>
                  <a:lnTo>
                    <a:pt x="16" y="20"/>
                  </a:lnTo>
                  <a:lnTo>
                    <a:pt x="9" y="20"/>
                  </a:lnTo>
                  <a:lnTo>
                    <a:pt x="9" y="20"/>
                  </a:lnTo>
                  <a:lnTo>
                    <a:pt x="7" y="15"/>
                  </a:lnTo>
                  <a:lnTo>
                    <a:pt x="2" y="10"/>
                  </a:lnTo>
                  <a:lnTo>
                    <a:pt x="1" y="8"/>
                  </a:lnTo>
                  <a:lnTo>
                    <a:pt x="0" y="6"/>
                  </a:lnTo>
                  <a:lnTo>
                    <a:pt x="0" y="4"/>
                  </a:lnTo>
                  <a:lnTo>
                    <a:pt x="1" y="1"/>
                  </a:lnTo>
                  <a:lnTo>
                    <a:pt x="1" y="1"/>
                  </a:lnTo>
                  <a:lnTo>
                    <a:pt x="6" y="0"/>
                  </a:lnTo>
                  <a:lnTo>
                    <a:pt x="9" y="0"/>
                  </a:lnTo>
                  <a:lnTo>
                    <a:pt x="17" y="2"/>
                  </a:lnTo>
                  <a:lnTo>
                    <a:pt x="20" y="4"/>
                  </a:lnTo>
                  <a:lnTo>
                    <a:pt x="24" y="6"/>
                  </a:lnTo>
                  <a:lnTo>
                    <a:pt x="27" y="8"/>
                  </a:lnTo>
                  <a:lnTo>
                    <a:pt x="28" y="12"/>
                  </a:lnTo>
                  <a:lnTo>
                    <a:pt x="28" y="1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9" name="Freeform 251"/>
            <p:cNvSpPr>
              <a:spLocks noEditPoints="1"/>
            </p:cNvSpPr>
            <p:nvPr/>
          </p:nvSpPr>
          <p:spPr bwMode="auto">
            <a:xfrm>
              <a:off x="5473701" y="3829050"/>
              <a:ext cx="33338" cy="30163"/>
            </a:xfrm>
            <a:custGeom>
              <a:avLst/>
              <a:gdLst/>
              <a:ahLst/>
              <a:cxnLst>
                <a:cxn ang="0">
                  <a:pos x="53" y="6"/>
                </a:cxn>
                <a:cxn ang="0">
                  <a:pos x="53" y="6"/>
                </a:cxn>
                <a:cxn ang="0">
                  <a:pos x="59" y="15"/>
                </a:cxn>
                <a:cxn ang="0">
                  <a:pos x="62" y="24"/>
                </a:cxn>
                <a:cxn ang="0">
                  <a:pos x="63" y="31"/>
                </a:cxn>
                <a:cxn ang="0">
                  <a:pos x="62" y="39"/>
                </a:cxn>
                <a:cxn ang="0">
                  <a:pos x="58" y="44"/>
                </a:cxn>
                <a:cxn ang="0">
                  <a:pos x="54" y="49"/>
                </a:cxn>
                <a:cxn ang="0">
                  <a:pos x="47" y="52"/>
                </a:cxn>
                <a:cxn ang="0">
                  <a:pos x="41" y="56"/>
                </a:cxn>
                <a:cxn ang="0">
                  <a:pos x="33" y="57"/>
                </a:cxn>
                <a:cxn ang="0">
                  <a:pos x="26" y="57"/>
                </a:cxn>
                <a:cxn ang="0">
                  <a:pos x="18" y="56"/>
                </a:cxn>
                <a:cxn ang="0">
                  <a:pos x="12" y="52"/>
                </a:cxn>
                <a:cxn ang="0">
                  <a:pos x="7" y="47"/>
                </a:cxn>
                <a:cxn ang="0">
                  <a:pos x="2" y="42"/>
                </a:cxn>
                <a:cxn ang="0">
                  <a:pos x="0" y="33"/>
                </a:cxn>
                <a:cxn ang="0">
                  <a:pos x="0" y="22"/>
                </a:cxn>
                <a:cxn ang="0">
                  <a:pos x="0" y="22"/>
                </a:cxn>
                <a:cxn ang="0">
                  <a:pos x="1" y="18"/>
                </a:cxn>
                <a:cxn ang="0">
                  <a:pos x="2" y="15"/>
                </a:cxn>
                <a:cxn ang="0">
                  <a:pos x="4" y="12"/>
                </a:cxn>
                <a:cxn ang="0">
                  <a:pos x="7" y="9"/>
                </a:cxn>
                <a:cxn ang="0">
                  <a:pos x="12" y="4"/>
                </a:cxn>
                <a:cxn ang="0">
                  <a:pos x="18" y="1"/>
                </a:cxn>
                <a:cxn ang="0">
                  <a:pos x="27" y="0"/>
                </a:cxn>
                <a:cxn ang="0">
                  <a:pos x="35" y="1"/>
                </a:cxn>
                <a:cxn ang="0">
                  <a:pos x="44" y="3"/>
                </a:cxn>
                <a:cxn ang="0">
                  <a:pos x="53" y="6"/>
                </a:cxn>
                <a:cxn ang="0">
                  <a:pos x="53" y="6"/>
                </a:cxn>
                <a:cxn ang="0">
                  <a:pos x="17" y="25"/>
                </a:cxn>
                <a:cxn ang="0">
                  <a:pos x="17" y="25"/>
                </a:cxn>
                <a:cxn ang="0">
                  <a:pos x="18" y="30"/>
                </a:cxn>
                <a:cxn ang="0">
                  <a:pos x="20" y="34"/>
                </a:cxn>
                <a:cxn ang="0">
                  <a:pos x="24" y="37"/>
                </a:cxn>
                <a:cxn ang="0">
                  <a:pos x="27" y="40"/>
                </a:cxn>
                <a:cxn ang="0">
                  <a:pos x="31" y="41"/>
                </a:cxn>
                <a:cxn ang="0">
                  <a:pos x="35" y="41"/>
                </a:cxn>
                <a:cxn ang="0">
                  <a:pos x="41" y="40"/>
                </a:cxn>
                <a:cxn ang="0">
                  <a:pos x="45" y="36"/>
                </a:cxn>
                <a:cxn ang="0">
                  <a:pos x="45" y="36"/>
                </a:cxn>
                <a:cxn ang="0">
                  <a:pos x="45" y="27"/>
                </a:cxn>
                <a:cxn ang="0">
                  <a:pos x="44" y="19"/>
                </a:cxn>
                <a:cxn ang="0">
                  <a:pos x="44" y="19"/>
                </a:cxn>
                <a:cxn ang="0">
                  <a:pos x="35" y="18"/>
                </a:cxn>
                <a:cxn ang="0">
                  <a:pos x="29" y="19"/>
                </a:cxn>
                <a:cxn ang="0">
                  <a:pos x="24" y="21"/>
                </a:cxn>
                <a:cxn ang="0">
                  <a:pos x="17" y="25"/>
                </a:cxn>
                <a:cxn ang="0">
                  <a:pos x="17" y="25"/>
                </a:cxn>
              </a:cxnLst>
              <a:rect l="0" t="0" r="r" b="b"/>
              <a:pathLst>
                <a:path w="62" h="57">
                  <a:moveTo>
                    <a:pt x="53" y="6"/>
                  </a:moveTo>
                  <a:lnTo>
                    <a:pt x="53" y="6"/>
                  </a:lnTo>
                  <a:lnTo>
                    <a:pt x="59" y="15"/>
                  </a:lnTo>
                  <a:lnTo>
                    <a:pt x="62" y="24"/>
                  </a:lnTo>
                  <a:lnTo>
                    <a:pt x="63" y="31"/>
                  </a:lnTo>
                  <a:lnTo>
                    <a:pt x="62" y="39"/>
                  </a:lnTo>
                  <a:lnTo>
                    <a:pt x="58" y="44"/>
                  </a:lnTo>
                  <a:lnTo>
                    <a:pt x="54" y="49"/>
                  </a:lnTo>
                  <a:lnTo>
                    <a:pt x="47" y="52"/>
                  </a:lnTo>
                  <a:lnTo>
                    <a:pt x="41" y="56"/>
                  </a:lnTo>
                  <a:lnTo>
                    <a:pt x="33" y="57"/>
                  </a:lnTo>
                  <a:lnTo>
                    <a:pt x="26" y="57"/>
                  </a:lnTo>
                  <a:lnTo>
                    <a:pt x="18" y="56"/>
                  </a:lnTo>
                  <a:lnTo>
                    <a:pt x="12" y="52"/>
                  </a:lnTo>
                  <a:lnTo>
                    <a:pt x="7" y="47"/>
                  </a:lnTo>
                  <a:lnTo>
                    <a:pt x="2" y="42"/>
                  </a:lnTo>
                  <a:lnTo>
                    <a:pt x="0" y="33"/>
                  </a:lnTo>
                  <a:lnTo>
                    <a:pt x="0" y="22"/>
                  </a:lnTo>
                  <a:lnTo>
                    <a:pt x="0" y="22"/>
                  </a:lnTo>
                  <a:lnTo>
                    <a:pt x="1" y="18"/>
                  </a:lnTo>
                  <a:lnTo>
                    <a:pt x="2" y="15"/>
                  </a:lnTo>
                  <a:lnTo>
                    <a:pt x="4" y="12"/>
                  </a:lnTo>
                  <a:lnTo>
                    <a:pt x="7" y="9"/>
                  </a:lnTo>
                  <a:lnTo>
                    <a:pt x="12" y="4"/>
                  </a:lnTo>
                  <a:lnTo>
                    <a:pt x="18" y="1"/>
                  </a:lnTo>
                  <a:lnTo>
                    <a:pt x="27" y="0"/>
                  </a:lnTo>
                  <a:lnTo>
                    <a:pt x="35" y="1"/>
                  </a:lnTo>
                  <a:lnTo>
                    <a:pt x="44" y="3"/>
                  </a:lnTo>
                  <a:lnTo>
                    <a:pt x="53" y="6"/>
                  </a:lnTo>
                  <a:lnTo>
                    <a:pt x="53" y="6"/>
                  </a:lnTo>
                  <a:close/>
                  <a:moveTo>
                    <a:pt x="17" y="25"/>
                  </a:moveTo>
                  <a:lnTo>
                    <a:pt x="17" y="25"/>
                  </a:lnTo>
                  <a:lnTo>
                    <a:pt x="18" y="30"/>
                  </a:lnTo>
                  <a:lnTo>
                    <a:pt x="20" y="34"/>
                  </a:lnTo>
                  <a:lnTo>
                    <a:pt x="24" y="37"/>
                  </a:lnTo>
                  <a:lnTo>
                    <a:pt x="27" y="40"/>
                  </a:lnTo>
                  <a:lnTo>
                    <a:pt x="31" y="41"/>
                  </a:lnTo>
                  <a:lnTo>
                    <a:pt x="35" y="41"/>
                  </a:lnTo>
                  <a:lnTo>
                    <a:pt x="41" y="40"/>
                  </a:lnTo>
                  <a:lnTo>
                    <a:pt x="45" y="36"/>
                  </a:lnTo>
                  <a:lnTo>
                    <a:pt x="45" y="36"/>
                  </a:lnTo>
                  <a:lnTo>
                    <a:pt x="45" y="27"/>
                  </a:lnTo>
                  <a:lnTo>
                    <a:pt x="44" y="19"/>
                  </a:lnTo>
                  <a:lnTo>
                    <a:pt x="44" y="19"/>
                  </a:lnTo>
                  <a:lnTo>
                    <a:pt x="35" y="18"/>
                  </a:lnTo>
                  <a:lnTo>
                    <a:pt x="29" y="19"/>
                  </a:lnTo>
                  <a:lnTo>
                    <a:pt x="24" y="21"/>
                  </a:lnTo>
                  <a:lnTo>
                    <a:pt x="17" y="25"/>
                  </a:lnTo>
                  <a:lnTo>
                    <a:pt x="17" y="2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0" name="Freeform 252"/>
            <p:cNvSpPr>
              <a:spLocks noEditPoints="1"/>
            </p:cNvSpPr>
            <p:nvPr/>
          </p:nvSpPr>
          <p:spPr bwMode="auto">
            <a:xfrm>
              <a:off x="5627688" y="3665538"/>
              <a:ext cx="312738" cy="215900"/>
            </a:xfrm>
            <a:custGeom>
              <a:avLst/>
              <a:gdLst/>
              <a:ahLst/>
              <a:cxnLst>
                <a:cxn ang="0">
                  <a:pos x="528" y="66"/>
                </a:cxn>
                <a:cxn ang="0">
                  <a:pos x="536" y="127"/>
                </a:cxn>
                <a:cxn ang="0">
                  <a:pos x="575" y="159"/>
                </a:cxn>
                <a:cxn ang="0">
                  <a:pos x="572" y="214"/>
                </a:cxn>
                <a:cxn ang="0">
                  <a:pos x="576" y="250"/>
                </a:cxn>
                <a:cxn ang="0">
                  <a:pos x="507" y="334"/>
                </a:cxn>
                <a:cxn ang="0">
                  <a:pos x="449" y="321"/>
                </a:cxn>
                <a:cxn ang="0">
                  <a:pos x="370" y="333"/>
                </a:cxn>
                <a:cxn ang="0">
                  <a:pos x="328" y="382"/>
                </a:cxn>
                <a:cxn ang="0">
                  <a:pos x="285" y="353"/>
                </a:cxn>
                <a:cxn ang="0">
                  <a:pos x="242" y="403"/>
                </a:cxn>
                <a:cxn ang="0">
                  <a:pos x="194" y="366"/>
                </a:cxn>
                <a:cxn ang="0">
                  <a:pos x="125" y="360"/>
                </a:cxn>
                <a:cxn ang="0">
                  <a:pos x="57" y="378"/>
                </a:cxn>
                <a:cxn ang="0">
                  <a:pos x="32" y="265"/>
                </a:cxn>
                <a:cxn ang="0">
                  <a:pos x="42" y="216"/>
                </a:cxn>
                <a:cxn ang="0">
                  <a:pos x="1" y="149"/>
                </a:cxn>
                <a:cxn ang="0">
                  <a:pos x="89" y="82"/>
                </a:cxn>
                <a:cxn ang="0">
                  <a:pos x="157" y="97"/>
                </a:cxn>
                <a:cxn ang="0">
                  <a:pos x="244" y="78"/>
                </a:cxn>
                <a:cxn ang="0">
                  <a:pos x="288" y="34"/>
                </a:cxn>
                <a:cxn ang="0">
                  <a:pos x="344" y="55"/>
                </a:cxn>
                <a:cxn ang="0">
                  <a:pos x="401" y="23"/>
                </a:cxn>
                <a:cxn ang="0">
                  <a:pos x="470" y="1"/>
                </a:cxn>
                <a:cxn ang="0">
                  <a:pos x="478" y="73"/>
                </a:cxn>
                <a:cxn ang="0">
                  <a:pos x="511" y="254"/>
                </a:cxn>
                <a:cxn ang="0">
                  <a:pos x="463" y="298"/>
                </a:cxn>
                <a:cxn ang="0">
                  <a:pos x="517" y="302"/>
                </a:cxn>
                <a:cxn ang="0">
                  <a:pos x="532" y="246"/>
                </a:cxn>
                <a:cxn ang="0">
                  <a:pos x="540" y="215"/>
                </a:cxn>
                <a:cxn ang="0">
                  <a:pos x="530" y="181"/>
                </a:cxn>
                <a:cxn ang="0">
                  <a:pos x="512" y="143"/>
                </a:cxn>
                <a:cxn ang="0">
                  <a:pos x="536" y="84"/>
                </a:cxn>
                <a:cxn ang="0">
                  <a:pos x="469" y="24"/>
                </a:cxn>
                <a:cxn ang="0">
                  <a:pos x="62" y="206"/>
                </a:cxn>
                <a:cxn ang="0">
                  <a:pos x="27" y="246"/>
                </a:cxn>
                <a:cxn ang="0">
                  <a:pos x="85" y="267"/>
                </a:cxn>
                <a:cxn ang="0">
                  <a:pos x="65" y="356"/>
                </a:cxn>
                <a:cxn ang="0">
                  <a:pos x="164" y="385"/>
                </a:cxn>
                <a:cxn ang="0">
                  <a:pos x="158" y="331"/>
                </a:cxn>
                <a:cxn ang="0">
                  <a:pos x="102" y="216"/>
                </a:cxn>
                <a:cxn ang="0">
                  <a:pos x="104" y="145"/>
                </a:cxn>
                <a:cxn ang="0">
                  <a:pos x="340" y="94"/>
                </a:cxn>
                <a:cxn ang="0">
                  <a:pos x="381" y="32"/>
                </a:cxn>
                <a:cxn ang="0">
                  <a:pos x="338" y="78"/>
                </a:cxn>
                <a:cxn ang="0">
                  <a:pos x="267" y="92"/>
                </a:cxn>
                <a:cxn ang="0">
                  <a:pos x="179" y="91"/>
                </a:cxn>
                <a:cxn ang="0">
                  <a:pos x="136" y="115"/>
                </a:cxn>
                <a:cxn ang="0">
                  <a:pos x="83" y="139"/>
                </a:cxn>
                <a:cxn ang="0">
                  <a:pos x="37" y="186"/>
                </a:cxn>
                <a:cxn ang="0">
                  <a:pos x="332" y="117"/>
                </a:cxn>
                <a:cxn ang="0">
                  <a:pos x="110" y="189"/>
                </a:cxn>
                <a:cxn ang="0">
                  <a:pos x="128" y="292"/>
                </a:cxn>
                <a:cxn ang="0">
                  <a:pos x="304" y="296"/>
                </a:cxn>
                <a:cxn ang="0">
                  <a:pos x="494" y="248"/>
                </a:cxn>
                <a:cxn ang="0">
                  <a:pos x="464" y="79"/>
                </a:cxn>
                <a:cxn ang="0">
                  <a:pos x="263" y="357"/>
                </a:cxn>
                <a:cxn ang="0">
                  <a:pos x="334" y="360"/>
                </a:cxn>
                <a:cxn ang="0">
                  <a:pos x="396" y="321"/>
                </a:cxn>
                <a:cxn ang="0">
                  <a:pos x="318" y="311"/>
                </a:cxn>
              </a:cxnLst>
              <a:rect l="0" t="0" r="r" b="b"/>
              <a:pathLst>
                <a:path w="590" h="408">
                  <a:moveTo>
                    <a:pt x="479" y="0"/>
                  </a:moveTo>
                  <a:lnTo>
                    <a:pt x="479" y="0"/>
                  </a:lnTo>
                  <a:lnTo>
                    <a:pt x="482" y="5"/>
                  </a:lnTo>
                  <a:lnTo>
                    <a:pt x="485" y="12"/>
                  </a:lnTo>
                  <a:lnTo>
                    <a:pt x="490" y="26"/>
                  </a:lnTo>
                  <a:lnTo>
                    <a:pt x="494" y="40"/>
                  </a:lnTo>
                  <a:lnTo>
                    <a:pt x="496" y="47"/>
                  </a:lnTo>
                  <a:lnTo>
                    <a:pt x="500" y="52"/>
                  </a:lnTo>
                  <a:lnTo>
                    <a:pt x="500" y="52"/>
                  </a:lnTo>
                  <a:lnTo>
                    <a:pt x="511" y="57"/>
                  </a:lnTo>
                  <a:lnTo>
                    <a:pt x="523" y="64"/>
                  </a:lnTo>
                  <a:lnTo>
                    <a:pt x="528" y="66"/>
                  </a:lnTo>
                  <a:lnTo>
                    <a:pt x="536" y="67"/>
                  </a:lnTo>
                  <a:lnTo>
                    <a:pt x="542" y="69"/>
                  </a:lnTo>
                  <a:lnTo>
                    <a:pt x="551" y="69"/>
                  </a:lnTo>
                  <a:lnTo>
                    <a:pt x="551" y="69"/>
                  </a:lnTo>
                  <a:lnTo>
                    <a:pt x="552" y="72"/>
                  </a:lnTo>
                  <a:lnTo>
                    <a:pt x="553" y="76"/>
                  </a:lnTo>
                  <a:lnTo>
                    <a:pt x="553" y="83"/>
                  </a:lnTo>
                  <a:lnTo>
                    <a:pt x="552" y="90"/>
                  </a:lnTo>
                  <a:lnTo>
                    <a:pt x="549" y="97"/>
                  </a:lnTo>
                  <a:lnTo>
                    <a:pt x="541" y="112"/>
                  </a:lnTo>
                  <a:lnTo>
                    <a:pt x="538" y="119"/>
                  </a:lnTo>
                  <a:lnTo>
                    <a:pt x="536" y="127"/>
                  </a:lnTo>
                  <a:lnTo>
                    <a:pt x="536" y="127"/>
                  </a:lnTo>
                  <a:lnTo>
                    <a:pt x="539" y="132"/>
                  </a:lnTo>
                  <a:lnTo>
                    <a:pt x="542" y="136"/>
                  </a:lnTo>
                  <a:lnTo>
                    <a:pt x="546" y="138"/>
                  </a:lnTo>
                  <a:lnTo>
                    <a:pt x="551" y="140"/>
                  </a:lnTo>
                  <a:lnTo>
                    <a:pt x="561" y="142"/>
                  </a:lnTo>
                  <a:lnTo>
                    <a:pt x="573" y="144"/>
                  </a:lnTo>
                  <a:lnTo>
                    <a:pt x="573" y="144"/>
                  </a:lnTo>
                  <a:lnTo>
                    <a:pt x="575" y="148"/>
                  </a:lnTo>
                  <a:lnTo>
                    <a:pt x="576" y="153"/>
                  </a:lnTo>
                  <a:lnTo>
                    <a:pt x="576" y="156"/>
                  </a:lnTo>
                  <a:lnTo>
                    <a:pt x="575" y="159"/>
                  </a:lnTo>
                  <a:lnTo>
                    <a:pt x="572" y="166"/>
                  </a:lnTo>
                  <a:lnTo>
                    <a:pt x="567" y="170"/>
                  </a:lnTo>
                  <a:lnTo>
                    <a:pt x="555" y="179"/>
                  </a:lnTo>
                  <a:lnTo>
                    <a:pt x="550" y="185"/>
                  </a:lnTo>
                  <a:lnTo>
                    <a:pt x="549" y="188"/>
                  </a:lnTo>
                  <a:lnTo>
                    <a:pt x="546" y="191"/>
                  </a:lnTo>
                  <a:lnTo>
                    <a:pt x="546" y="191"/>
                  </a:lnTo>
                  <a:lnTo>
                    <a:pt x="549" y="194"/>
                  </a:lnTo>
                  <a:lnTo>
                    <a:pt x="551" y="199"/>
                  </a:lnTo>
                  <a:lnTo>
                    <a:pt x="557" y="204"/>
                  </a:lnTo>
                  <a:lnTo>
                    <a:pt x="565" y="209"/>
                  </a:lnTo>
                  <a:lnTo>
                    <a:pt x="572" y="214"/>
                  </a:lnTo>
                  <a:lnTo>
                    <a:pt x="580" y="218"/>
                  </a:lnTo>
                  <a:lnTo>
                    <a:pt x="585" y="223"/>
                  </a:lnTo>
                  <a:lnTo>
                    <a:pt x="587" y="225"/>
                  </a:lnTo>
                  <a:lnTo>
                    <a:pt x="589" y="229"/>
                  </a:lnTo>
                  <a:lnTo>
                    <a:pt x="590" y="232"/>
                  </a:lnTo>
                  <a:lnTo>
                    <a:pt x="590" y="236"/>
                  </a:lnTo>
                  <a:lnTo>
                    <a:pt x="590" y="236"/>
                  </a:lnTo>
                  <a:lnTo>
                    <a:pt x="589" y="239"/>
                  </a:lnTo>
                  <a:lnTo>
                    <a:pt x="588" y="243"/>
                  </a:lnTo>
                  <a:lnTo>
                    <a:pt x="586" y="245"/>
                  </a:lnTo>
                  <a:lnTo>
                    <a:pt x="583" y="247"/>
                  </a:lnTo>
                  <a:lnTo>
                    <a:pt x="576" y="250"/>
                  </a:lnTo>
                  <a:lnTo>
                    <a:pt x="568" y="253"/>
                  </a:lnTo>
                  <a:lnTo>
                    <a:pt x="551" y="259"/>
                  </a:lnTo>
                  <a:lnTo>
                    <a:pt x="542" y="262"/>
                  </a:lnTo>
                  <a:lnTo>
                    <a:pt x="536" y="266"/>
                  </a:lnTo>
                  <a:lnTo>
                    <a:pt x="536" y="266"/>
                  </a:lnTo>
                  <a:lnTo>
                    <a:pt x="535" y="289"/>
                  </a:lnTo>
                  <a:lnTo>
                    <a:pt x="532" y="307"/>
                  </a:lnTo>
                  <a:lnTo>
                    <a:pt x="528" y="322"/>
                  </a:lnTo>
                  <a:lnTo>
                    <a:pt x="523" y="338"/>
                  </a:lnTo>
                  <a:lnTo>
                    <a:pt x="523" y="338"/>
                  </a:lnTo>
                  <a:lnTo>
                    <a:pt x="514" y="337"/>
                  </a:lnTo>
                  <a:lnTo>
                    <a:pt x="507" y="334"/>
                  </a:lnTo>
                  <a:lnTo>
                    <a:pt x="501" y="328"/>
                  </a:lnTo>
                  <a:lnTo>
                    <a:pt x="498" y="323"/>
                  </a:lnTo>
                  <a:lnTo>
                    <a:pt x="498" y="323"/>
                  </a:lnTo>
                  <a:lnTo>
                    <a:pt x="490" y="321"/>
                  </a:lnTo>
                  <a:lnTo>
                    <a:pt x="477" y="319"/>
                  </a:lnTo>
                  <a:lnTo>
                    <a:pt x="470" y="318"/>
                  </a:lnTo>
                  <a:lnTo>
                    <a:pt x="465" y="315"/>
                  </a:lnTo>
                  <a:lnTo>
                    <a:pt x="460" y="313"/>
                  </a:lnTo>
                  <a:lnTo>
                    <a:pt x="456" y="309"/>
                  </a:lnTo>
                  <a:lnTo>
                    <a:pt x="456" y="309"/>
                  </a:lnTo>
                  <a:lnTo>
                    <a:pt x="452" y="314"/>
                  </a:lnTo>
                  <a:lnTo>
                    <a:pt x="449" y="321"/>
                  </a:lnTo>
                  <a:lnTo>
                    <a:pt x="443" y="335"/>
                  </a:lnTo>
                  <a:lnTo>
                    <a:pt x="439" y="341"/>
                  </a:lnTo>
                  <a:lnTo>
                    <a:pt x="436" y="348"/>
                  </a:lnTo>
                  <a:lnTo>
                    <a:pt x="431" y="353"/>
                  </a:lnTo>
                  <a:lnTo>
                    <a:pt x="424" y="356"/>
                  </a:lnTo>
                  <a:lnTo>
                    <a:pt x="424" y="356"/>
                  </a:lnTo>
                  <a:lnTo>
                    <a:pt x="403" y="341"/>
                  </a:lnTo>
                  <a:lnTo>
                    <a:pt x="391" y="334"/>
                  </a:lnTo>
                  <a:lnTo>
                    <a:pt x="378" y="328"/>
                  </a:lnTo>
                  <a:lnTo>
                    <a:pt x="378" y="328"/>
                  </a:lnTo>
                  <a:lnTo>
                    <a:pt x="373" y="329"/>
                  </a:lnTo>
                  <a:lnTo>
                    <a:pt x="370" y="333"/>
                  </a:lnTo>
                  <a:lnTo>
                    <a:pt x="365" y="336"/>
                  </a:lnTo>
                  <a:lnTo>
                    <a:pt x="363" y="339"/>
                  </a:lnTo>
                  <a:lnTo>
                    <a:pt x="358" y="349"/>
                  </a:lnTo>
                  <a:lnTo>
                    <a:pt x="354" y="358"/>
                  </a:lnTo>
                  <a:lnTo>
                    <a:pt x="349" y="368"/>
                  </a:lnTo>
                  <a:lnTo>
                    <a:pt x="344" y="375"/>
                  </a:lnTo>
                  <a:lnTo>
                    <a:pt x="342" y="379"/>
                  </a:lnTo>
                  <a:lnTo>
                    <a:pt x="339" y="381"/>
                  </a:lnTo>
                  <a:lnTo>
                    <a:pt x="334" y="382"/>
                  </a:lnTo>
                  <a:lnTo>
                    <a:pt x="331" y="383"/>
                  </a:lnTo>
                  <a:lnTo>
                    <a:pt x="331" y="383"/>
                  </a:lnTo>
                  <a:lnTo>
                    <a:pt x="328" y="382"/>
                  </a:lnTo>
                  <a:lnTo>
                    <a:pt x="325" y="381"/>
                  </a:lnTo>
                  <a:lnTo>
                    <a:pt x="320" y="378"/>
                  </a:lnTo>
                  <a:lnTo>
                    <a:pt x="316" y="372"/>
                  </a:lnTo>
                  <a:lnTo>
                    <a:pt x="313" y="367"/>
                  </a:lnTo>
                  <a:lnTo>
                    <a:pt x="310" y="360"/>
                  </a:lnTo>
                  <a:lnTo>
                    <a:pt x="305" y="355"/>
                  </a:lnTo>
                  <a:lnTo>
                    <a:pt x="300" y="351"/>
                  </a:lnTo>
                  <a:lnTo>
                    <a:pt x="297" y="350"/>
                  </a:lnTo>
                  <a:lnTo>
                    <a:pt x="294" y="349"/>
                  </a:lnTo>
                  <a:lnTo>
                    <a:pt x="294" y="349"/>
                  </a:lnTo>
                  <a:lnTo>
                    <a:pt x="288" y="350"/>
                  </a:lnTo>
                  <a:lnTo>
                    <a:pt x="285" y="353"/>
                  </a:lnTo>
                  <a:lnTo>
                    <a:pt x="281" y="355"/>
                  </a:lnTo>
                  <a:lnTo>
                    <a:pt x="279" y="359"/>
                  </a:lnTo>
                  <a:lnTo>
                    <a:pt x="272" y="368"/>
                  </a:lnTo>
                  <a:lnTo>
                    <a:pt x="268" y="376"/>
                  </a:lnTo>
                  <a:lnTo>
                    <a:pt x="264" y="386"/>
                  </a:lnTo>
                  <a:lnTo>
                    <a:pt x="258" y="395"/>
                  </a:lnTo>
                  <a:lnTo>
                    <a:pt x="256" y="398"/>
                  </a:lnTo>
                  <a:lnTo>
                    <a:pt x="253" y="400"/>
                  </a:lnTo>
                  <a:lnTo>
                    <a:pt x="250" y="402"/>
                  </a:lnTo>
                  <a:lnTo>
                    <a:pt x="247" y="403"/>
                  </a:lnTo>
                  <a:lnTo>
                    <a:pt x="247" y="403"/>
                  </a:lnTo>
                  <a:lnTo>
                    <a:pt x="242" y="403"/>
                  </a:lnTo>
                  <a:lnTo>
                    <a:pt x="238" y="401"/>
                  </a:lnTo>
                  <a:lnTo>
                    <a:pt x="235" y="397"/>
                  </a:lnTo>
                  <a:lnTo>
                    <a:pt x="232" y="393"/>
                  </a:lnTo>
                  <a:lnTo>
                    <a:pt x="225" y="383"/>
                  </a:lnTo>
                  <a:lnTo>
                    <a:pt x="222" y="378"/>
                  </a:lnTo>
                  <a:lnTo>
                    <a:pt x="219" y="373"/>
                  </a:lnTo>
                  <a:lnTo>
                    <a:pt x="219" y="373"/>
                  </a:lnTo>
                  <a:lnTo>
                    <a:pt x="211" y="372"/>
                  </a:lnTo>
                  <a:lnTo>
                    <a:pt x="205" y="371"/>
                  </a:lnTo>
                  <a:lnTo>
                    <a:pt x="199" y="369"/>
                  </a:lnTo>
                  <a:lnTo>
                    <a:pt x="194" y="366"/>
                  </a:lnTo>
                  <a:lnTo>
                    <a:pt x="194" y="366"/>
                  </a:lnTo>
                  <a:lnTo>
                    <a:pt x="179" y="386"/>
                  </a:lnTo>
                  <a:lnTo>
                    <a:pt x="171" y="397"/>
                  </a:lnTo>
                  <a:lnTo>
                    <a:pt x="164" y="408"/>
                  </a:lnTo>
                  <a:lnTo>
                    <a:pt x="164" y="408"/>
                  </a:lnTo>
                  <a:lnTo>
                    <a:pt x="160" y="405"/>
                  </a:lnTo>
                  <a:lnTo>
                    <a:pt x="157" y="404"/>
                  </a:lnTo>
                  <a:lnTo>
                    <a:pt x="151" y="399"/>
                  </a:lnTo>
                  <a:lnTo>
                    <a:pt x="146" y="393"/>
                  </a:lnTo>
                  <a:lnTo>
                    <a:pt x="143" y="385"/>
                  </a:lnTo>
                  <a:lnTo>
                    <a:pt x="135" y="371"/>
                  </a:lnTo>
                  <a:lnTo>
                    <a:pt x="130" y="365"/>
                  </a:lnTo>
                  <a:lnTo>
                    <a:pt x="125" y="360"/>
                  </a:lnTo>
                  <a:lnTo>
                    <a:pt x="125" y="360"/>
                  </a:lnTo>
                  <a:lnTo>
                    <a:pt x="120" y="359"/>
                  </a:lnTo>
                  <a:lnTo>
                    <a:pt x="116" y="359"/>
                  </a:lnTo>
                  <a:lnTo>
                    <a:pt x="108" y="360"/>
                  </a:lnTo>
                  <a:lnTo>
                    <a:pt x="101" y="364"/>
                  </a:lnTo>
                  <a:lnTo>
                    <a:pt x="93" y="368"/>
                  </a:lnTo>
                  <a:lnTo>
                    <a:pt x="86" y="372"/>
                  </a:lnTo>
                  <a:lnTo>
                    <a:pt x="77" y="375"/>
                  </a:lnTo>
                  <a:lnTo>
                    <a:pt x="68" y="378"/>
                  </a:lnTo>
                  <a:lnTo>
                    <a:pt x="62" y="378"/>
                  </a:lnTo>
                  <a:lnTo>
                    <a:pt x="57" y="378"/>
                  </a:lnTo>
                  <a:lnTo>
                    <a:pt x="57" y="378"/>
                  </a:lnTo>
                  <a:lnTo>
                    <a:pt x="54" y="372"/>
                  </a:lnTo>
                  <a:lnTo>
                    <a:pt x="50" y="369"/>
                  </a:lnTo>
                  <a:lnTo>
                    <a:pt x="50" y="369"/>
                  </a:lnTo>
                  <a:lnTo>
                    <a:pt x="50" y="357"/>
                  </a:lnTo>
                  <a:lnTo>
                    <a:pt x="52" y="344"/>
                  </a:lnTo>
                  <a:lnTo>
                    <a:pt x="57" y="321"/>
                  </a:lnTo>
                  <a:lnTo>
                    <a:pt x="61" y="299"/>
                  </a:lnTo>
                  <a:lnTo>
                    <a:pt x="62" y="289"/>
                  </a:lnTo>
                  <a:lnTo>
                    <a:pt x="62" y="279"/>
                  </a:lnTo>
                  <a:lnTo>
                    <a:pt x="62" y="279"/>
                  </a:lnTo>
                  <a:lnTo>
                    <a:pt x="47" y="273"/>
                  </a:lnTo>
                  <a:lnTo>
                    <a:pt x="32" y="265"/>
                  </a:lnTo>
                  <a:lnTo>
                    <a:pt x="0" y="253"/>
                  </a:lnTo>
                  <a:lnTo>
                    <a:pt x="0" y="253"/>
                  </a:lnTo>
                  <a:lnTo>
                    <a:pt x="0" y="248"/>
                  </a:lnTo>
                  <a:lnTo>
                    <a:pt x="0" y="244"/>
                  </a:lnTo>
                  <a:lnTo>
                    <a:pt x="1" y="239"/>
                  </a:lnTo>
                  <a:lnTo>
                    <a:pt x="4" y="236"/>
                  </a:lnTo>
                  <a:lnTo>
                    <a:pt x="8" y="231"/>
                  </a:lnTo>
                  <a:lnTo>
                    <a:pt x="14" y="228"/>
                  </a:lnTo>
                  <a:lnTo>
                    <a:pt x="21" y="224"/>
                  </a:lnTo>
                  <a:lnTo>
                    <a:pt x="28" y="221"/>
                  </a:lnTo>
                  <a:lnTo>
                    <a:pt x="36" y="219"/>
                  </a:lnTo>
                  <a:lnTo>
                    <a:pt x="42" y="216"/>
                  </a:lnTo>
                  <a:lnTo>
                    <a:pt x="42" y="216"/>
                  </a:lnTo>
                  <a:lnTo>
                    <a:pt x="39" y="213"/>
                  </a:lnTo>
                  <a:lnTo>
                    <a:pt x="36" y="208"/>
                  </a:lnTo>
                  <a:lnTo>
                    <a:pt x="30" y="199"/>
                  </a:lnTo>
                  <a:lnTo>
                    <a:pt x="24" y="188"/>
                  </a:lnTo>
                  <a:lnTo>
                    <a:pt x="17" y="178"/>
                  </a:lnTo>
                  <a:lnTo>
                    <a:pt x="17" y="178"/>
                  </a:lnTo>
                  <a:lnTo>
                    <a:pt x="10" y="169"/>
                  </a:lnTo>
                  <a:lnTo>
                    <a:pt x="6" y="164"/>
                  </a:lnTo>
                  <a:lnTo>
                    <a:pt x="2" y="159"/>
                  </a:lnTo>
                  <a:lnTo>
                    <a:pt x="1" y="155"/>
                  </a:lnTo>
                  <a:lnTo>
                    <a:pt x="1" y="149"/>
                  </a:lnTo>
                  <a:lnTo>
                    <a:pt x="5" y="143"/>
                  </a:lnTo>
                  <a:lnTo>
                    <a:pt x="10" y="137"/>
                  </a:lnTo>
                  <a:lnTo>
                    <a:pt x="10" y="137"/>
                  </a:lnTo>
                  <a:lnTo>
                    <a:pt x="40" y="138"/>
                  </a:lnTo>
                  <a:lnTo>
                    <a:pt x="53" y="139"/>
                  </a:lnTo>
                  <a:lnTo>
                    <a:pt x="65" y="141"/>
                  </a:lnTo>
                  <a:lnTo>
                    <a:pt x="65" y="141"/>
                  </a:lnTo>
                  <a:lnTo>
                    <a:pt x="70" y="125"/>
                  </a:lnTo>
                  <a:lnTo>
                    <a:pt x="75" y="106"/>
                  </a:lnTo>
                  <a:lnTo>
                    <a:pt x="78" y="97"/>
                  </a:lnTo>
                  <a:lnTo>
                    <a:pt x="84" y="88"/>
                  </a:lnTo>
                  <a:lnTo>
                    <a:pt x="89" y="82"/>
                  </a:lnTo>
                  <a:lnTo>
                    <a:pt x="92" y="79"/>
                  </a:lnTo>
                  <a:lnTo>
                    <a:pt x="97" y="77"/>
                  </a:lnTo>
                  <a:lnTo>
                    <a:pt x="97" y="77"/>
                  </a:lnTo>
                  <a:lnTo>
                    <a:pt x="104" y="79"/>
                  </a:lnTo>
                  <a:lnTo>
                    <a:pt x="111" y="82"/>
                  </a:lnTo>
                  <a:lnTo>
                    <a:pt x="125" y="91"/>
                  </a:lnTo>
                  <a:lnTo>
                    <a:pt x="131" y="95"/>
                  </a:lnTo>
                  <a:lnTo>
                    <a:pt x="137" y="98"/>
                  </a:lnTo>
                  <a:lnTo>
                    <a:pt x="144" y="99"/>
                  </a:lnTo>
                  <a:lnTo>
                    <a:pt x="150" y="99"/>
                  </a:lnTo>
                  <a:lnTo>
                    <a:pt x="150" y="99"/>
                  </a:lnTo>
                  <a:lnTo>
                    <a:pt x="157" y="97"/>
                  </a:lnTo>
                  <a:lnTo>
                    <a:pt x="162" y="93"/>
                  </a:lnTo>
                  <a:lnTo>
                    <a:pt x="166" y="87"/>
                  </a:lnTo>
                  <a:lnTo>
                    <a:pt x="169" y="82"/>
                  </a:lnTo>
                  <a:lnTo>
                    <a:pt x="175" y="68"/>
                  </a:lnTo>
                  <a:lnTo>
                    <a:pt x="180" y="56"/>
                  </a:lnTo>
                  <a:lnTo>
                    <a:pt x="180" y="56"/>
                  </a:lnTo>
                  <a:lnTo>
                    <a:pt x="191" y="57"/>
                  </a:lnTo>
                  <a:lnTo>
                    <a:pt x="201" y="62"/>
                  </a:lnTo>
                  <a:lnTo>
                    <a:pt x="218" y="70"/>
                  </a:lnTo>
                  <a:lnTo>
                    <a:pt x="226" y="73"/>
                  </a:lnTo>
                  <a:lnTo>
                    <a:pt x="235" y="77"/>
                  </a:lnTo>
                  <a:lnTo>
                    <a:pt x="244" y="78"/>
                  </a:lnTo>
                  <a:lnTo>
                    <a:pt x="249" y="78"/>
                  </a:lnTo>
                  <a:lnTo>
                    <a:pt x="254" y="77"/>
                  </a:lnTo>
                  <a:lnTo>
                    <a:pt x="254" y="77"/>
                  </a:lnTo>
                  <a:lnTo>
                    <a:pt x="258" y="73"/>
                  </a:lnTo>
                  <a:lnTo>
                    <a:pt x="262" y="68"/>
                  </a:lnTo>
                  <a:lnTo>
                    <a:pt x="267" y="58"/>
                  </a:lnTo>
                  <a:lnTo>
                    <a:pt x="271" y="47"/>
                  </a:lnTo>
                  <a:lnTo>
                    <a:pt x="274" y="35"/>
                  </a:lnTo>
                  <a:lnTo>
                    <a:pt x="274" y="35"/>
                  </a:lnTo>
                  <a:lnTo>
                    <a:pt x="280" y="34"/>
                  </a:lnTo>
                  <a:lnTo>
                    <a:pt x="284" y="34"/>
                  </a:lnTo>
                  <a:lnTo>
                    <a:pt x="288" y="34"/>
                  </a:lnTo>
                  <a:lnTo>
                    <a:pt x="293" y="35"/>
                  </a:lnTo>
                  <a:lnTo>
                    <a:pt x="300" y="39"/>
                  </a:lnTo>
                  <a:lnTo>
                    <a:pt x="308" y="45"/>
                  </a:lnTo>
                  <a:lnTo>
                    <a:pt x="314" y="51"/>
                  </a:lnTo>
                  <a:lnTo>
                    <a:pt x="322" y="55"/>
                  </a:lnTo>
                  <a:lnTo>
                    <a:pt x="326" y="57"/>
                  </a:lnTo>
                  <a:lnTo>
                    <a:pt x="329" y="58"/>
                  </a:lnTo>
                  <a:lnTo>
                    <a:pt x="333" y="58"/>
                  </a:lnTo>
                  <a:lnTo>
                    <a:pt x="339" y="57"/>
                  </a:lnTo>
                  <a:lnTo>
                    <a:pt x="339" y="57"/>
                  </a:lnTo>
                  <a:lnTo>
                    <a:pt x="342" y="56"/>
                  </a:lnTo>
                  <a:lnTo>
                    <a:pt x="344" y="55"/>
                  </a:lnTo>
                  <a:lnTo>
                    <a:pt x="346" y="51"/>
                  </a:lnTo>
                  <a:lnTo>
                    <a:pt x="348" y="45"/>
                  </a:lnTo>
                  <a:lnTo>
                    <a:pt x="352" y="39"/>
                  </a:lnTo>
                  <a:lnTo>
                    <a:pt x="352" y="39"/>
                  </a:lnTo>
                  <a:lnTo>
                    <a:pt x="358" y="31"/>
                  </a:lnTo>
                  <a:lnTo>
                    <a:pt x="365" y="22"/>
                  </a:lnTo>
                  <a:lnTo>
                    <a:pt x="373" y="13"/>
                  </a:lnTo>
                  <a:lnTo>
                    <a:pt x="378" y="5"/>
                  </a:lnTo>
                  <a:lnTo>
                    <a:pt x="378" y="5"/>
                  </a:lnTo>
                  <a:lnTo>
                    <a:pt x="385" y="8"/>
                  </a:lnTo>
                  <a:lnTo>
                    <a:pt x="391" y="13"/>
                  </a:lnTo>
                  <a:lnTo>
                    <a:pt x="401" y="23"/>
                  </a:lnTo>
                  <a:lnTo>
                    <a:pt x="406" y="28"/>
                  </a:lnTo>
                  <a:lnTo>
                    <a:pt x="411" y="34"/>
                  </a:lnTo>
                  <a:lnTo>
                    <a:pt x="418" y="37"/>
                  </a:lnTo>
                  <a:lnTo>
                    <a:pt x="426" y="39"/>
                  </a:lnTo>
                  <a:lnTo>
                    <a:pt x="426" y="39"/>
                  </a:lnTo>
                  <a:lnTo>
                    <a:pt x="434" y="34"/>
                  </a:lnTo>
                  <a:lnTo>
                    <a:pt x="439" y="28"/>
                  </a:lnTo>
                  <a:lnTo>
                    <a:pt x="450" y="15"/>
                  </a:lnTo>
                  <a:lnTo>
                    <a:pt x="455" y="8"/>
                  </a:lnTo>
                  <a:lnTo>
                    <a:pt x="462" y="3"/>
                  </a:lnTo>
                  <a:lnTo>
                    <a:pt x="466" y="2"/>
                  </a:lnTo>
                  <a:lnTo>
                    <a:pt x="470" y="1"/>
                  </a:lnTo>
                  <a:lnTo>
                    <a:pt x="475" y="0"/>
                  </a:lnTo>
                  <a:lnTo>
                    <a:pt x="479" y="0"/>
                  </a:lnTo>
                  <a:lnTo>
                    <a:pt x="479" y="0"/>
                  </a:lnTo>
                  <a:close/>
                  <a:moveTo>
                    <a:pt x="438" y="54"/>
                  </a:moveTo>
                  <a:lnTo>
                    <a:pt x="438" y="54"/>
                  </a:lnTo>
                  <a:lnTo>
                    <a:pt x="452" y="55"/>
                  </a:lnTo>
                  <a:lnTo>
                    <a:pt x="466" y="57"/>
                  </a:lnTo>
                  <a:lnTo>
                    <a:pt x="466" y="57"/>
                  </a:lnTo>
                  <a:lnTo>
                    <a:pt x="469" y="64"/>
                  </a:lnTo>
                  <a:lnTo>
                    <a:pt x="473" y="68"/>
                  </a:lnTo>
                  <a:lnTo>
                    <a:pt x="476" y="72"/>
                  </a:lnTo>
                  <a:lnTo>
                    <a:pt x="478" y="73"/>
                  </a:lnTo>
                  <a:lnTo>
                    <a:pt x="481" y="75"/>
                  </a:lnTo>
                  <a:lnTo>
                    <a:pt x="481" y="75"/>
                  </a:lnTo>
                  <a:lnTo>
                    <a:pt x="495" y="133"/>
                  </a:lnTo>
                  <a:lnTo>
                    <a:pt x="509" y="193"/>
                  </a:lnTo>
                  <a:lnTo>
                    <a:pt x="509" y="193"/>
                  </a:lnTo>
                  <a:lnTo>
                    <a:pt x="512" y="206"/>
                  </a:lnTo>
                  <a:lnTo>
                    <a:pt x="514" y="221"/>
                  </a:lnTo>
                  <a:lnTo>
                    <a:pt x="515" y="234"/>
                  </a:lnTo>
                  <a:lnTo>
                    <a:pt x="515" y="244"/>
                  </a:lnTo>
                  <a:lnTo>
                    <a:pt x="515" y="244"/>
                  </a:lnTo>
                  <a:lnTo>
                    <a:pt x="513" y="249"/>
                  </a:lnTo>
                  <a:lnTo>
                    <a:pt x="511" y="254"/>
                  </a:lnTo>
                  <a:lnTo>
                    <a:pt x="509" y="259"/>
                  </a:lnTo>
                  <a:lnTo>
                    <a:pt x="506" y="262"/>
                  </a:lnTo>
                  <a:lnTo>
                    <a:pt x="499" y="268"/>
                  </a:lnTo>
                  <a:lnTo>
                    <a:pt x="491" y="274"/>
                  </a:lnTo>
                  <a:lnTo>
                    <a:pt x="481" y="278"/>
                  </a:lnTo>
                  <a:lnTo>
                    <a:pt x="470" y="281"/>
                  </a:lnTo>
                  <a:lnTo>
                    <a:pt x="449" y="287"/>
                  </a:lnTo>
                  <a:lnTo>
                    <a:pt x="449" y="287"/>
                  </a:lnTo>
                  <a:lnTo>
                    <a:pt x="452" y="288"/>
                  </a:lnTo>
                  <a:lnTo>
                    <a:pt x="455" y="289"/>
                  </a:lnTo>
                  <a:lnTo>
                    <a:pt x="459" y="293"/>
                  </a:lnTo>
                  <a:lnTo>
                    <a:pt x="463" y="298"/>
                  </a:lnTo>
                  <a:lnTo>
                    <a:pt x="465" y="300"/>
                  </a:lnTo>
                  <a:lnTo>
                    <a:pt x="468" y="302"/>
                  </a:lnTo>
                  <a:lnTo>
                    <a:pt x="468" y="302"/>
                  </a:lnTo>
                  <a:lnTo>
                    <a:pt x="473" y="304"/>
                  </a:lnTo>
                  <a:lnTo>
                    <a:pt x="479" y="305"/>
                  </a:lnTo>
                  <a:lnTo>
                    <a:pt x="490" y="306"/>
                  </a:lnTo>
                  <a:lnTo>
                    <a:pt x="501" y="307"/>
                  </a:lnTo>
                  <a:lnTo>
                    <a:pt x="507" y="308"/>
                  </a:lnTo>
                  <a:lnTo>
                    <a:pt x="511" y="309"/>
                  </a:lnTo>
                  <a:lnTo>
                    <a:pt x="511" y="309"/>
                  </a:lnTo>
                  <a:lnTo>
                    <a:pt x="515" y="306"/>
                  </a:lnTo>
                  <a:lnTo>
                    <a:pt x="517" y="302"/>
                  </a:lnTo>
                  <a:lnTo>
                    <a:pt x="519" y="298"/>
                  </a:lnTo>
                  <a:lnTo>
                    <a:pt x="520" y="294"/>
                  </a:lnTo>
                  <a:lnTo>
                    <a:pt x="520" y="284"/>
                  </a:lnTo>
                  <a:lnTo>
                    <a:pt x="517" y="276"/>
                  </a:lnTo>
                  <a:lnTo>
                    <a:pt x="515" y="267"/>
                  </a:lnTo>
                  <a:lnTo>
                    <a:pt x="514" y="259"/>
                  </a:lnTo>
                  <a:lnTo>
                    <a:pt x="515" y="254"/>
                  </a:lnTo>
                  <a:lnTo>
                    <a:pt x="515" y="251"/>
                  </a:lnTo>
                  <a:lnTo>
                    <a:pt x="517" y="248"/>
                  </a:lnTo>
                  <a:lnTo>
                    <a:pt x="521" y="246"/>
                  </a:lnTo>
                  <a:lnTo>
                    <a:pt x="521" y="246"/>
                  </a:lnTo>
                  <a:lnTo>
                    <a:pt x="532" y="246"/>
                  </a:lnTo>
                  <a:lnTo>
                    <a:pt x="539" y="245"/>
                  </a:lnTo>
                  <a:lnTo>
                    <a:pt x="545" y="243"/>
                  </a:lnTo>
                  <a:lnTo>
                    <a:pt x="552" y="240"/>
                  </a:lnTo>
                  <a:lnTo>
                    <a:pt x="557" y="237"/>
                  </a:lnTo>
                  <a:lnTo>
                    <a:pt x="561" y="233"/>
                  </a:lnTo>
                  <a:lnTo>
                    <a:pt x="564" y="229"/>
                  </a:lnTo>
                  <a:lnTo>
                    <a:pt x="564" y="229"/>
                  </a:lnTo>
                  <a:lnTo>
                    <a:pt x="561" y="225"/>
                  </a:lnTo>
                  <a:lnTo>
                    <a:pt x="559" y="223"/>
                  </a:lnTo>
                  <a:lnTo>
                    <a:pt x="554" y="219"/>
                  </a:lnTo>
                  <a:lnTo>
                    <a:pt x="546" y="217"/>
                  </a:lnTo>
                  <a:lnTo>
                    <a:pt x="540" y="215"/>
                  </a:lnTo>
                  <a:lnTo>
                    <a:pt x="532" y="213"/>
                  </a:lnTo>
                  <a:lnTo>
                    <a:pt x="526" y="210"/>
                  </a:lnTo>
                  <a:lnTo>
                    <a:pt x="522" y="207"/>
                  </a:lnTo>
                  <a:lnTo>
                    <a:pt x="520" y="205"/>
                  </a:lnTo>
                  <a:lnTo>
                    <a:pt x="519" y="202"/>
                  </a:lnTo>
                  <a:lnTo>
                    <a:pt x="519" y="202"/>
                  </a:lnTo>
                  <a:lnTo>
                    <a:pt x="517" y="199"/>
                  </a:lnTo>
                  <a:lnTo>
                    <a:pt x="519" y="196"/>
                  </a:lnTo>
                  <a:lnTo>
                    <a:pt x="519" y="192"/>
                  </a:lnTo>
                  <a:lnTo>
                    <a:pt x="521" y="189"/>
                  </a:lnTo>
                  <a:lnTo>
                    <a:pt x="525" y="185"/>
                  </a:lnTo>
                  <a:lnTo>
                    <a:pt x="530" y="181"/>
                  </a:lnTo>
                  <a:lnTo>
                    <a:pt x="537" y="176"/>
                  </a:lnTo>
                  <a:lnTo>
                    <a:pt x="542" y="172"/>
                  </a:lnTo>
                  <a:lnTo>
                    <a:pt x="546" y="166"/>
                  </a:lnTo>
                  <a:lnTo>
                    <a:pt x="549" y="161"/>
                  </a:lnTo>
                  <a:lnTo>
                    <a:pt x="549" y="157"/>
                  </a:lnTo>
                  <a:lnTo>
                    <a:pt x="549" y="157"/>
                  </a:lnTo>
                  <a:lnTo>
                    <a:pt x="543" y="154"/>
                  </a:lnTo>
                  <a:lnTo>
                    <a:pt x="537" y="152"/>
                  </a:lnTo>
                  <a:lnTo>
                    <a:pt x="523" y="149"/>
                  </a:lnTo>
                  <a:lnTo>
                    <a:pt x="516" y="147"/>
                  </a:lnTo>
                  <a:lnTo>
                    <a:pt x="514" y="145"/>
                  </a:lnTo>
                  <a:lnTo>
                    <a:pt x="512" y="143"/>
                  </a:lnTo>
                  <a:lnTo>
                    <a:pt x="510" y="141"/>
                  </a:lnTo>
                  <a:lnTo>
                    <a:pt x="509" y="138"/>
                  </a:lnTo>
                  <a:lnTo>
                    <a:pt x="509" y="133"/>
                  </a:lnTo>
                  <a:lnTo>
                    <a:pt x="509" y="129"/>
                  </a:lnTo>
                  <a:lnTo>
                    <a:pt x="509" y="129"/>
                  </a:lnTo>
                  <a:lnTo>
                    <a:pt x="514" y="126"/>
                  </a:lnTo>
                  <a:lnTo>
                    <a:pt x="519" y="122"/>
                  </a:lnTo>
                  <a:lnTo>
                    <a:pt x="523" y="116"/>
                  </a:lnTo>
                  <a:lnTo>
                    <a:pt x="526" y="111"/>
                  </a:lnTo>
                  <a:lnTo>
                    <a:pt x="531" y="98"/>
                  </a:lnTo>
                  <a:lnTo>
                    <a:pt x="536" y="84"/>
                  </a:lnTo>
                  <a:lnTo>
                    <a:pt x="536" y="84"/>
                  </a:lnTo>
                  <a:lnTo>
                    <a:pt x="525" y="81"/>
                  </a:lnTo>
                  <a:lnTo>
                    <a:pt x="516" y="79"/>
                  </a:lnTo>
                  <a:lnTo>
                    <a:pt x="509" y="79"/>
                  </a:lnTo>
                  <a:lnTo>
                    <a:pt x="500" y="80"/>
                  </a:lnTo>
                  <a:lnTo>
                    <a:pt x="500" y="80"/>
                  </a:lnTo>
                  <a:lnTo>
                    <a:pt x="495" y="75"/>
                  </a:lnTo>
                  <a:lnTo>
                    <a:pt x="491" y="68"/>
                  </a:lnTo>
                  <a:lnTo>
                    <a:pt x="484" y="53"/>
                  </a:lnTo>
                  <a:lnTo>
                    <a:pt x="478" y="38"/>
                  </a:lnTo>
                  <a:lnTo>
                    <a:pt x="474" y="31"/>
                  </a:lnTo>
                  <a:lnTo>
                    <a:pt x="469" y="24"/>
                  </a:lnTo>
                  <a:lnTo>
                    <a:pt x="469" y="24"/>
                  </a:lnTo>
                  <a:lnTo>
                    <a:pt x="460" y="30"/>
                  </a:lnTo>
                  <a:lnTo>
                    <a:pt x="451" y="37"/>
                  </a:lnTo>
                  <a:lnTo>
                    <a:pt x="445" y="45"/>
                  </a:lnTo>
                  <a:lnTo>
                    <a:pt x="438" y="54"/>
                  </a:lnTo>
                  <a:lnTo>
                    <a:pt x="438" y="54"/>
                  </a:lnTo>
                  <a:close/>
                  <a:moveTo>
                    <a:pt x="57" y="202"/>
                  </a:moveTo>
                  <a:lnTo>
                    <a:pt x="57" y="202"/>
                  </a:lnTo>
                  <a:lnTo>
                    <a:pt x="55" y="202"/>
                  </a:lnTo>
                  <a:lnTo>
                    <a:pt x="55" y="201"/>
                  </a:lnTo>
                  <a:lnTo>
                    <a:pt x="55" y="201"/>
                  </a:lnTo>
                  <a:lnTo>
                    <a:pt x="59" y="203"/>
                  </a:lnTo>
                  <a:lnTo>
                    <a:pt x="62" y="206"/>
                  </a:lnTo>
                  <a:lnTo>
                    <a:pt x="66" y="210"/>
                  </a:lnTo>
                  <a:lnTo>
                    <a:pt x="67" y="215"/>
                  </a:lnTo>
                  <a:lnTo>
                    <a:pt x="67" y="219"/>
                  </a:lnTo>
                  <a:lnTo>
                    <a:pt x="66" y="223"/>
                  </a:lnTo>
                  <a:lnTo>
                    <a:pt x="65" y="227"/>
                  </a:lnTo>
                  <a:lnTo>
                    <a:pt x="62" y="229"/>
                  </a:lnTo>
                  <a:lnTo>
                    <a:pt x="62" y="229"/>
                  </a:lnTo>
                  <a:lnTo>
                    <a:pt x="52" y="231"/>
                  </a:lnTo>
                  <a:lnTo>
                    <a:pt x="41" y="234"/>
                  </a:lnTo>
                  <a:lnTo>
                    <a:pt x="32" y="239"/>
                  </a:lnTo>
                  <a:lnTo>
                    <a:pt x="29" y="242"/>
                  </a:lnTo>
                  <a:lnTo>
                    <a:pt x="27" y="246"/>
                  </a:lnTo>
                  <a:lnTo>
                    <a:pt x="27" y="246"/>
                  </a:lnTo>
                  <a:lnTo>
                    <a:pt x="32" y="249"/>
                  </a:lnTo>
                  <a:lnTo>
                    <a:pt x="38" y="252"/>
                  </a:lnTo>
                  <a:lnTo>
                    <a:pt x="44" y="255"/>
                  </a:lnTo>
                  <a:lnTo>
                    <a:pt x="52" y="258"/>
                  </a:lnTo>
                  <a:lnTo>
                    <a:pt x="58" y="259"/>
                  </a:lnTo>
                  <a:lnTo>
                    <a:pt x="66" y="260"/>
                  </a:lnTo>
                  <a:lnTo>
                    <a:pt x="73" y="260"/>
                  </a:lnTo>
                  <a:lnTo>
                    <a:pt x="80" y="259"/>
                  </a:lnTo>
                  <a:lnTo>
                    <a:pt x="80" y="259"/>
                  </a:lnTo>
                  <a:lnTo>
                    <a:pt x="83" y="263"/>
                  </a:lnTo>
                  <a:lnTo>
                    <a:pt x="85" y="267"/>
                  </a:lnTo>
                  <a:lnTo>
                    <a:pt x="85" y="273"/>
                  </a:lnTo>
                  <a:lnTo>
                    <a:pt x="83" y="278"/>
                  </a:lnTo>
                  <a:lnTo>
                    <a:pt x="77" y="288"/>
                  </a:lnTo>
                  <a:lnTo>
                    <a:pt x="73" y="294"/>
                  </a:lnTo>
                  <a:lnTo>
                    <a:pt x="73" y="294"/>
                  </a:lnTo>
                  <a:lnTo>
                    <a:pt x="71" y="302"/>
                  </a:lnTo>
                  <a:lnTo>
                    <a:pt x="70" y="309"/>
                  </a:lnTo>
                  <a:lnTo>
                    <a:pt x="68" y="325"/>
                  </a:lnTo>
                  <a:lnTo>
                    <a:pt x="67" y="342"/>
                  </a:lnTo>
                  <a:lnTo>
                    <a:pt x="66" y="350"/>
                  </a:lnTo>
                  <a:lnTo>
                    <a:pt x="65" y="356"/>
                  </a:lnTo>
                  <a:lnTo>
                    <a:pt x="65" y="356"/>
                  </a:lnTo>
                  <a:lnTo>
                    <a:pt x="69" y="357"/>
                  </a:lnTo>
                  <a:lnTo>
                    <a:pt x="73" y="358"/>
                  </a:lnTo>
                  <a:lnTo>
                    <a:pt x="81" y="356"/>
                  </a:lnTo>
                  <a:lnTo>
                    <a:pt x="88" y="353"/>
                  </a:lnTo>
                  <a:lnTo>
                    <a:pt x="96" y="349"/>
                  </a:lnTo>
                  <a:lnTo>
                    <a:pt x="110" y="338"/>
                  </a:lnTo>
                  <a:lnTo>
                    <a:pt x="116" y="335"/>
                  </a:lnTo>
                  <a:lnTo>
                    <a:pt x="122" y="331"/>
                  </a:lnTo>
                  <a:lnTo>
                    <a:pt x="122" y="331"/>
                  </a:lnTo>
                  <a:lnTo>
                    <a:pt x="142" y="359"/>
                  </a:lnTo>
                  <a:lnTo>
                    <a:pt x="152" y="373"/>
                  </a:lnTo>
                  <a:lnTo>
                    <a:pt x="164" y="385"/>
                  </a:lnTo>
                  <a:lnTo>
                    <a:pt x="164" y="385"/>
                  </a:lnTo>
                  <a:lnTo>
                    <a:pt x="168" y="380"/>
                  </a:lnTo>
                  <a:lnTo>
                    <a:pt x="173" y="374"/>
                  </a:lnTo>
                  <a:lnTo>
                    <a:pt x="176" y="368"/>
                  </a:lnTo>
                  <a:lnTo>
                    <a:pt x="179" y="360"/>
                  </a:lnTo>
                  <a:lnTo>
                    <a:pt x="184" y="345"/>
                  </a:lnTo>
                  <a:lnTo>
                    <a:pt x="187" y="331"/>
                  </a:lnTo>
                  <a:lnTo>
                    <a:pt x="187" y="331"/>
                  </a:lnTo>
                  <a:lnTo>
                    <a:pt x="179" y="334"/>
                  </a:lnTo>
                  <a:lnTo>
                    <a:pt x="173" y="334"/>
                  </a:lnTo>
                  <a:lnTo>
                    <a:pt x="165" y="333"/>
                  </a:lnTo>
                  <a:lnTo>
                    <a:pt x="158" y="331"/>
                  </a:lnTo>
                  <a:lnTo>
                    <a:pt x="142" y="326"/>
                  </a:lnTo>
                  <a:lnTo>
                    <a:pt x="127" y="321"/>
                  </a:lnTo>
                  <a:lnTo>
                    <a:pt x="127" y="321"/>
                  </a:lnTo>
                  <a:lnTo>
                    <a:pt x="122" y="315"/>
                  </a:lnTo>
                  <a:lnTo>
                    <a:pt x="119" y="310"/>
                  </a:lnTo>
                  <a:lnTo>
                    <a:pt x="115" y="298"/>
                  </a:lnTo>
                  <a:lnTo>
                    <a:pt x="112" y="285"/>
                  </a:lnTo>
                  <a:lnTo>
                    <a:pt x="108" y="273"/>
                  </a:lnTo>
                  <a:lnTo>
                    <a:pt x="106" y="244"/>
                  </a:lnTo>
                  <a:lnTo>
                    <a:pt x="104" y="230"/>
                  </a:lnTo>
                  <a:lnTo>
                    <a:pt x="102" y="216"/>
                  </a:lnTo>
                  <a:lnTo>
                    <a:pt x="102" y="216"/>
                  </a:lnTo>
                  <a:lnTo>
                    <a:pt x="99" y="203"/>
                  </a:lnTo>
                  <a:lnTo>
                    <a:pt x="95" y="190"/>
                  </a:lnTo>
                  <a:lnTo>
                    <a:pt x="92" y="177"/>
                  </a:lnTo>
                  <a:lnTo>
                    <a:pt x="92" y="171"/>
                  </a:lnTo>
                  <a:lnTo>
                    <a:pt x="92" y="164"/>
                  </a:lnTo>
                  <a:lnTo>
                    <a:pt x="92" y="164"/>
                  </a:lnTo>
                  <a:lnTo>
                    <a:pt x="93" y="161"/>
                  </a:lnTo>
                  <a:lnTo>
                    <a:pt x="96" y="158"/>
                  </a:lnTo>
                  <a:lnTo>
                    <a:pt x="98" y="154"/>
                  </a:lnTo>
                  <a:lnTo>
                    <a:pt x="98" y="149"/>
                  </a:lnTo>
                  <a:lnTo>
                    <a:pt x="98" y="149"/>
                  </a:lnTo>
                  <a:lnTo>
                    <a:pt x="104" y="145"/>
                  </a:lnTo>
                  <a:lnTo>
                    <a:pt x="112" y="142"/>
                  </a:lnTo>
                  <a:lnTo>
                    <a:pt x="120" y="140"/>
                  </a:lnTo>
                  <a:lnTo>
                    <a:pt x="128" y="139"/>
                  </a:lnTo>
                  <a:lnTo>
                    <a:pt x="146" y="137"/>
                  </a:lnTo>
                  <a:lnTo>
                    <a:pt x="164" y="134"/>
                  </a:lnTo>
                  <a:lnTo>
                    <a:pt x="164" y="134"/>
                  </a:lnTo>
                  <a:lnTo>
                    <a:pt x="217" y="126"/>
                  </a:lnTo>
                  <a:lnTo>
                    <a:pt x="243" y="121"/>
                  </a:lnTo>
                  <a:lnTo>
                    <a:pt x="269" y="115"/>
                  </a:lnTo>
                  <a:lnTo>
                    <a:pt x="294" y="110"/>
                  </a:lnTo>
                  <a:lnTo>
                    <a:pt x="317" y="102"/>
                  </a:lnTo>
                  <a:lnTo>
                    <a:pt x="340" y="94"/>
                  </a:lnTo>
                  <a:lnTo>
                    <a:pt x="349" y="90"/>
                  </a:lnTo>
                  <a:lnTo>
                    <a:pt x="359" y="84"/>
                  </a:lnTo>
                  <a:lnTo>
                    <a:pt x="359" y="84"/>
                  </a:lnTo>
                  <a:lnTo>
                    <a:pt x="374" y="81"/>
                  </a:lnTo>
                  <a:lnTo>
                    <a:pt x="390" y="75"/>
                  </a:lnTo>
                  <a:lnTo>
                    <a:pt x="399" y="70"/>
                  </a:lnTo>
                  <a:lnTo>
                    <a:pt x="405" y="66"/>
                  </a:lnTo>
                  <a:lnTo>
                    <a:pt x="411" y="62"/>
                  </a:lnTo>
                  <a:lnTo>
                    <a:pt x="417" y="56"/>
                  </a:lnTo>
                  <a:lnTo>
                    <a:pt x="417" y="56"/>
                  </a:lnTo>
                  <a:lnTo>
                    <a:pt x="399" y="45"/>
                  </a:lnTo>
                  <a:lnTo>
                    <a:pt x="381" y="32"/>
                  </a:lnTo>
                  <a:lnTo>
                    <a:pt x="381" y="32"/>
                  </a:lnTo>
                  <a:lnTo>
                    <a:pt x="372" y="40"/>
                  </a:lnTo>
                  <a:lnTo>
                    <a:pt x="368" y="46"/>
                  </a:lnTo>
                  <a:lnTo>
                    <a:pt x="363" y="51"/>
                  </a:lnTo>
                  <a:lnTo>
                    <a:pt x="360" y="57"/>
                  </a:lnTo>
                  <a:lnTo>
                    <a:pt x="358" y="65"/>
                  </a:lnTo>
                  <a:lnTo>
                    <a:pt x="356" y="72"/>
                  </a:lnTo>
                  <a:lnTo>
                    <a:pt x="356" y="80"/>
                  </a:lnTo>
                  <a:lnTo>
                    <a:pt x="356" y="80"/>
                  </a:lnTo>
                  <a:lnTo>
                    <a:pt x="350" y="81"/>
                  </a:lnTo>
                  <a:lnTo>
                    <a:pt x="346" y="80"/>
                  </a:lnTo>
                  <a:lnTo>
                    <a:pt x="338" y="78"/>
                  </a:lnTo>
                  <a:lnTo>
                    <a:pt x="329" y="73"/>
                  </a:lnTo>
                  <a:lnTo>
                    <a:pt x="320" y="69"/>
                  </a:lnTo>
                  <a:lnTo>
                    <a:pt x="311" y="64"/>
                  </a:lnTo>
                  <a:lnTo>
                    <a:pt x="302" y="61"/>
                  </a:lnTo>
                  <a:lnTo>
                    <a:pt x="294" y="57"/>
                  </a:lnTo>
                  <a:lnTo>
                    <a:pt x="288" y="57"/>
                  </a:lnTo>
                  <a:lnTo>
                    <a:pt x="284" y="57"/>
                  </a:lnTo>
                  <a:lnTo>
                    <a:pt x="284" y="57"/>
                  </a:lnTo>
                  <a:lnTo>
                    <a:pt x="282" y="61"/>
                  </a:lnTo>
                  <a:lnTo>
                    <a:pt x="279" y="65"/>
                  </a:lnTo>
                  <a:lnTo>
                    <a:pt x="273" y="78"/>
                  </a:lnTo>
                  <a:lnTo>
                    <a:pt x="267" y="92"/>
                  </a:lnTo>
                  <a:lnTo>
                    <a:pt x="264" y="98"/>
                  </a:lnTo>
                  <a:lnTo>
                    <a:pt x="259" y="102"/>
                  </a:lnTo>
                  <a:lnTo>
                    <a:pt x="259" y="102"/>
                  </a:lnTo>
                  <a:lnTo>
                    <a:pt x="242" y="97"/>
                  </a:lnTo>
                  <a:lnTo>
                    <a:pt x="227" y="92"/>
                  </a:lnTo>
                  <a:lnTo>
                    <a:pt x="195" y="77"/>
                  </a:lnTo>
                  <a:lnTo>
                    <a:pt x="195" y="77"/>
                  </a:lnTo>
                  <a:lnTo>
                    <a:pt x="192" y="78"/>
                  </a:lnTo>
                  <a:lnTo>
                    <a:pt x="188" y="79"/>
                  </a:lnTo>
                  <a:lnTo>
                    <a:pt x="186" y="82"/>
                  </a:lnTo>
                  <a:lnTo>
                    <a:pt x="182" y="84"/>
                  </a:lnTo>
                  <a:lnTo>
                    <a:pt x="179" y="91"/>
                  </a:lnTo>
                  <a:lnTo>
                    <a:pt x="177" y="98"/>
                  </a:lnTo>
                  <a:lnTo>
                    <a:pt x="174" y="106"/>
                  </a:lnTo>
                  <a:lnTo>
                    <a:pt x="172" y="113"/>
                  </a:lnTo>
                  <a:lnTo>
                    <a:pt x="167" y="118"/>
                  </a:lnTo>
                  <a:lnTo>
                    <a:pt x="165" y="121"/>
                  </a:lnTo>
                  <a:lnTo>
                    <a:pt x="162" y="122"/>
                  </a:lnTo>
                  <a:lnTo>
                    <a:pt x="162" y="122"/>
                  </a:lnTo>
                  <a:lnTo>
                    <a:pt x="158" y="123"/>
                  </a:lnTo>
                  <a:lnTo>
                    <a:pt x="153" y="123"/>
                  </a:lnTo>
                  <a:lnTo>
                    <a:pt x="149" y="122"/>
                  </a:lnTo>
                  <a:lnTo>
                    <a:pt x="145" y="119"/>
                  </a:lnTo>
                  <a:lnTo>
                    <a:pt x="136" y="115"/>
                  </a:lnTo>
                  <a:lnTo>
                    <a:pt x="128" y="109"/>
                  </a:lnTo>
                  <a:lnTo>
                    <a:pt x="119" y="103"/>
                  </a:lnTo>
                  <a:lnTo>
                    <a:pt x="111" y="100"/>
                  </a:lnTo>
                  <a:lnTo>
                    <a:pt x="105" y="99"/>
                  </a:lnTo>
                  <a:lnTo>
                    <a:pt x="101" y="98"/>
                  </a:lnTo>
                  <a:lnTo>
                    <a:pt x="96" y="99"/>
                  </a:lnTo>
                  <a:lnTo>
                    <a:pt x="90" y="101"/>
                  </a:lnTo>
                  <a:lnTo>
                    <a:pt x="90" y="101"/>
                  </a:lnTo>
                  <a:lnTo>
                    <a:pt x="88" y="108"/>
                  </a:lnTo>
                  <a:lnTo>
                    <a:pt x="87" y="114"/>
                  </a:lnTo>
                  <a:lnTo>
                    <a:pt x="85" y="127"/>
                  </a:lnTo>
                  <a:lnTo>
                    <a:pt x="83" y="139"/>
                  </a:lnTo>
                  <a:lnTo>
                    <a:pt x="81" y="144"/>
                  </a:lnTo>
                  <a:lnTo>
                    <a:pt x="77" y="149"/>
                  </a:lnTo>
                  <a:lnTo>
                    <a:pt x="77" y="149"/>
                  </a:lnTo>
                  <a:lnTo>
                    <a:pt x="63" y="152"/>
                  </a:lnTo>
                  <a:lnTo>
                    <a:pt x="51" y="152"/>
                  </a:lnTo>
                  <a:lnTo>
                    <a:pt x="38" y="154"/>
                  </a:lnTo>
                  <a:lnTo>
                    <a:pt x="25" y="157"/>
                  </a:lnTo>
                  <a:lnTo>
                    <a:pt x="25" y="157"/>
                  </a:lnTo>
                  <a:lnTo>
                    <a:pt x="26" y="166"/>
                  </a:lnTo>
                  <a:lnTo>
                    <a:pt x="29" y="173"/>
                  </a:lnTo>
                  <a:lnTo>
                    <a:pt x="32" y="179"/>
                  </a:lnTo>
                  <a:lnTo>
                    <a:pt x="37" y="186"/>
                  </a:lnTo>
                  <a:lnTo>
                    <a:pt x="42" y="191"/>
                  </a:lnTo>
                  <a:lnTo>
                    <a:pt x="46" y="197"/>
                  </a:lnTo>
                  <a:lnTo>
                    <a:pt x="52" y="200"/>
                  </a:lnTo>
                  <a:lnTo>
                    <a:pt x="57" y="202"/>
                  </a:lnTo>
                  <a:lnTo>
                    <a:pt x="57" y="202"/>
                  </a:lnTo>
                  <a:close/>
                  <a:moveTo>
                    <a:pt x="416" y="80"/>
                  </a:moveTo>
                  <a:lnTo>
                    <a:pt x="416" y="80"/>
                  </a:lnTo>
                  <a:lnTo>
                    <a:pt x="400" y="90"/>
                  </a:lnTo>
                  <a:lnTo>
                    <a:pt x="384" y="97"/>
                  </a:lnTo>
                  <a:lnTo>
                    <a:pt x="367" y="104"/>
                  </a:lnTo>
                  <a:lnTo>
                    <a:pt x="349" y="111"/>
                  </a:lnTo>
                  <a:lnTo>
                    <a:pt x="332" y="117"/>
                  </a:lnTo>
                  <a:lnTo>
                    <a:pt x="314" y="122"/>
                  </a:lnTo>
                  <a:lnTo>
                    <a:pt x="277" y="131"/>
                  </a:lnTo>
                  <a:lnTo>
                    <a:pt x="239" y="139"/>
                  </a:lnTo>
                  <a:lnTo>
                    <a:pt x="201" y="144"/>
                  </a:lnTo>
                  <a:lnTo>
                    <a:pt x="122" y="156"/>
                  </a:lnTo>
                  <a:lnTo>
                    <a:pt x="122" y="156"/>
                  </a:lnTo>
                  <a:lnTo>
                    <a:pt x="119" y="159"/>
                  </a:lnTo>
                  <a:lnTo>
                    <a:pt x="116" y="162"/>
                  </a:lnTo>
                  <a:lnTo>
                    <a:pt x="114" y="167"/>
                  </a:lnTo>
                  <a:lnTo>
                    <a:pt x="112" y="171"/>
                  </a:lnTo>
                  <a:lnTo>
                    <a:pt x="110" y="179"/>
                  </a:lnTo>
                  <a:lnTo>
                    <a:pt x="110" y="189"/>
                  </a:lnTo>
                  <a:lnTo>
                    <a:pt x="111" y="200"/>
                  </a:lnTo>
                  <a:lnTo>
                    <a:pt x="113" y="210"/>
                  </a:lnTo>
                  <a:lnTo>
                    <a:pt x="117" y="232"/>
                  </a:lnTo>
                  <a:lnTo>
                    <a:pt x="117" y="232"/>
                  </a:lnTo>
                  <a:lnTo>
                    <a:pt x="117" y="242"/>
                  </a:lnTo>
                  <a:lnTo>
                    <a:pt x="118" y="251"/>
                  </a:lnTo>
                  <a:lnTo>
                    <a:pt x="118" y="260"/>
                  </a:lnTo>
                  <a:lnTo>
                    <a:pt x="119" y="268"/>
                  </a:lnTo>
                  <a:lnTo>
                    <a:pt x="119" y="268"/>
                  </a:lnTo>
                  <a:lnTo>
                    <a:pt x="121" y="277"/>
                  </a:lnTo>
                  <a:lnTo>
                    <a:pt x="125" y="285"/>
                  </a:lnTo>
                  <a:lnTo>
                    <a:pt x="128" y="292"/>
                  </a:lnTo>
                  <a:lnTo>
                    <a:pt x="131" y="297"/>
                  </a:lnTo>
                  <a:lnTo>
                    <a:pt x="135" y="302"/>
                  </a:lnTo>
                  <a:lnTo>
                    <a:pt x="141" y="305"/>
                  </a:lnTo>
                  <a:lnTo>
                    <a:pt x="146" y="308"/>
                  </a:lnTo>
                  <a:lnTo>
                    <a:pt x="151" y="309"/>
                  </a:lnTo>
                  <a:lnTo>
                    <a:pt x="158" y="310"/>
                  </a:lnTo>
                  <a:lnTo>
                    <a:pt x="165" y="311"/>
                  </a:lnTo>
                  <a:lnTo>
                    <a:pt x="180" y="311"/>
                  </a:lnTo>
                  <a:lnTo>
                    <a:pt x="219" y="308"/>
                  </a:lnTo>
                  <a:lnTo>
                    <a:pt x="219" y="308"/>
                  </a:lnTo>
                  <a:lnTo>
                    <a:pt x="264" y="303"/>
                  </a:lnTo>
                  <a:lnTo>
                    <a:pt x="304" y="296"/>
                  </a:lnTo>
                  <a:lnTo>
                    <a:pt x="343" y="289"/>
                  </a:lnTo>
                  <a:lnTo>
                    <a:pt x="387" y="279"/>
                  </a:lnTo>
                  <a:lnTo>
                    <a:pt x="387" y="279"/>
                  </a:lnTo>
                  <a:lnTo>
                    <a:pt x="417" y="275"/>
                  </a:lnTo>
                  <a:lnTo>
                    <a:pt x="449" y="268"/>
                  </a:lnTo>
                  <a:lnTo>
                    <a:pt x="464" y="265"/>
                  </a:lnTo>
                  <a:lnTo>
                    <a:pt x="477" y="261"/>
                  </a:lnTo>
                  <a:lnTo>
                    <a:pt x="483" y="258"/>
                  </a:lnTo>
                  <a:lnTo>
                    <a:pt x="487" y="254"/>
                  </a:lnTo>
                  <a:lnTo>
                    <a:pt x="492" y="251"/>
                  </a:lnTo>
                  <a:lnTo>
                    <a:pt x="494" y="248"/>
                  </a:lnTo>
                  <a:lnTo>
                    <a:pt x="494" y="248"/>
                  </a:lnTo>
                  <a:lnTo>
                    <a:pt x="496" y="244"/>
                  </a:lnTo>
                  <a:lnTo>
                    <a:pt x="497" y="239"/>
                  </a:lnTo>
                  <a:lnTo>
                    <a:pt x="497" y="228"/>
                  </a:lnTo>
                  <a:lnTo>
                    <a:pt x="497" y="215"/>
                  </a:lnTo>
                  <a:lnTo>
                    <a:pt x="496" y="204"/>
                  </a:lnTo>
                  <a:lnTo>
                    <a:pt x="496" y="204"/>
                  </a:lnTo>
                  <a:lnTo>
                    <a:pt x="490" y="173"/>
                  </a:lnTo>
                  <a:lnTo>
                    <a:pt x="482" y="139"/>
                  </a:lnTo>
                  <a:lnTo>
                    <a:pt x="474" y="106"/>
                  </a:lnTo>
                  <a:lnTo>
                    <a:pt x="469" y="91"/>
                  </a:lnTo>
                  <a:lnTo>
                    <a:pt x="464" y="79"/>
                  </a:lnTo>
                  <a:lnTo>
                    <a:pt x="464" y="79"/>
                  </a:lnTo>
                  <a:lnTo>
                    <a:pt x="451" y="78"/>
                  </a:lnTo>
                  <a:lnTo>
                    <a:pt x="439" y="79"/>
                  </a:lnTo>
                  <a:lnTo>
                    <a:pt x="428" y="80"/>
                  </a:lnTo>
                  <a:lnTo>
                    <a:pt x="416" y="80"/>
                  </a:lnTo>
                  <a:lnTo>
                    <a:pt x="416" y="80"/>
                  </a:lnTo>
                  <a:close/>
                  <a:moveTo>
                    <a:pt x="242" y="378"/>
                  </a:moveTo>
                  <a:lnTo>
                    <a:pt x="242" y="378"/>
                  </a:lnTo>
                  <a:lnTo>
                    <a:pt x="248" y="375"/>
                  </a:lnTo>
                  <a:lnTo>
                    <a:pt x="251" y="372"/>
                  </a:lnTo>
                  <a:lnTo>
                    <a:pt x="255" y="369"/>
                  </a:lnTo>
                  <a:lnTo>
                    <a:pt x="257" y="366"/>
                  </a:lnTo>
                  <a:lnTo>
                    <a:pt x="263" y="357"/>
                  </a:lnTo>
                  <a:lnTo>
                    <a:pt x="268" y="349"/>
                  </a:lnTo>
                  <a:lnTo>
                    <a:pt x="272" y="340"/>
                  </a:lnTo>
                  <a:lnTo>
                    <a:pt x="278" y="333"/>
                  </a:lnTo>
                  <a:lnTo>
                    <a:pt x="282" y="329"/>
                  </a:lnTo>
                  <a:lnTo>
                    <a:pt x="285" y="326"/>
                  </a:lnTo>
                  <a:lnTo>
                    <a:pt x="290" y="324"/>
                  </a:lnTo>
                  <a:lnTo>
                    <a:pt x="295" y="323"/>
                  </a:lnTo>
                  <a:lnTo>
                    <a:pt x="295" y="323"/>
                  </a:lnTo>
                  <a:lnTo>
                    <a:pt x="303" y="334"/>
                  </a:lnTo>
                  <a:lnTo>
                    <a:pt x="313" y="343"/>
                  </a:lnTo>
                  <a:lnTo>
                    <a:pt x="323" y="353"/>
                  </a:lnTo>
                  <a:lnTo>
                    <a:pt x="334" y="360"/>
                  </a:lnTo>
                  <a:lnTo>
                    <a:pt x="334" y="360"/>
                  </a:lnTo>
                  <a:lnTo>
                    <a:pt x="339" y="354"/>
                  </a:lnTo>
                  <a:lnTo>
                    <a:pt x="343" y="348"/>
                  </a:lnTo>
                  <a:lnTo>
                    <a:pt x="349" y="333"/>
                  </a:lnTo>
                  <a:lnTo>
                    <a:pt x="353" y="326"/>
                  </a:lnTo>
                  <a:lnTo>
                    <a:pt x="357" y="319"/>
                  </a:lnTo>
                  <a:lnTo>
                    <a:pt x="361" y="312"/>
                  </a:lnTo>
                  <a:lnTo>
                    <a:pt x="367" y="308"/>
                  </a:lnTo>
                  <a:lnTo>
                    <a:pt x="367" y="308"/>
                  </a:lnTo>
                  <a:lnTo>
                    <a:pt x="375" y="310"/>
                  </a:lnTo>
                  <a:lnTo>
                    <a:pt x="383" y="313"/>
                  </a:lnTo>
                  <a:lnTo>
                    <a:pt x="396" y="321"/>
                  </a:lnTo>
                  <a:lnTo>
                    <a:pt x="409" y="328"/>
                  </a:lnTo>
                  <a:lnTo>
                    <a:pt x="417" y="331"/>
                  </a:lnTo>
                  <a:lnTo>
                    <a:pt x="424" y="334"/>
                  </a:lnTo>
                  <a:lnTo>
                    <a:pt x="424" y="334"/>
                  </a:lnTo>
                  <a:lnTo>
                    <a:pt x="429" y="330"/>
                  </a:lnTo>
                  <a:lnTo>
                    <a:pt x="432" y="325"/>
                  </a:lnTo>
                  <a:lnTo>
                    <a:pt x="438" y="312"/>
                  </a:lnTo>
                  <a:lnTo>
                    <a:pt x="443" y="299"/>
                  </a:lnTo>
                  <a:lnTo>
                    <a:pt x="446" y="287"/>
                  </a:lnTo>
                  <a:lnTo>
                    <a:pt x="446" y="287"/>
                  </a:lnTo>
                  <a:lnTo>
                    <a:pt x="383" y="299"/>
                  </a:lnTo>
                  <a:lnTo>
                    <a:pt x="318" y="311"/>
                  </a:lnTo>
                  <a:lnTo>
                    <a:pt x="254" y="321"/>
                  </a:lnTo>
                  <a:lnTo>
                    <a:pt x="192" y="331"/>
                  </a:lnTo>
                  <a:lnTo>
                    <a:pt x="192" y="331"/>
                  </a:lnTo>
                  <a:lnTo>
                    <a:pt x="202" y="337"/>
                  </a:lnTo>
                  <a:lnTo>
                    <a:pt x="208" y="341"/>
                  </a:lnTo>
                  <a:lnTo>
                    <a:pt x="214" y="346"/>
                  </a:lnTo>
                  <a:lnTo>
                    <a:pt x="219" y="353"/>
                  </a:lnTo>
                  <a:lnTo>
                    <a:pt x="228" y="365"/>
                  </a:lnTo>
                  <a:lnTo>
                    <a:pt x="235" y="371"/>
                  </a:lnTo>
                  <a:lnTo>
                    <a:pt x="242" y="378"/>
                  </a:lnTo>
                  <a:lnTo>
                    <a:pt x="242" y="37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1" name="Freeform 253"/>
            <p:cNvSpPr>
              <a:spLocks noEditPoints="1"/>
            </p:cNvSpPr>
            <p:nvPr/>
          </p:nvSpPr>
          <p:spPr bwMode="auto">
            <a:xfrm>
              <a:off x="5148263" y="2954338"/>
              <a:ext cx="1249363" cy="1279525"/>
            </a:xfrm>
            <a:custGeom>
              <a:avLst/>
              <a:gdLst/>
              <a:ahLst/>
              <a:cxnLst>
                <a:cxn ang="0">
                  <a:pos x="2217" y="2002"/>
                </a:cxn>
                <a:cxn ang="0">
                  <a:pos x="545" y="2410"/>
                </a:cxn>
                <a:cxn ang="0">
                  <a:pos x="145" y="1524"/>
                </a:cxn>
                <a:cxn ang="0">
                  <a:pos x="104" y="696"/>
                </a:cxn>
                <a:cxn ang="0">
                  <a:pos x="1366" y="496"/>
                </a:cxn>
                <a:cxn ang="0">
                  <a:pos x="746" y="395"/>
                </a:cxn>
                <a:cxn ang="0">
                  <a:pos x="1333" y="1"/>
                </a:cxn>
                <a:cxn ang="0">
                  <a:pos x="1886" y="115"/>
                </a:cxn>
                <a:cxn ang="0">
                  <a:pos x="1764" y="1826"/>
                </a:cxn>
                <a:cxn ang="0">
                  <a:pos x="1757" y="1770"/>
                </a:cxn>
                <a:cxn ang="0">
                  <a:pos x="833" y="401"/>
                </a:cxn>
                <a:cxn ang="0">
                  <a:pos x="1408" y="46"/>
                </a:cxn>
                <a:cxn ang="0">
                  <a:pos x="1586" y="49"/>
                </a:cxn>
                <a:cxn ang="0">
                  <a:pos x="926" y="388"/>
                </a:cxn>
                <a:cxn ang="0">
                  <a:pos x="1523" y="502"/>
                </a:cxn>
                <a:cxn ang="0">
                  <a:pos x="378" y="656"/>
                </a:cxn>
                <a:cxn ang="0">
                  <a:pos x="1007" y="749"/>
                </a:cxn>
                <a:cxn ang="0">
                  <a:pos x="1613" y="42"/>
                </a:cxn>
                <a:cxn ang="0">
                  <a:pos x="2103" y="747"/>
                </a:cxn>
                <a:cxn ang="0">
                  <a:pos x="1672" y="52"/>
                </a:cxn>
                <a:cxn ang="0">
                  <a:pos x="782" y="396"/>
                </a:cxn>
                <a:cxn ang="0">
                  <a:pos x="1511" y="454"/>
                </a:cxn>
                <a:cxn ang="0">
                  <a:pos x="1369" y="587"/>
                </a:cxn>
                <a:cxn ang="0">
                  <a:pos x="1411" y="521"/>
                </a:cxn>
                <a:cxn ang="0">
                  <a:pos x="1590" y="1543"/>
                </a:cxn>
                <a:cxn ang="0">
                  <a:pos x="1694" y="1127"/>
                </a:cxn>
                <a:cxn ang="0">
                  <a:pos x="1929" y="1579"/>
                </a:cxn>
                <a:cxn ang="0">
                  <a:pos x="2053" y="1029"/>
                </a:cxn>
                <a:cxn ang="0">
                  <a:pos x="787" y="820"/>
                </a:cxn>
                <a:cxn ang="0">
                  <a:pos x="322" y="1988"/>
                </a:cxn>
                <a:cxn ang="0">
                  <a:pos x="636" y="1437"/>
                </a:cxn>
                <a:cxn ang="0">
                  <a:pos x="553" y="1719"/>
                </a:cxn>
                <a:cxn ang="0">
                  <a:pos x="718" y="1552"/>
                </a:cxn>
                <a:cxn ang="0">
                  <a:pos x="1600" y="1577"/>
                </a:cxn>
                <a:cxn ang="0">
                  <a:pos x="217" y="756"/>
                </a:cxn>
                <a:cxn ang="0">
                  <a:pos x="71" y="969"/>
                </a:cxn>
                <a:cxn ang="0">
                  <a:pos x="41" y="989"/>
                </a:cxn>
                <a:cxn ang="0">
                  <a:pos x="2049" y="796"/>
                </a:cxn>
                <a:cxn ang="0">
                  <a:pos x="2140" y="837"/>
                </a:cxn>
                <a:cxn ang="0">
                  <a:pos x="2148" y="1517"/>
                </a:cxn>
                <a:cxn ang="0">
                  <a:pos x="2270" y="1776"/>
                </a:cxn>
                <a:cxn ang="0">
                  <a:pos x="2276" y="1567"/>
                </a:cxn>
                <a:cxn ang="0">
                  <a:pos x="2080" y="889"/>
                </a:cxn>
                <a:cxn ang="0">
                  <a:pos x="1592" y="1233"/>
                </a:cxn>
                <a:cxn ang="0">
                  <a:pos x="517" y="1443"/>
                </a:cxn>
                <a:cxn ang="0">
                  <a:pos x="1623" y="1677"/>
                </a:cxn>
                <a:cxn ang="0">
                  <a:pos x="1757" y="1539"/>
                </a:cxn>
                <a:cxn ang="0">
                  <a:pos x="1873" y="1686"/>
                </a:cxn>
                <a:cxn ang="0">
                  <a:pos x="539" y="2394"/>
                </a:cxn>
                <a:cxn ang="0">
                  <a:pos x="2047" y="2028"/>
                </a:cxn>
                <a:cxn ang="0">
                  <a:pos x="1888" y="1745"/>
                </a:cxn>
                <a:cxn ang="0">
                  <a:pos x="1670" y="1854"/>
                </a:cxn>
                <a:cxn ang="0">
                  <a:pos x="827" y="1973"/>
                </a:cxn>
                <a:cxn ang="0">
                  <a:pos x="580" y="2034"/>
                </a:cxn>
                <a:cxn ang="0">
                  <a:pos x="1733" y="1677"/>
                </a:cxn>
                <a:cxn ang="0">
                  <a:pos x="782" y="1742"/>
                </a:cxn>
                <a:cxn ang="0">
                  <a:pos x="656" y="1978"/>
                </a:cxn>
                <a:cxn ang="0">
                  <a:pos x="776" y="1952"/>
                </a:cxn>
                <a:cxn ang="0">
                  <a:pos x="1845" y="1795"/>
                </a:cxn>
                <a:cxn ang="0">
                  <a:pos x="1719" y="1869"/>
                </a:cxn>
                <a:cxn ang="0">
                  <a:pos x="718" y="1901"/>
                </a:cxn>
                <a:cxn ang="0">
                  <a:pos x="674" y="1927"/>
                </a:cxn>
                <a:cxn ang="0">
                  <a:pos x="729" y="2081"/>
                </a:cxn>
              </a:cxnLst>
              <a:rect l="0" t="0" r="r" b="b"/>
              <a:pathLst>
                <a:path w="2362" h="2418">
                  <a:moveTo>
                    <a:pt x="2115" y="897"/>
                  </a:moveTo>
                  <a:lnTo>
                    <a:pt x="2115" y="897"/>
                  </a:lnTo>
                  <a:lnTo>
                    <a:pt x="2122" y="940"/>
                  </a:lnTo>
                  <a:lnTo>
                    <a:pt x="2129" y="983"/>
                  </a:lnTo>
                  <a:lnTo>
                    <a:pt x="2139" y="1024"/>
                  </a:lnTo>
                  <a:lnTo>
                    <a:pt x="2149" y="1065"/>
                  </a:lnTo>
                  <a:lnTo>
                    <a:pt x="2161" y="1105"/>
                  </a:lnTo>
                  <a:lnTo>
                    <a:pt x="2174" y="1144"/>
                  </a:lnTo>
                  <a:lnTo>
                    <a:pt x="2200" y="1221"/>
                  </a:lnTo>
                  <a:lnTo>
                    <a:pt x="2200" y="1221"/>
                  </a:lnTo>
                  <a:lnTo>
                    <a:pt x="2211" y="1260"/>
                  </a:lnTo>
                  <a:lnTo>
                    <a:pt x="2224" y="1300"/>
                  </a:lnTo>
                  <a:lnTo>
                    <a:pt x="2247" y="1381"/>
                  </a:lnTo>
                  <a:lnTo>
                    <a:pt x="2268" y="1464"/>
                  </a:lnTo>
                  <a:lnTo>
                    <a:pt x="2289" y="1550"/>
                  </a:lnTo>
                  <a:lnTo>
                    <a:pt x="2308" y="1637"/>
                  </a:lnTo>
                  <a:lnTo>
                    <a:pt x="2327" y="1724"/>
                  </a:lnTo>
                  <a:lnTo>
                    <a:pt x="2362" y="1892"/>
                  </a:lnTo>
                  <a:lnTo>
                    <a:pt x="2362" y="1892"/>
                  </a:lnTo>
                  <a:lnTo>
                    <a:pt x="2361" y="1903"/>
                  </a:lnTo>
                  <a:lnTo>
                    <a:pt x="2358" y="1913"/>
                  </a:lnTo>
                  <a:lnTo>
                    <a:pt x="2356" y="1916"/>
                  </a:lnTo>
                  <a:lnTo>
                    <a:pt x="2354" y="1919"/>
                  </a:lnTo>
                  <a:lnTo>
                    <a:pt x="2351" y="1923"/>
                  </a:lnTo>
                  <a:lnTo>
                    <a:pt x="2346" y="1925"/>
                  </a:lnTo>
                  <a:lnTo>
                    <a:pt x="2343" y="1927"/>
                  </a:lnTo>
                  <a:lnTo>
                    <a:pt x="2339" y="1928"/>
                  </a:lnTo>
                  <a:lnTo>
                    <a:pt x="2335" y="1928"/>
                  </a:lnTo>
                  <a:lnTo>
                    <a:pt x="2330" y="1928"/>
                  </a:lnTo>
                  <a:lnTo>
                    <a:pt x="2325" y="1927"/>
                  </a:lnTo>
                  <a:lnTo>
                    <a:pt x="2321" y="1925"/>
                  </a:lnTo>
                  <a:lnTo>
                    <a:pt x="2315" y="1922"/>
                  </a:lnTo>
                  <a:lnTo>
                    <a:pt x="2310" y="1918"/>
                  </a:lnTo>
                  <a:lnTo>
                    <a:pt x="2310" y="1918"/>
                  </a:lnTo>
                  <a:lnTo>
                    <a:pt x="2299" y="1940"/>
                  </a:lnTo>
                  <a:lnTo>
                    <a:pt x="2285" y="1963"/>
                  </a:lnTo>
                  <a:lnTo>
                    <a:pt x="2285" y="1963"/>
                  </a:lnTo>
                  <a:lnTo>
                    <a:pt x="2279" y="1964"/>
                  </a:lnTo>
                  <a:lnTo>
                    <a:pt x="2272" y="1967"/>
                  </a:lnTo>
                  <a:lnTo>
                    <a:pt x="2260" y="1973"/>
                  </a:lnTo>
                  <a:lnTo>
                    <a:pt x="2253" y="1977"/>
                  </a:lnTo>
                  <a:lnTo>
                    <a:pt x="2247" y="1979"/>
                  </a:lnTo>
                  <a:lnTo>
                    <a:pt x="2238" y="1980"/>
                  </a:lnTo>
                  <a:lnTo>
                    <a:pt x="2230" y="1980"/>
                  </a:lnTo>
                  <a:lnTo>
                    <a:pt x="2230" y="1980"/>
                  </a:lnTo>
                  <a:lnTo>
                    <a:pt x="2228" y="1987"/>
                  </a:lnTo>
                  <a:lnTo>
                    <a:pt x="2224" y="1993"/>
                  </a:lnTo>
                  <a:lnTo>
                    <a:pt x="2221" y="1998"/>
                  </a:lnTo>
                  <a:lnTo>
                    <a:pt x="2217" y="2002"/>
                  </a:lnTo>
                  <a:lnTo>
                    <a:pt x="2207" y="2009"/>
                  </a:lnTo>
                  <a:lnTo>
                    <a:pt x="2200" y="2016"/>
                  </a:lnTo>
                  <a:lnTo>
                    <a:pt x="2200" y="2016"/>
                  </a:lnTo>
                  <a:lnTo>
                    <a:pt x="2168" y="2023"/>
                  </a:lnTo>
                  <a:lnTo>
                    <a:pt x="2136" y="2030"/>
                  </a:lnTo>
                  <a:lnTo>
                    <a:pt x="2073" y="2042"/>
                  </a:lnTo>
                  <a:lnTo>
                    <a:pt x="2041" y="2048"/>
                  </a:lnTo>
                  <a:lnTo>
                    <a:pt x="2008" y="2054"/>
                  </a:lnTo>
                  <a:lnTo>
                    <a:pt x="1974" y="2063"/>
                  </a:lnTo>
                  <a:lnTo>
                    <a:pt x="1938" y="2073"/>
                  </a:lnTo>
                  <a:lnTo>
                    <a:pt x="1938" y="2073"/>
                  </a:lnTo>
                  <a:lnTo>
                    <a:pt x="1915" y="2078"/>
                  </a:lnTo>
                  <a:lnTo>
                    <a:pt x="1890" y="2083"/>
                  </a:lnTo>
                  <a:lnTo>
                    <a:pt x="1842" y="2093"/>
                  </a:lnTo>
                  <a:lnTo>
                    <a:pt x="1842" y="2093"/>
                  </a:lnTo>
                  <a:lnTo>
                    <a:pt x="1747" y="2112"/>
                  </a:lnTo>
                  <a:lnTo>
                    <a:pt x="1700" y="2123"/>
                  </a:lnTo>
                  <a:lnTo>
                    <a:pt x="1653" y="2135"/>
                  </a:lnTo>
                  <a:lnTo>
                    <a:pt x="1653" y="2135"/>
                  </a:lnTo>
                  <a:lnTo>
                    <a:pt x="1608" y="2146"/>
                  </a:lnTo>
                  <a:lnTo>
                    <a:pt x="1562" y="2160"/>
                  </a:lnTo>
                  <a:lnTo>
                    <a:pt x="1517" y="2173"/>
                  </a:lnTo>
                  <a:lnTo>
                    <a:pt x="1471" y="2187"/>
                  </a:lnTo>
                  <a:lnTo>
                    <a:pt x="1471" y="2187"/>
                  </a:lnTo>
                  <a:lnTo>
                    <a:pt x="1424" y="2200"/>
                  </a:lnTo>
                  <a:lnTo>
                    <a:pt x="1378" y="2214"/>
                  </a:lnTo>
                  <a:lnTo>
                    <a:pt x="1287" y="2242"/>
                  </a:lnTo>
                  <a:lnTo>
                    <a:pt x="1241" y="2256"/>
                  </a:lnTo>
                  <a:lnTo>
                    <a:pt x="1194" y="2269"/>
                  </a:lnTo>
                  <a:lnTo>
                    <a:pt x="1147" y="2280"/>
                  </a:lnTo>
                  <a:lnTo>
                    <a:pt x="1099" y="2292"/>
                  </a:lnTo>
                  <a:lnTo>
                    <a:pt x="1099" y="2292"/>
                  </a:lnTo>
                  <a:lnTo>
                    <a:pt x="1052" y="2302"/>
                  </a:lnTo>
                  <a:lnTo>
                    <a:pt x="1004" y="2311"/>
                  </a:lnTo>
                  <a:lnTo>
                    <a:pt x="909" y="2328"/>
                  </a:lnTo>
                  <a:lnTo>
                    <a:pt x="815" y="2347"/>
                  </a:lnTo>
                  <a:lnTo>
                    <a:pt x="768" y="2357"/>
                  </a:lnTo>
                  <a:lnTo>
                    <a:pt x="721" y="2369"/>
                  </a:lnTo>
                  <a:lnTo>
                    <a:pt x="721" y="2369"/>
                  </a:lnTo>
                  <a:lnTo>
                    <a:pt x="677" y="2381"/>
                  </a:lnTo>
                  <a:lnTo>
                    <a:pt x="633" y="2394"/>
                  </a:lnTo>
                  <a:lnTo>
                    <a:pt x="633" y="2394"/>
                  </a:lnTo>
                  <a:lnTo>
                    <a:pt x="612" y="2400"/>
                  </a:lnTo>
                  <a:lnTo>
                    <a:pt x="589" y="2406"/>
                  </a:lnTo>
                  <a:lnTo>
                    <a:pt x="579" y="2408"/>
                  </a:lnTo>
                  <a:lnTo>
                    <a:pt x="568" y="2410"/>
                  </a:lnTo>
                  <a:lnTo>
                    <a:pt x="556" y="2410"/>
                  </a:lnTo>
                  <a:lnTo>
                    <a:pt x="545" y="2410"/>
                  </a:lnTo>
                  <a:lnTo>
                    <a:pt x="545" y="2410"/>
                  </a:lnTo>
                  <a:lnTo>
                    <a:pt x="542" y="2411"/>
                  </a:lnTo>
                  <a:lnTo>
                    <a:pt x="540" y="2412"/>
                  </a:lnTo>
                  <a:lnTo>
                    <a:pt x="536" y="2415"/>
                  </a:lnTo>
                  <a:lnTo>
                    <a:pt x="532" y="2418"/>
                  </a:lnTo>
                  <a:lnTo>
                    <a:pt x="529" y="2418"/>
                  </a:lnTo>
                  <a:lnTo>
                    <a:pt x="528" y="2417"/>
                  </a:lnTo>
                  <a:lnTo>
                    <a:pt x="528" y="2417"/>
                  </a:lnTo>
                  <a:lnTo>
                    <a:pt x="514" y="2413"/>
                  </a:lnTo>
                  <a:lnTo>
                    <a:pt x="500" y="2408"/>
                  </a:lnTo>
                  <a:lnTo>
                    <a:pt x="493" y="2405"/>
                  </a:lnTo>
                  <a:lnTo>
                    <a:pt x="487" y="2401"/>
                  </a:lnTo>
                  <a:lnTo>
                    <a:pt x="480" y="2397"/>
                  </a:lnTo>
                  <a:lnTo>
                    <a:pt x="476" y="2392"/>
                  </a:lnTo>
                  <a:lnTo>
                    <a:pt x="476" y="2392"/>
                  </a:lnTo>
                  <a:lnTo>
                    <a:pt x="468" y="2380"/>
                  </a:lnTo>
                  <a:lnTo>
                    <a:pt x="460" y="2363"/>
                  </a:lnTo>
                  <a:lnTo>
                    <a:pt x="452" y="2345"/>
                  </a:lnTo>
                  <a:lnTo>
                    <a:pt x="447" y="2332"/>
                  </a:lnTo>
                  <a:lnTo>
                    <a:pt x="447" y="2332"/>
                  </a:lnTo>
                  <a:lnTo>
                    <a:pt x="443" y="2316"/>
                  </a:lnTo>
                  <a:lnTo>
                    <a:pt x="438" y="2300"/>
                  </a:lnTo>
                  <a:lnTo>
                    <a:pt x="431" y="2265"/>
                  </a:lnTo>
                  <a:lnTo>
                    <a:pt x="423" y="2229"/>
                  </a:lnTo>
                  <a:lnTo>
                    <a:pt x="416" y="2193"/>
                  </a:lnTo>
                  <a:lnTo>
                    <a:pt x="416" y="2193"/>
                  </a:lnTo>
                  <a:lnTo>
                    <a:pt x="404" y="2142"/>
                  </a:lnTo>
                  <a:lnTo>
                    <a:pt x="394" y="2093"/>
                  </a:lnTo>
                  <a:lnTo>
                    <a:pt x="384" y="2046"/>
                  </a:lnTo>
                  <a:lnTo>
                    <a:pt x="374" y="2001"/>
                  </a:lnTo>
                  <a:lnTo>
                    <a:pt x="374" y="2001"/>
                  </a:lnTo>
                  <a:lnTo>
                    <a:pt x="361" y="2005"/>
                  </a:lnTo>
                  <a:lnTo>
                    <a:pt x="348" y="2008"/>
                  </a:lnTo>
                  <a:lnTo>
                    <a:pt x="336" y="2008"/>
                  </a:lnTo>
                  <a:lnTo>
                    <a:pt x="323" y="2008"/>
                  </a:lnTo>
                  <a:lnTo>
                    <a:pt x="311" y="2006"/>
                  </a:lnTo>
                  <a:lnTo>
                    <a:pt x="298" y="2003"/>
                  </a:lnTo>
                  <a:lnTo>
                    <a:pt x="271" y="1995"/>
                  </a:lnTo>
                  <a:lnTo>
                    <a:pt x="271" y="1995"/>
                  </a:lnTo>
                  <a:lnTo>
                    <a:pt x="268" y="1990"/>
                  </a:lnTo>
                  <a:lnTo>
                    <a:pt x="266" y="1985"/>
                  </a:lnTo>
                  <a:lnTo>
                    <a:pt x="264" y="1975"/>
                  </a:lnTo>
                  <a:lnTo>
                    <a:pt x="264" y="1975"/>
                  </a:lnTo>
                  <a:lnTo>
                    <a:pt x="260" y="1954"/>
                  </a:lnTo>
                  <a:lnTo>
                    <a:pt x="257" y="1943"/>
                  </a:lnTo>
                  <a:lnTo>
                    <a:pt x="254" y="1929"/>
                  </a:lnTo>
                  <a:lnTo>
                    <a:pt x="254" y="1929"/>
                  </a:lnTo>
                  <a:lnTo>
                    <a:pt x="225" y="1831"/>
                  </a:lnTo>
                  <a:lnTo>
                    <a:pt x="199" y="1730"/>
                  </a:lnTo>
                  <a:lnTo>
                    <a:pt x="145" y="1524"/>
                  </a:lnTo>
                  <a:lnTo>
                    <a:pt x="145" y="1524"/>
                  </a:lnTo>
                  <a:lnTo>
                    <a:pt x="131" y="1472"/>
                  </a:lnTo>
                  <a:lnTo>
                    <a:pt x="115" y="1418"/>
                  </a:lnTo>
                  <a:lnTo>
                    <a:pt x="100" y="1365"/>
                  </a:lnTo>
                  <a:lnTo>
                    <a:pt x="85" y="1310"/>
                  </a:lnTo>
                  <a:lnTo>
                    <a:pt x="85" y="1310"/>
                  </a:lnTo>
                  <a:lnTo>
                    <a:pt x="72" y="1255"/>
                  </a:lnTo>
                  <a:lnTo>
                    <a:pt x="58" y="1197"/>
                  </a:lnTo>
                  <a:lnTo>
                    <a:pt x="58" y="1197"/>
                  </a:lnTo>
                  <a:lnTo>
                    <a:pt x="52" y="1173"/>
                  </a:lnTo>
                  <a:lnTo>
                    <a:pt x="45" y="1151"/>
                  </a:lnTo>
                  <a:lnTo>
                    <a:pt x="40" y="1128"/>
                  </a:lnTo>
                  <a:lnTo>
                    <a:pt x="35" y="1107"/>
                  </a:lnTo>
                  <a:lnTo>
                    <a:pt x="34" y="1096"/>
                  </a:lnTo>
                  <a:lnTo>
                    <a:pt x="33" y="1084"/>
                  </a:lnTo>
                  <a:lnTo>
                    <a:pt x="33" y="1074"/>
                  </a:lnTo>
                  <a:lnTo>
                    <a:pt x="33" y="1063"/>
                  </a:lnTo>
                  <a:lnTo>
                    <a:pt x="35" y="1051"/>
                  </a:lnTo>
                  <a:lnTo>
                    <a:pt x="37" y="1039"/>
                  </a:lnTo>
                  <a:lnTo>
                    <a:pt x="41" y="1028"/>
                  </a:lnTo>
                  <a:lnTo>
                    <a:pt x="45" y="1015"/>
                  </a:lnTo>
                  <a:lnTo>
                    <a:pt x="45" y="1015"/>
                  </a:lnTo>
                  <a:lnTo>
                    <a:pt x="40" y="1008"/>
                  </a:lnTo>
                  <a:lnTo>
                    <a:pt x="35" y="1002"/>
                  </a:lnTo>
                  <a:lnTo>
                    <a:pt x="29" y="993"/>
                  </a:lnTo>
                  <a:lnTo>
                    <a:pt x="24" y="984"/>
                  </a:lnTo>
                  <a:lnTo>
                    <a:pt x="15" y="963"/>
                  </a:lnTo>
                  <a:lnTo>
                    <a:pt x="8" y="940"/>
                  </a:lnTo>
                  <a:lnTo>
                    <a:pt x="4" y="916"/>
                  </a:lnTo>
                  <a:lnTo>
                    <a:pt x="2" y="903"/>
                  </a:lnTo>
                  <a:lnTo>
                    <a:pt x="0" y="892"/>
                  </a:lnTo>
                  <a:lnTo>
                    <a:pt x="0" y="879"/>
                  </a:lnTo>
                  <a:lnTo>
                    <a:pt x="0" y="867"/>
                  </a:lnTo>
                  <a:lnTo>
                    <a:pt x="3" y="855"/>
                  </a:lnTo>
                  <a:lnTo>
                    <a:pt x="5" y="844"/>
                  </a:lnTo>
                  <a:lnTo>
                    <a:pt x="5" y="844"/>
                  </a:lnTo>
                  <a:lnTo>
                    <a:pt x="11" y="819"/>
                  </a:lnTo>
                  <a:lnTo>
                    <a:pt x="19" y="792"/>
                  </a:lnTo>
                  <a:lnTo>
                    <a:pt x="24" y="779"/>
                  </a:lnTo>
                  <a:lnTo>
                    <a:pt x="29" y="766"/>
                  </a:lnTo>
                  <a:lnTo>
                    <a:pt x="35" y="756"/>
                  </a:lnTo>
                  <a:lnTo>
                    <a:pt x="40" y="747"/>
                  </a:lnTo>
                  <a:lnTo>
                    <a:pt x="40" y="747"/>
                  </a:lnTo>
                  <a:lnTo>
                    <a:pt x="45" y="740"/>
                  </a:lnTo>
                  <a:lnTo>
                    <a:pt x="52" y="733"/>
                  </a:lnTo>
                  <a:lnTo>
                    <a:pt x="68" y="719"/>
                  </a:lnTo>
                  <a:lnTo>
                    <a:pt x="86" y="707"/>
                  </a:lnTo>
                  <a:lnTo>
                    <a:pt x="104" y="696"/>
                  </a:lnTo>
                  <a:lnTo>
                    <a:pt x="104" y="696"/>
                  </a:lnTo>
                  <a:lnTo>
                    <a:pt x="121" y="684"/>
                  </a:lnTo>
                  <a:lnTo>
                    <a:pt x="140" y="672"/>
                  </a:lnTo>
                  <a:lnTo>
                    <a:pt x="157" y="660"/>
                  </a:lnTo>
                  <a:lnTo>
                    <a:pt x="173" y="651"/>
                  </a:lnTo>
                  <a:lnTo>
                    <a:pt x="173" y="651"/>
                  </a:lnTo>
                  <a:lnTo>
                    <a:pt x="196" y="640"/>
                  </a:lnTo>
                  <a:lnTo>
                    <a:pt x="220" y="630"/>
                  </a:lnTo>
                  <a:lnTo>
                    <a:pt x="245" y="622"/>
                  </a:lnTo>
                  <a:lnTo>
                    <a:pt x="270" y="614"/>
                  </a:lnTo>
                  <a:lnTo>
                    <a:pt x="297" y="608"/>
                  </a:lnTo>
                  <a:lnTo>
                    <a:pt x="324" y="601"/>
                  </a:lnTo>
                  <a:lnTo>
                    <a:pt x="351" y="596"/>
                  </a:lnTo>
                  <a:lnTo>
                    <a:pt x="378" y="592"/>
                  </a:lnTo>
                  <a:lnTo>
                    <a:pt x="435" y="584"/>
                  </a:lnTo>
                  <a:lnTo>
                    <a:pt x="492" y="580"/>
                  </a:lnTo>
                  <a:lnTo>
                    <a:pt x="548" y="577"/>
                  </a:lnTo>
                  <a:lnTo>
                    <a:pt x="603" y="574"/>
                  </a:lnTo>
                  <a:lnTo>
                    <a:pt x="603" y="574"/>
                  </a:lnTo>
                  <a:lnTo>
                    <a:pt x="619" y="574"/>
                  </a:lnTo>
                  <a:lnTo>
                    <a:pt x="635" y="575"/>
                  </a:lnTo>
                  <a:lnTo>
                    <a:pt x="667" y="577"/>
                  </a:lnTo>
                  <a:lnTo>
                    <a:pt x="699" y="580"/>
                  </a:lnTo>
                  <a:lnTo>
                    <a:pt x="731" y="583"/>
                  </a:lnTo>
                  <a:lnTo>
                    <a:pt x="731" y="583"/>
                  </a:lnTo>
                  <a:lnTo>
                    <a:pt x="763" y="585"/>
                  </a:lnTo>
                  <a:lnTo>
                    <a:pt x="794" y="589"/>
                  </a:lnTo>
                  <a:lnTo>
                    <a:pt x="857" y="596"/>
                  </a:lnTo>
                  <a:lnTo>
                    <a:pt x="857" y="596"/>
                  </a:lnTo>
                  <a:lnTo>
                    <a:pt x="914" y="602"/>
                  </a:lnTo>
                  <a:lnTo>
                    <a:pt x="973" y="607"/>
                  </a:lnTo>
                  <a:lnTo>
                    <a:pt x="1002" y="608"/>
                  </a:lnTo>
                  <a:lnTo>
                    <a:pt x="1030" y="609"/>
                  </a:lnTo>
                  <a:lnTo>
                    <a:pt x="1059" y="609"/>
                  </a:lnTo>
                  <a:lnTo>
                    <a:pt x="1087" y="608"/>
                  </a:lnTo>
                  <a:lnTo>
                    <a:pt x="1115" y="606"/>
                  </a:lnTo>
                  <a:lnTo>
                    <a:pt x="1143" y="604"/>
                  </a:lnTo>
                  <a:lnTo>
                    <a:pt x="1171" y="599"/>
                  </a:lnTo>
                  <a:lnTo>
                    <a:pt x="1196" y="594"/>
                  </a:lnTo>
                  <a:lnTo>
                    <a:pt x="1222" y="587"/>
                  </a:lnTo>
                  <a:lnTo>
                    <a:pt x="1247" y="580"/>
                  </a:lnTo>
                  <a:lnTo>
                    <a:pt x="1271" y="571"/>
                  </a:lnTo>
                  <a:lnTo>
                    <a:pt x="1294" y="561"/>
                  </a:lnTo>
                  <a:lnTo>
                    <a:pt x="1294" y="561"/>
                  </a:lnTo>
                  <a:lnTo>
                    <a:pt x="1308" y="553"/>
                  </a:lnTo>
                  <a:lnTo>
                    <a:pt x="1322" y="545"/>
                  </a:lnTo>
                  <a:lnTo>
                    <a:pt x="1335" y="534"/>
                  </a:lnTo>
                  <a:lnTo>
                    <a:pt x="1346" y="523"/>
                  </a:lnTo>
                  <a:lnTo>
                    <a:pt x="1357" y="510"/>
                  </a:lnTo>
                  <a:lnTo>
                    <a:pt x="1366" y="496"/>
                  </a:lnTo>
                  <a:lnTo>
                    <a:pt x="1370" y="489"/>
                  </a:lnTo>
                  <a:lnTo>
                    <a:pt x="1373" y="481"/>
                  </a:lnTo>
                  <a:lnTo>
                    <a:pt x="1375" y="473"/>
                  </a:lnTo>
                  <a:lnTo>
                    <a:pt x="1376" y="465"/>
                  </a:lnTo>
                  <a:lnTo>
                    <a:pt x="1376" y="465"/>
                  </a:lnTo>
                  <a:lnTo>
                    <a:pt x="1377" y="453"/>
                  </a:lnTo>
                  <a:lnTo>
                    <a:pt x="1376" y="437"/>
                  </a:lnTo>
                  <a:lnTo>
                    <a:pt x="1373" y="423"/>
                  </a:lnTo>
                  <a:lnTo>
                    <a:pt x="1371" y="417"/>
                  </a:lnTo>
                  <a:lnTo>
                    <a:pt x="1369" y="412"/>
                  </a:lnTo>
                  <a:lnTo>
                    <a:pt x="1369" y="412"/>
                  </a:lnTo>
                  <a:lnTo>
                    <a:pt x="1366" y="409"/>
                  </a:lnTo>
                  <a:lnTo>
                    <a:pt x="1359" y="404"/>
                  </a:lnTo>
                  <a:lnTo>
                    <a:pt x="1343" y="396"/>
                  </a:lnTo>
                  <a:lnTo>
                    <a:pt x="1326" y="388"/>
                  </a:lnTo>
                  <a:lnTo>
                    <a:pt x="1313" y="384"/>
                  </a:lnTo>
                  <a:lnTo>
                    <a:pt x="1313" y="384"/>
                  </a:lnTo>
                  <a:lnTo>
                    <a:pt x="1298" y="381"/>
                  </a:lnTo>
                  <a:lnTo>
                    <a:pt x="1283" y="379"/>
                  </a:lnTo>
                  <a:lnTo>
                    <a:pt x="1253" y="374"/>
                  </a:lnTo>
                  <a:lnTo>
                    <a:pt x="1253" y="374"/>
                  </a:lnTo>
                  <a:lnTo>
                    <a:pt x="1222" y="370"/>
                  </a:lnTo>
                  <a:lnTo>
                    <a:pt x="1193" y="366"/>
                  </a:lnTo>
                  <a:lnTo>
                    <a:pt x="1165" y="364"/>
                  </a:lnTo>
                  <a:lnTo>
                    <a:pt x="1136" y="364"/>
                  </a:lnTo>
                  <a:lnTo>
                    <a:pt x="1136" y="364"/>
                  </a:lnTo>
                  <a:lnTo>
                    <a:pt x="1115" y="366"/>
                  </a:lnTo>
                  <a:lnTo>
                    <a:pt x="1093" y="369"/>
                  </a:lnTo>
                  <a:lnTo>
                    <a:pt x="1050" y="379"/>
                  </a:lnTo>
                  <a:lnTo>
                    <a:pt x="1050" y="379"/>
                  </a:lnTo>
                  <a:lnTo>
                    <a:pt x="1030" y="384"/>
                  </a:lnTo>
                  <a:lnTo>
                    <a:pt x="1011" y="389"/>
                  </a:lnTo>
                  <a:lnTo>
                    <a:pt x="975" y="403"/>
                  </a:lnTo>
                  <a:lnTo>
                    <a:pt x="975" y="403"/>
                  </a:lnTo>
                  <a:lnTo>
                    <a:pt x="958" y="409"/>
                  </a:lnTo>
                  <a:lnTo>
                    <a:pt x="939" y="413"/>
                  </a:lnTo>
                  <a:lnTo>
                    <a:pt x="921" y="417"/>
                  </a:lnTo>
                  <a:lnTo>
                    <a:pt x="902" y="420"/>
                  </a:lnTo>
                  <a:lnTo>
                    <a:pt x="883" y="423"/>
                  </a:lnTo>
                  <a:lnTo>
                    <a:pt x="862" y="425"/>
                  </a:lnTo>
                  <a:lnTo>
                    <a:pt x="821" y="427"/>
                  </a:lnTo>
                  <a:lnTo>
                    <a:pt x="821" y="427"/>
                  </a:lnTo>
                  <a:lnTo>
                    <a:pt x="805" y="424"/>
                  </a:lnTo>
                  <a:lnTo>
                    <a:pt x="792" y="420"/>
                  </a:lnTo>
                  <a:lnTo>
                    <a:pt x="780" y="415"/>
                  </a:lnTo>
                  <a:lnTo>
                    <a:pt x="767" y="409"/>
                  </a:lnTo>
                  <a:lnTo>
                    <a:pt x="767" y="409"/>
                  </a:lnTo>
                  <a:lnTo>
                    <a:pt x="756" y="402"/>
                  </a:lnTo>
                  <a:lnTo>
                    <a:pt x="746" y="395"/>
                  </a:lnTo>
                  <a:lnTo>
                    <a:pt x="737" y="386"/>
                  </a:lnTo>
                  <a:lnTo>
                    <a:pt x="729" y="377"/>
                  </a:lnTo>
                  <a:lnTo>
                    <a:pt x="721" y="366"/>
                  </a:lnTo>
                  <a:lnTo>
                    <a:pt x="714" y="353"/>
                  </a:lnTo>
                  <a:lnTo>
                    <a:pt x="707" y="340"/>
                  </a:lnTo>
                  <a:lnTo>
                    <a:pt x="701" y="326"/>
                  </a:lnTo>
                  <a:lnTo>
                    <a:pt x="701" y="326"/>
                  </a:lnTo>
                  <a:lnTo>
                    <a:pt x="699" y="318"/>
                  </a:lnTo>
                  <a:lnTo>
                    <a:pt x="697" y="308"/>
                  </a:lnTo>
                  <a:lnTo>
                    <a:pt x="696" y="297"/>
                  </a:lnTo>
                  <a:lnTo>
                    <a:pt x="696" y="286"/>
                  </a:lnTo>
                  <a:lnTo>
                    <a:pt x="697" y="274"/>
                  </a:lnTo>
                  <a:lnTo>
                    <a:pt x="699" y="262"/>
                  </a:lnTo>
                  <a:lnTo>
                    <a:pt x="702" y="251"/>
                  </a:lnTo>
                  <a:lnTo>
                    <a:pt x="705" y="242"/>
                  </a:lnTo>
                  <a:lnTo>
                    <a:pt x="705" y="242"/>
                  </a:lnTo>
                  <a:lnTo>
                    <a:pt x="708" y="235"/>
                  </a:lnTo>
                  <a:lnTo>
                    <a:pt x="712" y="230"/>
                  </a:lnTo>
                  <a:lnTo>
                    <a:pt x="717" y="223"/>
                  </a:lnTo>
                  <a:lnTo>
                    <a:pt x="721" y="217"/>
                  </a:lnTo>
                  <a:lnTo>
                    <a:pt x="721" y="217"/>
                  </a:lnTo>
                  <a:lnTo>
                    <a:pt x="733" y="199"/>
                  </a:lnTo>
                  <a:lnTo>
                    <a:pt x="744" y="184"/>
                  </a:lnTo>
                  <a:lnTo>
                    <a:pt x="756" y="170"/>
                  </a:lnTo>
                  <a:lnTo>
                    <a:pt x="775" y="155"/>
                  </a:lnTo>
                  <a:lnTo>
                    <a:pt x="775" y="155"/>
                  </a:lnTo>
                  <a:lnTo>
                    <a:pt x="805" y="131"/>
                  </a:lnTo>
                  <a:lnTo>
                    <a:pt x="822" y="120"/>
                  </a:lnTo>
                  <a:lnTo>
                    <a:pt x="840" y="108"/>
                  </a:lnTo>
                  <a:lnTo>
                    <a:pt x="858" y="97"/>
                  </a:lnTo>
                  <a:lnTo>
                    <a:pt x="876" y="86"/>
                  </a:lnTo>
                  <a:lnTo>
                    <a:pt x="894" y="78"/>
                  </a:lnTo>
                  <a:lnTo>
                    <a:pt x="913" y="70"/>
                  </a:lnTo>
                  <a:lnTo>
                    <a:pt x="913" y="70"/>
                  </a:lnTo>
                  <a:lnTo>
                    <a:pt x="922" y="68"/>
                  </a:lnTo>
                  <a:lnTo>
                    <a:pt x="933" y="66"/>
                  </a:lnTo>
                  <a:lnTo>
                    <a:pt x="957" y="63"/>
                  </a:lnTo>
                  <a:lnTo>
                    <a:pt x="957" y="63"/>
                  </a:lnTo>
                  <a:lnTo>
                    <a:pt x="992" y="55"/>
                  </a:lnTo>
                  <a:lnTo>
                    <a:pt x="1028" y="46"/>
                  </a:lnTo>
                  <a:lnTo>
                    <a:pt x="1066" y="37"/>
                  </a:lnTo>
                  <a:lnTo>
                    <a:pt x="1102" y="30"/>
                  </a:lnTo>
                  <a:lnTo>
                    <a:pt x="1102" y="30"/>
                  </a:lnTo>
                  <a:lnTo>
                    <a:pt x="1132" y="24"/>
                  </a:lnTo>
                  <a:lnTo>
                    <a:pt x="1161" y="19"/>
                  </a:lnTo>
                  <a:lnTo>
                    <a:pt x="1218" y="13"/>
                  </a:lnTo>
                  <a:lnTo>
                    <a:pt x="1275" y="6"/>
                  </a:lnTo>
                  <a:lnTo>
                    <a:pt x="1333" y="1"/>
                  </a:lnTo>
                  <a:lnTo>
                    <a:pt x="1333" y="1"/>
                  </a:lnTo>
                  <a:lnTo>
                    <a:pt x="1350" y="1"/>
                  </a:lnTo>
                  <a:lnTo>
                    <a:pt x="1366" y="1"/>
                  </a:lnTo>
                  <a:lnTo>
                    <a:pt x="1381" y="1"/>
                  </a:lnTo>
                  <a:lnTo>
                    <a:pt x="1392" y="0"/>
                  </a:lnTo>
                  <a:lnTo>
                    <a:pt x="1392" y="0"/>
                  </a:lnTo>
                  <a:lnTo>
                    <a:pt x="1399" y="1"/>
                  </a:lnTo>
                  <a:lnTo>
                    <a:pt x="1406" y="2"/>
                  </a:lnTo>
                  <a:lnTo>
                    <a:pt x="1421" y="3"/>
                  </a:lnTo>
                  <a:lnTo>
                    <a:pt x="1429" y="3"/>
                  </a:lnTo>
                  <a:lnTo>
                    <a:pt x="1436" y="5"/>
                  </a:lnTo>
                  <a:lnTo>
                    <a:pt x="1444" y="8"/>
                  </a:lnTo>
                  <a:lnTo>
                    <a:pt x="1450" y="13"/>
                  </a:lnTo>
                  <a:lnTo>
                    <a:pt x="1450" y="13"/>
                  </a:lnTo>
                  <a:lnTo>
                    <a:pt x="1461" y="15"/>
                  </a:lnTo>
                  <a:lnTo>
                    <a:pt x="1473" y="16"/>
                  </a:lnTo>
                  <a:lnTo>
                    <a:pt x="1495" y="16"/>
                  </a:lnTo>
                  <a:lnTo>
                    <a:pt x="1518" y="16"/>
                  </a:lnTo>
                  <a:lnTo>
                    <a:pt x="1529" y="16"/>
                  </a:lnTo>
                  <a:lnTo>
                    <a:pt x="1540" y="16"/>
                  </a:lnTo>
                  <a:lnTo>
                    <a:pt x="1540" y="16"/>
                  </a:lnTo>
                  <a:lnTo>
                    <a:pt x="1544" y="17"/>
                  </a:lnTo>
                  <a:lnTo>
                    <a:pt x="1548" y="19"/>
                  </a:lnTo>
                  <a:lnTo>
                    <a:pt x="1552" y="21"/>
                  </a:lnTo>
                  <a:lnTo>
                    <a:pt x="1555" y="22"/>
                  </a:lnTo>
                  <a:lnTo>
                    <a:pt x="1555" y="22"/>
                  </a:lnTo>
                  <a:lnTo>
                    <a:pt x="1562" y="22"/>
                  </a:lnTo>
                  <a:lnTo>
                    <a:pt x="1568" y="21"/>
                  </a:lnTo>
                  <a:lnTo>
                    <a:pt x="1575" y="20"/>
                  </a:lnTo>
                  <a:lnTo>
                    <a:pt x="1582" y="20"/>
                  </a:lnTo>
                  <a:lnTo>
                    <a:pt x="1582" y="20"/>
                  </a:lnTo>
                  <a:lnTo>
                    <a:pt x="1597" y="21"/>
                  </a:lnTo>
                  <a:lnTo>
                    <a:pt x="1613" y="23"/>
                  </a:lnTo>
                  <a:lnTo>
                    <a:pt x="1646" y="29"/>
                  </a:lnTo>
                  <a:lnTo>
                    <a:pt x="1715" y="45"/>
                  </a:lnTo>
                  <a:lnTo>
                    <a:pt x="1715" y="45"/>
                  </a:lnTo>
                  <a:lnTo>
                    <a:pt x="1727" y="47"/>
                  </a:lnTo>
                  <a:lnTo>
                    <a:pt x="1741" y="49"/>
                  </a:lnTo>
                  <a:lnTo>
                    <a:pt x="1755" y="51"/>
                  </a:lnTo>
                  <a:lnTo>
                    <a:pt x="1769" y="54"/>
                  </a:lnTo>
                  <a:lnTo>
                    <a:pt x="1769" y="54"/>
                  </a:lnTo>
                  <a:lnTo>
                    <a:pt x="1778" y="56"/>
                  </a:lnTo>
                  <a:lnTo>
                    <a:pt x="1786" y="61"/>
                  </a:lnTo>
                  <a:lnTo>
                    <a:pt x="1804" y="69"/>
                  </a:lnTo>
                  <a:lnTo>
                    <a:pt x="1821" y="79"/>
                  </a:lnTo>
                  <a:lnTo>
                    <a:pt x="1837" y="87"/>
                  </a:lnTo>
                  <a:lnTo>
                    <a:pt x="1837" y="87"/>
                  </a:lnTo>
                  <a:lnTo>
                    <a:pt x="1854" y="97"/>
                  </a:lnTo>
                  <a:lnTo>
                    <a:pt x="1870" y="106"/>
                  </a:lnTo>
                  <a:lnTo>
                    <a:pt x="1886" y="115"/>
                  </a:lnTo>
                  <a:lnTo>
                    <a:pt x="1903" y="123"/>
                  </a:lnTo>
                  <a:lnTo>
                    <a:pt x="1903" y="123"/>
                  </a:lnTo>
                  <a:lnTo>
                    <a:pt x="1948" y="169"/>
                  </a:lnTo>
                  <a:lnTo>
                    <a:pt x="1994" y="215"/>
                  </a:lnTo>
                  <a:lnTo>
                    <a:pt x="2017" y="237"/>
                  </a:lnTo>
                  <a:lnTo>
                    <a:pt x="2038" y="262"/>
                  </a:lnTo>
                  <a:lnTo>
                    <a:pt x="2059" y="287"/>
                  </a:lnTo>
                  <a:lnTo>
                    <a:pt x="2079" y="313"/>
                  </a:lnTo>
                  <a:lnTo>
                    <a:pt x="2079" y="313"/>
                  </a:lnTo>
                  <a:lnTo>
                    <a:pt x="2101" y="357"/>
                  </a:lnTo>
                  <a:lnTo>
                    <a:pt x="2122" y="402"/>
                  </a:lnTo>
                  <a:lnTo>
                    <a:pt x="2141" y="448"/>
                  </a:lnTo>
                  <a:lnTo>
                    <a:pt x="2158" y="496"/>
                  </a:lnTo>
                  <a:lnTo>
                    <a:pt x="2158" y="496"/>
                  </a:lnTo>
                  <a:lnTo>
                    <a:pt x="2162" y="526"/>
                  </a:lnTo>
                  <a:lnTo>
                    <a:pt x="2165" y="558"/>
                  </a:lnTo>
                  <a:lnTo>
                    <a:pt x="2168" y="587"/>
                  </a:lnTo>
                  <a:lnTo>
                    <a:pt x="2168" y="617"/>
                  </a:lnTo>
                  <a:lnTo>
                    <a:pt x="2166" y="650"/>
                  </a:lnTo>
                  <a:lnTo>
                    <a:pt x="2163" y="682"/>
                  </a:lnTo>
                  <a:lnTo>
                    <a:pt x="2157" y="714"/>
                  </a:lnTo>
                  <a:lnTo>
                    <a:pt x="2154" y="731"/>
                  </a:lnTo>
                  <a:lnTo>
                    <a:pt x="2148" y="748"/>
                  </a:lnTo>
                  <a:lnTo>
                    <a:pt x="2148" y="748"/>
                  </a:lnTo>
                  <a:lnTo>
                    <a:pt x="2151" y="766"/>
                  </a:lnTo>
                  <a:lnTo>
                    <a:pt x="2155" y="787"/>
                  </a:lnTo>
                  <a:lnTo>
                    <a:pt x="2156" y="809"/>
                  </a:lnTo>
                  <a:lnTo>
                    <a:pt x="2156" y="821"/>
                  </a:lnTo>
                  <a:lnTo>
                    <a:pt x="2155" y="832"/>
                  </a:lnTo>
                  <a:lnTo>
                    <a:pt x="2154" y="842"/>
                  </a:lnTo>
                  <a:lnTo>
                    <a:pt x="2151" y="853"/>
                  </a:lnTo>
                  <a:lnTo>
                    <a:pt x="2148" y="863"/>
                  </a:lnTo>
                  <a:lnTo>
                    <a:pt x="2144" y="871"/>
                  </a:lnTo>
                  <a:lnTo>
                    <a:pt x="2139" y="880"/>
                  </a:lnTo>
                  <a:lnTo>
                    <a:pt x="2132" y="887"/>
                  </a:lnTo>
                  <a:lnTo>
                    <a:pt x="2124" y="893"/>
                  </a:lnTo>
                  <a:lnTo>
                    <a:pt x="2115" y="897"/>
                  </a:lnTo>
                  <a:lnTo>
                    <a:pt x="2115" y="897"/>
                  </a:lnTo>
                  <a:close/>
                  <a:moveTo>
                    <a:pt x="1760" y="1774"/>
                  </a:moveTo>
                  <a:lnTo>
                    <a:pt x="1760" y="1774"/>
                  </a:lnTo>
                  <a:lnTo>
                    <a:pt x="1760" y="1777"/>
                  </a:lnTo>
                  <a:lnTo>
                    <a:pt x="1759" y="1780"/>
                  </a:lnTo>
                  <a:lnTo>
                    <a:pt x="1756" y="1785"/>
                  </a:lnTo>
                  <a:lnTo>
                    <a:pt x="1754" y="1788"/>
                  </a:lnTo>
                  <a:lnTo>
                    <a:pt x="1752" y="1791"/>
                  </a:lnTo>
                  <a:lnTo>
                    <a:pt x="1752" y="1791"/>
                  </a:lnTo>
                  <a:lnTo>
                    <a:pt x="1756" y="1806"/>
                  </a:lnTo>
                  <a:lnTo>
                    <a:pt x="1761" y="1820"/>
                  </a:lnTo>
                  <a:lnTo>
                    <a:pt x="1764" y="1826"/>
                  </a:lnTo>
                  <a:lnTo>
                    <a:pt x="1767" y="1832"/>
                  </a:lnTo>
                  <a:lnTo>
                    <a:pt x="1772" y="1836"/>
                  </a:lnTo>
                  <a:lnTo>
                    <a:pt x="1776" y="1837"/>
                  </a:lnTo>
                  <a:lnTo>
                    <a:pt x="1779" y="1837"/>
                  </a:lnTo>
                  <a:lnTo>
                    <a:pt x="1779" y="1837"/>
                  </a:lnTo>
                  <a:lnTo>
                    <a:pt x="1783" y="1837"/>
                  </a:lnTo>
                  <a:lnTo>
                    <a:pt x="1787" y="1836"/>
                  </a:lnTo>
                  <a:lnTo>
                    <a:pt x="1792" y="1834"/>
                  </a:lnTo>
                  <a:lnTo>
                    <a:pt x="1795" y="1832"/>
                  </a:lnTo>
                  <a:lnTo>
                    <a:pt x="1797" y="1827"/>
                  </a:lnTo>
                  <a:lnTo>
                    <a:pt x="1799" y="1823"/>
                  </a:lnTo>
                  <a:lnTo>
                    <a:pt x="1802" y="1813"/>
                  </a:lnTo>
                  <a:lnTo>
                    <a:pt x="1804" y="1803"/>
                  </a:lnTo>
                  <a:lnTo>
                    <a:pt x="1804" y="1792"/>
                  </a:lnTo>
                  <a:lnTo>
                    <a:pt x="1800" y="1782"/>
                  </a:lnTo>
                  <a:lnTo>
                    <a:pt x="1798" y="1778"/>
                  </a:lnTo>
                  <a:lnTo>
                    <a:pt x="1796" y="1774"/>
                  </a:lnTo>
                  <a:lnTo>
                    <a:pt x="1796" y="1774"/>
                  </a:lnTo>
                  <a:lnTo>
                    <a:pt x="1796" y="1762"/>
                  </a:lnTo>
                  <a:lnTo>
                    <a:pt x="1796" y="1751"/>
                  </a:lnTo>
                  <a:lnTo>
                    <a:pt x="1795" y="1740"/>
                  </a:lnTo>
                  <a:lnTo>
                    <a:pt x="1793" y="1728"/>
                  </a:lnTo>
                  <a:lnTo>
                    <a:pt x="1789" y="1704"/>
                  </a:lnTo>
                  <a:lnTo>
                    <a:pt x="1787" y="1691"/>
                  </a:lnTo>
                  <a:lnTo>
                    <a:pt x="1786" y="1677"/>
                  </a:lnTo>
                  <a:lnTo>
                    <a:pt x="1786" y="1677"/>
                  </a:lnTo>
                  <a:lnTo>
                    <a:pt x="1783" y="1675"/>
                  </a:lnTo>
                  <a:lnTo>
                    <a:pt x="1780" y="1673"/>
                  </a:lnTo>
                  <a:lnTo>
                    <a:pt x="1777" y="1672"/>
                  </a:lnTo>
                  <a:lnTo>
                    <a:pt x="1774" y="1671"/>
                  </a:lnTo>
                  <a:lnTo>
                    <a:pt x="1766" y="1672"/>
                  </a:lnTo>
                  <a:lnTo>
                    <a:pt x="1759" y="1675"/>
                  </a:lnTo>
                  <a:lnTo>
                    <a:pt x="1752" y="1680"/>
                  </a:lnTo>
                  <a:lnTo>
                    <a:pt x="1747" y="1685"/>
                  </a:lnTo>
                  <a:lnTo>
                    <a:pt x="1744" y="1691"/>
                  </a:lnTo>
                  <a:lnTo>
                    <a:pt x="1741" y="1699"/>
                  </a:lnTo>
                  <a:lnTo>
                    <a:pt x="1741" y="1699"/>
                  </a:lnTo>
                  <a:lnTo>
                    <a:pt x="1741" y="1706"/>
                  </a:lnTo>
                  <a:lnTo>
                    <a:pt x="1742" y="1715"/>
                  </a:lnTo>
                  <a:lnTo>
                    <a:pt x="1747" y="1732"/>
                  </a:lnTo>
                  <a:lnTo>
                    <a:pt x="1749" y="1741"/>
                  </a:lnTo>
                  <a:lnTo>
                    <a:pt x="1751" y="1750"/>
                  </a:lnTo>
                  <a:lnTo>
                    <a:pt x="1751" y="1758"/>
                  </a:lnTo>
                  <a:lnTo>
                    <a:pt x="1750" y="1766"/>
                  </a:lnTo>
                  <a:lnTo>
                    <a:pt x="1750" y="1766"/>
                  </a:lnTo>
                  <a:lnTo>
                    <a:pt x="1754" y="1765"/>
                  </a:lnTo>
                  <a:lnTo>
                    <a:pt x="1755" y="1765"/>
                  </a:lnTo>
                  <a:lnTo>
                    <a:pt x="1756" y="1766"/>
                  </a:lnTo>
                  <a:lnTo>
                    <a:pt x="1757" y="1770"/>
                  </a:lnTo>
                  <a:lnTo>
                    <a:pt x="1760" y="1774"/>
                  </a:lnTo>
                  <a:lnTo>
                    <a:pt x="1760" y="1774"/>
                  </a:lnTo>
                  <a:close/>
                  <a:moveTo>
                    <a:pt x="1339" y="22"/>
                  </a:moveTo>
                  <a:lnTo>
                    <a:pt x="1339" y="22"/>
                  </a:lnTo>
                  <a:lnTo>
                    <a:pt x="1327" y="21"/>
                  </a:lnTo>
                  <a:lnTo>
                    <a:pt x="1315" y="22"/>
                  </a:lnTo>
                  <a:lnTo>
                    <a:pt x="1315" y="22"/>
                  </a:lnTo>
                  <a:lnTo>
                    <a:pt x="1254" y="28"/>
                  </a:lnTo>
                  <a:lnTo>
                    <a:pt x="1190" y="35"/>
                  </a:lnTo>
                  <a:lnTo>
                    <a:pt x="1157" y="39"/>
                  </a:lnTo>
                  <a:lnTo>
                    <a:pt x="1124" y="45"/>
                  </a:lnTo>
                  <a:lnTo>
                    <a:pt x="1093" y="51"/>
                  </a:lnTo>
                  <a:lnTo>
                    <a:pt x="1062" y="57"/>
                  </a:lnTo>
                  <a:lnTo>
                    <a:pt x="1062" y="57"/>
                  </a:lnTo>
                  <a:lnTo>
                    <a:pt x="1039" y="63"/>
                  </a:lnTo>
                  <a:lnTo>
                    <a:pt x="1018" y="70"/>
                  </a:lnTo>
                  <a:lnTo>
                    <a:pt x="996" y="78"/>
                  </a:lnTo>
                  <a:lnTo>
                    <a:pt x="975" y="86"/>
                  </a:lnTo>
                  <a:lnTo>
                    <a:pt x="935" y="105"/>
                  </a:lnTo>
                  <a:lnTo>
                    <a:pt x="898" y="123"/>
                  </a:lnTo>
                  <a:lnTo>
                    <a:pt x="898" y="123"/>
                  </a:lnTo>
                  <a:lnTo>
                    <a:pt x="888" y="128"/>
                  </a:lnTo>
                  <a:lnTo>
                    <a:pt x="877" y="131"/>
                  </a:lnTo>
                  <a:lnTo>
                    <a:pt x="868" y="136"/>
                  </a:lnTo>
                  <a:lnTo>
                    <a:pt x="858" y="140"/>
                  </a:lnTo>
                  <a:lnTo>
                    <a:pt x="858" y="140"/>
                  </a:lnTo>
                  <a:lnTo>
                    <a:pt x="843" y="150"/>
                  </a:lnTo>
                  <a:lnTo>
                    <a:pt x="826" y="162"/>
                  </a:lnTo>
                  <a:lnTo>
                    <a:pt x="808" y="177"/>
                  </a:lnTo>
                  <a:lnTo>
                    <a:pt x="792" y="195"/>
                  </a:lnTo>
                  <a:lnTo>
                    <a:pt x="777" y="213"/>
                  </a:lnTo>
                  <a:lnTo>
                    <a:pt x="770" y="222"/>
                  </a:lnTo>
                  <a:lnTo>
                    <a:pt x="764" y="232"/>
                  </a:lnTo>
                  <a:lnTo>
                    <a:pt x="760" y="242"/>
                  </a:lnTo>
                  <a:lnTo>
                    <a:pt x="755" y="251"/>
                  </a:lnTo>
                  <a:lnTo>
                    <a:pt x="753" y="262"/>
                  </a:lnTo>
                  <a:lnTo>
                    <a:pt x="752" y="272"/>
                  </a:lnTo>
                  <a:lnTo>
                    <a:pt x="752" y="272"/>
                  </a:lnTo>
                  <a:lnTo>
                    <a:pt x="751" y="290"/>
                  </a:lnTo>
                  <a:lnTo>
                    <a:pt x="753" y="307"/>
                  </a:lnTo>
                  <a:lnTo>
                    <a:pt x="756" y="323"/>
                  </a:lnTo>
                  <a:lnTo>
                    <a:pt x="762" y="338"/>
                  </a:lnTo>
                  <a:lnTo>
                    <a:pt x="768" y="352"/>
                  </a:lnTo>
                  <a:lnTo>
                    <a:pt x="777" y="364"/>
                  </a:lnTo>
                  <a:lnTo>
                    <a:pt x="786" y="374"/>
                  </a:lnTo>
                  <a:lnTo>
                    <a:pt x="796" y="383"/>
                  </a:lnTo>
                  <a:lnTo>
                    <a:pt x="808" y="392"/>
                  </a:lnTo>
                  <a:lnTo>
                    <a:pt x="821" y="397"/>
                  </a:lnTo>
                  <a:lnTo>
                    <a:pt x="833" y="401"/>
                  </a:lnTo>
                  <a:lnTo>
                    <a:pt x="847" y="404"/>
                  </a:lnTo>
                  <a:lnTo>
                    <a:pt x="861" y="405"/>
                  </a:lnTo>
                  <a:lnTo>
                    <a:pt x="876" y="404"/>
                  </a:lnTo>
                  <a:lnTo>
                    <a:pt x="890" y="402"/>
                  </a:lnTo>
                  <a:lnTo>
                    <a:pt x="905" y="397"/>
                  </a:lnTo>
                  <a:lnTo>
                    <a:pt x="905" y="397"/>
                  </a:lnTo>
                  <a:lnTo>
                    <a:pt x="896" y="393"/>
                  </a:lnTo>
                  <a:lnTo>
                    <a:pt x="887" y="386"/>
                  </a:lnTo>
                  <a:lnTo>
                    <a:pt x="879" y="378"/>
                  </a:lnTo>
                  <a:lnTo>
                    <a:pt x="874" y="368"/>
                  </a:lnTo>
                  <a:lnTo>
                    <a:pt x="870" y="358"/>
                  </a:lnTo>
                  <a:lnTo>
                    <a:pt x="868" y="347"/>
                  </a:lnTo>
                  <a:lnTo>
                    <a:pt x="866" y="335"/>
                  </a:lnTo>
                  <a:lnTo>
                    <a:pt x="866" y="322"/>
                  </a:lnTo>
                  <a:lnTo>
                    <a:pt x="867" y="309"/>
                  </a:lnTo>
                  <a:lnTo>
                    <a:pt x="868" y="296"/>
                  </a:lnTo>
                  <a:lnTo>
                    <a:pt x="871" y="283"/>
                  </a:lnTo>
                  <a:lnTo>
                    <a:pt x="874" y="272"/>
                  </a:lnTo>
                  <a:lnTo>
                    <a:pt x="878" y="259"/>
                  </a:lnTo>
                  <a:lnTo>
                    <a:pt x="883" y="248"/>
                  </a:lnTo>
                  <a:lnTo>
                    <a:pt x="888" y="237"/>
                  </a:lnTo>
                  <a:lnTo>
                    <a:pt x="894" y="229"/>
                  </a:lnTo>
                  <a:lnTo>
                    <a:pt x="894" y="229"/>
                  </a:lnTo>
                  <a:lnTo>
                    <a:pt x="902" y="219"/>
                  </a:lnTo>
                  <a:lnTo>
                    <a:pt x="909" y="211"/>
                  </a:lnTo>
                  <a:lnTo>
                    <a:pt x="918" y="203"/>
                  </a:lnTo>
                  <a:lnTo>
                    <a:pt x="927" y="197"/>
                  </a:lnTo>
                  <a:lnTo>
                    <a:pt x="944" y="184"/>
                  </a:lnTo>
                  <a:lnTo>
                    <a:pt x="951" y="177"/>
                  </a:lnTo>
                  <a:lnTo>
                    <a:pt x="958" y="170"/>
                  </a:lnTo>
                  <a:lnTo>
                    <a:pt x="958" y="170"/>
                  </a:lnTo>
                  <a:lnTo>
                    <a:pt x="978" y="159"/>
                  </a:lnTo>
                  <a:lnTo>
                    <a:pt x="998" y="150"/>
                  </a:lnTo>
                  <a:lnTo>
                    <a:pt x="1020" y="140"/>
                  </a:lnTo>
                  <a:lnTo>
                    <a:pt x="1041" y="131"/>
                  </a:lnTo>
                  <a:lnTo>
                    <a:pt x="1064" y="123"/>
                  </a:lnTo>
                  <a:lnTo>
                    <a:pt x="1086" y="116"/>
                  </a:lnTo>
                  <a:lnTo>
                    <a:pt x="1134" y="102"/>
                  </a:lnTo>
                  <a:lnTo>
                    <a:pt x="1134" y="102"/>
                  </a:lnTo>
                  <a:lnTo>
                    <a:pt x="1179" y="91"/>
                  </a:lnTo>
                  <a:lnTo>
                    <a:pt x="1224" y="78"/>
                  </a:lnTo>
                  <a:lnTo>
                    <a:pt x="1268" y="66"/>
                  </a:lnTo>
                  <a:lnTo>
                    <a:pt x="1290" y="62"/>
                  </a:lnTo>
                  <a:lnTo>
                    <a:pt x="1311" y="57"/>
                  </a:lnTo>
                  <a:lnTo>
                    <a:pt x="1311" y="57"/>
                  </a:lnTo>
                  <a:lnTo>
                    <a:pt x="1330" y="55"/>
                  </a:lnTo>
                  <a:lnTo>
                    <a:pt x="1350" y="52"/>
                  </a:lnTo>
                  <a:lnTo>
                    <a:pt x="1388" y="48"/>
                  </a:lnTo>
                  <a:lnTo>
                    <a:pt x="1408" y="46"/>
                  </a:lnTo>
                  <a:lnTo>
                    <a:pt x="1428" y="41"/>
                  </a:lnTo>
                  <a:lnTo>
                    <a:pt x="1448" y="36"/>
                  </a:lnTo>
                  <a:lnTo>
                    <a:pt x="1467" y="30"/>
                  </a:lnTo>
                  <a:lnTo>
                    <a:pt x="1467" y="30"/>
                  </a:lnTo>
                  <a:lnTo>
                    <a:pt x="1403" y="25"/>
                  </a:lnTo>
                  <a:lnTo>
                    <a:pt x="1339" y="22"/>
                  </a:lnTo>
                  <a:lnTo>
                    <a:pt x="1339" y="22"/>
                  </a:lnTo>
                  <a:close/>
                  <a:moveTo>
                    <a:pt x="2063" y="534"/>
                  </a:moveTo>
                  <a:lnTo>
                    <a:pt x="2063" y="534"/>
                  </a:lnTo>
                  <a:lnTo>
                    <a:pt x="2060" y="522"/>
                  </a:lnTo>
                  <a:lnTo>
                    <a:pt x="2057" y="510"/>
                  </a:lnTo>
                  <a:lnTo>
                    <a:pt x="2051" y="486"/>
                  </a:lnTo>
                  <a:lnTo>
                    <a:pt x="2051" y="486"/>
                  </a:lnTo>
                  <a:lnTo>
                    <a:pt x="2041" y="449"/>
                  </a:lnTo>
                  <a:lnTo>
                    <a:pt x="2030" y="415"/>
                  </a:lnTo>
                  <a:lnTo>
                    <a:pt x="2024" y="398"/>
                  </a:lnTo>
                  <a:lnTo>
                    <a:pt x="2018" y="381"/>
                  </a:lnTo>
                  <a:lnTo>
                    <a:pt x="2010" y="365"/>
                  </a:lnTo>
                  <a:lnTo>
                    <a:pt x="2002" y="349"/>
                  </a:lnTo>
                  <a:lnTo>
                    <a:pt x="2002" y="349"/>
                  </a:lnTo>
                  <a:lnTo>
                    <a:pt x="1996" y="339"/>
                  </a:lnTo>
                  <a:lnTo>
                    <a:pt x="1989" y="331"/>
                  </a:lnTo>
                  <a:lnTo>
                    <a:pt x="1981" y="322"/>
                  </a:lnTo>
                  <a:lnTo>
                    <a:pt x="1974" y="313"/>
                  </a:lnTo>
                  <a:lnTo>
                    <a:pt x="1974" y="313"/>
                  </a:lnTo>
                  <a:lnTo>
                    <a:pt x="1969" y="306"/>
                  </a:lnTo>
                  <a:lnTo>
                    <a:pt x="1966" y="297"/>
                  </a:lnTo>
                  <a:lnTo>
                    <a:pt x="1963" y="290"/>
                  </a:lnTo>
                  <a:lnTo>
                    <a:pt x="1959" y="282"/>
                  </a:lnTo>
                  <a:lnTo>
                    <a:pt x="1959" y="282"/>
                  </a:lnTo>
                  <a:lnTo>
                    <a:pt x="1949" y="269"/>
                  </a:lnTo>
                  <a:lnTo>
                    <a:pt x="1938" y="257"/>
                  </a:lnTo>
                  <a:lnTo>
                    <a:pt x="1927" y="244"/>
                  </a:lnTo>
                  <a:lnTo>
                    <a:pt x="1915" y="232"/>
                  </a:lnTo>
                  <a:lnTo>
                    <a:pt x="1891" y="208"/>
                  </a:lnTo>
                  <a:lnTo>
                    <a:pt x="1865" y="185"/>
                  </a:lnTo>
                  <a:lnTo>
                    <a:pt x="1865" y="185"/>
                  </a:lnTo>
                  <a:lnTo>
                    <a:pt x="1843" y="167"/>
                  </a:lnTo>
                  <a:lnTo>
                    <a:pt x="1820" y="148"/>
                  </a:lnTo>
                  <a:lnTo>
                    <a:pt x="1795" y="132"/>
                  </a:lnTo>
                  <a:lnTo>
                    <a:pt x="1769" y="117"/>
                  </a:lnTo>
                  <a:lnTo>
                    <a:pt x="1742" y="104"/>
                  </a:lnTo>
                  <a:lnTo>
                    <a:pt x="1715" y="91"/>
                  </a:lnTo>
                  <a:lnTo>
                    <a:pt x="1685" y="79"/>
                  </a:lnTo>
                  <a:lnTo>
                    <a:pt x="1655" y="69"/>
                  </a:lnTo>
                  <a:lnTo>
                    <a:pt x="1655" y="69"/>
                  </a:lnTo>
                  <a:lnTo>
                    <a:pt x="1632" y="62"/>
                  </a:lnTo>
                  <a:lnTo>
                    <a:pt x="1610" y="55"/>
                  </a:lnTo>
                  <a:lnTo>
                    <a:pt x="1586" y="49"/>
                  </a:lnTo>
                  <a:lnTo>
                    <a:pt x="1563" y="45"/>
                  </a:lnTo>
                  <a:lnTo>
                    <a:pt x="1539" y="42"/>
                  </a:lnTo>
                  <a:lnTo>
                    <a:pt x="1514" y="41"/>
                  </a:lnTo>
                  <a:lnTo>
                    <a:pt x="1490" y="42"/>
                  </a:lnTo>
                  <a:lnTo>
                    <a:pt x="1478" y="44"/>
                  </a:lnTo>
                  <a:lnTo>
                    <a:pt x="1465" y="47"/>
                  </a:lnTo>
                  <a:lnTo>
                    <a:pt x="1465" y="47"/>
                  </a:lnTo>
                  <a:lnTo>
                    <a:pt x="1438" y="54"/>
                  </a:lnTo>
                  <a:lnTo>
                    <a:pt x="1411" y="60"/>
                  </a:lnTo>
                  <a:lnTo>
                    <a:pt x="1382" y="66"/>
                  </a:lnTo>
                  <a:lnTo>
                    <a:pt x="1352" y="70"/>
                  </a:lnTo>
                  <a:lnTo>
                    <a:pt x="1293" y="80"/>
                  </a:lnTo>
                  <a:lnTo>
                    <a:pt x="1264" y="85"/>
                  </a:lnTo>
                  <a:lnTo>
                    <a:pt x="1234" y="92"/>
                  </a:lnTo>
                  <a:lnTo>
                    <a:pt x="1234" y="92"/>
                  </a:lnTo>
                  <a:lnTo>
                    <a:pt x="1209" y="98"/>
                  </a:lnTo>
                  <a:lnTo>
                    <a:pt x="1184" y="105"/>
                  </a:lnTo>
                  <a:lnTo>
                    <a:pt x="1184" y="105"/>
                  </a:lnTo>
                  <a:lnTo>
                    <a:pt x="1163" y="109"/>
                  </a:lnTo>
                  <a:lnTo>
                    <a:pt x="1144" y="114"/>
                  </a:lnTo>
                  <a:lnTo>
                    <a:pt x="1106" y="127"/>
                  </a:lnTo>
                  <a:lnTo>
                    <a:pt x="1071" y="140"/>
                  </a:lnTo>
                  <a:lnTo>
                    <a:pt x="1037" y="153"/>
                  </a:lnTo>
                  <a:lnTo>
                    <a:pt x="1037" y="153"/>
                  </a:lnTo>
                  <a:lnTo>
                    <a:pt x="1008" y="166"/>
                  </a:lnTo>
                  <a:lnTo>
                    <a:pt x="993" y="173"/>
                  </a:lnTo>
                  <a:lnTo>
                    <a:pt x="978" y="182"/>
                  </a:lnTo>
                  <a:lnTo>
                    <a:pt x="964" y="190"/>
                  </a:lnTo>
                  <a:lnTo>
                    <a:pt x="949" y="201"/>
                  </a:lnTo>
                  <a:lnTo>
                    <a:pt x="936" y="212"/>
                  </a:lnTo>
                  <a:lnTo>
                    <a:pt x="923" y="223"/>
                  </a:lnTo>
                  <a:lnTo>
                    <a:pt x="913" y="236"/>
                  </a:lnTo>
                  <a:lnTo>
                    <a:pt x="903" y="250"/>
                  </a:lnTo>
                  <a:lnTo>
                    <a:pt x="894" y="266"/>
                  </a:lnTo>
                  <a:lnTo>
                    <a:pt x="888" y="282"/>
                  </a:lnTo>
                  <a:lnTo>
                    <a:pt x="884" y="299"/>
                  </a:lnTo>
                  <a:lnTo>
                    <a:pt x="883" y="309"/>
                  </a:lnTo>
                  <a:lnTo>
                    <a:pt x="883" y="319"/>
                  </a:lnTo>
                  <a:lnTo>
                    <a:pt x="883" y="328"/>
                  </a:lnTo>
                  <a:lnTo>
                    <a:pt x="883" y="338"/>
                  </a:lnTo>
                  <a:lnTo>
                    <a:pt x="885" y="349"/>
                  </a:lnTo>
                  <a:lnTo>
                    <a:pt x="887" y="359"/>
                  </a:lnTo>
                  <a:lnTo>
                    <a:pt x="887" y="359"/>
                  </a:lnTo>
                  <a:lnTo>
                    <a:pt x="892" y="368"/>
                  </a:lnTo>
                  <a:lnTo>
                    <a:pt x="899" y="375"/>
                  </a:lnTo>
                  <a:lnTo>
                    <a:pt x="905" y="381"/>
                  </a:lnTo>
                  <a:lnTo>
                    <a:pt x="912" y="385"/>
                  </a:lnTo>
                  <a:lnTo>
                    <a:pt x="918" y="387"/>
                  </a:lnTo>
                  <a:lnTo>
                    <a:pt x="926" y="388"/>
                  </a:lnTo>
                  <a:lnTo>
                    <a:pt x="933" y="389"/>
                  </a:lnTo>
                  <a:lnTo>
                    <a:pt x="942" y="388"/>
                  </a:lnTo>
                  <a:lnTo>
                    <a:pt x="958" y="385"/>
                  </a:lnTo>
                  <a:lnTo>
                    <a:pt x="975" y="381"/>
                  </a:lnTo>
                  <a:lnTo>
                    <a:pt x="993" y="374"/>
                  </a:lnTo>
                  <a:lnTo>
                    <a:pt x="1012" y="369"/>
                  </a:lnTo>
                  <a:lnTo>
                    <a:pt x="1012" y="369"/>
                  </a:lnTo>
                  <a:lnTo>
                    <a:pt x="1035" y="364"/>
                  </a:lnTo>
                  <a:lnTo>
                    <a:pt x="1055" y="359"/>
                  </a:lnTo>
                  <a:lnTo>
                    <a:pt x="1094" y="352"/>
                  </a:lnTo>
                  <a:lnTo>
                    <a:pt x="1094" y="352"/>
                  </a:lnTo>
                  <a:lnTo>
                    <a:pt x="1101" y="347"/>
                  </a:lnTo>
                  <a:lnTo>
                    <a:pt x="1110" y="343"/>
                  </a:lnTo>
                  <a:lnTo>
                    <a:pt x="1117" y="340"/>
                  </a:lnTo>
                  <a:lnTo>
                    <a:pt x="1127" y="338"/>
                  </a:lnTo>
                  <a:lnTo>
                    <a:pt x="1146" y="334"/>
                  </a:lnTo>
                  <a:lnTo>
                    <a:pt x="1169" y="329"/>
                  </a:lnTo>
                  <a:lnTo>
                    <a:pt x="1169" y="329"/>
                  </a:lnTo>
                  <a:lnTo>
                    <a:pt x="1200" y="322"/>
                  </a:lnTo>
                  <a:lnTo>
                    <a:pt x="1216" y="320"/>
                  </a:lnTo>
                  <a:lnTo>
                    <a:pt x="1231" y="319"/>
                  </a:lnTo>
                  <a:lnTo>
                    <a:pt x="1231" y="319"/>
                  </a:lnTo>
                  <a:lnTo>
                    <a:pt x="1261" y="319"/>
                  </a:lnTo>
                  <a:lnTo>
                    <a:pt x="1291" y="319"/>
                  </a:lnTo>
                  <a:lnTo>
                    <a:pt x="1354" y="317"/>
                  </a:lnTo>
                  <a:lnTo>
                    <a:pt x="1354" y="317"/>
                  </a:lnTo>
                  <a:lnTo>
                    <a:pt x="1382" y="318"/>
                  </a:lnTo>
                  <a:lnTo>
                    <a:pt x="1408" y="319"/>
                  </a:lnTo>
                  <a:lnTo>
                    <a:pt x="1408" y="319"/>
                  </a:lnTo>
                  <a:lnTo>
                    <a:pt x="1439" y="319"/>
                  </a:lnTo>
                  <a:lnTo>
                    <a:pt x="1453" y="320"/>
                  </a:lnTo>
                  <a:lnTo>
                    <a:pt x="1459" y="321"/>
                  </a:lnTo>
                  <a:lnTo>
                    <a:pt x="1463" y="322"/>
                  </a:lnTo>
                  <a:lnTo>
                    <a:pt x="1463" y="322"/>
                  </a:lnTo>
                  <a:lnTo>
                    <a:pt x="1467" y="324"/>
                  </a:lnTo>
                  <a:lnTo>
                    <a:pt x="1471" y="327"/>
                  </a:lnTo>
                  <a:lnTo>
                    <a:pt x="1478" y="336"/>
                  </a:lnTo>
                  <a:lnTo>
                    <a:pt x="1486" y="347"/>
                  </a:lnTo>
                  <a:lnTo>
                    <a:pt x="1492" y="358"/>
                  </a:lnTo>
                  <a:lnTo>
                    <a:pt x="1503" y="383"/>
                  </a:lnTo>
                  <a:lnTo>
                    <a:pt x="1512" y="404"/>
                  </a:lnTo>
                  <a:lnTo>
                    <a:pt x="1512" y="404"/>
                  </a:lnTo>
                  <a:lnTo>
                    <a:pt x="1518" y="418"/>
                  </a:lnTo>
                  <a:lnTo>
                    <a:pt x="1521" y="433"/>
                  </a:lnTo>
                  <a:lnTo>
                    <a:pt x="1524" y="447"/>
                  </a:lnTo>
                  <a:lnTo>
                    <a:pt x="1525" y="461"/>
                  </a:lnTo>
                  <a:lnTo>
                    <a:pt x="1525" y="475"/>
                  </a:lnTo>
                  <a:lnTo>
                    <a:pt x="1524" y="488"/>
                  </a:lnTo>
                  <a:lnTo>
                    <a:pt x="1523" y="502"/>
                  </a:lnTo>
                  <a:lnTo>
                    <a:pt x="1520" y="514"/>
                  </a:lnTo>
                  <a:lnTo>
                    <a:pt x="1515" y="526"/>
                  </a:lnTo>
                  <a:lnTo>
                    <a:pt x="1510" y="538"/>
                  </a:lnTo>
                  <a:lnTo>
                    <a:pt x="1505" y="549"/>
                  </a:lnTo>
                  <a:lnTo>
                    <a:pt x="1498" y="559"/>
                  </a:lnTo>
                  <a:lnTo>
                    <a:pt x="1491" y="568"/>
                  </a:lnTo>
                  <a:lnTo>
                    <a:pt x="1482" y="576"/>
                  </a:lnTo>
                  <a:lnTo>
                    <a:pt x="1473" y="583"/>
                  </a:lnTo>
                  <a:lnTo>
                    <a:pt x="1463" y="589"/>
                  </a:lnTo>
                  <a:lnTo>
                    <a:pt x="1463" y="589"/>
                  </a:lnTo>
                  <a:lnTo>
                    <a:pt x="1452" y="593"/>
                  </a:lnTo>
                  <a:lnTo>
                    <a:pt x="1437" y="597"/>
                  </a:lnTo>
                  <a:lnTo>
                    <a:pt x="1407" y="604"/>
                  </a:lnTo>
                  <a:lnTo>
                    <a:pt x="1407" y="604"/>
                  </a:lnTo>
                  <a:lnTo>
                    <a:pt x="1325" y="623"/>
                  </a:lnTo>
                  <a:lnTo>
                    <a:pt x="1284" y="631"/>
                  </a:lnTo>
                  <a:lnTo>
                    <a:pt x="1244" y="640"/>
                  </a:lnTo>
                  <a:lnTo>
                    <a:pt x="1202" y="646"/>
                  </a:lnTo>
                  <a:lnTo>
                    <a:pt x="1160" y="652"/>
                  </a:lnTo>
                  <a:lnTo>
                    <a:pt x="1118" y="656"/>
                  </a:lnTo>
                  <a:lnTo>
                    <a:pt x="1076" y="658"/>
                  </a:lnTo>
                  <a:lnTo>
                    <a:pt x="1076" y="658"/>
                  </a:lnTo>
                  <a:lnTo>
                    <a:pt x="1056" y="658"/>
                  </a:lnTo>
                  <a:lnTo>
                    <a:pt x="1037" y="657"/>
                  </a:lnTo>
                  <a:lnTo>
                    <a:pt x="1018" y="655"/>
                  </a:lnTo>
                  <a:lnTo>
                    <a:pt x="998" y="653"/>
                  </a:lnTo>
                  <a:lnTo>
                    <a:pt x="960" y="645"/>
                  </a:lnTo>
                  <a:lnTo>
                    <a:pt x="922" y="637"/>
                  </a:lnTo>
                  <a:lnTo>
                    <a:pt x="885" y="627"/>
                  </a:lnTo>
                  <a:lnTo>
                    <a:pt x="848" y="620"/>
                  </a:lnTo>
                  <a:lnTo>
                    <a:pt x="829" y="616"/>
                  </a:lnTo>
                  <a:lnTo>
                    <a:pt x="811" y="614"/>
                  </a:lnTo>
                  <a:lnTo>
                    <a:pt x="793" y="612"/>
                  </a:lnTo>
                  <a:lnTo>
                    <a:pt x="775" y="611"/>
                  </a:lnTo>
                  <a:lnTo>
                    <a:pt x="775" y="611"/>
                  </a:lnTo>
                  <a:lnTo>
                    <a:pt x="729" y="612"/>
                  </a:lnTo>
                  <a:lnTo>
                    <a:pt x="682" y="614"/>
                  </a:lnTo>
                  <a:lnTo>
                    <a:pt x="635" y="619"/>
                  </a:lnTo>
                  <a:lnTo>
                    <a:pt x="588" y="624"/>
                  </a:lnTo>
                  <a:lnTo>
                    <a:pt x="496" y="634"/>
                  </a:lnTo>
                  <a:lnTo>
                    <a:pt x="450" y="638"/>
                  </a:lnTo>
                  <a:lnTo>
                    <a:pt x="406" y="641"/>
                  </a:lnTo>
                  <a:lnTo>
                    <a:pt x="406" y="641"/>
                  </a:lnTo>
                  <a:lnTo>
                    <a:pt x="401" y="645"/>
                  </a:lnTo>
                  <a:lnTo>
                    <a:pt x="396" y="649"/>
                  </a:lnTo>
                  <a:lnTo>
                    <a:pt x="390" y="652"/>
                  </a:lnTo>
                  <a:lnTo>
                    <a:pt x="386" y="656"/>
                  </a:lnTo>
                  <a:lnTo>
                    <a:pt x="386" y="656"/>
                  </a:lnTo>
                  <a:lnTo>
                    <a:pt x="378" y="656"/>
                  </a:lnTo>
                  <a:lnTo>
                    <a:pt x="372" y="657"/>
                  </a:lnTo>
                  <a:lnTo>
                    <a:pt x="367" y="658"/>
                  </a:lnTo>
                  <a:lnTo>
                    <a:pt x="361" y="660"/>
                  </a:lnTo>
                  <a:lnTo>
                    <a:pt x="352" y="666"/>
                  </a:lnTo>
                  <a:lnTo>
                    <a:pt x="342" y="671"/>
                  </a:lnTo>
                  <a:lnTo>
                    <a:pt x="342" y="671"/>
                  </a:lnTo>
                  <a:lnTo>
                    <a:pt x="326" y="681"/>
                  </a:lnTo>
                  <a:lnTo>
                    <a:pt x="311" y="690"/>
                  </a:lnTo>
                  <a:lnTo>
                    <a:pt x="296" y="701"/>
                  </a:lnTo>
                  <a:lnTo>
                    <a:pt x="282" y="713"/>
                  </a:lnTo>
                  <a:lnTo>
                    <a:pt x="282" y="713"/>
                  </a:lnTo>
                  <a:lnTo>
                    <a:pt x="263" y="730"/>
                  </a:lnTo>
                  <a:lnTo>
                    <a:pt x="246" y="747"/>
                  </a:lnTo>
                  <a:lnTo>
                    <a:pt x="228" y="763"/>
                  </a:lnTo>
                  <a:lnTo>
                    <a:pt x="222" y="772"/>
                  </a:lnTo>
                  <a:lnTo>
                    <a:pt x="217" y="780"/>
                  </a:lnTo>
                  <a:lnTo>
                    <a:pt x="217" y="780"/>
                  </a:lnTo>
                  <a:lnTo>
                    <a:pt x="209" y="794"/>
                  </a:lnTo>
                  <a:lnTo>
                    <a:pt x="203" y="810"/>
                  </a:lnTo>
                  <a:lnTo>
                    <a:pt x="199" y="827"/>
                  </a:lnTo>
                  <a:lnTo>
                    <a:pt x="194" y="847"/>
                  </a:lnTo>
                  <a:lnTo>
                    <a:pt x="192" y="866"/>
                  </a:lnTo>
                  <a:lnTo>
                    <a:pt x="192" y="884"/>
                  </a:lnTo>
                  <a:lnTo>
                    <a:pt x="193" y="901"/>
                  </a:lnTo>
                  <a:lnTo>
                    <a:pt x="195" y="910"/>
                  </a:lnTo>
                  <a:lnTo>
                    <a:pt x="197" y="917"/>
                  </a:lnTo>
                  <a:lnTo>
                    <a:pt x="197" y="917"/>
                  </a:lnTo>
                  <a:lnTo>
                    <a:pt x="200" y="923"/>
                  </a:lnTo>
                  <a:lnTo>
                    <a:pt x="203" y="927"/>
                  </a:lnTo>
                  <a:lnTo>
                    <a:pt x="209" y="934"/>
                  </a:lnTo>
                  <a:lnTo>
                    <a:pt x="215" y="941"/>
                  </a:lnTo>
                  <a:lnTo>
                    <a:pt x="218" y="945"/>
                  </a:lnTo>
                  <a:lnTo>
                    <a:pt x="220" y="949"/>
                  </a:lnTo>
                  <a:lnTo>
                    <a:pt x="220" y="949"/>
                  </a:lnTo>
                  <a:lnTo>
                    <a:pt x="268" y="939"/>
                  </a:lnTo>
                  <a:lnTo>
                    <a:pt x="315" y="927"/>
                  </a:lnTo>
                  <a:lnTo>
                    <a:pt x="409" y="902"/>
                  </a:lnTo>
                  <a:lnTo>
                    <a:pt x="599" y="850"/>
                  </a:lnTo>
                  <a:lnTo>
                    <a:pt x="599" y="850"/>
                  </a:lnTo>
                  <a:lnTo>
                    <a:pt x="647" y="837"/>
                  </a:lnTo>
                  <a:lnTo>
                    <a:pt x="694" y="825"/>
                  </a:lnTo>
                  <a:lnTo>
                    <a:pt x="742" y="813"/>
                  </a:lnTo>
                  <a:lnTo>
                    <a:pt x="791" y="801"/>
                  </a:lnTo>
                  <a:lnTo>
                    <a:pt x="791" y="801"/>
                  </a:lnTo>
                  <a:lnTo>
                    <a:pt x="886" y="776"/>
                  </a:lnTo>
                  <a:lnTo>
                    <a:pt x="934" y="764"/>
                  </a:lnTo>
                  <a:lnTo>
                    <a:pt x="982" y="755"/>
                  </a:lnTo>
                  <a:lnTo>
                    <a:pt x="982" y="755"/>
                  </a:lnTo>
                  <a:lnTo>
                    <a:pt x="1007" y="749"/>
                  </a:lnTo>
                  <a:lnTo>
                    <a:pt x="1030" y="744"/>
                  </a:lnTo>
                  <a:lnTo>
                    <a:pt x="1079" y="731"/>
                  </a:lnTo>
                  <a:lnTo>
                    <a:pt x="1126" y="718"/>
                  </a:lnTo>
                  <a:lnTo>
                    <a:pt x="1174" y="705"/>
                  </a:lnTo>
                  <a:lnTo>
                    <a:pt x="1174" y="705"/>
                  </a:lnTo>
                  <a:lnTo>
                    <a:pt x="1223" y="693"/>
                  </a:lnTo>
                  <a:lnTo>
                    <a:pt x="1270" y="680"/>
                  </a:lnTo>
                  <a:lnTo>
                    <a:pt x="1363" y="653"/>
                  </a:lnTo>
                  <a:lnTo>
                    <a:pt x="1454" y="626"/>
                  </a:lnTo>
                  <a:lnTo>
                    <a:pt x="1545" y="600"/>
                  </a:lnTo>
                  <a:lnTo>
                    <a:pt x="1545" y="600"/>
                  </a:lnTo>
                  <a:lnTo>
                    <a:pt x="1593" y="587"/>
                  </a:lnTo>
                  <a:lnTo>
                    <a:pt x="1639" y="577"/>
                  </a:lnTo>
                  <a:lnTo>
                    <a:pt x="1685" y="567"/>
                  </a:lnTo>
                  <a:lnTo>
                    <a:pt x="1707" y="563"/>
                  </a:lnTo>
                  <a:lnTo>
                    <a:pt x="1730" y="561"/>
                  </a:lnTo>
                  <a:lnTo>
                    <a:pt x="1730" y="561"/>
                  </a:lnTo>
                  <a:lnTo>
                    <a:pt x="1766" y="556"/>
                  </a:lnTo>
                  <a:lnTo>
                    <a:pt x="1804" y="551"/>
                  </a:lnTo>
                  <a:lnTo>
                    <a:pt x="1804" y="551"/>
                  </a:lnTo>
                  <a:lnTo>
                    <a:pt x="1824" y="548"/>
                  </a:lnTo>
                  <a:lnTo>
                    <a:pt x="1844" y="544"/>
                  </a:lnTo>
                  <a:lnTo>
                    <a:pt x="1884" y="535"/>
                  </a:lnTo>
                  <a:lnTo>
                    <a:pt x="1921" y="528"/>
                  </a:lnTo>
                  <a:lnTo>
                    <a:pt x="1941" y="524"/>
                  </a:lnTo>
                  <a:lnTo>
                    <a:pt x="1959" y="523"/>
                  </a:lnTo>
                  <a:lnTo>
                    <a:pt x="1959" y="523"/>
                  </a:lnTo>
                  <a:lnTo>
                    <a:pt x="1975" y="533"/>
                  </a:lnTo>
                  <a:lnTo>
                    <a:pt x="1983" y="538"/>
                  </a:lnTo>
                  <a:lnTo>
                    <a:pt x="1993" y="541"/>
                  </a:lnTo>
                  <a:lnTo>
                    <a:pt x="1993" y="541"/>
                  </a:lnTo>
                  <a:lnTo>
                    <a:pt x="2004" y="563"/>
                  </a:lnTo>
                  <a:lnTo>
                    <a:pt x="2012" y="584"/>
                  </a:lnTo>
                  <a:lnTo>
                    <a:pt x="2020" y="607"/>
                  </a:lnTo>
                  <a:lnTo>
                    <a:pt x="2027" y="630"/>
                  </a:lnTo>
                  <a:lnTo>
                    <a:pt x="2034" y="653"/>
                  </a:lnTo>
                  <a:lnTo>
                    <a:pt x="2041" y="676"/>
                  </a:lnTo>
                  <a:lnTo>
                    <a:pt x="2050" y="699"/>
                  </a:lnTo>
                  <a:lnTo>
                    <a:pt x="2060" y="720"/>
                  </a:lnTo>
                  <a:lnTo>
                    <a:pt x="2060" y="720"/>
                  </a:lnTo>
                  <a:lnTo>
                    <a:pt x="2063" y="675"/>
                  </a:lnTo>
                  <a:lnTo>
                    <a:pt x="2065" y="628"/>
                  </a:lnTo>
                  <a:lnTo>
                    <a:pt x="2066" y="605"/>
                  </a:lnTo>
                  <a:lnTo>
                    <a:pt x="2066" y="581"/>
                  </a:lnTo>
                  <a:lnTo>
                    <a:pt x="2065" y="558"/>
                  </a:lnTo>
                  <a:lnTo>
                    <a:pt x="2063" y="534"/>
                  </a:lnTo>
                  <a:lnTo>
                    <a:pt x="2063" y="534"/>
                  </a:lnTo>
                  <a:close/>
                  <a:moveTo>
                    <a:pt x="1613" y="42"/>
                  </a:moveTo>
                  <a:lnTo>
                    <a:pt x="1613" y="42"/>
                  </a:lnTo>
                  <a:lnTo>
                    <a:pt x="1631" y="47"/>
                  </a:lnTo>
                  <a:lnTo>
                    <a:pt x="1648" y="51"/>
                  </a:lnTo>
                  <a:lnTo>
                    <a:pt x="1666" y="57"/>
                  </a:lnTo>
                  <a:lnTo>
                    <a:pt x="1684" y="64"/>
                  </a:lnTo>
                  <a:lnTo>
                    <a:pt x="1717" y="78"/>
                  </a:lnTo>
                  <a:lnTo>
                    <a:pt x="1750" y="93"/>
                  </a:lnTo>
                  <a:lnTo>
                    <a:pt x="1750" y="93"/>
                  </a:lnTo>
                  <a:lnTo>
                    <a:pt x="1776" y="107"/>
                  </a:lnTo>
                  <a:lnTo>
                    <a:pt x="1800" y="121"/>
                  </a:lnTo>
                  <a:lnTo>
                    <a:pt x="1823" y="136"/>
                  </a:lnTo>
                  <a:lnTo>
                    <a:pt x="1844" y="152"/>
                  </a:lnTo>
                  <a:lnTo>
                    <a:pt x="1844" y="152"/>
                  </a:lnTo>
                  <a:lnTo>
                    <a:pt x="1876" y="176"/>
                  </a:lnTo>
                  <a:lnTo>
                    <a:pt x="1891" y="190"/>
                  </a:lnTo>
                  <a:lnTo>
                    <a:pt x="1906" y="204"/>
                  </a:lnTo>
                  <a:lnTo>
                    <a:pt x="1921" y="219"/>
                  </a:lnTo>
                  <a:lnTo>
                    <a:pt x="1934" y="233"/>
                  </a:lnTo>
                  <a:lnTo>
                    <a:pt x="1947" y="249"/>
                  </a:lnTo>
                  <a:lnTo>
                    <a:pt x="1959" y="264"/>
                  </a:lnTo>
                  <a:lnTo>
                    <a:pt x="1959" y="264"/>
                  </a:lnTo>
                  <a:lnTo>
                    <a:pt x="1966" y="276"/>
                  </a:lnTo>
                  <a:lnTo>
                    <a:pt x="1974" y="288"/>
                  </a:lnTo>
                  <a:lnTo>
                    <a:pt x="1989" y="311"/>
                  </a:lnTo>
                  <a:lnTo>
                    <a:pt x="1989" y="311"/>
                  </a:lnTo>
                  <a:lnTo>
                    <a:pt x="1995" y="318"/>
                  </a:lnTo>
                  <a:lnTo>
                    <a:pt x="2002" y="325"/>
                  </a:lnTo>
                  <a:lnTo>
                    <a:pt x="2008" y="332"/>
                  </a:lnTo>
                  <a:lnTo>
                    <a:pt x="2013" y="339"/>
                  </a:lnTo>
                  <a:lnTo>
                    <a:pt x="2013" y="339"/>
                  </a:lnTo>
                  <a:lnTo>
                    <a:pt x="2025" y="359"/>
                  </a:lnTo>
                  <a:lnTo>
                    <a:pt x="2036" y="382"/>
                  </a:lnTo>
                  <a:lnTo>
                    <a:pt x="2047" y="407"/>
                  </a:lnTo>
                  <a:lnTo>
                    <a:pt x="2055" y="432"/>
                  </a:lnTo>
                  <a:lnTo>
                    <a:pt x="2063" y="459"/>
                  </a:lnTo>
                  <a:lnTo>
                    <a:pt x="2069" y="486"/>
                  </a:lnTo>
                  <a:lnTo>
                    <a:pt x="2074" y="513"/>
                  </a:lnTo>
                  <a:lnTo>
                    <a:pt x="2079" y="540"/>
                  </a:lnTo>
                  <a:lnTo>
                    <a:pt x="2079" y="540"/>
                  </a:lnTo>
                  <a:lnTo>
                    <a:pt x="2082" y="568"/>
                  </a:lnTo>
                  <a:lnTo>
                    <a:pt x="2083" y="596"/>
                  </a:lnTo>
                  <a:lnTo>
                    <a:pt x="2082" y="624"/>
                  </a:lnTo>
                  <a:lnTo>
                    <a:pt x="2081" y="652"/>
                  </a:lnTo>
                  <a:lnTo>
                    <a:pt x="2075" y="706"/>
                  </a:lnTo>
                  <a:lnTo>
                    <a:pt x="2070" y="760"/>
                  </a:lnTo>
                  <a:lnTo>
                    <a:pt x="2070" y="760"/>
                  </a:lnTo>
                  <a:lnTo>
                    <a:pt x="2080" y="758"/>
                  </a:lnTo>
                  <a:lnTo>
                    <a:pt x="2088" y="755"/>
                  </a:lnTo>
                  <a:lnTo>
                    <a:pt x="2096" y="751"/>
                  </a:lnTo>
                  <a:lnTo>
                    <a:pt x="2103" y="747"/>
                  </a:lnTo>
                  <a:lnTo>
                    <a:pt x="2110" y="743"/>
                  </a:lnTo>
                  <a:lnTo>
                    <a:pt x="2118" y="740"/>
                  </a:lnTo>
                  <a:lnTo>
                    <a:pt x="2127" y="736"/>
                  </a:lnTo>
                  <a:lnTo>
                    <a:pt x="2138" y="735"/>
                  </a:lnTo>
                  <a:lnTo>
                    <a:pt x="2138" y="735"/>
                  </a:lnTo>
                  <a:lnTo>
                    <a:pt x="2142" y="716"/>
                  </a:lnTo>
                  <a:lnTo>
                    <a:pt x="2145" y="698"/>
                  </a:lnTo>
                  <a:lnTo>
                    <a:pt x="2148" y="679"/>
                  </a:lnTo>
                  <a:lnTo>
                    <a:pt x="2150" y="660"/>
                  </a:lnTo>
                  <a:lnTo>
                    <a:pt x="2151" y="642"/>
                  </a:lnTo>
                  <a:lnTo>
                    <a:pt x="2153" y="625"/>
                  </a:lnTo>
                  <a:lnTo>
                    <a:pt x="2153" y="607"/>
                  </a:lnTo>
                  <a:lnTo>
                    <a:pt x="2151" y="590"/>
                  </a:lnTo>
                  <a:lnTo>
                    <a:pt x="2150" y="573"/>
                  </a:lnTo>
                  <a:lnTo>
                    <a:pt x="2148" y="555"/>
                  </a:lnTo>
                  <a:lnTo>
                    <a:pt x="2143" y="522"/>
                  </a:lnTo>
                  <a:lnTo>
                    <a:pt x="2134" y="489"/>
                  </a:lnTo>
                  <a:lnTo>
                    <a:pt x="2124" y="458"/>
                  </a:lnTo>
                  <a:lnTo>
                    <a:pt x="2124" y="458"/>
                  </a:lnTo>
                  <a:lnTo>
                    <a:pt x="2112" y="423"/>
                  </a:lnTo>
                  <a:lnTo>
                    <a:pt x="2099" y="389"/>
                  </a:lnTo>
                  <a:lnTo>
                    <a:pt x="2093" y="374"/>
                  </a:lnTo>
                  <a:lnTo>
                    <a:pt x="2085" y="358"/>
                  </a:lnTo>
                  <a:lnTo>
                    <a:pt x="2077" y="343"/>
                  </a:lnTo>
                  <a:lnTo>
                    <a:pt x="2068" y="328"/>
                  </a:lnTo>
                  <a:lnTo>
                    <a:pt x="2068" y="328"/>
                  </a:lnTo>
                  <a:lnTo>
                    <a:pt x="2053" y="306"/>
                  </a:lnTo>
                  <a:lnTo>
                    <a:pt x="2036" y="283"/>
                  </a:lnTo>
                  <a:lnTo>
                    <a:pt x="2019" y="263"/>
                  </a:lnTo>
                  <a:lnTo>
                    <a:pt x="2001" y="244"/>
                  </a:lnTo>
                  <a:lnTo>
                    <a:pt x="2001" y="244"/>
                  </a:lnTo>
                  <a:lnTo>
                    <a:pt x="1961" y="203"/>
                  </a:lnTo>
                  <a:lnTo>
                    <a:pt x="1942" y="185"/>
                  </a:lnTo>
                  <a:lnTo>
                    <a:pt x="1921" y="166"/>
                  </a:lnTo>
                  <a:lnTo>
                    <a:pt x="1901" y="148"/>
                  </a:lnTo>
                  <a:lnTo>
                    <a:pt x="1881" y="131"/>
                  </a:lnTo>
                  <a:lnTo>
                    <a:pt x="1859" y="116"/>
                  </a:lnTo>
                  <a:lnTo>
                    <a:pt x="1837" y="102"/>
                  </a:lnTo>
                  <a:lnTo>
                    <a:pt x="1837" y="102"/>
                  </a:lnTo>
                  <a:lnTo>
                    <a:pt x="1820" y="94"/>
                  </a:lnTo>
                  <a:lnTo>
                    <a:pt x="1801" y="85"/>
                  </a:lnTo>
                  <a:lnTo>
                    <a:pt x="1801" y="85"/>
                  </a:lnTo>
                  <a:lnTo>
                    <a:pt x="1785" y="79"/>
                  </a:lnTo>
                  <a:lnTo>
                    <a:pt x="1770" y="74"/>
                  </a:lnTo>
                  <a:lnTo>
                    <a:pt x="1755" y="69"/>
                  </a:lnTo>
                  <a:lnTo>
                    <a:pt x="1740" y="66"/>
                  </a:lnTo>
                  <a:lnTo>
                    <a:pt x="1708" y="60"/>
                  </a:lnTo>
                  <a:lnTo>
                    <a:pt x="1672" y="52"/>
                  </a:lnTo>
                  <a:lnTo>
                    <a:pt x="1672" y="52"/>
                  </a:lnTo>
                  <a:lnTo>
                    <a:pt x="1647" y="45"/>
                  </a:lnTo>
                  <a:lnTo>
                    <a:pt x="1634" y="42"/>
                  </a:lnTo>
                  <a:lnTo>
                    <a:pt x="1619" y="40"/>
                  </a:lnTo>
                  <a:lnTo>
                    <a:pt x="1619" y="40"/>
                  </a:lnTo>
                  <a:lnTo>
                    <a:pt x="1614" y="40"/>
                  </a:lnTo>
                  <a:lnTo>
                    <a:pt x="1612" y="41"/>
                  </a:lnTo>
                  <a:lnTo>
                    <a:pt x="1611" y="41"/>
                  </a:lnTo>
                  <a:lnTo>
                    <a:pt x="1612" y="42"/>
                  </a:lnTo>
                  <a:lnTo>
                    <a:pt x="1612" y="42"/>
                  </a:lnTo>
                  <a:lnTo>
                    <a:pt x="1613" y="42"/>
                  </a:lnTo>
                  <a:lnTo>
                    <a:pt x="1613" y="42"/>
                  </a:lnTo>
                  <a:close/>
                  <a:moveTo>
                    <a:pt x="919" y="90"/>
                  </a:moveTo>
                  <a:lnTo>
                    <a:pt x="919" y="90"/>
                  </a:lnTo>
                  <a:lnTo>
                    <a:pt x="907" y="93"/>
                  </a:lnTo>
                  <a:lnTo>
                    <a:pt x="899" y="97"/>
                  </a:lnTo>
                  <a:lnTo>
                    <a:pt x="890" y="101"/>
                  </a:lnTo>
                  <a:lnTo>
                    <a:pt x="882" y="107"/>
                  </a:lnTo>
                  <a:lnTo>
                    <a:pt x="882" y="107"/>
                  </a:lnTo>
                  <a:lnTo>
                    <a:pt x="868" y="112"/>
                  </a:lnTo>
                  <a:lnTo>
                    <a:pt x="855" y="117"/>
                  </a:lnTo>
                  <a:lnTo>
                    <a:pt x="855" y="117"/>
                  </a:lnTo>
                  <a:lnTo>
                    <a:pt x="837" y="128"/>
                  </a:lnTo>
                  <a:lnTo>
                    <a:pt x="822" y="139"/>
                  </a:lnTo>
                  <a:lnTo>
                    <a:pt x="808" y="151"/>
                  </a:lnTo>
                  <a:lnTo>
                    <a:pt x="795" y="162"/>
                  </a:lnTo>
                  <a:lnTo>
                    <a:pt x="795" y="162"/>
                  </a:lnTo>
                  <a:lnTo>
                    <a:pt x="782" y="173"/>
                  </a:lnTo>
                  <a:lnTo>
                    <a:pt x="768" y="185"/>
                  </a:lnTo>
                  <a:lnTo>
                    <a:pt x="754" y="196"/>
                  </a:lnTo>
                  <a:lnTo>
                    <a:pt x="749" y="201"/>
                  </a:lnTo>
                  <a:lnTo>
                    <a:pt x="745" y="206"/>
                  </a:lnTo>
                  <a:lnTo>
                    <a:pt x="745" y="206"/>
                  </a:lnTo>
                  <a:lnTo>
                    <a:pt x="735" y="219"/>
                  </a:lnTo>
                  <a:lnTo>
                    <a:pt x="729" y="233"/>
                  </a:lnTo>
                  <a:lnTo>
                    <a:pt x="722" y="247"/>
                  </a:lnTo>
                  <a:lnTo>
                    <a:pt x="718" y="261"/>
                  </a:lnTo>
                  <a:lnTo>
                    <a:pt x="715" y="275"/>
                  </a:lnTo>
                  <a:lnTo>
                    <a:pt x="714" y="288"/>
                  </a:lnTo>
                  <a:lnTo>
                    <a:pt x="714" y="302"/>
                  </a:lnTo>
                  <a:lnTo>
                    <a:pt x="716" y="314"/>
                  </a:lnTo>
                  <a:lnTo>
                    <a:pt x="719" y="327"/>
                  </a:lnTo>
                  <a:lnTo>
                    <a:pt x="723" y="339"/>
                  </a:lnTo>
                  <a:lnTo>
                    <a:pt x="730" y="351"/>
                  </a:lnTo>
                  <a:lnTo>
                    <a:pt x="737" y="362"/>
                  </a:lnTo>
                  <a:lnTo>
                    <a:pt x="746" y="371"/>
                  </a:lnTo>
                  <a:lnTo>
                    <a:pt x="756" y="381"/>
                  </a:lnTo>
                  <a:lnTo>
                    <a:pt x="768" y="388"/>
                  </a:lnTo>
                  <a:lnTo>
                    <a:pt x="782" y="396"/>
                  </a:lnTo>
                  <a:lnTo>
                    <a:pt x="782" y="396"/>
                  </a:lnTo>
                  <a:lnTo>
                    <a:pt x="775" y="389"/>
                  </a:lnTo>
                  <a:lnTo>
                    <a:pt x="769" y="382"/>
                  </a:lnTo>
                  <a:lnTo>
                    <a:pt x="763" y="374"/>
                  </a:lnTo>
                  <a:lnTo>
                    <a:pt x="757" y="365"/>
                  </a:lnTo>
                  <a:lnTo>
                    <a:pt x="753" y="355"/>
                  </a:lnTo>
                  <a:lnTo>
                    <a:pt x="749" y="344"/>
                  </a:lnTo>
                  <a:lnTo>
                    <a:pt x="745" y="334"/>
                  </a:lnTo>
                  <a:lnTo>
                    <a:pt x="741" y="323"/>
                  </a:lnTo>
                  <a:lnTo>
                    <a:pt x="739" y="311"/>
                  </a:lnTo>
                  <a:lnTo>
                    <a:pt x="737" y="299"/>
                  </a:lnTo>
                  <a:lnTo>
                    <a:pt x="737" y="288"/>
                  </a:lnTo>
                  <a:lnTo>
                    <a:pt x="736" y="277"/>
                  </a:lnTo>
                  <a:lnTo>
                    <a:pt x="737" y="265"/>
                  </a:lnTo>
                  <a:lnTo>
                    <a:pt x="738" y="256"/>
                  </a:lnTo>
                  <a:lnTo>
                    <a:pt x="740" y="245"/>
                  </a:lnTo>
                  <a:lnTo>
                    <a:pt x="745" y="236"/>
                  </a:lnTo>
                  <a:lnTo>
                    <a:pt x="745" y="236"/>
                  </a:lnTo>
                  <a:lnTo>
                    <a:pt x="750" y="225"/>
                  </a:lnTo>
                  <a:lnTo>
                    <a:pt x="757" y="213"/>
                  </a:lnTo>
                  <a:lnTo>
                    <a:pt x="766" y="201"/>
                  </a:lnTo>
                  <a:lnTo>
                    <a:pt x="776" y="190"/>
                  </a:lnTo>
                  <a:lnTo>
                    <a:pt x="786" y="178"/>
                  </a:lnTo>
                  <a:lnTo>
                    <a:pt x="797" y="169"/>
                  </a:lnTo>
                  <a:lnTo>
                    <a:pt x="820" y="150"/>
                  </a:lnTo>
                  <a:lnTo>
                    <a:pt x="820" y="150"/>
                  </a:lnTo>
                  <a:lnTo>
                    <a:pt x="832" y="140"/>
                  </a:lnTo>
                  <a:lnTo>
                    <a:pt x="845" y="131"/>
                  </a:lnTo>
                  <a:lnTo>
                    <a:pt x="872" y="116"/>
                  </a:lnTo>
                  <a:lnTo>
                    <a:pt x="899" y="102"/>
                  </a:lnTo>
                  <a:lnTo>
                    <a:pt x="922" y="90"/>
                  </a:lnTo>
                  <a:lnTo>
                    <a:pt x="922" y="90"/>
                  </a:lnTo>
                  <a:lnTo>
                    <a:pt x="919" y="90"/>
                  </a:lnTo>
                  <a:lnTo>
                    <a:pt x="919" y="90"/>
                  </a:lnTo>
                  <a:close/>
                  <a:moveTo>
                    <a:pt x="1448" y="576"/>
                  </a:moveTo>
                  <a:lnTo>
                    <a:pt x="1448" y="576"/>
                  </a:lnTo>
                  <a:lnTo>
                    <a:pt x="1457" y="573"/>
                  </a:lnTo>
                  <a:lnTo>
                    <a:pt x="1465" y="567"/>
                  </a:lnTo>
                  <a:lnTo>
                    <a:pt x="1473" y="561"/>
                  </a:lnTo>
                  <a:lnTo>
                    <a:pt x="1480" y="554"/>
                  </a:lnTo>
                  <a:lnTo>
                    <a:pt x="1487" y="547"/>
                  </a:lnTo>
                  <a:lnTo>
                    <a:pt x="1492" y="538"/>
                  </a:lnTo>
                  <a:lnTo>
                    <a:pt x="1497" y="529"/>
                  </a:lnTo>
                  <a:lnTo>
                    <a:pt x="1502" y="519"/>
                  </a:lnTo>
                  <a:lnTo>
                    <a:pt x="1506" y="509"/>
                  </a:lnTo>
                  <a:lnTo>
                    <a:pt x="1508" y="499"/>
                  </a:lnTo>
                  <a:lnTo>
                    <a:pt x="1510" y="487"/>
                  </a:lnTo>
                  <a:lnTo>
                    <a:pt x="1511" y="476"/>
                  </a:lnTo>
                  <a:lnTo>
                    <a:pt x="1512" y="464"/>
                  </a:lnTo>
                  <a:lnTo>
                    <a:pt x="1511" y="454"/>
                  </a:lnTo>
                  <a:lnTo>
                    <a:pt x="1510" y="442"/>
                  </a:lnTo>
                  <a:lnTo>
                    <a:pt x="1508" y="431"/>
                  </a:lnTo>
                  <a:lnTo>
                    <a:pt x="1508" y="431"/>
                  </a:lnTo>
                  <a:lnTo>
                    <a:pt x="1505" y="419"/>
                  </a:lnTo>
                  <a:lnTo>
                    <a:pt x="1499" y="408"/>
                  </a:lnTo>
                  <a:lnTo>
                    <a:pt x="1488" y="384"/>
                  </a:lnTo>
                  <a:lnTo>
                    <a:pt x="1488" y="384"/>
                  </a:lnTo>
                  <a:lnTo>
                    <a:pt x="1482" y="373"/>
                  </a:lnTo>
                  <a:lnTo>
                    <a:pt x="1477" y="365"/>
                  </a:lnTo>
                  <a:lnTo>
                    <a:pt x="1472" y="356"/>
                  </a:lnTo>
                  <a:lnTo>
                    <a:pt x="1465" y="350"/>
                  </a:lnTo>
                  <a:lnTo>
                    <a:pt x="1459" y="344"/>
                  </a:lnTo>
                  <a:lnTo>
                    <a:pt x="1451" y="340"/>
                  </a:lnTo>
                  <a:lnTo>
                    <a:pt x="1442" y="337"/>
                  </a:lnTo>
                  <a:lnTo>
                    <a:pt x="1431" y="336"/>
                  </a:lnTo>
                  <a:lnTo>
                    <a:pt x="1431" y="336"/>
                  </a:lnTo>
                  <a:lnTo>
                    <a:pt x="1417" y="334"/>
                  </a:lnTo>
                  <a:lnTo>
                    <a:pt x="1403" y="334"/>
                  </a:lnTo>
                  <a:lnTo>
                    <a:pt x="1375" y="334"/>
                  </a:lnTo>
                  <a:lnTo>
                    <a:pt x="1347" y="335"/>
                  </a:lnTo>
                  <a:lnTo>
                    <a:pt x="1323" y="337"/>
                  </a:lnTo>
                  <a:lnTo>
                    <a:pt x="1323" y="337"/>
                  </a:lnTo>
                  <a:lnTo>
                    <a:pt x="1339" y="340"/>
                  </a:lnTo>
                  <a:lnTo>
                    <a:pt x="1354" y="346"/>
                  </a:lnTo>
                  <a:lnTo>
                    <a:pt x="1367" y="351"/>
                  </a:lnTo>
                  <a:lnTo>
                    <a:pt x="1380" y="358"/>
                  </a:lnTo>
                  <a:lnTo>
                    <a:pt x="1390" y="367"/>
                  </a:lnTo>
                  <a:lnTo>
                    <a:pt x="1401" y="375"/>
                  </a:lnTo>
                  <a:lnTo>
                    <a:pt x="1411" y="385"/>
                  </a:lnTo>
                  <a:lnTo>
                    <a:pt x="1420" y="396"/>
                  </a:lnTo>
                  <a:lnTo>
                    <a:pt x="1420" y="396"/>
                  </a:lnTo>
                  <a:lnTo>
                    <a:pt x="1428" y="413"/>
                  </a:lnTo>
                  <a:lnTo>
                    <a:pt x="1433" y="430"/>
                  </a:lnTo>
                  <a:lnTo>
                    <a:pt x="1436" y="446"/>
                  </a:lnTo>
                  <a:lnTo>
                    <a:pt x="1437" y="463"/>
                  </a:lnTo>
                  <a:lnTo>
                    <a:pt x="1437" y="480"/>
                  </a:lnTo>
                  <a:lnTo>
                    <a:pt x="1434" y="498"/>
                  </a:lnTo>
                  <a:lnTo>
                    <a:pt x="1430" y="515"/>
                  </a:lnTo>
                  <a:lnTo>
                    <a:pt x="1423" y="533"/>
                  </a:lnTo>
                  <a:lnTo>
                    <a:pt x="1423" y="533"/>
                  </a:lnTo>
                  <a:lnTo>
                    <a:pt x="1418" y="538"/>
                  </a:lnTo>
                  <a:lnTo>
                    <a:pt x="1413" y="544"/>
                  </a:lnTo>
                  <a:lnTo>
                    <a:pt x="1403" y="556"/>
                  </a:lnTo>
                  <a:lnTo>
                    <a:pt x="1393" y="568"/>
                  </a:lnTo>
                  <a:lnTo>
                    <a:pt x="1388" y="575"/>
                  </a:lnTo>
                  <a:lnTo>
                    <a:pt x="1383" y="580"/>
                  </a:lnTo>
                  <a:lnTo>
                    <a:pt x="1383" y="580"/>
                  </a:lnTo>
                  <a:lnTo>
                    <a:pt x="1375" y="583"/>
                  </a:lnTo>
                  <a:lnTo>
                    <a:pt x="1369" y="587"/>
                  </a:lnTo>
                  <a:lnTo>
                    <a:pt x="1366" y="589"/>
                  </a:lnTo>
                  <a:lnTo>
                    <a:pt x="1362" y="592"/>
                  </a:lnTo>
                  <a:lnTo>
                    <a:pt x="1360" y="594"/>
                  </a:lnTo>
                  <a:lnTo>
                    <a:pt x="1358" y="598"/>
                  </a:lnTo>
                  <a:lnTo>
                    <a:pt x="1358" y="598"/>
                  </a:lnTo>
                  <a:lnTo>
                    <a:pt x="1383" y="592"/>
                  </a:lnTo>
                  <a:lnTo>
                    <a:pt x="1404" y="587"/>
                  </a:lnTo>
                  <a:lnTo>
                    <a:pt x="1426" y="582"/>
                  </a:lnTo>
                  <a:lnTo>
                    <a:pt x="1448" y="576"/>
                  </a:lnTo>
                  <a:lnTo>
                    <a:pt x="1448" y="576"/>
                  </a:lnTo>
                  <a:close/>
                  <a:moveTo>
                    <a:pt x="1369" y="388"/>
                  </a:moveTo>
                  <a:lnTo>
                    <a:pt x="1369" y="388"/>
                  </a:lnTo>
                  <a:lnTo>
                    <a:pt x="1373" y="390"/>
                  </a:lnTo>
                  <a:lnTo>
                    <a:pt x="1376" y="394"/>
                  </a:lnTo>
                  <a:lnTo>
                    <a:pt x="1381" y="401"/>
                  </a:lnTo>
                  <a:lnTo>
                    <a:pt x="1385" y="411"/>
                  </a:lnTo>
                  <a:lnTo>
                    <a:pt x="1388" y="420"/>
                  </a:lnTo>
                  <a:lnTo>
                    <a:pt x="1391" y="442"/>
                  </a:lnTo>
                  <a:lnTo>
                    <a:pt x="1393" y="465"/>
                  </a:lnTo>
                  <a:lnTo>
                    <a:pt x="1393" y="465"/>
                  </a:lnTo>
                  <a:lnTo>
                    <a:pt x="1390" y="479"/>
                  </a:lnTo>
                  <a:lnTo>
                    <a:pt x="1385" y="492"/>
                  </a:lnTo>
                  <a:lnTo>
                    <a:pt x="1378" y="505"/>
                  </a:lnTo>
                  <a:lnTo>
                    <a:pt x="1371" y="517"/>
                  </a:lnTo>
                  <a:lnTo>
                    <a:pt x="1363" y="528"/>
                  </a:lnTo>
                  <a:lnTo>
                    <a:pt x="1354" y="537"/>
                  </a:lnTo>
                  <a:lnTo>
                    <a:pt x="1344" y="547"/>
                  </a:lnTo>
                  <a:lnTo>
                    <a:pt x="1333" y="556"/>
                  </a:lnTo>
                  <a:lnTo>
                    <a:pt x="1322" y="564"/>
                  </a:lnTo>
                  <a:lnTo>
                    <a:pt x="1310" y="571"/>
                  </a:lnTo>
                  <a:lnTo>
                    <a:pt x="1298" y="579"/>
                  </a:lnTo>
                  <a:lnTo>
                    <a:pt x="1285" y="585"/>
                  </a:lnTo>
                  <a:lnTo>
                    <a:pt x="1259" y="596"/>
                  </a:lnTo>
                  <a:lnTo>
                    <a:pt x="1232" y="606"/>
                  </a:lnTo>
                  <a:lnTo>
                    <a:pt x="1232" y="606"/>
                  </a:lnTo>
                  <a:lnTo>
                    <a:pt x="1249" y="601"/>
                  </a:lnTo>
                  <a:lnTo>
                    <a:pt x="1266" y="598"/>
                  </a:lnTo>
                  <a:lnTo>
                    <a:pt x="1303" y="592"/>
                  </a:lnTo>
                  <a:lnTo>
                    <a:pt x="1323" y="589"/>
                  </a:lnTo>
                  <a:lnTo>
                    <a:pt x="1340" y="584"/>
                  </a:lnTo>
                  <a:lnTo>
                    <a:pt x="1348" y="581"/>
                  </a:lnTo>
                  <a:lnTo>
                    <a:pt x="1357" y="577"/>
                  </a:lnTo>
                  <a:lnTo>
                    <a:pt x="1365" y="573"/>
                  </a:lnTo>
                  <a:lnTo>
                    <a:pt x="1371" y="568"/>
                  </a:lnTo>
                  <a:lnTo>
                    <a:pt x="1371" y="568"/>
                  </a:lnTo>
                  <a:lnTo>
                    <a:pt x="1377" y="563"/>
                  </a:lnTo>
                  <a:lnTo>
                    <a:pt x="1384" y="556"/>
                  </a:lnTo>
                  <a:lnTo>
                    <a:pt x="1398" y="539"/>
                  </a:lnTo>
                  <a:lnTo>
                    <a:pt x="1411" y="521"/>
                  </a:lnTo>
                  <a:lnTo>
                    <a:pt x="1415" y="514"/>
                  </a:lnTo>
                  <a:lnTo>
                    <a:pt x="1418" y="506"/>
                  </a:lnTo>
                  <a:lnTo>
                    <a:pt x="1418" y="506"/>
                  </a:lnTo>
                  <a:lnTo>
                    <a:pt x="1420" y="499"/>
                  </a:lnTo>
                  <a:lnTo>
                    <a:pt x="1421" y="489"/>
                  </a:lnTo>
                  <a:lnTo>
                    <a:pt x="1421" y="470"/>
                  </a:lnTo>
                  <a:lnTo>
                    <a:pt x="1421" y="453"/>
                  </a:lnTo>
                  <a:lnTo>
                    <a:pt x="1420" y="441"/>
                  </a:lnTo>
                  <a:lnTo>
                    <a:pt x="1420" y="441"/>
                  </a:lnTo>
                  <a:lnTo>
                    <a:pt x="1418" y="429"/>
                  </a:lnTo>
                  <a:lnTo>
                    <a:pt x="1414" y="417"/>
                  </a:lnTo>
                  <a:lnTo>
                    <a:pt x="1407" y="408"/>
                  </a:lnTo>
                  <a:lnTo>
                    <a:pt x="1401" y="399"/>
                  </a:lnTo>
                  <a:lnTo>
                    <a:pt x="1392" y="390"/>
                  </a:lnTo>
                  <a:lnTo>
                    <a:pt x="1384" y="383"/>
                  </a:lnTo>
                  <a:lnTo>
                    <a:pt x="1373" y="377"/>
                  </a:lnTo>
                  <a:lnTo>
                    <a:pt x="1362" y="370"/>
                  </a:lnTo>
                  <a:lnTo>
                    <a:pt x="1351" y="365"/>
                  </a:lnTo>
                  <a:lnTo>
                    <a:pt x="1339" y="360"/>
                  </a:lnTo>
                  <a:lnTo>
                    <a:pt x="1314" y="352"/>
                  </a:lnTo>
                  <a:lnTo>
                    <a:pt x="1290" y="346"/>
                  </a:lnTo>
                  <a:lnTo>
                    <a:pt x="1266" y="341"/>
                  </a:lnTo>
                  <a:lnTo>
                    <a:pt x="1266" y="341"/>
                  </a:lnTo>
                  <a:lnTo>
                    <a:pt x="1257" y="343"/>
                  </a:lnTo>
                  <a:lnTo>
                    <a:pt x="1254" y="344"/>
                  </a:lnTo>
                  <a:lnTo>
                    <a:pt x="1249" y="344"/>
                  </a:lnTo>
                  <a:lnTo>
                    <a:pt x="1249" y="344"/>
                  </a:lnTo>
                  <a:lnTo>
                    <a:pt x="1241" y="340"/>
                  </a:lnTo>
                  <a:lnTo>
                    <a:pt x="1234" y="338"/>
                  </a:lnTo>
                  <a:lnTo>
                    <a:pt x="1224" y="336"/>
                  </a:lnTo>
                  <a:lnTo>
                    <a:pt x="1215" y="337"/>
                  </a:lnTo>
                  <a:lnTo>
                    <a:pt x="1206" y="338"/>
                  </a:lnTo>
                  <a:lnTo>
                    <a:pt x="1196" y="341"/>
                  </a:lnTo>
                  <a:lnTo>
                    <a:pt x="1189" y="344"/>
                  </a:lnTo>
                  <a:lnTo>
                    <a:pt x="1181" y="349"/>
                  </a:lnTo>
                  <a:lnTo>
                    <a:pt x="1181" y="349"/>
                  </a:lnTo>
                  <a:lnTo>
                    <a:pt x="1233" y="356"/>
                  </a:lnTo>
                  <a:lnTo>
                    <a:pt x="1281" y="364"/>
                  </a:lnTo>
                  <a:lnTo>
                    <a:pt x="1305" y="368"/>
                  </a:lnTo>
                  <a:lnTo>
                    <a:pt x="1327" y="373"/>
                  </a:lnTo>
                  <a:lnTo>
                    <a:pt x="1348" y="380"/>
                  </a:lnTo>
                  <a:lnTo>
                    <a:pt x="1369" y="388"/>
                  </a:lnTo>
                  <a:lnTo>
                    <a:pt x="1369" y="388"/>
                  </a:lnTo>
                  <a:close/>
                  <a:moveTo>
                    <a:pt x="1598" y="1565"/>
                  </a:moveTo>
                  <a:lnTo>
                    <a:pt x="1598" y="1565"/>
                  </a:lnTo>
                  <a:lnTo>
                    <a:pt x="1597" y="1560"/>
                  </a:lnTo>
                  <a:lnTo>
                    <a:pt x="1594" y="1554"/>
                  </a:lnTo>
                  <a:lnTo>
                    <a:pt x="1592" y="1549"/>
                  </a:lnTo>
                  <a:lnTo>
                    <a:pt x="1590" y="1543"/>
                  </a:lnTo>
                  <a:lnTo>
                    <a:pt x="1590" y="1543"/>
                  </a:lnTo>
                  <a:lnTo>
                    <a:pt x="1592" y="1537"/>
                  </a:lnTo>
                  <a:lnTo>
                    <a:pt x="1593" y="1532"/>
                  </a:lnTo>
                  <a:lnTo>
                    <a:pt x="1595" y="1525"/>
                  </a:lnTo>
                  <a:lnTo>
                    <a:pt x="1598" y="1520"/>
                  </a:lnTo>
                  <a:lnTo>
                    <a:pt x="1601" y="1516"/>
                  </a:lnTo>
                  <a:lnTo>
                    <a:pt x="1605" y="1510"/>
                  </a:lnTo>
                  <a:lnTo>
                    <a:pt x="1611" y="1507"/>
                  </a:lnTo>
                  <a:lnTo>
                    <a:pt x="1615" y="1503"/>
                  </a:lnTo>
                  <a:lnTo>
                    <a:pt x="1615" y="1503"/>
                  </a:lnTo>
                  <a:lnTo>
                    <a:pt x="1616" y="1504"/>
                  </a:lnTo>
                  <a:lnTo>
                    <a:pt x="1617" y="1504"/>
                  </a:lnTo>
                  <a:lnTo>
                    <a:pt x="1618" y="1504"/>
                  </a:lnTo>
                  <a:lnTo>
                    <a:pt x="1619" y="1503"/>
                  </a:lnTo>
                  <a:lnTo>
                    <a:pt x="1619" y="1503"/>
                  </a:lnTo>
                  <a:lnTo>
                    <a:pt x="1616" y="1497"/>
                  </a:lnTo>
                  <a:lnTo>
                    <a:pt x="1614" y="1488"/>
                  </a:lnTo>
                  <a:lnTo>
                    <a:pt x="1612" y="1479"/>
                  </a:lnTo>
                  <a:lnTo>
                    <a:pt x="1612" y="1469"/>
                  </a:lnTo>
                  <a:lnTo>
                    <a:pt x="1610" y="1447"/>
                  </a:lnTo>
                  <a:lnTo>
                    <a:pt x="1608" y="1426"/>
                  </a:lnTo>
                  <a:lnTo>
                    <a:pt x="1608" y="1426"/>
                  </a:lnTo>
                  <a:lnTo>
                    <a:pt x="1596" y="1351"/>
                  </a:lnTo>
                  <a:lnTo>
                    <a:pt x="1583" y="1278"/>
                  </a:lnTo>
                  <a:lnTo>
                    <a:pt x="1583" y="1278"/>
                  </a:lnTo>
                  <a:lnTo>
                    <a:pt x="1581" y="1257"/>
                  </a:lnTo>
                  <a:lnTo>
                    <a:pt x="1578" y="1236"/>
                  </a:lnTo>
                  <a:lnTo>
                    <a:pt x="1575" y="1216"/>
                  </a:lnTo>
                  <a:lnTo>
                    <a:pt x="1573" y="1207"/>
                  </a:lnTo>
                  <a:lnTo>
                    <a:pt x="1570" y="1199"/>
                  </a:lnTo>
                  <a:lnTo>
                    <a:pt x="1570" y="1199"/>
                  </a:lnTo>
                  <a:lnTo>
                    <a:pt x="1567" y="1194"/>
                  </a:lnTo>
                  <a:lnTo>
                    <a:pt x="1564" y="1187"/>
                  </a:lnTo>
                  <a:lnTo>
                    <a:pt x="1559" y="1182"/>
                  </a:lnTo>
                  <a:lnTo>
                    <a:pt x="1556" y="1175"/>
                  </a:lnTo>
                  <a:lnTo>
                    <a:pt x="1553" y="1168"/>
                  </a:lnTo>
                  <a:lnTo>
                    <a:pt x="1552" y="1160"/>
                  </a:lnTo>
                  <a:lnTo>
                    <a:pt x="1553" y="1151"/>
                  </a:lnTo>
                  <a:lnTo>
                    <a:pt x="1557" y="1141"/>
                  </a:lnTo>
                  <a:lnTo>
                    <a:pt x="1557" y="1141"/>
                  </a:lnTo>
                  <a:lnTo>
                    <a:pt x="1572" y="1137"/>
                  </a:lnTo>
                  <a:lnTo>
                    <a:pt x="1586" y="1135"/>
                  </a:lnTo>
                  <a:lnTo>
                    <a:pt x="1599" y="1132"/>
                  </a:lnTo>
                  <a:lnTo>
                    <a:pt x="1612" y="1131"/>
                  </a:lnTo>
                  <a:lnTo>
                    <a:pt x="1638" y="1130"/>
                  </a:lnTo>
                  <a:lnTo>
                    <a:pt x="1666" y="1129"/>
                  </a:lnTo>
                  <a:lnTo>
                    <a:pt x="1666" y="1129"/>
                  </a:lnTo>
                  <a:lnTo>
                    <a:pt x="1680" y="1128"/>
                  </a:lnTo>
                  <a:lnTo>
                    <a:pt x="1694" y="1127"/>
                  </a:lnTo>
                  <a:lnTo>
                    <a:pt x="1707" y="1126"/>
                  </a:lnTo>
                  <a:lnTo>
                    <a:pt x="1720" y="1125"/>
                  </a:lnTo>
                  <a:lnTo>
                    <a:pt x="1732" y="1125"/>
                  </a:lnTo>
                  <a:lnTo>
                    <a:pt x="1736" y="1126"/>
                  </a:lnTo>
                  <a:lnTo>
                    <a:pt x="1741" y="1128"/>
                  </a:lnTo>
                  <a:lnTo>
                    <a:pt x="1746" y="1130"/>
                  </a:lnTo>
                  <a:lnTo>
                    <a:pt x="1750" y="1132"/>
                  </a:lnTo>
                  <a:lnTo>
                    <a:pt x="1753" y="1137"/>
                  </a:lnTo>
                  <a:lnTo>
                    <a:pt x="1756" y="1141"/>
                  </a:lnTo>
                  <a:lnTo>
                    <a:pt x="1756" y="1141"/>
                  </a:lnTo>
                  <a:lnTo>
                    <a:pt x="1759" y="1145"/>
                  </a:lnTo>
                  <a:lnTo>
                    <a:pt x="1760" y="1151"/>
                  </a:lnTo>
                  <a:lnTo>
                    <a:pt x="1760" y="1160"/>
                  </a:lnTo>
                  <a:lnTo>
                    <a:pt x="1759" y="1171"/>
                  </a:lnTo>
                  <a:lnTo>
                    <a:pt x="1757" y="1181"/>
                  </a:lnTo>
                  <a:lnTo>
                    <a:pt x="1757" y="1181"/>
                  </a:lnTo>
                  <a:lnTo>
                    <a:pt x="1761" y="1196"/>
                  </a:lnTo>
                  <a:lnTo>
                    <a:pt x="1764" y="1213"/>
                  </a:lnTo>
                  <a:lnTo>
                    <a:pt x="1768" y="1230"/>
                  </a:lnTo>
                  <a:lnTo>
                    <a:pt x="1771" y="1248"/>
                  </a:lnTo>
                  <a:lnTo>
                    <a:pt x="1771" y="1248"/>
                  </a:lnTo>
                  <a:lnTo>
                    <a:pt x="1779" y="1304"/>
                  </a:lnTo>
                  <a:lnTo>
                    <a:pt x="1785" y="1361"/>
                  </a:lnTo>
                  <a:lnTo>
                    <a:pt x="1791" y="1418"/>
                  </a:lnTo>
                  <a:lnTo>
                    <a:pt x="1796" y="1477"/>
                  </a:lnTo>
                  <a:lnTo>
                    <a:pt x="1796" y="1477"/>
                  </a:lnTo>
                  <a:lnTo>
                    <a:pt x="1811" y="1475"/>
                  </a:lnTo>
                  <a:lnTo>
                    <a:pt x="1830" y="1475"/>
                  </a:lnTo>
                  <a:lnTo>
                    <a:pt x="1840" y="1475"/>
                  </a:lnTo>
                  <a:lnTo>
                    <a:pt x="1848" y="1477"/>
                  </a:lnTo>
                  <a:lnTo>
                    <a:pt x="1857" y="1479"/>
                  </a:lnTo>
                  <a:lnTo>
                    <a:pt x="1860" y="1482"/>
                  </a:lnTo>
                  <a:lnTo>
                    <a:pt x="1863" y="1485"/>
                  </a:lnTo>
                  <a:lnTo>
                    <a:pt x="1863" y="1485"/>
                  </a:lnTo>
                  <a:lnTo>
                    <a:pt x="1870" y="1504"/>
                  </a:lnTo>
                  <a:lnTo>
                    <a:pt x="1876" y="1524"/>
                  </a:lnTo>
                  <a:lnTo>
                    <a:pt x="1876" y="1524"/>
                  </a:lnTo>
                  <a:lnTo>
                    <a:pt x="1875" y="1532"/>
                  </a:lnTo>
                  <a:lnTo>
                    <a:pt x="1874" y="1540"/>
                  </a:lnTo>
                  <a:lnTo>
                    <a:pt x="1874" y="1559"/>
                  </a:lnTo>
                  <a:lnTo>
                    <a:pt x="1876" y="1577"/>
                  </a:lnTo>
                  <a:lnTo>
                    <a:pt x="1880" y="1597"/>
                  </a:lnTo>
                  <a:lnTo>
                    <a:pt x="1880" y="1597"/>
                  </a:lnTo>
                  <a:lnTo>
                    <a:pt x="1889" y="1595"/>
                  </a:lnTo>
                  <a:lnTo>
                    <a:pt x="1897" y="1592"/>
                  </a:lnTo>
                  <a:lnTo>
                    <a:pt x="1904" y="1588"/>
                  </a:lnTo>
                  <a:lnTo>
                    <a:pt x="1912" y="1584"/>
                  </a:lnTo>
                  <a:lnTo>
                    <a:pt x="1912" y="1584"/>
                  </a:lnTo>
                  <a:lnTo>
                    <a:pt x="1929" y="1579"/>
                  </a:lnTo>
                  <a:lnTo>
                    <a:pt x="1948" y="1574"/>
                  </a:lnTo>
                  <a:lnTo>
                    <a:pt x="1989" y="1564"/>
                  </a:lnTo>
                  <a:lnTo>
                    <a:pt x="2030" y="1554"/>
                  </a:lnTo>
                  <a:lnTo>
                    <a:pt x="2051" y="1549"/>
                  </a:lnTo>
                  <a:lnTo>
                    <a:pt x="2070" y="1543"/>
                  </a:lnTo>
                  <a:lnTo>
                    <a:pt x="2070" y="1543"/>
                  </a:lnTo>
                  <a:lnTo>
                    <a:pt x="2087" y="1535"/>
                  </a:lnTo>
                  <a:lnTo>
                    <a:pt x="2108" y="1525"/>
                  </a:lnTo>
                  <a:lnTo>
                    <a:pt x="2117" y="1520"/>
                  </a:lnTo>
                  <a:lnTo>
                    <a:pt x="2126" y="1515"/>
                  </a:lnTo>
                  <a:lnTo>
                    <a:pt x="2132" y="1508"/>
                  </a:lnTo>
                  <a:lnTo>
                    <a:pt x="2138" y="1503"/>
                  </a:lnTo>
                  <a:lnTo>
                    <a:pt x="2138" y="1503"/>
                  </a:lnTo>
                  <a:lnTo>
                    <a:pt x="2141" y="1497"/>
                  </a:lnTo>
                  <a:lnTo>
                    <a:pt x="2143" y="1488"/>
                  </a:lnTo>
                  <a:lnTo>
                    <a:pt x="2146" y="1470"/>
                  </a:lnTo>
                  <a:lnTo>
                    <a:pt x="2146" y="1470"/>
                  </a:lnTo>
                  <a:lnTo>
                    <a:pt x="2149" y="1455"/>
                  </a:lnTo>
                  <a:lnTo>
                    <a:pt x="2150" y="1441"/>
                  </a:lnTo>
                  <a:lnTo>
                    <a:pt x="2151" y="1426"/>
                  </a:lnTo>
                  <a:lnTo>
                    <a:pt x="2150" y="1412"/>
                  </a:lnTo>
                  <a:lnTo>
                    <a:pt x="2149" y="1397"/>
                  </a:lnTo>
                  <a:lnTo>
                    <a:pt x="2147" y="1382"/>
                  </a:lnTo>
                  <a:lnTo>
                    <a:pt x="2141" y="1351"/>
                  </a:lnTo>
                  <a:lnTo>
                    <a:pt x="2141" y="1351"/>
                  </a:lnTo>
                  <a:lnTo>
                    <a:pt x="2134" y="1326"/>
                  </a:lnTo>
                  <a:lnTo>
                    <a:pt x="2126" y="1301"/>
                  </a:lnTo>
                  <a:lnTo>
                    <a:pt x="2123" y="1288"/>
                  </a:lnTo>
                  <a:lnTo>
                    <a:pt x="2119" y="1276"/>
                  </a:lnTo>
                  <a:lnTo>
                    <a:pt x="2118" y="1264"/>
                  </a:lnTo>
                  <a:lnTo>
                    <a:pt x="2118" y="1253"/>
                  </a:lnTo>
                  <a:lnTo>
                    <a:pt x="2118" y="1253"/>
                  </a:lnTo>
                  <a:lnTo>
                    <a:pt x="2114" y="1243"/>
                  </a:lnTo>
                  <a:lnTo>
                    <a:pt x="2110" y="1231"/>
                  </a:lnTo>
                  <a:lnTo>
                    <a:pt x="2104" y="1205"/>
                  </a:lnTo>
                  <a:lnTo>
                    <a:pt x="2099" y="1180"/>
                  </a:lnTo>
                  <a:lnTo>
                    <a:pt x="2096" y="1168"/>
                  </a:lnTo>
                  <a:lnTo>
                    <a:pt x="2093" y="1156"/>
                  </a:lnTo>
                  <a:lnTo>
                    <a:pt x="2093" y="1156"/>
                  </a:lnTo>
                  <a:lnTo>
                    <a:pt x="2088" y="1149"/>
                  </a:lnTo>
                  <a:lnTo>
                    <a:pt x="2085" y="1142"/>
                  </a:lnTo>
                  <a:lnTo>
                    <a:pt x="2083" y="1139"/>
                  </a:lnTo>
                  <a:lnTo>
                    <a:pt x="2083" y="1135"/>
                  </a:lnTo>
                  <a:lnTo>
                    <a:pt x="2083" y="1130"/>
                  </a:lnTo>
                  <a:lnTo>
                    <a:pt x="2085" y="1126"/>
                  </a:lnTo>
                  <a:lnTo>
                    <a:pt x="2085" y="1126"/>
                  </a:lnTo>
                  <a:lnTo>
                    <a:pt x="2068" y="1078"/>
                  </a:lnTo>
                  <a:lnTo>
                    <a:pt x="2060" y="1053"/>
                  </a:lnTo>
                  <a:lnTo>
                    <a:pt x="2053" y="1029"/>
                  </a:lnTo>
                  <a:lnTo>
                    <a:pt x="2053" y="1029"/>
                  </a:lnTo>
                  <a:lnTo>
                    <a:pt x="2044" y="1000"/>
                  </a:lnTo>
                  <a:lnTo>
                    <a:pt x="2036" y="973"/>
                  </a:lnTo>
                  <a:lnTo>
                    <a:pt x="2027" y="945"/>
                  </a:lnTo>
                  <a:lnTo>
                    <a:pt x="2019" y="917"/>
                  </a:lnTo>
                  <a:lnTo>
                    <a:pt x="2019" y="917"/>
                  </a:lnTo>
                  <a:lnTo>
                    <a:pt x="2008" y="882"/>
                  </a:lnTo>
                  <a:lnTo>
                    <a:pt x="1996" y="846"/>
                  </a:lnTo>
                  <a:lnTo>
                    <a:pt x="1984" y="811"/>
                  </a:lnTo>
                  <a:lnTo>
                    <a:pt x="1980" y="794"/>
                  </a:lnTo>
                  <a:lnTo>
                    <a:pt x="1976" y="777"/>
                  </a:lnTo>
                  <a:lnTo>
                    <a:pt x="1976" y="777"/>
                  </a:lnTo>
                  <a:lnTo>
                    <a:pt x="1963" y="716"/>
                  </a:lnTo>
                  <a:lnTo>
                    <a:pt x="1957" y="686"/>
                  </a:lnTo>
                  <a:lnTo>
                    <a:pt x="1952" y="658"/>
                  </a:lnTo>
                  <a:lnTo>
                    <a:pt x="1948" y="629"/>
                  </a:lnTo>
                  <a:lnTo>
                    <a:pt x="1945" y="601"/>
                  </a:lnTo>
                  <a:lnTo>
                    <a:pt x="1944" y="573"/>
                  </a:lnTo>
                  <a:lnTo>
                    <a:pt x="1944" y="544"/>
                  </a:lnTo>
                  <a:lnTo>
                    <a:pt x="1944" y="544"/>
                  </a:lnTo>
                  <a:lnTo>
                    <a:pt x="1921" y="545"/>
                  </a:lnTo>
                  <a:lnTo>
                    <a:pt x="1899" y="548"/>
                  </a:lnTo>
                  <a:lnTo>
                    <a:pt x="1877" y="552"/>
                  </a:lnTo>
                  <a:lnTo>
                    <a:pt x="1855" y="556"/>
                  </a:lnTo>
                  <a:lnTo>
                    <a:pt x="1811" y="566"/>
                  </a:lnTo>
                  <a:lnTo>
                    <a:pt x="1790" y="570"/>
                  </a:lnTo>
                  <a:lnTo>
                    <a:pt x="1767" y="574"/>
                  </a:lnTo>
                  <a:lnTo>
                    <a:pt x="1767" y="574"/>
                  </a:lnTo>
                  <a:lnTo>
                    <a:pt x="1729" y="579"/>
                  </a:lnTo>
                  <a:lnTo>
                    <a:pt x="1691" y="584"/>
                  </a:lnTo>
                  <a:lnTo>
                    <a:pt x="1653" y="592"/>
                  </a:lnTo>
                  <a:lnTo>
                    <a:pt x="1615" y="600"/>
                  </a:lnTo>
                  <a:lnTo>
                    <a:pt x="1578" y="609"/>
                  </a:lnTo>
                  <a:lnTo>
                    <a:pt x="1542" y="617"/>
                  </a:lnTo>
                  <a:lnTo>
                    <a:pt x="1473" y="638"/>
                  </a:lnTo>
                  <a:lnTo>
                    <a:pt x="1473" y="638"/>
                  </a:lnTo>
                  <a:lnTo>
                    <a:pt x="1360" y="671"/>
                  </a:lnTo>
                  <a:lnTo>
                    <a:pt x="1247" y="703"/>
                  </a:lnTo>
                  <a:lnTo>
                    <a:pt x="1132" y="734"/>
                  </a:lnTo>
                  <a:lnTo>
                    <a:pt x="1017" y="763"/>
                  </a:lnTo>
                  <a:lnTo>
                    <a:pt x="1017" y="763"/>
                  </a:lnTo>
                  <a:lnTo>
                    <a:pt x="988" y="771"/>
                  </a:lnTo>
                  <a:lnTo>
                    <a:pt x="959" y="776"/>
                  </a:lnTo>
                  <a:lnTo>
                    <a:pt x="902" y="788"/>
                  </a:lnTo>
                  <a:lnTo>
                    <a:pt x="902" y="788"/>
                  </a:lnTo>
                  <a:lnTo>
                    <a:pt x="873" y="795"/>
                  </a:lnTo>
                  <a:lnTo>
                    <a:pt x="844" y="804"/>
                  </a:lnTo>
                  <a:lnTo>
                    <a:pt x="787" y="820"/>
                  </a:lnTo>
                  <a:lnTo>
                    <a:pt x="787" y="820"/>
                  </a:lnTo>
                  <a:lnTo>
                    <a:pt x="717" y="838"/>
                  </a:lnTo>
                  <a:lnTo>
                    <a:pt x="646" y="855"/>
                  </a:lnTo>
                  <a:lnTo>
                    <a:pt x="646" y="855"/>
                  </a:lnTo>
                  <a:lnTo>
                    <a:pt x="606" y="865"/>
                  </a:lnTo>
                  <a:lnTo>
                    <a:pt x="568" y="876"/>
                  </a:lnTo>
                  <a:lnTo>
                    <a:pt x="490" y="898"/>
                  </a:lnTo>
                  <a:lnTo>
                    <a:pt x="412" y="919"/>
                  </a:lnTo>
                  <a:lnTo>
                    <a:pt x="372" y="930"/>
                  </a:lnTo>
                  <a:lnTo>
                    <a:pt x="332" y="940"/>
                  </a:lnTo>
                  <a:lnTo>
                    <a:pt x="332" y="940"/>
                  </a:lnTo>
                  <a:lnTo>
                    <a:pt x="232" y="964"/>
                  </a:lnTo>
                  <a:lnTo>
                    <a:pt x="185" y="977"/>
                  </a:lnTo>
                  <a:lnTo>
                    <a:pt x="137" y="991"/>
                  </a:lnTo>
                  <a:lnTo>
                    <a:pt x="137" y="991"/>
                  </a:lnTo>
                  <a:lnTo>
                    <a:pt x="112" y="999"/>
                  </a:lnTo>
                  <a:lnTo>
                    <a:pt x="89" y="1006"/>
                  </a:lnTo>
                  <a:lnTo>
                    <a:pt x="80" y="1010"/>
                  </a:lnTo>
                  <a:lnTo>
                    <a:pt x="71" y="1016"/>
                  </a:lnTo>
                  <a:lnTo>
                    <a:pt x="64" y="1022"/>
                  </a:lnTo>
                  <a:lnTo>
                    <a:pt x="57" y="1030"/>
                  </a:lnTo>
                  <a:lnTo>
                    <a:pt x="57" y="1030"/>
                  </a:lnTo>
                  <a:lnTo>
                    <a:pt x="54" y="1039"/>
                  </a:lnTo>
                  <a:lnTo>
                    <a:pt x="52" y="1049"/>
                  </a:lnTo>
                  <a:lnTo>
                    <a:pt x="51" y="1059"/>
                  </a:lnTo>
                  <a:lnTo>
                    <a:pt x="50" y="1068"/>
                  </a:lnTo>
                  <a:lnTo>
                    <a:pt x="51" y="1089"/>
                  </a:lnTo>
                  <a:lnTo>
                    <a:pt x="53" y="1109"/>
                  </a:lnTo>
                  <a:lnTo>
                    <a:pt x="57" y="1129"/>
                  </a:lnTo>
                  <a:lnTo>
                    <a:pt x="63" y="1150"/>
                  </a:lnTo>
                  <a:lnTo>
                    <a:pt x="72" y="1184"/>
                  </a:lnTo>
                  <a:lnTo>
                    <a:pt x="72" y="1184"/>
                  </a:lnTo>
                  <a:lnTo>
                    <a:pt x="81" y="1217"/>
                  </a:lnTo>
                  <a:lnTo>
                    <a:pt x="85" y="1233"/>
                  </a:lnTo>
                  <a:lnTo>
                    <a:pt x="88" y="1250"/>
                  </a:lnTo>
                  <a:lnTo>
                    <a:pt x="88" y="1250"/>
                  </a:lnTo>
                  <a:lnTo>
                    <a:pt x="97" y="1283"/>
                  </a:lnTo>
                  <a:lnTo>
                    <a:pt x="105" y="1316"/>
                  </a:lnTo>
                  <a:lnTo>
                    <a:pt x="125" y="1380"/>
                  </a:lnTo>
                  <a:lnTo>
                    <a:pt x="125" y="1380"/>
                  </a:lnTo>
                  <a:lnTo>
                    <a:pt x="145" y="1455"/>
                  </a:lnTo>
                  <a:lnTo>
                    <a:pt x="165" y="1532"/>
                  </a:lnTo>
                  <a:lnTo>
                    <a:pt x="205" y="1684"/>
                  </a:lnTo>
                  <a:lnTo>
                    <a:pt x="224" y="1759"/>
                  </a:lnTo>
                  <a:lnTo>
                    <a:pt x="245" y="1834"/>
                  </a:lnTo>
                  <a:lnTo>
                    <a:pt x="267" y="1909"/>
                  </a:lnTo>
                  <a:lnTo>
                    <a:pt x="290" y="1983"/>
                  </a:lnTo>
                  <a:lnTo>
                    <a:pt x="290" y="1983"/>
                  </a:lnTo>
                  <a:lnTo>
                    <a:pt x="306" y="1986"/>
                  </a:lnTo>
                  <a:lnTo>
                    <a:pt x="322" y="1988"/>
                  </a:lnTo>
                  <a:lnTo>
                    <a:pt x="338" y="1989"/>
                  </a:lnTo>
                  <a:lnTo>
                    <a:pt x="353" y="1988"/>
                  </a:lnTo>
                  <a:lnTo>
                    <a:pt x="368" y="1985"/>
                  </a:lnTo>
                  <a:lnTo>
                    <a:pt x="383" y="1982"/>
                  </a:lnTo>
                  <a:lnTo>
                    <a:pt x="399" y="1977"/>
                  </a:lnTo>
                  <a:lnTo>
                    <a:pt x="414" y="1972"/>
                  </a:lnTo>
                  <a:lnTo>
                    <a:pt x="444" y="1960"/>
                  </a:lnTo>
                  <a:lnTo>
                    <a:pt x="474" y="1948"/>
                  </a:lnTo>
                  <a:lnTo>
                    <a:pt x="490" y="1942"/>
                  </a:lnTo>
                  <a:lnTo>
                    <a:pt x="505" y="1938"/>
                  </a:lnTo>
                  <a:lnTo>
                    <a:pt x="521" y="1933"/>
                  </a:lnTo>
                  <a:lnTo>
                    <a:pt x="538" y="1929"/>
                  </a:lnTo>
                  <a:lnTo>
                    <a:pt x="538" y="1929"/>
                  </a:lnTo>
                  <a:lnTo>
                    <a:pt x="534" y="1891"/>
                  </a:lnTo>
                  <a:lnTo>
                    <a:pt x="530" y="1852"/>
                  </a:lnTo>
                  <a:lnTo>
                    <a:pt x="530" y="1833"/>
                  </a:lnTo>
                  <a:lnTo>
                    <a:pt x="529" y="1812"/>
                  </a:lnTo>
                  <a:lnTo>
                    <a:pt x="530" y="1792"/>
                  </a:lnTo>
                  <a:lnTo>
                    <a:pt x="532" y="1772"/>
                  </a:lnTo>
                  <a:lnTo>
                    <a:pt x="532" y="1772"/>
                  </a:lnTo>
                  <a:lnTo>
                    <a:pt x="542" y="1764"/>
                  </a:lnTo>
                  <a:lnTo>
                    <a:pt x="553" y="1759"/>
                  </a:lnTo>
                  <a:lnTo>
                    <a:pt x="564" y="1754"/>
                  </a:lnTo>
                  <a:lnTo>
                    <a:pt x="575" y="1749"/>
                  </a:lnTo>
                  <a:lnTo>
                    <a:pt x="587" y="1745"/>
                  </a:lnTo>
                  <a:lnTo>
                    <a:pt x="599" y="1742"/>
                  </a:lnTo>
                  <a:lnTo>
                    <a:pt x="624" y="1737"/>
                  </a:lnTo>
                  <a:lnTo>
                    <a:pt x="650" y="1734"/>
                  </a:lnTo>
                  <a:lnTo>
                    <a:pt x="677" y="1732"/>
                  </a:lnTo>
                  <a:lnTo>
                    <a:pt x="705" y="1729"/>
                  </a:lnTo>
                  <a:lnTo>
                    <a:pt x="733" y="1725"/>
                  </a:lnTo>
                  <a:lnTo>
                    <a:pt x="733" y="1725"/>
                  </a:lnTo>
                  <a:lnTo>
                    <a:pt x="724" y="1667"/>
                  </a:lnTo>
                  <a:lnTo>
                    <a:pt x="714" y="1606"/>
                  </a:lnTo>
                  <a:lnTo>
                    <a:pt x="707" y="1576"/>
                  </a:lnTo>
                  <a:lnTo>
                    <a:pt x="700" y="1546"/>
                  </a:lnTo>
                  <a:lnTo>
                    <a:pt x="692" y="1517"/>
                  </a:lnTo>
                  <a:lnTo>
                    <a:pt x="684" y="1490"/>
                  </a:lnTo>
                  <a:lnTo>
                    <a:pt x="684" y="1490"/>
                  </a:lnTo>
                  <a:lnTo>
                    <a:pt x="679" y="1473"/>
                  </a:lnTo>
                  <a:lnTo>
                    <a:pt x="677" y="1464"/>
                  </a:lnTo>
                  <a:lnTo>
                    <a:pt x="675" y="1456"/>
                  </a:lnTo>
                  <a:lnTo>
                    <a:pt x="675" y="1456"/>
                  </a:lnTo>
                  <a:lnTo>
                    <a:pt x="670" y="1447"/>
                  </a:lnTo>
                  <a:lnTo>
                    <a:pt x="665" y="1442"/>
                  </a:lnTo>
                  <a:lnTo>
                    <a:pt x="659" y="1438"/>
                  </a:lnTo>
                  <a:lnTo>
                    <a:pt x="652" y="1437"/>
                  </a:lnTo>
                  <a:lnTo>
                    <a:pt x="645" y="1436"/>
                  </a:lnTo>
                  <a:lnTo>
                    <a:pt x="636" y="1437"/>
                  </a:lnTo>
                  <a:lnTo>
                    <a:pt x="616" y="1440"/>
                  </a:lnTo>
                  <a:lnTo>
                    <a:pt x="616" y="1440"/>
                  </a:lnTo>
                  <a:lnTo>
                    <a:pt x="594" y="1442"/>
                  </a:lnTo>
                  <a:lnTo>
                    <a:pt x="580" y="1444"/>
                  </a:lnTo>
                  <a:lnTo>
                    <a:pt x="564" y="1446"/>
                  </a:lnTo>
                  <a:lnTo>
                    <a:pt x="550" y="1450"/>
                  </a:lnTo>
                  <a:lnTo>
                    <a:pt x="537" y="1456"/>
                  </a:lnTo>
                  <a:lnTo>
                    <a:pt x="532" y="1459"/>
                  </a:lnTo>
                  <a:lnTo>
                    <a:pt x="527" y="1462"/>
                  </a:lnTo>
                  <a:lnTo>
                    <a:pt x="524" y="1467"/>
                  </a:lnTo>
                  <a:lnTo>
                    <a:pt x="523" y="1472"/>
                  </a:lnTo>
                  <a:lnTo>
                    <a:pt x="523" y="1472"/>
                  </a:lnTo>
                  <a:lnTo>
                    <a:pt x="522" y="1475"/>
                  </a:lnTo>
                  <a:lnTo>
                    <a:pt x="522" y="1478"/>
                  </a:lnTo>
                  <a:lnTo>
                    <a:pt x="524" y="1487"/>
                  </a:lnTo>
                  <a:lnTo>
                    <a:pt x="528" y="1505"/>
                  </a:lnTo>
                  <a:lnTo>
                    <a:pt x="528" y="1505"/>
                  </a:lnTo>
                  <a:lnTo>
                    <a:pt x="529" y="1514"/>
                  </a:lnTo>
                  <a:lnTo>
                    <a:pt x="530" y="1523"/>
                  </a:lnTo>
                  <a:lnTo>
                    <a:pt x="532" y="1540"/>
                  </a:lnTo>
                  <a:lnTo>
                    <a:pt x="532" y="1540"/>
                  </a:lnTo>
                  <a:lnTo>
                    <a:pt x="535" y="1553"/>
                  </a:lnTo>
                  <a:lnTo>
                    <a:pt x="539" y="1565"/>
                  </a:lnTo>
                  <a:lnTo>
                    <a:pt x="543" y="1578"/>
                  </a:lnTo>
                  <a:lnTo>
                    <a:pt x="546" y="1592"/>
                  </a:lnTo>
                  <a:lnTo>
                    <a:pt x="546" y="1592"/>
                  </a:lnTo>
                  <a:lnTo>
                    <a:pt x="549" y="1606"/>
                  </a:lnTo>
                  <a:lnTo>
                    <a:pt x="550" y="1619"/>
                  </a:lnTo>
                  <a:lnTo>
                    <a:pt x="551" y="1633"/>
                  </a:lnTo>
                  <a:lnTo>
                    <a:pt x="553" y="1646"/>
                  </a:lnTo>
                  <a:lnTo>
                    <a:pt x="553" y="1646"/>
                  </a:lnTo>
                  <a:lnTo>
                    <a:pt x="561" y="1686"/>
                  </a:lnTo>
                  <a:lnTo>
                    <a:pt x="566" y="1705"/>
                  </a:lnTo>
                  <a:lnTo>
                    <a:pt x="568" y="1725"/>
                  </a:lnTo>
                  <a:lnTo>
                    <a:pt x="568" y="1725"/>
                  </a:lnTo>
                  <a:lnTo>
                    <a:pt x="569" y="1731"/>
                  </a:lnTo>
                  <a:lnTo>
                    <a:pt x="570" y="1739"/>
                  </a:lnTo>
                  <a:lnTo>
                    <a:pt x="569" y="1743"/>
                  </a:lnTo>
                  <a:lnTo>
                    <a:pt x="568" y="1745"/>
                  </a:lnTo>
                  <a:lnTo>
                    <a:pt x="566" y="1748"/>
                  </a:lnTo>
                  <a:lnTo>
                    <a:pt x="561" y="1749"/>
                  </a:lnTo>
                  <a:lnTo>
                    <a:pt x="561" y="1749"/>
                  </a:lnTo>
                  <a:lnTo>
                    <a:pt x="557" y="1748"/>
                  </a:lnTo>
                  <a:lnTo>
                    <a:pt x="554" y="1745"/>
                  </a:lnTo>
                  <a:lnTo>
                    <a:pt x="553" y="1742"/>
                  </a:lnTo>
                  <a:lnTo>
                    <a:pt x="552" y="1737"/>
                  </a:lnTo>
                  <a:lnTo>
                    <a:pt x="553" y="1728"/>
                  </a:lnTo>
                  <a:lnTo>
                    <a:pt x="553" y="1719"/>
                  </a:lnTo>
                  <a:lnTo>
                    <a:pt x="553" y="1719"/>
                  </a:lnTo>
                  <a:lnTo>
                    <a:pt x="551" y="1712"/>
                  </a:lnTo>
                  <a:lnTo>
                    <a:pt x="549" y="1703"/>
                  </a:lnTo>
                  <a:lnTo>
                    <a:pt x="546" y="1696"/>
                  </a:lnTo>
                  <a:lnTo>
                    <a:pt x="545" y="1687"/>
                  </a:lnTo>
                  <a:lnTo>
                    <a:pt x="545" y="1687"/>
                  </a:lnTo>
                  <a:lnTo>
                    <a:pt x="534" y="1608"/>
                  </a:lnTo>
                  <a:lnTo>
                    <a:pt x="528" y="1569"/>
                  </a:lnTo>
                  <a:lnTo>
                    <a:pt x="521" y="1532"/>
                  </a:lnTo>
                  <a:lnTo>
                    <a:pt x="521" y="1532"/>
                  </a:lnTo>
                  <a:lnTo>
                    <a:pt x="514" y="1501"/>
                  </a:lnTo>
                  <a:lnTo>
                    <a:pt x="511" y="1487"/>
                  </a:lnTo>
                  <a:lnTo>
                    <a:pt x="508" y="1475"/>
                  </a:lnTo>
                  <a:lnTo>
                    <a:pt x="508" y="1475"/>
                  </a:lnTo>
                  <a:lnTo>
                    <a:pt x="505" y="1470"/>
                  </a:lnTo>
                  <a:lnTo>
                    <a:pt x="502" y="1465"/>
                  </a:lnTo>
                  <a:lnTo>
                    <a:pt x="493" y="1458"/>
                  </a:lnTo>
                  <a:lnTo>
                    <a:pt x="490" y="1454"/>
                  </a:lnTo>
                  <a:lnTo>
                    <a:pt x="487" y="1449"/>
                  </a:lnTo>
                  <a:lnTo>
                    <a:pt x="484" y="1445"/>
                  </a:lnTo>
                  <a:lnTo>
                    <a:pt x="483" y="1440"/>
                  </a:lnTo>
                  <a:lnTo>
                    <a:pt x="483" y="1440"/>
                  </a:lnTo>
                  <a:lnTo>
                    <a:pt x="488" y="1432"/>
                  </a:lnTo>
                  <a:lnTo>
                    <a:pt x="494" y="1425"/>
                  </a:lnTo>
                  <a:lnTo>
                    <a:pt x="506" y="1411"/>
                  </a:lnTo>
                  <a:lnTo>
                    <a:pt x="506" y="1411"/>
                  </a:lnTo>
                  <a:lnTo>
                    <a:pt x="524" y="1404"/>
                  </a:lnTo>
                  <a:lnTo>
                    <a:pt x="543" y="1398"/>
                  </a:lnTo>
                  <a:lnTo>
                    <a:pt x="563" y="1392"/>
                  </a:lnTo>
                  <a:lnTo>
                    <a:pt x="584" y="1387"/>
                  </a:lnTo>
                  <a:lnTo>
                    <a:pt x="605" y="1384"/>
                  </a:lnTo>
                  <a:lnTo>
                    <a:pt x="627" y="1383"/>
                  </a:lnTo>
                  <a:lnTo>
                    <a:pt x="649" y="1383"/>
                  </a:lnTo>
                  <a:lnTo>
                    <a:pt x="671" y="1385"/>
                  </a:lnTo>
                  <a:lnTo>
                    <a:pt x="671" y="1385"/>
                  </a:lnTo>
                  <a:lnTo>
                    <a:pt x="675" y="1391"/>
                  </a:lnTo>
                  <a:lnTo>
                    <a:pt x="677" y="1396"/>
                  </a:lnTo>
                  <a:lnTo>
                    <a:pt x="678" y="1402"/>
                  </a:lnTo>
                  <a:lnTo>
                    <a:pt x="679" y="1408"/>
                  </a:lnTo>
                  <a:lnTo>
                    <a:pt x="679" y="1422"/>
                  </a:lnTo>
                  <a:lnTo>
                    <a:pt x="679" y="1428"/>
                  </a:lnTo>
                  <a:lnTo>
                    <a:pt x="680" y="1433"/>
                  </a:lnTo>
                  <a:lnTo>
                    <a:pt x="680" y="1433"/>
                  </a:lnTo>
                  <a:lnTo>
                    <a:pt x="684" y="1448"/>
                  </a:lnTo>
                  <a:lnTo>
                    <a:pt x="688" y="1462"/>
                  </a:lnTo>
                  <a:lnTo>
                    <a:pt x="700" y="1491"/>
                  </a:lnTo>
                  <a:lnTo>
                    <a:pt x="710" y="1521"/>
                  </a:lnTo>
                  <a:lnTo>
                    <a:pt x="715" y="1536"/>
                  </a:lnTo>
                  <a:lnTo>
                    <a:pt x="718" y="1552"/>
                  </a:lnTo>
                  <a:lnTo>
                    <a:pt x="718" y="1552"/>
                  </a:lnTo>
                  <a:lnTo>
                    <a:pt x="733" y="1639"/>
                  </a:lnTo>
                  <a:lnTo>
                    <a:pt x="750" y="1724"/>
                  </a:lnTo>
                  <a:lnTo>
                    <a:pt x="750" y="1724"/>
                  </a:lnTo>
                  <a:lnTo>
                    <a:pt x="756" y="1724"/>
                  </a:lnTo>
                  <a:lnTo>
                    <a:pt x="762" y="1724"/>
                  </a:lnTo>
                  <a:lnTo>
                    <a:pt x="772" y="1720"/>
                  </a:lnTo>
                  <a:lnTo>
                    <a:pt x="778" y="1719"/>
                  </a:lnTo>
                  <a:lnTo>
                    <a:pt x="783" y="1718"/>
                  </a:lnTo>
                  <a:lnTo>
                    <a:pt x="787" y="1719"/>
                  </a:lnTo>
                  <a:lnTo>
                    <a:pt x="793" y="1721"/>
                  </a:lnTo>
                  <a:lnTo>
                    <a:pt x="793" y="1721"/>
                  </a:lnTo>
                  <a:lnTo>
                    <a:pt x="797" y="1725"/>
                  </a:lnTo>
                  <a:lnTo>
                    <a:pt x="799" y="1729"/>
                  </a:lnTo>
                  <a:lnTo>
                    <a:pt x="801" y="1734"/>
                  </a:lnTo>
                  <a:lnTo>
                    <a:pt x="801" y="1740"/>
                  </a:lnTo>
                  <a:lnTo>
                    <a:pt x="801" y="1754"/>
                  </a:lnTo>
                  <a:lnTo>
                    <a:pt x="802" y="1768"/>
                  </a:lnTo>
                  <a:lnTo>
                    <a:pt x="802" y="1768"/>
                  </a:lnTo>
                  <a:lnTo>
                    <a:pt x="806" y="1793"/>
                  </a:lnTo>
                  <a:lnTo>
                    <a:pt x="811" y="1821"/>
                  </a:lnTo>
                  <a:lnTo>
                    <a:pt x="816" y="1848"/>
                  </a:lnTo>
                  <a:lnTo>
                    <a:pt x="820" y="1869"/>
                  </a:lnTo>
                  <a:lnTo>
                    <a:pt x="820" y="1869"/>
                  </a:lnTo>
                  <a:lnTo>
                    <a:pt x="866" y="1853"/>
                  </a:lnTo>
                  <a:lnTo>
                    <a:pt x="914" y="1838"/>
                  </a:lnTo>
                  <a:lnTo>
                    <a:pt x="962" y="1824"/>
                  </a:lnTo>
                  <a:lnTo>
                    <a:pt x="1012" y="1810"/>
                  </a:lnTo>
                  <a:lnTo>
                    <a:pt x="1063" y="1797"/>
                  </a:lnTo>
                  <a:lnTo>
                    <a:pt x="1113" y="1786"/>
                  </a:lnTo>
                  <a:lnTo>
                    <a:pt x="1214" y="1762"/>
                  </a:lnTo>
                  <a:lnTo>
                    <a:pt x="1214" y="1762"/>
                  </a:lnTo>
                  <a:lnTo>
                    <a:pt x="1315" y="1740"/>
                  </a:lnTo>
                  <a:lnTo>
                    <a:pt x="1366" y="1729"/>
                  </a:lnTo>
                  <a:lnTo>
                    <a:pt x="1415" y="1719"/>
                  </a:lnTo>
                  <a:lnTo>
                    <a:pt x="1415" y="1719"/>
                  </a:lnTo>
                  <a:lnTo>
                    <a:pt x="1438" y="1714"/>
                  </a:lnTo>
                  <a:lnTo>
                    <a:pt x="1461" y="1709"/>
                  </a:lnTo>
                  <a:lnTo>
                    <a:pt x="1508" y="1697"/>
                  </a:lnTo>
                  <a:lnTo>
                    <a:pt x="1508" y="1697"/>
                  </a:lnTo>
                  <a:lnTo>
                    <a:pt x="1533" y="1690"/>
                  </a:lnTo>
                  <a:lnTo>
                    <a:pt x="1556" y="1684"/>
                  </a:lnTo>
                  <a:lnTo>
                    <a:pt x="1580" y="1675"/>
                  </a:lnTo>
                  <a:lnTo>
                    <a:pt x="1602" y="1667"/>
                  </a:lnTo>
                  <a:lnTo>
                    <a:pt x="1602" y="1667"/>
                  </a:lnTo>
                  <a:lnTo>
                    <a:pt x="1600" y="1653"/>
                  </a:lnTo>
                  <a:lnTo>
                    <a:pt x="1600" y="1640"/>
                  </a:lnTo>
                  <a:lnTo>
                    <a:pt x="1600" y="1614"/>
                  </a:lnTo>
                  <a:lnTo>
                    <a:pt x="1600" y="1590"/>
                  </a:lnTo>
                  <a:lnTo>
                    <a:pt x="1600" y="1577"/>
                  </a:lnTo>
                  <a:lnTo>
                    <a:pt x="1598" y="1565"/>
                  </a:lnTo>
                  <a:lnTo>
                    <a:pt x="1598" y="1565"/>
                  </a:lnTo>
                  <a:close/>
                  <a:moveTo>
                    <a:pt x="588" y="591"/>
                  </a:moveTo>
                  <a:lnTo>
                    <a:pt x="588" y="591"/>
                  </a:lnTo>
                  <a:lnTo>
                    <a:pt x="526" y="594"/>
                  </a:lnTo>
                  <a:lnTo>
                    <a:pt x="463" y="598"/>
                  </a:lnTo>
                  <a:lnTo>
                    <a:pt x="432" y="601"/>
                  </a:lnTo>
                  <a:lnTo>
                    <a:pt x="401" y="605"/>
                  </a:lnTo>
                  <a:lnTo>
                    <a:pt x="371" y="609"/>
                  </a:lnTo>
                  <a:lnTo>
                    <a:pt x="341" y="614"/>
                  </a:lnTo>
                  <a:lnTo>
                    <a:pt x="312" y="620"/>
                  </a:lnTo>
                  <a:lnTo>
                    <a:pt x="284" y="627"/>
                  </a:lnTo>
                  <a:lnTo>
                    <a:pt x="256" y="635"/>
                  </a:lnTo>
                  <a:lnTo>
                    <a:pt x="230" y="644"/>
                  </a:lnTo>
                  <a:lnTo>
                    <a:pt x="205" y="655"/>
                  </a:lnTo>
                  <a:lnTo>
                    <a:pt x="180" y="667"/>
                  </a:lnTo>
                  <a:lnTo>
                    <a:pt x="159" y="681"/>
                  </a:lnTo>
                  <a:lnTo>
                    <a:pt x="137" y="696"/>
                  </a:lnTo>
                  <a:lnTo>
                    <a:pt x="137" y="696"/>
                  </a:lnTo>
                  <a:lnTo>
                    <a:pt x="152" y="687"/>
                  </a:lnTo>
                  <a:lnTo>
                    <a:pt x="169" y="680"/>
                  </a:lnTo>
                  <a:lnTo>
                    <a:pt x="184" y="673"/>
                  </a:lnTo>
                  <a:lnTo>
                    <a:pt x="200" y="667"/>
                  </a:lnTo>
                  <a:lnTo>
                    <a:pt x="233" y="655"/>
                  </a:lnTo>
                  <a:lnTo>
                    <a:pt x="267" y="645"/>
                  </a:lnTo>
                  <a:lnTo>
                    <a:pt x="267" y="645"/>
                  </a:lnTo>
                  <a:lnTo>
                    <a:pt x="295" y="639"/>
                  </a:lnTo>
                  <a:lnTo>
                    <a:pt x="323" y="634"/>
                  </a:lnTo>
                  <a:lnTo>
                    <a:pt x="351" y="630"/>
                  </a:lnTo>
                  <a:lnTo>
                    <a:pt x="379" y="627"/>
                  </a:lnTo>
                  <a:lnTo>
                    <a:pt x="437" y="623"/>
                  </a:lnTo>
                  <a:lnTo>
                    <a:pt x="466" y="621"/>
                  </a:lnTo>
                  <a:lnTo>
                    <a:pt x="494" y="617"/>
                  </a:lnTo>
                  <a:lnTo>
                    <a:pt x="494" y="617"/>
                  </a:lnTo>
                  <a:lnTo>
                    <a:pt x="542" y="611"/>
                  </a:lnTo>
                  <a:lnTo>
                    <a:pt x="593" y="606"/>
                  </a:lnTo>
                  <a:lnTo>
                    <a:pt x="644" y="601"/>
                  </a:lnTo>
                  <a:lnTo>
                    <a:pt x="693" y="598"/>
                  </a:lnTo>
                  <a:lnTo>
                    <a:pt x="693" y="598"/>
                  </a:lnTo>
                  <a:lnTo>
                    <a:pt x="667" y="594"/>
                  </a:lnTo>
                  <a:lnTo>
                    <a:pt x="642" y="591"/>
                  </a:lnTo>
                  <a:lnTo>
                    <a:pt x="616" y="590"/>
                  </a:lnTo>
                  <a:lnTo>
                    <a:pt x="588" y="591"/>
                  </a:lnTo>
                  <a:lnTo>
                    <a:pt x="588" y="591"/>
                  </a:lnTo>
                  <a:close/>
                  <a:moveTo>
                    <a:pt x="188" y="801"/>
                  </a:moveTo>
                  <a:lnTo>
                    <a:pt x="188" y="801"/>
                  </a:lnTo>
                  <a:lnTo>
                    <a:pt x="194" y="789"/>
                  </a:lnTo>
                  <a:lnTo>
                    <a:pt x="202" y="778"/>
                  </a:lnTo>
                  <a:lnTo>
                    <a:pt x="217" y="756"/>
                  </a:lnTo>
                  <a:lnTo>
                    <a:pt x="233" y="736"/>
                  </a:lnTo>
                  <a:lnTo>
                    <a:pt x="251" y="717"/>
                  </a:lnTo>
                  <a:lnTo>
                    <a:pt x="270" y="700"/>
                  </a:lnTo>
                  <a:lnTo>
                    <a:pt x="291" y="684"/>
                  </a:lnTo>
                  <a:lnTo>
                    <a:pt x="312" y="669"/>
                  </a:lnTo>
                  <a:lnTo>
                    <a:pt x="334" y="655"/>
                  </a:lnTo>
                  <a:lnTo>
                    <a:pt x="334" y="655"/>
                  </a:lnTo>
                  <a:lnTo>
                    <a:pt x="334" y="652"/>
                  </a:lnTo>
                  <a:lnTo>
                    <a:pt x="332" y="651"/>
                  </a:lnTo>
                  <a:lnTo>
                    <a:pt x="331" y="651"/>
                  </a:lnTo>
                  <a:lnTo>
                    <a:pt x="331" y="651"/>
                  </a:lnTo>
                  <a:lnTo>
                    <a:pt x="307" y="656"/>
                  </a:lnTo>
                  <a:lnTo>
                    <a:pt x="284" y="661"/>
                  </a:lnTo>
                  <a:lnTo>
                    <a:pt x="261" y="668"/>
                  </a:lnTo>
                  <a:lnTo>
                    <a:pt x="237" y="675"/>
                  </a:lnTo>
                  <a:lnTo>
                    <a:pt x="237" y="675"/>
                  </a:lnTo>
                  <a:lnTo>
                    <a:pt x="226" y="679"/>
                  </a:lnTo>
                  <a:lnTo>
                    <a:pt x="216" y="681"/>
                  </a:lnTo>
                  <a:lnTo>
                    <a:pt x="206" y="684"/>
                  </a:lnTo>
                  <a:lnTo>
                    <a:pt x="195" y="687"/>
                  </a:lnTo>
                  <a:lnTo>
                    <a:pt x="195" y="687"/>
                  </a:lnTo>
                  <a:lnTo>
                    <a:pt x="179" y="693"/>
                  </a:lnTo>
                  <a:lnTo>
                    <a:pt x="164" y="702"/>
                  </a:lnTo>
                  <a:lnTo>
                    <a:pt x="149" y="711"/>
                  </a:lnTo>
                  <a:lnTo>
                    <a:pt x="134" y="721"/>
                  </a:lnTo>
                  <a:lnTo>
                    <a:pt x="121" y="732"/>
                  </a:lnTo>
                  <a:lnTo>
                    <a:pt x="109" y="744"/>
                  </a:lnTo>
                  <a:lnTo>
                    <a:pt x="96" y="756"/>
                  </a:lnTo>
                  <a:lnTo>
                    <a:pt x="85" y="767"/>
                  </a:lnTo>
                  <a:lnTo>
                    <a:pt x="85" y="767"/>
                  </a:lnTo>
                  <a:lnTo>
                    <a:pt x="78" y="776"/>
                  </a:lnTo>
                  <a:lnTo>
                    <a:pt x="71" y="787"/>
                  </a:lnTo>
                  <a:lnTo>
                    <a:pt x="66" y="797"/>
                  </a:lnTo>
                  <a:lnTo>
                    <a:pt x="61" y="808"/>
                  </a:lnTo>
                  <a:lnTo>
                    <a:pt x="57" y="820"/>
                  </a:lnTo>
                  <a:lnTo>
                    <a:pt x="54" y="833"/>
                  </a:lnTo>
                  <a:lnTo>
                    <a:pt x="52" y="846"/>
                  </a:lnTo>
                  <a:lnTo>
                    <a:pt x="51" y="858"/>
                  </a:lnTo>
                  <a:lnTo>
                    <a:pt x="50" y="872"/>
                  </a:lnTo>
                  <a:lnTo>
                    <a:pt x="51" y="885"/>
                  </a:lnTo>
                  <a:lnTo>
                    <a:pt x="51" y="899"/>
                  </a:lnTo>
                  <a:lnTo>
                    <a:pt x="53" y="912"/>
                  </a:lnTo>
                  <a:lnTo>
                    <a:pt x="55" y="926"/>
                  </a:lnTo>
                  <a:lnTo>
                    <a:pt x="57" y="939"/>
                  </a:lnTo>
                  <a:lnTo>
                    <a:pt x="60" y="950"/>
                  </a:lnTo>
                  <a:lnTo>
                    <a:pt x="65" y="962"/>
                  </a:lnTo>
                  <a:lnTo>
                    <a:pt x="65" y="962"/>
                  </a:lnTo>
                  <a:lnTo>
                    <a:pt x="68" y="965"/>
                  </a:lnTo>
                  <a:lnTo>
                    <a:pt x="71" y="969"/>
                  </a:lnTo>
                  <a:lnTo>
                    <a:pt x="75" y="975"/>
                  </a:lnTo>
                  <a:lnTo>
                    <a:pt x="80" y="982"/>
                  </a:lnTo>
                  <a:lnTo>
                    <a:pt x="83" y="984"/>
                  </a:lnTo>
                  <a:lnTo>
                    <a:pt x="87" y="985"/>
                  </a:lnTo>
                  <a:lnTo>
                    <a:pt x="87" y="985"/>
                  </a:lnTo>
                  <a:lnTo>
                    <a:pt x="91" y="986"/>
                  </a:lnTo>
                  <a:lnTo>
                    <a:pt x="98" y="985"/>
                  </a:lnTo>
                  <a:lnTo>
                    <a:pt x="113" y="983"/>
                  </a:lnTo>
                  <a:lnTo>
                    <a:pt x="128" y="978"/>
                  </a:lnTo>
                  <a:lnTo>
                    <a:pt x="142" y="974"/>
                  </a:lnTo>
                  <a:lnTo>
                    <a:pt x="142" y="974"/>
                  </a:lnTo>
                  <a:lnTo>
                    <a:pt x="154" y="969"/>
                  </a:lnTo>
                  <a:lnTo>
                    <a:pt x="167" y="963"/>
                  </a:lnTo>
                  <a:lnTo>
                    <a:pt x="182" y="958"/>
                  </a:lnTo>
                  <a:lnTo>
                    <a:pt x="190" y="956"/>
                  </a:lnTo>
                  <a:lnTo>
                    <a:pt x="197" y="955"/>
                  </a:lnTo>
                  <a:lnTo>
                    <a:pt x="197" y="955"/>
                  </a:lnTo>
                  <a:lnTo>
                    <a:pt x="192" y="947"/>
                  </a:lnTo>
                  <a:lnTo>
                    <a:pt x="188" y="939"/>
                  </a:lnTo>
                  <a:lnTo>
                    <a:pt x="185" y="930"/>
                  </a:lnTo>
                  <a:lnTo>
                    <a:pt x="181" y="922"/>
                  </a:lnTo>
                  <a:lnTo>
                    <a:pt x="179" y="913"/>
                  </a:lnTo>
                  <a:lnTo>
                    <a:pt x="177" y="903"/>
                  </a:lnTo>
                  <a:lnTo>
                    <a:pt x="176" y="883"/>
                  </a:lnTo>
                  <a:lnTo>
                    <a:pt x="177" y="863"/>
                  </a:lnTo>
                  <a:lnTo>
                    <a:pt x="179" y="842"/>
                  </a:lnTo>
                  <a:lnTo>
                    <a:pt x="184" y="822"/>
                  </a:lnTo>
                  <a:lnTo>
                    <a:pt x="188" y="801"/>
                  </a:lnTo>
                  <a:lnTo>
                    <a:pt x="188" y="801"/>
                  </a:lnTo>
                  <a:close/>
                  <a:moveTo>
                    <a:pt x="50" y="762"/>
                  </a:moveTo>
                  <a:lnTo>
                    <a:pt x="50" y="762"/>
                  </a:lnTo>
                  <a:lnTo>
                    <a:pt x="43" y="773"/>
                  </a:lnTo>
                  <a:lnTo>
                    <a:pt x="38" y="787"/>
                  </a:lnTo>
                  <a:lnTo>
                    <a:pt x="28" y="817"/>
                  </a:lnTo>
                  <a:lnTo>
                    <a:pt x="28" y="817"/>
                  </a:lnTo>
                  <a:lnTo>
                    <a:pt x="25" y="828"/>
                  </a:lnTo>
                  <a:lnTo>
                    <a:pt x="22" y="841"/>
                  </a:lnTo>
                  <a:lnTo>
                    <a:pt x="19" y="854"/>
                  </a:lnTo>
                  <a:lnTo>
                    <a:pt x="18" y="868"/>
                  </a:lnTo>
                  <a:lnTo>
                    <a:pt x="17" y="881"/>
                  </a:lnTo>
                  <a:lnTo>
                    <a:pt x="15" y="894"/>
                  </a:lnTo>
                  <a:lnTo>
                    <a:pt x="17" y="908"/>
                  </a:lnTo>
                  <a:lnTo>
                    <a:pt x="18" y="920"/>
                  </a:lnTo>
                  <a:lnTo>
                    <a:pt x="20" y="933"/>
                  </a:lnTo>
                  <a:lnTo>
                    <a:pt x="22" y="945"/>
                  </a:lnTo>
                  <a:lnTo>
                    <a:pt x="25" y="957"/>
                  </a:lnTo>
                  <a:lnTo>
                    <a:pt x="29" y="969"/>
                  </a:lnTo>
                  <a:lnTo>
                    <a:pt x="35" y="978"/>
                  </a:lnTo>
                  <a:lnTo>
                    <a:pt x="41" y="989"/>
                  </a:lnTo>
                  <a:lnTo>
                    <a:pt x="48" y="998"/>
                  </a:lnTo>
                  <a:lnTo>
                    <a:pt x="55" y="1006"/>
                  </a:lnTo>
                  <a:lnTo>
                    <a:pt x="55" y="1006"/>
                  </a:lnTo>
                  <a:lnTo>
                    <a:pt x="57" y="1003"/>
                  </a:lnTo>
                  <a:lnTo>
                    <a:pt x="61" y="1001"/>
                  </a:lnTo>
                  <a:lnTo>
                    <a:pt x="64" y="998"/>
                  </a:lnTo>
                  <a:lnTo>
                    <a:pt x="66" y="994"/>
                  </a:lnTo>
                  <a:lnTo>
                    <a:pt x="66" y="994"/>
                  </a:lnTo>
                  <a:lnTo>
                    <a:pt x="59" y="985"/>
                  </a:lnTo>
                  <a:lnTo>
                    <a:pt x="54" y="973"/>
                  </a:lnTo>
                  <a:lnTo>
                    <a:pt x="49" y="961"/>
                  </a:lnTo>
                  <a:lnTo>
                    <a:pt x="45" y="947"/>
                  </a:lnTo>
                  <a:lnTo>
                    <a:pt x="39" y="918"/>
                  </a:lnTo>
                  <a:lnTo>
                    <a:pt x="35" y="889"/>
                  </a:lnTo>
                  <a:lnTo>
                    <a:pt x="35" y="889"/>
                  </a:lnTo>
                  <a:lnTo>
                    <a:pt x="37" y="879"/>
                  </a:lnTo>
                  <a:lnTo>
                    <a:pt x="38" y="868"/>
                  </a:lnTo>
                  <a:lnTo>
                    <a:pt x="38" y="859"/>
                  </a:lnTo>
                  <a:lnTo>
                    <a:pt x="38" y="850"/>
                  </a:lnTo>
                  <a:lnTo>
                    <a:pt x="38" y="850"/>
                  </a:lnTo>
                  <a:lnTo>
                    <a:pt x="40" y="837"/>
                  </a:lnTo>
                  <a:lnTo>
                    <a:pt x="42" y="825"/>
                  </a:lnTo>
                  <a:lnTo>
                    <a:pt x="45" y="813"/>
                  </a:lnTo>
                  <a:lnTo>
                    <a:pt x="49" y="803"/>
                  </a:lnTo>
                  <a:lnTo>
                    <a:pt x="53" y="792"/>
                  </a:lnTo>
                  <a:lnTo>
                    <a:pt x="57" y="782"/>
                  </a:lnTo>
                  <a:lnTo>
                    <a:pt x="63" y="773"/>
                  </a:lnTo>
                  <a:lnTo>
                    <a:pt x="68" y="763"/>
                  </a:lnTo>
                  <a:lnTo>
                    <a:pt x="74" y="755"/>
                  </a:lnTo>
                  <a:lnTo>
                    <a:pt x="82" y="746"/>
                  </a:lnTo>
                  <a:lnTo>
                    <a:pt x="97" y="730"/>
                  </a:lnTo>
                  <a:lnTo>
                    <a:pt x="114" y="715"/>
                  </a:lnTo>
                  <a:lnTo>
                    <a:pt x="134" y="702"/>
                  </a:lnTo>
                  <a:lnTo>
                    <a:pt x="134" y="702"/>
                  </a:lnTo>
                  <a:lnTo>
                    <a:pt x="135" y="699"/>
                  </a:lnTo>
                  <a:lnTo>
                    <a:pt x="134" y="698"/>
                  </a:lnTo>
                  <a:lnTo>
                    <a:pt x="132" y="698"/>
                  </a:lnTo>
                  <a:lnTo>
                    <a:pt x="132" y="698"/>
                  </a:lnTo>
                  <a:lnTo>
                    <a:pt x="123" y="705"/>
                  </a:lnTo>
                  <a:lnTo>
                    <a:pt x="113" y="712"/>
                  </a:lnTo>
                  <a:lnTo>
                    <a:pt x="90" y="726"/>
                  </a:lnTo>
                  <a:lnTo>
                    <a:pt x="79" y="732"/>
                  </a:lnTo>
                  <a:lnTo>
                    <a:pt x="68" y="741"/>
                  </a:lnTo>
                  <a:lnTo>
                    <a:pt x="58" y="750"/>
                  </a:lnTo>
                  <a:lnTo>
                    <a:pt x="50" y="762"/>
                  </a:lnTo>
                  <a:lnTo>
                    <a:pt x="50" y="762"/>
                  </a:lnTo>
                  <a:close/>
                  <a:moveTo>
                    <a:pt x="2051" y="797"/>
                  </a:moveTo>
                  <a:lnTo>
                    <a:pt x="2051" y="797"/>
                  </a:lnTo>
                  <a:lnTo>
                    <a:pt x="2049" y="796"/>
                  </a:lnTo>
                  <a:lnTo>
                    <a:pt x="2048" y="796"/>
                  </a:lnTo>
                  <a:lnTo>
                    <a:pt x="2047" y="798"/>
                  </a:lnTo>
                  <a:lnTo>
                    <a:pt x="2044" y="801"/>
                  </a:lnTo>
                  <a:lnTo>
                    <a:pt x="2042" y="802"/>
                  </a:lnTo>
                  <a:lnTo>
                    <a:pt x="2040" y="801"/>
                  </a:lnTo>
                  <a:lnTo>
                    <a:pt x="2040" y="801"/>
                  </a:lnTo>
                  <a:lnTo>
                    <a:pt x="2039" y="811"/>
                  </a:lnTo>
                  <a:lnTo>
                    <a:pt x="2038" y="822"/>
                  </a:lnTo>
                  <a:lnTo>
                    <a:pt x="2038" y="822"/>
                  </a:lnTo>
                  <a:lnTo>
                    <a:pt x="2051" y="820"/>
                  </a:lnTo>
                  <a:lnTo>
                    <a:pt x="2060" y="817"/>
                  </a:lnTo>
                  <a:lnTo>
                    <a:pt x="2070" y="813"/>
                  </a:lnTo>
                  <a:lnTo>
                    <a:pt x="2079" y="807"/>
                  </a:lnTo>
                  <a:lnTo>
                    <a:pt x="2079" y="807"/>
                  </a:lnTo>
                  <a:lnTo>
                    <a:pt x="2082" y="807"/>
                  </a:lnTo>
                  <a:lnTo>
                    <a:pt x="2086" y="807"/>
                  </a:lnTo>
                  <a:lnTo>
                    <a:pt x="2097" y="805"/>
                  </a:lnTo>
                  <a:lnTo>
                    <a:pt x="2108" y="802"/>
                  </a:lnTo>
                  <a:lnTo>
                    <a:pt x="2119" y="795"/>
                  </a:lnTo>
                  <a:lnTo>
                    <a:pt x="2124" y="792"/>
                  </a:lnTo>
                  <a:lnTo>
                    <a:pt x="2128" y="789"/>
                  </a:lnTo>
                  <a:lnTo>
                    <a:pt x="2131" y="785"/>
                  </a:lnTo>
                  <a:lnTo>
                    <a:pt x="2134" y="780"/>
                  </a:lnTo>
                  <a:lnTo>
                    <a:pt x="2135" y="775"/>
                  </a:lnTo>
                  <a:lnTo>
                    <a:pt x="2135" y="771"/>
                  </a:lnTo>
                  <a:lnTo>
                    <a:pt x="2133" y="765"/>
                  </a:lnTo>
                  <a:lnTo>
                    <a:pt x="2130" y="760"/>
                  </a:lnTo>
                  <a:lnTo>
                    <a:pt x="2130" y="760"/>
                  </a:lnTo>
                  <a:lnTo>
                    <a:pt x="2109" y="765"/>
                  </a:lnTo>
                  <a:lnTo>
                    <a:pt x="2098" y="768"/>
                  </a:lnTo>
                  <a:lnTo>
                    <a:pt x="2087" y="773"/>
                  </a:lnTo>
                  <a:lnTo>
                    <a:pt x="2077" y="778"/>
                  </a:lnTo>
                  <a:lnTo>
                    <a:pt x="2067" y="783"/>
                  </a:lnTo>
                  <a:lnTo>
                    <a:pt x="2058" y="790"/>
                  </a:lnTo>
                  <a:lnTo>
                    <a:pt x="2051" y="797"/>
                  </a:lnTo>
                  <a:lnTo>
                    <a:pt x="2051" y="797"/>
                  </a:lnTo>
                  <a:close/>
                  <a:moveTo>
                    <a:pt x="2118" y="814"/>
                  </a:moveTo>
                  <a:lnTo>
                    <a:pt x="2118" y="814"/>
                  </a:lnTo>
                  <a:lnTo>
                    <a:pt x="2120" y="820"/>
                  </a:lnTo>
                  <a:lnTo>
                    <a:pt x="2123" y="827"/>
                  </a:lnTo>
                  <a:lnTo>
                    <a:pt x="2124" y="841"/>
                  </a:lnTo>
                  <a:lnTo>
                    <a:pt x="2126" y="856"/>
                  </a:lnTo>
                  <a:lnTo>
                    <a:pt x="2128" y="863"/>
                  </a:lnTo>
                  <a:lnTo>
                    <a:pt x="2130" y="869"/>
                  </a:lnTo>
                  <a:lnTo>
                    <a:pt x="2130" y="869"/>
                  </a:lnTo>
                  <a:lnTo>
                    <a:pt x="2134" y="863"/>
                  </a:lnTo>
                  <a:lnTo>
                    <a:pt x="2138" y="855"/>
                  </a:lnTo>
                  <a:lnTo>
                    <a:pt x="2139" y="847"/>
                  </a:lnTo>
                  <a:lnTo>
                    <a:pt x="2140" y="837"/>
                  </a:lnTo>
                  <a:lnTo>
                    <a:pt x="2140" y="819"/>
                  </a:lnTo>
                  <a:lnTo>
                    <a:pt x="2138" y="803"/>
                  </a:lnTo>
                  <a:lnTo>
                    <a:pt x="2138" y="803"/>
                  </a:lnTo>
                  <a:lnTo>
                    <a:pt x="2128" y="808"/>
                  </a:lnTo>
                  <a:lnTo>
                    <a:pt x="2123" y="811"/>
                  </a:lnTo>
                  <a:lnTo>
                    <a:pt x="2118" y="814"/>
                  </a:lnTo>
                  <a:lnTo>
                    <a:pt x="2118" y="814"/>
                  </a:lnTo>
                  <a:close/>
                  <a:moveTo>
                    <a:pt x="2086" y="827"/>
                  </a:moveTo>
                  <a:lnTo>
                    <a:pt x="2086" y="827"/>
                  </a:lnTo>
                  <a:lnTo>
                    <a:pt x="2090" y="841"/>
                  </a:lnTo>
                  <a:lnTo>
                    <a:pt x="2093" y="856"/>
                  </a:lnTo>
                  <a:lnTo>
                    <a:pt x="2096" y="870"/>
                  </a:lnTo>
                  <a:lnTo>
                    <a:pt x="2097" y="878"/>
                  </a:lnTo>
                  <a:lnTo>
                    <a:pt x="2100" y="884"/>
                  </a:lnTo>
                  <a:lnTo>
                    <a:pt x="2100" y="884"/>
                  </a:lnTo>
                  <a:lnTo>
                    <a:pt x="2103" y="881"/>
                  </a:lnTo>
                  <a:lnTo>
                    <a:pt x="2107" y="879"/>
                  </a:lnTo>
                  <a:lnTo>
                    <a:pt x="2109" y="876"/>
                  </a:lnTo>
                  <a:lnTo>
                    <a:pt x="2111" y="872"/>
                  </a:lnTo>
                  <a:lnTo>
                    <a:pt x="2113" y="865"/>
                  </a:lnTo>
                  <a:lnTo>
                    <a:pt x="2113" y="857"/>
                  </a:lnTo>
                  <a:lnTo>
                    <a:pt x="2111" y="839"/>
                  </a:lnTo>
                  <a:lnTo>
                    <a:pt x="2110" y="829"/>
                  </a:lnTo>
                  <a:lnTo>
                    <a:pt x="2109" y="820"/>
                  </a:lnTo>
                  <a:lnTo>
                    <a:pt x="2109" y="820"/>
                  </a:lnTo>
                  <a:lnTo>
                    <a:pt x="2102" y="821"/>
                  </a:lnTo>
                  <a:lnTo>
                    <a:pt x="2097" y="823"/>
                  </a:lnTo>
                  <a:lnTo>
                    <a:pt x="2086" y="827"/>
                  </a:lnTo>
                  <a:lnTo>
                    <a:pt x="2086" y="827"/>
                  </a:lnTo>
                  <a:close/>
                  <a:moveTo>
                    <a:pt x="2011" y="842"/>
                  </a:moveTo>
                  <a:lnTo>
                    <a:pt x="2011" y="842"/>
                  </a:lnTo>
                  <a:lnTo>
                    <a:pt x="2042" y="943"/>
                  </a:lnTo>
                  <a:lnTo>
                    <a:pt x="2072" y="1050"/>
                  </a:lnTo>
                  <a:lnTo>
                    <a:pt x="2102" y="1157"/>
                  </a:lnTo>
                  <a:lnTo>
                    <a:pt x="2130" y="1259"/>
                  </a:lnTo>
                  <a:lnTo>
                    <a:pt x="2130" y="1259"/>
                  </a:lnTo>
                  <a:lnTo>
                    <a:pt x="2140" y="1295"/>
                  </a:lnTo>
                  <a:lnTo>
                    <a:pt x="2150" y="1333"/>
                  </a:lnTo>
                  <a:lnTo>
                    <a:pt x="2161" y="1371"/>
                  </a:lnTo>
                  <a:lnTo>
                    <a:pt x="2164" y="1391"/>
                  </a:lnTo>
                  <a:lnTo>
                    <a:pt x="2168" y="1410"/>
                  </a:lnTo>
                  <a:lnTo>
                    <a:pt x="2170" y="1428"/>
                  </a:lnTo>
                  <a:lnTo>
                    <a:pt x="2170" y="1446"/>
                  </a:lnTo>
                  <a:lnTo>
                    <a:pt x="2169" y="1463"/>
                  </a:lnTo>
                  <a:lnTo>
                    <a:pt x="2165" y="1480"/>
                  </a:lnTo>
                  <a:lnTo>
                    <a:pt x="2160" y="1495"/>
                  </a:lnTo>
                  <a:lnTo>
                    <a:pt x="2157" y="1503"/>
                  </a:lnTo>
                  <a:lnTo>
                    <a:pt x="2153" y="1510"/>
                  </a:lnTo>
                  <a:lnTo>
                    <a:pt x="2148" y="1517"/>
                  </a:lnTo>
                  <a:lnTo>
                    <a:pt x="2143" y="1523"/>
                  </a:lnTo>
                  <a:lnTo>
                    <a:pt x="2136" y="1530"/>
                  </a:lnTo>
                  <a:lnTo>
                    <a:pt x="2130" y="1535"/>
                  </a:lnTo>
                  <a:lnTo>
                    <a:pt x="2130" y="1535"/>
                  </a:lnTo>
                  <a:lnTo>
                    <a:pt x="2140" y="1576"/>
                  </a:lnTo>
                  <a:lnTo>
                    <a:pt x="2151" y="1615"/>
                  </a:lnTo>
                  <a:lnTo>
                    <a:pt x="2173" y="1692"/>
                  </a:lnTo>
                  <a:lnTo>
                    <a:pt x="2196" y="1767"/>
                  </a:lnTo>
                  <a:lnTo>
                    <a:pt x="2207" y="1807"/>
                  </a:lnTo>
                  <a:lnTo>
                    <a:pt x="2218" y="1847"/>
                  </a:lnTo>
                  <a:lnTo>
                    <a:pt x="2218" y="1847"/>
                  </a:lnTo>
                  <a:lnTo>
                    <a:pt x="2221" y="1853"/>
                  </a:lnTo>
                  <a:lnTo>
                    <a:pt x="2224" y="1860"/>
                  </a:lnTo>
                  <a:lnTo>
                    <a:pt x="2230" y="1874"/>
                  </a:lnTo>
                  <a:lnTo>
                    <a:pt x="2233" y="1892"/>
                  </a:lnTo>
                  <a:lnTo>
                    <a:pt x="2235" y="1910"/>
                  </a:lnTo>
                  <a:lnTo>
                    <a:pt x="2236" y="1927"/>
                  </a:lnTo>
                  <a:lnTo>
                    <a:pt x="2236" y="1943"/>
                  </a:lnTo>
                  <a:lnTo>
                    <a:pt x="2235" y="1969"/>
                  </a:lnTo>
                  <a:lnTo>
                    <a:pt x="2235" y="1969"/>
                  </a:lnTo>
                  <a:lnTo>
                    <a:pt x="2240" y="1969"/>
                  </a:lnTo>
                  <a:lnTo>
                    <a:pt x="2246" y="1967"/>
                  </a:lnTo>
                  <a:lnTo>
                    <a:pt x="2250" y="1966"/>
                  </a:lnTo>
                  <a:lnTo>
                    <a:pt x="2254" y="1963"/>
                  </a:lnTo>
                  <a:lnTo>
                    <a:pt x="2257" y="1960"/>
                  </a:lnTo>
                  <a:lnTo>
                    <a:pt x="2260" y="1957"/>
                  </a:lnTo>
                  <a:lnTo>
                    <a:pt x="2264" y="1951"/>
                  </a:lnTo>
                  <a:lnTo>
                    <a:pt x="2266" y="1942"/>
                  </a:lnTo>
                  <a:lnTo>
                    <a:pt x="2266" y="1932"/>
                  </a:lnTo>
                  <a:lnTo>
                    <a:pt x="2266" y="1922"/>
                  </a:lnTo>
                  <a:lnTo>
                    <a:pt x="2265" y="1911"/>
                  </a:lnTo>
                  <a:lnTo>
                    <a:pt x="2260" y="1888"/>
                  </a:lnTo>
                  <a:lnTo>
                    <a:pt x="2254" y="1866"/>
                  </a:lnTo>
                  <a:lnTo>
                    <a:pt x="2251" y="1846"/>
                  </a:lnTo>
                  <a:lnTo>
                    <a:pt x="2251" y="1837"/>
                  </a:lnTo>
                  <a:lnTo>
                    <a:pt x="2252" y="1830"/>
                  </a:lnTo>
                  <a:lnTo>
                    <a:pt x="2252" y="1830"/>
                  </a:lnTo>
                  <a:lnTo>
                    <a:pt x="2260" y="1853"/>
                  </a:lnTo>
                  <a:lnTo>
                    <a:pt x="2267" y="1881"/>
                  </a:lnTo>
                  <a:lnTo>
                    <a:pt x="2282" y="1937"/>
                  </a:lnTo>
                  <a:lnTo>
                    <a:pt x="2282" y="1937"/>
                  </a:lnTo>
                  <a:lnTo>
                    <a:pt x="2284" y="1927"/>
                  </a:lnTo>
                  <a:lnTo>
                    <a:pt x="2286" y="1916"/>
                  </a:lnTo>
                  <a:lnTo>
                    <a:pt x="2289" y="1896"/>
                  </a:lnTo>
                  <a:lnTo>
                    <a:pt x="2289" y="1876"/>
                  </a:lnTo>
                  <a:lnTo>
                    <a:pt x="2286" y="1856"/>
                  </a:lnTo>
                  <a:lnTo>
                    <a:pt x="2283" y="1836"/>
                  </a:lnTo>
                  <a:lnTo>
                    <a:pt x="2279" y="1816"/>
                  </a:lnTo>
                  <a:lnTo>
                    <a:pt x="2270" y="1776"/>
                  </a:lnTo>
                  <a:lnTo>
                    <a:pt x="2270" y="1776"/>
                  </a:lnTo>
                  <a:lnTo>
                    <a:pt x="2263" y="1733"/>
                  </a:lnTo>
                  <a:lnTo>
                    <a:pt x="2259" y="1711"/>
                  </a:lnTo>
                  <a:lnTo>
                    <a:pt x="2253" y="1689"/>
                  </a:lnTo>
                  <a:lnTo>
                    <a:pt x="2253" y="1689"/>
                  </a:lnTo>
                  <a:lnTo>
                    <a:pt x="2247" y="1666"/>
                  </a:lnTo>
                  <a:lnTo>
                    <a:pt x="2240" y="1644"/>
                  </a:lnTo>
                  <a:lnTo>
                    <a:pt x="2237" y="1634"/>
                  </a:lnTo>
                  <a:lnTo>
                    <a:pt x="2235" y="1622"/>
                  </a:lnTo>
                  <a:lnTo>
                    <a:pt x="2234" y="1611"/>
                  </a:lnTo>
                  <a:lnTo>
                    <a:pt x="2235" y="1599"/>
                  </a:lnTo>
                  <a:lnTo>
                    <a:pt x="2235" y="1599"/>
                  </a:lnTo>
                  <a:lnTo>
                    <a:pt x="2246" y="1626"/>
                  </a:lnTo>
                  <a:lnTo>
                    <a:pt x="2256" y="1656"/>
                  </a:lnTo>
                  <a:lnTo>
                    <a:pt x="2276" y="1717"/>
                  </a:lnTo>
                  <a:lnTo>
                    <a:pt x="2276" y="1717"/>
                  </a:lnTo>
                  <a:lnTo>
                    <a:pt x="2280" y="1742"/>
                  </a:lnTo>
                  <a:lnTo>
                    <a:pt x="2284" y="1764"/>
                  </a:lnTo>
                  <a:lnTo>
                    <a:pt x="2294" y="1808"/>
                  </a:lnTo>
                  <a:lnTo>
                    <a:pt x="2298" y="1831"/>
                  </a:lnTo>
                  <a:lnTo>
                    <a:pt x="2301" y="1853"/>
                  </a:lnTo>
                  <a:lnTo>
                    <a:pt x="2304" y="1876"/>
                  </a:lnTo>
                  <a:lnTo>
                    <a:pt x="2305" y="1899"/>
                  </a:lnTo>
                  <a:lnTo>
                    <a:pt x="2305" y="1899"/>
                  </a:lnTo>
                  <a:lnTo>
                    <a:pt x="2309" y="1901"/>
                  </a:lnTo>
                  <a:lnTo>
                    <a:pt x="2312" y="1902"/>
                  </a:lnTo>
                  <a:lnTo>
                    <a:pt x="2320" y="1907"/>
                  </a:lnTo>
                  <a:lnTo>
                    <a:pt x="2323" y="1909"/>
                  </a:lnTo>
                  <a:lnTo>
                    <a:pt x="2327" y="1910"/>
                  </a:lnTo>
                  <a:lnTo>
                    <a:pt x="2332" y="1911"/>
                  </a:lnTo>
                  <a:lnTo>
                    <a:pt x="2338" y="1911"/>
                  </a:lnTo>
                  <a:lnTo>
                    <a:pt x="2338" y="1911"/>
                  </a:lnTo>
                  <a:lnTo>
                    <a:pt x="2340" y="1896"/>
                  </a:lnTo>
                  <a:lnTo>
                    <a:pt x="2340" y="1882"/>
                  </a:lnTo>
                  <a:lnTo>
                    <a:pt x="2339" y="1868"/>
                  </a:lnTo>
                  <a:lnTo>
                    <a:pt x="2337" y="1855"/>
                  </a:lnTo>
                  <a:lnTo>
                    <a:pt x="2330" y="1828"/>
                  </a:lnTo>
                  <a:lnTo>
                    <a:pt x="2327" y="1816"/>
                  </a:lnTo>
                  <a:lnTo>
                    <a:pt x="2325" y="1802"/>
                  </a:lnTo>
                  <a:lnTo>
                    <a:pt x="2325" y="1802"/>
                  </a:lnTo>
                  <a:lnTo>
                    <a:pt x="2322" y="1782"/>
                  </a:lnTo>
                  <a:lnTo>
                    <a:pt x="2317" y="1764"/>
                  </a:lnTo>
                  <a:lnTo>
                    <a:pt x="2308" y="1727"/>
                  </a:lnTo>
                  <a:lnTo>
                    <a:pt x="2308" y="1727"/>
                  </a:lnTo>
                  <a:lnTo>
                    <a:pt x="2304" y="1707"/>
                  </a:lnTo>
                  <a:lnTo>
                    <a:pt x="2298" y="1687"/>
                  </a:lnTo>
                  <a:lnTo>
                    <a:pt x="2291" y="1646"/>
                  </a:lnTo>
                  <a:lnTo>
                    <a:pt x="2284" y="1607"/>
                  </a:lnTo>
                  <a:lnTo>
                    <a:pt x="2276" y="1567"/>
                  </a:lnTo>
                  <a:lnTo>
                    <a:pt x="2276" y="1567"/>
                  </a:lnTo>
                  <a:lnTo>
                    <a:pt x="2251" y="1463"/>
                  </a:lnTo>
                  <a:lnTo>
                    <a:pt x="2224" y="1359"/>
                  </a:lnTo>
                  <a:lnTo>
                    <a:pt x="2209" y="1308"/>
                  </a:lnTo>
                  <a:lnTo>
                    <a:pt x="2194" y="1257"/>
                  </a:lnTo>
                  <a:lnTo>
                    <a:pt x="2178" y="1206"/>
                  </a:lnTo>
                  <a:lnTo>
                    <a:pt x="2162" y="1156"/>
                  </a:lnTo>
                  <a:lnTo>
                    <a:pt x="2162" y="1156"/>
                  </a:lnTo>
                  <a:lnTo>
                    <a:pt x="2151" y="1125"/>
                  </a:lnTo>
                  <a:lnTo>
                    <a:pt x="2142" y="1094"/>
                  </a:lnTo>
                  <a:lnTo>
                    <a:pt x="2133" y="1063"/>
                  </a:lnTo>
                  <a:lnTo>
                    <a:pt x="2126" y="1033"/>
                  </a:lnTo>
                  <a:lnTo>
                    <a:pt x="2118" y="1002"/>
                  </a:lnTo>
                  <a:lnTo>
                    <a:pt x="2113" y="970"/>
                  </a:lnTo>
                  <a:lnTo>
                    <a:pt x="2108" y="938"/>
                  </a:lnTo>
                  <a:lnTo>
                    <a:pt x="2103" y="904"/>
                  </a:lnTo>
                  <a:lnTo>
                    <a:pt x="2103" y="904"/>
                  </a:lnTo>
                  <a:lnTo>
                    <a:pt x="2094" y="910"/>
                  </a:lnTo>
                  <a:lnTo>
                    <a:pt x="2085" y="912"/>
                  </a:lnTo>
                  <a:lnTo>
                    <a:pt x="2077" y="913"/>
                  </a:lnTo>
                  <a:lnTo>
                    <a:pt x="2069" y="913"/>
                  </a:lnTo>
                  <a:lnTo>
                    <a:pt x="2063" y="911"/>
                  </a:lnTo>
                  <a:lnTo>
                    <a:pt x="2056" y="907"/>
                  </a:lnTo>
                  <a:lnTo>
                    <a:pt x="2051" y="901"/>
                  </a:lnTo>
                  <a:lnTo>
                    <a:pt x="2045" y="896"/>
                  </a:lnTo>
                  <a:lnTo>
                    <a:pt x="2041" y="888"/>
                  </a:lnTo>
                  <a:lnTo>
                    <a:pt x="2037" y="881"/>
                  </a:lnTo>
                  <a:lnTo>
                    <a:pt x="2029" y="864"/>
                  </a:lnTo>
                  <a:lnTo>
                    <a:pt x="2024" y="846"/>
                  </a:lnTo>
                  <a:lnTo>
                    <a:pt x="2019" y="827"/>
                  </a:lnTo>
                  <a:lnTo>
                    <a:pt x="2019" y="827"/>
                  </a:lnTo>
                  <a:lnTo>
                    <a:pt x="2017" y="836"/>
                  </a:lnTo>
                  <a:lnTo>
                    <a:pt x="2014" y="839"/>
                  </a:lnTo>
                  <a:lnTo>
                    <a:pt x="2011" y="842"/>
                  </a:lnTo>
                  <a:lnTo>
                    <a:pt x="2011" y="842"/>
                  </a:lnTo>
                  <a:close/>
                  <a:moveTo>
                    <a:pt x="2040" y="844"/>
                  </a:moveTo>
                  <a:lnTo>
                    <a:pt x="2040" y="844"/>
                  </a:lnTo>
                  <a:lnTo>
                    <a:pt x="2043" y="852"/>
                  </a:lnTo>
                  <a:lnTo>
                    <a:pt x="2045" y="859"/>
                  </a:lnTo>
                  <a:lnTo>
                    <a:pt x="2048" y="868"/>
                  </a:lnTo>
                  <a:lnTo>
                    <a:pt x="2051" y="877"/>
                  </a:lnTo>
                  <a:lnTo>
                    <a:pt x="2055" y="884"/>
                  </a:lnTo>
                  <a:lnTo>
                    <a:pt x="2059" y="891"/>
                  </a:lnTo>
                  <a:lnTo>
                    <a:pt x="2064" y="893"/>
                  </a:lnTo>
                  <a:lnTo>
                    <a:pt x="2067" y="895"/>
                  </a:lnTo>
                  <a:lnTo>
                    <a:pt x="2072" y="896"/>
                  </a:lnTo>
                  <a:lnTo>
                    <a:pt x="2078" y="897"/>
                  </a:lnTo>
                  <a:lnTo>
                    <a:pt x="2078" y="897"/>
                  </a:lnTo>
                  <a:lnTo>
                    <a:pt x="2080" y="889"/>
                  </a:lnTo>
                  <a:lnTo>
                    <a:pt x="2082" y="881"/>
                  </a:lnTo>
                  <a:lnTo>
                    <a:pt x="2082" y="871"/>
                  </a:lnTo>
                  <a:lnTo>
                    <a:pt x="2082" y="863"/>
                  </a:lnTo>
                  <a:lnTo>
                    <a:pt x="2080" y="854"/>
                  </a:lnTo>
                  <a:lnTo>
                    <a:pt x="2078" y="846"/>
                  </a:lnTo>
                  <a:lnTo>
                    <a:pt x="2075" y="838"/>
                  </a:lnTo>
                  <a:lnTo>
                    <a:pt x="2071" y="832"/>
                  </a:lnTo>
                  <a:lnTo>
                    <a:pt x="2071" y="832"/>
                  </a:lnTo>
                  <a:lnTo>
                    <a:pt x="2064" y="836"/>
                  </a:lnTo>
                  <a:lnTo>
                    <a:pt x="2055" y="839"/>
                  </a:lnTo>
                  <a:lnTo>
                    <a:pt x="2040" y="844"/>
                  </a:lnTo>
                  <a:lnTo>
                    <a:pt x="2040" y="844"/>
                  </a:lnTo>
                  <a:close/>
                  <a:moveTo>
                    <a:pt x="1734" y="1141"/>
                  </a:moveTo>
                  <a:lnTo>
                    <a:pt x="1734" y="1141"/>
                  </a:lnTo>
                  <a:lnTo>
                    <a:pt x="1716" y="1141"/>
                  </a:lnTo>
                  <a:lnTo>
                    <a:pt x="1698" y="1143"/>
                  </a:lnTo>
                  <a:lnTo>
                    <a:pt x="1677" y="1145"/>
                  </a:lnTo>
                  <a:lnTo>
                    <a:pt x="1657" y="1146"/>
                  </a:lnTo>
                  <a:lnTo>
                    <a:pt x="1657" y="1146"/>
                  </a:lnTo>
                  <a:lnTo>
                    <a:pt x="1634" y="1146"/>
                  </a:lnTo>
                  <a:lnTo>
                    <a:pt x="1621" y="1145"/>
                  </a:lnTo>
                  <a:lnTo>
                    <a:pt x="1610" y="1146"/>
                  </a:lnTo>
                  <a:lnTo>
                    <a:pt x="1610" y="1146"/>
                  </a:lnTo>
                  <a:lnTo>
                    <a:pt x="1595" y="1149"/>
                  </a:lnTo>
                  <a:lnTo>
                    <a:pt x="1587" y="1151"/>
                  </a:lnTo>
                  <a:lnTo>
                    <a:pt x="1581" y="1153"/>
                  </a:lnTo>
                  <a:lnTo>
                    <a:pt x="1575" y="1157"/>
                  </a:lnTo>
                  <a:lnTo>
                    <a:pt x="1571" y="1161"/>
                  </a:lnTo>
                  <a:lnTo>
                    <a:pt x="1570" y="1164"/>
                  </a:lnTo>
                  <a:lnTo>
                    <a:pt x="1569" y="1167"/>
                  </a:lnTo>
                  <a:lnTo>
                    <a:pt x="1569" y="1171"/>
                  </a:lnTo>
                  <a:lnTo>
                    <a:pt x="1570" y="1174"/>
                  </a:lnTo>
                  <a:lnTo>
                    <a:pt x="1570" y="1174"/>
                  </a:lnTo>
                  <a:lnTo>
                    <a:pt x="1590" y="1173"/>
                  </a:lnTo>
                  <a:lnTo>
                    <a:pt x="1611" y="1172"/>
                  </a:lnTo>
                  <a:lnTo>
                    <a:pt x="1655" y="1172"/>
                  </a:lnTo>
                  <a:lnTo>
                    <a:pt x="1676" y="1171"/>
                  </a:lnTo>
                  <a:lnTo>
                    <a:pt x="1698" y="1170"/>
                  </a:lnTo>
                  <a:lnTo>
                    <a:pt x="1719" y="1168"/>
                  </a:lnTo>
                  <a:lnTo>
                    <a:pt x="1739" y="1164"/>
                  </a:lnTo>
                  <a:lnTo>
                    <a:pt x="1739" y="1164"/>
                  </a:lnTo>
                  <a:lnTo>
                    <a:pt x="1739" y="1156"/>
                  </a:lnTo>
                  <a:lnTo>
                    <a:pt x="1738" y="1151"/>
                  </a:lnTo>
                  <a:lnTo>
                    <a:pt x="1736" y="1145"/>
                  </a:lnTo>
                  <a:lnTo>
                    <a:pt x="1734" y="1141"/>
                  </a:lnTo>
                  <a:lnTo>
                    <a:pt x="1734" y="1141"/>
                  </a:lnTo>
                  <a:close/>
                  <a:moveTo>
                    <a:pt x="1587" y="1194"/>
                  </a:moveTo>
                  <a:lnTo>
                    <a:pt x="1587" y="1194"/>
                  </a:lnTo>
                  <a:lnTo>
                    <a:pt x="1592" y="1233"/>
                  </a:lnTo>
                  <a:lnTo>
                    <a:pt x="1597" y="1272"/>
                  </a:lnTo>
                  <a:lnTo>
                    <a:pt x="1610" y="1348"/>
                  </a:lnTo>
                  <a:lnTo>
                    <a:pt x="1623" y="1423"/>
                  </a:lnTo>
                  <a:lnTo>
                    <a:pt x="1628" y="1460"/>
                  </a:lnTo>
                  <a:lnTo>
                    <a:pt x="1632" y="1498"/>
                  </a:lnTo>
                  <a:lnTo>
                    <a:pt x="1632" y="1498"/>
                  </a:lnTo>
                  <a:lnTo>
                    <a:pt x="1649" y="1492"/>
                  </a:lnTo>
                  <a:lnTo>
                    <a:pt x="1666" y="1489"/>
                  </a:lnTo>
                  <a:lnTo>
                    <a:pt x="1683" y="1487"/>
                  </a:lnTo>
                  <a:lnTo>
                    <a:pt x="1699" y="1486"/>
                  </a:lnTo>
                  <a:lnTo>
                    <a:pt x="1733" y="1485"/>
                  </a:lnTo>
                  <a:lnTo>
                    <a:pt x="1753" y="1484"/>
                  </a:lnTo>
                  <a:lnTo>
                    <a:pt x="1777" y="1480"/>
                  </a:lnTo>
                  <a:lnTo>
                    <a:pt x="1777" y="1480"/>
                  </a:lnTo>
                  <a:lnTo>
                    <a:pt x="1779" y="1461"/>
                  </a:lnTo>
                  <a:lnTo>
                    <a:pt x="1779" y="1442"/>
                  </a:lnTo>
                  <a:lnTo>
                    <a:pt x="1779" y="1422"/>
                  </a:lnTo>
                  <a:lnTo>
                    <a:pt x="1777" y="1401"/>
                  </a:lnTo>
                  <a:lnTo>
                    <a:pt x="1772" y="1361"/>
                  </a:lnTo>
                  <a:lnTo>
                    <a:pt x="1767" y="1319"/>
                  </a:lnTo>
                  <a:lnTo>
                    <a:pt x="1767" y="1319"/>
                  </a:lnTo>
                  <a:lnTo>
                    <a:pt x="1764" y="1286"/>
                  </a:lnTo>
                  <a:lnTo>
                    <a:pt x="1759" y="1252"/>
                  </a:lnTo>
                  <a:lnTo>
                    <a:pt x="1755" y="1235"/>
                  </a:lnTo>
                  <a:lnTo>
                    <a:pt x="1752" y="1220"/>
                  </a:lnTo>
                  <a:lnTo>
                    <a:pt x="1747" y="1204"/>
                  </a:lnTo>
                  <a:lnTo>
                    <a:pt x="1741" y="1189"/>
                  </a:lnTo>
                  <a:lnTo>
                    <a:pt x="1741" y="1189"/>
                  </a:lnTo>
                  <a:lnTo>
                    <a:pt x="1706" y="1188"/>
                  </a:lnTo>
                  <a:lnTo>
                    <a:pt x="1665" y="1189"/>
                  </a:lnTo>
                  <a:lnTo>
                    <a:pt x="1624" y="1190"/>
                  </a:lnTo>
                  <a:lnTo>
                    <a:pt x="1587" y="1194"/>
                  </a:lnTo>
                  <a:lnTo>
                    <a:pt x="1587" y="1194"/>
                  </a:lnTo>
                  <a:close/>
                  <a:moveTo>
                    <a:pt x="598" y="1403"/>
                  </a:moveTo>
                  <a:lnTo>
                    <a:pt x="598" y="1403"/>
                  </a:lnTo>
                  <a:lnTo>
                    <a:pt x="579" y="1408"/>
                  </a:lnTo>
                  <a:lnTo>
                    <a:pt x="559" y="1412"/>
                  </a:lnTo>
                  <a:lnTo>
                    <a:pt x="539" y="1417"/>
                  </a:lnTo>
                  <a:lnTo>
                    <a:pt x="521" y="1425"/>
                  </a:lnTo>
                  <a:lnTo>
                    <a:pt x="521" y="1425"/>
                  </a:lnTo>
                  <a:lnTo>
                    <a:pt x="520" y="1428"/>
                  </a:lnTo>
                  <a:lnTo>
                    <a:pt x="518" y="1431"/>
                  </a:lnTo>
                  <a:lnTo>
                    <a:pt x="512" y="1437"/>
                  </a:lnTo>
                  <a:lnTo>
                    <a:pt x="509" y="1440"/>
                  </a:lnTo>
                  <a:lnTo>
                    <a:pt x="508" y="1443"/>
                  </a:lnTo>
                  <a:lnTo>
                    <a:pt x="507" y="1445"/>
                  </a:lnTo>
                  <a:lnTo>
                    <a:pt x="508" y="1448"/>
                  </a:lnTo>
                  <a:lnTo>
                    <a:pt x="508" y="1448"/>
                  </a:lnTo>
                  <a:lnTo>
                    <a:pt x="517" y="1443"/>
                  </a:lnTo>
                  <a:lnTo>
                    <a:pt x="528" y="1438"/>
                  </a:lnTo>
                  <a:lnTo>
                    <a:pt x="541" y="1433"/>
                  </a:lnTo>
                  <a:lnTo>
                    <a:pt x="554" y="1430"/>
                  </a:lnTo>
                  <a:lnTo>
                    <a:pt x="554" y="1430"/>
                  </a:lnTo>
                  <a:lnTo>
                    <a:pt x="573" y="1426"/>
                  </a:lnTo>
                  <a:lnTo>
                    <a:pt x="595" y="1423"/>
                  </a:lnTo>
                  <a:lnTo>
                    <a:pt x="633" y="1417"/>
                  </a:lnTo>
                  <a:lnTo>
                    <a:pt x="633" y="1417"/>
                  </a:lnTo>
                  <a:lnTo>
                    <a:pt x="641" y="1416"/>
                  </a:lnTo>
                  <a:lnTo>
                    <a:pt x="649" y="1416"/>
                  </a:lnTo>
                  <a:lnTo>
                    <a:pt x="652" y="1415"/>
                  </a:lnTo>
                  <a:lnTo>
                    <a:pt x="656" y="1413"/>
                  </a:lnTo>
                  <a:lnTo>
                    <a:pt x="658" y="1411"/>
                  </a:lnTo>
                  <a:lnTo>
                    <a:pt x="660" y="1408"/>
                  </a:lnTo>
                  <a:lnTo>
                    <a:pt x="660" y="1408"/>
                  </a:lnTo>
                  <a:lnTo>
                    <a:pt x="654" y="1402"/>
                  </a:lnTo>
                  <a:lnTo>
                    <a:pt x="646" y="1400"/>
                  </a:lnTo>
                  <a:lnTo>
                    <a:pt x="639" y="1399"/>
                  </a:lnTo>
                  <a:lnTo>
                    <a:pt x="630" y="1399"/>
                  </a:lnTo>
                  <a:lnTo>
                    <a:pt x="614" y="1401"/>
                  </a:lnTo>
                  <a:lnTo>
                    <a:pt x="598" y="1403"/>
                  </a:lnTo>
                  <a:lnTo>
                    <a:pt x="598" y="1403"/>
                  </a:lnTo>
                  <a:close/>
                  <a:moveTo>
                    <a:pt x="1846" y="1500"/>
                  </a:moveTo>
                  <a:lnTo>
                    <a:pt x="1846" y="1500"/>
                  </a:lnTo>
                  <a:lnTo>
                    <a:pt x="1842" y="1498"/>
                  </a:lnTo>
                  <a:lnTo>
                    <a:pt x="1837" y="1497"/>
                  </a:lnTo>
                  <a:lnTo>
                    <a:pt x="1822" y="1497"/>
                  </a:lnTo>
                  <a:lnTo>
                    <a:pt x="1807" y="1499"/>
                  </a:lnTo>
                  <a:lnTo>
                    <a:pt x="1794" y="1500"/>
                  </a:lnTo>
                  <a:lnTo>
                    <a:pt x="1794" y="1500"/>
                  </a:lnTo>
                  <a:lnTo>
                    <a:pt x="1770" y="1501"/>
                  </a:lnTo>
                  <a:lnTo>
                    <a:pt x="1747" y="1501"/>
                  </a:lnTo>
                  <a:lnTo>
                    <a:pt x="1722" y="1501"/>
                  </a:lnTo>
                  <a:lnTo>
                    <a:pt x="1698" y="1502"/>
                  </a:lnTo>
                  <a:lnTo>
                    <a:pt x="1674" y="1505"/>
                  </a:lnTo>
                  <a:lnTo>
                    <a:pt x="1663" y="1507"/>
                  </a:lnTo>
                  <a:lnTo>
                    <a:pt x="1651" y="1509"/>
                  </a:lnTo>
                  <a:lnTo>
                    <a:pt x="1641" y="1514"/>
                  </a:lnTo>
                  <a:lnTo>
                    <a:pt x="1630" y="1518"/>
                  </a:lnTo>
                  <a:lnTo>
                    <a:pt x="1620" y="1523"/>
                  </a:lnTo>
                  <a:lnTo>
                    <a:pt x="1612" y="1530"/>
                  </a:lnTo>
                  <a:lnTo>
                    <a:pt x="1612" y="1530"/>
                  </a:lnTo>
                  <a:lnTo>
                    <a:pt x="1611" y="1548"/>
                  </a:lnTo>
                  <a:lnTo>
                    <a:pt x="1611" y="1567"/>
                  </a:lnTo>
                  <a:lnTo>
                    <a:pt x="1611" y="1585"/>
                  </a:lnTo>
                  <a:lnTo>
                    <a:pt x="1612" y="1605"/>
                  </a:lnTo>
                  <a:lnTo>
                    <a:pt x="1617" y="1642"/>
                  </a:lnTo>
                  <a:lnTo>
                    <a:pt x="1623" y="1677"/>
                  </a:lnTo>
                  <a:lnTo>
                    <a:pt x="1623" y="1677"/>
                  </a:lnTo>
                  <a:lnTo>
                    <a:pt x="1620" y="1690"/>
                  </a:lnTo>
                  <a:lnTo>
                    <a:pt x="1619" y="1704"/>
                  </a:lnTo>
                  <a:lnTo>
                    <a:pt x="1618" y="1716"/>
                  </a:lnTo>
                  <a:lnTo>
                    <a:pt x="1620" y="1729"/>
                  </a:lnTo>
                  <a:lnTo>
                    <a:pt x="1623" y="1740"/>
                  </a:lnTo>
                  <a:lnTo>
                    <a:pt x="1627" y="1750"/>
                  </a:lnTo>
                  <a:lnTo>
                    <a:pt x="1630" y="1755"/>
                  </a:lnTo>
                  <a:lnTo>
                    <a:pt x="1633" y="1758"/>
                  </a:lnTo>
                  <a:lnTo>
                    <a:pt x="1638" y="1761"/>
                  </a:lnTo>
                  <a:lnTo>
                    <a:pt x="1642" y="1764"/>
                  </a:lnTo>
                  <a:lnTo>
                    <a:pt x="1642" y="1764"/>
                  </a:lnTo>
                  <a:lnTo>
                    <a:pt x="1651" y="1768"/>
                  </a:lnTo>
                  <a:lnTo>
                    <a:pt x="1663" y="1771"/>
                  </a:lnTo>
                  <a:lnTo>
                    <a:pt x="1675" y="1772"/>
                  </a:lnTo>
                  <a:lnTo>
                    <a:pt x="1688" y="1772"/>
                  </a:lnTo>
                  <a:lnTo>
                    <a:pt x="1714" y="1770"/>
                  </a:lnTo>
                  <a:lnTo>
                    <a:pt x="1737" y="1766"/>
                  </a:lnTo>
                  <a:lnTo>
                    <a:pt x="1737" y="1766"/>
                  </a:lnTo>
                  <a:lnTo>
                    <a:pt x="1737" y="1750"/>
                  </a:lnTo>
                  <a:lnTo>
                    <a:pt x="1737" y="1744"/>
                  </a:lnTo>
                  <a:lnTo>
                    <a:pt x="1737" y="1736"/>
                  </a:lnTo>
                  <a:lnTo>
                    <a:pt x="1737" y="1736"/>
                  </a:lnTo>
                  <a:lnTo>
                    <a:pt x="1725" y="1734"/>
                  </a:lnTo>
                  <a:lnTo>
                    <a:pt x="1715" y="1734"/>
                  </a:lnTo>
                  <a:lnTo>
                    <a:pt x="1694" y="1733"/>
                  </a:lnTo>
                  <a:lnTo>
                    <a:pt x="1686" y="1732"/>
                  </a:lnTo>
                  <a:lnTo>
                    <a:pt x="1677" y="1730"/>
                  </a:lnTo>
                  <a:lnTo>
                    <a:pt x="1671" y="1726"/>
                  </a:lnTo>
                  <a:lnTo>
                    <a:pt x="1668" y="1722"/>
                  </a:lnTo>
                  <a:lnTo>
                    <a:pt x="1664" y="1719"/>
                  </a:lnTo>
                  <a:lnTo>
                    <a:pt x="1664" y="1719"/>
                  </a:lnTo>
                  <a:lnTo>
                    <a:pt x="1659" y="1672"/>
                  </a:lnTo>
                  <a:lnTo>
                    <a:pt x="1657" y="1648"/>
                  </a:lnTo>
                  <a:lnTo>
                    <a:pt x="1656" y="1625"/>
                  </a:lnTo>
                  <a:lnTo>
                    <a:pt x="1657" y="1603"/>
                  </a:lnTo>
                  <a:lnTo>
                    <a:pt x="1658" y="1592"/>
                  </a:lnTo>
                  <a:lnTo>
                    <a:pt x="1661" y="1582"/>
                  </a:lnTo>
                  <a:lnTo>
                    <a:pt x="1663" y="1573"/>
                  </a:lnTo>
                  <a:lnTo>
                    <a:pt x="1668" y="1563"/>
                  </a:lnTo>
                  <a:lnTo>
                    <a:pt x="1673" y="1554"/>
                  </a:lnTo>
                  <a:lnTo>
                    <a:pt x="1679" y="1547"/>
                  </a:lnTo>
                  <a:lnTo>
                    <a:pt x="1679" y="1547"/>
                  </a:lnTo>
                  <a:lnTo>
                    <a:pt x="1688" y="1547"/>
                  </a:lnTo>
                  <a:lnTo>
                    <a:pt x="1696" y="1546"/>
                  </a:lnTo>
                  <a:lnTo>
                    <a:pt x="1716" y="1543"/>
                  </a:lnTo>
                  <a:lnTo>
                    <a:pt x="1736" y="1539"/>
                  </a:lnTo>
                  <a:lnTo>
                    <a:pt x="1747" y="1539"/>
                  </a:lnTo>
                  <a:lnTo>
                    <a:pt x="1757" y="1539"/>
                  </a:lnTo>
                  <a:lnTo>
                    <a:pt x="1757" y="1539"/>
                  </a:lnTo>
                  <a:lnTo>
                    <a:pt x="1793" y="1542"/>
                  </a:lnTo>
                  <a:lnTo>
                    <a:pt x="1811" y="1544"/>
                  </a:lnTo>
                  <a:lnTo>
                    <a:pt x="1818" y="1545"/>
                  </a:lnTo>
                  <a:lnTo>
                    <a:pt x="1824" y="1547"/>
                  </a:lnTo>
                  <a:lnTo>
                    <a:pt x="1824" y="1547"/>
                  </a:lnTo>
                  <a:lnTo>
                    <a:pt x="1829" y="1549"/>
                  </a:lnTo>
                  <a:lnTo>
                    <a:pt x="1832" y="1553"/>
                  </a:lnTo>
                  <a:lnTo>
                    <a:pt x="1835" y="1559"/>
                  </a:lnTo>
                  <a:lnTo>
                    <a:pt x="1837" y="1564"/>
                  </a:lnTo>
                  <a:lnTo>
                    <a:pt x="1838" y="1577"/>
                  </a:lnTo>
                  <a:lnTo>
                    <a:pt x="1839" y="1592"/>
                  </a:lnTo>
                  <a:lnTo>
                    <a:pt x="1839" y="1592"/>
                  </a:lnTo>
                  <a:lnTo>
                    <a:pt x="1842" y="1619"/>
                  </a:lnTo>
                  <a:lnTo>
                    <a:pt x="1846" y="1645"/>
                  </a:lnTo>
                  <a:lnTo>
                    <a:pt x="1850" y="1671"/>
                  </a:lnTo>
                  <a:lnTo>
                    <a:pt x="1851" y="1683"/>
                  </a:lnTo>
                  <a:lnTo>
                    <a:pt x="1850" y="1692"/>
                  </a:lnTo>
                  <a:lnTo>
                    <a:pt x="1850" y="1692"/>
                  </a:lnTo>
                  <a:lnTo>
                    <a:pt x="1848" y="1698"/>
                  </a:lnTo>
                  <a:lnTo>
                    <a:pt x="1846" y="1702"/>
                  </a:lnTo>
                  <a:lnTo>
                    <a:pt x="1839" y="1710"/>
                  </a:lnTo>
                  <a:lnTo>
                    <a:pt x="1831" y="1717"/>
                  </a:lnTo>
                  <a:lnTo>
                    <a:pt x="1828" y="1721"/>
                  </a:lnTo>
                  <a:lnTo>
                    <a:pt x="1826" y="1725"/>
                  </a:lnTo>
                  <a:lnTo>
                    <a:pt x="1826" y="1725"/>
                  </a:lnTo>
                  <a:lnTo>
                    <a:pt x="1821" y="1727"/>
                  </a:lnTo>
                  <a:lnTo>
                    <a:pt x="1816" y="1728"/>
                  </a:lnTo>
                  <a:lnTo>
                    <a:pt x="1813" y="1728"/>
                  </a:lnTo>
                  <a:lnTo>
                    <a:pt x="1809" y="1729"/>
                  </a:lnTo>
                  <a:lnTo>
                    <a:pt x="1809" y="1729"/>
                  </a:lnTo>
                  <a:lnTo>
                    <a:pt x="1808" y="1737"/>
                  </a:lnTo>
                  <a:lnTo>
                    <a:pt x="1809" y="1747"/>
                  </a:lnTo>
                  <a:lnTo>
                    <a:pt x="1811" y="1756"/>
                  </a:lnTo>
                  <a:lnTo>
                    <a:pt x="1814" y="1764"/>
                  </a:lnTo>
                  <a:lnTo>
                    <a:pt x="1814" y="1764"/>
                  </a:lnTo>
                  <a:lnTo>
                    <a:pt x="1822" y="1765"/>
                  </a:lnTo>
                  <a:lnTo>
                    <a:pt x="1829" y="1765"/>
                  </a:lnTo>
                  <a:lnTo>
                    <a:pt x="1836" y="1764"/>
                  </a:lnTo>
                  <a:lnTo>
                    <a:pt x="1842" y="1763"/>
                  </a:lnTo>
                  <a:lnTo>
                    <a:pt x="1847" y="1762"/>
                  </a:lnTo>
                  <a:lnTo>
                    <a:pt x="1852" y="1759"/>
                  </a:lnTo>
                  <a:lnTo>
                    <a:pt x="1856" y="1757"/>
                  </a:lnTo>
                  <a:lnTo>
                    <a:pt x="1859" y="1752"/>
                  </a:lnTo>
                  <a:lnTo>
                    <a:pt x="1866" y="1745"/>
                  </a:lnTo>
                  <a:lnTo>
                    <a:pt x="1870" y="1735"/>
                  </a:lnTo>
                  <a:lnTo>
                    <a:pt x="1872" y="1724"/>
                  </a:lnTo>
                  <a:lnTo>
                    <a:pt x="1873" y="1712"/>
                  </a:lnTo>
                  <a:lnTo>
                    <a:pt x="1874" y="1699"/>
                  </a:lnTo>
                  <a:lnTo>
                    <a:pt x="1873" y="1686"/>
                  </a:lnTo>
                  <a:lnTo>
                    <a:pt x="1871" y="1660"/>
                  </a:lnTo>
                  <a:lnTo>
                    <a:pt x="1869" y="1637"/>
                  </a:lnTo>
                  <a:lnTo>
                    <a:pt x="1869" y="1627"/>
                  </a:lnTo>
                  <a:lnTo>
                    <a:pt x="1869" y="1618"/>
                  </a:lnTo>
                  <a:lnTo>
                    <a:pt x="1869" y="1618"/>
                  </a:lnTo>
                  <a:lnTo>
                    <a:pt x="1869" y="1615"/>
                  </a:lnTo>
                  <a:lnTo>
                    <a:pt x="1868" y="1614"/>
                  </a:lnTo>
                  <a:lnTo>
                    <a:pt x="1865" y="1614"/>
                  </a:lnTo>
                  <a:lnTo>
                    <a:pt x="1860" y="1613"/>
                  </a:lnTo>
                  <a:lnTo>
                    <a:pt x="1859" y="1612"/>
                  </a:lnTo>
                  <a:lnTo>
                    <a:pt x="1859" y="1610"/>
                  </a:lnTo>
                  <a:lnTo>
                    <a:pt x="1859" y="1610"/>
                  </a:lnTo>
                  <a:lnTo>
                    <a:pt x="1861" y="1608"/>
                  </a:lnTo>
                  <a:lnTo>
                    <a:pt x="1863" y="1606"/>
                  </a:lnTo>
                  <a:lnTo>
                    <a:pt x="1866" y="1603"/>
                  </a:lnTo>
                  <a:lnTo>
                    <a:pt x="1867" y="1601"/>
                  </a:lnTo>
                  <a:lnTo>
                    <a:pt x="1867" y="1599"/>
                  </a:lnTo>
                  <a:lnTo>
                    <a:pt x="1867" y="1599"/>
                  </a:lnTo>
                  <a:lnTo>
                    <a:pt x="1863" y="1588"/>
                  </a:lnTo>
                  <a:lnTo>
                    <a:pt x="1862" y="1574"/>
                  </a:lnTo>
                  <a:lnTo>
                    <a:pt x="1861" y="1546"/>
                  </a:lnTo>
                  <a:lnTo>
                    <a:pt x="1860" y="1532"/>
                  </a:lnTo>
                  <a:lnTo>
                    <a:pt x="1858" y="1519"/>
                  </a:lnTo>
                  <a:lnTo>
                    <a:pt x="1856" y="1513"/>
                  </a:lnTo>
                  <a:lnTo>
                    <a:pt x="1854" y="1508"/>
                  </a:lnTo>
                  <a:lnTo>
                    <a:pt x="1851" y="1503"/>
                  </a:lnTo>
                  <a:lnTo>
                    <a:pt x="1846" y="1500"/>
                  </a:lnTo>
                  <a:lnTo>
                    <a:pt x="1846" y="1500"/>
                  </a:lnTo>
                  <a:close/>
                  <a:moveTo>
                    <a:pt x="406" y="2088"/>
                  </a:moveTo>
                  <a:lnTo>
                    <a:pt x="406" y="2088"/>
                  </a:lnTo>
                  <a:lnTo>
                    <a:pt x="415" y="2129"/>
                  </a:lnTo>
                  <a:lnTo>
                    <a:pt x="424" y="2172"/>
                  </a:lnTo>
                  <a:lnTo>
                    <a:pt x="424" y="2172"/>
                  </a:lnTo>
                  <a:lnTo>
                    <a:pt x="437" y="2225"/>
                  </a:lnTo>
                  <a:lnTo>
                    <a:pt x="449" y="2278"/>
                  </a:lnTo>
                  <a:lnTo>
                    <a:pt x="455" y="2304"/>
                  </a:lnTo>
                  <a:lnTo>
                    <a:pt x="463" y="2330"/>
                  </a:lnTo>
                  <a:lnTo>
                    <a:pt x="472" y="2354"/>
                  </a:lnTo>
                  <a:lnTo>
                    <a:pt x="481" y="2379"/>
                  </a:lnTo>
                  <a:lnTo>
                    <a:pt x="481" y="2379"/>
                  </a:lnTo>
                  <a:lnTo>
                    <a:pt x="487" y="2382"/>
                  </a:lnTo>
                  <a:lnTo>
                    <a:pt x="492" y="2385"/>
                  </a:lnTo>
                  <a:lnTo>
                    <a:pt x="498" y="2388"/>
                  </a:lnTo>
                  <a:lnTo>
                    <a:pt x="504" y="2392"/>
                  </a:lnTo>
                  <a:lnTo>
                    <a:pt x="504" y="2392"/>
                  </a:lnTo>
                  <a:lnTo>
                    <a:pt x="513" y="2391"/>
                  </a:lnTo>
                  <a:lnTo>
                    <a:pt x="522" y="2392"/>
                  </a:lnTo>
                  <a:lnTo>
                    <a:pt x="530" y="2393"/>
                  </a:lnTo>
                  <a:lnTo>
                    <a:pt x="539" y="2394"/>
                  </a:lnTo>
                  <a:lnTo>
                    <a:pt x="539" y="2394"/>
                  </a:lnTo>
                  <a:lnTo>
                    <a:pt x="558" y="2393"/>
                  </a:lnTo>
                  <a:lnTo>
                    <a:pt x="578" y="2390"/>
                  </a:lnTo>
                  <a:lnTo>
                    <a:pt x="597" y="2385"/>
                  </a:lnTo>
                  <a:lnTo>
                    <a:pt x="616" y="2380"/>
                  </a:lnTo>
                  <a:lnTo>
                    <a:pt x="654" y="2367"/>
                  </a:lnTo>
                  <a:lnTo>
                    <a:pt x="672" y="2361"/>
                  </a:lnTo>
                  <a:lnTo>
                    <a:pt x="690" y="2355"/>
                  </a:lnTo>
                  <a:lnTo>
                    <a:pt x="690" y="2355"/>
                  </a:lnTo>
                  <a:lnTo>
                    <a:pt x="721" y="2349"/>
                  </a:lnTo>
                  <a:lnTo>
                    <a:pt x="755" y="2340"/>
                  </a:lnTo>
                  <a:lnTo>
                    <a:pt x="755" y="2340"/>
                  </a:lnTo>
                  <a:lnTo>
                    <a:pt x="790" y="2333"/>
                  </a:lnTo>
                  <a:lnTo>
                    <a:pt x="824" y="2326"/>
                  </a:lnTo>
                  <a:lnTo>
                    <a:pt x="896" y="2315"/>
                  </a:lnTo>
                  <a:lnTo>
                    <a:pt x="968" y="2303"/>
                  </a:lnTo>
                  <a:lnTo>
                    <a:pt x="1004" y="2295"/>
                  </a:lnTo>
                  <a:lnTo>
                    <a:pt x="1039" y="2288"/>
                  </a:lnTo>
                  <a:lnTo>
                    <a:pt x="1039" y="2288"/>
                  </a:lnTo>
                  <a:lnTo>
                    <a:pt x="1073" y="2281"/>
                  </a:lnTo>
                  <a:lnTo>
                    <a:pt x="1106" y="2275"/>
                  </a:lnTo>
                  <a:lnTo>
                    <a:pt x="1106" y="2275"/>
                  </a:lnTo>
                  <a:lnTo>
                    <a:pt x="1133" y="2269"/>
                  </a:lnTo>
                  <a:lnTo>
                    <a:pt x="1160" y="2262"/>
                  </a:lnTo>
                  <a:lnTo>
                    <a:pt x="1211" y="2247"/>
                  </a:lnTo>
                  <a:lnTo>
                    <a:pt x="1315" y="2215"/>
                  </a:lnTo>
                  <a:lnTo>
                    <a:pt x="1315" y="2215"/>
                  </a:lnTo>
                  <a:lnTo>
                    <a:pt x="1354" y="2204"/>
                  </a:lnTo>
                  <a:lnTo>
                    <a:pt x="1392" y="2194"/>
                  </a:lnTo>
                  <a:lnTo>
                    <a:pt x="1431" y="2183"/>
                  </a:lnTo>
                  <a:lnTo>
                    <a:pt x="1468" y="2172"/>
                  </a:lnTo>
                  <a:lnTo>
                    <a:pt x="1468" y="2172"/>
                  </a:lnTo>
                  <a:lnTo>
                    <a:pt x="1526" y="2153"/>
                  </a:lnTo>
                  <a:lnTo>
                    <a:pt x="1582" y="2136"/>
                  </a:lnTo>
                  <a:lnTo>
                    <a:pt x="1639" y="2120"/>
                  </a:lnTo>
                  <a:lnTo>
                    <a:pt x="1666" y="2112"/>
                  </a:lnTo>
                  <a:lnTo>
                    <a:pt x="1696" y="2106"/>
                  </a:lnTo>
                  <a:lnTo>
                    <a:pt x="1696" y="2106"/>
                  </a:lnTo>
                  <a:lnTo>
                    <a:pt x="1796" y="2086"/>
                  </a:lnTo>
                  <a:lnTo>
                    <a:pt x="1846" y="2076"/>
                  </a:lnTo>
                  <a:lnTo>
                    <a:pt x="1891" y="2065"/>
                  </a:lnTo>
                  <a:lnTo>
                    <a:pt x="1891" y="2065"/>
                  </a:lnTo>
                  <a:lnTo>
                    <a:pt x="1901" y="2063"/>
                  </a:lnTo>
                  <a:lnTo>
                    <a:pt x="1911" y="2061"/>
                  </a:lnTo>
                  <a:lnTo>
                    <a:pt x="1911" y="2061"/>
                  </a:lnTo>
                  <a:lnTo>
                    <a:pt x="1943" y="2051"/>
                  </a:lnTo>
                  <a:lnTo>
                    <a:pt x="1977" y="2043"/>
                  </a:lnTo>
                  <a:lnTo>
                    <a:pt x="2011" y="2035"/>
                  </a:lnTo>
                  <a:lnTo>
                    <a:pt x="2047" y="2028"/>
                  </a:lnTo>
                  <a:lnTo>
                    <a:pt x="2116" y="2015"/>
                  </a:lnTo>
                  <a:lnTo>
                    <a:pt x="2183" y="2003"/>
                  </a:lnTo>
                  <a:lnTo>
                    <a:pt x="2183" y="2003"/>
                  </a:lnTo>
                  <a:lnTo>
                    <a:pt x="2199" y="1988"/>
                  </a:lnTo>
                  <a:lnTo>
                    <a:pt x="2215" y="1973"/>
                  </a:lnTo>
                  <a:lnTo>
                    <a:pt x="2215" y="1973"/>
                  </a:lnTo>
                  <a:lnTo>
                    <a:pt x="2218" y="1947"/>
                  </a:lnTo>
                  <a:lnTo>
                    <a:pt x="2218" y="1921"/>
                  </a:lnTo>
                  <a:lnTo>
                    <a:pt x="2217" y="1894"/>
                  </a:lnTo>
                  <a:lnTo>
                    <a:pt x="2215" y="1880"/>
                  </a:lnTo>
                  <a:lnTo>
                    <a:pt x="2213" y="1868"/>
                  </a:lnTo>
                  <a:lnTo>
                    <a:pt x="2213" y="1868"/>
                  </a:lnTo>
                  <a:lnTo>
                    <a:pt x="2206" y="1842"/>
                  </a:lnTo>
                  <a:lnTo>
                    <a:pt x="2198" y="1816"/>
                  </a:lnTo>
                  <a:lnTo>
                    <a:pt x="2189" y="1790"/>
                  </a:lnTo>
                  <a:lnTo>
                    <a:pt x="2180" y="1764"/>
                  </a:lnTo>
                  <a:lnTo>
                    <a:pt x="2180" y="1764"/>
                  </a:lnTo>
                  <a:lnTo>
                    <a:pt x="2172" y="1737"/>
                  </a:lnTo>
                  <a:lnTo>
                    <a:pt x="2162" y="1712"/>
                  </a:lnTo>
                  <a:lnTo>
                    <a:pt x="2153" y="1686"/>
                  </a:lnTo>
                  <a:lnTo>
                    <a:pt x="2145" y="1661"/>
                  </a:lnTo>
                  <a:lnTo>
                    <a:pt x="2145" y="1661"/>
                  </a:lnTo>
                  <a:lnTo>
                    <a:pt x="2141" y="1645"/>
                  </a:lnTo>
                  <a:lnTo>
                    <a:pt x="2139" y="1630"/>
                  </a:lnTo>
                  <a:lnTo>
                    <a:pt x="2135" y="1615"/>
                  </a:lnTo>
                  <a:lnTo>
                    <a:pt x="2131" y="1601"/>
                  </a:lnTo>
                  <a:lnTo>
                    <a:pt x="2131" y="1601"/>
                  </a:lnTo>
                  <a:lnTo>
                    <a:pt x="2124" y="1573"/>
                  </a:lnTo>
                  <a:lnTo>
                    <a:pt x="2116" y="1543"/>
                  </a:lnTo>
                  <a:lnTo>
                    <a:pt x="2116" y="1543"/>
                  </a:lnTo>
                  <a:lnTo>
                    <a:pt x="2115" y="1542"/>
                  </a:lnTo>
                  <a:lnTo>
                    <a:pt x="2113" y="1540"/>
                  </a:lnTo>
                  <a:lnTo>
                    <a:pt x="2113" y="1540"/>
                  </a:lnTo>
                  <a:lnTo>
                    <a:pt x="2086" y="1552"/>
                  </a:lnTo>
                  <a:lnTo>
                    <a:pt x="2057" y="1563"/>
                  </a:lnTo>
                  <a:lnTo>
                    <a:pt x="2029" y="1571"/>
                  </a:lnTo>
                  <a:lnTo>
                    <a:pt x="2001" y="1579"/>
                  </a:lnTo>
                  <a:lnTo>
                    <a:pt x="1942" y="1594"/>
                  </a:lnTo>
                  <a:lnTo>
                    <a:pt x="1912" y="1601"/>
                  </a:lnTo>
                  <a:lnTo>
                    <a:pt x="1882" y="1610"/>
                  </a:lnTo>
                  <a:lnTo>
                    <a:pt x="1882" y="1610"/>
                  </a:lnTo>
                  <a:lnTo>
                    <a:pt x="1883" y="1625"/>
                  </a:lnTo>
                  <a:lnTo>
                    <a:pt x="1884" y="1641"/>
                  </a:lnTo>
                  <a:lnTo>
                    <a:pt x="1887" y="1674"/>
                  </a:lnTo>
                  <a:lnTo>
                    <a:pt x="1890" y="1707"/>
                  </a:lnTo>
                  <a:lnTo>
                    <a:pt x="1890" y="1724"/>
                  </a:lnTo>
                  <a:lnTo>
                    <a:pt x="1889" y="1739"/>
                  </a:lnTo>
                  <a:lnTo>
                    <a:pt x="1889" y="1739"/>
                  </a:lnTo>
                  <a:lnTo>
                    <a:pt x="1888" y="1745"/>
                  </a:lnTo>
                  <a:lnTo>
                    <a:pt x="1886" y="1752"/>
                  </a:lnTo>
                  <a:lnTo>
                    <a:pt x="1883" y="1759"/>
                  </a:lnTo>
                  <a:lnTo>
                    <a:pt x="1880" y="1764"/>
                  </a:lnTo>
                  <a:lnTo>
                    <a:pt x="1875" y="1768"/>
                  </a:lnTo>
                  <a:lnTo>
                    <a:pt x="1869" y="1773"/>
                  </a:lnTo>
                  <a:lnTo>
                    <a:pt x="1862" y="1776"/>
                  </a:lnTo>
                  <a:lnTo>
                    <a:pt x="1856" y="1777"/>
                  </a:lnTo>
                  <a:lnTo>
                    <a:pt x="1856" y="1777"/>
                  </a:lnTo>
                  <a:lnTo>
                    <a:pt x="1859" y="1790"/>
                  </a:lnTo>
                  <a:lnTo>
                    <a:pt x="1862" y="1804"/>
                  </a:lnTo>
                  <a:lnTo>
                    <a:pt x="1866" y="1820"/>
                  </a:lnTo>
                  <a:lnTo>
                    <a:pt x="1867" y="1836"/>
                  </a:lnTo>
                  <a:lnTo>
                    <a:pt x="1867" y="1836"/>
                  </a:lnTo>
                  <a:lnTo>
                    <a:pt x="1869" y="1872"/>
                  </a:lnTo>
                  <a:lnTo>
                    <a:pt x="1868" y="1891"/>
                  </a:lnTo>
                  <a:lnTo>
                    <a:pt x="1867" y="1906"/>
                  </a:lnTo>
                  <a:lnTo>
                    <a:pt x="1867" y="1906"/>
                  </a:lnTo>
                  <a:lnTo>
                    <a:pt x="1866" y="1911"/>
                  </a:lnTo>
                  <a:lnTo>
                    <a:pt x="1862" y="1915"/>
                  </a:lnTo>
                  <a:lnTo>
                    <a:pt x="1859" y="1918"/>
                  </a:lnTo>
                  <a:lnTo>
                    <a:pt x="1855" y="1922"/>
                  </a:lnTo>
                  <a:lnTo>
                    <a:pt x="1847" y="1927"/>
                  </a:lnTo>
                  <a:lnTo>
                    <a:pt x="1841" y="1931"/>
                  </a:lnTo>
                  <a:lnTo>
                    <a:pt x="1841" y="1931"/>
                  </a:lnTo>
                  <a:lnTo>
                    <a:pt x="1836" y="1937"/>
                  </a:lnTo>
                  <a:lnTo>
                    <a:pt x="1830" y="1942"/>
                  </a:lnTo>
                  <a:lnTo>
                    <a:pt x="1821" y="1955"/>
                  </a:lnTo>
                  <a:lnTo>
                    <a:pt x="1815" y="1960"/>
                  </a:lnTo>
                  <a:lnTo>
                    <a:pt x="1810" y="1966"/>
                  </a:lnTo>
                  <a:lnTo>
                    <a:pt x="1804" y="1970"/>
                  </a:lnTo>
                  <a:lnTo>
                    <a:pt x="1796" y="1973"/>
                  </a:lnTo>
                  <a:lnTo>
                    <a:pt x="1796" y="1973"/>
                  </a:lnTo>
                  <a:lnTo>
                    <a:pt x="1791" y="1969"/>
                  </a:lnTo>
                  <a:lnTo>
                    <a:pt x="1785" y="1962"/>
                  </a:lnTo>
                  <a:lnTo>
                    <a:pt x="1777" y="1951"/>
                  </a:lnTo>
                  <a:lnTo>
                    <a:pt x="1768" y="1938"/>
                  </a:lnTo>
                  <a:lnTo>
                    <a:pt x="1764" y="1932"/>
                  </a:lnTo>
                  <a:lnTo>
                    <a:pt x="1760" y="1928"/>
                  </a:lnTo>
                  <a:lnTo>
                    <a:pt x="1760" y="1928"/>
                  </a:lnTo>
                  <a:lnTo>
                    <a:pt x="1724" y="1895"/>
                  </a:lnTo>
                  <a:lnTo>
                    <a:pt x="1707" y="1879"/>
                  </a:lnTo>
                  <a:lnTo>
                    <a:pt x="1700" y="1872"/>
                  </a:lnTo>
                  <a:lnTo>
                    <a:pt x="1692" y="1868"/>
                  </a:lnTo>
                  <a:lnTo>
                    <a:pt x="1692" y="1868"/>
                  </a:lnTo>
                  <a:lnTo>
                    <a:pt x="1686" y="1864"/>
                  </a:lnTo>
                  <a:lnTo>
                    <a:pt x="1679" y="1862"/>
                  </a:lnTo>
                  <a:lnTo>
                    <a:pt x="1674" y="1860"/>
                  </a:lnTo>
                  <a:lnTo>
                    <a:pt x="1672" y="1857"/>
                  </a:lnTo>
                  <a:lnTo>
                    <a:pt x="1670" y="1854"/>
                  </a:lnTo>
                  <a:lnTo>
                    <a:pt x="1670" y="1854"/>
                  </a:lnTo>
                  <a:lnTo>
                    <a:pt x="1668" y="1851"/>
                  </a:lnTo>
                  <a:lnTo>
                    <a:pt x="1666" y="1848"/>
                  </a:lnTo>
                  <a:lnTo>
                    <a:pt x="1668" y="1845"/>
                  </a:lnTo>
                  <a:lnTo>
                    <a:pt x="1668" y="1842"/>
                  </a:lnTo>
                  <a:lnTo>
                    <a:pt x="1670" y="1836"/>
                  </a:lnTo>
                  <a:lnTo>
                    <a:pt x="1671" y="1833"/>
                  </a:lnTo>
                  <a:lnTo>
                    <a:pt x="1672" y="1828"/>
                  </a:lnTo>
                  <a:lnTo>
                    <a:pt x="1672" y="1828"/>
                  </a:lnTo>
                  <a:lnTo>
                    <a:pt x="1671" y="1817"/>
                  </a:lnTo>
                  <a:lnTo>
                    <a:pt x="1669" y="1806"/>
                  </a:lnTo>
                  <a:lnTo>
                    <a:pt x="1668" y="1796"/>
                  </a:lnTo>
                  <a:lnTo>
                    <a:pt x="1668" y="1792"/>
                  </a:lnTo>
                  <a:lnTo>
                    <a:pt x="1668" y="1789"/>
                  </a:lnTo>
                  <a:lnTo>
                    <a:pt x="1668" y="1789"/>
                  </a:lnTo>
                  <a:lnTo>
                    <a:pt x="1657" y="1788"/>
                  </a:lnTo>
                  <a:lnTo>
                    <a:pt x="1648" y="1786"/>
                  </a:lnTo>
                  <a:lnTo>
                    <a:pt x="1640" y="1783"/>
                  </a:lnTo>
                  <a:lnTo>
                    <a:pt x="1632" y="1779"/>
                  </a:lnTo>
                  <a:lnTo>
                    <a:pt x="1626" y="1775"/>
                  </a:lnTo>
                  <a:lnTo>
                    <a:pt x="1619" y="1770"/>
                  </a:lnTo>
                  <a:lnTo>
                    <a:pt x="1615" y="1764"/>
                  </a:lnTo>
                  <a:lnTo>
                    <a:pt x="1611" y="1757"/>
                  </a:lnTo>
                  <a:lnTo>
                    <a:pt x="1608" y="1750"/>
                  </a:lnTo>
                  <a:lnTo>
                    <a:pt x="1605" y="1743"/>
                  </a:lnTo>
                  <a:lnTo>
                    <a:pt x="1603" y="1734"/>
                  </a:lnTo>
                  <a:lnTo>
                    <a:pt x="1602" y="1727"/>
                  </a:lnTo>
                  <a:lnTo>
                    <a:pt x="1601" y="1709"/>
                  </a:lnTo>
                  <a:lnTo>
                    <a:pt x="1602" y="1691"/>
                  </a:lnTo>
                  <a:lnTo>
                    <a:pt x="1602" y="1691"/>
                  </a:lnTo>
                  <a:lnTo>
                    <a:pt x="1556" y="1704"/>
                  </a:lnTo>
                  <a:lnTo>
                    <a:pt x="1509" y="1716"/>
                  </a:lnTo>
                  <a:lnTo>
                    <a:pt x="1460" y="1727"/>
                  </a:lnTo>
                  <a:lnTo>
                    <a:pt x="1411" y="1737"/>
                  </a:lnTo>
                  <a:lnTo>
                    <a:pt x="1209" y="1780"/>
                  </a:lnTo>
                  <a:lnTo>
                    <a:pt x="1108" y="1803"/>
                  </a:lnTo>
                  <a:lnTo>
                    <a:pt x="1058" y="1815"/>
                  </a:lnTo>
                  <a:lnTo>
                    <a:pt x="1009" y="1827"/>
                  </a:lnTo>
                  <a:lnTo>
                    <a:pt x="961" y="1841"/>
                  </a:lnTo>
                  <a:lnTo>
                    <a:pt x="913" y="1856"/>
                  </a:lnTo>
                  <a:lnTo>
                    <a:pt x="868" y="1872"/>
                  </a:lnTo>
                  <a:lnTo>
                    <a:pt x="823" y="1891"/>
                  </a:lnTo>
                  <a:lnTo>
                    <a:pt x="823" y="1891"/>
                  </a:lnTo>
                  <a:lnTo>
                    <a:pt x="826" y="1904"/>
                  </a:lnTo>
                  <a:lnTo>
                    <a:pt x="828" y="1919"/>
                  </a:lnTo>
                  <a:lnTo>
                    <a:pt x="830" y="1936"/>
                  </a:lnTo>
                  <a:lnTo>
                    <a:pt x="830" y="1952"/>
                  </a:lnTo>
                  <a:lnTo>
                    <a:pt x="828" y="1967"/>
                  </a:lnTo>
                  <a:lnTo>
                    <a:pt x="827" y="1973"/>
                  </a:lnTo>
                  <a:lnTo>
                    <a:pt x="824" y="1979"/>
                  </a:lnTo>
                  <a:lnTo>
                    <a:pt x="822" y="1985"/>
                  </a:lnTo>
                  <a:lnTo>
                    <a:pt x="817" y="1990"/>
                  </a:lnTo>
                  <a:lnTo>
                    <a:pt x="813" y="1994"/>
                  </a:lnTo>
                  <a:lnTo>
                    <a:pt x="808" y="1998"/>
                  </a:lnTo>
                  <a:lnTo>
                    <a:pt x="808" y="1998"/>
                  </a:lnTo>
                  <a:lnTo>
                    <a:pt x="808" y="2018"/>
                  </a:lnTo>
                  <a:lnTo>
                    <a:pt x="809" y="2039"/>
                  </a:lnTo>
                  <a:lnTo>
                    <a:pt x="811" y="2079"/>
                  </a:lnTo>
                  <a:lnTo>
                    <a:pt x="812" y="2097"/>
                  </a:lnTo>
                  <a:lnTo>
                    <a:pt x="811" y="2116"/>
                  </a:lnTo>
                  <a:lnTo>
                    <a:pt x="810" y="2135"/>
                  </a:lnTo>
                  <a:lnTo>
                    <a:pt x="806" y="2153"/>
                  </a:lnTo>
                  <a:lnTo>
                    <a:pt x="806" y="2153"/>
                  </a:lnTo>
                  <a:lnTo>
                    <a:pt x="800" y="2159"/>
                  </a:lnTo>
                  <a:lnTo>
                    <a:pt x="794" y="2168"/>
                  </a:lnTo>
                  <a:lnTo>
                    <a:pt x="781" y="2187"/>
                  </a:lnTo>
                  <a:lnTo>
                    <a:pt x="773" y="2197"/>
                  </a:lnTo>
                  <a:lnTo>
                    <a:pt x="767" y="2204"/>
                  </a:lnTo>
                  <a:lnTo>
                    <a:pt x="760" y="2211"/>
                  </a:lnTo>
                  <a:lnTo>
                    <a:pt x="755" y="2212"/>
                  </a:lnTo>
                  <a:lnTo>
                    <a:pt x="752" y="2213"/>
                  </a:lnTo>
                  <a:lnTo>
                    <a:pt x="752" y="2213"/>
                  </a:lnTo>
                  <a:lnTo>
                    <a:pt x="748" y="2213"/>
                  </a:lnTo>
                  <a:lnTo>
                    <a:pt x="745" y="2213"/>
                  </a:lnTo>
                  <a:lnTo>
                    <a:pt x="736" y="2210"/>
                  </a:lnTo>
                  <a:lnTo>
                    <a:pt x="729" y="2205"/>
                  </a:lnTo>
                  <a:lnTo>
                    <a:pt x="721" y="2199"/>
                  </a:lnTo>
                  <a:lnTo>
                    <a:pt x="705" y="2186"/>
                  </a:lnTo>
                  <a:lnTo>
                    <a:pt x="697" y="2181"/>
                  </a:lnTo>
                  <a:lnTo>
                    <a:pt x="690" y="2175"/>
                  </a:lnTo>
                  <a:lnTo>
                    <a:pt x="690" y="2175"/>
                  </a:lnTo>
                  <a:lnTo>
                    <a:pt x="678" y="2170"/>
                  </a:lnTo>
                  <a:lnTo>
                    <a:pt x="666" y="2165"/>
                  </a:lnTo>
                  <a:lnTo>
                    <a:pt x="657" y="2159"/>
                  </a:lnTo>
                  <a:lnTo>
                    <a:pt x="652" y="2156"/>
                  </a:lnTo>
                  <a:lnTo>
                    <a:pt x="648" y="2153"/>
                  </a:lnTo>
                  <a:lnTo>
                    <a:pt x="648" y="2153"/>
                  </a:lnTo>
                  <a:lnTo>
                    <a:pt x="643" y="2139"/>
                  </a:lnTo>
                  <a:lnTo>
                    <a:pt x="640" y="2123"/>
                  </a:lnTo>
                  <a:lnTo>
                    <a:pt x="636" y="2107"/>
                  </a:lnTo>
                  <a:lnTo>
                    <a:pt x="634" y="2090"/>
                  </a:lnTo>
                  <a:lnTo>
                    <a:pt x="630" y="2058"/>
                  </a:lnTo>
                  <a:lnTo>
                    <a:pt x="628" y="2044"/>
                  </a:lnTo>
                  <a:lnTo>
                    <a:pt x="624" y="2031"/>
                  </a:lnTo>
                  <a:lnTo>
                    <a:pt x="624" y="2031"/>
                  </a:lnTo>
                  <a:lnTo>
                    <a:pt x="604" y="2033"/>
                  </a:lnTo>
                  <a:lnTo>
                    <a:pt x="587" y="2035"/>
                  </a:lnTo>
                  <a:lnTo>
                    <a:pt x="580" y="2034"/>
                  </a:lnTo>
                  <a:lnTo>
                    <a:pt x="572" y="2033"/>
                  </a:lnTo>
                  <a:lnTo>
                    <a:pt x="565" y="2030"/>
                  </a:lnTo>
                  <a:lnTo>
                    <a:pt x="558" y="2023"/>
                  </a:lnTo>
                  <a:lnTo>
                    <a:pt x="558" y="2023"/>
                  </a:lnTo>
                  <a:lnTo>
                    <a:pt x="554" y="2017"/>
                  </a:lnTo>
                  <a:lnTo>
                    <a:pt x="550" y="2009"/>
                  </a:lnTo>
                  <a:lnTo>
                    <a:pt x="548" y="2001"/>
                  </a:lnTo>
                  <a:lnTo>
                    <a:pt x="545" y="1991"/>
                  </a:lnTo>
                  <a:lnTo>
                    <a:pt x="542" y="1970"/>
                  </a:lnTo>
                  <a:lnTo>
                    <a:pt x="541" y="1948"/>
                  </a:lnTo>
                  <a:lnTo>
                    <a:pt x="541" y="1948"/>
                  </a:lnTo>
                  <a:lnTo>
                    <a:pt x="520" y="1952"/>
                  </a:lnTo>
                  <a:lnTo>
                    <a:pt x="500" y="1957"/>
                  </a:lnTo>
                  <a:lnTo>
                    <a:pt x="481" y="1963"/>
                  </a:lnTo>
                  <a:lnTo>
                    <a:pt x="463" y="1971"/>
                  </a:lnTo>
                  <a:lnTo>
                    <a:pt x="428" y="1986"/>
                  </a:lnTo>
                  <a:lnTo>
                    <a:pt x="408" y="1993"/>
                  </a:lnTo>
                  <a:lnTo>
                    <a:pt x="389" y="1999"/>
                  </a:lnTo>
                  <a:lnTo>
                    <a:pt x="389" y="1999"/>
                  </a:lnTo>
                  <a:lnTo>
                    <a:pt x="390" y="2010"/>
                  </a:lnTo>
                  <a:lnTo>
                    <a:pt x="391" y="2021"/>
                  </a:lnTo>
                  <a:lnTo>
                    <a:pt x="396" y="2044"/>
                  </a:lnTo>
                  <a:lnTo>
                    <a:pt x="401" y="2065"/>
                  </a:lnTo>
                  <a:lnTo>
                    <a:pt x="406" y="2088"/>
                  </a:lnTo>
                  <a:lnTo>
                    <a:pt x="406" y="2088"/>
                  </a:lnTo>
                  <a:close/>
                  <a:moveTo>
                    <a:pt x="1681" y="1569"/>
                  </a:moveTo>
                  <a:lnTo>
                    <a:pt x="1681" y="1569"/>
                  </a:lnTo>
                  <a:lnTo>
                    <a:pt x="1678" y="1576"/>
                  </a:lnTo>
                  <a:lnTo>
                    <a:pt x="1675" y="1583"/>
                  </a:lnTo>
                  <a:lnTo>
                    <a:pt x="1672" y="1599"/>
                  </a:lnTo>
                  <a:lnTo>
                    <a:pt x="1670" y="1616"/>
                  </a:lnTo>
                  <a:lnTo>
                    <a:pt x="1670" y="1634"/>
                  </a:lnTo>
                  <a:lnTo>
                    <a:pt x="1671" y="1653"/>
                  </a:lnTo>
                  <a:lnTo>
                    <a:pt x="1672" y="1671"/>
                  </a:lnTo>
                  <a:lnTo>
                    <a:pt x="1677" y="1706"/>
                  </a:lnTo>
                  <a:lnTo>
                    <a:pt x="1677" y="1706"/>
                  </a:lnTo>
                  <a:lnTo>
                    <a:pt x="1684" y="1711"/>
                  </a:lnTo>
                  <a:lnTo>
                    <a:pt x="1691" y="1713"/>
                  </a:lnTo>
                  <a:lnTo>
                    <a:pt x="1698" y="1715"/>
                  </a:lnTo>
                  <a:lnTo>
                    <a:pt x="1705" y="1715"/>
                  </a:lnTo>
                  <a:lnTo>
                    <a:pt x="1718" y="1715"/>
                  </a:lnTo>
                  <a:lnTo>
                    <a:pt x="1725" y="1716"/>
                  </a:lnTo>
                  <a:lnTo>
                    <a:pt x="1732" y="1717"/>
                  </a:lnTo>
                  <a:lnTo>
                    <a:pt x="1732" y="1717"/>
                  </a:lnTo>
                  <a:lnTo>
                    <a:pt x="1730" y="1709"/>
                  </a:lnTo>
                  <a:lnTo>
                    <a:pt x="1729" y="1700"/>
                  </a:lnTo>
                  <a:lnTo>
                    <a:pt x="1729" y="1692"/>
                  </a:lnTo>
                  <a:lnTo>
                    <a:pt x="1730" y="1685"/>
                  </a:lnTo>
                  <a:lnTo>
                    <a:pt x="1733" y="1677"/>
                  </a:lnTo>
                  <a:lnTo>
                    <a:pt x="1736" y="1672"/>
                  </a:lnTo>
                  <a:lnTo>
                    <a:pt x="1740" y="1667"/>
                  </a:lnTo>
                  <a:lnTo>
                    <a:pt x="1746" y="1661"/>
                  </a:lnTo>
                  <a:lnTo>
                    <a:pt x="1751" y="1658"/>
                  </a:lnTo>
                  <a:lnTo>
                    <a:pt x="1757" y="1656"/>
                  </a:lnTo>
                  <a:lnTo>
                    <a:pt x="1764" y="1654"/>
                  </a:lnTo>
                  <a:lnTo>
                    <a:pt x="1770" y="1654"/>
                  </a:lnTo>
                  <a:lnTo>
                    <a:pt x="1778" y="1655"/>
                  </a:lnTo>
                  <a:lnTo>
                    <a:pt x="1784" y="1657"/>
                  </a:lnTo>
                  <a:lnTo>
                    <a:pt x="1791" y="1661"/>
                  </a:lnTo>
                  <a:lnTo>
                    <a:pt x="1797" y="1667"/>
                  </a:lnTo>
                  <a:lnTo>
                    <a:pt x="1797" y="1667"/>
                  </a:lnTo>
                  <a:lnTo>
                    <a:pt x="1799" y="1688"/>
                  </a:lnTo>
                  <a:lnTo>
                    <a:pt x="1800" y="1697"/>
                  </a:lnTo>
                  <a:lnTo>
                    <a:pt x="1804" y="1706"/>
                  </a:lnTo>
                  <a:lnTo>
                    <a:pt x="1804" y="1706"/>
                  </a:lnTo>
                  <a:lnTo>
                    <a:pt x="1807" y="1704"/>
                  </a:lnTo>
                  <a:lnTo>
                    <a:pt x="1811" y="1704"/>
                  </a:lnTo>
                  <a:lnTo>
                    <a:pt x="1820" y="1706"/>
                  </a:lnTo>
                  <a:lnTo>
                    <a:pt x="1820" y="1706"/>
                  </a:lnTo>
                  <a:lnTo>
                    <a:pt x="1825" y="1699"/>
                  </a:lnTo>
                  <a:lnTo>
                    <a:pt x="1828" y="1691"/>
                  </a:lnTo>
                  <a:lnTo>
                    <a:pt x="1830" y="1684"/>
                  </a:lnTo>
                  <a:lnTo>
                    <a:pt x="1832" y="1676"/>
                  </a:lnTo>
                  <a:lnTo>
                    <a:pt x="1833" y="1669"/>
                  </a:lnTo>
                  <a:lnTo>
                    <a:pt x="1833" y="1660"/>
                  </a:lnTo>
                  <a:lnTo>
                    <a:pt x="1831" y="1643"/>
                  </a:lnTo>
                  <a:lnTo>
                    <a:pt x="1829" y="1626"/>
                  </a:lnTo>
                  <a:lnTo>
                    <a:pt x="1825" y="1608"/>
                  </a:lnTo>
                  <a:lnTo>
                    <a:pt x="1822" y="1590"/>
                  </a:lnTo>
                  <a:lnTo>
                    <a:pt x="1820" y="1570"/>
                  </a:lnTo>
                  <a:lnTo>
                    <a:pt x="1820" y="1570"/>
                  </a:lnTo>
                  <a:lnTo>
                    <a:pt x="1802" y="1564"/>
                  </a:lnTo>
                  <a:lnTo>
                    <a:pt x="1785" y="1560"/>
                  </a:lnTo>
                  <a:lnTo>
                    <a:pt x="1768" y="1558"/>
                  </a:lnTo>
                  <a:lnTo>
                    <a:pt x="1750" y="1556"/>
                  </a:lnTo>
                  <a:lnTo>
                    <a:pt x="1733" y="1558"/>
                  </a:lnTo>
                  <a:lnTo>
                    <a:pt x="1716" y="1560"/>
                  </a:lnTo>
                  <a:lnTo>
                    <a:pt x="1698" y="1564"/>
                  </a:lnTo>
                  <a:lnTo>
                    <a:pt x="1681" y="1569"/>
                  </a:lnTo>
                  <a:lnTo>
                    <a:pt x="1681" y="1569"/>
                  </a:lnTo>
                  <a:close/>
                  <a:moveTo>
                    <a:pt x="791" y="1779"/>
                  </a:moveTo>
                  <a:lnTo>
                    <a:pt x="791" y="1779"/>
                  </a:lnTo>
                  <a:lnTo>
                    <a:pt x="790" y="1759"/>
                  </a:lnTo>
                  <a:lnTo>
                    <a:pt x="788" y="1750"/>
                  </a:lnTo>
                  <a:lnTo>
                    <a:pt x="787" y="1746"/>
                  </a:lnTo>
                  <a:lnTo>
                    <a:pt x="785" y="1744"/>
                  </a:lnTo>
                  <a:lnTo>
                    <a:pt x="785" y="1744"/>
                  </a:lnTo>
                  <a:lnTo>
                    <a:pt x="782" y="1742"/>
                  </a:lnTo>
                  <a:lnTo>
                    <a:pt x="779" y="1740"/>
                  </a:lnTo>
                  <a:lnTo>
                    <a:pt x="768" y="1737"/>
                  </a:lnTo>
                  <a:lnTo>
                    <a:pt x="756" y="1737"/>
                  </a:lnTo>
                  <a:lnTo>
                    <a:pt x="742" y="1739"/>
                  </a:lnTo>
                  <a:lnTo>
                    <a:pt x="712" y="1744"/>
                  </a:lnTo>
                  <a:lnTo>
                    <a:pt x="688" y="1747"/>
                  </a:lnTo>
                  <a:lnTo>
                    <a:pt x="688" y="1747"/>
                  </a:lnTo>
                  <a:lnTo>
                    <a:pt x="661" y="1751"/>
                  </a:lnTo>
                  <a:lnTo>
                    <a:pt x="636" y="1756"/>
                  </a:lnTo>
                  <a:lnTo>
                    <a:pt x="614" y="1758"/>
                  </a:lnTo>
                  <a:lnTo>
                    <a:pt x="605" y="1759"/>
                  </a:lnTo>
                  <a:lnTo>
                    <a:pt x="598" y="1759"/>
                  </a:lnTo>
                  <a:lnTo>
                    <a:pt x="598" y="1759"/>
                  </a:lnTo>
                  <a:lnTo>
                    <a:pt x="586" y="1765"/>
                  </a:lnTo>
                  <a:lnTo>
                    <a:pt x="575" y="1770"/>
                  </a:lnTo>
                  <a:lnTo>
                    <a:pt x="554" y="1779"/>
                  </a:lnTo>
                  <a:lnTo>
                    <a:pt x="554" y="1779"/>
                  </a:lnTo>
                  <a:lnTo>
                    <a:pt x="554" y="1782"/>
                  </a:lnTo>
                  <a:lnTo>
                    <a:pt x="553" y="1785"/>
                  </a:lnTo>
                  <a:lnTo>
                    <a:pt x="549" y="1788"/>
                  </a:lnTo>
                  <a:lnTo>
                    <a:pt x="545" y="1791"/>
                  </a:lnTo>
                  <a:lnTo>
                    <a:pt x="541" y="1794"/>
                  </a:lnTo>
                  <a:lnTo>
                    <a:pt x="541" y="1794"/>
                  </a:lnTo>
                  <a:lnTo>
                    <a:pt x="543" y="1830"/>
                  </a:lnTo>
                  <a:lnTo>
                    <a:pt x="545" y="1867"/>
                  </a:lnTo>
                  <a:lnTo>
                    <a:pt x="546" y="1885"/>
                  </a:lnTo>
                  <a:lnTo>
                    <a:pt x="549" y="1903"/>
                  </a:lnTo>
                  <a:lnTo>
                    <a:pt x="552" y="1919"/>
                  </a:lnTo>
                  <a:lnTo>
                    <a:pt x="556" y="1936"/>
                  </a:lnTo>
                  <a:lnTo>
                    <a:pt x="556" y="1936"/>
                  </a:lnTo>
                  <a:lnTo>
                    <a:pt x="556" y="1946"/>
                  </a:lnTo>
                  <a:lnTo>
                    <a:pt x="556" y="1956"/>
                  </a:lnTo>
                  <a:lnTo>
                    <a:pt x="557" y="1966"/>
                  </a:lnTo>
                  <a:lnTo>
                    <a:pt x="559" y="1975"/>
                  </a:lnTo>
                  <a:lnTo>
                    <a:pt x="561" y="1985"/>
                  </a:lnTo>
                  <a:lnTo>
                    <a:pt x="565" y="1993"/>
                  </a:lnTo>
                  <a:lnTo>
                    <a:pt x="573" y="2013"/>
                  </a:lnTo>
                  <a:lnTo>
                    <a:pt x="573" y="2013"/>
                  </a:lnTo>
                  <a:lnTo>
                    <a:pt x="584" y="2014"/>
                  </a:lnTo>
                  <a:lnTo>
                    <a:pt x="595" y="2015"/>
                  </a:lnTo>
                  <a:lnTo>
                    <a:pt x="617" y="2012"/>
                  </a:lnTo>
                  <a:lnTo>
                    <a:pt x="629" y="2010"/>
                  </a:lnTo>
                  <a:lnTo>
                    <a:pt x="640" y="2010"/>
                  </a:lnTo>
                  <a:lnTo>
                    <a:pt x="651" y="2013"/>
                  </a:lnTo>
                  <a:lnTo>
                    <a:pt x="657" y="2015"/>
                  </a:lnTo>
                  <a:lnTo>
                    <a:pt x="661" y="2018"/>
                  </a:lnTo>
                  <a:lnTo>
                    <a:pt x="661" y="2018"/>
                  </a:lnTo>
                  <a:lnTo>
                    <a:pt x="659" y="1999"/>
                  </a:lnTo>
                  <a:lnTo>
                    <a:pt x="656" y="1978"/>
                  </a:lnTo>
                  <a:lnTo>
                    <a:pt x="656" y="1978"/>
                  </a:lnTo>
                  <a:lnTo>
                    <a:pt x="634" y="1979"/>
                  </a:lnTo>
                  <a:lnTo>
                    <a:pt x="624" y="1979"/>
                  </a:lnTo>
                  <a:lnTo>
                    <a:pt x="616" y="1980"/>
                  </a:lnTo>
                  <a:lnTo>
                    <a:pt x="616" y="1980"/>
                  </a:lnTo>
                  <a:lnTo>
                    <a:pt x="611" y="1974"/>
                  </a:lnTo>
                  <a:lnTo>
                    <a:pt x="605" y="1967"/>
                  </a:lnTo>
                  <a:lnTo>
                    <a:pt x="601" y="1958"/>
                  </a:lnTo>
                  <a:lnTo>
                    <a:pt x="597" y="1949"/>
                  </a:lnTo>
                  <a:lnTo>
                    <a:pt x="595" y="1940"/>
                  </a:lnTo>
                  <a:lnTo>
                    <a:pt x="593" y="1930"/>
                  </a:lnTo>
                  <a:lnTo>
                    <a:pt x="589" y="1910"/>
                  </a:lnTo>
                  <a:lnTo>
                    <a:pt x="588" y="1887"/>
                  </a:lnTo>
                  <a:lnTo>
                    <a:pt x="587" y="1864"/>
                  </a:lnTo>
                  <a:lnTo>
                    <a:pt x="587" y="1840"/>
                  </a:lnTo>
                  <a:lnTo>
                    <a:pt x="586" y="1817"/>
                  </a:lnTo>
                  <a:lnTo>
                    <a:pt x="586" y="1817"/>
                  </a:lnTo>
                  <a:lnTo>
                    <a:pt x="590" y="1811"/>
                  </a:lnTo>
                  <a:lnTo>
                    <a:pt x="596" y="1805"/>
                  </a:lnTo>
                  <a:lnTo>
                    <a:pt x="601" y="1801"/>
                  </a:lnTo>
                  <a:lnTo>
                    <a:pt x="609" y="1796"/>
                  </a:lnTo>
                  <a:lnTo>
                    <a:pt x="609" y="1796"/>
                  </a:lnTo>
                  <a:lnTo>
                    <a:pt x="614" y="1795"/>
                  </a:lnTo>
                  <a:lnTo>
                    <a:pt x="620" y="1794"/>
                  </a:lnTo>
                  <a:lnTo>
                    <a:pt x="636" y="1792"/>
                  </a:lnTo>
                  <a:lnTo>
                    <a:pt x="656" y="1791"/>
                  </a:lnTo>
                  <a:lnTo>
                    <a:pt x="675" y="1789"/>
                  </a:lnTo>
                  <a:lnTo>
                    <a:pt x="675" y="1789"/>
                  </a:lnTo>
                  <a:lnTo>
                    <a:pt x="681" y="1787"/>
                  </a:lnTo>
                  <a:lnTo>
                    <a:pt x="688" y="1785"/>
                  </a:lnTo>
                  <a:lnTo>
                    <a:pt x="694" y="1782"/>
                  </a:lnTo>
                  <a:lnTo>
                    <a:pt x="701" y="1781"/>
                  </a:lnTo>
                  <a:lnTo>
                    <a:pt x="701" y="1781"/>
                  </a:lnTo>
                  <a:lnTo>
                    <a:pt x="709" y="1781"/>
                  </a:lnTo>
                  <a:lnTo>
                    <a:pt x="719" y="1781"/>
                  </a:lnTo>
                  <a:lnTo>
                    <a:pt x="727" y="1783"/>
                  </a:lnTo>
                  <a:lnTo>
                    <a:pt x="737" y="1785"/>
                  </a:lnTo>
                  <a:lnTo>
                    <a:pt x="752" y="1790"/>
                  </a:lnTo>
                  <a:lnTo>
                    <a:pt x="758" y="1793"/>
                  </a:lnTo>
                  <a:lnTo>
                    <a:pt x="763" y="1796"/>
                  </a:lnTo>
                  <a:lnTo>
                    <a:pt x="763" y="1796"/>
                  </a:lnTo>
                  <a:lnTo>
                    <a:pt x="771" y="1835"/>
                  </a:lnTo>
                  <a:lnTo>
                    <a:pt x="776" y="1856"/>
                  </a:lnTo>
                  <a:lnTo>
                    <a:pt x="779" y="1878"/>
                  </a:lnTo>
                  <a:lnTo>
                    <a:pt x="780" y="1899"/>
                  </a:lnTo>
                  <a:lnTo>
                    <a:pt x="780" y="1922"/>
                  </a:lnTo>
                  <a:lnTo>
                    <a:pt x="779" y="1931"/>
                  </a:lnTo>
                  <a:lnTo>
                    <a:pt x="778" y="1942"/>
                  </a:lnTo>
                  <a:lnTo>
                    <a:pt x="776" y="1952"/>
                  </a:lnTo>
                  <a:lnTo>
                    <a:pt x="772" y="1961"/>
                  </a:lnTo>
                  <a:lnTo>
                    <a:pt x="772" y="1961"/>
                  </a:lnTo>
                  <a:lnTo>
                    <a:pt x="764" y="1964"/>
                  </a:lnTo>
                  <a:lnTo>
                    <a:pt x="757" y="1968"/>
                  </a:lnTo>
                  <a:lnTo>
                    <a:pt x="750" y="1970"/>
                  </a:lnTo>
                  <a:lnTo>
                    <a:pt x="740" y="1969"/>
                  </a:lnTo>
                  <a:lnTo>
                    <a:pt x="740" y="1969"/>
                  </a:lnTo>
                  <a:lnTo>
                    <a:pt x="739" y="1971"/>
                  </a:lnTo>
                  <a:lnTo>
                    <a:pt x="739" y="1973"/>
                  </a:lnTo>
                  <a:lnTo>
                    <a:pt x="740" y="1978"/>
                  </a:lnTo>
                  <a:lnTo>
                    <a:pt x="741" y="1984"/>
                  </a:lnTo>
                  <a:lnTo>
                    <a:pt x="742" y="1990"/>
                  </a:lnTo>
                  <a:lnTo>
                    <a:pt x="742" y="1990"/>
                  </a:lnTo>
                  <a:lnTo>
                    <a:pt x="755" y="1988"/>
                  </a:lnTo>
                  <a:lnTo>
                    <a:pt x="772" y="1987"/>
                  </a:lnTo>
                  <a:lnTo>
                    <a:pt x="781" y="1986"/>
                  </a:lnTo>
                  <a:lnTo>
                    <a:pt x="790" y="1984"/>
                  </a:lnTo>
                  <a:lnTo>
                    <a:pt x="797" y="1980"/>
                  </a:lnTo>
                  <a:lnTo>
                    <a:pt x="805" y="1976"/>
                  </a:lnTo>
                  <a:lnTo>
                    <a:pt x="805" y="1976"/>
                  </a:lnTo>
                  <a:lnTo>
                    <a:pt x="808" y="1967"/>
                  </a:lnTo>
                  <a:lnTo>
                    <a:pt x="810" y="1955"/>
                  </a:lnTo>
                  <a:lnTo>
                    <a:pt x="812" y="1943"/>
                  </a:lnTo>
                  <a:lnTo>
                    <a:pt x="813" y="1931"/>
                  </a:lnTo>
                  <a:lnTo>
                    <a:pt x="812" y="1918"/>
                  </a:lnTo>
                  <a:lnTo>
                    <a:pt x="812" y="1906"/>
                  </a:lnTo>
                  <a:lnTo>
                    <a:pt x="809" y="1879"/>
                  </a:lnTo>
                  <a:lnTo>
                    <a:pt x="803" y="1852"/>
                  </a:lnTo>
                  <a:lnTo>
                    <a:pt x="799" y="1826"/>
                  </a:lnTo>
                  <a:lnTo>
                    <a:pt x="794" y="1802"/>
                  </a:lnTo>
                  <a:lnTo>
                    <a:pt x="791" y="1779"/>
                  </a:lnTo>
                  <a:lnTo>
                    <a:pt x="791" y="1779"/>
                  </a:lnTo>
                  <a:close/>
                  <a:moveTo>
                    <a:pt x="1837" y="1901"/>
                  </a:moveTo>
                  <a:lnTo>
                    <a:pt x="1837" y="1901"/>
                  </a:lnTo>
                  <a:lnTo>
                    <a:pt x="1839" y="1901"/>
                  </a:lnTo>
                  <a:lnTo>
                    <a:pt x="1841" y="1901"/>
                  </a:lnTo>
                  <a:lnTo>
                    <a:pt x="1844" y="1898"/>
                  </a:lnTo>
                  <a:lnTo>
                    <a:pt x="1845" y="1896"/>
                  </a:lnTo>
                  <a:lnTo>
                    <a:pt x="1845" y="1895"/>
                  </a:lnTo>
                  <a:lnTo>
                    <a:pt x="1844" y="1894"/>
                  </a:lnTo>
                  <a:lnTo>
                    <a:pt x="1844" y="1894"/>
                  </a:lnTo>
                  <a:lnTo>
                    <a:pt x="1846" y="1889"/>
                  </a:lnTo>
                  <a:lnTo>
                    <a:pt x="1848" y="1885"/>
                  </a:lnTo>
                  <a:lnTo>
                    <a:pt x="1851" y="1873"/>
                  </a:lnTo>
                  <a:lnTo>
                    <a:pt x="1852" y="1860"/>
                  </a:lnTo>
                  <a:lnTo>
                    <a:pt x="1852" y="1843"/>
                  </a:lnTo>
                  <a:lnTo>
                    <a:pt x="1851" y="1827"/>
                  </a:lnTo>
                  <a:lnTo>
                    <a:pt x="1848" y="1811"/>
                  </a:lnTo>
                  <a:lnTo>
                    <a:pt x="1845" y="1795"/>
                  </a:lnTo>
                  <a:lnTo>
                    <a:pt x="1842" y="1781"/>
                  </a:lnTo>
                  <a:lnTo>
                    <a:pt x="1842" y="1781"/>
                  </a:lnTo>
                  <a:lnTo>
                    <a:pt x="1836" y="1781"/>
                  </a:lnTo>
                  <a:lnTo>
                    <a:pt x="1827" y="1781"/>
                  </a:lnTo>
                  <a:lnTo>
                    <a:pt x="1821" y="1782"/>
                  </a:lnTo>
                  <a:lnTo>
                    <a:pt x="1817" y="1783"/>
                  </a:lnTo>
                  <a:lnTo>
                    <a:pt x="1816" y="1785"/>
                  </a:lnTo>
                  <a:lnTo>
                    <a:pt x="1816" y="1785"/>
                  </a:lnTo>
                  <a:lnTo>
                    <a:pt x="1820" y="1793"/>
                  </a:lnTo>
                  <a:lnTo>
                    <a:pt x="1821" y="1801"/>
                  </a:lnTo>
                  <a:lnTo>
                    <a:pt x="1821" y="1809"/>
                  </a:lnTo>
                  <a:lnTo>
                    <a:pt x="1820" y="1817"/>
                  </a:lnTo>
                  <a:lnTo>
                    <a:pt x="1817" y="1823"/>
                  </a:lnTo>
                  <a:lnTo>
                    <a:pt x="1814" y="1831"/>
                  </a:lnTo>
                  <a:lnTo>
                    <a:pt x="1811" y="1836"/>
                  </a:lnTo>
                  <a:lnTo>
                    <a:pt x="1806" y="1841"/>
                  </a:lnTo>
                  <a:lnTo>
                    <a:pt x="1800" y="1847"/>
                  </a:lnTo>
                  <a:lnTo>
                    <a:pt x="1795" y="1850"/>
                  </a:lnTo>
                  <a:lnTo>
                    <a:pt x="1789" y="1853"/>
                  </a:lnTo>
                  <a:lnTo>
                    <a:pt x="1783" y="1855"/>
                  </a:lnTo>
                  <a:lnTo>
                    <a:pt x="1777" y="1855"/>
                  </a:lnTo>
                  <a:lnTo>
                    <a:pt x="1770" y="1854"/>
                  </a:lnTo>
                  <a:lnTo>
                    <a:pt x="1765" y="1852"/>
                  </a:lnTo>
                  <a:lnTo>
                    <a:pt x="1760" y="1849"/>
                  </a:lnTo>
                  <a:lnTo>
                    <a:pt x="1760" y="1849"/>
                  </a:lnTo>
                  <a:lnTo>
                    <a:pt x="1755" y="1843"/>
                  </a:lnTo>
                  <a:lnTo>
                    <a:pt x="1752" y="1836"/>
                  </a:lnTo>
                  <a:lnTo>
                    <a:pt x="1747" y="1822"/>
                  </a:lnTo>
                  <a:lnTo>
                    <a:pt x="1747" y="1822"/>
                  </a:lnTo>
                  <a:lnTo>
                    <a:pt x="1744" y="1813"/>
                  </a:lnTo>
                  <a:lnTo>
                    <a:pt x="1742" y="1804"/>
                  </a:lnTo>
                  <a:lnTo>
                    <a:pt x="1740" y="1794"/>
                  </a:lnTo>
                  <a:lnTo>
                    <a:pt x="1737" y="1785"/>
                  </a:lnTo>
                  <a:lnTo>
                    <a:pt x="1737" y="1785"/>
                  </a:lnTo>
                  <a:lnTo>
                    <a:pt x="1722" y="1786"/>
                  </a:lnTo>
                  <a:lnTo>
                    <a:pt x="1709" y="1787"/>
                  </a:lnTo>
                  <a:lnTo>
                    <a:pt x="1698" y="1788"/>
                  </a:lnTo>
                  <a:lnTo>
                    <a:pt x="1685" y="1789"/>
                  </a:lnTo>
                  <a:lnTo>
                    <a:pt x="1685" y="1789"/>
                  </a:lnTo>
                  <a:lnTo>
                    <a:pt x="1685" y="1805"/>
                  </a:lnTo>
                  <a:lnTo>
                    <a:pt x="1685" y="1822"/>
                  </a:lnTo>
                  <a:lnTo>
                    <a:pt x="1685" y="1830"/>
                  </a:lnTo>
                  <a:lnTo>
                    <a:pt x="1686" y="1837"/>
                  </a:lnTo>
                  <a:lnTo>
                    <a:pt x="1688" y="1842"/>
                  </a:lnTo>
                  <a:lnTo>
                    <a:pt x="1690" y="1847"/>
                  </a:lnTo>
                  <a:lnTo>
                    <a:pt x="1690" y="1847"/>
                  </a:lnTo>
                  <a:lnTo>
                    <a:pt x="1700" y="1854"/>
                  </a:lnTo>
                  <a:lnTo>
                    <a:pt x="1709" y="1862"/>
                  </a:lnTo>
                  <a:lnTo>
                    <a:pt x="1719" y="1869"/>
                  </a:lnTo>
                  <a:lnTo>
                    <a:pt x="1727" y="1877"/>
                  </a:lnTo>
                  <a:lnTo>
                    <a:pt x="1727" y="1877"/>
                  </a:lnTo>
                  <a:lnTo>
                    <a:pt x="1747" y="1897"/>
                  </a:lnTo>
                  <a:lnTo>
                    <a:pt x="1766" y="1916"/>
                  </a:lnTo>
                  <a:lnTo>
                    <a:pt x="1785" y="1933"/>
                  </a:lnTo>
                  <a:lnTo>
                    <a:pt x="1795" y="1942"/>
                  </a:lnTo>
                  <a:lnTo>
                    <a:pt x="1805" y="1948"/>
                  </a:lnTo>
                  <a:lnTo>
                    <a:pt x="1805" y="1948"/>
                  </a:lnTo>
                  <a:lnTo>
                    <a:pt x="1814" y="1938"/>
                  </a:lnTo>
                  <a:lnTo>
                    <a:pt x="1825" y="1926"/>
                  </a:lnTo>
                  <a:lnTo>
                    <a:pt x="1829" y="1921"/>
                  </a:lnTo>
                  <a:lnTo>
                    <a:pt x="1832" y="1914"/>
                  </a:lnTo>
                  <a:lnTo>
                    <a:pt x="1836" y="1908"/>
                  </a:lnTo>
                  <a:lnTo>
                    <a:pt x="1837" y="1901"/>
                  </a:lnTo>
                  <a:lnTo>
                    <a:pt x="1837" y="1901"/>
                  </a:lnTo>
                  <a:close/>
                  <a:moveTo>
                    <a:pt x="630" y="1813"/>
                  </a:moveTo>
                  <a:lnTo>
                    <a:pt x="630" y="1813"/>
                  </a:lnTo>
                  <a:lnTo>
                    <a:pt x="619" y="1815"/>
                  </a:lnTo>
                  <a:lnTo>
                    <a:pt x="613" y="1817"/>
                  </a:lnTo>
                  <a:lnTo>
                    <a:pt x="606" y="1820"/>
                  </a:lnTo>
                  <a:lnTo>
                    <a:pt x="601" y="1824"/>
                  </a:lnTo>
                  <a:lnTo>
                    <a:pt x="601" y="1824"/>
                  </a:lnTo>
                  <a:lnTo>
                    <a:pt x="601" y="1858"/>
                  </a:lnTo>
                  <a:lnTo>
                    <a:pt x="601" y="1877"/>
                  </a:lnTo>
                  <a:lnTo>
                    <a:pt x="602" y="1895"/>
                  </a:lnTo>
                  <a:lnTo>
                    <a:pt x="604" y="1913"/>
                  </a:lnTo>
                  <a:lnTo>
                    <a:pt x="608" y="1930"/>
                  </a:lnTo>
                  <a:lnTo>
                    <a:pt x="613" y="1946"/>
                  </a:lnTo>
                  <a:lnTo>
                    <a:pt x="616" y="1953"/>
                  </a:lnTo>
                  <a:lnTo>
                    <a:pt x="620" y="1959"/>
                  </a:lnTo>
                  <a:lnTo>
                    <a:pt x="620" y="1959"/>
                  </a:lnTo>
                  <a:lnTo>
                    <a:pt x="628" y="1960"/>
                  </a:lnTo>
                  <a:lnTo>
                    <a:pt x="636" y="1961"/>
                  </a:lnTo>
                  <a:lnTo>
                    <a:pt x="645" y="1961"/>
                  </a:lnTo>
                  <a:lnTo>
                    <a:pt x="649" y="1961"/>
                  </a:lnTo>
                  <a:lnTo>
                    <a:pt x="654" y="1959"/>
                  </a:lnTo>
                  <a:lnTo>
                    <a:pt x="654" y="1959"/>
                  </a:lnTo>
                  <a:lnTo>
                    <a:pt x="656" y="1927"/>
                  </a:lnTo>
                  <a:lnTo>
                    <a:pt x="657" y="1912"/>
                  </a:lnTo>
                  <a:lnTo>
                    <a:pt x="660" y="1899"/>
                  </a:lnTo>
                  <a:lnTo>
                    <a:pt x="660" y="1899"/>
                  </a:lnTo>
                  <a:lnTo>
                    <a:pt x="664" y="1895"/>
                  </a:lnTo>
                  <a:lnTo>
                    <a:pt x="671" y="1893"/>
                  </a:lnTo>
                  <a:lnTo>
                    <a:pt x="677" y="1891"/>
                  </a:lnTo>
                  <a:lnTo>
                    <a:pt x="684" y="1891"/>
                  </a:lnTo>
                  <a:lnTo>
                    <a:pt x="699" y="1893"/>
                  </a:lnTo>
                  <a:lnTo>
                    <a:pt x="714" y="1896"/>
                  </a:lnTo>
                  <a:lnTo>
                    <a:pt x="714" y="1896"/>
                  </a:lnTo>
                  <a:lnTo>
                    <a:pt x="718" y="1901"/>
                  </a:lnTo>
                  <a:lnTo>
                    <a:pt x="721" y="1908"/>
                  </a:lnTo>
                  <a:lnTo>
                    <a:pt x="726" y="1921"/>
                  </a:lnTo>
                  <a:lnTo>
                    <a:pt x="732" y="1933"/>
                  </a:lnTo>
                  <a:lnTo>
                    <a:pt x="735" y="1939"/>
                  </a:lnTo>
                  <a:lnTo>
                    <a:pt x="738" y="1944"/>
                  </a:lnTo>
                  <a:lnTo>
                    <a:pt x="738" y="1944"/>
                  </a:lnTo>
                  <a:lnTo>
                    <a:pt x="745" y="1945"/>
                  </a:lnTo>
                  <a:lnTo>
                    <a:pt x="751" y="1945"/>
                  </a:lnTo>
                  <a:lnTo>
                    <a:pt x="756" y="1944"/>
                  </a:lnTo>
                  <a:lnTo>
                    <a:pt x="761" y="1941"/>
                  </a:lnTo>
                  <a:lnTo>
                    <a:pt x="761" y="1941"/>
                  </a:lnTo>
                  <a:lnTo>
                    <a:pt x="763" y="1924"/>
                  </a:lnTo>
                  <a:lnTo>
                    <a:pt x="764" y="1906"/>
                  </a:lnTo>
                  <a:lnTo>
                    <a:pt x="764" y="1886"/>
                  </a:lnTo>
                  <a:lnTo>
                    <a:pt x="763" y="1867"/>
                  </a:lnTo>
                  <a:lnTo>
                    <a:pt x="760" y="1848"/>
                  </a:lnTo>
                  <a:lnTo>
                    <a:pt x="757" y="1839"/>
                  </a:lnTo>
                  <a:lnTo>
                    <a:pt x="754" y="1831"/>
                  </a:lnTo>
                  <a:lnTo>
                    <a:pt x="751" y="1822"/>
                  </a:lnTo>
                  <a:lnTo>
                    <a:pt x="747" y="1815"/>
                  </a:lnTo>
                  <a:lnTo>
                    <a:pt x="742" y="1808"/>
                  </a:lnTo>
                  <a:lnTo>
                    <a:pt x="736" y="1802"/>
                  </a:lnTo>
                  <a:lnTo>
                    <a:pt x="736" y="1802"/>
                  </a:lnTo>
                  <a:lnTo>
                    <a:pt x="721" y="1802"/>
                  </a:lnTo>
                  <a:lnTo>
                    <a:pt x="706" y="1802"/>
                  </a:lnTo>
                  <a:lnTo>
                    <a:pt x="692" y="1803"/>
                  </a:lnTo>
                  <a:lnTo>
                    <a:pt x="679" y="1805"/>
                  </a:lnTo>
                  <a:lnTo>
                    <a:pt x="654" y="1809"/>
                  </a:lnTo>
                  <a:lnTo>
                    <a:pt x="630" y="1813"/>
                  </a:lnTo>
                  <a:lnTo>
                    <a:pt x="630" y="1813"/>
                  </a:lnTo>
                  <a:close/>
                  <a:moveTo>
                    <a:pt x="718" y="1952"/>
                  </a:moveTo>
                  <a:lnTo>
                    <a:pt x="718" y="1952"/>
                  </a:lnTo>
                  <a:lnTo>
                    <a:pt x="719" y="1953"/>
                  </a:lnTo>
                  <a:lnTo>
                    <a:pt x="720" y="1953"/>
                  </a:lnTo>
                  <a:lnTo>
                    <a:pt x="721" y="1954"/>
                  </a:lnTo>
                  <a:lnTo>
                    <a:pt x="721" y="1952"/>
                  </a:lnTo>
                  <a:lnTo>
                    <a:pt x="721" y="1952"/>
                  </a:lnTo>
                  <a:lnTo>
                    <a:pt x="718" y="1943"/>
                  </a:lnTo>
                  <a:lnTo>
                    <a:pt x="716" y="1933"/>
                  </a:lnTo>
                  <a:lnTo>
                    <a:pt x="711" y="1923"/>
                  </a:lnTo>
                  <a:lnTo>
                    <a:pt x="706" y="1913"/>
                  </a:lnTo>
                  <a:lnTo>
                    <a:pt x="706" y="1913"/>
                  </a:lnTo>
                  <a:lnTo>
                    <a:pt x="701" y="1911"/>
                  </a:lnTo>
                  <a:lnTo>
                    <a:pt x="693" y="1911"/>
                  </a:lnTo>
                  <a:lnTo>
                    <a:pt x="687" y="1911"/>
                  </a:lnTo>
                  <a:lnTo>
                    <a:pt x="682" y="1911"/>
                  </a:lnTo>
                  <a:lnTo>
                    <a:pt x="682" y="1911"/>
                  </a:lnTo>
                  <a:lnTo>
                    <a:pt x="677" y="1917"/>
                  </a:lnTo>
                  <a:lnTo>
                    <a:pt x="674" y="1927"/>
                  </a:lnTo>
                  <a:lnTo>
                    <a:pt x="672" y="1938"/>
                  </a:lnTo>
                  <a:lnTo>
                    <a:pt x="671" y="1949"/>
                  </a:lnTo>
                  <a:lnTo>
                    <a:pt x="670" y="1962"/>
                  </a:lnTo>
                  <a:lnTo>
                    <a:pt x="670" y="1974"/>
                  </a:lnTo>
                  <a:lnTo>
                    <a:pt x="671" y="1998"/>
                  </a:lnTo>
                  <a:lnTo>
                    <a:pt x="671" y="1998"/>
                  </a:lnTo>
                  <a:lnTo>
                    <a:pt x="673" y="2006"/>
                  </a:lnTo>
                  <a:lnTo>
                    <a:pt x="675" y="2016"/>
                  </a:lnTo>
                  <a:lnTo>
                    <a:pt x="680" y="2033"/>
                  </a:lnTo>
                  <a:lnTo>
                    <a:pt x="687" y="2049"/>
                  </a:lnTo>
                  <a:lnTo>
                    <a:pt x="693" y="2063"/>
                  </a:lnTo>
                  <a:lnTo>
                    <a:pt x="693" y="2063"/>
                  </a:lnTo>
                  <a:lnTo>
                    <a:pt x="703" y="2064"/>
                  </a:lnTo>
                  <a:lnTo>
                    <a:pt x="711" y="2064"/>
                  </a:lnTo>
                  <a:lnTo>
                    <a:pt x="721" y="2062"/>
                  </a:lnTo>
                  <a:lnTo>
                    <a:pt x="729" y="2059"/>
                  </a:lnTo>
                  <a:lnTo>
                    <a:pt x="729" y="2059"/>
                  </a:lnTo>
                  <a:lnTo>
                    <a:pt x="731" y="2047"/>
                  </a:lnTo>
                  <a:lnTo>
                    <a:pt x="732" y="2033"/>
                  </a:lnTo>
                  <a:lnTo>
                    <a:pt x="731" y="2019"/>
                  </a:lnTo>
                  <a:lnTo>
                    <a:pt x="730" y="2005"/>
                  </a:lnTo>
                  <a:lnTo>
                    <a:pt x="727" y="1991"/>
                  </a:lnTo>
                  <a:lnTo>
                    <a:pt x="724" y="1977"/>
                  </a:lnTo>
                  <a:lnTo>
                    <a:pt x="718" y="1952"/>
                  </a:lnTo>
                  <a:lnTo>
                    <a:pt x="718" y="1952"/>
                  </a:lnTo>
                  <a:close/>
                  <a:moveTo>
                    <a:pt x="798" y="2098"/>
                  </a:moveTo>
                  <a:lnTo>
                    <a:pt x="798" y="2098"/>
                  </a:lnTo>
                  <a:lnTo>
                    <a:pt x="799" y="2088"/>
                  </a:lnTo>
                  <a:lnTo>
                    <a:pt x="799" y="2075"/>
                  </a:lnTo>
                  <a:lnTo>
                    <a:pt x="797" y="2046"/>
                  </a:lnTo>
                  <a:lnTo>
                    <a:pt x="795" y="2032"/>
                  </a:lnTo>
                  <a:lnTo>
                    <a:pt x="793" y="2019"/>
                  </a:lnTo>
                  <a:lnTo>
                    <a:pt x="791" y="2008"/>
                  </a:lnTo>
                  <a:lnTo>
                    <a:pt x="787" y="2001"/>
                  </a:lnTo>
                  <a:lnTo>
                    <a:pt x="787" y="2001"/>
                  </a:lnTo>
                  <a:lnTo>
                    <a:pt x="777" y="2005"/>
                  </a:lnTo>
                  <a:lnTo>
                    <a:pt x="767" y="2010"/>
                  </a:lnTo>
                  <a:lnTo>
                    <a:pt x="758" y="2015"/>
                  </a:lnTo>
                  <a:lnTo>
                    <a:pt x="750" y="2018"/>
                  </a:lnTo>
                  <a:lnTo>
                    <a:pt x="750" y="2018"/>
                  </a:lnTo>
                  <a:lnTo>
                    <a:pt x="751" y="2031"/>
                  </a:lnTo>
                  <a:lnTo>
                    <a:pt x="750" y="2045"/>
                  </a:lnTo>
                  <a:lnTo>
                    <a:pt x="749" y="2051"/>
                  </a:lnTo>
                  <a:lnTo>
                    <a:pt x="748" y="2058"/>
                  </a:lnTo>
                  <a:lnTo>
                    <a:pt x="746" y="2063"/>
                  </a:lnTo>
                  <a:lnTo>
                    <a:pt x="742" y="2069"/>
                  </a:lnTo>
                  <a:lnTo>
                    <a:pt x="738" y="2074"/>
                  </a:lnTo>
                  <a:lnTo>
                    <a:pt x="734" y="2078"/>
                  </a:lnTo>
                  <a:lnTo>
                    <a:pt x="729" y="2081"/>
                  </a:lnTo>
                  <a:lnTo>
                    <a:pt x="723" y="2084"/>
                  </a:lnTo>
                  <a:lnTo>
                    <a:pt x="716" y="2085"/>
                  </a:lnTo>
                  <a:lnTo>
                    <a:pt x="708" y="2086"/>
                  </a:lnTo>
                  <a:lnTo>
                    <a:pt x="700" y="2085"/>
                  </a:lnTo>
                  <a:lnTo>
                    <a:pt x="690" y="2083"/>
                  </a:lnTo>
                  <a:lnTo>
                    <a:pt x="690" y="2083"/>
                  </a:lnTo>
                  <a:lnTo>
                    <a:pt x="684" y="2078"/>
                  </a:lnTo>
                  <a:lnTo>
                    <a:pt x="679" y="2072"/>
                  </a:lnTo>
                  <a:lnTo>
                    <a:pt x="676" y="2064"/>
                  </a:lnTo>
                  <a:lnTo>
                    <a:pt x="673" y="2057"/>
                  </a:lnTo>
                  <a:lnTo>
                    <a:pt x="667" y="2039"/>
                  </a:lnTo>
                  <a:lnTo>
                    <a:pt x="661" y="2023"/>
                  </a:lnTo>
                  <a:lnTo>
                    <a:pt x="661" y="2023"/>
                  </a:lnTo>
                  <a:lnTo>
                    <a:pt x="660" y="2027"/>
                  </a:lnTo>
                  <a:lnTo>
                    <a:pt x="658" y="2030"/>
                  </a:lnTo>
                  <a:lnTo>
                    <a:pt x="655" y="2031"/>
                  </a:lnTo>
                  <a:lnTo>
                    <a:pt x="650" y="2032"/>
                  </a:lnTo>
                  <a:lnTo>
                    <a:pt x="643" y="2032"/>
                  </a:lnTo>
                  <a:lnTo>
                    <a:pt x="640" y="2032"/>
                  </a:lnTo>
                  <a:lnTo>
                    <a:pt x="638" y="2033"/>
                  </a:lnTo>
                  <a:lnTo>
                    <a:pt x="638" y="2033"/>
                  </a:lnTo>
                  <a:lnTo>
                    <a:pt x="642" y="2044"/>
                  </a:lnTo>
                  <a:lnTo>
                    <a:pt x="645" y="2057"/>
                  </a:lnTo>
                  <a:lnTo>
                    <a:pt x="647" y="2069"/>
                  </a:lnTo>
                  <a:lnTo>
                    <a:pt x="649" y="2084"/>
                  </a:lnTo>
                  <a:lnTo>
                    <a:pt x="652" y="2112"/>
                  </a:lnTo>
                  <a:lnTo>
                    <a:pt x="655" y="2126"/>
                  </a:lnTo>
                  <a:lnTo>
                    <a:pt x="658" y="2138"/>
                  </a:lnTo>
                  <a:lnTo>
                    <a:pt x="658" y="2138"/>
                  </a:lnTo>
                  <a:lnTo>
                    <a:pt x="679" y="2151"/>
                  </a:lnTo>
                  <a:lnTo>
                    <a:pt x="700" y="2165"/>
                  </a:lnTo>
                  <a:lnTo>
                    <a:pt x="721" y="2179"/>
                  </a:lnTo>
                  <a:lnTo>
                    <a:pt x="733" y="2185"/>
                  </a:lnTo>
                  <a:lnTo>
                    <a:pt x="745" y="2190"/>
                  </a:lnTo>
                  <a:lnTo>
                    <a:pt x="745" y="2190"/>
                  </a:lnTo>
                  <a:lnTo>
                    <a:pt x="755" y="2185"/>
                  </a:lnTo>
                  <a:lnTo>
                    <a:pt x="765" y="2178"/>
                  </a:lnTo>
                  <a:lnTo>
                    <a:pt x="773" y="2168"/>
                  </a:lnTo>
                  <a:lnTo>
                    <a:pt x="781" y="2156"/>
                  </a:lnTo>
                  <a:lnTo>
                    <a:pt x="787" y="2144"/>
                  </a:lnTo>
                  <a:lnTo>
                    <a:pt x="793" y="2130"/>
                  </a:lnTo>
                  <a:lnTo>
                    <a:pt x="796" y="2114"/>
                  </a:lnTo>
                  <a:lnTo>
                    <a:pt x="798" y="2098"/>
                  </a:lnTo>
                  <a:lnTo>
                    <a:pt x="798" y="209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2" name="Freeform 254"/>
            <p:cNvSpPr>
              <a:spLocks noEditPoints="1"/>
            </p:cNvSpPr>
            <p:nvPr/>
          </p:nvSpPr>
          <p:spPr bwMode="auto">
            <a:xfrm>
              <a:off x="6045201" y="3317875"/>
              <a:ext cx="190500" cy="322263"/>
            </a:xfrm>
            <a:custGeom>
              <a:avLst/>
              <a:gdLst/>
              <a:ahLst/>
              <a:cxnLst>
                <a:cxn ang="0">
                  <a:pos x="8" y="233"/>
                </a:cxn>
                <a:cxn ang="0">
                  <a:pos x="2" y="148"/>
                </a:cxn>
                <a:cxn ang="0">
                  <a:pos x="24" y="51"/>
                </a:cxn>
                <a:cxn ang="0">
                  <a:pos x="68" y="20"/>
                </a:cxn>
                <a:cxn ang="0">
                  <a:pos x="180" y="1"/>
                </a:cxn>
                <a:cxn ang="0">
                  <a:pos x="192" y="5"/>
                </a:cxn>
                <a:cxn ang="0">
                  <a:pos x="235" y="16"/>
                </a:cxn>
                <a:cxn ang="0">
                  <a:pos x="258" y="136"/>
                </a:cxn>
                <a:cxn ang="0">
                  <a:pos x="327" y="405"/>
                </a:cxn>
                <a:cxn ang="0">
                  <a:pos x="355" y="486"/>
                </a:cxn>
                <a:cxn ang="0">
                  <a:pos x="351" y="558"/>
                </a:cxn>
                <a:cxn ang="0">
                  <a:pos x="282" y="599"/>
                </a:cxn>
                <a:cxn ang="0">
                  <a:pos x="219" y="606"/>
                </a:cxn>
                <a:cxn ang="0">
                  <a:pos x="180" y="610"/>
                </a:cxn>
                <a:cxn ang="0">
                  <a:pos x="135" y="566"/>
                </a:cxn>
                <a:cxn ang="0">
                  <a:pos x="71" y="438"/>
                </a:cxn>
                <a:cxn ang="0">
                  <a:pos x="32" y="232"/>
                </a:cxn>
                <a:cxn ang="0">
                  <a:pos x="15" y="157"/>
                </a:cxn>
                <a:cxn ang="0">
                  <a:pos x="66" y="209"/>
                </a:cxn>
                <a:cxn ang="0">
                  <a:pos x="184" y="146"/>
                </a:cxn>
                <a:cxn ang="0">
                  <a:pos x="133" y="26"/>
                </a:cxn>
                <a:cxn ang="0">
                  <a:pos x="38" y="56"/>
                </a:cxn>
                <a:cxn ang="0">
                  <a:pos x="307" y="396"/>
                </a:cxn>
                <a:cxn ang="0">
                  <a:pos x="263" y="220"/>
                </a:cxn>
                <a:cxn ang="0">
                  <a:pos x="229" y="68"/>
                </a:cxn>
                <a:cxn ang="0">
                  <a:pos x="203" y="28"/>
                </a:cxn>
                <a:cxn ang="0">
                  <a:pos x="192" y="30"/>
                </a:cxn>
                <a:cxn ang="0">
                  <a:pos x="190" y="46"/>
                </a:cxn>
                <a:cxn ang="0">
                  <a:pos x="201" y="151"/>
                </a:cxn>
                <a:cxn ang="0">
                  <a:pos x="217" y="245"/>
                </a:cxn>
                <a:cxn ang="0">
                  <a:pos x="284" y="458"/>
                </a:cxn>
                <a:cxn ang="0">
                  <a:pos x="311" y="571"/>
                </a:cxn>
                <a:cxn ang="0">
                  <a:pos x="312" y="526"/>
                </a:cxn>
                <a:cxn ang="0">
                  <a:pos x="297" y="471"/>
                </a:cxn>
                <a:cxn ang="0">
                  <a:pos x="328" y="545"/>
                </a:cxn>
                <a:cxn ang="0">
                  <a:pos x="341" y="519"/>
                </a:cxn>
                <a:cxn ang="0">
                  <a:pos x="158" y="298"/>
                </a:cxn>
                <a:cxn ang="0">
                  <a:pos x="116" y="315"/>
                </a:cxn>
                <a:cxn ang="0">
                  <a:pos x="76" y="262"/>
                </a:cxn>
                <a:cxn ang="0">
                  <a:pos x="45" y="230"/>
                </a:cxn>
                <a:cxn ang="0">
                  <a:pos x="81" y="419"/>
                </a:cxn>
                <a:cxn ang="0">
                  <a:pos x="148" y="555"/>
                </a:cxn>
                <a:cxn ang="0">
                  <a:pos x="190" y="589"/>
                </a:cxn>
                <a:cxn ang="0">
                  <a:pos x="278" y="583"/>
                </a:cxn>
                <a:cxn ang="0">
                  <a:pos x="285" y="527"/>
                </a:cxn>
                <a:cxn ang="0">
                  <a:pos x="245" y="407"/>
                </a:cxn>
                <a:cxn ang="0">
                  <a:pos x="195" y="222"/>
                </a:cxn>
                <a:cxn ang="0">
                  <a:pos x="154" y="214"/>
                </a:cxn>
                <a:cxn ang="0">
                  <a:pos x="87" y="251"/>
                </a:cxn>
                <a:cxn ang="0">
                  <a:pos x="135" y="250"/>
                </a:cxn>
                <a:cxn ang="0">
                  <a:pos x="123" y="222"/>
                </a:cxn>
                <a:cxn ang="0">
                  <a:pos x="92" y="272"/>
                </a:cxn>
                <a:cxn ang="0">
                  <a:pos x="108" y="302"/>
                </a:cxn>
                <a:cxn ang="0">
                  <a:pos x="141" y="278"/>
                </a:cxn>
                <a:cxn ang="0">
                  <a:pos x="92" y="272"/>
                </a:cxn>
              </a:cxnLst>
              <a:rect l="0" t="0" r="r" b="b"/>
              <a:pathLst>
                <a:path w="361" h="611">
                  <a:moveTo>
                    <a:pt x="32" y="232"/>
                  </a:moveTo>
                  <a:lnTo>
                    <a:pt x="32" y="232"/>
                  </a:lnTo>
                  <a:lnTo>
                    <a:pt x="28" y="231"/>
                  </a:lnTo>
                  <a:lnTo>
                    <a:pt x="25" y="230"/>
                  </a:lnTo>
                  <a:lnTo>
                    <a:pt x="18" y="232"/>
                  </a:lnTo>
                  <a:lnTo>
                    <a:pt x="12" y="233"/>
                  </a:lnTo>
                  <a:lnTo>
                    <a:pt x="8" y="233"/>
                  </a:lnTo>
                  <a:lnTo>
                    <a:pt x="4" y="232"/>
                  </a:lnTo>
                  <a:lnTo>
                    <a:pt x="4" y="232"/>
                  </a:lnTo>
                  <a:lnTo>
                    <a:pt x="2" y="224"/>
                  </a:lnTo>
                  <a:lnTo>
                    <a:pt x="1" y="214"/>
                  </a:lnTo>
                  <a:lnTo>
                    <a:pt x="0" y="194"/>
                  </a:lnTo>
                  <a:lnTo>
                    <a:pt x="2" y="148"/>
                  </a:lnTo>
                  <a:lnTo>
                    <a:pt x="2" y="148"/>
                  </a:lnTo>
                  <a:lnTo>
                    <a:pt x="4" y="124"/>
                  </a:lnTo>
                  <a:lnTo>
                    <a:pt x="6" y="103"/>
                  </a:lnTo>
                  <a:lnTo>
                    <a:pt x="10" y="84"/>
                  </a:lnTo>
                  <a:lnTo>
                    <a:pt x="12" y="75"/>
                  </a:lnTo>
                  <a:lnTo>
                    <a:pt x="15" y="66"/>
                  </a:lnTo>
                  <a:lnTo>
                    <a:pt x="20" y="59"/>
                  </a:lnTo>
                  <a:lnTo>
                    <a:pt x="24" y="51"/>
                  </a:lnTo>
                  <a:lnTo>
                    <a:pt x="29" y="45"/>
                  </a:lnTo>
                  <a:lnTo>
                    <a:pt x="35" y="39"/>
                  </a:lnTo>
                  <a:lnTo>
                    <a:pt x="42" y="33"/>
                  </a:lnTo>
                  <a:lnTo>
                    <a:pt x="50" y="28"/>
                  </a:lnTo>
                  <a:lnTo>
                    <a:pt x="58" y="24"/>
                  </a:lnTo>
                  <a:lnTo>
                    <a:pt x="68" y="20"/>
                  </a:lnTo>
                  <a:lnTo>
                    <a:pt x="68" y="20"/>
                  </a:lnTo>
                  <a:lnTo>
                    <a:pt x="81" y="16"/>
                  </a:lnTo>
                  <a:lnTo>
                    <a:pt x="95" y="14"/>
                  </a:lnTo>
                  <a:lnTo>
                    <a:pt x="122" y="10"/>
                  </a:lnTo>
                  <a:lnTo>
                    <a:pt x="152" y="6"/>
                  </a:lnTo>
                  <a:lnTo>
                    <a:pt x="166" y="4"/>
                  </a:lnTo>
                  <a:lnTo>
                    <a:pt x="180" y="1"/>
                  </a:lnTo>
                  <a:lnTo>
                    <a:pt x="180" y="1"/>
                  </a:lnTo>
                  <a:lnTo>
                    <a:pt x="182" y="1"/>
                  </a:lnTo>
                  <a:lnTo>
                    <a:pt x="183" y="1"/>
                  </a:lnTo>
                  <a:lnTo>
                    <a:pt x="187" y="2"/>
                  </a:lnTo>
                  <a:lnTo>
                    <a:pt x="189" y="4"/>
                  </a:lnTo>
                  <a:lnTo>
                    <a:pt x="190" y="5"/>
                  </a:lnTo>
                  <a:lnTo>
                    <a:pt x="192" y="5"/>
                  </a:lnTo>
                  <a:lnTo>
                    <a:pt x="192" y="5"/>
                  </a:lnTo>
                  <a:lnTo>
                    <a:pt x="199" y="2"/>
                  </a:lnTo>
                  <a:lnTo>
                    <a:pt x="206" y="0"/>
                  </a:lnTo>
                  <a:lnTo>
                    <a:pt x="211" y="0"/>
                  </a:lnTo>
                  <a:lnTo>
                    <a:pt x="217" y="1"/>
                  </a:lnTo>
                  <a:lnTo>
                    <a:pt x="222" y="4"/>
                  </a:lnTo>
                  <a:lnTo>
                    <a:pt x="226" y="8"/>
                  </a:lnTo>
                  <a:lnTo>
                    <a:pt x="235" y="16"/>
                  </a:lnTo>
                  <a:lnTo>
                    <a:pt x="235" y="16"/>
                  </a:lnTo>
                  <a:lnTo>
                    <a:pt x="236" y="34"/>
                  </a:lnTo>
                  <a:lnTo>
                    <a:pt x="238" y="51"/>
                  </a:lnTo>
                  <a:lnTo>
                    <a:pt x="242" y="70"/>
                  </a:lnTo>
                  <a:lnTo>
                    <a:pt x="247" y="87"/>
                  </a:lnTo>
                  <a:lnTo>
                    <a:pt x="255" y="120"/>
                  </a:lnTo>
                  <a:lnTo>
                    <a:pt x="258" y="136"/>
                  </a:lnTo>
                  <a:lnTo>
                    <a:pt x="262" y="152"/>
                  </a:lnTo>
                  <a:lnTo>
                    <a:pt x="262" y="152"/>
                  </a:lnTo>
                  <a:lnTo>
                    <a:pt x="268" y="183"/>
                  </a:lnTo>
                  <a:lnTo>
                    <a:pt x="274" y="215"/>
                  </a:lnTo>
                  <a:lnTo>
                    <a:pt x="290" y="277"/>
                  </a:lnTo>
                  <a:lnTo>
                    <a:pt x="309" y="342"/>
                  </a:lnTo>
                  <a:lnTo>
                    <a:pt x="327" y="405"/>
                  </a:lnTo>
                  <a:lnTo>
                    <a:pt x="327" y="405"/>
                  </a:lnTo>
                  <a:lnTo>
                    <a:pt x="334" y="426"/>
                  </a:lnTo>
                  <a:lnTo>
                    <a:pt x="342" y="447"/>
                  </a:lnTo>
                  <a:lnTo>
                    <a:pt x="349" y="466"/>
                  </a:lnTo>
                  <a:lnTo>
                    <a:pt x="353" y="475"/>
                  </a:lnTo>
                  <a:lnTo>
                    <a:pt x="355" y="486"/>
                  </a:lnTo>
                  <a:lnTo>
                    <a:pt x="355" y="486"/>
                  </a:lnTo>
                  <a:lnTo>
                    <a:pt x="358" y="508"/>
                  </a:lnTo>
                  <a:lnTo>
                    <a:pt x="361" y="529"/>
                  </a:lnTo>
                  <a:lnTo>
                    <a:pt x="361" y="529"/>
                  </a:lnTo>
                  <a:lnTo>
                    <a:pt x="360" y="538"/>
                  </a:lnTo>
                  <a:lnTo>
                    <a:pt x="358" y="545"/>
                  </a:lnTo>
                  <a:lnTo>
                    <a:pt x="355" y="551"/>
                  </a:lnTo>
                  <a:lnTo>
                    <a:pt x="351" y="558"/>
                  </a:lnTo>
                  <a:lnTo>
                    <a:pt x="342" y="571"/>
                  </a:lnTo>
                  <a:lnTo>
                    <a:pt x="332" y="584"/>
                  </a:lnTo>
                  <a:lnTo>
                    <a:pt x="332" y="584"/>
                  </a:lnTo>
                  <a:lnTo>
                    <a:pt x="320" y="589"/>
                  </a:lnTo>
                  <a:lnTo>
                    <a:pt x="308" y="592"/>
                  </a:lnTo>
                  <a:lnTo>
                    <a:pt x="282" y="599"/>
                  </a:lnTo>
                  <a:lnTo>
                    <a:pt x="282" y="599"/>
                  </a:lnTo>
                  <a:lnTo>
                    <a:pt x="257" y="605"/>
                  </a:lnTo>
                  <a:lnTo>
                    <a:pt x="244" y="608"/>
                  </a:lnTo>
                  <a:lnTo>
                    <a:pt x="233" y="609"/>
                  </a:lnTo>
                  <a:lnTo>
                    <a:pt x="233" y="609"/>
                  </a:lnTo>
                  <a:lnTo>
                    <a:pt x="228" y="609"/>
                  </a:lnTo>
                  <a:lnTo>
                    <a:pt x="224" y="608"/>
                  </a:lnTo>
                  <a:lnTo>
                    <a:pt x="219" y="606"/>
                  </a:lnTo>
                  <a:lnTo>
                    <a:pt x="214" y="606"/>
                  </a:lnTo>
                  <a:lnTo>
                    <a:pt x="214" y="606"/>
                  </a:lnTo>
                  <a:lnTo>
                    <a:pt x="205" y="608"/>
                  </a:lnTo>
                  <a:lnTo>
                    <a:pt x="196" y="610"/>
                  </a:lnTo>
                  <a:lnTo>
                    <a:pt x="191" y="611"/>
                  </a:lnTo>
                  <a:lnTo>
                    <a:pt x="186" y="611"/>
                  </a:lnTo>
                  <a:lnTo>
                    <a:pt x="180" y="610"/>
                  </a:lnTo>
                  <a:lnTo>
                    <a:pt x="175" y="608"/>
                  </a:lnTo>
                  <a:lnTo>
                    <a:pt x="175" y="608"/>
                  </a:lnTo>
                  <a:lnTo>
                    <a:pt x="165" y="601"/>
                  </a:lnTo>
                  <a:lnTo>
                    <a:pt x="154" y="591"/>
                  </a:lnTo>
                  <a:lnTo>
                    <a:pt x="154" y="591"/>
                  </a:lnTo>
                  <a:lnTo>
                    <a:pt x="144" y="579"/>
                  </a:lnTo>
                  <a:lnTo>
                    <a:pt x="135" y="566"/>
                  </a:lnTo>
                  <a:lnTo>
                    <a:pt x="117" y="536"/>
                  </a:lnTo>
                  <a:lnTo>
                    <a:pt x="117" y="536"/>
                  </a:lnTo>
                  <a:lnTo>
                    <a:pt x="105" y="518"/>
                  </a:lnTo>
                  <a:lnTo>
                    <a:pt x="96" y="502"/>
                  </a:lnTo>
                  <a:lnTo>
                    <a:pt x="96" y="502"/>
                  </a:lnTo>
                  <a:lnTo>
                    <a:pt x="83" y="471"/>
                  </a:lnTo>
                  <a:lnTo>
                    <a:pt x="71" y="438"/>
                  </a:lnTo>
                  <a:lnTo>
                    <a:pt x="61" y="405"/>
                  </a:lnTo>
                  <a:lnTo>
                    <a:pt x="53" y="371"/>
                  </a:lnTo>
                  <a:lnTo>
                    <a:pt x="46" y="336"/>
                  </a:lnTo>
                  <a:lnTo>
                    <a:pt x="41" y="302"/>
                  </a:lnTo>
                  <a:lnTo>
                    <a:pt x="36" y="268"/>
                  </a:lnTo>
                  <a:lnTo>
                    <a:pt x="32" y="232"/>
                  </a:lnTo>
                  <a:lnTo>
                    <a:pt x="32" y="232"/>
                  </a:lnTo>
                  <a:close/>
                  <a:moveTo>
                    <a:pt x="38" y="56"/>
                  </a:moveTo>
                  <a:lnTo>
                    <a:pt x="38" y="56"/>
                  </a:lnTo>
                  <a:lnTo>
                    <a:pt x="30" y="74"/>
                  </a:lnTo>
                  <a:lnTo>
                    <a:pt x="25" y="94"/>
                  </a:lnTo>
                  <a:lnTo>
                    <a:pt x="20" y="115"/>
                  </a:lnTo>
                  <a:lnTo>
                    <a:pt x="16" y="136"/>
                  </a:lnTo>
                  <a:lnTo>
                    <a:pt x="15" y="157"/>
                  </a:lnTo>
                  <a:lnTo>
                    <a:pt x="15" y="177"/>
                  </a:lnTo>
                  <a:lnTo>
                    <a:pt x="16" y="195"/>
                  </a:lnTo>
                  <a:lnTo>
                    <a:pt x="18" y="204"/>
                  </a:lnTo>
                  <a:lnTo>
                    <a:pt x="21" y="212"/>
                  </a:lnTo>
                  <a:lnTo>
                    <a:pt x="21" y="212"/>
                  </a:lnTo>
                  <a:lnTo>
                    <a:pt x="43" y="211"/>
                  </a:lnTo>
                  <a:lnTo>
                    <a:pt x="66" y="209"/>
                  </a:lnTo>
                  <a:lnTo>
                    <a:pt x="88" y="206"/>
                  </a:lnTo>
                  <a:lnTo>
                    <a:pt x="111" y="201"/>
                  </a:lnTo>
                  <a:lnTo>
                    <a:pt x="152" y="193"/>
                  </a:lnTo>
                  <a:lnTo>
                    <a:pt x="190" y="185"/>
                  </a:lnTo>
                  <a:lnTo>
                    <a:pt x="190" y="185"/>
                  </a:lnTo>
                  <a:lnTo>
                    <a:pt x="187" y="166"/>
                  </a:lnTo>
                  <a:lnTo>
                    <a:pt x="184" y="146"/>
                  </a:lnTo>
                  <a:lnTo>
                    <a:pt x="180" y="103"/>
                  </a:lnTo>
                  <a:lnTo>
                    <a:pt x="177" y="61"/>
                  </a:lnTo>
                  <a:lnTo>
                    <a:pt x="174" y="42"/>
                  </a:lnTo>
                  <a:lnTo>
                    <a:pt x="171" y="26"/>
                  </a:lnTo>
                  <a:lnTo>
                    <a:pt x="171" y="26"/>
                  </a:lnTo>
                  <a:lnTo>
                    <a:pt x="151" y="25"/>
                  </a:lnTo>
                  <a:lnTo>
                    <a:pt x="133" y="26"/>
                  </a:lnTo>
                  <a:lnTo>
                    <a:pt x="116" y="28"/>
                  </a:lnTo>
                  <a:lnTo>
                    <a:pt x="99" y="32"/>
                  </a:lnTo>
                  <a:lnTo>
                    <a:pt x="83" y="36"/>
                  </a:lnTo>
                  <a:lnTo>
                    <a:pt x="68" y="42"/>
                  </a:lnTo>
                  <a:lnTo>
                    <a:pt x="53" y="48"/>
                  </a:lnTo>
                  <a:lnTo>
                    <a:pt x="38" y="56"/>
                  </a:lnTo>
                  <a:lnTo>
                    <a:pt x="38" y="56"/>
                  </a:lnTo>
                  <a:close/>
                  <a:moveTo>
                    <a:pt x="340" y="507"/>
                  </a:moveTo>
                  <a:lnTo>
                    <a:pt x="340" y="507"/>
                  </a:lnTo>
                  <a:lnTo>
                    <a:pt x="338" y="492"/>
                  </a:lnTo>
                  <a:lnTo>
                    <a:pt x="334" y="478"/>
                  </a:lnTo>
                  <a:lnTo>
                    <a:pt x="325" y="450"/>
                  </a:lnTo>
                  <a:lnTo>
                    <a:pt x="315" y="423"/>
                  </a:lnTo>
                  <a:lnTo>
                    <a:pt x="307" y="396"/>
                  </a:lnTo>
                  <a:lnTo>
                    <a:pt x="307" y="396"/>
                  </a:lnTo>
                  <a:lnTo>
                    <a:pt x="294" y="354"/>
                  </a:lnTo>
                  <a:lnTo>
                    <a:pt x="282" y="313"/>
                  </a:lnTo>
                  <a:lnTo>
                    <a:pt x="277" y="290"/>
                  </a:lnTo>
                  <a:lnTo>
                    <a:pt x="271" y="268"/>
                  </a:lnTo>
                  <a:lnTo>
                    <a:pt x="267" y="244"/>
                  </a:lnTo>
                  <a:lnTo>
                    <a:pt x="263" y="220"/>
                  </a:lnTo>
                  <a:lnTo>
                    <a:pt x="263" y="220"/>
                  </a:lnTo>
                  <a:lnTo>
                    <a:pt x="259" y="209"/>
                  </a:lnTo>
                  <a:lnTo>
                    <a:pt x="256" y="197"/>
                  </a:lnTo>
                  <a:lnTo>
                    <a:pt x="251" y="172"/>
                  </a:lnTo>
                  <a:lnTo>
                    <a:pt x="241" y="119"/>
                  </a:lnTo>
                  <a:lnTo>
                    <a:pt x="236" y="92"/>
                  </a:lnTo>
                  <a:lnTo>
                    <a:pt x="229" y="68"/>
                  </a:lnTo>
                  <a:lnTo>
                    <a:pt x="225" y="57"/>
                  </a:lnTo>
                  <a:lnTo>
                    <a:pt x="221" y="46"/>
                  </a:lnTo>
                  <a:lnTo>
                    <a:pt x="217" y="36"/>
                  </a:lnTo>
                  <a:lnTo>
                    <a:pt x="210" y="28"/>
                  </a:lnTo>
                  <a:lnTo>
                    <a:pt x="210" y="28"/>
                  </a:lnTo>
                  <a:lnTo>
                    <a:pt x="206" y="29"/>
                  </a:lnTo>
                  <a:lnTo>
                    <a:pt x="203" y="28"/>
                  </a:lnTo>
                  <a:lnTo>
                    <a:pt x="201" y="27"/>
                  </a:lnTo>
                  <a:lnTo>
                    <a:pt x="197" y="26"/>
                  </a:lnTo>
                  <a:lnTo>
                    <a:pt x="197" y="26"/>
                  </a:lnTo>
                  <a:lnTo>
                    <a:pt x="197" y="28"/>
                  </a:lnTo>
                  <a:lnTo>
                    <a:pt x="196" y="29"/>
                  </a:lnTo>
                  <a:lnTo>
                    <a:pt x="194" y="30"/>
                  </a:lnTo>
                  <a:lnTo>
                    <a:pt x="192" y="30"/>
                  </a:lnTo>
                  <a:lnTo>
                    <a:pt x="192" y="30"/>
                  </a:lnTo>
                  <a:lnTo>
                    <a:pt x="193" y="32"/>
                  </a:lnTo>
                  <a:lnTo>
                    <a:pt x="194" y="34"/>
                  </a:lnTo>
                  <a:lnTo>
                    <a:pt x="193" y="38"/>
                  </a:lnTo>
                  <a:lnTo>
                    <a:pt x="191" y="42"/>
                  </a:lnTo>
                  <a:lnTo>
                    <a:pt x="190" y="46"/>
                  </a:lnTo>
                  <a:lnTo>
                    <a:pt x="190" y="46"/>
                  </a:lnTo>
                  <a:lnTo>
                    <a:pt x="190" y="57"/>
                  </a:lnTo>
                  <a:lnTo>
                    <a:pt x="191" y="68"/>
                  </a:lnTo>
                  <a:lnTo>
                    <a:pt x="193" y="88"/>
                  </a:lnTo>
                  <a:lnTo>
                    <a:pt x="196" y="109"/>
                  </a:lnTo>
                  <a:lnTo>
                    <a:pt x="199" y="131"/>
                  </a:lnTo>
                  <a:lnTo>
                    <a:pt x="199" y="131"/>
                  </a:lnTo>
                  <a:lnTo>
                    <a:pt x="201" y="151"/>
                  </a:lnTo>
                  <a:lnTo>
                    <a:pt x="203" y="175"/>
                  </a:lnTo>
                  <a:lnTo>
                    <a:pt x="205" y="187"/>
                  </a:lnTo>
                  <a:lnTo>
                    <a:pt x="207" y="199"/>
                  </a:lnTo>
                  <a:lnTo>
                    <a:pt x="210" y="211"/>
                  </a:lnTo>
                  <a:lnTo>
                    <a:pt x="214" y="223"/>
                  </a:lnTo>
                  <a:lnTo>
                    <a:pt x="214" y="223"/>
                  </a:lnTo>
                  <a:lnTo>
                    <a:pt x="217" y="245"/>
                  </a:lnTo>
                  <a:lnTo>
                    <a:pt x="221" y="267"/>
                  </a:lnTo>
                  <a:lnTo>
                    <a:pt x="226" y="288"/>
                  </a:lnTo>
                  <a:lnTo>
                    <a:pt x="232" y="310"/>
                  </a:lnTo>
                  <a:lnTo>
                    <a:pt x="245" y="351"/>
                  </a:lnTo>
                  <a:lnTo>
                    <a:pt x="262" y="394"/>
                  </a:lnTo>
                  <a:lnTo>
                    <a:pt x="277" y="437"/>
                  </a:lnTo>
                  <a:lnTo>
                    <a:pt x="284" y="458"/>
                  </a:lnTo>
                  <a:lnTo>
                    <a:pt x="290" y="481"/>
                  </a:lnTo>
                  <a:lnTo>
                    <a:pt x="296" y="503"/>
                  </a:lnTo>
                  <a:lnTo>
                    <a:pt x="301" y="526"/>
                  </a:lnTo>
                  <a:lnTo>
                    <a:pt x="304" y="549"/>
                  </a:lnTo>
                  <a:lnTo>
                    <a:pt x="307" y="574"/>
                  </a:lnTo>
                  <a:lnTo>
                    <a:pt x="307" y="574"/>
                  </a:lnTo>
                  <a:lnTo>
                    <a:pt x="311" y="571"/>
                  </a:lnTo>
                  <a:lnTo>
                    <a:pt x="315" y="566"/>
                  </a:lnTo>
                  <a:lnTo>
                    <a:pt x="316" y="561"/>
                  </a:lnTo>
                  <a:lnTo>
                    <a:pt x="317" y="555"/>
                  </a:lnTo>
                  <a:lnTo>
                    <a:pt x="316" y="547"/>
                  </a:lnTo>
                  <a:lnTo>
                    <a:pt x="315" y="540"/>
                  </a:lnTo>
                  <a:lnTo>
                    <a:pt x="312" y="526"/>
                  </a:lnTo>
                  <a:lnTo>
                    <a:pt x="312" y="526"/>
                  </a:lnTo>
                  <a:lnTo>
                    <a:pt x="310" y="518"/>
                  </a:lnTo>
                  <a:lnTo>
                    <a:pt x="307" y="512"/>
                  </a:lnTo>
                  <a:lnTo>
                    <a:pt x="300" y="498"/>
                  </a:lnTo>
                  <a:lnTo>
                    <a:pt x="297" y="490"/>
                  </a:lnTo>
                  <a:lnTo>
                    <a:pt x="296" y="484"/>
                  </a:lnTo>
                  <a:lnTo>
                    <a:pt x="295" y="478"/>
                  </a:lnTo>
                  <a:lnTo>
                    <a:pt x="297" y="471"/>
                  </a:lnTo>
                  <a:lnTo>
                    <a:pt x="297" y="471"/>
                  </a:lnTo>
                  <a:lnTo>
                    <a:pt x="303" y="480"/>
                  </a:lnTo>
                  <a:lnTo>
                    <a:pt x="309" y="489"/>
                  </a:lnTo>
                  <a:lnTo>
                    <a:pt x="313" y="500"/>
                  </a:lnTo>
                  <a:lnTo>
                    <a:pt x="316" y="511"/>
                  </a:lnTo>
                  <a:lnTo>
                    <a:pt x="324" y="534"/>
                  </a:lnTo>
                  <a:lnTo>
                    <a:pt x="328" y="545"/>
                  </a:lnTo>
                  <a:lnTo>
                    <a:pt x="332" y="556"/>
                  </a:lnTo>
                  <a:lnTo>
                    <a:pt x="332" y="556"/>
                  </a:lnTo>
                  <a:lnTo>
                    <a:pt x="335" y="550"/>
                  </a:lnTo>
                  <a:lnTo>
                    <a:pt x="339" y="545"/>
                  </a:lnTo>
                  <a:lnTo>
                    <a:pt x="340" y="539"/>
                  </a:lnTo>
                  <a:lnTo>
                    <a:pt x="341" y="532"/>
                  </a:lnTo>
                  <a:lnTo>
                    <a:pt x="341" y="519"/>
                  </a:lnTo>
                  <a:lnTo>
                    <a:pt x="340" y="507"/>
                  </a:lnTo>
                  <a:lnTo>
                    <a:pt x="340" y="507"/>
                  </a:lnTo>
                  <a:close/>
                  <a:moveTo>
                    <a:pt x="141" y="220"/>
                  </a:moveTo>
                  <a:lnTo>
                    <a:pt x="141" y="220"/>
                  </a:lnTo>
                  <a:lnTo>
                    <a:pt x="150" y="257"/>
                  </a:lnTo>
                  <a:lnTo>
                    <a:pt x="154" y="275"/>
                  </a:lnTo>
                  <a:lnTo>
                    <a:pt x="158" y="298"/>
                  </a:lnTo>
                  <a:lnTo>
                    <a:pt x="158" y="298"/>
                  </a:lnTo>
                  <a:lnTo>
                    <a:pt x="152" y="303"/>
                  </a:lnTo>
                  <a:lnTo>
                    <a:pt x="146" y="307"/>
                  </a:lnTo>
                  <a:lnTo>
                    <a:pt x="139" y="311"/>
                  </a:lnTo>
                  <a:lnTo>
                    <a:pt x="132" y="313"/>
                  </a:lnTo>
                  <a:lnTo>
                    <a:pt x="124" y="314"/>
                  </a:lnTo>
                  <a:lnTo>
                    <a:pt x="116" y="315"/>
                  </a:lnTo>
                  <a:lnTo>
                    <a:pt x="96" y="315"/>
                  </a:lnTo>
                  <a:lnTo>
                    <a:pt x="96" y="315"/>
                  </a:lnTo>
                  <a:lnTo>
                    <a:pt x="90" y="304"/>
                  </a:lnTo>
                  <a:lnTo>
                    <a:pt x="86" y="295"/>
                  </a:lnTo>
                  <a:lnTo>
                    <a:pt x="82" y="284"/>
                  </a:lnTo>
                  <a:lnTo>
                    <a:pt x="78" y="274"/>
                  </a:lnTo>
                  <a:lnTo>
                    <a:pt x="76" y="262"/>
                  </a:lnTo>
                  <a:lnTo>
                    <a:pt x="75" y="252"/>
                  </a:lnTo>
                  <a:lnTo>
                    <a:pt x="73" y="225"/>
                  </a:lnTo>
                  <a:lnTo>
                    <a:pt x="73" y="225"/>
                  </a:lnTo>
                  <a:lnTo>
                    <a:pt x="67" y="225"/>
                  </a:lnTo>
                  <a:lnTo>
                    <a:pt x="60" y="226"/>
                  </a:lnTo>
                  <a:lnTo>
                    <a:pt x="45" y="230"/>
                  </a:lnTo>
                  <a:lnTo>
                    <a:pt x="45" y="230"/>
                  </a:lnTo>
                  <a:lnTo>
                    <a:pt x="51" y="278"/>
                  </a:lnTo>
                  <a:lnTo>
                    <a:pt x="54" y="303"/>
                  </a:lnTo>
                  <a:lnTo>
                    <a:pt x="58" y="327"/>
                  </a:lnTo>
                  <a:lnTo>
                    <a:pt x="62" y="350"/>
                  </a:lnTo>
                  <a:lnTo>
                    <a:pt x="68" y="374"/>
                  </a:lnTo>
                  <a:lnTo>
                    <a:pt x="74" y="396"/>
                  </a:lnTo>
                  <a:lnTo>
                    <a:pt x="81" y="419"/>
                  </a:lnTo>
                  <a:lnTo>
                    <a:pt x="88" y="440"/>
                  </a:lnTo>
                  <a:lnTo>
                    <a:pt x="96" y="462"/>
                  </a:lnTo>
                  <a:lnTo>
                    <a:pt x="105" y="482"/>
                  </a:lnTo>
                  <a:lnTo>
                    <a:pt x="115" y="501"/>
                  </a:lnTo>
                  <a:lnTo>
                    <a:pt x="124" y="519"/>
                  </a:lnTo>
                  <a:lnTo>
                    <a:pt x="136" y="538"/>
                  </a:lnTo>
                  <a:lnTo>
                    <a:pt x="148" y="555"/>
                  </a:lnTo>
                  <a:lnTo>
                    <a:pt x="162" y="571"/>
                  </a:lnTo>
                  <a:lnTo>
                    <a:pt x="162" y="571"/>
                  </a:lnTo>
                  <a:lnTo>
                    <a:pt x="167" y="576"/>
                  </a:lnTo>
                  <a:lnTo>
                    <a:pt x="173" y="580"/>
                  </a:lnTo>
                  <a:lnTo>
                    <a:pt x="178" y="584"/>
                  </a:lnTo>
                  <a:lnTo>
                    <a:pt x="183" y="587"/>
                  </a:lnTo>
                  <a:lnTo>
                    <a:pt x="190" y="589"/>
                  </a:lnTo>
                  <a:lnTo>
                    <a:pt x="195" y="590"/>
                  </a:lnTo>
                  <a:lnTo>
                    <a:pt x="207" y="591"/>
                  </a:lnTo>
                  <a:lnTo>
                    <a:pt x="220" y="591"/>
                  </a:lnTo>
                  <a:lnTo>
                    <a:pt x="234" y="589"/>
                  </a:lnTo>
                  <a:lnTo>
                    <a:pt x="263" y="584"/>
                  </a:lnTo>
                  <a:lnTo>
                    <a:pt x="263" y="584"/>
                  </a:lnTo>
                  <a:lnTo>
                    <a:pt x="278" y="583"/>
                  </a:lnTo>
                  <a:lnTo>
                    <a:pt x="284" y="580"/>
                  </a:lnTo>
                  <a:lnTo>
                    <a:pt x="286" y="578"/>
                  </a:lnTo>
                  <a:lnTo>
                    <a:pt x="289" y="576"/>
                  </a:lnTo>
                  <a:lnTo>
                    <a:pt x="289" y="576"/>
                  </a:lnTo>
                  <a:lnTo>
                    <a:pt x="289" y="559"/>
                  </a:lnTo>
                  <a:lnTo>
                    <a:pt x="287" y="543"/>
                  </a:lnTo>
                  <a:lnTo>
                    <a:pt x="285" y="527"/>
                  </a:lnTo>
                  <a:lnTo>
                    <a:pt x="283" y="513"/>
                  </a:lnTo>
                  <a:lnTo>
                    <a:pt x="275" y="485"/>
                  </a:lnTo>
                  <a:lnTo>
                    <a:pt x="267" y="457"/>
                  </a:lnTo>
                  <a:lnTo>
                    <a:pt x="267" y="457"/>
                  </a:lnTo>
                  <a:lnTo>
                    <a:pt x="260" y="440"/>
                  </a:lnTo>
                  <a:lnTo>
                    <a:pt x="253" y="424"/>
                  </a:lnTo>
                  <a:lnTo>
                    <a:pt x="245" y="407"/>
                  </a:lnTo>
                  <a:lnTo>
                    <a:pt x="239" y="390"/>
                  </a:lnTo>
                  <a:lnTo>
                    <a:pt x="239" y="390"/>
                  </a:lnTo>
                  <a:lnTo>
                    <a:pt x="224" y="343"/>
                  </a:lnTo>
                  <a:lnTo>
                    <a:pt x="211" y="293"/>
                  </a:lnTo>
                  <a:lnTo>
                    <a:pt x="205" y="269"/>
                  </a:lnTo>
                  <a:lnTo>
                    <a:pt x="199" y="245"/>
                  </a:lnTo>
                  <a:lnTo>
                    <a:pt x="195" y="222"/>
                  </a:lnTo>
                  <a:lnTo>
                    <a:pt x="192" y="198"/>
                  </a:lnTo>
                  <a:lnTo>
                    <a:pt x="192" y="198"/>
                  </a:lnTo>
                  <a:lnTo>
                    <a:pt x="187" y="204"/>
                  </a:lnTo>
                  <a:lnTo>
                    <a:pt x="180" y="207"/>
                  </a:lnTo>
                  <a:lnTo>
                    <a:pt x="174" y="209"/>
                  </a:lnTo>
                  <a:lnTo>
                    <a:pt x="167" y="210"/>
                  </a:lnTo>
                  <a:lnTo>
                    <a:pt x="154" y="214"/>
                  </a:lnTo>
                  <a:lnTo>
                    <a:pt x="147" y="216"/>
                  </a:lnTo>
                  <a:lnTo>
                    <a:pt x="141" y="220"/>
                  </a:lnTo>
                  <a:lnTo>
                    <a:pt x="141" y="220"/>
                  </a:lnTo>
                  <a:close/>
                  <a:moveTo>
                    <a:pt x="85" y="223"/>
                  </a:moveTo>
                  <a:lnTo>
                    <a:pt x="85" y="223"/>
                  </a:lnTo>
                  <a:lnTo>
                    <a:pt x="85" y="242"/>
                  </a:lnTo>
                  <a:lnTo>
                    <a:pt x="87" y="251"/>
                  </a:lnTo>
                  <a:lnTo>
                    <a:pt x="88" y="259"/>
                  </a:lnTo>
                  <a:lnTo>
                    <a:pt x="88" y="259"/>
                  </a:lnTo>
                  <a:lnTo>
                    <a:pt x="100" y="258"/>
                  </a:lnTo>
                  <a:lnTo>
                    <a:pt x="113" y="256"/>
                  </a:lnTo>
                  <a:lnTo>
                    <a:pt x="124" y="253"/>
                  </a:lnTo>
                  <a:lnTo>
                    <a:pt x="135" y="250"/>
                  </a:lnTo>
                  <a:lnTo>
                    <a:pt x="135" y="250"/>
                  </a:lnTo>
                  <a:lnTo>
                    <a:pt x="135" y="243"/>
                  </a:lnTo>
                  <a:lnTo>
                    <a:pt x="134" y="238"/>
                  </a:lnTo>
                  <a:lnTo>
                    <a:pt x="133" y="233"/>
                  </a:lnTo>
                  <a:lnTo>
                    <a:pt x="132" y="229"/>
                  </a:lnTo>
                  <a:lnTo>
                    <a:pt x="130" y="226"/>
                  </a:lnTo>
                  <a:lnTo>
                    <a:pt x="127" y="224"/>
                  </a:lnTo>
                  <a:lnTo>
                    <a:pt x="123" y="222"/>
                  </a:lnTo>
                  <a:lnTo>
                    <a:pt x="120" y="221"/>
                  </a:lnTo>
                  <a:lnTo>
                    <a:pt x="113" y="218"/>
                  </a:lnTo>
                  <a:lnTo>
                    <a:pt x="104" y="220"/>
                  </a:lnTo>
                  <a:lnTo>
                    <a:pt x="95" y="221"/>
                  </a:lnTo>
                  <a:lnTo>
                    <a:pt x="85" y="223"/>
                  </a:lnTo>
                  <a:lnTo>
                    <a:pt x="85" y="223"/>
                  </a:lnTo>
                  <a:close/>
                  <a:moveTo>
                    <a:pt x="92" y="272"/>
                  </a:moveTo>
                  <a:lnTo>
                    <a:pt x="92" y="272"/>
                  </a:lnTo>
                  <a:lnTo>
                    <a:pt x="93" y="281"/>
                  </a:lnTo>
                  <a:lnTo>
                    <a:pt x="97" y="288"/>
                  </a:lnTo>
                  <a:lnTo>
                    <a:pt x="101" y="295"/>
                  </a:lnTo>
                  <a:lnTo>
                    <a:pt x="103" y="302"/>
                  </a:lnTo>
                  <a:lnTo>
                    <a:pt x="103" y="302"/>
                  </a:lnTo>
                  <a:lnTo>
                    <a:pt x="108" y="302"/>
                  </a:lnTo>
                  <a:lnTo>
                    <a:pt x="113" y="301"/>
                  </a:lnTo>
                  <a:lnTo>
                    <a:pt x="120" y="298"/>
                  </a:lnTo>
                  <a:lnTo>
                    <a:pt x="129" y="295"/>
                  </a:lnTo>
                  <a:lnTo>
                    <a:pt x="134" y="293"/>
                  </a:lnTo>
                  <a:lnTo>
                    <a:pt x="141" y="292"/>
                  </a:lnTo>
                  <a:lnTo>
                    <a:pt x="141" y="292"/>
                  </a:lnTo>
                  <a:lnTo>
                    <a:pt x="141" y="278"/>
                  </a:lnTo>
                  <a:lnTo>
                    <a:pt x="139" y="272"/>
                  </a:lnTo>
                  <a:lnTo>
                    <a:pt x="137" y="267"/>
                  </a:lnTo>
                  <a:lnTo>
                    <a:pt x="137" y="267"/>
                  </a:lnTo>
                  <a:lnTo>
                    <a:pt x="127" y="271"/>
                  </a:lnTo>
                  <a:lnTo>
                    <a:pt x="117" y="272"/>
                  </a:lnTo>
                  <a:lnTo>
                    <a:pt x="106" y="272"/>
                  </a:lnTo>
                  <a:lnTo>
                    <a:pt x="92" y="272"/>
                  </a:lnTo>
                  <a:lnTo>
                    <a:pt x="92" y="27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ppt_x</p:attrName>
                                        </p:attrNameLst>
                                      </p:cBhvr>
                                      <p:tavLst>
                                        <p:tav tm="0">
                                          <p:val>
                                            <p:fltVal val="0.5"/>
                                          </p:val>
                                        </p:tav>
                                        <p:tav tm="100000">
                                          <p:val>
                                            <p:strVal val="#ppt_x"/>
                                          </p:val>
                                        </p:tav>
                                      </p:tavLst>
                                    </p:anim>
                                    <p:anim calcmode="lin" valueType="num">
                                      <p:cBhvr>
                                        <p:cTn id="10" dur="500" fill="hold"/>
                                        <p:tgtEl>
                                          <p:spTgt spid="1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 calcmode="lin" valueType="num">
                                      <p:cBhvr>
                                        <p:cTn id="16" dur="500" fill="hold"/>
                                        <p:tgtEl>
                                          <p:spTgt spid="16"/>
                                        </p:tgtEl>
                                        <p:attrNameLst>
                                          <p:attrName>ppt_x</p:attrName>
                                        </p:attrNameLst>
                                      </p:cBhvr>
                                      <p:tavLst>
                                        <p:tav tm="0">
                                          <p:val>
                                            <p:fltVal val="0.5"/>
                                          </p:val>
                                        </p:tav>
                                        <p:tav tm="100000">
                                          <p:val>
                                            <p:strVal val="#ppt_x"/>
                                          </p:val>
                                        </p:tav>
                                      </p:tavLst>
                                    </p:anim>
                                    <p:anim calcmode="lin" valueType="num">
                                      <p:cBhvr>
                                        <p:cTn id="17" dur="500" fill="hold"/>
                                        <p:tgtEl>
                                          <p:spTgt spid="16"/>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 calcmode="lin" valueType="num">
                                      <p:cBhvr>
                                        <p:cTn id="23" dur="500" fill="hold"/>
                                        <p:tgtEl>
                                          <p:spTgt spid="14"/>
                                        </p:tgtEl>
                                        <p:attrNameLst>
                                          <p:attrName>ppt_x</p:attrName>
                                        </p:attrNameLst>
                                      </p:cBhvr>
                                      <p:tavLst>
                                        <p:tav tm="0">
                                          <p:val>
                                            <p:fltVal val="0.5"/>
                                          </p:val>
                                        </p:tav>
                                        <p:tav tm="100000">
                                          <p:val>
                                            <p:strVal val="#ppt_x"/>
                                          </p:val>
                                        </p:tav>
                                      </p:tavLst>
                                    </p:anim>
                                    <p:anim calcmode="lin" valueType="num">
                                      <p:cBhvr>
                                        <p:cTn id="24" dur="500" fill="hold"/>
                                        <p:tgtEl>
                                          <p:spTgt spid="14"/>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12" presetClass="entr" presetSubtype="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lide(fromRight)">
                                      <p:cBhvr>
                                        <p:cTn id="35" dur="500"/>
                                        <p:tgtEl>
                                          <p:spTgt spid="9"/>
                                        </p:tgtEl>
                                      </p:cBhvr>
                                    </p:animEffect>
                                  </p:childTnLst>
                                </p:cTn>
                              </p:par>
                            </p:childTnLst>
                          </p:cTn>
                        </p:par>
                        <p:par>
                          <p:cTn id="36" fill="hold">
                            <p:stCondLst>
                              <p:cond delay="2500"/>
                            </p:stCondLst>
                            <p:childTnLst>
                              <p:par>
                                <p:cTn id="37" presetID="23" presetClass="entr" presetSubtype="52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 calcmode="lin" valueType="num">
                                      <p:cBhvr>
                                        <p:cTn id="41" dur="500" fill="hold"/>
                                        <p:tgtEl>
                                          <p:spTgt spid="12"/>
                                        </p:tgtEl>
                                        <p:attrNameLst>
                                          <p:attrName>ppt_x</p:attrName>
                                        </p:attrNameLst>
                                      </p:cBhvr>
                                      <p:tavLst>
                                        <p:tav tm="0">
                                          <p:val>
                                            <p:fltVal val="0.5"/>
                                          </p:val>
                                        </p:tav>
                                        <p:tav tm="100000">
                                          <p:val>
                                            <p:strVal val="#ppt_x"/>
                                          </p:val>
                                        </p:tav>
                                      </p:tavLst>
                                    </p:anim>
                                    <p:anim calcmode="lin" valueType="num">
                                      <p:cBhvr>
                                        <p:cTn id="42" dur="500" fill="hold"/>
                                        <p:tgtEl>
                                          <p:spTgt spid="12"/>
                                        </p:tgtEl>
                                        <p:attrNameLst>
                                          <p:attrName>ppt_y</p:attrName>
                                        </p:attrNameLst>
                                      </p:cBhvr>
                                      <p:tavLst>
                                        <p:tav tm="0">
                                          <p:val>
                                            <p:fltVal val="0.5"/>
                                          </p:val>
                                        </p:tav>
                                        <p:tav tm="100000">
                                          <p:val>
                                            <p:strVal val="#ppt_y"/>
                                          </p:val>
                                        </p:tav>
                                      </p:tavLst>
                                    </p:anim>
                                  </p:childTnLst>
                                </p:cTn>
                              </p:par>
                            </p:childTnLst>
                          </p:cTn>
                        </p:par>
                        <p:par>
                          <p:cTn id="43" fill="hold">
                            <p:stCondLst>
                              <p:cond delay="3000"/>
                            </p:stCondLst>
                            <p:childTnLst>
                              <p:par>
                                <p:cTn id="44" presetID="1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lide(fromLeft)">
                                      <p:cBhvr>
                                        <p:cTn id="46" dur="500"/>
                                        <p:tgtEl>
                                          <p:spTgt spid="8"/>
                                        </p:tgtEl>
                                      </p:cBhvr>
                                    </p:animEffect>
                                  </p:childTnLst>
                                </p:cTn>
                              </p:par>
                            </p:childTnLst>
                          </p:cTn>
                        </p:par>
                        <p:par>
                          <p:cTn id="47" fill="hold">
                            <p:stCondLst>
                              <p:cond delay="3500"/>
                            </p:stCondLst>
                            <p:childTnLst>
                              <p:par>
                                <p:cTn id="48" presetID="23" presetClass="entr" presetSubtype="52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childTnLst>
                          </p:cTn>
                        </p:par>
                        <p:par>
                          <p:cTn id="54" fill="hold">
                            <p:stCondLst>
                              <p:cond delay="4000"/>
                            </p:stCondLst>
                            <p:childTnLst>
                              <p:par>
                                <p:cTn id="55" presetID="12" presetClass="entr" presetSubtype="2"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slide(fromRigh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8"/>
          <p:cNvGrpSpPr/>
          <p:nvPr/>
        </p:nvGrpSpPr>
        <p:grpSpPr>
          <a:xfrm>
            <a:off x="7911301" y="2581215"/>
            <a:ext cx="4278818" cy="3167262"/>
            <a:chOff x="0" y="0"/>
            <a:chExt cx="2222306" cy="1644486"/>
          </a:xfrm>
        </p:grpSpPr>
        <p:sp>
          <p:nvSpPr>
            <p:cNvPr id="3" name="chenying0907 214"/>
            <p:cNvSpPr/>
            <p:nvPr/>
          </p:nvSpPr>
          <p:spPr>
            <a:xfrm>
              <a:off x="177800" y="-1"/>
              <a:ext cx="268610" cy="424412"/>
            </a:xfrm>
            <a:custGeom>
              <a:avLst/>
              <a:gdLst/>
              <a:ahLst/>
              <a:cxnLst>
                <a:cxn ang="0">
                  <a:pos x="wd2" y="hd2"/>
                </a:cxn>
                <a:cxn ang="5400000">
                  <a:pos x="wd2" y="hd2"/>
                </a:cxn>
                <a:cxn ang="10800000">
                  <a:pos x="wd2" y="hd2"/>
                </a:cxn>
                <a:cxn ang="16200000">
                  <a:pos x="wd2" y="hd2"/>
                </a:cxn>
              </a:cxnLst>
              <a:rect l="0" t="0" r="r" b="b"/>
              <a:pathLst>
                <a:path w="20717" h="20825" extrusionOk="0">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rgbClr val="E7E4EA"/>
            </a:solid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 name="chenying0907 215"/>
            <p:cNvSpPr/>
            <p:nvPr/>
          </p:nvSpPr>
          <p:spPr>
            <a:xfrm>
              <a:off x="876300" y="990599"/>
              <a:ext cx="288326" cy="392441"/>
            </a:xfrm>
            <a:custGeom>
              <a:avLst/>
              <a:gdLst/>
              <a:ahLst/>
              <a:cxnLst>
                <a:cxn ang="0">
                  <a:pos x="wd2" y="hd2"/>
                </a:cxn>
                <a:cxn ang="5400000">
                  <a:pos x="wd2" y="hd2"/>
                </a:cxn>
                <a:cxn ang="10800000">
                  <a:pos x="wd2" y="hd2"/>
                </a:cxn>
                <a:cxn ang="16200000">
                  <a:pos x="wd2" y="hd2"/>
                </a:cxn>
              </a:cxnLst>
              <a:rect l="0" t="0" r="r" b="b"/>
              <a:pathLst>
                <a:path w="19323" h="18952" extrusionOk="0">
                  <a:moveTo>
                    <a:pt x="0" y="1473"/>
                  </a:moveTo>
                  <a:cubicBezTo>
                    <a:pt x="6540" y="-2648"/>
                    <a:pt x="10391" y="2786"/>
                    <a:pt x="14004" y="6685"/>
                  </a:cubicBezTo>
                  <a:cubicBezTo>
                    <a:pt x="18693" y="11746"/>
                    <a:pt x="21600" y="16421"/>
                    <a:pt x="17023" y="18952"/>
                  </a:cubicBezTo>
                </a:path>
              </a:pathLst>
            </a:custGeom>
            <a:solidFill>
              <a:srgbClr val="E7E4EA"/>
            </a:solid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5" name="chenying0907 216"/>
            <p:cNvSpPr/>
            <p:nvPr/>
          </p:nvSpPr>
          <p:spPr>
            <a:xfrm>
              <a:off x="0" y="25400"/>
              <a:ext cx="1130505" cy="1441123"/>
            </a:xfrm>
            <a:custGeom>
              <a:avLst/>
              <a:gdLst/>
              <a:ahLst/>
              <a:cxnLst>
                <a:cxn ang="0">
                  <a:pos x="wd2" y="hd2"/>
                </a:cxn>
                <a:cxn ang="5400000">
                  <a:pos x="wd2" y="hd2"/>
                </a:cxn>
                <a:cxn ang="10800000">
                  <a:pos x="wd2" y="hd2"/>
                </a:cxn>
                <a:cxn ang="16200000">
                  <a:pos x="wd2" y="hd2"/>
                </a:cxn>
              </a:cxnLst>
              <a:rect l="0" t="0" r="r" b="b"/>
              <a:pathLst>
                <a:path w="21386" h="21249" extrusionOk="0">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6" name="chenying0907 217"/>
            <p:cNvSpPr/>
            <p:nvPr/>
          </p:nvSpPr>
          <p:spPr>
            <a:xfrm>
              <a:off x="1041400" y="888999"/>
              <a:ext cx="1180907" cy="755488"/>
            </a:xfrm>
            <a:custGeom>
              <a:avLst/>
              <a:gdLst/>
              <a:ahLst/>
              <a:cxnLst>
                <a:cxn ang="0">
                  <a:pos x="wd2" y="hd2"/>
                </a:cxn>
                <a:cxn ang="5400000">
                  <a:pos x="wd2" y="hd2"/>
                </a:cxn>
                <a:cxn ang="10800000">
                  <a:pos x="wd2" y="hd2"/>
                </a:cxn>
                <a:cxn ang="16200000">
                  <a:pos x="wd2" y="hd2"/>
                </a:cxn>
              </a:cxnLst>
              <a:rect l="0" t="0" r="r" b="b"/>
              <a:pathLst>
                <a:path w="20880" h="19656" extrusionOk="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
        <p:nvSpPr>
          <p:cNvPr id="7" name="chenying0907 148"/>
          <p:cNvSpPr/>
          <p:nvPr/>
        </p:nvSpPr>
        <p:spPr>
          <a:xfrm>
            <a:off x="937470" y="3629563"/>
            <a:ext cx="3086203" cy="50133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 val="1"/>
            </a:ext>
          </a:extLst>
        </p:spPr>
        <p:txBody>
          <a:bodyPr wrap="square" lIns="38088" tIns="38088" rIns="38088" bIns="38088" numCol="1" anchor="ctr">
            <a:spAutoFit/>
          </a:bodyPr>
          <a:lstStyle/>
          <a:p>
            <a:pPr algn="just">
              <a:lnSpc>
                <a:spcPct val="120000"/>
              </a:lnSpc>
            </a:pPr>
            <a:r>
              <a:rPr lang="zh-CN" altLang="en-US"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content, click to add the relevant title text, modify the text content</a:t>
            </a:r>
            <a:endParaRPr lang="en-GB" altLang="zh-CN"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
        <p:nvSpPr>
          <p:cNvPr id="8" name="文本框 7"/>
          <p:cNvSpPr txBox="1"/>
          <p:nvPr/>
        </p:nvSpPr>
        <p:spPr>
          <a:xfrm>
            <a:off x="912643" y="2754617"/>
            <a:ext cx="1415716" cy="338398"/>
          </a:xfrm>
          <a:prstGeom prst="rect">
            <a:avLst/>
          </a:prstGeom>
          <a:noFill/>
        </p:spPr>
        <p:txBody>
          <a:bodyPr wrap="none" lIns="91412" tIns="45706" rIns="91412" bIns="45706" rtlCol="0">
            <a:spAutoFit/>
          </a:bodyPr>
          <a:lstStyle/>
          <a:p>
            <a:pPr algn="r"/>
            <a:r>
              <a:rPr kumimoji="1"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cs typeface="萝莉体 第二版" panose="02000500000000000000" pitchFamily="2" charset="-122"/>
                <a:sym typeface="zihun58hao-chuangzhonghei" panose="00000500000000000000" pitchFamily="2" charset="-122"/>
              </a:rPr>
              <a:t>Click to add a title</a:t>
            </a:r>
          </a:p>
        </p:txBody>
      </p:sp>
      <p:grpSp>
        <p:nvGrpSpPr>
          <p:cNvPr id="9" name="Group 157"/>
          <p:cNvGrpSpPr/>
          <p:nvPr/>
        </p:nvGrpSpPr>
        <p:grpSpPr>
          <a:xfrm>
            <a:off x="8815137" y="1032702"/>
            <a:ext cx="1553262" cy="1891968"/>
            <a:chOff x="0" y="0"/>
            <a:chExt cx="825247" cy="1004894"/>
          </a:xfrm>
        </p:grpSpPr>
        <p:sp>
          <p:nvSpPr>
            <p:cNvPr id="11" name="chenying0907 153"/>
            <p:cNvSpPr/>
            <p:nvPr/>
          </p:nvSpPr>
          <p:spPr>
            <a:xfrm>
              <a:off x="0" y="0"/>
              <a:ext cx="825247" cy="1004894"/>
            </a:xfrm>
            <a:custGeom>
              <a:avLst/>
              <a:gdLst/>
              <a:ahLst/>
              <a:cxnLst>
                <a:cxn ang="0">
                  <a:pos x="wd2" y="hd2"/>
                </a:cxn>
                <a:cxn ang="5400000">
                  <a:pos x="wd2" y="hd2"/>
                </a:cxn>
                <a:cxn ang="10800000">
                  <a:pos x="wd2" y="hd2"/>
                </a:cxn>
                <a:cxn ang="16200000">
                  <a:pos x="wd2" y="hd2"/>
                </a:cxn>
              </a:cxnLst>
              <a:rect l="0" t="0" r="r" b="b"/>
              <a:pathLst>
                <a:path w="20617" h="18782" extrusionOk="0">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bg1"/>
            </a:solid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 name="chenying0907 152"/>
            <p:cNvSpPr/>
            <p:nvPr/>
          </p:nvSpPr>
          <p:spPr>
            <a:xfrm>
              <a:off x="55658" y="151223"/>
              <a:ext cx="768929" cy="828291"/>
            </a:xfrm>
            <a:custGeom>
              <a:avLst/>
              <a:gdLst/>
              <a:ahLst/>
              <a:cxnLst>
                <a:cxn ang="0">
                  <a:pos x="wd2" y="hd2"/>
                </a:cxn>
                <a:cxn ang="5400000">
                  <a:pos x="wd2" y="hd2"/>
                </a:cxn>
                <a:cxn ang="10800000">
                  <a:pos x="wd2" y="hd2"/>
                </a:cxn>
                <a:cxn ang="16200000">
                  <a:pos x="wd2" y="hd2"/>
                </a:cxn>
              </a:cxnLst>
              <a:rect l="0" t="0" r="r" b="b"/>
              <a:pathLst>
                <a:path w="21412" h="21600" extrusionOk="0">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bg1">
                <a:lumMod val="85000"/>
              </a:schemeClr>
            </a:solidFill>
            <a:ln w="12700" cap="flat">
              <a:noFill/>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12" name="Group 156"/>
            <p:cNvGrpSpPr/>
            <p:nvPr/>
          </p:nvGrpSpPr>
          <p:grpSpPr>
            <a:xfrm>
              <a:off x="330200" y="215900"/>
              <a:ext cx="178940" cy="367431"/>
              <a:chOff x="0" y="0"/>
              <a:chExt cx="178939" cy="367430"/>
            </a:xfrm>
          </p:grpSpPr>
          <p:sp>
            <p:nvSpPr>
              <p:cNvPr id="13" name="chenying0907 154"/>
              <p:cNvSpPr/>
              <p:nvPr/>
            </p:nvSpPr>
            <p:spPr>
              <a:xfrm>
                <a:off x="0" y="0"/>
                <a:ext cx="178940" cy="244342"/>
              </a:xfrm>
              <a:custGeom>
                <a:avLst/>
                <a:gdLst/>
                <a:ahLst/>
                <a:cxnLst>
                  <a:cxn ang="0">
                    <a:pos x="wd2" y="hd2"/>
                  </a:cxn>
                  <a:cxn ang="5400000">
                    <a:pos x="wd2" y="hd2"/>
                  </a:cxn>
                  <a:cxn ang="10800000">
                    <a:pos x="wd2" y="hd2"/>
                  </a:cxn>
                  <a:cxn ang="16200000">
                    <a:pos x="wd2" y="hd2"/>
                  </a:cxn>
                </a:cxnLst>
                <a:rect l="0" t="0" r="r" b="b"/>
                <a:pathLst>
                  <a:path w="17224" h="18018" extrusionOk="0">
                    <a:moveTo>
                      <a:pt x="100" y="9277"/>
                    </a:moveTo>
                    <a:cubicBezTo>
                      <a:pt x="-1213" y="3536"/>
                      <a:pt x="10703" y="-3582"/>
                      <a:pt x="16203" y="2063"/>
                    </a:cubicBezTo>
                    <a:cubicBezTo>
                      <a:pt x="20387" y="6358"/>
                      <a:pt x="10513" y="14060"/>
                      <a:pt x="8251" y="18018"/>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 name="chenying0907 155"/>
              <p:cNvSpPr/>
              <p:nvPr/>
            </p:nvSpPr>
            <p:spPr>
              <a:xfrm>
                <a:off x="76200" y="342900"/>
                <a:ext cx="19564" cy="24531"/>
              </a:xfrm>
              <a:custGeom>
                <a:avLst/>
                <a:gdLst/>
                <a:ahLst/>
                <a:cxnLst>
                  <a:cxn ang="0">
                    <a:pos x="wd2" y="hd2"/>
                  </a:cxn>
                  <a:cxn ang="5400000">
                    <a:pos x="wd2" y="hd2"/>
                  </a:cxn>
                  <a:cxn ang="10800000">
                    <a:pos x="wd2" y="hd2"/>
                  </a:cxn>
                  <a:cxn ang="16200000">
                    <a:pos x="wd2" y="hd2"/>
                  </a:cxn>
                </a:cxnLst>
                <a:rect l="0" t="0" r="r" b="b"/>
                <a:pathLst>
                  <a:path w="18659" h="15561" extrusionOk="0">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w="38100" cap="flat">
                <a:solidFill>
                  <a:schemeClr val="tx1">
                    <a:lumMod val="75000"/>
                    <a:lumOff val="2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sp>
        <p:nvSpPr>
          <p:cNvPr id="15" name="chenying0907 148"/>
          <p:cNvSpPr/>
          <p:nvPr/>
        </p:nvSpPr>
        <p:spPr>
          <a:xfrm>
            <a:off x="4551123" y="3623394"/>
            <a:ext cx="3086203" cy="50133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 val="1"/>
            </a:ext>
          </a:extLst>
        </p:spPr>
        <p:txBody>
          <a:bodyPr wrap="square" lIns="38088" tIns="38088" rIns="38088" bIns="38088" numCol="1" anchor="ctr">
            <a:spAutoFit/>
          </a:bodyPr>
          <a:lstStyle/>
          <a:p>
            <a:pPr algn="just">
              <a:lnSpc>
                <a:spcPct val="120000"/>
              </a:lnSpc>
            </a:pPr>
            <a:r>
              <a:rPr lang="zh-CN" altLang="en-US"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replace the text content, click to add the relevant title text, modify the text content</a:t>
            </a:r>
            <a:endParaRPr lang="en-GB" altLang="zh-CN" sz="1200" dirty="0">
              <a:solidFill>
                <a:schemeClr val="tx1">
                  <a:lumMod val="65000"/>
                  <a:lumOff val="3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endParaRPr>
          </a:p>
        </p:txBody>
      </p:sp>
      <p:sp>
        <p:nvSpPr>
          <p:cNvPr id="16" name="文本框 7"/>
          <p:cNvSpPr txBox="1"/>
          <p:nvPr/>
        </p:nvSpPr>
        <p:spPr>
          <a:xfrm>
            <a:off x="4511932" y="2754617"/>
            <a:ext cx="1415716" cy="338398"/>
          </a:xfrm>
          <a:prstGeom prst="rect">
            <a:avLst/>
          </a:prstGeom>
          <a:noFill/>
        </p:spPr>
        <p:txBody>
          <a:bodyPr wrap="none" lIns="91412" tIns="45706" rIns="91412" bIns="45706" rtlCol="0">
            <a:spAutoFit/>
          </a:bodyPr>
          <a:lstStyle/>
          <a:p>
            <a:pPr algn="r"/>
            <a:r>
              <a:rPr kumimoji="1" lang="zh-CN" altLang="en-US" sz="1599" dirty="0">
                <a:solidFill>
                  <a:schemeClr val="tx1">
                    <a:lumMod val="75000"/>
                    <a:lumOff val="25000"/>
                  </a:schemeClr>
                </a:solidFill>
                <a:latin typeface="zihun58hao-chuangzhonghei" panose="00000500000000000000" pitchFamily="2" charset="-122"/>
                <a:ea typeface="zihun58hao-chuangzhonghei" panose="00000500000000000000" pitchFamily="2" charset="-122"/>
                <a:cs typeface="萝莉体 第二版" panose="02000500000000000000" pitchFamily="2" charset="-122"/>
                <a:sym typeface="zihun58hao-chuangzhonghei" panose="00000500000000000000" pitchFamily="2" charset="-122"/>
              </a:rPr>
              <a:t>Click to add a title</a:t>
            </a:r>
          </a:p>
        </p:txBody>
      </p:sp>
    </p:spTree>
    <p:extLst>
      <p:ext uri="{BB962C8B-B14F-4D97-AF65-F5344CB8AC3E}">
        <p14:creationId xmlns:p14="http://schemas.microsoft.com/office/powerpoint/2010/main" val="19713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170A9725-78BC-4A8B-8620-1C04ADCBC55F}"/>
              </a:ext>
            </a:extLst>
          </p:cNvPr>
          <p:cNvPicPr>
            <a:picLocks noChangeAspect="1"/>
          </p:cNvPicPr>
          <p:nvPr/>
        </p:nvPicPr>
        <p:blipFill rotWithShape="1">
          <a:blip r:embed="rId3">
            <a:extLst>
              <a:ext uri="{28A0092B-C50C-407E-A947-70E740481C1C}">
                <a14:useLocalDpi xmlns:a14="http://schemas.microsoft.com/office/drawing/2010/main" val="0"/>
              </a:ext>
            </a:extLst>
          </a:blip>
          <a:srcRect l="39824" t="34817" r="34826" b="37179"/>
          <a:stretch/>
        </p:blipFill>
        <p:spPr>
          <a:xfrm rot="16200000">
            <a:off x="3093196" y="-2330044"/>
            <a:ext cx="6220930" cy="11518088"/>
          </a:xfrm>
          <a:prstGeom prst="rect">
            <a:avLst/>
          </a:prstGeom>
        </p:spPr>
      </p:pic>
      <p:sp>
        <p:nvSpPr>
          <p:cNvPr id="51" name="椭圆 50">
            <a:extLst>
              <a:ext uri="{FF2B5EF4-FFF2-40B4-BE49-F238E27FC236}">
                <a16:creationId xmlns:a16="http://schemas.microsoft.com/office/drawing/2014/main" id="{DC9EB905-17E1-440F-86F1-C08DAFE9526D}"/>
              </a:ext>
            </a:extLst>
          </p:cNvPr>
          <p:cNvSpPr/>
          <p:nvPr/>
        </p:nvSpPr>
        <p:spPr>
          <a:xfrm>
            <a:off x="1889791" y="742711"/>
            <a:ext cx="8412418" cy="5448035"/>
          </a:xfrm>
          <a:prstGeom prst="ellipse">
            <a:avLst/>
          </a:prstGeom>
          <a:solidFill>
            <a:srgbClr val="FFFFFF"/>
          </a:solidFill>
          <a:ln w="28575">
            <a:solidFill>
              <a:srgbClr val="83838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 name="矩形 10">
            <a:extLst>
              <a:ext uri="{FF2B5EF4-FFF2-40B4-BE49-F238E27FC236}">
                <a16:creationId xmlns:a16="http://schemas.microsoft.com/office/drawing/2014/main" id="{EF6C02E1-F26B-4B25-9CE1-C0601561607C}"/>
              </a:ext>
            </a:extLst>
          </p:cNvPr>
          <p:cNvSpPr/>
          <p:nvPr/>
        </p:nvSpPr>
        <p:spPr>
          <a:xfrm>
            <a:off x="2228296" y="914398"/>
            <a:ext cx="4101483" cy="5104662"/>
          </a:xfrm>
          <a:prstGeom prst="rect">
            <a:avLst/>
          </a:prstGeom>
          <a:no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39" name="文本框 38">
            <a:extLst>
              <a:ext uri="{FF2B5EF4-FFF2-40B4-BE49-F238E27FC236}">
                <a16:creationId xmlns:a16="http://schemas.microsoft.com/office/drawing/2014/main" id="{7A116877-6B66-4F53-B7E7-18A50DE4C12B}"/>
              </a:ext>
            </a:extLst>
          </p:cNvPr>
          <p:cNvSpPr txBox="1"/>
          <p:nvPr/>
        </p:nvSpPr>
        <p:spPr>
          <a:xfrm>
            <a:off x="5422484" y="2523581"/>
            <a:ext cx="4356240" cy="646331"/>
          </a:xfrm>
          <a:prstGeom prst="rect">
            <a:avLst/>
          </a:prstGeom>
          <a:noFill/>
        </p:spPr>
        <p:txBody>
          <a:bodyPr wrap="square" rtlCol="0">
            <a:spAutoFit/>
          </a:bodyPr>
          <a:lstStyle/>
          <a:p>
            <a:pPr defTabSz="449911">
              <a:defRPr/>
            </a:pPr>
            <a:r>
              <a:rPr kumimoji="1" lang="zh-CN" altLang="en-US" sz="3600" b="1" kern="0" dirty="0">
                <a:solidFill>
                  <a:schemeClr val="tx1">
                    <a:lumMod val="85000"/>
                    <a:lumOff val="15000"/>
                  </a:schemeClr>
                </a:solidFill>
                <a:latin typeface="zihun58hao-chuangzhonghei" panose="00000500000000000000" pitchFamily="2" charset="-122"/>
                <a:ea typeface="zihun58hao-chuangzhonghei" panose="00000500000000000000" pitchFamily="2" charset="-122"/>
                <a:cs typeface="+mn-ea"/>
                <a:sym typeface="zihun58hao-chuangzhonghei" panose="00000500000000000000" pitchFamily="2" charset="-122"/>
              </a:rPr>
              <a:t>Add title content</a:t>
            </a:r>
          </a:p>
        </p:txBody>
      </p:sp>
      <p:sp>
        <p:nvSpPr>
          <p:cNvPr id="41" name="文本框 40">
            <a:extLst>
              <a:ext uri="{FF2B5EF4-FFF2-40B4-BE49-F238E27FC236}">
                <a16:creationId xmlns:a16="http://schemas.microsoft.com/office/drawing/2014/main" id="{39A571EC-129A-43E9-B1EB-8CC6E6DCEE91}"/>
              </a:ext>
            </a:extLst>
          </p:cNvPr>
          <p:cNvSpPr txBox="1"/>
          <p:nvPr/>
        </p:nvSpPr>
        <p:spPr>
          <a:xfrm>
            <a:off x="5474175" y="3117746"/>
            <a:ext cx="3620757" cy="1448217"/>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Forour ever-forever friendship, send-ever-blessings and warm greetings to my friends i miss so lot. Forour ever-forever friendship, send-ever-blessings and warm greetings to my friends i miss so lot.</a:t>
            </a:r>
          </a:p>
          <a:p>
            <a:pPr algn="ctr" fontAlgn="auto">
              <a:lnSpc>
                <a:spcPct val="150000"/>
              </a:lnSpc>
            </a:pPr>
            <a:endParaRPr lang="zh-CN" altLang="en-US" sz="1200"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2" name="矩形 41">
            <a:extLst>
              <a:ext uri="{FF2B5EF4-FFF2-40B4-BE49-F238E27FC236}">
                <a16:creationId xmlns:a16="http://schemas.microsoft.com/office/drawing/2014/main" id="{F597A21E-5D96-4EEB-926A-BB2A0551C403}"/>
              </a:ext>
            </a:extLst>
          </p:cNvPr>
          <p:cNvSpPr/>
          <p:nvPr/>
        </p:nvSpPr>
        <p:spPr>
          <a:xfrm>
            <a:off x="2504712" y="3002770"/>
            <a:ext cx="2548420" cy="646331"/>
          </a:xfrm>
          <a:prstGeom prst="rect">
            <a:avLst/>
          </a:prstGeom>
        </p:spPr>
        <p:txBody>
          <a:bodyPr wrap="square">
            <a:spAutoFit/>
          </a:bodyPr>
          <a:lstStyle/>
          <a:p>
            <a:r>
              <a:rPr lang="zh-CN" altLang="en-US" sz="3600" dirty="0">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CHAPTER</a:t>
            </a:r>
          </a:p>
        </p:txBody>
      </p:sp>
      <p:sp>
        <p:nvSpPr>
          <p:cNvPr id="43" name="椭圆 42">
            <a:extLst>
              <a:ext uri="{FF2B5EF4-FFF2-40B4-BE49-F238E27FC236}">
                <a16:creationId xmlns:a16="http://schemas.microsoft.com/office/drawing/2014/main" id="{D94B5375-DE65-46C3-A74F-ADB682278AF3}"/>
              </a:ext>
            </a:extLst>
          </p:cNvPr>
          <p:cNvSpPr/>
          <p:nvPr/>
        </p:nvSpPr>
        <p:spPr>
          <a:xfrm>
            <a:off x="2769062" y="3752863"/>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4" name="椭圆 43">
            <a:extLst>
              <a:ext uri="{FF2B5EF4-FFF2-40B4-BE49-F238E27FC236}">
                <a16:creationId xmlns:a16="http://schemas.microsoft.com/office/drawing/2014/main" id="{48C7D246-72E4-41C3-8C07-9D0C2BA277E6}"/>
              </a:ext>
            </a:extLst>
          </p:cNvPr>
          <p:cNvSpPr/>
          <p:nvPr/>
        </p:nvSpPr>
        <p:spPr>
          <a:xfrm>
            <a:off x="3064337" y="3752863"/>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5" name="椭圆 44">
            <a:extLst>
              <a:ext uri="{FF2B5EF4-FFF2-40B4-BE49-F238E27FC236}">
                <a16:creationId xmlns:a16="http://schemas.microsoft.com/office/drawing/2014/main" id="{F3D770A4-4B40-4FE0-AC35-D459BE5C028D}"/>
              </a:ext>
            </a:extLst>
          </p:cNvPr>
          <p:cNvSpPr/>
          <p:nvPr/>
        </p:nvSpPr>
        <p:spPr>
          <a:xfrm>
            <a:off x="3350087"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6" name="椭圆 45">
            <a:extLst>
              <a:ext uri="{FF2B5EF4-FFF2-40B4-BE49-F238E27FC236}">
                <a16:creationId xmlns:a16="http://schemas.microsoft.com/office/drawing/2014/main" id="{575A7DBE-33F2-4AA9-A7A6-42A034EE85CD}"/>
              </a:ext>
            </a:extLst>
          </p:cNvPr>
          <p:cNvSpPr/>
          <p:nvPr/>
        </p:nvSpPr>
        <p:spPr>
          <a:xfrm>
            <a:off x="3645362"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7" name="椭圆 46">
            <a:extLst>
              <a:ext uri="{FF2B5EF4-FFF2-40B4-BE49-F238E27FC236}">
                <a16:creationId xmlns:a16="http://schemas.microsoft.com/office/drawing/2014/main" id="{085A7E64-E14B-4BAD-A8C0-450C705FFCF5}"/>
              </a:ext>
            </a:extLst>
          </p:cNvPr>
          <p:cNvSpPr/>
          <p:nvPr/>
        </p:nvSpPr>
        <p:spPr>
          <a:xfrm>
            <a:off x="3969212"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8" name="椭圆 47">
            <a:extLst>
              <a:ext uri="{FF2B5EF4-FFF2-40B4-BE49-F238E27FC236}">
                <a16:creationId xmlns:a16="http://schemas.microsoft.com/office/drawing/2014/main" id="{FD906C1D-E0E6-4333-98E1-B8ADF4149386}"/>
              </a:ext>
            </a:extLst>
          </p:cNvPr>
          <p:cNvSpPr/>
          <p:nvPr/>
        </p:nvSpPr>
        <p:spPr>
          <a:xfrm>
            <a:off x="4264487" y="3762388"/>
            <a:ext cx="133560" cy="133560"/>
          </a:xfrm>
          <a:prstGeom prst="ellipse">
            <a:avLst/>
          </a:prstGeom>
          <a:solidFill>
            <a:schemeClr val="bg1"/>
          </a:solidFill>
          <a:ln w="19050" cmpd="sng">
            <a:solidFill>
              <a:schemeClr val="tx1">
                <a:lumMod val="85000"/>
                <a:lumOff val="1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65">
              <a:solidFill>
                <a:schemeClr val="tx1">
                  <a:lumMod val="85000"/>
                  <a:lumOff val="1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pic>
        <p:nvPicPr>
          <p:cNvPr id="50" name="图片 49">
            <a:extLst>
              <a:ext uri="{FF2B5EF4-FFF2-40B4-BE49-F238E27FC236}">
                <a16:creationId xmlns:a16="http://schemas.microsoft.com/office/drawing/2014/main" id="{B338F546-750C-496E-B178-5E6A427E016D}"/>
              </a:ext>
            </a:extLst>
          </p:cNvPr>
          <p:cNvPicPr>
            <a:picLocks noChangeAspect="1"/>
          </p:cNvPicPr>
          <p:nvPr/>
        </p:nvPicPr>
        <p:blipFill rotWithShape="1">
          <a:blip r:embed="rId3">
            <a:extLst>
              <a:ext uri="{28A0092B-C50C-407E-A947-70E740481C1C}">
                <a14:useLocalDpi xmlns:a14="http://schemas.microsoft.com/office/drawing/2010/main" val="0"/>
              </a:ext>
            </a:extLst>
          </a:blip>
          <a:srcRect l="63067" t="64234" r="10611" b="7233"/>
          <a:stretch/>
        </p:blipFill>
        <p:spPr>
          <a:xfrm rot="16200000">
            <a:off x="10054510" y="4542126"/>
            <a:ext cx="1624782" cy="2369895"/>
          </a:xfrm>
          <a:prstGeom prst="rect">
            <a:avLst/>
          </a:prstGeom>
        </p:spPr>
      </p:pic>
      <p:pic>
        <p:nvPicPr>
          <p:cNvPr id="52" name="图片 51">
            <a:extLst>
              <a:ext uri="{FF2B5EF4-FFF2-40B4-BE49-F238E27FC236}">
                <a16:creationId xmlns:a16="http://schemas.microsoft.com/office/drawing/2014/main" id="{4B7D1BC6-3407-4953-A335-7364E48FC9DE}"/>
              </a:ext>
            </a:extLst>
          </p:cNvPr>
          <p:cNvPicPr>
            <a:picLocks noChangeAspect="1"/>
          </p:cNvPicPr>
          <p:nvPr/>
        </p:nvPicPr>
        <p:blipFill rotWithShape="1">
          <a:blip r:embed="rId3">
            <a:extLst>
              <a:ext uri="{28A0092B-C50C-407E-A947-70E740481C1C}">
                <a14:useLocalDpi xmlns:a14="http://schemas.microsoft.com/office/drawing/2010/main" val="0"/>
              </a:ext>
            </a:extLst>
          </a:blip>
          <a:srcRect l="63067" t="64234" r="10611" b="4060"/>
          <a:stretch/>
        </p:blipFill>
        <p:spPr>
          <a:xfrm rot="16200000" flipV="1">
            <a:off x="1016791" y="-687024"/>
            <a:ext cx="2393907" cy="4101485"/>
          </a:xfrm>
          <a:prstGeom prst="rect">
            <a:avLst/>
          </a:prstGeom>
        </p:spPr>
      </p:pic>
    </p:spTree>
    <p:extLst>
      <p:ext uri="{BB962C8B-B14F-4D97-AF65-F5344CB8AC3E}">
        <p14:creationId xmlns:p14="http://schemas.microsoft.com/office/powerpoint/2010/main" val="665582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2"/>
                                        </p:tgtEl>
                                        <p:attrNameLst>
                                          <p:attrName>ppt_y</p:attrName>
                                        </p:attrNameLst>
                                      </p:cBhvr>
                                      <p:tavLst>
                                        <p:tav tm="0">
                                          <p:val>
                                            <p:strVal val="#ppt_y"/>
                                          </p:val>
                                        </p:tav>
                                        <p:tav tm="100000">
                                          <p:val>
                                            <p:strVal val="#ppt_y"/>
                                          </p:val>
                                        </p:tav>
                                      </p:tavLst>
                                    </p:anim>
                                    <p:anim calcmode="lin" valueType="num">
                                      <p:cBhvr>
                                        <p:cTn id="1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3055585" y="1543378"/>
            <a:ext cx="2211136" cy="1147817"/>
            <a:chOff x="0" y="75809"/>
            <a:chExt cx="1658597" cy="861392"/>
          </a:xfrm>
        </p:grpSpPr>
        <p:sp>
          <p:nvSpPr>
            <p:cNvPr id="3" name="椭圆形标注 11">
              <a:hlinkClick r:id="rId3"/>
            </p:cNvPr>
            <p:cNvSpPr>
              <a:spLocks noChangeArrowheads="1"/>
            </p:cNvSpPr>
            <p:nvPr/>
          </p:nvSpPr>
          <p:spPr bwMode="auto">
            <a:xfrm>
              <a:off x="0" y="75809"/>
              <a:ext cx="907774" cy="861392"/>
            </a:xfrm>
            <a:prstGeom prst="wedgeEllipseCallout">
              <a:avLst>
                <a:gd name="adj1" fmla="val -71926"/>
                <a:gd name="adj2" fmla="val -1347"/>
              </a:avLst>
            </a:prstGeom>
            <a:solidFill>
              <a:schemeClr val="bg1"/>
            </a:solidFill>
            <a:ln w="12700" cap="flat" cmpd="sng">
              <a:solidFill>
                <a:schemeClr val="tx1">
                  <a:lumMod val="75000"/>
                  <a:lumOff val="25000"/>
                </a:schemeClr>
              </a:solidFill>
              <a:bevel/>
            </a:ln>
          </p:spPr>
          <p:txBody>
            <a:bodyPr anchor="ctr"/>
            <a:lstStyle/>
            <a:p>
              <a:pPr algn="ctr"/>
              <a:endParaRPr lang="zh-CN" altLang="zh-CN" sz="1466">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4" name="矩形 12"/>
            <p:cNvSpPr>
              <a:spLocks noChangeArrowheads="1"/>
            </p:cNvSpPr>
            <p:nvPr/>
          </p:nvSpPr>
          <p:spPr bwMode="auto">
            <a:xfrm>
              <a:off x="120756" y="107838"/>
              <a:ext cx="1537841" cy="661934"/>
            </a:xfrm>
            <a:prstGeom prst="rect">
              <a:avLst/>
            </a:prstGeom>
            <a:noFill/>
            <a:ln w="9525">
              <a:noFill/>
              <a:miter lim="800000"/>
            </a:ln>
          </p:spPr>
          <p:txBody>
            <a:bodyPr wrap="square">
              <a:spAutoFit/>
            </a:bodyPr>
            <a:lstStyle/>
            <a:p>
              <a:pPr algn="just">
                <a:lnSpc>
                  <a:spcPct val="150000"/>
                </a:lnSpc>
                <a:buClr>
                  <a:srgbClr val="0070C0"/>
                </a:buClr>
              </a:pPr>
              <a:r>
                <a:rPr lang="en-US" sz="3732"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01</a:t>
              </a:r>
              <a:endParaRPr lang="zh-CN" altLang="en-US" sz="3732"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
        <p:nvSpPr>
          <p:cNvPr id="5" name="Text Box 11">
            <a:hlinkClick r:id="rId3"/>
          </p:cNvPr>
          <p:cNvSpPr>
            <a:spLocks noChangeArrowheads="1"/>
          </p:cNvSpPr>
          <p:nvPr/>
        </p:nvSpPr>
        <p:spPr bwMode="auto">
          <a:xfrm>
            <a:off x="4300530" y="1737243"/>
            <a:ext cx="5794763" cy="327397"/>
          </a:xfrm>
          <a:prstGeom prst="rect">
            <a:avLst/>
          </a:prstGeom>
          <a:noFill/>
          <a:ln w="9525">
            <a:noFill/>
            <a:miter lim="800000"/>
          </a:ln>
        </p:spPr>
        <p:txBody>
          <a:bodyPr>
            <a:spAutoFit/>
          </a:bodyPr>
          <a:lstStyle/>
          <a:p>
            <a:pPr algn="just">
              <a:lnSpc>
                <a:spcPts val="1999"/>
              </a:lnSpc>
              <a:buClr>
                <a:srgbClr val="0070C0"/>
              </a:buClr>
            </a:pPr>
            <a:r>
              <a:rPr lang="zh-CN" altLang="en-US" sz="1400"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fill in what you need here. Please fill in what you need here.</a:t>
            </a:r>
          </a:p>
        </p:txBody>
      </p:sp>
      <p:sp>
        <p:nvSpPr>
          <p:cNvPr id="6" name="矩形 18">
            <a:hlinkClick r:id="rId3"/>
          </p:cNvPr>
          <p:cNvSpPr>
            <a:spLocks noChangeArrowheads="1"/>
          </p:cNvSpPr>
          <p:nvPr/>
        </p:nvSpPr>
        <p:spPr bwMode="auto">
          <a:xfrm>
            <a:off x="1895744" y="3384121"/>
            <a:ext cx="5950370" cy="327397"/>
          </a:xfrm>
          <a:prstGeom prst="rect">
            <a:avLst/>
          </a:prstGeom>
          <a:noFill/>
          <a:ln w="9525">
            <a:noFill/>
            <a:miter lim="800000"/>
          </a:ln>
        </p:spPr>
        <p:txBody>
          <a:bodyPr>
            <a:spAutoFit/>
          </a:bodyPr>
          <a:lstStyle/>
          <a:p>
            <a:pPr algn="just">
              <a:lnSpc>
                <a:spcPts val="1999"/>
              </a:lnSpc>
              <a:buClr>
                <a:srgbClr val="0070C0"/>
              </a:buClr>
            </a:pPr>
            <a:r>
              <a:rPr lang="zh-CN" altLang="en-US" sz="1400"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fill in what you need here. Please fill in what you need here.</a:t>
            </a:r>
          </a:p>
        </p:txBody>
      </p:sp>
      <p:sp>
        <p:nvSpPr>
          <p:cNvPr id="7" name="Text Box 11">
            <a:hlinkClick r:id="rId3"/>
          </p:cNvPr>
          <p:cNvSpPr>
            <a:spLocks noChangeArrowheads="1"/>
          </p:cNvSpPr>
          <p:nvPr/>
        </p:nvSpPr>
        <p:spPr bwMode="auto">
          <a:xfrm>
            <a:off x="4333296" y="5149997"/>
            <a:ext cx="5793908" cy="327397"/>
          </a:xfrm>
          <a:prstGeom prst="rect">
            <a:avLst/>
          </a:prstGeom>
          <a:noFill/>
          <a:ln w="9525">
            <a:noFill/>
            <a:miter lim="800000"/>
          </a:ln>
        </p:spPr>
        <p:txBody>
          <a:bodyPr>
            <a:spAutoFit/>
          </a:bodyPr>
          <a:lstStyle/>
          <a:p>
            <a:pPr algn="just">
              <a:lnSpc>
                <a:spcPts val="1999"/>
              </a:lnSpc>
              <a:buClr>
                <a:srgbClr val="0070C0"/>
              </a:buClr>
            </a:pPr>
            <a:r>
              <a:rPr lang="zh-CN" altLang="en-US" sz="1400"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Please fill in what you need here. Please fill in what you need here.</a:t>
            </a:r>
          </a:p>
        </p:txBody>
      </p:sp>
      <p:grpSp>
        <p:nvGrpSpPr>
          <p:cNvPr id="8" name="组合 8"/>
          <p:cNvGrpSpPr/>
          <p:nvPr/>
        </p:nvGrpSpPr>
        <p:grpSpPr>
          <a:xfrm>
            <a:off x="8034185" y="3077325"/>
            <a:ext cx="1210186" cy="1147817"/>
            <a:chOff x="0" y="75809"/>
            <a:chExt cx="907774" cy="861392"/>
          </a:xfrm>
        </p:grpSpPr>
        <p:sp>
          <p:nvSpPr>
            <p:cNvPr id="9" name="椭圆形标注 11">
              <a:hlinkClick r:id="rId3"/>
            </p:cNvPr>
            <p:cNvSpPr>
              <a:spLocks noChangeArrowheads="1"/>
            </p:cNvSpPr>
            <p:nvPr/>
          </p:nvSpPr>
          <p:spPr bwMode="auto">
            <a:xfrm>
              <a:off x="0" y="75809"/>
              <a:ext cx="907774" cy="861392"/>
            </a:xfrm>
            <a:prstGeom prst="wedgeEllipseCallout">
              <a:avLst>
                <a:gd name="adj1" fmla="val -71926"/>
                <a:gd name="adj2" fmla="val -1347"/>
              </a:avLst>
            </a:prstGeom>
            <a:solidFill>
              <a:schemeClr val="bg1"/>
            </a:solidFill>
            <a:ln w="12700" cap="flat" cmpd="sng">
              <a:solidFill>
                <a:schemeClr val="tx1">
                  <a:lumMod val="75000"/>
                  <a:lumOff val="25000"/>
                </a:schemeClr>
              </a:solidFill>
              <a:bevel/>
            </a:ln>
          </p:spPr>
          <p:txBody>
            <a:bodyPr anchor="ctr"/>
            <a:lstStyle/>
            <a:p>
              <a:pPr algn="ctr"/>
              <a:endParaRPr lang="zh-CN" altLang="zh-CN" sz="933">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 name="矩形 12"/>
            <p:cNvSpPr>
              <a:spLocks noChangeArrowheads="1"/>
            </p:cNvSpPr>
            <p:nvPr/>
          </p:nvSpPr>
          <p:spPr bwMode="auto">
            <a:xfrm>
              <a:off x="100751" y="141063"/>
              <a:ext cx="677285" cy="661934"/>
            </a:xfrm>
            <a:prstGeom prst="rect">
              <a:avLst/>
            </a:prstGeom>
            <a:noFill/>
            <a:ln w="9525">
              <a:noFill/>
              <a:miter lim="800000"/>
            </a:ln>
          </p:spPr>
          <p:txBody>
            <a:bodyPr wrap="square">
              <a:spAutoFit/>
            </a:bodyPr>
            <a:lstStyle/>
            <a:p>
              <a:pPr algn="just">
                <a:lnSpc>
                  <a:spcPct val="150000"/>
                </a:lnSpc>
                <a:buClr>
                  <a:srgbClr val="0070C0"/>
                </a:buClr>
              </a:pPr>
              <a:r>
                <a:rPr lang="en-US" sz="3732"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02</a:t>
              </a:r>
              <a:endParaRPr lang="zh-CN" altLang="en-US" sz="3732"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11" name="组合 8"/>
          <p:cNvGrpSpPr/>
          <p:nvPr/>
        </p:nvGrpSpPr>
        <p:grpSpPr>
          <a:xfrm>
            <a:off x="3145018" y="4999763"/>
            <a:ext cx="1210186" cy="1147816"/>
            <a:chOff x="0" y="75809"/>
            <a:chExt cx="907774" cy="861392"/>
          </a:xfrm>
        </p:grpSpPr>
        <p:sp>
          <p:nvSpPr>
            <p:cNvPr id="12" name="椭圆形标注 11">
              <a:hlinkClick r:id="rId3"/>
            </p:cNvPr>
            <p:cNvSpPr>
              <a:spLocks noChangeArrowheads="1"/>
            </p:cNvSpPr>
            <p:nvPr/>
          </p:nvSpPr>
          <p:spPr bwMode="auto">
            <a:xfrm>
              <a:off x="0" y="75809"/>
              <a:ext cx="907774" cy="861392"/>
            </a:xfrm>
            <a:prstGeom prst="wedgeEllipseCallout">
              <a:avLst>
                <a:gd name="adj1" fmla="val -71926"/>
                <a:gd name="adj2" fmla="val -1347"/>
              </a:avLst>
            </a:prstGeom>
            <a:solidFill>
              <a:schemeClr val="bg1"/>
            </a:solidFill>
            <a:ln w="12700" cap="flat" cmpd="sng">
              <a:solidFill>
                <a:schemeClr val="tx1">
                  <a:lumMod val="75000"/>
                  <a:lumOff val="25000"/>
                </a:schemeClr>
              </a:solidFill>
              <a:bevel/>
            </a:ln>
          </p:spPr>
          <p:txBody>
            <a:bodyPr anchor="ctr"/>
            <a:lstStyle/>
            <a:p>
              <a:pPr algn="ctr"/>
              <a:endParaRPr lang="zh-CN" altLang="zh-CN" sz="933">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 name="矩形 12"/>
            <p:cNvSpPr>
              <a:spLocks noChangeArrowheads="1"/>
            </p:cNvSpPr>
            <p:nvPr/>
          </p:nvSpPr>
          <p:spPr bwMode="auto">
            <a:xfrm>
              <a:off x="132261" y="138949"/>
              <a:ext cx="713371" cy="661934"/>
            </a:xfrm>
            <a:prstGeom prst="rect">
              <a:avLst/>
            </a:prstGeom>
            <a:noFill/>
            <a:ln w="9525">
              <a:noFill/>
              <a:miter lim="800000"/>
            </a:ln>
          </p:spPr>
          <p:txBody>
            <a:bodyPr wrap="square">
              <a:spAutoFit/>
            </a:bodyPr>
            <a:lstStyle/>
            <a:p>
              <a:pPr algn="just">
                <a:lnSpc>
                  <a:spcPct val="150000"/>
                </a:lnSpc>
                <a:buClr>
                  <a:srgbClr val="0070C0"/>
                </a:buClr>
              </a:pPr>
              <a:r>
                <a:rPr lang="en-US" sz="3732"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rPr>
                <a:t>03</a:t>
              </a:r>
              <a:endParaRPr lang="zh-CN" altLang="en-US" sz="3732" b="1" dirty="0">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
        <p:nvSpPr>
          <p:cNvPr id="75" name="Freeform 24"/>
          <p:cNvSpPr>
            <a:spLocks noEditPoints="1"/>
          </p:cNvSpPr>
          <p:nvPr/>
        </p:nvSpPr>
        <p:spPr bwMode="auto">
          <a:xfrm>
            <a:off x="9143083" y="2690554"/>
            <a:ext cx="818898" cy="1684867"/>
          </a:xfrm>
          <a:custGeom>
            <a:avLst/>
            <a:gdLst/>
            <a:ahLst/>
            <a:cxnLst>
              <a:cxn ang="0">
                <a:pos x="317" y="1182"/>
              </a:cxn>
              <a:cxn ang="0">
                <a:pos x="127" y="621"/>
              </a:cxn>
              <a:cxn ang="0">
                <a:pos x="227" y="428"/>
              </a:cxn>
              <a:cxn ang="0">
                <a:pos x="284" y="66"/>
              </a:cxn>
              <a:cxn ang="0">
                <a:pos x="660" y="982"/>
              </a:cxn>
              <a:cxn ang="0">
                <a:pos x="734" y="462"/>
              </a:cxn>
              <a:cxn ang="0">
                <a:pos x="805" y="5"/>
              </a:cxn>
              <a:cxn ang="0">
                <a:pos x="834" y="613"/>
              </a:cxn>
              <a:cxn ang="0">
                <a:pos x="922" y="708"/>
              </a:cxn>
              <a:cxn ang="0">
                <a:pos x="1130" y="377"/>
              </a:cxn>
              <a:cxn ang="0">
                <a:pos x="1047" y="917"/>
              </a:cxn>
              <a:cxn ang="0">
                <a:pos x="1089" y="1928"/>
              </a:cxn>
              <a:cxn ang="0">
                <a:pos x="801" y="112"/>
              </a:cxn>
              <a:cxn ang="0">
                <a:pos x="725" y="419"/>
              </a:cxn>
              <a:cxn ang="0">
                <a:pos x="836" y="138"/>
              </a:cxn>
              <a:cxn ang="0">
                <a:pos x="232" y="305"/>
              </a:cxn>
              <a:cxn ang="0">
                <a:pos x="357" y="533"/>
              </a:cxn>
              <a:cxn ang="0">
                <a:pos x="381" y="411"/>
              </a:cxn>
              <a:cxn ang="0">
                <a:pos x="341" y="302"/>
              </a:cxn>
              <a:cxn ang="0">
                <a:pos x="273" y="243"/>
              </a:cxn>
              <a:cxn ang="0">
                <a:pos x="1048" y="457"/>
              </a:cxn>
              <a:cxn ang="0">
                <a:pos x="1062" y="351"/>
              </a:cxn>
              <a:cxn ang="0">
                <a:pos x="821" y="448"/>
              </a:cxn>
              <a:cxn ang="0">
                <a:pos x="1053" y="476"/>
              </a:cxn>
              <a:cxn ang="0">
                <a:pos x="452" y="503"/>
              </a:cxn>
              <a:cxn ang="0">
                <a:pos x="524" y="576"/>
              </a:cxn>
              <a:cxn ang="0">
                <a:pos x="447" y="1210"/>
              </a:cxn>
              <a:cxn ang="0">
                <a:pos x="732" y="625"/>
              </a:cxn>
              <a:cxn ang="0">
                <a:pos x="43" y="689"/>
              </a:cxn>
              <a:cxn ang="0">
                <a:pos x="420" y="1312"/>
              </a:cxn>
              <a:cxn ang="0">
                <a:pos x="691" y="825"/>
              </a:cxn>
              <a:cxn ang="0">
                <a:pos x="734" y="1142"/>
              </a:cxn>
              <a:cxn ang="0">
                <a:pos x="938" y="683"/>
              </a:cxn>
              <a:cxn ang="0">
                <a:pos x="940" y="717"/>
              </a:cxn>
              <a:cxn ang="0">
                <a:pos x="985" y="810"/>
              </a:cxn>
              <a:cxn ang="0">
                <a:pos x="900" y="941"/>
              </a:cxn>
              <a:cxn ang="0">
                <a:pos x="1004" y="868"/>
              </a:cxn>
              <a:cxn ang="0">
                <a:pos x="1029" y="982"/>
              </a:cxn>
              <a:cxn ang="0">
                <a:pos x="814" y="914"/>
              </a:cxn>
              <a:cxn ang="0">
                <a:pos x="850" y="927"/>
              </a:cxn>
              <a:cxn ang="0">
                <a:pos x="1096" y="1016"/>
              </a:cxn>
              <a:cxn ang="0">
                <a:pos x="759" y="1286"/>
              </a:cxn>
              <a:cxn ang="0">
                <a:pos x="842" y="1045"/>
              </a:cxn>
              <a:cxn ang="0">
                <a:pos x="573" y="1261"/>
              </a:cxn>
              <a:cxn ang="0">
                <a:pos x="622" y="1076"/>
              </a:cxn>
              <a:cxn ang="0">
                <a:pos x="1020" y="1144"/>
              </a:cxn>
              <a:cxn ang="0">
                <a:pos x="643" y="1531"/>
              </a:cxn>
              <a:cxn ang="0">
                <a:pos x="322" y="1327"/>
              </a:cxn>
              <a:cxn ang="0">
                <a:pos x="950" y="1247"/>
              </a:cxn>
              <a:cxn ang="0">
                <a:pos x="439" y="1482"/>
              </a:cxn>
              <a:cxn ang="0">
                <a:pos x="417" y="1545"/>
              </a:cxn>
              <a:cxn ang="0">
                <a:pos x="439" y="1371"/>
              </a:cxn>
              <a:cxn ang="0">
                <a:pos x="773" y="1659"/>
              </a:cxn>
              <a:cxn ang="0">
                <a:pos x="832" y="1788"/>
              </a:cxn>
              <a:cxn ang="0">
                <a:pos x="810" y="1533"/>
              </a:cxn>
              <a:cxn ang="0">
                <a:pos x="743" y="1641"/>
              </a:cxn>
              <a:cxn ang="0">
                <a:pos x="408" y="2090"/>
              </a:cxn>
              <a:cxn ang="0">
                <a:pos x="1074" y="1832"/>
              </a:cxn>
              <a:cxn ang="0">
                <a:pos x="800" y="2062"/>
              </a:cxn>
              <a:cxn ang="0">
                <a:pos x="584" y="1658"/>
              </a:cxn>
              <a:cxn ang="0">
                <a:pos x="810" y="1813"/>
              </a:cxn>
              <a:cxn ang="0">
                <a:pos x="635" y="1789"/>
              </a:cxn>
              <a:cxn ang="0">
                <a:pos x="907" y="1780"/>
              </a:cxn>
            </a:cxnLst>
            <a:rect l="0" t="0" r="r" b="b"/>
            <a:pathLst>
              <a:path w="1161" h="2388">
                <a:moveTo>
                  <a:pt x="410" y="2315"/>
                </a:moveTo>
                <a:lnTo>
                  <a:pt x="410" y="2315"/>
                </a:lnTo>
                <a:lnTo>
                  <a:pt x="408" y="2269"/>
                </a:lnTo>
                <a:lnTo>
                  <a:pt x="403" y="2224"/>
                </a:lnTo>
                <a:lnTo>
                  <a:pt x="398" y="2180"/>
                </a:lnTo>
                <a:lnTo>
                  <a:pt x="393" y="2135"/>
                </a:lnTo>
                <a:lnTo>
                  <a:pt x="381" y="2043"/>
                </a:lnTo>
                <a:lnTo>
                  <a:pt x="377" y="1994"/>
                </a:lnTo>
                <a:lnTo>
                  <a:pt x="372" y="1944"/>
                </a:lnTo>
                <a:lnTo>
                  <a:pt x="372" y="1944"/>
                </a:lnTo>
                <a:lnTo>
                  <a:pt x="371" y="1924"/>
                </a:lnTo>
                <a:lnTo>
                  <a:pt x="372" y="1902"/>
                </a:lnTo>
                <a:lnTo>
                  <a:pt x="372" y="1881"/>
                </a:lnTo>
                <a:lnTo>
                  <a:pt x="371" y="1870"/>
                </a:lnTo>
                <a:lnTo>
                  <a:pt x="370" y="1859"/>
                </a:lnTo>
                <a:lnTo>
                  <a:pt x="370" y="1859"/>
                </a:lnTo>
                <a:lnTo>
                  <a:pt x="361" y="1794"/>
                </a:lnTo>
                <a:lnTo>
                  <a:pt x="351" y="1726"/>
                </a:lnTo>
                <a:lnTo>
                  <a:pt x="342" y="1658"/>
                </a:lnTo>
                <a:lnTo>
                  <a:pt x="337" y="1595"/>
                </a:lnTo>
                <a:lnTo>
                  <a:pt x="337" y="1595"/>
                </a:lnTo>
                <a:lnTo>
                  <a:pt x="337" y="1592"/>
                </a:lnTo>
                <a:lnTo>
                  <a:pt x="338" y="1588"/>
                </a:lnTo>
                <a:lnTo>
                  <a:pt x="339" y="1583"/>
                </a:lnTo>
                <a:lnTo>
                  <a:pt x="339" y="1579"/>
                </a:lnTo>
                <a:lnTo>
                  <a:pt x="339" y="1579"/>
                </a:lnTo>
                <a:lnTo>
                  <a:pt x="337" y="1568"/>
                </a:lnTo>
                <a:lnTo>
                  <a:pt x="335" y="1559"/>
                </a:lnTo>
                <a:lnTo>
                  <a:pt x="333" y="1549"/>
                </a:lnTo>
                <a:lnTo>
                  <a:pt x="333" y="1544"/>
                </a:lnTo>
                <a:lnTo>
                  <a:pt x="333" y="1539"/>
                </a:lnTo>
                <a:lnTo>
                  <a:pt x="333" y="1539"/>
                </a:lnTo>
                <a:lnTo>
                  <a:pt x="334" y="1533"/>
                </a:lnTo>
                <a:lnTo>
                  <a:pt x="336" y="1528"/>
                </a:lnTo>
                <a:lnTo>
                  <a:pt x="338" y="1521"/>
                </a:lnTo>
                <a:lnTo>
                  <a:pt x="341" y="1516"/>
                </a:lnTo>
                <a:lnTo>
                  <a:pt x="346" y="1510"/>
                </a:lnTo>
                <a:lnTo>
                  <a:pt x="350" y="1505"/>
                </a:lnTo>
                <a:lnTo>
                  <a:pt x="355" y="1502"/>
                </a:lnTo>
                <a:lnTo>
                  <a:pt x="362" y="1498"/>
                </a:lnTo>
                <a:lnTo>
                  <a:pt x="362" y="1498"/>
                </a:lnTo>
                <a:lnTo>
                  <a:pt x="347" y="1452"/>
                </a:lnTo>
                <a:lnTo>
                  <a:pt x="332" y="1406"/>
                </a:lnTo>
                <a:lnTo>
                  <a:pt x="324" y="1383"/>
                </a:lnTo>
                <a:lnTo>
                  <a:pt x="316" y="1361"/>
                </a:lnTo>
                <a:lnTo>
                  <a:pt x="306" y="1339"/>
                </a:lnTo>
                <a:lnTo>
                  <a:pt x="295" y="1319"/>
                </a:lnTo>
                <a:lnTo>
                  <a:pt x="295" y="1319"/>
                </a:lnTo>
                <a:lnTo>
                  <a:pt x="297" y="1314"/>
                </a:lnTo>
                <a:lnTo>
                  <a:pt x="299" y="1311"/>
                </a:lnTo>
                <a:lnTo>
                  <a:pt x="302" y="1307"/>
                </a:lnTo>
                <a:lnTo>
                  <a:pt x="304" y="1303"/>
                </a:lnTo>
                <a:lnTo>
                  <a:pt x="304" y="1303"/>
                </a:lnTo>
                <a:lnTo>
                  <a:pt x="303" y="1286"/>
                </a:lnTo>
                <a:lnTo>
                  <a:pt x="303" y="1270"/>
                </a:lnTo>
                <a:lnTo>
                  <a:pt x="306" y="1253"/>
                </a:lnTo>
                <a:lnTo>
                  <a:pt x="309" y="1238"/>
                </a:lnTo>
                <a:lnTo>
                  <a:pt x="314" y="1210"/>
                </a:lnTo>
                <a:lnTo>
                  <a:pt x="317" y="1196"/>
                </a:lnTo>
                <a:lnTo>
                  <a:pt x="317" y="1182"/>
                </a:lnTo>
                <a:lnTo>
                  <a:pt x="317" y="1182"/>
                </a:lnTo>
                <a:lnTo>
                  <a:pt x="309" y="1179"/>
                </a:lnTo>
                <a:lnTo>
                  <a:pt x="303" y="1174"/>
                </a:lnTo>
                <a:lnTo>
                  <a:pt x="287" y="1169"/>
                </a:lnTo>
                <a:lnTo>
                  <a:pt x="270" y="1165"/>
                </a:lnTo>
                <a:lnTo>
                  <a:pt x="251" y="1162"/>
                </a:lnTo>
                <a:lnTo>
                  <a:pt x="232" y="1160"/>
                </a:lnTo>
                <a:lnTo>
                  <a:pt x="215" y="1159"/>
                </a:lnTo>
                <a:lnTo>
                  <a:pt x="183" y="1159"/>
                </a:lnTo>
                <a:lnTo>
                  <a:pt x="183" y="1159"/>
                </a:lnTo>
                <a:lnTo>
                  <a:pt x="175" y="1157"/>
                </a:lnTo>
                <a:lnTo>
                  <a:pt x="168" y="1154"/>
                </a:lnTo>
                <a:lnTo>
                  <a:pt x="154" y="1145"/>
                </a:lnTo>
                <a:lnTo>
                  <a:pt x="140" y="1138"/>
                </a:lnTo>
                <a:lnTo>
                  <a:pt x="132" y="1135"/>
                </a:lnTo>
                <a:lnTo>
                  <a:pt x="125" y="1132"/>
                </a:lnTo>
                <a:lnTo>
                  <a:pt x="125" y="1132"/>
                </a:lnTo>
                <a:lnTo>
                  <a:pt x="114" y="1124"/>
                </a:lnTo>
                <a:lnTo>
                  <a:pt x="104" y="1115"/>
                </a:lnTo>
                <a:lnTo>
                  <a:pt x="94" y="1106"/>
                </a:lnTo>
                <a:lnTo>
                  <a:pt x="84" y="1095"/>
                </a:lnTo>
                <a:lnTo>
                  <a:pt x="75" y="1084"/>
                </a:lnTo>
                <a:lnTo>
                  <a:pt x="66" y="1073"/>
                </a:lnTo>
                <a:lnTo>
                  <a:pt x="58" y="1060"/>
                </a:lnTo>
                <a:lnTo>
                  <a:pt x="49" y="1046"/>
                </a:lnTo>
                <a:lnTo>
                  <a:pt x="41" y="1032"/>
                </a:lnTo>
                <a:lnTo>
                  <a:pt x="35" y="1018"/>
                </a:lnTo>
                <a:lnTo>
                  <a:pt x="29" y="1003"/>
                </a:lnTo>
                <a:lnTo>
                  <a:pt x="22" y="987"/>
                </a:lnTo>
                <a:lnTo>
                  <a:pt x="18" y="971"/>
                </a:lnTo>
                <a:lnTo>
                  <a:pt x="13" y="955"/>
                </a:lnTo>
                <a:lnTo>
                  <a:pt x="9" y="938"/>
                </a:lnTo>
                <a:lnTo>
                  <a:pt x="6" y="920"/>
                </a:lnTo>
                <a:lnTo>
                  <a:pt x="6" y="920"/>
                </a:lnTo>
                <a:lnTo>
                  <a:pt x="4" y="900"/>
                </a:lnTo>
                <a:lnTo>
                  <a:pt x="2" y="878"/>
                </a:lnTo>
                <a:lnTo>
                  <a:pt x="0" y="853"/>
                </a:lnTo>
                <a:lnTo>
                  <a:pt x="0" y="828"/>
                </a:lnTo>
                <a:lnTo>
                  <a:pt x="0" y="804"/>
                </a:lnTo>
                <a:lnTo>
                  <a:pt x="1" y="779"/>
                </a:lnTo>
                <a:lnTo>
                  <a:pt x="3" y="755"/>
                </a:lnTo>
                <a:lnTo>
                  <a:pt x="6" y="731"/>
                </a:lnTo>
                <a:lnTo>
                  <a:pt x="6" y="731"/>
                </a:lnTo>
                <a:lnTo>
                  <a:pt x="9" y="719"/>
                </a:lnTo>
                <a:lnTo>
                  <a:pt x="14" y="707"/>
                </a:lnTo>
                <a:lnTo>
                  <a:pt x="18" y="697"/>
                </a:lnTo>
                <a:lnTo>
                  <a:pt x="23" y="687"/>
                </a:lnTo>
                <a:lnTo>
                  <a:pt x="29" y="677"/>
                </a:lnTo>
                <a:lnTo>
                  <a:pt x="35" y="669"/>
                </a:lnTo>
                <a:lnTo>
                  <a:pt x="48" y="653"/>
                </a:lnTo>
                <a:lnTo>
                  <a:pt x="48" y="653"/>
                </a:lnTo>
                <a:lnTo>
                  <a:pt x="55" y="650"/>
                </a:lnTo>
                <a:lnTo>
                  <a:pt x="63" y="647"/>
                </a:lnTo>
                <a:lnTo>
                  <a:pt x="77" y="639"/>
                </a:lnTo>
                <a:lnTo>
                  <a:pt x="91" y="631"/>
                </a:lnTo>
                <a:lnTo>
                  <a:pt x="97" y="628"/>
                </a:lnTo>
                <a:lnTo>
                  <a:pt x="105" y="625"/>
                </a:lnTo>
                <a:lnTo>
                  <a:pt x="105" y="625"/>
                </a:lnTo>
                <a:lnTo>
                  <a:pt x="115" y="623"/>
                </a:lnTo>
                <a:lnTo>
                  <a:pt x="127" y="621"/>
                </a:lnTo>
                <a:lnTo>
                  <a:pt x="139" y="619"/>
                </a:lnTo>
                <a:lnTo>
                  <a:pt x="151" y="619"/>
                </a:lnTo>
                <a:lnTo>
                  <a:pt x="162" y="619"/>
                </a:lnTo>
                <a:lnTo>
                  <a:pt x="173" y="621"/>
                </a:lnTo>
                <a:lnTo>
                  <a:pt x="184" y="623"/>
                </a:lnTo>
                <a:lnTo>
                  <a:pt x="193" y="627"/>
                </a:lnTo>
                <a:lnTo>
                  <a:pt x="193" y="627"/>
                </a:lnTo>
                <a:lnTo>
                  <a:pt x="206" y="636"/>
                </a:lnTo>
                <a:lnTo>
                  <a:pt x="218" y="645"/>
                </a:lnTo>
                <a:lnTo>
                  <a:pt x="229" y="655"/>
                </a:lnTo>
                <a:lnTo>
                  <a:pt x="240" y="667"/>
                </a:lnTo>
                <a:lnTo>
                  <a:pt x="248" y="680"/>
                </a:lnTo>
                <a:lnTo>
                  <a:pt x="257" y="692"/>
                </a:lnTo>
                <a:lnTo>
                  <a:pt x="264" y="705"/>
                </a:lnTo>
                <a:lnTo>
                  <a:pt x="271" y="719"/>
                </a:lnTo>
                <a:lnTo>
                  <a:pt x="271" y="719"/>
                </a:lnTo>
                <a:lnTo>
                  <a:pt x="271" y="698"/>
                </a:lnTo>
                <a:lnTo>
                  <a:pt x="272" y="678"/>
                </a:lnTo>
                <a:lnTo>
                  <a:pt x="274" y="659"/>
                </a:lnTo>
                <a:lnTo>
                  <a:pt x="278" y="642"/>
                </a:lnTo>
                <a:lnTo>
                  <a:pt x="283" y="625"/>
                </a:lnTo>
                <a:lnTo>
                  <a:pt x="291" y="609"/>
                </a:lnTo>
                <a:lnTo>
                  <a:pt x="298" y="594"/>
                </a:lnTo>
                <a:lnTo>
                  <a:pt x="308" y="580"/>
                </a:lnTo>
                <a:lnTo>
                  <a:pt x="308" y="580"/>
                </a:lnTo>
                <a:lnTo>
                  <a:pt x="305" y="576"/>
                </a:lnTo>
                <a:lnTo>
                  <a:pt x="301" y="572"/>
                </a:lnTo>
                <a:lnTo>
                  <a:pt x="296" y="571"/>
                </a:lnTo>
                <a:lnTo>
                  <a:pt x="291" y="570"/>
                </a:lnTo>
                <a:lnTo>
                  <a:pt x="282" y="568"/>
                </a:lnTo>
                <a:lnTo>
                  <a:pt x="279" y="566"/>
                </a:lnTo>
                <a:lnTo>
                  <a:pt x="277" y="563"/>
                </a:lnTo>
                <a:lnTo>
                  <a:pt x="277" y="563"/>
                </a:lnTo>
                <a:lnTo>
                  <a:pt x="276" y="561"/>
                </a:lnTo>
                <a:lnTo>
                  <a:pt x="276" y="559"/>
                </a:lnTo>
                <a:lnTo>
                  <a:pt x="277" y="553"/>
                </a:lnTo>
                <a:lnTo>
                  <a:pt x="279" y="548"/>
                </a:lnTo>
                <a:lnTo>
                  <a:pt x="282" y="543"/>
                </a:lnTo>
                <a:lnTo>
                  <a:pt x="287" y="536"/>
                </a:lnTo>
                <a:lnTo>
                  <a:pt x="289" y="530"/>
                </a:lnTo>
                <a:lnTo>
                  <a:pt x="291" y="522"/>
                </a:lnTo>
                <a:lnTo>
                  <a:pt x="291" y="515"/>
                </a:lnTo>
                <a:lnTo>
                  <a:pt x="291" y="515"/>
                </a:lnTo>
                <a:lnTo>
                  <a:pt x="286" y="511"/>
                </a:lnTo>
                <a:lnTo>
                  <a:pt x="279" y="508"/>
                </a:lnTo>
                <a:lnTo>
                  <a:pt x="266" y="504"/>
                </a:lnTo>
                <a:lnTo>
                  <a:pt x="253" y="498"/>
                </a:lnTo>
                <a:lnTo>
                  <a:pt x="248" y="494"/>
                </a:lnTo>
                <a:lnTo>
                  <a:pt x="244" y="490"/>
                </a:lnTo>
                <a:lnTo>
                  <a:pt x="244" y="490"/>
                </a:lnTo>
                <a:lnTo>
                  <a:pt x="244" y="486"/>
                </a:lnTo>
                <a:lnTo>
                  <a:pt x="245" y="481"/>
                </a:lnTo>
                <a:lnTo>
                  <a:pt x="248" y="471"/>
                </a:lnTo>
                <a:lnTo>
                  <a:pt x="252" y="459"/>
                </a:lnTo>
                <a:lnTo>
                  <a:pt x="256" y="448"/>
                </a:lnTo>
                <a:lnTo>
                  <a:pt x="256" y="448"/>
                </a:lnTo>
                <a:lnTo>
                  <a:pt x="252" y="444"/>
                </a:lnTo>
                <a:lnTo>
                  <a:pt x="248" y="440"/>
                </a:lnTo>
                <a:lnTo>
                  <a:pt x="237" y="433"/>
                </a:lnTo>
                <a:lnTo>
                  <a:pt x="227" y="428"/>
                </a:lnTo>
                <a:lnTo>
                  <a:pt x="221" y="425"/>
                </a:lnTo>
                <a:lnTo>
                  <a:pt x="216" y="422"/>
                </a:lnTo>
                <a:lnTo>
                  <a:pt x="216" y="422"/>
                </a:lnTo>
                <a:lnTo>
                  <a:pt x="222" y="411"/>
                </a:lnTo>
                <a:lnTo>
                  <a:pt x="228" y="399"/>
                </a:lnTo>
                <a:lnTo>
                  <a:pt x="232" y="387"/>
                </a:lnTo>
                <a:lnTo>
                  <a:pt x="235" y="373"/>
                </a:lnTo>
                <a:lnTo>
                  <a:pt x="235" y="373"/>
                </a:lnTo>
                <a:lnTo>
                  <a:pt x="232" y="368"/>
                </a:lnTo>
                <a:lnTo>
                  <a:pt x="227" y="363"/>
                </a:lnTo>
                <a:lnTo>
                  <a:pt x="221" y="359"/>
                </a:lnTo>
                <a:lnTo>
                  <a:pt x="215" y="356"/>
                </a:lnTo>
                <a:lnTo>
                  <a:pt x="202" y="350"/>
                </a:lnTo>
                <a:lnTo>
                  <a:pt x="197" y="345"/>
                </a:lnTo>
                <a:lnTo>
                  <a:pt x="191" y="340"/>
                </a:lnTo>
                <a:lnTo>
                  <a:pt x="191" y="340"/>
                </a:lnTo>
                <a:lnTo>
                  <a:pt x="193" y="335"/>
                </a:lnTo>
                <a:lnTo>
                  <a:pt x="196" y="329"/>
                </a:lnTo>
                <a:lnTo>
                  <a:pt x="198" y="324"/>
                </a:lnTo>
                <a:lnTo>
                  <a:pt x="202" y="320"/>
                </a:lnTo>
                <a:lnTo>
                  <a:pt x="210" y="311"/>
                </a:lnTo>
                <a:lnTo>
                  <a:pt x="216" y="304"/>
                </a:lnTo>
                <a:lnTo>
                  <a:pt x="216" y="304"/>
                </a:lnTo>
                <a:lnTo>
                  <a:pt x="214" y="299"/>
                </a:lnTo>
                <a:lnTo>
                  <a:pt x="210" y="296"/>
                </a:lnTo>
                <a:lnTo>
                  <a:pt x="202" y="291"/>
                </a:lnTo>
                <a:lnTo>
                  <a:pt x="192" y="287"/>
                </a:lnTo>
                <a:lnTo>
                  <a:pt x="183" y="282"/>
                </a:lnTo>
                <a:lnTo>
                  <a:pt x="183" y="282"/>
                </a:lnTo>
                <a:lnTo>
                  <a:pt x="176" y="265"/>
                </a:lnTo>
                <a:lnTo>
                  <a:pt x="168" y="248"/>
                </a:lnTo>
                <a:lnTo>
                  <a:pt x="150" y="214"/>
                </a:lnTo>
                <a:lnTo>
                  <a:pt x="142" y="198"/>
                </a:lnTo>
                <a:lnTo>
                  <a:pt x="136" y="181"/>
                </a:lnTo>
                <a:lnTo>
                  <a:pt x="134" y="172"/>
                </a:lnTo>
                <a:lnTo>
                  <a:pt x="132" y="163"/>
                </a:lnTo>
                <a:lnTo>
                  <a:pt x="131" y="154"/>
                </a:lnTo>
                <a:lnTo>
                  <a:pt x="131" y="145"/>
                </a:lnTo>
                <a:lnTo>
                  <a:pt x="131" y="145"/>
                </a:lnTo>
                <a:lnTo>
                  <a:pt x="137" y="141"/>
                </a:lnTo>
                <a:lnTo>
                  <a:pt x="140" y="136"/>
                </a:lnTo>
                <a:lnTo>
                  <a:pt x="143" y="128"/>
                </a:lnTo>
                <a:lnTo>
                  <a:pt x="146" y="122"/>
                </a:lnTo>
                <a:lnTo>
                  <a:pt x="150" y="107"/>
                </a:lnTo>
                <a:lnTo>
                  <a:pt x="152" y="94"/>
                </a:lnTo>
                <a:lnTo>
                  <a:pt x="152" y="94"/>
                </a:lnTo>
                <a:lnTo>
                  <a:pt x="164" y="89"/>
                </a:lnTo>
                <a:lnTo>
                  <a:pt x="173" y="83"/>
                </a:lnTo>
                <a:lnTo>
                  <a:pt x="190" y="70"/>
                </a:lnTo>
                <a:lnTo>
                  <a:pt x="199" y="64"/>
                </a:lnTo>
                <a:lnTo>
                  <a:pt x="208" y="59"/>
                </a:lnTo>
                <a:lnTo>
                  <a:pt x="219" y="54"/>
                </a:lnTo>
                <a:lnTo>
                  <a:pt x="231" y="52"/>
                </a:lnTo>
                <a:lnTo>
                  <a:pt x="231" y="52"/>
                </a:lnTo>
                <a:lnTo>
                  <a:pt x="238" y="51"/>
                </a:lnTo>
                <a:lnTo>
                  <a:pt x="246" y="52"/>
                </a:lnTo>
                <a:lnTo>
                  <a:pt x="253" y="53"/>
                </a:lnTo>
                <a:lnTo>
                  <a:pt x="260" y="54"/>
                </a:lnTo>
                <a:lnTo>
                  <a:pt x="273" y="59"/>
                </a:lnTo>
                <a:lnTo>
                  <a:pt x="284" y="66"/>
                </a:lnTo>
                <a:lnTo>
                  <a:pt x="296" y="74"/>
                </a:lnTo>
                <a:lnTo>
                  <a:pt x="307" y="82"/>
                </a:lnTo>
                <a:lnTo>
                  <a:pt x="328" y="99"/>
                </a:lnTo>
                <a:lnTo>
                  <a:pt x="328" y="99"/>
                </a:lnTo>
                <a:lnTo>
                  <a:pt x="336" y="128"/>
                </a:lnTo>
                <a:lnTo>
                  <a:pt x="343" y="156"/>
                </a:lnTo>
                <a:lnTo>
                  <a:pt x="353" y="183"/>
                </a:lnTo>
                <a:lnTo>
                  <a:pt x="362" y="210"/>
                </a:lnTo>
                <a:lnTo>
                  <a:pt x="383" y="262"/>
                </a:lnTo>
                <a:lnTo>
                  <a:pt x="404" y="313"/>
                </a:lnTo>
                <a:lnTo>
                  <a:pt x="426" y="364"/>
                </a:lnTo>
                <a:lnTo>
                  <a:pt x="446" y="415"/>
                </a:lnTo>
                <a:lnTo>
                  <a:pt x="455" y="441"/>
                </a:lnTo>
                <a:lnTo>
                  <a:pt x="463" y="468"/>
                </a:lnTo>
                <a:lnTo>
                  <a:pt x="472" y="494"/>
                </a:lnTo>
                <a:lnTo>
                  <a:pt x="478" y="521"/>
                </a:lnTo>
                <a:lnTo>
                  <a:pt x="478" y="521"/>
                </a:lnTo>
                <a:lnTo>
                  <a:pt x="490" y="528"/>
                </a:lnTo>
                <a:lnTo>
                  <a:pt x="502" y="534"/>
                </a:lnTo>
                <a:lnTo>
                  <a:pt x="514" y="540"/>
                </a:lnTo>
                <a:lnTo>
                  <a:pt x="526" y="547"/>
                </a:lnTo>
                <a:lnTo>
                  <a:pt x="526" y="547"/>
                </a:lnTo>
                <a:lnTo>
                  <a:pt x="560" y="612"/>
                </a:lnTo>
                <a:lnTo>
                  <a:pt x="595" y="680"/>
                </a:lnTo>
                <a:lnTo>
                  <a:pt x="595" y="680"/>
                </a:lnTo>
                <a:lnTo>
                  <a:pt x="613" y="747"/>
                </a:lnTo>
                <a:lnTo>
                  <a:pt x="631" y="817"/>
                </a:lnTo>
                <a:lnTo>
                  <a:pt x="631" y="817"/>
                </a:lnTo>
                <a:lnTo>
                  <a:pt x="630" y="826"/>
                </a:lnTo>
                <a:lnTo>
                  <a:pt x="630" y="836"/>
                </a:lnTo>
                <a:lnTo>
                  <a:pt x="630" y="855"/>
                </a:lnTo>
                <a:lnTo>
                  <a:pt x="632" y="899"/>
                </a:lnTo>
                <a:lnTo>
                  <a:pt x="632" y="920"/>
                </a:lnTo>
                <a:lnTo>
                  <a:pt x="630" y="943"/>
                </a:lnTo>
                <a:lnTo>
                  <a:pt x="628" y="955"/>
                </a:lnTo>
                <a:lnTo>
                  <a:pt x="626" y="965"/>
                </a:lnTo>
                <a:lnTo>
                  <a:pt x="622" y="976"/>
                </a:lnTo>
                <a:lnTo>
                  <a:pt x="617" y="987"/>
                </a:lnTo>
                <a:lnTo>
                  <a:pt x="617" y="987"/>
                </a:lnTo>
                <a:lnTo>
                  <a:pt x="620" y="989"/>
                </a:lnTo>
                <a:lnTo>
                  <a:pt x="623" y="992"/>
                </a:lnTo>
                <a:lnTo>
                  <a:pt x="626" y="1001"/>
                </a:lnTo>
                <a:lnTo>
                  <a:pt x="628" y="1011"/>
                </a:lnTo>
                <a:lnTo>
                  <a:pt x="631" y="1022"/>
                </a:lnTo>
                <a:lnTo>
                  <a:pt x="634" y="1034"/>
                </a:lnTo>
                <a:lnTo>
                  <a:pt x="637" y="1045"/>
                </a:lnTo>
                <a:lnTo>
                  <a:pt x="641" y="1054"/>
                </a:lnTo>
                <a:lnTo>
                  <a:pt x="643" y="1059"/>
                </a:lnTo>
                <a:lnTo>
                  <a:pt x="646" y="1062"/>
                </a:lnTo>
                <a:lnTo>
                  <a:pt x="646" y="1062"/>
                </a:lnTo>
                <a:lnTo>
                  <a:pt x="644" y="1069"/>
                </a:lnTo>
                <a:lnTo>
                  <a:pt x="645" y="1076"/>
                </a:lnTo>
                <a:lnTo>
                  <a:pt x="646" y="1082"/>
                </a:lnTo>
                <a:lnTo>
                  <a:pt x="651" y="1089"/>
                </a:lnTo>
                <a:lnTo>
                  <a:pt x="651" y="1089"/>
                </a:lnTo>
                <a:lnTo>
                  <a:pt x="655" y="1073"/>
                </a:lnTo>
                <a:lnTo>
                  <a:pt x="657" y="1054"/>
                </a:lnTo>
                <a:lnTo>
                  <a:pt x="659" y="1036"/>
                </a:lnTo>
                <a:lnTo>
                  <a:pt x="659" y="1018"/>
                </a:lnTo>
                <a:lnTo>
                  <a:pt x="660" y="982"/>
                </a:lnTo>
                <a:lnTo>
                  <a:pt x="660" y="964"/>
                </a:lnTo>
                <a:lnTo>
                  <a:pt x="661" y="947"/>
                </a:lnTo>
                <a:lnTo>
                  <a:pt x="661" y="947"/>
                </a:lnTo>
                <a:lnTo>
                  <a:pt x="664" y="931"/>
                </a:lnTo>
                <a:lnTo>
                  <a:pt x="667" y="915"/>
                </a:lnTo>
                <a:lnTo>
                  <a:pt x="670" y="898"/>
                </a:lnTo>
                <a:lnTo>
                  <a:pt x="671" y="881"/>
                </a:lnTo>
                <a:lnTo>
                  <a:pt x="671" y="881"/>
                </a:lnTo>
                <a:lnTo>
                  <a:pt x="672" y="852"/>
                </a:lnTo>
                <a:lnTo>
                  <a:pt x="671" y="823"/>
                </a:lnTo>
                <a:lnTo>
                  <a:pt x="672" y="795"/>
                </a:lnTo>
                <a:lnTo>
                  <a:pt x="673" y="781"/>
                </a:lnTo>
                <a:lnTo>
                  <a:pt x="675" y="768"/>
                </a:lnTo>
                <a:lnTo>
                  <a:pt x="675" y="768"/>
                </a:lnTo>
                <a:lnTo>
                  <a:pt x="677" y="765"/>
                </a:lnTo>
                <a:lnTo>
                  <a:pt x="680" y="761"/>
                </a:lnTo>
                <a:lnTo>
                  <a:pt x="682" y="758"/>
                </a:lnTo>
                <a:lnTo>
                  <a:pt x="684" y="755"/>
                </a:lnTo>
                <a:lnTo>
                  <a:pt x="684" y="755"/>
                </a:lnTo>
                <a:lnTo>
                  <a:pt x="685" y="747"/>
                </a:lnTo>
                <a:lnTo>
                  <a:pt x="686" y="740"/>
                </a:lnTo>
                <a:lnTo>
                  <a:pt x="686" y="726"/>
                </a:lnTo>
                <a:lnTo>
                  <a:pt x="687" y="718"/>
                </a:lnTo>
                <a:lnTo>
                  <a:pt x="688" y="711"/>
                </a:lnTo>
                <a:lnTo>
                  <a:pt x="690" y="704"/>
                </a:lnTo>
                <a:lnTo>
                  <a:pt x="695" y="698"/>
                </a:lnTo>
                <a:lnTo>
                  <a:pt x="695" y="698"/>
                </a:lnTo>
                <a:lnTo>
                  <a:pt x="692" y="687"/>
                </a:lnTo>
                <a:lnTo>
                  <a:pt x="692" y="677"/>
                </a:lnTo>
                <a:lnTo>
                  <a:pt x="694" y="668"/>
                </a:lnTo>
                <a:lnTo>
                  <a:pt x="699" y="658"/>
                </a:lnTo>
                <a:lnTo>
                  <a:pt x="699" y="658"/>
                </a:lnTo>
                <a:lnTo>
                  <a:pt x="692" y="651"/>
                </a:lnTo>
                <a:lnTo>
                  <a:pt x="690" y="646"/>
                </a:lnTo>
                <a:lnTo>
                  <a:pt x="688" y="642"/>
                </a:lnTo>
                <a:lnTo>
                  <a:pt x="688" y="642"/>
                </a:lnTo>
                <a:lnTo>
                  <a:pt x="688" y="635"/>
                </a:lnTo>
                <a:lnTo>
                  <a:pt x="690" y="629"/>
                </a:lnTo>
                <a:lnTo>
                  <a:pt x="694" y="625"/>
                </a:lnTo>
                <a:lnTo>
                  <a:pt x="698" y="622"/>
                </a:lnTo>
                <a:lnTo>
                  <a:pt x="706" y="614"/>
                </a:lnTo>
                <a:lnTo>
                  <a:pt x="710" y="611"/>
                </a:lnTo>
                <a:lnTo>
                  <a:pt x="713" y="607"/>
                </a:lnTo>
                <a:lnTo>
                  <a:pt x="713" y="607"/>
                </a:lnTo>
                <a:lnTo>
                  <a:pt x="713" y="600"/>
                </a:lnTo>
                <a:lnTo>
                  <a:pt x="712" y="594"/>
                </a:lnTo>
                <a:lnTo>
                  <a:pt x="714" y="580"/>
                </a:lnTo>
                <a:lnTo>
                  <a:pt x="716" y="565"/>
                </a:lnTo>
                <a:lnTo>
                  <a:pt x="720" y="549"/>
                </a:lnTo>
                <a:lnTo>
                  <a:pt x="723" y="532"/>
                </a:lnTo>
                <a:lnTo>
                  <a:pt x="727" y="515"/>
                </a:lnTo>
                <a:lnTo>
                  <a:pt x="729" y="496"/>
                </a:lnTo>
                <a:lnTo>
                  <a:pt x="730" y="478"/>
                </a:lnTo>
                <a:lnTo>
                  <a:pt x="730" y="478"/>
                </a:lnTo>
                <a:lnTo>
                  <a:pt x="734" y="472"/>
                </a:lnTo>
                <a:lnTo>
                  <a:pt x="736" y="470"/>
                </a:lnTo>
                <a:lnTo>
                  <a:pt x="740" y="468"/>
                </a:lnTo>
                <a:lnTo>
                  <a:pt x="740" y="468"/>
                </a:lnTo>
                <a:lnTo>
                  <a:pt x="736" y="465"/>
                </a:lnTo>
                <a:lnTo>
                  <a:pt x="734" y="462"/>
                </a:lnTo>
                <a:lnTo>
                  <a:pt x="732" y="459"/>
                </a:lnTo>
                <a:lnTo>
                  <a:pt x="730" y="456"/>
                </a:lnTo>
                <a:lnTo>
                  <a:pt x="729" y="448"/>
                </a:lnTo>
                <a:lnTo>
                  <a:pt x="730" y="443"/>
                </a:lnTo>
                <a:lnTo>
                  <a:pt x="730" y="443"/>
                </a:lnTo>
                <a:lnTo>
                  <a:pt x="713" y="426"/>
                </a:lnTo>
                <a:lnTo>
                  <a:pt x="697" y="408"/>
                </a:lnTo>
                <a:lnTo>
                  <a:pt x="682" y="389"/>
                </a:lnTo>
                <a:lnTo>
                  <a:pt x="666" y="372"/>
                </a:lnTo>
                <a:lnTo>
                  <a:pt x="666" y="372"/>
                </a:lnTo>
                <a:lnTo>
                  <a:pt x="664" y="364"/>
                </a:lnTo>
                <a:lnTo>
                  <a:pt x="660" y="355"/>
                </a:lnTo>
                <a:lnTo>
                  <a:pt x="654" y="340"/>
                </a:lnTo>
                <a:lnTo>
                  <a:pt x="646" y="324"/>
                </a:lnTo>
                <a:lnTo>
                  <a:pt x="644" y="317"/>
                </a:lnTo>
                <a:lnTo>
                  <a:pt x="642" y="307"/>
                </a:lnTo>
                <a:lnTo>
                  <a:pt x="642" y="307"/>
                </a:lnTo>
                <a:lnTo>
                  <a:pt x="641" y="298"/>
                </a:lnTo>
                <a:lnTo>
                  <a:pt x="641" y="289"/>
                </a:lnTo>
                <a:lnTo>
                  <a:pt x="643" y="271"/>
                </a:lnTo>
                <a:lnTo>
                  <a:pt x="646" y="251"/>
                </a:lnTo>
                <a:lnTo>
                  <a:pt x="651" y="232"/>
                </a:lnTo>
                <a:lnTo>
                  <a:pt x="657" y="214"/>
                </a:lnTo>
                <a:lnTo>
                  <a:pt x="665" y="196"/>
                </a:lnTo>
                <a:lnTo>
                  <a:pt x="672" y="180"/>
                </a:lnTo>
                <a:lnTo>
                  <a:pt x="680" y="165"/>
                </a:lnTo>
                <a:lnTo>
                  <a:pt x="680" y="165"/>
                </a:lnTo>
                <a:lnTo>
                  <a:pt x="684" y="158"/>
                </a:lnTo>
                <a:lnTo>
                  <a:pt x="691" y="153"/>
                </a:lnTo>
                <a:lnTo>
                  <a:pt x="707" y="139"/>
                </a:lnTo>
                <a:lnTo>
                  <a:pt x="715" y="131"/>
                </a:lnTo>
                <a:lnTo>
                  <a:pt x="721" y="124"/>
                </a:lnTo>
                <a:lnTo>
                  <a:pt x="723" y="120"/>
                </a:lnTo>
                <a:lnTo>
                  <a:pt x="726" y="115"/>
                </a:lnTo>
                <a:lnTo>
                  <a:pt x="726" y="111"/>
                </a:lnTo>
                <a:lnTo>
                  <a:pt x="726" y="106"/>
                </a:lnTo>
                <a:lnTo>
                  <a:pt x="726" y="106"/>
                </a:lnTo>
                <a:lnTo>
                  <a:pt x="730" y="106"/>
                </a:lnTo>
                <a:lnTo>
                  <a:pt x="733" y="105"/>
                </a:lnTo>
                <a:lnTo>
                  <a:pt x="736" y="100"/>
                </a:lnTo>
                <a:lnTo>
                  <a:pt x="738" y="96"/>
                </a:lnTo>
                <a:lnTo>
                  <a:pt x="743" y="87"/>
                </a:lnTo>
                <a:lnTo>
                  <a:pt x="746" y="83"/>
                </a:lnTo>
                <a:lnTo>
                  <a:pt x="750" y="81"/>
                </a:lnTo>
                <a:lnTo>
                  <a:pt x="750" y="81"/>
                </a:lnTo>
                <a:lnTo>
                  <a:pt x="751" y="76"/>
                </a:lnTo>
                <a:lnTo>
                  <a:pt x="753" y="70"/>
                </a:lnTo>
                <a:lnTo>
                  <a:pt x="756" y="66"/>
                </a:lnTo>
                <a:lnTo>
                  <a:pt x="757" y="60"/>
                </a:lnTo>
                <a:lnTo>
                  <a:pt x="757" y="60"/>
                </a:lnTo>
                <a:lnTo>
                  <a:pt x="763" y="59"/>
                </a:lnTo>
                <a:lnTo>
                  <a:pt x="768" y="56"/>
                </a:lnTo>
                <a:lnTo>
                  <a:pt x="773" y="54"/>
                </a:lnTo>
                <a:lnTo>
                  <a:pt x="776" y="50"/>
                </a:lnTo>
                <a:lnTo>
                  <a:pt x="782" y="41"/>
                </a:lnTo>
                <a:lnTo>
                  <a:pt x="788" y="32"/>
                </a:lnTo>
                <a:lnTo>
                  <a:pt x="793" y="22"/>
                </a:lnTo>
                <a:lnTo>
                  <a:pt x="798" y="13"/>
                </a:lnTo>
                <a:lnTo>
                  <a:pt x="802" y="9"/>
                </a:lnTo>
                <a:lnTo>
                  <a:pt x="805" y="5"/>
                </a:lnTo>
                <a:lnTo>
                  <a:pt x="809" y="2"/>
                </a:lnTo>
                <a:lnTo>
                  <a:pt x="814" y="0"/>
                </a:lnTo>
                <a:lnTo>
                  <a:pt x="814" y="0"/>
                </a:lnTo>
                <a:lnTo>
                  <a:pt x="818" y="8"/>
                </a:lnTo>
                <a:lnTo>
                  <a:pt x="819" y="17"/>
                </a:lnTo>
                <a:lnTo>
                  <a:pt x="820" y="25"/>
                </a:lnTo>
                <a:lnTo>
                  <a:pt x="820" y="34"/>
                </a:lnTo>
                <a:lnTo>
                  <a:pt x="819" y="51"/>
                </a:lnTo>
                <a:lnTo>
                  <a:pt x="820" y="61"/>
                </a:lnTo>
                <a:lnTo>
                  <a:pt x="821" y="70"/>
                </a:lnTo>
                <a:lnTo>
                  <a:pt x="821" y="70"/>
                </a:lnTo>
                <a:lnTo>
                  <a:pt x="825" y="83"/>
                </a:lnTo>
                <a:lnTo>
                  <a:pt x="831" y="95"/>
                </a:lnTo>
                <a:lnTo>
                  <a:pt x="837" y="108"/>
                </a:lnTo>
                <a:lnTo>
                  <a:pt x="844" y="120"/>
                </a:lnTo>
                <a:lnTo>
                  <a:pt x="859" y="143"/>
                </a:lnTo>
                <a:lnTo>
                  <a:pt x="867" y="156"/>
                </a:lnTo>
                <a:lnTo>
                  <a:pt x="873" y="168"/>
                </a:lnTo>
                <a:lnTo>
                  <a:pt x="873" y="168"/>
                </a:lnTo>
                <a:lnTo>
                  <a:pt x="882" y="193"/>
                </a:lnTo>
                <a:lnTo>
                  <a:pt x="888" y="217"/>
                </a:lnTo>
                <a:lnTo>
                  <a:pt x="894" y="242"/>
                </a:lnTo>
                <a:lnTo>
                  <a:pt x="896" y="265"/>
                </a:lnTo>
                <a:lnTo>
                  <a:pt x="895" y="289"/>
                </a:lnTo>
                <a:lnTo>
                  <a:pt x="894" y="312"/>
                </a:lnTo>
                <a:lnTo>
                  <a:pt x="889" y="336"/>
                </a:lnTo>
                <a:lnTo>
                  <a:pt x="883" y="359"/>
                </a:lnTo>
                <a:lnTo>
                  <a:pt x="883" y="359"/>
                </a:lnTo>
                <a:lnTo>
                  <a:pt x="877" y="368"/>
                </a:lnTo>
                <a:lnTo>
                  <a:pt x="870" y="377"/>
                </a:lnTo>
                <a:lnTo>
                  <a:pt x="858" y="395"/>
                </a:lnTo>
                <a:lnTo>
                  <a:pt x="847" y="413"/>
                </a:lnTo>
                <a:lnTo>
                  <a:pt x="840" y="422"/>
                </a:lnTo>
                <a:lnTo>
                  <a:pt x="834" y="430"/>
                </a:lnTo>
                <a:lnTo>
                  <a:pt x="834" y="430"/>
                </a:lnTo>
                <a:lnTo>
                  <a:pt x="839" y="442"/>
                </a:lnTo>
                <a:lnTo>
                  <a:pt x="841" y="447"/>
                </a:lnTo>
                <a:lnTo>
                  <a:pt x="841" y="455"/>
                </a:lnTo>
                <a:lnTo>
                  <a:pt x="841" y="455"/>
                </a:lnTo>
                <a:lnTo>
                  <a:pt x="840" y="458"/>
                </a:lnTo>
                <a:lnTo>
                  <a:pt x="839" y="459"/>
                </a:lnTo>
                <a:lnTo>
                  <a:pt x="835" y="462"/>
                </a:lnTo>
                <a:lnTo>
                  <a:pt x="829" y="464"/>
                </a:lnTo>
                <a:lnTo>
                  <a:pt x="827" y="465"/>
                </a:lnTo>
                <a:lnTo>
                  <a:pt x="825" y="468"/>
                </a:lnTo>
                <a:lnTo>
                  <a:pt x="825" y="468"/>
                </a:lnTo>
                <a:lnTo>
                  <a:pt x="828" y="479"/>
                </a:lnTo>
                <a:lnTo>
                  <a:pt x="831" y="494"/>
                </a:lnTo>
                <a:lnTo>
                  <a:pt x="832" y="509"/>
                </a:lnTo>
                <a:lnTo>
                  <a:pt x="833" y="526"/>
                </a:lnTo>
                <a:lnTo>
                  <a:pt x="833" y="560"/>
                </a:lnTo>
                <a:lnTo>
                  <a:pt x="834" y="592"/>
                </a:lnTo>
                <a:lnTo>
                  <a:pt x="834" y="592"/>
                </a:lnTo>
                <a:lnTo>
                  <a:pt x="835" y="598"/>
                </a:lnTo>
                <a:lnTo>
                  <a:pt x="837" y="604"/>
                </a:lnTo>
                <a:lnTo>
                  <a:pt x="837" y="606"/>
                </a:lnTo>
                <a:lnTo>
                  <a:pt x="837" y="608"/>
                </a:lnTo>
                <a:lnTo>
                  <a:pt x="836" y="611"/>
                </a:lnTo>
                <a:lnTo>
                  <a:pt x="834" y="613"/>
                </a:lnTo>
                <a:lnTo>
                  <a:pt x="834" y="613"/>
                </a:lnTo>
                <a:lnTo>
                  <a:pt x="839" y="617"/>
                </a:lnTo>
                <a:lnTo>
                  <a:pt x="844" y="624"/>
                </a:lnTo>
                <a:lnTo>
                  <a:pt x="852" y="638"/>
                </a:lnTo>
                <a:lnTo>
                  <a:pt x="852" y="638"/>
                </a:lnTo>
                <a:lnTo>
                  <a:pt x="850" y="645"/>
                </a:lnTo>
                <a:lnTo>
                  <a:pt x="846" y="652"/>
                </a:lnTo>
                <a:lnTo>
                  <a:pt x="842" y="658"/>
                </a:lnTo>
                <a:lnTo>
                  <a:pt x="840" y="665"/>
                </a:lnTo>
                <a:lnTo>
                  <a:pt x="840" y="665"/>
                </a:lnTo>
                <a:lnTo>
                  <a:pt x="839" y="671"/>
                </a:lnTo>
                <a:lnTo>
                  <a:pt x="839" y="676"/>
                </a:lnTo>
                <a:lnTo>
                  <a:pt x="841" y="688"/>
                </a:lnTo>
                <a:lnTo>
                  <a:pt x="844" y="701"/>
                </a:lnTo>
                <a:lnTo>
                  <a:pt x="846" y="713"/>
                </a:lnTo>
                <a:lnTo>
                  <a:pt x="846" y="713"/>
                </a:lnTo>
                <a:lnTo>
                  <a:pt x="846" y="721"/>
                </a:lnTo>
                <a:lnTo>
                  <a:pt x="843" y="730"/>
                </a:lnTo>
                <a:lnTo>
                  <a:pt x="842" y="738"/>
                </a:lnTo>
                <a:lnTo>
                  <a:pt x="841" y="748"/>
                </a:lnTo>
                <a:lnTo>
                  <a:pt x="841" y="748"/>
                </a:lnTo>
                <a:lnTo>
                  <a:pt x="843" y="773"/>
                </a:lnTo>
                <a:lnTo>
                  <a:pt x="844" y="797"/>
                </a:lnTo>
                <a:lnTo>
                  <a:pt x="846" y="822"/>
                </a:lnTo>
                <a:lnTo>
                  <a:pt x="846" y="834"/>
                </a:lnTo>
                <a:lnTo>
                  <a:pt x="843" y="846"/>
                </a:lnTo>
                <a:lnTo>
                  <a:pt x="843" y="846"/>
                </a:lnTo>
                <a:lnTo>
                  <a:pt x="844" y="849"/>
                </a:lnTo>
                <a:lnTo>
                  <a:pt x="843" y="851"/>
                </a:lnTo>
                <a:lnTo>
                  <a:pt x="842" y="852"/>
                </a:lnTo>
                <a:lnTo>
                  <a:pt x="841" y="853"/>
                </a:lnTo>
                <a:lnTo>
                  <a:pt x="838" y="855"/>
                </a:lnTo>
                <a:lnTo>
                  <a:pt x="836" y="856"/>
                </a:lnTo>
                <a:lnTo>
                  <a:pt x="836" y="858"/>
                </a:lnTo>
                <a:lnTo>
                  <a:pt x="836" y="858"/>
                </a:lnTo>
                <a:lnTo>
                  <a:pt x="844" y="884"/>
                </a:lnTo>
                <a:lnTo>
                  <a:pt x="855" y="909"/>
                </a:lnTo>
                <a:lnTo>
                  <a:pt x="877" y="958"/>
                </a:lnTo>
                <a:lnTo>
                  <a:pt x="877" y="958"/>
                </a:lnTo>
                <a:lnTo>
                  <a:pt x="880" y="953"/>
                </a:lnTo>
                <a:lnTo>
                  <a:pt x="882" y="946"/>
                </a:lnTo>
                <a:lnTo>
                  <a:pt x="885" y="931"/>
                </a:lnTo>
                <a:lnTo>
                  <a:pt x="885" y="916"/>
                </a:lnTo>
                <a:lnTo>
                  <a:pt x="885" y="903"/>
                </a:lnTo>
                <a:lnTo>
                  <a:pt x="885" y="903"/>
                </a:lnTo>
                <a:lnTo>
                  <a:pt x="894" y="878"/>
                </a:lnTo>
                <a:lnTo>
                  <a:pt x="900" y="851"/>
                </a:lnTo>
                <a:lnTo>
                  <a:pt x="903" y="837"/>
                </a:lnTo>
                <a:lnTo>
                  <a:pt x="906" y="823"/>
                </a:lnTo>
                <a:lnTo>
                  <a:pt x="907" y="810"/>
                </a:lnTo>
                <a:lnTo>
                  <a:pt x="907" y="797"/>
                </a:lnTo>
                <a:lnTo>
                  <a:pt x="907" y="797"/>
                </a:lnTo>
                <a:lnTo>
                  <a:pt x="911" y="791"/>
                </a:lnTo>
                <a:lnTo>
                  <a:pt x="913" y="788"/>
                </a:lnTo>
                <a:lnTo>
                  <a:pt x="916" y="786"/>
                </a:lnTo>
                <a:lnTo>
                  <a:pt x="916" y="786"/>
                </a:lnTo>
                <a:lnTo>
                  <a:pt x="915" y="775"/>
                </a:lnTo>
                <a:lnTo>
                  <a:pt x="916" y="763"/>
                </a:lnTo>
                <a:lnTo>
                  <a:pt x="919" y="736"/>
                </a:lnTo>
                <a:lnTo>
                  <a:pt x="920" y="722"/>
                </a:lnTo>
                <a:lnTo>
                  <a:pt x="922" y="708"/>
                </a:lnTo>
                <a:lnTo>
                  <a:pt x="922" y="695"/>
                </a:lnTo>
                <a:lnTo>
                  <a:pt x="920" y="682"/>
                </a:lnTo>
                <a:lnTo>
                  <a:pt x="920" y="682"/>
                </a:lnTo>
                <a:lnTo>
                  <a:pt x="924" y="680"/>
                </a:lnTo>
                <a:lnTo>
                  <a:pt x="926" y="677"/>
                </a:lnTo>
                <a:lnTo>
                  <a:pt x="930" y="671"/>
                </a:lnTo>
                <a:lnTo>
                  <a:pt x="931" y="669"/>
                </a:lnTo>
                <a:lnTo>
                  <a:pt x="933" y="667"/>
                </a:lnTo>
                <a:lnTo>
                  <a:pt x="937" y="666"/>
                </a:lnTo>
                <a:lnTo>
                  <a:pt x="940" y="667"/>
                </a:lnTo>
                <a:lnTo>
                  <a:pt x="940" y="667"/>
                </a:lnTo>
                <a:lnTo>
                  <a:pt x="949" y="646"/>
                </a:lnTo>
                <a:lnTo>
                  <a:pt x="958" y="625"/>
                </a:lnTo>
                <a:lnTo>
                  <a:pt x="965" y="602"/>
                </a:lnTo>
                <a:lnTo>
                  <a:pt x="973" y="580"/>
                </a:lnTo>
                <a:lnTo>
                  <a:pt x="986" y="536"/>
                </a:lnTo>
                <a:lnTo>
                  <a:pt x="992" y="515"/>
                </a:lnTo>
                <a:lnTo>
                  <a:pt x="1000" y="494"/>
                </a:lnTo>
                <a:lnTo>
                  <a:pt x="1000" y="494"/>
                </a:lnTo>
                <a:lnTo>
                  <a:pt x="995" y="487"/>
                </a:lnTo>
                <a:lnTo>
                  <a:pt x="991" y="479"/>
                </a:lnTo>
                <a:lnTo>
                  <a:pt x="991" y="479"/>
                </a:lnTo>
                <a:lnTo>
                  <a:pt x="993" y="476"/>
                </a:lnTo>
                <a:lnTo>
                  <a:pt x="994" y="472"/>
                </a:lnTo>
                <a:lnTo>
                  <a:pt x="1000" y="465"/>
                </a:lnTo>
                <a:lnTo>
                  <a:pt x="1000" y="465"/>
                </a:lnTo>
                <a:lnTo>
                  <a:pt x="992" y="453"/>
                </a:lnTo>
                <a:lnTo>
                  <a:pt x="988" y="447"/>
                </a:lnTo>
                <a:lnTo>
                  <a:pt x="983" y="443"/>
                </a:lnTo>
                <a:lnTo>
                  <a:pt x="983" y="443"/>
                </a:lnTo>
                <a:lnTo>
                  <a:pt x="977" y="408"/>
                </a:lnTo>
                <a:lnTo>
                  <a:pt x="975" y="393"/>
                </a:lnTo>
                <a:lnTo>
                  <a:pt x="971" y="375"/>
                </a:lnTo>
                <a:lnTo>
                  <a:pt x="971" y="375"/>
                </a:lnTo>
                <a:lnTo>
                  <a:pt x="975" y="345"/>
                </a:lnTo>
                <a:lnTo>
                  <a:pt x="983" y="311"/>
                </a:lnTo>
                <a:lnTo>
                  <a:pt x="987" y="294"/>
                </a:lnTo>
                <a:lnTo>
                  <a:pt x="992" y="278"/>
                </a:lnTo>
                <a:lnTo>
                  <a:pt x="998" y="262"/>
                </a:lnTo>
                <a:lnTo>
                  <a:pt x="1004" y="247"/>
                </a:lnTo>
                <a:lnTo>
                  <a:pt x="1004" y="247"/>
                </a:lnTo>
                <a:lnTo>
                  <a:pt x="1008" y="245"/>
                </a:lnTo>
                <a:lnTo>
                  <a:pt x="1014" y="243"/>
                </a:lnTo>
                <a:lnTo>
                  <a:pt x="1024" y="242"/>
                </a:lnTo>
                <a:lnTo>
                  <a:pt x="1036" y="242"/>
                </a:lnTo>
                <a:lnTo>
                  <a:pt x="1047" y="243"/>
                </a:lnTo>
                <a:lnTo>
                  <a:pt x="1070" y="246"/>
                </a:lnTo>
                <a:lnTo>
                  <a:pt x="1081" y="247"/>
                </a:lnTo>
                <a:lnTo>
                  <a:pt x="1091" y="245"/>
                </a:lnTo>
                <a:lnTo>
                  <a:pt x="1091" y="245"/>
                </a:lnTo>
                <a:lnTo>
                  <a:pt x="1096" y="249"/>
                </a:lnTo>
                <a:lnTo>
                  <a:pt x="1100" y="252"/>
                </a:lnTo>
                <a:lnTo>
                  <a:pt x="1112" y="258"/>
                </a:lnTo>
                <a:lnTo>
                  <a:pt x="1124" y="262"/>
                </a:lnTo>
                <a:lnTo>
                  <a:pt x="1135" y="268"/>
                </a:lnTo>
                <a:lnTo>
                  <a:pt x="1135" y="268"/>
                </a:lnTo>
                <a:lnTo>
                  <a:pt x="1136" y="294"/>
                </a:lnTo>
                <a:lnTo>
                  <a:pt x="1136" y="322"/>
                </a:lnTo>
                <a:lnTo>
                  <a:pt x="1135" y="350"/>
                </a:lnTo>
                <a:lnTo>
                  <a:pt x="1130" y="377"/>
                </a:lnTo>
                <a:lnTo>
                  <a:pt x="1127" y="390"/>
                </a:lnTo>
                <a:lnTo>
                  <a:pt x="1123" y="403"/>
                </a:lnTo>
                <a:lnTo>
                  <a:pt x="1119" y="416"/>
                </a:lnTo>
                <a:lnTo>
                  <a:pt x="1113" y="429"/>
                </a:lnTo>
                <a:lnTo>
                  <a:pt x="1108" y="441"/>
                </a:lnTo>
                <a:lnTo>
                  <a:pt x="1101" y="453"/>
                </a:lnTo>
                <a:lnTo>
                  <a:pt x="1093" y="463"/>
                </a:lnTo>
                <a:lnTo>
                  <a:pt x="1084" y="474"/>
                </a:lnTo>
                <a:lnTo>
                  <a:pt x="1084" y="474"/>
                </a:lnTo>
                <a:lnTo>
                  <a:pt x="1085" y="477"/>
                </a:lnTo>
                <a:lnTo>
                  <a:pt x="1088" y="479"/>
                </a:lnTo>
                <a:lnTo>
                  <a:pt x="1093" y="481"/>
                </a:lnTo>
                <a:lnTo>
                  <a:pt x="1098" y="485"/>
                </a:lnTo>
                <a:lnTo>
                  <a:pt x="1100" y="487"/>
                </a:lnTo>
                <a:lnTo>
                  <a:pt x="1101" y="490"/>
                </a:lnTo>
                <a:lnTo>
                  <a:pt x="1101" y="490"/>
                </a:lnTo>
                <a:lnTo>
                  <a:pt x="1098" y="498"/>
                </a:lnTo>
                <a:lnTo>
                  <a:pt x="1096" y="502"/>
                </a:lnTo>
                <a:lnTo>
                  <a:pt x="1094" y="504"/>
                </a:lnTo>
                <a:lnTo>
                  <a:pt x="1091" y="506"/>
                </a:lnTo>
                <a:lnTo>
                  <a:pt x="1086" y="508"/>
                </a:lnTo>
                <a:lnTo>
                  <a:pt x="1082" y="509"/>
                </a:lnTo>
                <a:lnTo>
                  <a:pt x="1077" y="509"/>
                </a:lnTo>
                <a:lnTo>
                  <a:pt x="1077" y="509"/>
                </a:lnTo>
                <a:lnTo>
                  <a:pt x="1075" y="550"/>
                </a:lnTo>
                <a:lnTo>
                  <a:pt x="1074" y="594"/>
                </a:lnTo>
                <a:lnTo>
                  <a:pt x="1074" y="639"/>
                </a:lnTo>
                <a:lnTo>
                  <a:pt x="1073" y="682"/>
                </a:lnTo>
                <a:lnTo>
                  <a:pt x="1073" y="682"/>
                </a:lnTo>
                <a:lnTo>
                  <a:pt x="1078" y="683"/>
                </a:lnTo>
                <a:lnTo>
                  <a:pt x="1083" y="686"/>
                </a:lnTo>
                <a:lnTo>
                  <a:pt x="1089" y="690"/>
                </a:lnTo>
                <a:lnTo>
                  <a:pt x="1090" y="693"/>
                </a:lnTo>
                <a:lnTo>
                  <a:pt x="1091" y="696"/>
                </a:lnTo>
                <a:lnTo>
                  <a:pt x="1091" y="696"/>
                </a:lnTo>
                <a:lnTo>
                  <a:pt x="1091" y="699"/>
                </a:lnTo>
                <a:lnTo>
                  <a:pt x="1091" y="702"/>
                </a:lnTo>
                <a:lnTo>
                  <a:pt x="1086" y="707"/>
                </a:lnTo>
                <a:lnTo>
                  <a:pt x="1081" y="713"/>
                </a:lnTo>
                <a:lnTo>
                  <a:pt x="1077" y="719"/>
                </a:lnTo>
                <a:lnTo>
                  <a:pt x="1077" y="719"/>
                </a:lnTo>
                <a:lnTo>
                  <a:pt x="1070" y="733"/>
                </a:lnTo>
                <a:lnTo>
                  <a:pt x="1066" y="747"/>
                </a:lnTo>
                <a:lnTo>
                  <a:pt x="1063" y="762"/>
                </a:lnTo>
                <a:lnTo>
                  <a:pt x="1062" y="776"/>
                </a:lnTo>
                <a:lnTo>
                  <a:pt x="1060" y="805"/>
                </a:lnTo>
                <a:lnTo>
                  <a:pt x="1059" y="819"/>
                </a:lnTo>
                <a:lnTo>
                  <a:pt x="1055" y="833"/>
                </a:lnTo>
                <a:lnTo>
                  <a:pt x="1055" y="833"/>
                </a:lnTo>
                <a:lnTo>
                  <a:pt x="1052" y="847"/>
                </a:lnTo>
                <a:lnTo>
                  <a:pt x="1048" y="861"/>
                </a:lnTo>
                <a:lnTo>
                  <a:pt x="1038" y="886"/>
                </a:lnTo>
                <a:lnTo>
                  <a:pt x="1034" y="899"/>
                </a:lnTo>
                <a:lnTo>
                  <a:pt x="1030" y="911"/>
                </a:lnTo>
                <a:lnTo>
                  <a:pt x="1028" y="924"/>
                </a:lnTo>
                <a:lnTo>
                  <a:pt x="1026" y="937"/>
                </a:lnTo>
                <a:lnTo>
                  <a:pt x="1026" y="937"/>
                </a:lnTo>
                <a:lnTo>
                  <a:pt x="1034" y="931"/>
                </a:lnTo>
                <a:lnTo>
                  <a:pt x="1041" y="925"/>
                </a:lnTo>
                <a:lnTo>
                  <a:pt x="1047" y="917"/>
                </a:lnTo>
                <a:lnTo>
                  <a:pt x="1053" y="910"/>
                </a:lnTo>
                <a:lnTo>
                  <a:pt x="1064" y="893"/>
                </a:lnTo>
                <a:lnTo>
                  <a:pt x="1075" y="874"/>
                </a:lnTo>
                <a:lnTo>
                  <a:pt x="1075" y="874"/>
                </a:lnTo>
                <a:lnTo>
                  <a:pt x="1085" y="857"/>
                </a:lnTo>
                <a:lnTo>
                  <a:pt x="1095" y="839"/>
                </a:lnTo>
                <a:lnTo>
                  <a:pt x="1095" y="839"/>
                </a:lnTo>
                <a:lnTo>
                  <a:pt x="1099" y="831"/>
                </a:lnTo>
                <a:lnTo>
                  <a:pt x="1104" y="821"/>
                </a:lnTo>
                <a:lnTo>
                  <a:pt x="1106" y="817"/>
                </a:lnTo>
                <a:lnTo>
                  <a:pt x="1110" y="814"/>
                </a:lnTo>
                <a:lnTo>
                  <a:pt x="1114" y="813"/>
                </a:lnTo>
                <a:lnTo>
                  <a:pt x="1120" y="814"/>
                </a:lnTo>
                <a:lnTo>
                  <a:pt x="1120" y="814"/>
                </a:lnTo>
                <a:lnTo>
                  <a:pt x="1127" y="866"/>
                </a:lnTo>
                <a:lnTo>
                  <a:pt x="1131" y="889"/>
                </a:lnTo>
                <a:lnTo>
                  <a:pt x="1136" y="913"/>
                </a:lnTo>
                <a:lnTo>
                  <a:pt x="1141" y="935"/>
                </a:lnTo>
                <a:lnTo>
                  <a:pt x="1147" y="957"/>
                </a:lnTo>
                <a:lnTo>
                  <a:pt x="1154" y="978"/>
                </a:lnTo>
                <a:lnTo>
                  <a:pt x="1161" y="1000"/>
                </a:lnTo>
                <a:lnTo>
                  <a:pt x="1161" y="1000"/>
                </a:lnTo>
                <a:lnTo>
                  <a:pt x="1156" y="1016"/>
                </a:lnTo>
                <a:lnTo>
                  <a:pt x="1152" y="1033"/>
                </a:lnTo>
                <a:lnTo>
                  <a:pt x="1147" y="1051"/>
                </a:lnTo>
                <a:lnTo>
                  <a:pt x="1144" y="1069"/>
                </a:lnTo>
                <a:lnTo>
                  <a:pt x="1139" y="1104"/>
                </a:lnTo>
                <a:lnTo>
                  <a:pt x="1136" y="1120"/>
                </a:lnTo>
                <a:lnTo>
                  <a:pt x="1132" y="1135"/>
                </a:lnTo>
                <a:lnTo>
                  <a:pt x="1132" y="1135"/>
                </a:lnTo>
                <a:lnTo>
                  <a:pt x="1134" y="1139"/>
                </a:lnTo>
                <a:lnTo>
                  <a:pt x="1134" y="1143"/>
                </a:lnTo>
                <a:lnTo>
                  <a:pt x="1132" y="1152"/>
                </a:lnTo>
                <a:lnTo>
                  <a:pt x="1130" y="1159"/>
                </a:lnTo>
                <a:lnTo>
                  <a:pt x="1128" y="1168"/>
                </a:lnTo>
                <a:lnTo>
                  <a:pt x="1128" y="1168"/>
                </a:lnTo>
                <a:lnTo>
                  <a:pt x="1120" y="1249"/>
                </a:lnTo>
                <a:lnTo>
                  <a:pt x="1110" y="1328"/>
                </a:lnTo>
                <a:lnTo>
                  <a:pt x="1099" y="1403"/>
                </a:lnTo>
                <a:lnTo>
                  <a:pt x="1094" y="1440"/>
                </a:lnTo>
                <a:lnTo>
                  <a:pt x="1086" y="1475"/>
                </a:lnTo>
                <a:lnTo>
                  <a:pt x="1086" y="1475"/>
                </a:lnTo>
                <a:lnTo>
                  <a:pt x="1093" y="1482"/>
                </a:lnTo>
                <a:lnTo>
                  <a:pt x="1098" y="1487"/>
                </a:lnTo>
                <a:lnTo>
                  <a:pt x="1105" y="1493"/>
                </a:lnTo>
                <a:lnTo>
                  <a:pt x="1110" y="1500"/>
                </a:lnTo>
                <a:lnTo>
                  <a:pt x="1110" y="1500"/>
                </a:lnTo>
                <a:lnTo>
                  <a:pt x="1108" y="1543"/>
                </a:lnTo>
                <a:lnTo>
                  <a:pt x="1106" y="1583"/>
                </a:lnTo>
                <a:lnTo>
                  <a:pt x="1099" y="1660"/>
                </a:lnTo>
                <a:lnTo>
                  <a:pt x="1095" y="1699"/>
                </a:lnTo>
                <a:lnTo>
                  <a:pt x="1093" y="1739"/>
                </a:lnTo>
                <a:lnTo>
                  <a:pt x="1090" y="1780"/>
                </a:lnTo>
                <a:lnTo>
                  <a:pt x="1089" y="1824"/>
                </a:lnTo>
                <a:lnTo>
                  <a:pt x="1089" y="1824"/>
                </a:lnTo>
                <a:lnTo>
                  <a:pt x="1090" y="1850"/>
                </a:lnTo>
                <a:lnTo>
                  <a:pt x="1090" y="1877"/>
                </a:lnTo>
                <a:lnTo>
                  <a:pt x="1090" y="1902"/>
                </a:lnTo>
                <a:lnTo>
                  <a:pt x="1089" y="1928"/>
                </a:lnTo>
                <a:lnTo>
                  <a:pt x="1089" y="1928"/>
                </a:lnTo>
                <a:lnTo>
                  <a:pt x="1086" y="1954"/>
                </a:lnTo>
                <a:lnTo>
                  <a:pt x="1082" y="1980"/>
                </a:lnTo>
                <a:lnTo>
                  <a:pt x="1079" y="2007"/>
                </a:lnTo>
                <a:lnTo>
                  <a:pt x="1077" y="2034"/>
                </a:lnTo>
                <a:lnTo>
                  <a:pt x="1077" y="2034"/>
                </a:lnTo>
                <a:lnTo>
                  <a:pt x="1071" y="2103"/>
                </a:lnTo>
                <a:lnTo>
                  <a:pt x="1066" y="2172"/>
                </a:lnTo>
                <a:lnTo>
                  <a:pt x="1062" y="2207"/>
                </a:lnTo>
                <a:lnTo>
                  <a:pt x="1058" y="2242"/>
                </a:lnTo>
                <a:lnTo>
                  <a:pt x="1052" y="2276"/>
                </a:lnTo>
                <a:lnTo>
                  <a:pt x="1046" y="2310"/>
                </a:lnTo>
                <a:lnTo>
                  <a:pt x="1046" y="2310"/>
                </a:lnTo>
                <a:lnTo>
                  <a:pt x="1045" y="2312"/>
                </a:lnTo>
                <a:lnTo>
                  <a:pt x="1044" y="2315"/>
                </a:lnTo>
                <a:lnTo>
                  <a:pt x="1039" y="2317"/>
                </a:lnTo>
                <a:lnTo>
                  <a:pt x="1036" y="2320"/>
                </a:lnTo>
                <a:lnTo>
                  <a:pt x="1034" y="2323"/>
                </a:lnTo>
                <a:lnTo>
                  <a:pt x="1033" y="2327"/>
                </a:lnTo>
                <a:lnTo>
                  <a:pt x="1033" y="2327"/>
                </a:lnTo>
                <a:lnTo>
                  <a:pt x="1023" y="2328"/>
                </a:lnTo>
                <a:lnTo>
                  <a:pt x="1014" y="2332"/>
                </a:lnTo>
                <a:lnTo>
                  <a:pt x="1005" y="2335"/>
                </a:lnTo>
                <a:lnTo>
                  <a:pt x="997" y="2339"/>
                </a:lnTo>
                <a:lnTo>
                  <a:pt x="978" y="2349"/>
                </a:lnTo>
                <a:lnTo>
                  <a:pt x="970" y="2352"/>
                </a:lnTo>
                <a:lnTo>
                  <a:pt x="960" y="2356"/>
                </a:lnTo>
                <a:lnTo>
                  <a:pt x="960" y="2356"/>
                </a:lnTo>
                <a:lnTo>
                  <a:pt x="944" y="2361"/>
                </a:lnTo>
                <a:lnTo>
                  <a:pt x="928" y="2365"/>
                </a:lnTo>
                <a:lnTo>
                  <a:pt x="892" y="2370"/>
                </a:lnTo>
                <a:lnTo>
                  <a:pt x="854" y="2377"/>
                </a:lnTo>
                <a:lnTo>
                  <a:pt x="817" y="2383"/>
                </a:lnTo>
                <a:lnTo>
                  <a:pt x="817" y="2383"/>
                </a:lnTo>
                <a:lnTo>
                  <a:pt x="800" y="2386"/>
                </a:lnTo>
                <a:lnTo>
                  <a:pt x="781" y="2387"/>
                </a:lnTo>
                <a:lnTo>
                  <a:pt x="762" y="2388"/>
                </a:lnTo>
                <a:lnTo>
                  <a:pt x="742" y="2387"/>
                </a:lnTo>
                <a:lnTo>
                  <a:pt x="742" y="2387"/>
                </a:lnTo>
                <a:lnTo>
                  <a:pt x="705" y="2384"/>
                </a:lnTo>
                <a:lnTo>
                  <a:pt x="669" y="2381"/>
                </a:lnTo>
                <a:lnTo>
                  <a:pt x="631" y="2377"/>
                </a:lnTo>
                <a:lnTo>
                  <a:pt x="594" y="2371"/>
                </a:lnTo>
                <a:lnTo>
                  <a:pt x="558" y="2365"/>
                </a:lnTo>
                <a:lnTo>
                  <a:pt x="522" y="2358"/>
                </a:lnTo>
                <a:lnTo>
                  <a:pt x="487" y="2352"/>
                </a:lnTo>
                <a:lnTo>
                  <a:pt x="454" y="2343"/>
                </a:lnTo>
                <a:lnTo>
                  <a:pt x="454" y="2343"/>
                </a:lnTo>
                <a:lnTo>
                  <a:pt x="410" y="2315"/>
                </a:lnTo>
                <a:lnTo>
                  <a:pt x="410" y="2315"/>
                </a:lnTo>
                <a:close/>
                <a:moveTo>
                  <a:pt x="827" y="187"/>
                </a:moveTo>
                <a:lnTo>
                  <a:pt x="827" y="187"/>
                </a:lnTo>
                <a:lnTo>
                  <a:pt x="821" y="177"/>
                </a:lnTo>
                <a:lnTo>
                  <a:pt x="817" y="166"/>
                </a:lnTo>
                <a:lnTo>
                  <a:pt x="813" y="154"/>
                </a:lnTo>
                <a:lnTo>
                  <a:pt x="811" y="142"/>
                </a:lnTo>
                <a:lnTo>
                  <a:pt x="807" y="119"/>
                </a:lnTo>
                <a:lnTo>
                  <a:pt x="805" y="107"/>
                </a:lnTo>
                <a:lnTo>
                  <a:pt x="801" y="95"/>
                </a:lnTo>
                <a:lnTo>
                  <a:pt x="801" y="95"/>
                </a:lnTo>
                <a:lnTo>
                  <a:pt x="801" y="112"/>
                </a:lnTo>
                <a:lnTo>
                  <a:pt x="800" y="133"/>
                </a:lnTo>
                <a:lnTo>
                  <a:pt x="796" y="178"/>
                </a:lnTo>
                <a:lnTo>
                  <a:pt x="796" y="178"/>
                </a:lnTo>
                <a:lnTo>
                  <a:pt x="791" y="147"/>
                </a:lnTo>
                <a:lnTo>
                  <a:pt x="789" y="131"/>
                </a:lnTo>
                <a:lnTo>
                  <a:pt x="788" y="114"/>
                </a:lnTo>
                <a:lnTo>
                  <a:pt x="788" y="98"/>
                </a:lnTo>
                <a:lnTo>
                  <a:pt x="789" y="82"/>
                </a:lnTo>
                <a:lnTo>
                  <a:pt x="791" y="67"/>
                </a:lnTo>
                <a:lnTo>
                  <a:pt x="794" y="54"/>
                </a:lnTo>
                <a:lnTo>
                  <a:pt x="794" y="54"/>
                </a:lnTo>
                <a:lnTo>
                  <a:pt x="779" y="76"/>
                </a:lnTo>
                <a:lnTo>
                  <a:pt x="763" y="97"/>
                </a:lnTo>
                <a:lnTo>
                  <a:pt x="747" y="119"/>
                </a:lnTo>
                <a:lnTo>
                  <a:pt x="732" y="142"/>
                </a:lnTo>
                <a:lnTo>
                  <a:pt x="726" y="153"/>
                </a:lnTo>
                <a:lnTo>
                  <a:pt x="719" y="166"/>
                </a:lnTo>
                <a:lnTo>
                  <a:pt x="714" y="177"/>
                </a:lnTo>
                <a:lnTo>
                  <a:pt x="708" y="190"/>
                </a:lnTo>
                <a:lnTo>
                  <a:pt x="704" y="204"/>
                </a:lnTo>
                <a:lnTo>
                  <a:pt x="701" y="218"/>
                </a:lnTo>
                <a:lnTo>
                  <a:pt x="699" y="232"/>
                </a:lnTo>
                <a:lnTo>
                  <a:pt x="699" y="247"/>
                </a:lnTo>
                <a:lnTo>
                  <a:pt x="699" y="247"/>
                </a:lnTo>
                <a:lnTo>
                  <a:pt x="696" y="247"/>
                </a:lnTo>
                <a:lnTo>
                  <a:pt x="694" y="246"/>
                </a:lnTo>
                <a:lnTo>
                  <a:pt x="692" y="246"/>
                </a:lnTo>
                <a:lnTo>
                  <a:pt x="690" y="247"/>
                </a:lnTo>
                <a:lnTo>
                  <a:pt x="690" y="247"/>
                </a:lnTo>
                <a:lnTo>
                  <a:pt x="690" y="261"/>
                </a:lnTo>
                <a:lnTo>
                  <a:pt x="691" y="274"/>
                </a:lnTo>
                <a:lnTo>
                  <a:pt x="692" y="287"/>
                </a:lnTo>
                <a:lnTo>
                  <a:pt x="692" y="294"/>
                </a:lnTo>
                <a:lnTo>
                  <a:pt x="692" y="302"/>
                </a:lnTo>
                <a:lnTo>
                  <a:pt x="692" y="302"/>
                </a:lnTo>
                <a:lnTo>
                  <a:pt x="688" y="297"/>
                </a:lnTo>
                <a:lnTo>
                  <a:pt x="685" y="293"/>
                </a:lnTo>
                <a:lnTo>
                  <a:pt x="682" y="288"/>
                </a:lnTo>
                <a:lnTo>
                  <a:pt x="680" y="282"/>
                </a:lnTo>
                <a:lnTo>
                  <a:pt x="677" y="271"/>
                </a:lnTo>
                <a:lnTo>
                  <a:pt x="676" y="257"/>
                </a:lnTo>
                <a:lnTo>
                  <a:pt x="677" y="242"/>
                </a:lnTo>
                <a:lnTo>
                  <a:pt x="677" y="227"/>
                </a:lnTo>
                <a:lnTo>
                  <a:pt x="680" y="200"/>
                </a:lnTo>
                <a:lnTo>
                  <a:pt x="680" y="200"/>
                </a:lnTo>
                <a:lnTo>
                  <a:pt x="671" y="215"/>
                </a:lnTo>
                <a:lnTo>
                  <a:pt x="665" y="231"/>
                </a:lnTo>
                <a:lnTo>
                  <a:pt x="660" y="248"/>
                </a:lnTo>
                <a:lnTo>
                  <a:pt x="657" y="264"/>
                </a:lnTo>
                <a:lnTo>
                  <a:pt x="657" y="281"/>
                </a:lnTo>
                <a:lnTo>
                  <a:pt x="658" y="297"/>
                </a:lnTo>
                <a:lnTo>
                  <a:pt x="660" y="313"/>
                </a:lnTo>
                <a:lnTo>
                  <a:pt x="665" y="329"/>
                </a:lnTo>
                <a:lnTo>
                  <a:pt x="670" y="344"/>
                </a:lnTo>
                <a:lnTo>
                  <a:pt x="677" y="359"/>
                </a:lnTo>
                <a:lnTo>
                  <a:pt x="685" y="373"/>
                </a:lnTo>
                <a:lnTo>
                  <a:pt x="694" y="386"/>
                </a:lnTo>
                <a:lnTo>
                  <a:pt x="703" y="398"/>
                </a:lnTo>
                <a:lnTo>
                  <a:pt x="714" y="410"/>
                </a:lnTo>
                <a:lnTo>
                  <a:pt x="725" y="419"/>
                </a:lnTo>
                <a:lnTo>
                  <a:pt x="735" y="428"/>
                </a:lnTo>
                <a:lnTo>
                  <a:pt x="735" y="428"/>
                </a:lnTo>
                <a:lnTo>
                  <a:pt x="747" y="426"/>
                </a:lnTo>
                <a:lnTo>
                  <a:pt x="753" y="426"/>
                </a:lnTo>
                <a:lnTo>
                  <a:pt x="761" y="426"/>
                </a:lnTo>
                <a:lnTo>
                  <a:pt x="761" y="426"/>
                </a:lnTo>
                <a:lnTo>
                  <a:pt x="753" y="392"/>
                </a:lnTo>
                <a:lnTo>
                  <a:pt x="751" y="374"/>
                </a:lnTo>
                <a:lnTo>
                  <a:pt x="750" y="356"/>
                </a:lnTo>
                <a:lnTo>
                  <a:pt x="750" y="340"/>
                </a:lnTo>
                <a:lnTo>
                  <a:pt x="752" y="324"/>
                </a:lnTo>
                <a:lnTo>
                  <a:pt x="755" y="318"/>
                </a:lnTo>
                <a:lnTo>
                  <a:pt x="757" y="310"/>
                </a:lnTo>
                <a:lnTo>
                  <a:pt x="761" y="305"/>
                </a:lnTo>
                <a:lnTo>
                  <a:pt x="765" y="299"/>
                </a:lnTo>
                <a:lnTo>
                  <a:pt x="765" y="299"/>
                </a:lnTo>
                <a:lnTo>
                  <a:pt x="763" y="331"/>
                </a:lnTo>
                <a:lnTo>
                  <a:pt x="762" y="347"/>
                </a:lnTo>
                <a:lnTo>
                  <a:pt x="763" y="362"/>
                </a:lnTo>
                <a:lnTo>
                  <a:pt x="765" y="378"/>
                </a:lnTo>
                <a:lnTo>
                  <a:pt x="768" y="392"/>
                </a:lnTo>
                <a:lnTo>
                  <a:pt x="773" y="405"/>
                </a:lnTo>
                <a:lnTo>
                  <a:pt x="779" y="417"/>
                </a:lnTo>
                <a:lnTo>
                  <a:pt x="779" y="417"/>
                </a:lnTo>
                <a:lnTo>
                  <a:pt x="782" y="404"/>
                </a:lnTo>
                <a:lnTo>
                  <a:pt x="785" y="392"/>
                </a:lnTo>
                <a:lnTo>
                  <a:pt x="787" y="366"/>
                </a:lnTo>
                <a:lnTo>
                  <a:pt x="789" y="353"/>
                </a:lnTo>
                <a:lnTo>
                  <a:pt x="791" y="340"/>
                </a:lnTo>
                <a:lnTo>
                  <a:pt x="794" y="326"/>
                </a:lnTo>
                <a:lnTo>
                  <a:pt x="798" y="313"/>
                </a:lnTo>
                <a:lnTo>
                  <a:pt x="798" y="313"/>
                </a:lnTo>
                <a:lnTo>
                  <a:pt x="800" y="326"/>
                </a:lnTo>
                <a:lnTo>
                  <a:pt x="801" y="340"/>
                </a:lnTo>
                <a:lnTo>
                  <a:pt x="800" y="368"/>
                </a:lnTo>
                <a:lnTo>
                  <a:pt x="796" y="422"/>
                </a:lnTo>
                <a:lnTo>
                  <a:pt x="796" y="422"/>
                </a:lnTo>
                <a:lnTo>
                  <a:pt x="803" y="422"/>
                </a:lnTo>
                <a:lnTo>
                  <a:pt x="808" y="423"/>
                </a:lnTo>
                <a:lnTo>
                  <a:pt x="817" y="426"/>
                </a:lnTo>
                <a:lnTo>
                  <a:pt x="817" y="426"/>
                </a:lnTo>
                <a:lnTo>
                  <a:pt x="831" y="410"/>
                </a:lnTo>
                <a:lnTo>
                  <a:pt x="843" y="392"/>
                </a:lnTo>
                <a:lnTo>
                  <a:pt x="855" y="372"/>
                </a:lnTo>
                <a:lnTo>
                  <a:pt x="866" y="351"/>
                </a:lnTo>
                <a:lnTo>
                  <a:pt x="869" y="340"/>
                </a:lnTo>
                <a:lnTo>
                  <a:pt x="873" y="328"/>
                </a:lnTo>
                <a:lnTo>
                  <a:pt x="877" y="317"/>
                </a:lnTo>
                <a:lnTo>
                  <a:pt x="879" y="304"/>
                </a:lnTo>
                <a:lnTo>
                  <a:pt x="880" y="291"/>
                </a:lnTo>
                <a:lnTo>
                  <a:pt x="881" y="278"/>
                </a:lnTo>
                <a:lnTo>
                  <a:pt x="880" y="265"/>
                </a:lnTo>
                <a:lnTo>
                  <a:pt x="879" y="251"/>
                </a:lnTo>
                <a:lnTo>
                  <a:pt x="879" y="251"/>
                </a:lnTo>
                <a:lnTo>
                  <a:pt x="876" y="230"/>
                </a:lnTo>
                <a:lnTo>
                  <a:pt x="870" y="210"/>
                </a:lnTo>
                <a:lnTo>
                  <a:pt x="863" y="190"/>
                </a:lnTo>
                <a:lnTo>
                  <a:pt x="854" y="172"/>
                </a:lnTo>
                <a:lnTo>
                  <a:pt x="846" y="154"/>
                </a:lnTo>
                <a:lnTo>
                  <a:pt x="836" y="138"/>
                </a:lnTo>
                <a:lnTo>
                  <a:pt x="826" y="123"/>
                </a:lnTo>
                <a:lnTo>
                  <a:pt x="817" y="110"/>
                </a:lnTo>
                <a:lnTo>
                  <a:pt x="817" y="110"/>
                </a:lnTo>
                <a:lnTo>
                  <a:pt x="821" y="128"/>
                </a:lnTo>
                <a:lnTo>
                  <a:pt x="825" y="147"/>
                </a:lnTo>
                <a:lnTo>
                  <a:pt x="827" y="168"/>
                </a:lnTo>
                <a:lnTo>
                  <a:pt x="827" y="177"/>
                </a:lnTo>
                <a:lnTo>
                  <a:pt x="827" y="187"/>
                </a:lnTo>
                <a:lnTo>
                  <a:pt x="827" y="187"/>
                </a:lnTo>
                <a:close/>
                <a:moveTo>
                  <a:pt x="308" y="116"/>
                </a:moveTo>
                <a:lnTo>
                  <a:pt x="308" y="116"/>
                </a:lnTo>
                <a:lnTo>
                  <a:pt x="307" y="114"/>
                </a:lnTo>
                <a:lnTo>
                  <a:pt x="305" y="114"/>
                </a:lnTo>
                <a:lnTo>
                  <a:pt x="303" y="113"/>
                </a:lnTo>
                <a:lnTo>
                  <a:pt x="302" y="112"/>
                </a:lnTo>
                <a:lnTo>
                  <a:pt x="302" y="112"/>
                </a:lnTo>
                <a:lnTo>
                  <a:pt x="298" y="105"/>
                </a:lnTo>
                <a:lnTo>
                  <a:pt x="293" y="97"/>
                </a:lnTo>
                <a:lnTo>
                  <a:pt x="288" y="92"/>
                </a:lnTo>
                <a:lnTo>
                  <a:pt x="281" y="86"/>
                </a:lnTo>
                <a:lnTo>
                  <a:pt x="275" y="82"/>
                </a:lnTo>
                <a:lnTo>
                  <a:pt x="267" y="78"/>
                </a:lnTo>
                <a:lnTo>
                  <a:pt x="260" y="76"/>
                </a:lnTo>
                <a:lnTo>
                  <a:pt x="251" y="74"/>
                </a:lnTo>
                <a:lnTo>
                  <a:pt x="243" y="72"/>
                </a:lnTo>
                <a:lnTo>
                  <a:pt x="234" y="72"/>
                </a:lnTo>
                <a:lnTo>
                  <a:pt x="227" y="72"/>
                </a:lnTo>
                <a:lnTo>
                  <a:pt x="218" y="75"/>
                </a:lnTo>
                <a:lnTo>
                  <a:pt x="211" y="77"/>
                </a:lnTo>
                <a:lnTo>
                  <a:pt x="203" y="79"/>
                </a:lnTo>
                <a:lnTo>
                  <a:pt x="197" y="83"/>
                </a:lnTo>
                <a:lnTo>
                  <a:pt x="191" y="87"/>
                </a:lnTo>
                <a:lnTo>
                  <a:pt x="191" y="87"/>
                </a:lnTo>
                <a:lnTo>
                  <a:pt x="189" y="89"/>
                </a:lnTo>
                <a:lnTo>
                  <a:pt x="186" y="90"/>
                </a:lnTo>
                <a:lnTo>
                  <a:pt x="183" y="91"/>
                </a:lnTo>
                <a:lnTo>
                  <a:pt x="181" y="92"/>
                </a:lnTo>
                <a:lnTo>
                  <a:pt x="181" y="92"/>
                </a:lnTo>
                <a:lnTo>
                  <a:pt x="173" y="101"/>
                </a:lnTo>
                <a:lnTo>
                  <a:pt x="167" y="111"/>
                </a:lnTo>
                <a:lnTo>
                  <a:pt x="164" y="123"/>
                </a:lnTo>
                <a:lnTo>
                  <a:pt x="160" y="133"/>
                </a:lnTo>
                <a:lnTo>
                  <a:pt x="157" y="158"/>
                </a:lnTo>
                <a:lnTo>
                  <a:pt x="156" y="170"/>
                </a:lnTo>
                <a:lnTo>
                  <a:pt x="154" y="183"/>
                </a:lnTo>
                <a:lnTo>
                  <a:pt x="154" y="183"/>
                </a:lnTo>
                <a:lnTo>
                  <a:pt x="162" y="205"/>
                </a:lnTo>
                <a:lnTo>
                  <a:pt x="171" y="225"/>
                </a:lnTo>
                <a:lnTo>
                  <a:pt x="180" y="245"/>
                </a:lnTo>
                <a:lnTo>
                  <a:pt x="183" y="256"/>
                </a:lnTo>
                <a:lnTo>
                  <a:pt x="185" y="268"/>
                </a:lnTo>
                <a:lnTo>
                  <a:pt x="185" y="268"/>
                </a:lnTo>
                <a:lnTo>
                  <a:pt x="190" y="273"/>
                </a:lnTo>
                <a:lnTo>
                  <a:pt x="197" y="276"/>
                </a:lnTo>
                <a:lnTo>
                  <a:pt x="210" y="282"/>
                </a:lnTo>
                <a:lnTo>
                  <a:pt x="222" y="290"/>
                </a:lnTo>
                <a:lnTo>
                  <a:pt x="228" y="294"/>
                </a:lnTo>
                <a:lnTo>
                  <a:pt x="233" y="299"/>
                </a:lnTo>
                <a:lnTo>
                  <a:pt x="233" y="299"/>
                </a:lnTo>
                <a:lnTo>
                  <a:pt x="232" y="305"/>
                </a:lnTo>
                <a:lnTo>
                  <a:pt x="230" y="310"/>
                </a:lnTo>
                <a:lnTo>
                  <a:pt x="227" y="313"/>
                </a:lnTo>
                <a:lnTo>
                  <a:pt x="223" y="317"/>
                </a:lnTo>
                <a:lnTo>
                  <a:pt x="220" y="320"/>
                </a:lnTo>
                <a:lnTo>
                  <a:pt x="218" y="323"/>
                </a:lnTo>
                <a:lnTo>
                  <a:pt x="217" y="327"/>
                </a:lnTo>
                <a:lnTo>
                  <a:pt x="216" y="333"/>
                </a:lnTo>
                <a:lnTo>
                  <a:pt x="216" y="333"/>
                </a:lnTo>
                <a:lnTo>
                  <a:pt x="218" y="338"/>
                </a:lnTo>
                <a:lnTo>
                  <a:pt x="221" y="342"/>
                </a:lnTo>
                <a:lnTo>
                  <a:pt x="226" y="347"/>
                </a:lnTo>
                <a:lnTo>
                  <a:pt x="232" y="351"/>
                </a:lnTo>
                <a:lnTo>
                  <a:pt x="243" y="358"/>
                </a:lnTo>
                <a:lnTo>
                  <a:pt x="248" y="363"/>
                </a:lnTo>
                <a:lnTo>
                  <a:pt x="251" y="368"/>
                </a:lnTo>
                <a:lnTo>
                  <a:pt x="251" y="368"/>
                </a:lnTo>
                <a:lnTo>
                  <a:pt x="247" y="381"/>
                </a:lnTo>
                <a:lnTo>
                  <a:pt x="242" y="392"/>
                </a:lnTo>
                <a:lnTo>
                  <a:pt x="238" y="403"/>
                </a:lnTo>
                <a:lnTo>
                  <a:pt x="237" y="410"/>
                </a:lnTo>
                <a:lnTo>
                  <a:pt x="237" y="417"/>
                </a:lnTo>
                <a:lnTo>
                  <a:pt x="237" y="417"/>
                </a:lnTo>
                <a:lnTo>
                  <a:pt x="242" y="422"/>
                </a:lnTo>
                <a:lnTo>
                  <a:pt x="247" y="425"/>
                </a:lnTo>
                <a:lnTo>
                  <a:pt x="258" y="429"/>
                </a:lnTo>
                <a:lnTo>
                  <a:pt x="264" y="431"/>
                </a:lnTo>
                <a:lnTo>
                  <a:pt x="268" y="434"/>
                </a:lnTo>
                <a:lnTo>
                  <a:pt x="273" y="439"/>
                </a:lnTo>
                <a:lnTo>
                  <a:pt x="277" y="444"/>
                </a:lnTo>
                <a:lnTo>
                  <a:pt x="277" y="444"/>
                </a:lnTo>
                <a:lnTo>
                  <a:pt x="271" y="451"/>
                </a:lnTo>
                <a:lnTo>
                  <a:pt x="266" y="459"/>
                </a:lnTo>
                <a:lnTo>
                  <a:pt x="263" y="469"/>
                </a:lnTo>
                <a:lnTo>
                  <a:pt x="262" y="479"/>
                </a:lnTo>
                <a:lnTo>
                  <a:pt x="262" y="479"/>
                </a:lnTo>
                <a:lnTo>
                  <a:pt x="266" y="486"/>
                </a:lnTo>
                <a:lnTo>
                  <a:pt x="272" y="490"/>
                </a:lnTo>
                <a:lnTo>
                  <a:pt x="278" y="493"/>
                </a:lnTo>
                <a:lnTo>
                  <a:pt x="284" y="496"/>
                </a:lnTo>
                <a:lnTo>
                  <a:pt x="297" y="500"/>
                </a:lnTo>
                <a:lnTo>
                  <a:pt x="312" y="503"/>
                </a:lnTo>
                <a:lnTo>
                  <a:pt x="312" y="503"/>
                </a:lnTo>
                <a:lnTo>
                  <a:pt x="311" y="509"/>
                </a:lnTo>
                <a:lnTo>
                  <a:pt x="310" y="516"/>
                </a:lnTo>
                <a:lnTo>
                  <a:pt x="304" y="528"/>
                </a:lnTo>
                <a:lnTo>
                  <a:pt x="302" y="534"/>
                </a:lnTo>
                <a:lnTo>
                  <a:pt x="298" y="541"/>
                </a:lnTo>
                <a:lnTo>
                  <a:pt x="297" y="548"/>
                </a:lnTo>
                <a:lnTo>
                  <a:pt x="297" y="554"/>
                </a:lnTo>
                <a:lnTo>
                  <a:pt x="297" y="554"/>
                </a:lnTo>
                <a:lnTo>
                  <a:pt x="304" y="556"/>
                </a:lnTo>
                <a:lnTo>
                  <a:pt x="309" y="559"/>
                </a:lnTo>
                <a:lnTo>
                  <a:pt x="313" y="562"/>
                </a:lnTo>
                <a:lnTo>
                  <a:pt x="320" y="563"/>
                </a:lnTo>
                <a:lnTo>
                  <a:pt x="320" y="563"/>
                </a:lnTo>
                <a:lnTo>
                  <a:pt x="326" y="555"/>
                </a:lnTo>
                <a:lnTo>
                  <a:pt x="333" y="548"/>
                </a:lnTo>
                <a:lnTo>
                  <a:pt x="340" y="543"/>
                </a:lnTo>
                <a:lnTo>
                  <a:pt x="348" y="537"/>
                </a:lnTo>
                <a:lnTo>
                  <a:pt x="357" y="533"/>
                </a:lnTo>
                <a:lnTo>
                  <a:pt x="366" y="529"/>
                </a:lnTo>
                <a:lnTo>
                  <a:pt x="385" y="521"/>
                </a:lnTo>
                <a:lnTo>
                  <a:pt x="404" y="514"/>
                </a:lnTo>
                <a:lnTo>
                  <a:pt x="423" y="505"/>
                </a:lnTo>
                <a:lnTo>
                  <a:pt x="431" y="500"/>
                </a:lnTo>
                <a:lnTo>
                  <a:pt x="439" y="494"/>
                </a:lnTo>
                <a:lnTo>
                  <a:pt x="445" y="488"/>
                </a:lnTo>
                <a:lnTo>
                  <a:pt x="452" y="479"/>
                </a:lnTo>
                <a:lnTo>
                  <a:pt x="452" y="479"/>
                </a:lnTo>
                <a:lnTo>
                  <a:pt x="448" y="476"/>
                </a:lnTo>
                <a:lnTo>
                  <a:pt x="447" y="472"/>
                </a:lnTo>
                <a:lnTo>
                  <a:pt x="445" y="461"/>
                </a:lnTo>
                <a:lnTo>
                  <a:pt x="445" y="461"/>
                </a:lnTo>
                <a:lnTo>
                  <a:pt x="439" y="461"/>
                </a:lnTo>
                <a:lnTo>
                  <a:pt x="432" y="462"/>
                </a:lnTo>
                <a:lnTo>
                  <a:pt x="422" y="468"/>
                </a:lnTo>
                <a:lnTo>
                  <a:pt x="415" y="470"/>
                </a:lnTo>
                <a:lnTo>
                  <a:pt x="411" y="471"/>
                </a:lnTo>
                <a:lnTo>
                  <a:pt x="405" y="470"/>
                </a:lnTo>
                <a:lnTo>
                  <a:pt x="401" y="468"/>
                </a:lnTo>
                <a:lnTo>
                  <a:pt x="401" y="468"/>
                </a:lnTo>
                <a:lnTo>
                  <a:pt x="404" y="462"/>
                </a:lnTo>
                <a:lnTo>
                  <a:pt x="408" y="459"/>
                </a:lnTo>
                <a:lnTo>
                  <a:pt x="412" y="455"/>
                </a:lnTo>
                <a:lnTo>
                  <a:pt x="416" y="453"/>
                </a:lnTo>
                <a:lnTo>
                  <a:pt x="427" y="448"/>
                </a:lnTo>
                <a:lnTo>
                  <a:pt x="439" y="444"/>
                </a:lnTo>
                <a:lnTo>
                  <a:pt x="439" y="444"/>
                </a:lnTo>
                <a:lnTo>
                  <a:pt x="439" y="441"/>
                </a:lnTo>
                <a:lnTo>
                  <a:pt x="438" y="439"/>
                </a:lnTo>
                <a:lnTo>
                  <a:pt x="437" y="435"/>
                </a:lnTo>
                <a:lnTo>
                  <a:pt x="437" y="432"/>
                </a:lnTo>
                <a:lnTo>
                  <a:pt x="437" y="432"/>
                </a:lnTo>
                <a:lnTo>
                  <a:pt x="430" y="433"/>
                </a:lnTo>
                <a:lnTo>
                  <a:pt x="424" y="437"/>
                </a:lnTo>
                <a:lnTo>
                  <a:pt x="411" y="444"/>
                </a:lnTo>
                <a:lnTo>
                  <a:pt x="404" y="447"/>
                </a:lnTo>
                <a:lnTo>
                  <a:pt x="398" y="448"/>
                </a:lnTo>
                <a:lnTo>
                  <a:pt x="395" y="447"/>
                </a:lnTo>
                <a:lnTo>
                  <a:pt x="392" y="447"/>
                </a:lnTo>
                <a:lnTo>
                  <a:pt x="389" y="445"/>
                </a:lnTo>
                <a:lnTo>
                  <a:pt x="386" y="443"/>
                </a:lnTo>
                <a:lnTo>
                  <a:pt x="386" y="443"/>
                </a:lnTo>
                <a:lnTo>
                  <a:pt x="408" y="429"/>
                </a:lnTo>
                <a:lnTo>
                  <a:pt x="418" y="423"/>
                </a:lnTo>
                <a:lnTo>
                  <a:pt x="430" y="417"/>
                </a:lnTo>
                <a:lnTo>
                  <a:pt x="430" y="417"/>
                </a:lnTo>
                <a:lnTo>
                  <a:pt x="430" y="414"/>
                </a:lnTo>
                <a:lnTo>
                  <a:pt x="428" y="410"/>
                </a:lnTo>
                <a:lnTo>
                  <a:pt x="427" y="407"/>
                </a:lnTo>
                <a:lnTo>
                  <a:pt x="426" y="403"/>
                </a:lnTo>
                <a:lnTo>
                  <a:pt x="426" y="403"/>
                </a:lnTo>
                <a:lnTo>
                  <a:pt x="419" y="403"/>
                </a:lnTo>
                <a:lnTo>
                  <a:pt x="414" y="404"/>
                </a:lnTo>
                <a:lnTo>
                  <a:pt x="402" y="409"/>
                </a:lnTo>
                <a:lnTo>
                  <a:pt x="397" y="411"/>
                </a:lnTo>
                <a:lnTo>
                  <a:pt x="392" y="412"/>
                </a:lnTo>
                <a:lnTo>
                  <a:pt x="386" y="413"/>
                </a:lnTo>
                <a:lnTo>
                  <a:pt x="381" y="411"/>
                </a:lnTo>
                <a:lnTo>
                  <a:pt x="381" y="411"/>
                </a:lnTo>
                <a:lnTo>
                  <a:pt x="383" y="405"/>
                </a:lnTo>
                <a:lnTo>
                  <a:pt x="386" y="401"/>
                </a:lnTo>
                <a:lnTo>
                  <a:pt x="389" y="398"/>
                </a:lnTo>
                <a:lnTo>
                  <a:pt x="395" y="395"/>
                </a:lnTo>
                <a:lnTo>
                  <a:pt x="405" y="390"/>
                </a:lnTo>
                <a:lnTo>
                  <a:pt x="416" y="386"/>
                </a:lnTo>
                <a:lnTo>
                  <a:pt x="416" y="386"/>
                </a:lnTo>
                <a:lnTo>
                  <a:pt x="416" y="383"/>
                </a:lnTo>
                <a:lnTo>
                  <a:pt x="415" y="380"/>
                </a:lnTo>
                <a:lnTo>
                  <a:pt x="413" y="375"/>
                </a:lnTo>
                <a:lnTo>
                  <a:pt x="411" y="371"/>
                </a:lnTo>
                <a:lnTo>
                  <a:pt x="410" y="366"/>
                </a:lnTo>
                <a:lnTo>
                  <a:pt x="410" y="366"/>
                </a:lnTo>
                <a:lnTo>
                  <a:pt x="398" y="368"/>
                </a:lnTo>
                <a:lnTo>
                  <a:pt x="387" y="371"/>
                </a:lnTo>
                <a:lnTo>
                  <a:pt x="367" y="378"/>
                </a:lnTo>
                <a:lnTo>
                  <a:pt x="346" y="384"/>
                </a:lnTo>
                <a:lnTo>
                  <a:pt x="334" y="386"/>
                </a:lnTo>
                <a:lnTo>
                  <a:pt x="322" y="388"/>
                </a:lnTo>
                <a:lnTo>
                  <a:pt x="322" y="388"/>
                </a:lnTo>
                <a:lnTo>
                  <a:pt x="321" y="386"/>
                </a:lnTo>
                <a:lnTo>
                  <a:pt x="320" y="384"/>
                </a:lnTo>
                <a:lnTo>
                  <a:pt x="319" y="381"/>
                </a:lnTo>
                <a:lnTo>
                  <a:pt x="318" y="378"/>
                </a:lnTo>
                <a:lnTo>
                  <a:pt x="318" y="378"/>
                </a:lnTo>
                <a:lnTo>
                  <a:pt x="340" y="369"/>
                </a:lnTo>
                <a:lnTo>
                  <a:pt x="363" y="360"/>
                </a:lnTo>
                <a:lnTo>
                  <a:pt x="401" y="347"/>
                </a:lnTo>
                <a:lnTo>
                  <a:pt x="401" y="347"/>
                </a:lnTo>
                <a:lnTo>
                  <a:pt x="397" y="336"/>
                </a:lnTo>
                <a:lnTo>
                  <a:pt x="390" y="326"/>
                </a:lnTo>
                <a:lnTo>
                  <a:pt x="390" y="326"/>
                </a:lnTo>
                <a:lnTo>
                  <a:pt x="387" y="327"/>
                </a:lnTo>
                <a:lnTo>
                  <a:pt x="382" y="329"/>
                </a:lnTo>
                <a:lnTo>
                  <a:pt x="371" y="335"/>
                </a:lnTo>
                <a:lnTo>
                  <a:pt x="366" y="336"/>
                </a:lnTo>
                <a:lnTo>
                  <a:pt x="362" y="336"/>
                </a:lnTo>
                <a:lnTo>
                  <a:pt x="359" y="335"/>
                </a:lnTo>
                <a:lnTo>
                  <a:pt x="358" y="334"/>
                </a:lnTo>
                <a:lnTo>
                  <a:pt x="356" y="332"/>
                </a:lnTo>
                <a:lnTo>
                  <a:pt x="355" y="328"/>
                </a:lnTo>
                <a:lnTo>
                  <a:pt x="355" y="328"/>
                </a:lnTo>
                <a:lnTo>
                  <a:pt x="359" y="325"/>
                </a:lnTo>
                <a:lnTo>
                  <a:pt x="365" y="322"/>
                </a:lnTo>
                <a:lnTo>
                  <a:pt x="374" y="317"/>
                </a:lnTo>
                <a:lnTo>
                  <a:pt x="379" y="313"/>
                </a:lnTo>
                <a:lnTo>
                  <a:pt x="382" y="310"/>
                </a:lnTo>
                <a:lnTo>
                  <a:pt x="383" y="305"/>
                </a:lnTo>
                <a:lnTo>
                  <a:pt x="383" y="299"/>
                </a:lnTo>
                <a:lnTo>
                  <a:pt x="383" y="299"/>
                </a:lnTo>
                <a:lnTo>
                  <a:pt x="378" y="299"/>
                </a:lnTo>
                <a:lnTo>
                  <a:pt x="372" y="301"/>
                </a:lnTo>
                <a:lnTo>
                  <a:pt x="362" y="304"/>
                </a:lnTo>
                <a:lnTo>
                  <a:pt x="352" y="306"/>
                </a:lnTo>
                <a:lnTo>
                  <a:pt x="348" y="307"/>
                </a:lnTo>
                <a:lnTo>
                  <a:pt x="343" y="305"/>
                </a:lnTo>
                <a:lnTo>
                  <a:pt x="343" y="305"/>
                </a:lnTo>
                <a:lnTo>
                  <a:pt x="342" y="303"/>
                </a:lnTo>
                <a:lnTo>
                  <a:pt x="341" y="302"/>
                </a:lnTo>
                <a:lnTo>
                  <a:pt x="341" y="302"/>
                </a:lnTo>
                <a:lnTo>
                  <a:pt x="343" y="297"/>
                </a:lnTo>
                <a:lnTo>
                  <a:pt x="348" y="294"/>
                </a:lnTo>
                <a:lnTo>
                  <a:pt x="352" y="292"/>
                </a:lnTo>
                <a:lnTo>
                  <a:pt x="357" y="290"/>
                </a:lnTo>
                <a:lnTo>
                  <a:pt x="367" y="287"/>
                </a:lnTo>
                <a:lnTo>
                  <a:pt x="371" y="283"/>
                </a:lnTo>
                <a:lnTo>
                  <a:pt x="374" y="280"/>
                </a:lnTo>
                <a:lnTo>
                  <a:pt x="374" y="280"/>
                </a:lnTo>
                <a:lnTo>
                  <a:pt x="373" y="277"/>
                </a:lnTo>
                <a:lnTo>
                  <a:pt x="371" y="275"/>
                </a:lnTo>
                <a:lnTo>
                  <a:pt x="370" y="274"/>
                </a:lnTo>
                <a:lnTo>
                  <a:pt x="368" y="273"/>
                </a:lnTo>
                <a:lnTo>
                  <a:pt x="363" y="274"/>
                </a:lnTo>
                <a:lnTo>
                  <a:pt x="357" y="276"/>
                </a:lnTo>
                <a:lnTo>
                  <a:pt x="346" y="280"/>
                </a:lnTo>
                <a:lnTo>
                  <a:pt x="339" y="281"/>
                </a:lnTo>
                <a:lnTo>
                  <a:pt x="337" y="281"/>
                </a:lnTo>
                <a:lnTo>
                  <a:pt x="335" y="280"/>
                </a:lnTo>
                <a:lnTo>
                  <a:pt x="335" y="280"/>
                </a:lnTo>
                <a:lnTo>
                  <a:pt x="335" y="277"/>
                </a:lnTo>
                <a:lnTo>
                  <a:pt x="336" y="274"/>
                </a:lnTo>
                <a:lnTo>
                  <a:pt x="337" y="271"/>
                </a:lnTo>
                <a:lnTo>
                  <a:pt x="339" y="268"/>
                </a:lnTo>
                <a:lnTo>
                  <a:pt x="343" y="266"/>
                </a:lnTo>
                <a:lnTo>
                  <a:pt x="350" y="264"/>
                </a:lnTo>
                <a:lnTo>
                  <a:pt x="355" y="262"/>
                </a:lnTo>
                <a:lnTo>
                  <a:pt x="361" y="259"/>
                </a:lnTo>
                <a:lnTo>
                  <a:pt x="362" y="257"/>
                </a:lnTo>
                <a:lnTo>
                  <a:pt x="364" y="254"/>
                </a:lnTo>
                <a:lnTo>
                  <a:pt x="364" y="251"/>
                </a:lnTo>
                <a:lnTo>
                  <a:pt x="364" y="247"/>
                </a:lnTo>
                <a:lnTo>
                  <a:pt x="364" y="247"/>
                </a:lnTo>
                <a:lnTo>
                  <a:pt x="358" y="248"/>
                </a:lnTo>
                <a:lnTo>
                  <a:pt x="353" y="251"/>
                </a:lnTo>
                <a:lnTo>
                  <a:pt x="342" y="257"/>
                </a:lnTo>
                <a:lnTo>
                  <a:pt x="338" y="259"/>
                </a:lnTo>
                <a:lnTo>
                  <a:pt x="333" y="261"/>
                </a:lnTo>
                <a:lnTo>
                  <a:pt x="327" y="262"/>
                </a:lnTo>
                <a:lnTo>
                  <a:pt x="322" y="262"/>
                </a:lnTo>
                <a:lnTo>
                  <a:pt x="322" y="262"/>
                </a:lnTo>
                <a:lnTo>
                  <a:pt x="324" y="257"/>
                </a:lnTo>
                <a:lnTo>
                  <a:pt x="327" y="251"/>
                </a:lnTo>
                <a:lnTo>
                  <a:pt x="331" y="246"/>
                </a:lnTo>
                <a:lnTo>
                  <a:pt x="335" y="243"/>
                </a:lnTo>
                <a:lnTo>
                  <a:pt x="339" y="239"/>
                </a:lnTo>
                <a:lnTo>
                  <a:pt x="344" y="237"/>
                </a:lnTo>
                <a:lnTo>
                  <a:pt x="350" y="236"/>
                </a:lnTo>
                <a:lnTo>
                  <a:pt x="355" y="236"/>
                </a:lnTo>
                <a:lnTo>
                  <a:pt x="355" y="236"/>
                </a:lnTo>
                <a:lnTo>
                  <a:pt x="354" y="230"/>
                </a:lnTo>
                <a:lnTo>
                  <a:pt x="352" y="223"/>
                </a:lnTo>
                <a:lnTo>
                  <a:pt x="351" y="217"/>
                </a:lnTo>
                <a:lnTo>
                  <a:pt x="350" y="210"/>
                </a:lnTo>
                <a:lnTo>
                  <a:pt x="350" y="210"/>
                </a:lnTo>
                <a:lnTo>
                  <a:pt x="336" y="212"/>
                </a:lnTo>
                <a:lnTo>
                  <a:pt x="324" y="216"/>
                </a:lnTo>
                <a:lnTo>
                  <a:pt x="313" y="221"/>
                </a:lnTo>
                <a:lnTo>
                  <a:pt x="303" y="227"/>
                </a:lnTo>
                <a:lnTo>
                  <a:pt x="282" y="237"/>
                </a:lnTo>
                <a:lnTo>
                  <a:pt x="273" y="243"/>
                </a:lnTo>
                <a:lnTo>
                  <a:pt x="262" y="245"/>
                </a:lnTo>
                <a:lnTo>
                  <a:pt x="262" y="245"/>
                </a:lnTo>
                <a:lnTo>
                  <a:pt x="264" y="238"/>
                </a:lnTo>
                <a:lnTo>
                  <a:pt x="267" y="233"/>
                </a:lnTo>
                <a:lnTo>
                  <a:pt x="271" y="229"/>
                </a:lnTo>
                <a:lnTo>
                  <a:pt x="275" y="225"/>
                </a:lnTo>
                <a:lnTo>
                  <a:pt x="284" y="217"/>
                </a:lnTo>
                <a:lnTo>
                  <a:pt x="295" y="211"/>
                </a:lnTo>
                <a:lnTo>
                  <a:pt x="319" y="201"/>
                </a:lnTo>
                <a:lnTo>
                  <a:pt x="331" y="196"/>
                </a:lnTo>
                <a:lnTo>
                  <a:pt x="341" y="189"/>
                </a:lnTo>
                <a:lnTo>
                  <a:pt x="341" y="189"/>
                </a:lnTo>
                <a:lnTo>
                  <a:pt x="332" y="171"/>
                </a:lnTo>
                <a:lnTo>
                  <a:pt x="323" y="152"/>
                </a:lnTo>
                <a:lnTo>
                  <a:pt x="308" y="116"/>
                </a:lnTo>
                <a:lnTo>
                  <a:pt x="308" y="116"/>
                </a:lnTo>
                <a:close/>
                <a:moveTo>
                  <a:pt x="1016" y="256"/>
                </a:moveTo>
                <a:lnTo>
                  <a:pt x="1016" y="256"/>
                </a:lnTo>
                <a:lnTo>
                  <a:pt x="1011" y="262"/>
                </a:lnTo>
                <a:lnTo>
                  <a:pt x="1008" y="268"/>
                </a:lnTo>
                <a:lnTo>
                  <a:pt x="1007" y="275"/>
                </a:lnTo>
                <a:lnTo>
                  <a:pt x="1006" y="282"/>
                </a:lnTo>
                <a:lnTo>
                  <a:pt x="1006" y="296"/>
                </a:lnTo>
                <a:lnTo>
                  <a:pt x="1006" y="303"/>
                </a:lnTo>
                <a:lnTo>
                  <a:pt x="1006" y="309"/>
                </a:lnTo>
                <a:lnTo>
                  <a:pt x="1006" y="309"/>
                </a:lnTo>
                <a:lnTo>
                  <a:pt x="1005" y="312"/>
                </a:lnTo>
                <a:lnTo>
                  <a:pt x="1003" y="316"/>
                </a:lnTo>
                <a:lnTo>
                  <a:pt x="1001" y="319"/>
                </a:lnTo>
                <a:lnTo>
                  <a:pt x="1000" y="322"/>
                </a:lnTo>
                <a:lnTo>
                  <a:pt x="1000" y="322"/>
                </a:lnTo>
                <a:lnTo>
                  <a:pt x="995" y="342"/>
                </a:lnTo>
                <a:lnTo>
                  <a:pt x="993" y="359"/>
                </a:lnTo>
                <a:lnTo>
                  <a:pt x="993" y="375"/>
                </a:lnTo>
                <a:lnTo>
                  <a:pt x="995" y="389"/>
                </a:lnTo>
                <a:lnTo>
                  <a:pt x="998" y="403"/>
                </a:lnTo>
                <a:lnTo>
                  <a:pt x="1001" y="418"/>
                </a:lnTo>
                <a:lnTo>
                  <a:pt x="1008" y="448"/>
                </a:lnTo>
                <a:lnTo>
                  <a:pt x="1008" y="448"/>
                </a:lnTo>
                <a:lnTo>
                  <a:pt x="1010" y="448"/>
                </a:lnTo>
                <a:lnTo>
                  <a:pt x="1011" y="449"/>
                </a:lnTo>
                <a:lnTo>
                  <a:pt x="1014" y="451"/>
                </a:lnTo>
                <a:lnTo>
                  <a:pt x="1016" y="454"/>
                </a:lnTo>
                <a:lnTo>
                  <a:pt x="1018" y="455"/>
                </a:lnTo>
                <a:lnTo>
                  <a:pt x="1018" y="455"/>
                </a:lnTo>
                <a:lnTo>
                  <a:pt x="1020" y="443"/>
                </a:lnTo>
                <a:lnTo>
                  <a:pt x="1022" y="431"/>
                </a:lnTo>
                <a:lnTo>
                  <a:pt x="1024" y="427"/>
                </a:lnTo>
                <a:lnTo>
                  <a:pt x="1026" y="423"/>
                </a:lnTo>
                <a:lnTo>
                  <a:pt x="1030" y="418"/>
                </a:lnTo>
                <a:lnTo>
                  <a:pt x="1033" y="415"/>
                </a:lnTo>
                <a:lnTo>
                  <a:pt x="1033" y="415"/>
                </a:lnTo>
                <a:lnTo>
                  <a:pt x="1035" y="420"/>
                </a:lnTo>
                <a:lnTo>
                  <a:pt x="1036" y="426"/>
                </a:lnTo>
                <a:lnTo>
                  <a:pt x="1037" y="430"/>
                </a:lnTo>
                <a:lnTo>
                  <a:pt x="1036" y="435"/>
                </a:lnTo>
                <a:lnTo>
                  <a:pt x="1035" y="446"/>
                </a:lnTo>
                <a:lnTo>
                  <a:pt x="1033" y="457"/>
                </a:lnTo>
                <a:lnTo>
                  <a:pt x="1033" y="457"/>
                </a:lnTo>
                <a:lnTo>
                  <a:pt x="1048" y="457"/>
                </a:lnTo>
                <a:lnTo>
                  <a:pt x="1048" y="457"/>
                </a:lnTo>
                <a:lnTo>
                  <a:pt x="1052" y="448"/>
                </a:lnTo>
                <a:lnTo>
                  <a:pt x="1055" y="440"/>
                </a:lnTo>
                <a:lnTo>
                  <a:pt x="1058" y="430"/>
                </a:lnTo>
                <a:lnTo>
                  <a:pt x="1062" y="422"/>
                </a:lnTo>
                <a:lnTo>
                  <a:pt x="1062" y="422"/>
                </a:lnTo>
                <a:lnTo>
                  <a:pt x="1065" y="426"/>
                </a:lnTo>
                <a:lnTo>
                  <a:pt x="1065" y="431"/>
                </a:lnTo>
                <a:lnTo>
                  <a:pt x="1065" y="437"/>
                </a:lnTo>
                <a:lnTo>
                  <a:pt x="1064" y="442"/>
                </a:lnTo>
                <a:lnTo>
                  <a:pt x="1062" y="453"/>
                </a:lnTo>
                <a:lnTo>
                  <a:pt x="1063" y="457"/>
                </a:lnTo>
                <a:lnTo>
                  <a:pt x="1064" y="459"/>
                </a:lnTo>
                <a:lnTo>
                  <a:pt x="1064" y="459"/>
                </a:lnTo>
                <a:lnTo>
                  <a:pt x="1074" y="455"/>
                </a:lnTo>
                <a:lnTo>
                  <a:pt x="1083" y="449"/>
                </a:lnTo>
                <a:lnTo>
                  <a:pt x="1091" y="442"/>
                </a:lnTo>
                <a:lnTo>
                  <a:pt x="1097" y="432"/>
                </a:lnTo>
                <a:lnTo>
                  <a:pt x="1103" y="422"/>
                </a:lnTo>
                <a:lnTo>
                  <a:pt x="1107" y="410"/>
                </a:lnTo>
                <a:lnTo>
                  <a:pt x="1111" y="398"/>
                </a:lnTo>
                <a:lnTo>
                  <a:pt x="1113" y="384"/>
                </a:lnTo>
                <a:lnTo>
                  <a:pt x="1115" y="370"/>
                </a:lnTo>
                <a:lnTo>
                  <a:pt x="1117" y="356"/>
                </a:lnTo>
                <a:lnTo>
                  <a:pt x="1117" y="327"/>
                </a:lnTo>
                <a:lnTo>
                  <a:pt x="1116" y="299"/>
                </a:lnTo>
                <a:lnTo>
                  <a:pt x="1114" y="274"/>
                </a:lnTo>
                <a:lnTo>
                  <a:pt x="1114" y="274"/>
                </a:lnTo>
                <a:lnTo>
                  <a:pt x="1107" y="273"/>
                </a:lnTo>
                <a:lnTo>
                  <a:pt x="1103" y="271"/>
                </a:lnTo>
                <a:lnTo>
                  <a:pt x="1098" y="269"/>
                </a:lnTo>
                <a:lnTo>
                  <a:pt x="1096" y="269"/>
                </a:lnTo>
                <a:lnTo>
                  <a:pt x="1093" y="269"/>
                </a:lnTo>
                <a:lnTo>
                  <a:pt x="1093" y="269"/>
                </a:lnTo>
                <a:lnTo>
                  <a:pt x="1092" y="278"/>
                </a:lnTo>
                <a:lnTo>
                  <a:pt x="1091" y="286"/>
                </a:lnTo>
                <a:lnTo>
                  <a:pt x="1091" y="301"/>
                </a:lnTo>
                <a:lnTo>
                  <a:pt x="1090" y="307"/>
                </a:lnTo>
                <a:lnTo>
                  <a:pt x="1089" y="313"/>
                </a:lnTo>
                <a:lnTo>
                  <a:pt x="1086" y="320"/>
                </a:lnTo>
                <a:lnTo>
                  <a:pt x="1083" y="324"/>
                </a:lnTo>
                <a:lnTo>
                  <a:pt x="1083" y="324"/>
                </a:lnTo>
                <a:lnTo>
                  <a:pt x="1080" y="321"/>
                </a:lnTo>
                <a:lnTo>
                  <a:pt x="1079" y="318"/>
                </a:lnTo>
                <a:lnTo>
                  <a:pt x="1077" y="309"/>
                </a:lnTo>
                <a:lnTo>
                  <a:pt x="1076" y="299"/>
                </a:lnTo>
                <a:lnTo>
                  <a:pt x="1077" y="290"/>
                </a:lnTo>
                <a:lnTo>
                  <a:pt x="1078" y="272"/>
                </a:lnTo>
                <a:lnTo>
                  <a:pt x="1078" y="265"/>
                </a:lnTo>
                <a:lnTo>
                  <a:pt x="1077" y="260"/>
                </a:lnTo>
                <a:lnTo>
                  <a:pt x="1077" y="260"/>
                </a:lnTo>
                <a:lnTo>
                  <a:pt x="1074" y="267"/>
                </a:lnTo>
                <a:lnTo>
                  <a:pt x="1070" y="276"/>
                </a:lnTo>
                <a:lnTo>
                  <a:pt x="1066" y="295"/>
                </a:lnTo>
                <a:lnTo>
                  <a:pt x="1064" y="316"/>
                </a:lnTo>
                <a:lnTo>
                  <a:pt x="1062" y="335"/>
                </a:lnTo>
                <a:lnTo>
                  <a:pt x="1062" y="335"/>
                </a:lnTo>
                <a:lnTo>
                  <a:pt x="1063" y="341"/>
                </a:lnTo>
                <a:lnTo>
                  <a:pt x="1063" y="349"/>
                </a:lnTo>
                <a:lnTo>
                  <a:pt x="1062" y="351"/>
                </a:lnTo>
                <a:lnTo>
                  <a:pt x="1061" y="354"/>
                </a:lnTo>
                <a:lnTo>
                  <a:pt x="1058" y="355"/>
                </a:lnTo>
                <a:lnTo>
                  <a:pt x="1053" y="355"/>
                </a:lnTo>
                <a:lnTo>
                  <a:pt x="1053" y="355"/>
                </a:lnTo>
                <a:lnTo>
                  <a:pt x="1050" y="351"/>
                </a:lnTo>
                <a:lnTo>
                  <a:pt x="1049" y="345"/>
                </a:lnTo>
                <a:lnTo>
                  <a:pt x="1048" y="339"/>
                </a:lnTo>
                <a:lnTo>
                  <a:pt x="1048" y="333"/>
                </a:lnTo>
                <a:lnTo>
                  <a:pt x="1049" y="320"/>
                </a:lnTo>
                <a:lnTo>
                  <a:pt x="1049" y="307"/>
                </a:lnTo>
                <a:lnTo>
                  <a:pt x="1049" y="307"/>
                </a:lnTo>
                <a:lnTo>
                  <a:pt x="1047" y="310"/>
                </a:lnTo>
                <a:lnTo>
                  <a:pt x="1045" y="313"/>
                </a:lnTo>
                <a:lnTo>
                  <a:pt x="1043" y="322"/>
                </a:lnTo>
                <a:lnTo>
                  <a:pt x="1041" y="333"/>
                </a:lnTo>
                <a:lnTo>
                  <a:pt x="1040" y="342"/>
                </a:lnTo>
                <a:lnTo>
                  <a:pt x="1040" y="352"/>
                </a:lnTo>
                <a:lnTo>
                  <a:pt x="1039" y="360"/>
                </a:lnTo>
                <a:lnTo>
                  <a:pt x="1037" y="365"/>
                </a:lnTo>
                <a:lnTo>
                  <a:pt x="1036" y="368"/>
                </a:lnTo>
                <a:lnTo>
                  <a:pt x="1034" y="370"/>
                </a:lnTo>
                <a:lnTo>
                  <a:pt x="1031" y="372"/>
                </a:lnTo>
                <a:lnTo>
                  <a:pt x="1031" y="372"/>
                </a:lnTo>
                <a:lnTo>
                  <a:pt x="1028" y="369"/>
                </a:lnTo>
                <a:lnTo>
                  <a:pt x="1025" y="366"/>
                </a:lnTo>
                <a:lnTo>
                  <a:pt x="1025" y="362"/>
                </a:lnTo>
                <a:lnTo>
                  <a:pt x="1025" y="357"/>
                </a:lnTo>
                <a:lnTo>
                  <a:pt x="1026" y="348"/>
                </a:lnTo>
                <a:lnTo>
                  <a:pt x="1029" y="339"/>
                </a:lnTo>
                <a:lnTo>
                  <a:pt x="1029" y="339"/>
                </a:lnTo>
                <a:lnTo>
                  <a:pt x="1033" y="294"/>
                </a:lnTo>
                <a:lnTo>
                  <a:pt x="1034" y="273"/>
                </a:lnTo>
                <a:lnTo>
                  <a:pt x="1037" y="256"/>
                </a:lnTo>
                <a:lnTo>
                  <a:pt x="1037" y="256"/>
                </a:lnTo>
                <a:lnTo>
                  <a:pt x="1016" y="256"/>
                </a:lnTo>
                <a:lnTo>
                  <a:pt x="1016" y="256"/>
                </a:lnTo>
                <a:close/>
                <a:moveTo>
                  <a:pt x="1049" y="305"/>
                </a:moveTo>
                <a:lnTo>
                  <a:pt x="1049" y="305"/>
                </a:lnTo>
                <a:lnTo>
                  <a:pt x="1050" y="297"/>
                </a:lnTo>
                <a:lnTo>
                  <a:pt x="1052" y="289"/>
                </a:lnTo>
                <a:lnTo>
                  <a:pt x="1053" y="281"/>
                </a:lnTo>
                <a:lnTo>
                  <a:pt x="1053" y="278"/>
                </a:lnTo>
                <a:lnTo>
                  <a:pt x="1051" y="274"/>
                </a:lnTo>
                <a:lnTo>
                  <a:pt x="1051" y="274"/>
                </a:lnTo>
                <a:lnTo>
                  <a:pt x="1049" y="281"/>
                </a:lnTo>
                <a:lnTo>
                  <a:pt x="1048" y="289"/>
                </a:lnTo>
                <a:lnTo>
                  <a:pt x="1047" y="298"/>
                </a:lnTo>
                <a:lnTo>
                  <a:pt x="1048" y="302"/>
                </a:lnTo>
                <a:lnTo>
                  <a:pt x="1049" y="305"/>
                </a:lnTo>
                <a:lnTo>
                  <a:pt x="1049" y="305"/>
                </a:lnTo>
                <a:close/>
                <a:moveTo>
                  <a:pt x="750" y="439"/>
                </a:moveTo>
                <a:lnTo>
                  <a:pt x="750" y="439"/>
                </a:lnTo>
                <a:lnTo>
                  <a:pt x="752" y="443"/>
                </a:lnTo>
                <a:lnTo>
                  <a:pt x="752" y="445"/>
                </a:lnTo>
                <a:lnTo>
                  <a:pt x="750" y="446"/>
                </a:lnTo>
                <a:lnTo>
                  <a:pt x="746" y="448"/>
                </a:lnTo>
                <a:lnTo>
                  <a:pt x="746" y="448"/>
                </a:lnTo>
                <a:lnTo>
                  <a:pt x="783" y="448"/>
                </a:lnTo>
                <a:lnTo>
                  <a:pt x="802" y="448"/>
                </a:lnTo>
                <a:lnTo>
                  <a:pt x="821" y="448"/>
                </a:lnTo>
                <a:lnTo>
                  <a:pt x="821" y="448"/>
                </a:lnTo>
                <a:lnTo>
                  <a:pt x="819" y="445"/>
                </a:lnTo>
                <a:lnTo>
                  <a:pt x="816" y="442"/>
                </a:lnTo>
                <a:lnTo>
                  <a:pt x="812" y="440"/>
                </a:lnTo>
                <a:lnTo>
                  <a:pt x="809" y="439"/>
                </a:lnTo>
                <a:lnTo>
                  <a:pt x="801" y="438"/>
                </a:lnTo>
                <a:lnTo>
                  <a:pt x="792" y="438"/>
                </a:lnTo>
                <a:lnTo>
                  <a:pt x="772" y="440"/>
                </a:lnTo>
                <a:lnTo>
                  <a:pt x="761" y="440"/>
                </a:lnTo>
                <a:lnTo>
                  <a:pt x="750" y="439"/>
                </a:lnTo>
                <a:lnTo>
                  <a:pt x="750" y="439"/>
                </a:lnTo>
                <a:close/>
                <a:moveTo>
                  <a:pt x="759" y="468"/>
                </a:moveTo>
                <a:lnTo>
                  <a:pt x="759" y="468"/>
                </a:lnTo>
                <a:lnTo>
                  <a:pt x="755" y="487"/>
                </a:lnTo>
                <a:lnTo>
                  <a:pt x="750" y="505"/>
                </a:lnTo>
                <a:lnTo>
                  <a:pt x="741" y="540"/>
                </a:lnTo>
                <a:lnTo>
                  <a:pt x="731" y="572"/>
                </a:lnTo>
                <a:lnTo>
                  <a:pt x="727" y="589"/>
                </a:lnTo>
                <a:lnTo>
                  <a:pt x="723" y="605"/>
                </a:lnTo>
                <a:lnTo>
                  <a:pt x="723" y="605"/>
                </a:lnTo>
                <a:lnTo>
                  <a:pt x="729" y="610"/>
                </a:lnTo>
                <a:lnTo>
                  <a:pt x="734" y="614"/>
                </a:lnTo>
                <a:lnTo>
                  <a:pt x="746" y="623"/>
                </a:lnTo>
                <a:lnTo>
                  <a:pt x="746" y="623"/>
                </a:lnTo>
                <a:lnTo>
                  <a:pt x="766" y="624"/>
                </a:lnTo>
                <a:lnTo>
                  <a:pt x="787" y="624"/>
                </a:lnTo>
                <a:lnTo>
                  <a:pt x="796" y="623"/>
                </a:lnTo>
                <a:lnTo>
                  <a:pt x="805" y="621"/>
                </a:lnTo>
                <a:lnTo>
                  <a:pt x="812" y="617"/>
                </a:lnTo>
                <a:lnTo>
                  <a:pt x="819" y="613"/>
                </a:lnTo>
                <a:lnTo>
                  <a:pt x="819" y="613"/>
                </a:lnTo>
                <a:lnTo>
                  <a:pt x="820" y="595"/>
                </a:lnTo>
                <a:lnTo>
                  <a:pt x="820" y="576"/>
                </a:lnTo>
                <a:lnTo>
                  <a:pt x="819" y="555"/>
                </a:lnTo>
                <a:lnTo>
                  <a:pt x="817" y="535"/>
                </a:lnTo>
                <a:lnTo>
                  <a:pt x="811" y="496"/>
                </a:lnTo>
                <a:lnTo>
                  <a:pt x="806" y="461"/>
                </a:lnTo>
                <a:lnTo>
                  <a:pt x="806" y="461"/>
                </a:lnTo>
                <a:lnTo>
                  <a:pt x="801" y="460"/>
                </a:lnTo>
                <a:lnTo>
                  <a:pt x="794" y="461"/>
                </a:lnTo>
                <a:lnTo>
                  <a:pt x="782" y="462"/>
                </a:lnTo>
                <a:lnTo>
                  <a:pt x="759" y="468"/>
                </a:lnTo>
                <a:lnTo>
                  <a:pt x="759" y="468"/>
                </a:lnTo>
                <a:close/>
                <a:moveTo>
                  <a:pt x="1020" y="479"/>
                </a:moveTo>
                <a:lnTo>
                  <a:pt x="1020" y="479"/>
                </a:lnTo>
                <a:lnTo>
                  <a:pt x="1022" y="483"/>
                </a:lnTo>
                <a:lnTo>
                  <a:pt x="1024" y="485"/>
                </a:lnTo>
                <a:lnTo>
                  <a:pt x="1032" y="489"/>
                </a:lnTo>
                <a:lnTo>
                  <a:pt x="1039" y="491"/>
                </a:lnTo>
                <a:lnTo>
                  <a:pt x="1048" y="492"/>
                </a:lnTo>
                <a:lnTo>
                  <a:pt x="1058" y="492"/>
                </a:lnTo>
                <a:lnTo>
                  <a:pt x="1066" y="491"/>
                </a:lnTo>
                <a:lnTo>
                  <a:pt x="1074" y="490"/>
                </a:lnTo>
                <a:lnTo>
                  <a:pt x="1079" y="488"/>
                </a:lnTo>
                <a:lnTo>
                  <a:pt x="1079" y="488"/>
                </a:lnTo>
                <a:lnTo>
                  <a:pt x="1077" y="485"/>
                </a:lnTo>
                <a:lnTo>
                  <a:pt x="1074" y="483"/>
                </a:lnTo>
                <a:lnTo>
                  <a:pt x="1068" y="478"/>
                </a:lnTo>
                <a:lnTo>
                  <a:pt x="1061" y="476"/>
                </a:lnTo>
                <a:lnTo>
                  <a:pt x="1053" y="476"/>
                </a:lnTo>
                <a:lnTo>
                  <a:pt x="1045" y="476"/>
                </a:lnTo>
                <a:lnTo>
                  <a:pt x="1036" y="477"/>
                </a:lnTo>
                <a:lnTo>
                  <a:pt x="1020" y="479"/>
                </a:lnTo>
                <a:lnTo>
                  <a:pt x="1020" y="479"/>
                </a:lnTo>
                <a:close/>
                <a:moveTo>
                  <a:pt x="960" y="660"/>
                </a:moveTo>
                <a:lnTo>
                  <a:pt x="960" y="660"/>
                </a:lnTo>
                <a:lnTo>
                  <a:pt x="963" y="665"/>
                </a:lnTo>
                <a:lnTo>
                  <a:pt x="967" y="668"/>
                </a:lnTo>
                <a:lnTo>
                  <a:pt x="971" y="670"/>
                </a:lnTo>
                <a:lnTo>
                  <a:pt x="975" y="673"/>
                </a:lnTo>
                <a:lnTo>
                  <a:pt x="975" y="673"/>
                </a:lnTo>
                <a:lnTo>
                  <a:pt x="979" y="663"/>
                </a:lnTo>
                <a:lnTo>
                  <a:pt x="985" y="653"/>
                </a:lnTo>
                <a:lnTo>
                  <a:pt x="988" y="649"/>
                </a:lnTo>
                <a:lnTo>
                  <a:pt x="991" y="644"/>
                </a:lnTo>
                <a:lnTo>
                  <a:pt x="995" y="642"/>
                </a:lnTo>
                <a:lnTo>
                  <a:pt x="1000" y="642"/>
                </a:lnTo>
                <a:lnTo>
                  <a:pt x="1000" y="642"/>
                </a:lnTo>
                <a:lnTo>
                  <a:pt x="1003" y="646"/>
                </a:lnTo>
                <a:lnTo>
                  <a:pt x="1005" y="652"/>
                </a:lnTo>
                <a:lnTo>
                  <a:pt x="1008" y="663"/>
                </a:lnTo>
                <a:lnTo>
                  <a:pt x="1010" y="676"/>
                </a:lnTo>
                <a:lnTo>
                  <a:pt x="1011" y="683"/>
                </a:lnTo>
                <a:lnTo>
                  <a:pt x="1015" y="688"/>
                </a:lnTo>
                <a:lnTo>
                  <a:pt x="1015" y="688"/>
                </a:lnTo>
                <a:lnTo>
                  <a:pt x="1025" y="687"/>
                </a:lnTo>
                <a:lnTo>
                  <a:pt x="1034" y="686"/>
                </a:lnTo>
                <a:lnTo>
                  <a:pt x="1043" y="686"/>
                </a:lnTo>
                <a:lnTo>
                  <a:pt x="1051" y="684"/>
                </a:lnTo>
                <a:lnTo>
                  <a:pt x="1051" y="684"/>
                </a:lnTo>
                <a:lnTo>
                  <a:pt x="1054" y="661"/>
                </a:lnTo>
                <a:lnTo>
                  <a:pt x="1056" y="639"/>
                </a:lnTo>
                <a:lnTo>
                  <a:pt x="1059" y="595"/>
                </a:lnTo>
                <a:lnTo>
                  <a:pt x="1061" y="551"/>
                </a:lnTo>
                <a:lnTo>
                  <a:pt x="1062" y="509"/>
                </a:lnTo>
                <a:lnTo>
                  <a:pt x="1062" y="509"/>
                </a:lnTo>
                <a:lnTo>
                  <a:pt x="1051" y="507"/>
                </a:lnTo>
                <a:lnTo>
                  <a:pt x="1038" y="506"/>
                </a:lnTo>
                <a:lnTo>
                  <a:pt x="1025" y="504"/>
                </a:lnTo>
                <a:lnTo>
                  <a:pt x="1019" y="503"/>
                </a:lnTo>
                <a:lnTo>
                  <a:pt x="1015" y="501"/>
                </a:lnTo>
                <a:lnTo>
                  <a:pt x="1015" y="501"/>
                </a:lnTo>
                <a:lnTo>
                  <a:pt x="1000" y="540"/>
                </a:lnTo>
                <a:lnTo>
                  <a:pt x="985" y="581"/>
                </a:lnTo>
                <a:lnTo>
                  <a:pt x="971" y="621"/>
                </a:lnTo>
                <a:lnTo>
                  <a:pt x="965" y="641"/>
                </a:lnTo>
                <a:lnTo>
                  <a:pt x="960" y="660"/>
                </a:lnTo>
                <a:lnTo>
                  <a:pt x="960" y="660"/>
                </a:lnTo>
                <a:close/>
                <a:moveTo>
                  <a:pt x="439" y="514"/>
                </a:moveTo>
                <a:lnTo>
                  <a:pt x="439" y="514"/>
                </a:lnTo>
                <a:lnTo>
                  <a:pt x="443" y="514"/>
                </a:lnTo>
                <a:lnTo>
                  <a:pt x="447" y="515"/>
                </a:lnTo>
                <a:lnTo>
                  <a:pt x="452" y="516"/>
                </a:lnTo>
                <a:lnTo>
                  <a:pt x="457" y="515"/>
                </a:lnTo>
                <a:lnTo>
                  <a:pt x="457" y="515"/>
                </a:lnTo>
                <a:lnTo>
                  <a:pt x="457" y="510"/>
                </a:lnTo>
                <a:lnTo>
                  <a:pt x="457" y="506"/>
                </a:lnTo>
                <a:lnTo>
                  <a:pt x="455" y="504"/>
                </a:lnTo>
                <a:lnTo>
                  <a:pt x="454" y="503"/>
                </a:lnTo>
                <a:lnTo>
                  <a:pt x="452" y="503"/>
                </a:lnTo>
                <a:lnTo>
                  <a:pt x="452" y="503"/>
                </a:lnTo>
                <a:lnTo>
                  <a:pt x="448" y="505"/>
                </a:lnTo>
                <a:lnTo>
                  <a:pt x="444" y="507"/>
                </a:lnTo>
                <a:lnTo>
                  <a:pt x="441" y="509"/>
                </a:lnTo>
                <a:lnTo>
                  <a:pt x="440" y="511"/>
                </a:lnTo>
                <a:lnTo>
                  <a:pt x="439" y="514"/>
                </a:lnTo>
                <a:lnTo>
                  <a:pt x="439" y="514"/>
                </a:lnTo>
                <a:close/>
                <a:moveTo>
                  <a:pt x="499" y="1095"/>
                </a:moveTo>
                <a:lnTo>
                  <a:pt x="499" y="1095"/>
                </a:lnTo>
                <a:lnTo>
                  <a:pt x="495" y="1095"/>
                </a:lnTo>
                <a:lnTo>
                  <a:pt x="495" y="1094"/>
                </a:lnTo>
                <a:lnTo>
                  <a:pt x="494" y="1093"/>
                </a:lnTo>
                <a:lnTo>
                  <a:pt x="495" y="1091"/>
                </a:lnTo>
                <a:lnTo>
                  <a:pt x="496" y="1089"/>
                </a:lnTo>
                <a:lnTo>
                  <a:pt x="496" y="1089"/>
                </a:lnTo>
                <a:lnTo>
                  <a:pt x="499" y="1088"/>
                </a:lnTo>
                <a:lnTo>
                  <a:pt x="496" y="1088"/>
                </a:lnTo>
                <a:lnTo>
                  <a:pt x="495" y="1088"/>
                </a:lnTo>
                <a:lnTo>
                  <a:pt x="495" y="1086"/>
                </a:lnTo>
                <a:lnTo>
                  <a:pt x="496" y="1084"/>
                </a:lnTo>
                <a:lnTo>
                  <a:pt x="496" y="1084"/>
                </a:lnTo>
                <a:lnTo>
                  <a:pt x="507" y="1080"/>
                </a:lnTo>
                <a:lnTo>
                  <a:pt x="516" y="1075"/>
                </a:lnTo>
                <a:lnTo>
                  <a:pt x="523" y="1069"/>
                </a:lnTo>
                <a:lnTo>
                  <a:pt x="531" y="1063"/>
                </a:lnTo>
                <a:lnTo>
                  <a:pt x="544" y="1049"/>
                </a:lnTo>
                <a:lnTo>
                  <a:pt x="558" y="1035"/>
                </a:lnTo>
                <a:lnTo>
                  <a:pt x="558" y="1035"/>
                </a:lnTo>
                <a:lnTo>
                  <a:pt x="563" y="1031"/>
                </a:lnTo>
                <a:lnTo>
                  <a:pt x="569" y="1026"/>
                </a:lnTo>
                <a:lnTo>
                  <a:pt x="577" y="1023"/>
                </a:lnTo>
                <a:lnTo>
                  <a:pt x="582" y="1018"/>
                </a:lnTo>
                <a:lnTo>
                  <a:pt x="582" y="1018"/>
                </a:lnTo>
                <a:lnTo>
                  <a:pt x="586" y="1013"/>
                </a:lnTo>
                <a:lnTo>
                  <a:pt x="591" y="1005"/>
                </a:lnTo>
                <a:lnTo>
                  <a:pt x="598" y="991"/>
                </a:lnTo>
                <a:lnTo>
                  <a:pt x="598" y="991"/>
                </a:lnTo>
                <a:lnTo>
                  <a:pt x="604" y="982"/>
                </a:lnTo>
                <a:lnTo>
                  <a:pt x="608" y="971"/>
                </a:lnTo>
                <a:lnTo>
                  <a:pt x="611" y="960"/>
                </a:lnTo>
                <a:lnTo>
                  <a:pt x="613" y="949"/>
                </a:lnTo>
                <a:lnTo>
                  <a:pt x="616" y="927"/>
                </a:lnTo>
                <a:lnTo>
                  <a:pt x="617" y="905"/>
                </a:lnTo>
                <a:lnTo>
                  <a:pt x="617" y="905"/>
                </a:lnTo>
                <a:lnTo>
                  <a:pt x="616" y="878"/>
                </a:lnTo>
                <a:lnTo>
                  <a:pt x="614" y="850"/>
                </a:lnTo>
                <a:lnTo>
                  <a:pt x="611" y="821"/>
                </a:lnTo>
                <a:lnTo>
                  <a:pt x="607" y="792"/>
                </a:lnTo>
                <a:lnTo>
                  <a:pt x="600" y="763"/>
                </a:lnTo>
                <a:lnTo>
                  <a:pt x="594" y="736"/>
                </a:lnTo>
                <a:lnTo>
                  <a:pt x="585" y="711"/>
                </a:lnTo>
                <a:lnTo>
                  <a:pt x="576" y="688"/>
                </a:lnTo>
                <a:lnTo>
                  <a:pt x="576" y="688"/>
                </a:lnTo>
                <a:lnTo>
                  <a:pt x="571" y="671"/>
                </a:lnTo>
                <a:lnTo>
                  <a:pt x="566" y="656"/>
                </a:lnTo>
                <a:lnTo>
                  <a:pt x="560" y="642"/>
                </a:lnTo>
                <a:lnTo>
                  <a:pt x="552" y="629"/>
                </a:lnTo>
                <a:lnTo>
                  <a:pt x="537" y="604"/>
                </a:lnTo>
                <a:lnTo>
                  <a:pt x="530" y="590"/>
                </a:lnTo>
                <a:lnTo>
                  <a:pt x="524" y="576"/>
                </a:lnTo>
                <a:lnTo>
                  <a:pt x="524" y="576"/>
                </a:lnTo>
                <a:lnTo>
                  <a:pt x="500" y="559"/>
                </a:lnTo>
                <a:lnTo>
                  <a:pt x="487" y="549"/>
                </a:lnTo>
                <a:lnTo>
                  <a:pt x="473" y="540"/>
                </a:lnTo>
                <a:lnTo>
                  <a:pt x="459" y="533"/>
                </a:lnTo>
                <a:lnTo>
                  <a:pt x="452" y="531"/>
                </a:lnTo>
                <a:lnTo>
                  <a:pt x="443" y="529"/>
                </a:lnTo>
                <a:lnTo>
                  <a:pt x="435" y="526"/>
                </a:lnTo>
                <a:lnTo>
                  <a:pt x="427" y="526"/>
                </a:lnTo>
                <a:lnTo>
                  <a:pt x="418" y="526"/>
                </a:lnTo>
                <a:lnTo>
                  <a:pt x="410" y="528"/>
                </a:lnTo>
                <a:lnTo>
                  <a:pt x="410" y="528"/>
                </a:lnTo>
                <a:lnTo>
                  <a:pt x="402" y="530"/>
                </a:lnTo>
                <a:lnTo>
                  <a:pt x="396" y="533"/>
                </a:lnTo>
                <a:lnTo>
                  <a:pt x="389" y="537"/>
                </a:lnTo>
                <a:lnTo>
                  <a:pt x="384" y="541"/>
                </a:lnTo>
                <a:lnTo>
                  <a:pt x="372" y="550"/>
                </a:lnTo>
                <a:lnTo>
                  <a:pt x="366" y="554"/>
                </a:lnTo>
                <a:lnTo>
                  <a:pt x="357" y="556"/>
                </a:lnTo>
                <a:lnTo>
                  <a:pt x="357" y="556"/>
                </a:lnTo>
                <a:lnTo>
                  <a:pt x="343" y="571"/>
                </a:lnTo>
                <a:lnTo>
                  <a:pt x="329" y="587"/>
                </a:lnTo>
                <a:lnTo>
                  <a:pt x="318" y="604"/>
                </a:lnTo>
                <a:lnTo>
                  <a:pt x="308" y="620"/>
                </a:lnTo>
                <a:lnTo>
                  <a:pt x="299" y="638"/>
                </a:lnTo>
                <a:lnTo>
                  <a:pt x="293" y="656"/>
                </a:lnTo>
                <a:lnTo>
                  <a:pt x="289" y="676"/>
                </a:lnTo>
                <a:lnTo>
                  <a:pt x="288" y="687"/>
                </a:lnTo>
                <a:lnTo>
                  <a:pt x="287" y="698"/>
                </a:lnTo>
                <a:lnTo>
                  <a:pt x="287" y="698"/>
                </a:lnTo>
                <a:lnTo>
                  <a:pt x="287" y="712"/>
                </a:lnTo>
                <a:lnTo>
                  <a:pt x="288" y="726"/>
                </a:lnTo>
                <a:lnTo>
                  <a:pt x="290" y="741"/>
                </a:lnTo>
                <a:lnTo>
                  <a:pt x="292" y="756"/>
                </a:lnTo>
                <a:lnTo>
                  <a:pt x="298" y="786"/>
                </a:lnTo>
                <a:lnTo>
                  <a:pt x="306" y="814"/>
                </a:lnTo>
                <a:lnTo>
                  <a:pt x="306" y="814"/>
                </a:lnTo>
                <a:lnTo>
                  <a:pt x="317" y="852"/>
                </a:lnTo>
                <a:lnTo>
                  <a:pt x="328" y="888"/>
                </a:lnTo>
                <a:lnTo>
                  <a:pt x="352" y="956"/>
                </a:lnTo>
                <a:lnTo>
                  <a:pt x="352" y="956"/>
                </a:lnTo>
                <a:lnTo>
                  <a:pt x="359" y="983"/>
                </a:lnTo>
                <a:lnTo>
                  <a:pt x="359" y="983"/>
                </a:lnTo>
                <a:lnTo>
                  <a:pt x="367" y="1008"/>
                </a:lnTo>
                <a:lnTo>
                  <a:pt x="376" y="1034"/>
                </a:lnTo>
                <a:lnTo>
                  <a:pt x="384" y="1059"/>
                </a:lnTo>
                <a:lnTo>
                  <a:pt x="394" y="1083"/>
                </a:lnTo>
                <a:lnTo>
                  <a:pt x="414" y="1132"/>
                </a:lnTo>
                <a:lnTo>
                  <a:pt x="434" y="1180"/>
                </a:lnTo>
                <a:lnTo>
                  <a:pt x="434" y="1180"/>
                </a:lnTo>
                <a:lnTo>
                  <a:pt x="435" y="1186"/>
                </a:lnTo>
                <a:lnTo>
                  <a:pt x="437" y="1191"/>
                </a:lnTo>
                <a:lnTo>
                  <a:pt x="439" y="1197"/>
                </a:lnTo>
                <a:lnTo>
                  <a:pt x="439" y="1203"/>
                </a:lnTo>
                <a:lnTo>
                  <a:pt x="439" y="1203"/>
                </a:lnTo>
                <a:lnTo>
                  <a:pt x="440" y="1205"/>
                </a:lnTo>
                <a:lnTo>
                  <a:pt x="443" y="1206"/>
                </a:lnTo>
                <a:lnTo>
                  <a:pt x="445" y="1207"/>
                </a:lnTo>
                <a:lnTo>
                  <a:pt x="447" y="1210"/>
                </a:lnTo>
                <a:lnTo>
                  <a:pt x="447" y="1210"/>
                </a:lnTo>
                <a:lnTo>
                  <a:pt x="455" y="1243"/>
                </a:lnTo>
                <a:lnTo>
                  <a:pt x="459" y="1259"/>
                </a:lnTo>
                <a:lnTo>
                  <a:pt x="464" y="1274"/>
                </a:lnTo>
                <a:lnTo>
                  <a:pt x="470" y="1289"/>
                </a:lnTo>
                <a:lnTo>
                  <a:pt x="477" y="1303"/>
                </a:lnTo>
                <a:lnTo>
                  <a:pt x="485" y="1314"/>
                </a:lnTo>
                <a:lnTo>
                  <a:pt x="494" y="1325"/>
                </a:lnTo>
                <a:lnTo>
                  <a:pt x="494" y="1325"/>
                </a:lnTo>
                <a:lnTo>
                  <a:pt x="498" y="1323"/>
                </a:lnTo>
                <a:lnTo>
                  <a:pt x="501" y="1322"/>
                </a:lnTo>
                <a:lnTo>
                  <a:pt x="508" y="1320"/>
                </a:lnTo>
                <a:lnTo>
                  <a:pt x="518" y="1319"/>
                </a:lnTo>
                <a:lnTo>
                  <a:pt x="528" y="1317"/>
                </a:lnTo>
                <a:lnTo>
                  <a:pt x="528" y="1317"/>
                </a:lnTo>
                <a:lnTo>
                  <a:pt x="524" y="1304"/>
                </a:lnTo>
                <a:lnTo>
                  <a:pt x="520" y="1290"/>
                </a:lnTo>
                <a:lnTo>
                  <a:pt x="510" y="1263"/>
                </a:lnTo>
                <a:lnTo>
                  <a:pt x="500" y="1234"/>
                </a:lnTo>
                <a:lnTo>
                  <a:pt x="491" y="1206"/>
                </a:lnTo>
                <a:lnTo>
                  <a:pt x="488" y="1192"/>
                </a:lnTo>
                <a:lnTo>
                  <a:pt x="485" y="1179"/>
                </a:lnTo>
                <a:lnTo>
                  <a:pt x="484" y="1165"/>
                </a:lnTo>
                <a:lnTo>
                  <a:pt x="483" y="1150"/>
                </a:lnTo>
                <a:lnTo>
                  <a:pt x="485" y="1136"/>
                </a:lnTo>
                <a:lnTo>
                  <a:pt x="487" y="1122"/>
                </a:lnTo>
                <a:lnTo>
                  <a:pt x="492" y="1109"/>
                </a:lnTo>
                <a:lnTo>
                  <a:pt x="499" y="1095"/>
                </a:lnTo>
                <a:lnTo>
                  <a:pt x="499" y="1095"/>
                </a:lnTo>
                <a:close/>
                <a:moveTo>
                  <a:pt x="721" y="615"/>
                </a:moveTo>
                <a:lnTo>
                  <a:pt x="721" y="615"/>
                </a:lnTo>
                <a:lnTo>
                  <a:pt x="713" y="625"/>
                </a:lnTo>
                <a:lnTo>
                  <a:pt x="710" y="629"/>
                </a:lnTo>
                <a:lnTo>
                  <a:pt x="706" y="636"/>
                </a:lnTo>
                <a:lnTo>
                  <a:pt x="706" y="636"/>
                </a:lnTo>
                <a:lnTo>
                  <a:pt x="707" y="639"/>
                </a:lnTo>
                <a:lnTo>
                  <a:pt x="708" y="640"/>
                </a:lnTo>
                <a:lnTo>
                  <a:pt x="712" y="643"/>
                </a:lnTo>
                <a:lnTo>
                  <a:pt x="715" y="646"/>
                </a:lnTo>
                <a:lnTo>
                  <a:pt x="716" y="649"/>
                </a:lnTo>
                <a:lnTo>
                  <a:pt x="717" y="651"/>
                </a:lnTo>
                <a:lnTo>
                  <a:pt x="717" y="651"/>
                </a:lnTo>
                <a:lnTo>
                  <a:pt x="748" y="654"/>
                </a:lnTo>
                <a:lnTo>
                  <a:pt x="765" y="655"/>
                </a:lnTo>
                <a:lnTo>
                  <a:pt x="781" y="656"/>
                </a:lnTo>
                <a:lnTo>
                  <a:pt x="796" y="655"/>
                </a:lnTo>
                <a:lnTo>
                  <a:pt x="804" y="654"/>
                </a:lnTo>
                <a:lnTo>
                  <a:pt x="810" y="653"/>
                </a:lnTo>
                <a:lnTo>
                  <a:pt x="817" y="650"/>
                </a:lnTo>
                <a:lnTo>
                  <a:pt x="823" y="646"/>
                </a:lnTo>
                <a:lnTo>
                  <a:pt x="828" y="643"/>
                </a:lnTo>
                <a:lnTo>
                  <a:pt x="834" y="638"/>
                </a:lnTo>
                <a:lnTo>
                  <a:pt x="834" y="638"/>
                </a:lnTo>
                <a:lnTo>
                  <a:pt x="819" y="636"/>
                </a:lnTo>
                <a:lnTo>
                  <a:pt x="803" y="636"/>
                </a:lnTo>
                <a:lnTo>
                  <a:pt x="773" y="636"/>
                </a:lnTo>
                <a:lnTo>
                  <a:pt x="758" y="635"/>
                </a:lnTo>
                <a:lnTo>
                  <a:pt x="751" y="634"/>
                </a:lnTo>
                <a:lnTo>
                  <a:pt x="744" y="631"/>
                </a:lnTo>
                <a:lnTo>
                  <a:pt x="737" y="629"/>
                </a:lnTo>
                <a:lnTo>
                  <a:pt x="732" y="625"/>
                </a:lnTo>
                <a:lnTo>
                  <a:pt x="727" y="621"/>
                </a:lnTo>
                <a:lnTo>
                  <a:pt x="721" y="615"/>
                </a:lnTo>
                <a:lnTo>
                  <a:pt x="721" y="615"/>
                </a:lnTo>
                <a:close/>
                <a:moveTo>
                  <a:pt x="434" y="1252"/>
                </a:moveTo>
                <a:lnTo>
                  <a:pt x="434" y="1252"/>
                </a:lnTo>
                <a:lnTo>
                  <a:pt x="432" y="1236"/>
                </a:lnTo>
                <a:lnTo>
                  <a:pt x="429" y="1221"/>
                </a:lnTo>
                <a:lnTo>
                  <a:pt x="425" y="1206"/>
                </a:lnTo>
                <a:lnTo>
                  <a:pt x="419" y="1191"/>
                </a:lnTo>
                <a:lnTo>
                  <a:pt x="409" y="1164"/>
                </a:lnTo>
                <a:lnTo>
                  <a:pt x="397" y="1136"/>
                </a:lnTo>
                <a:lnTo>
                  <a:pt x="384" y="1108"/>
                </a:lnTo>
                <a:lnTo>
                  <a:pt x="372" y="1080"/>
                </a:lnTo>
                <a:lnTo>
                  <a:pt x="367" y="1066"/>
                </a:lnTo>
                <a:lnTo>
                  <a:pt x="363" y="1051"/>
                </a:lnTo>
                <a:lnTo>
                  <a:pt x="358" y="1036"/>
                </a:lnTo>
                <a:lnTo>
                  <a:pt x="355" y="1020"/>
                </a:lnTo>
                <a:lnTo>
                  <a:pt x="355" y="1020"/>
                </a:lnTo>
                <a:lnTo>
                  <a:pt x="350" y="1009"/>
                </a:lnTo>
                <a:lnTo>
                  <a:pt x="344" y="999"/>
                </a:lnTo>
                <a:lnTo>
                  <a:pt x="341" y="985"/>
                </a:lnTo>
                <a:lnTo>
                  <a:pt x="339" y="970"/>
                </a:lnTo>
                <a:lnTo>
                  <a:pt x="339" y="970"/>
                </a:lnTo>
                <a:lnTo>
                  <a:pt x="319" y="918"/>
                </a:lnTo>
                <a:lnTo>
                  <a:pt x="309" y="893"/>
                </a:lnTo>
                <a:lnTo>
                  <a:pt x="301" y="866"/>
                </a:lnTo>
                <a:lnTo>
                  <a:pt x="292" y="838"/>
                </a:lnTo>
                <a:lnTo>
                  <a:pt x="286" y="809"/>
                </a:lnTo>
                <a:lnTo>
                  <a:pt x="280" y="778"/>
                </a:lnTo>
                <a:lnTo>
                  <a:pt x="277" y="746"/>
                </a:lnTo>
                <a:lnTo>
                  <a:pt x="277" y="746"/>
                </a:lnTo>
                <a:lnTo>
                  <a:pt x="270" y="740"/>
                </a:lnTo>
                <a:lnTo>
                  <a:pt x="263" y="732"/>
                </a:lnTo>
                <a:lnTo>
                  <a:pt x="257" y="723"/>
                </a:lnTo>
                <a:lnTo>
                  <a:pt x="251" y="715"/>
                </a:lnTo>
                <a:lnTo>
                  <a:pt x="242" y="697"/>
                </a:lnTo>
                <a:lnTo>
                  <a:pt x="236" y="688"/>
                </a:lnTo>
                <a:lnTo>
                  <a:pt x="231" y="680"/>
                </a:lnTo>
                <a:lnTo>
                  <a:pt x="231" y="680"/>
                </a:lnTo>
                <a:lnTo>
                  <a:pt x="219" y="668"/>
                </a:lnTo>
                <a:lnTo>
                  <a:pt x="205" y="657"/>
                </a:lnTo>
                <a:lnTo>
                  <a:pt x="191" y="649"/>
                </a:lnTo>
                <a:lnTo>
                  <a:pt x="175" y="642"/>
                </a:lnTo>
                <a:lnTo>
                  <a:pt x="167" y="640"/>
                </a:lnTo>
                <a:lnTo>
                  <a:pt x="158" y="638"/>
                </a:lnTo>
                <a:lnTo>
                  <a:pt x="150" y="637"/>
                </a:lnTo>
                <a:lnTo>
                  <a:pt x="141" y="637"/>
                </a:lnTo>
                <a:lnTo>
                  <a:pt x="131" y="637"/>
                </a:lnTo>
                <a:lnTo>
                  <a:pt x="122" y="638"/>
                </a:lnTo>
                <a:lnTo>
                  <a:pt x="112" y="639"/>
                </a:lnTo>
                <a:lnTo>
                  <a:pt x="102" y="642"/>
                </a:lnTo>
                <a:lnTo>
                  <a:pt x="102" y="642"/>
                </a:lnTo>
                <a:lnTo>
                  <a:pt x="93" y="646"/>
                </a:lnTo>
                <a:lnTo>
                  <a:pt x="83" y="651"/>
                </a:lnTo>
                <a:lnTo>
                  <a:pt x="76" y="656"/>
                </a:lnTo>
                <a:lnTo>
                  <a:pt x="67" y="661"/>
                </a:lnTo>
                <a:lnTo>
                  <a:pt x="61" y="668"/>
                </a:lnTo>
                <a:lnTo>
                  <a:pt x="54" y="674"/>
                </a:lnTo>
                <a:lnTo>
                  <a:pt x="48" y="682"/>
                </a:lnTo>
                <a:lnTo>
                  <a:pt x="43" y="689"/>
                </a:lnTo>
                <a:lnTo>
                  <a:pt x="37" y="698"/>
                </a:lnTo>
                <a:lnTo>
                  <a:pt x="33" y="706"/>
                </a:lnTo>
                <a:lnTo>
                  <a:pt x="25" y="725"/>
                </a:lnTo>
                <a:lnTo>
                  <a:pt x="20" y="744"/>
                </a:lnTo>
                <a:lnTo>
                  <a:pt x="16" y="764"/>
                </a:lnTo>
                <a:lnTo>
                  <a:pt x="14" y="786"/>
                </a:lnTo>
                <a:lnTo>
                  <a:pt x="13" y="808"/>
                </a:lnTo>
                <a:lnTo>
                  <a:pt x="13" y="832"/>
                </a:lnTo>
                <a:lnTo>
                  <a:pt x="14" y="854"/>
                </a:lnTo>
                <a:lnTo>
                  <a:pt x="16" y="878"/>
                </a:lnTo>
                <a:lnTo>
                  <a:pt x="19" y="901"/>
                </a:lnTo>
                <a:lnTo>
                  <a:pt x="28" y="947"/>
                </a:lnTo>
                <a:lnTo>
                  <a:pt x="28" y="947"/>
                </a:lnTo>
                <a:lnTo>
                  <a:pt x="31" y="960"/>
                </a:lnTo>
                <a:lnTo>
                  <a:pt x="35" y="974"/>
                </a:lnTo>
                <a:lnTo>
                  <a:pt x="44" y="1002"/>
                </a:lnTo>
                <a:lnTo>
                  <a:pt x="44" y="1002"/>
                </a:lnTo>
                <a:lnTo>
                  <a:pt x="49" y="1014"/>
                </a:lnTo>
                <a:lnTo>
                  <a:pt x="54" y="1026"/>
                </a:lnTo>
                <a:lnTo>
                  <a:pt x="60" y="1038"/>
                </a:lnTo>
                <a:lnTo>
                  <a:pt x="67" y="1049"/>
                </a:lnTo>
                <a:lnTo>
                  <a:pt x="75" y="1061"/>
                </a:lnTo>
                <a:lnTo>
                  <a:pt x="82" y="1071"/>
                </a:lnTo>
                <a:lnTo>
                  <a:pt x="91" y="1081"/>
                </a:lnTo>
                <a:lnTo>
                  <a:pt x="99" y="1091"/>
                </a:lnTo>
                <a:lnTo>
                  <a:pt x="109" y="1099"/>
                </a:lnTo>
                <a:lnTo>
                  <a:pt x="120" y="1108"/>
                </a:lnTo>
                <a:lnTo>
                  <a:pt x="130" y="1116"/>
                </a:lnTo>
                <a:lnTo>
                  <a:pt x="141" y="1124"/>
                </a:lnTo>
                <a:lnTo>
                  <a:pt x="153" y="1130"/>
                </a:lnTo>
                <a:lnTo>
                  <a:pt x="165" y="1137"/>
                </a:lnTo>
                <a:lnTo>
                  <a:pt x="176" y="1142"/>
                </a:lnTo>
                <a:lnTo>
                  <a:pt x="189" y="1146"/>
                </a:lnTo>
                <a:lnTo>
                  <a:pt x="189" y="1146"/>
                </a:lnTo>
                <a:lnTo>
                  <a:pt x="196" y="1143"/>
                </a:lnTo>
                <a:lnTo>
                  <a:pt x="203" y="1140"/>
                </a:lnTo>
                <a:lnTo>
                  <a:pt x="210" y="1138"/>
                </a:lnTo>
                <a:lnTo>
                  <a:pt x="217" y="1136"/>
                </a:lnTo>
                <a:lnTo>
                  <a:pt x="232" y="1135"/>
                </a:lnTo>
                <a:lnTo>
                  <a:pt x="247" y="1135"/>
                </a:lnTo>
                <a:lnTo>
                  <a:pt x="262" y="1136"/>
                </a:lnTo>
                <a:lnTo>
                  <a:pt x="279" y="1138"/>
                </a:lnTo>
                <a:lnTo>
                  <a:pt x="312" y="1142"/>
                </a:lnTo>
                <a:lnTo>
                  <a:pt x="312" y="1142"/>
                </a:lnTo>
                <a:lnTo>
                  <a:pt x="324" y="1152"/>
                </a:lnTo>
                <a:lnTo>
                  <a:pt x="336" y="1162"/>
                </a:lnTo>
                <a:lnTo>
                  <a:pt x="348" y="1173"/>
                </a:lnTo>
                <a:lnTo>
                  <a:pt x="358" y="1185"/>
                </a:lnTo>
                <a:lnTo>
                  <a:pt x="368" y="1197"/>
                </a:lnTo>
                <a:lnTo>
                  <a:pt x="378" y="1210"/>
                </a:lnTo>
                <a:lnTo>
                  <a:pt x="395" y="1236"/>
                </a:lnTo>
                <a:lnTo>
                  <a:pt x="395" y="1236"/>
                </a:lnTo>
                <a:lnTo>
                  <a:pt x="397" y="1244"/>
                </a:lnTo>
                <a:lnTo>
                  <a:pt x="399" y="1252"/>
                </a:lnTo>
                <a:lnTo>
                  <a:pt x="402" y="1261"/>
                </a:lnTo>
                <a:lnTo>
                  <a:pt x="407" y="1268"/>
                </a:lnTo>
                <a:lnTo>
                  <a:pt x="424" y="1301"/>
                </a:lnTo>
                <a:lnTo>
                  <a:pt x="424" y="1301"/>
                </a:lnTo>
                <a:lnTo>
                  <a:pt x="422" y="1306"/>
                </a:lnTo>
                <a:lnTo>
                  <a:pt x="420" y="1312"/>
                </a:lnTo>
                <a:lnTo>
                  <a:pt x="422" y="1319"/>
                </a:lnTo>
                <a:lnTo>
                  <a:pt x="425" y="1324"/>
                </a:lnTo>
                <a:lnTo>
                  <a:pt x="428" y="1331"/>
                </a:lnTo>
                <a:lnTo>
                  <a:pt x="431" y="1336"/>
                </a:lnTo>
                <a:lnTo>
                  <a:pt x="439" y="1344"/>
                </a:lnTo>
                <a:lnTo>
                  <a:pt x="439" y="1344"/>
                </a:lnTo>
                <a:lnTo>
                  <a:pt x="442" y="1342"/>
                </a:lnTo>
                <a:lnTo>
                  <a:pt x="446" y="1340"/>
                </a:lnTo>
                <a:lnTo>
                  <a:pt x="454" y="1338"/>
                </a:lnTo>
                <a:lnTo>
                  <a:pt x="457" y="1337"/>
                </a:lnTo>
                <a:lnTo>
                  <a:pt x="460" y="1335"/>
                </a:lnTo>
                <a:lnTo>
                  <a:pt x="463" y="1332"/>
                </a:lnTo>
                <a:lnTo>
                  <a:pt x="465" y="1327"/>
                </a:lnTo>
                <a:lnTo>
                  <a:pt x="465" y="1327"/>
                </a:lnTo>
                <a:lnTo>
                  <a:pt x="460" y="1311"/>
                </a:lnTo>
                <a:lnTo>
                  <a:pt x="454" y="1291"/>
                </a:lnTo>
                <a:lnTo>
                  <a:pt x="449" y="1281"/>
                </a:lnTo>
                <a:lnTo>
                  <a:pt x="445" y="1271"/>
                </a:lnTo>
                <a:lnTo>
                  <a:pt x="440" y="1261"/>
                </a:lnTo>
                <a:lnTo>
                  <a:pt x="434" y="1252"/>
                </a:lnTo>
                <a:lnTo>
                  <a:pt x="434" y="1252"/>
                </a:lnTo>
                <a:close/>
                <a:moveTo>
                  <a:pt x="971" y="715"/>
                </a:moveTo>
                <a:lnTo>
                  <a:pt x="971" y="715"/>
                </a:lnTo>
                <a:lnTo>
                  <a:pt x="978" y="716"/>
                </a:lnTo>
                <a:lnTo>
                  <a:pt x="984" y="718"/>
                </a:lnTo>
                <a:lnTo>
                  <a:pt x="995" y="723"/>
                </a:lnTo>
                <a:lnTo>
                  <a:pt x="995" y="723"/>
                </a:lnTo>
                <a:lnTo>
                  <a:pt x="997" y="721"/>
                </a:lnTo>
                <a:lnTo>
                  <a:pt x="998" y="719"/>
                </a:lnTo>
                <a:lnTo>
                  <a:pt x="999" y="714"/>
                </a:lnTo>
                <a:lnTo>
                  <a:pt x="1000" y="712"/>
                </a:lnTo>
                <a:lnTo>
                  <a:pt x="1001" y="710"/>
                </a:lnTo>
                <a:lnTo>
                  <a:pt x="1003" y="708"/>
                </a:lnTo>
                <a:lnTo>
                  <a:pt x="1006" y="708"/>
                </a:lnTo>
                <a:lnTo>
                  <a:pt x="1006" y="708"/>
                </a:lnTo>
                <a:lnTo>
                  <a:pt x="1004" y="703"/>
                </a:lnTo>
                <a:lnTo>
                  <a:pt x="1002" y="698"/>
                </a:lnTo>
                <a:lnTo>
                  <a:pt x="1000" y="685"/>
                </a:lnTo>
                <a:lnTo>
                  <a:pt x="998" y="673"/>
                </a:lnTo>
                <a:lnTo>
                  <a:pt x="995" y="668"/>
                </a:lnTo>
                <a:lnTo>
                  <a:pt x="993" y="662"/>
                </a:lnTo>
                <a:lnTo>
                  <a:pt x="993" y="662"/>
                </a:lnTo>
                <a:lnTo>
                  <a:pt x="988" y="675"/>
                </a:lnTo>
                <a:lnTo>
                  <a:pt x="983" y="689"/>
                </a:lnTo>
                <a:lnTo>
                  <a:pt x="976" y="702"/>
                </a:lnTo>
                <a:lnTo>
                  <a:pt x="971" y="715"/>
                </a:lnTo>
                <a:lnTo>
                  <a:pt x="971" y="715"/>
                </a:lnTo>
                <a:close/>
                <a:moveTo>
                  <a:pt x="717" y="689"/>
                </a:moveTo>
                <a:lnTo>
                  <a:pt x="717" y="689"/>
                </a:lnTo>
                <a:lnTo>
                  <a:pt x="712" y="703"/>
                </a:lnTo>
                <a:lnTo>
                  <a:pt x="707" y="717"/>
                </a:lnTo>
                <a:lnTo>
                  <a:pt x="705" y="732"/>
                </a:lnTo>
                <a:lnTo>
                  <a:pt x="703" y="746"/>
                </a:lnTo>
                <a:lnTo>
                  <a:pt x="702" y="775"/>
                </a:lnTo>
                <a:lnTo>
                  <a:pt x="700" y="790"/>
                </a:lnTo>
                <a:lnTo>
                  <a:pt x="699" y="804"/>
                </a:lnTo>
                <a:lnTo>
                  <a:pt x="699" y="804"/>
                </a:lnTo>
                <a:lnTo>
                  <a:pt x="697" y="811"/>
                </a:lnTo>
                <a:lnTo>
                  <a:pt x="695" y="819"/>
                </a:lnTo>
                <a:lnTo>
                  <a:pt x="691" y="825"/>
                </a:lnTo>
                <a:lnTo>
                  <a:pt x="690" y="833"/>
                </a:lnTo>
                <a:lnTo>
                  <a:pt x="690" y="833"/>
                </a:lnTo>
                <a:lnTo>
                  <a:pt x="690" y="843"/>
                </a:lnTo>
                <a:lnTo>
                  <a:pt x="690" y="854"/>
                </a:lnTo>
                <a:lnTo>
                  <a:pt x="692" y="865"/>
                </a:lnTo>
                <a:lnTo>
                  <a:pt x="692" y="874"/>
                </a:lnTo>
                <a:lnTo>
                  <a:pt x="692" y="874"/>
                </a:lnTo>
                <a:lnTo>
                  <a:pt x="690" y="888"/>
                </a:lnTo>
                <a:lnTo>
                  <a:pt x="687" y="901"/>
                </a:lnTo>
                <a:lnTo>
                  <a:pt x="684" y="915"/>
                </a:lnTo>
                <a:lnTo>
                  <a:pt x="682" y="929"/>
                </a:lnTo>
                <a:lnTo>
                  <a:pt x="682" y="929"/>
                </a:lnTo>
                <a:lnTo>
                  <a:pt x="683" y="932"/>
                </a:lnTo>
                <a:lnTo>
                  <a:pt x="684" y="937"/>
                </a:lnTo>
                <a:lnTo>
                  <a:pt x="685" y="941"/>
                </a:lnTo>
                <a:lnTo>
                  <a:pt x="686" y="945"/>
                </a:lnTo>
                <a:lnTo>
                  <a:pt x="686" y="945"/>
                </a:lnTo>
                <a:lnTo>
                  <a:pt x="685" y="950"/>
                </a:lnTo>
                <a:lnTo>
                  <a:pt x="683" y="956"/>
                </a:lnTo>
                <a:lnTo>
                  <a:pt x="681" y="961"/>
                </a:lnTo>
                <a:lnTo>
                  <a:pt x="680" y="967"/>
                </a:lnTo>
                <a:lnTo>
                  <a:pt x="680" y="967"/>
                </a:lnTo>
                <a:lnTo>
                  <a:pt x="677" y="995"/>
                </a:lnTo>
                <a:lnTo>
                  <a:pt x="675" y="1025"/>
                </a:lnTo>
                <a:lnTo>
                  <a:pt x="675" y="1056"/>
                </a:lnTo>
                <a:lnTo>
                  <a:pt x="676" y="1070"/>
                </a:lnTo>
                <a:lnTo>
                  <a:pt x="677" y="1084"/>
                </a:lnTo>
                <a:lnTo>
                  <a:pt x="677" y="1084"/>
                </a:lnTo>
                <a:lnTo>
                  <a:pt x="674" y="1127"/>
                </a:lnTo>
                <a:lnTo>
                  <a:pt x="671" y="1168"/>
                </a:lnTo>
                <a:lnTo>
                  <a:pt x="667" y="1249"/>
                </a:lnTo>
                <a:lnTo>
                  <a:pt x="665" y="1331"/>
                </a:lnTo>
                <a:lnTo>
                  <a:pt x="664" y="1417"/>
                </a:lnTo>
                <a:lnTo>
                  <a:pt x="664" y="1417"/>
                </a:lnTo>
                <a:lnTo>
                  <a:pt x="662" y="1425"/>
                </a:lnTo>
                <a:lnTo>
                  <a:pt x="660" y="1432"/>
                </a:lnTo>
                <a:lnTo>
                  <a:pt x="658" y="1440"/>
                </a:lnTo>
                <a:lnTo>
                  <a:pt x="657" y="1448"/>
                </a:lnTo>
                <a:lnTo>
                  <a:pt x="657" y="1448"/>
                </a:lnTo>
                <a:lnTo>
                  <a:pt x="656" y="1462"/>
                </a:lnTo>
                <a:lnTo>
                  <a:pt x="657" y="1476"/>
                </a:lnTo>
                <a:lnTo>
                  <a:pt x="659" y="1504"/>
                </a:lnTo>
                <a:lnTo>
                  <a:pt x="662" y="1531"/>
                </a:lnTo>
                <a:lnTo>
                  <a:pt x="666" y="1559"/>
                </a:lnTo>
                <a:lnTo>
                  <a:pt x="666" y="1559"/>
                </a:lnTo>
                <a:lnTo>
                  <a:pt x="673" y="1560"/>
                </a:lnTo>
                <a:lnTo>
                  <a:pt x="682" y="1560"/>
                </a:lnTo>
                <a:lnTo>
                  <a:pt x="701" y="1556"/>
                </a:lnTo>
                <a:lnTo>
                  <a:pt x="719" y="1553"/>
                </a:lnTo>
                <a:lnTo>
                  <a:pt x="728" y="1552"/>
                </a:lnTo>
                <a:lnTo>
                  <a:pt x="735" y="1552"/>
                </a:lnTo>
                <a:lnTo>
                  <a:pt x="735" y="1552"/>
                </a:lnTo>
                <a:lnTo>
                  <a:pt x="738" y="1529"/>
                </a:lnTo>
                <a:lnTo>
                  <a:pt x="738" y="1509"/>
                </a:lnTo>
                <a:lnTo>
                  <a:pt x="737" y="1473"/>
                </a:lnTo>
                <a:lnTo>
                  <a:pt x="737" y="1473"/>
                </a:lnTo>
                <a:lnTo>
                  <a:pt x="738" y="1420"/>
                </a:lnTo>
                <a:lnTo>
                  <a:pt x="737" y="1366"/>
                </a:lnTo>
                <a:lnTo>
                  <a:pt x="736" y="1253"/>
                </a:lnTo>
                <a:lnTo>
                  <a:pt x="734" y="1142"/>
                </a:lnTo>
                <a:lnTo>
                  <a:pt x="735" y="1090"/>
                </a:lnTo>
                <a:lnTo>
                  <a:pt x="735" y="1040"/>
                </a:lnTo>
                <a:lnTo>
                  <a:pt x="735" y="1040"/>
                </a:lnTo>
                <a:lnTo>
                  <a:pt x="732" y="1037"/>
                </a:lnTo>
                <a:lnTo>
                  <a:pt x="731" y="1033"/>
                </a:lnTo>
                <a:lnTo>
                  <a:pt x="730" y="1028"/>
                </a:lnTo>
                <a:lnTo>
                  <a:pt x="731" y="1022"/>
                </a:lnTo>
                <a:lnTo>
                  <a:pt x="731" y="1011"/>
                </a:lnTo>
                <a:lnTo>
                  <a:pt x="731" y="1007"/>
                </a:lnTo>
                <a:lnTo>
                  <a:pt x="730" y="1003"/>
                </a:lnTo>
                <a:lnTo>
                  <a:pt x="730" y="1003"/>
                </a:lnTo>
                <a:lnTo>
                  <a:pt x="736" y="992"/>
                </a:lnTo>
                <a:lnTo>
                  <a:pt x="742" y="977"/>
                </a:lnTo>
                <a:lnTo>
                  <a:pt x="748" y="961"/>
                </a:lnTo>
                <a:lnTo>
                  <a:pt x="753" y="943"/>
                </a:lnTo>
                <a:lnTo>
                  <a:pt x="765" y="907"/>
                </a:lnTo>
                <a:lnTo>
                  <a:pt x="772" y="888"/>
                </a:lnTo>
                <a:lnTo>
                  <a:pt x="777" y="872"/>
                </a:lnTo>
                <a:lnTo>
                  <a:pt x="777" y="872"/>
                </a:lnTo>
                <a:lnTo>
                  <a:pt x="780" y="866"/>
                </a:lnTo>
                <a:lnTo>
                  <a:pt x="785" y="861"/>
                </a:lnTo>
                <a:lnTo>
                  <a:pt x="788" y="855"/>
                </a:lnTo>
                <a:lnTo>
                  <a:pt x="790" y="850"/>
                </a:lnTo>
                <a:lnTo>
                  <a:pt x="790" y="850"/>
                </a:lnTo>
                <a:lnTo>
                  <a:pt x="792" y="837"/>
                </a:lnTo>
                <a:lnTo>
                  <a:pt x="794" y="826"/>
                </a:lnTo>
                <a:lnTo>
                  <a:pt x="796" y="822"/>
                </a:lnTo>
                <a:lnTo>
                  <a:pt x="798" y="819"/>
                </a:lnTo>
                <a:lnTo>
                  <a:pt x="803" y="817"/>
                </a:lnTo>
                <a:lnTo>
                  <a:pt x="808" y="817"/>
                </a:lnTo>
                <a:lnTo>
                  <a:pt x="808" y="817"/>
                </a:lnTo>
                <a:lnTo>
                  <a:pt x="813" y="818"/>
                </a:lnTo>
                <a:lnTo>
                  <a:pt x="817" y="819"/>
                </a:lnTo>
                <a:lnTo>
                  <a:pt x="820" y="822"/>
                </a:lnTo>
                <a:lnTo>
                  <a:pt x="822" y="825"/>
                </a:lnTo>
                <a:lnTo>
                  <a:pt x="826" y="833"/>
                </a:lnTo>
                <a:lnTo>
                  <a:pt x="828" y="837"/>
                </a:lnTo>
                <a:lnTo>
                  <a:pt x="832" y="839"/>
                </a:lnTo>
                <a:lnTo>
                  <a:pt x="832" y="839"/>
                </a:lnTo>
                <a:lnTo>
                  <a:pt x="831" y="796"/>
                </a:lnTo>
                <a:lnTo>
                  <a:pt x="828" y="753"/>
                </a:lnTo>
                <a:lnTo>
                  <a:pt x="823" y="669"/>
                </a:lnTo>
                <a:lnTo>
                  <a:pt x="823" y="669"/>
                </a:lnTo>
                <a:lnTo>
                  <a:pt x="807" y="672"/>
                </a:lnTo>
                <a:lnTo>
                  <a:pt x="792" y="673"/>
                </a:lnTo>
                <a:lnTo>
                  <a:pt x="779" y="673"/>
                </a:lnTo>
                <a:lnTo>
                  <a:pt x="765" y="673"/>
                </a:lnTo>
                <a:lnTo>
                  <a:pt x="740" y="670"/>
                </a:lnTo>
                <a:lnTo>
                  <a:pt x="715" y="667"/>
                </a:lnTo>
                <a:lnTo>
                  <a:pt x="715" y="667"/>
                </a:lnTo>
                <a:lnTo>
                  <a:pt x="716" y="670"/>
                </a:lnTo>
                <a:lnTo>
                  <a:pt x="716" y="672"/>
                </a:lnTo>
                <a:lnTo>
                  <a:pt x="715" y="677"/>
                </a:lnTo>
                <a:lnTo>
                  <a:pt x="715" y="683"/>
                </a:lnTo>
                <a:lnTo>
                  <a:pt x="715" y="686"/>
                </a:lnTo>
                <a:lnTo>
                  <a:pt x="717" y="689"/>
                </a:lnTo>
                <a:lnTo>
                  <a:pt x="717" y="689"/>
                </a:lnTo>
                <a:close/>
                <a:moveTo>
                  <a:pt x="938" y="680"/>
                </a:moveTo>
                <a:lnTo>
                  <a:pt x="938" y="680"/>
                </a:lnTo>
                <a:lnTo>
                  <a:pt x="938" y="683"/>
                </a:lnTo>
                <a:lnTo>
                  <a:pt x="937" y="686"/>
                </a:lnTo>
                <a:lnTo>
                  <a:pt x="935" y="688"/>
                </a:lnTo>
                <a:lnTo>
                  <a:pt x="935" y="691"/>
                </a:lnTo>
                <a:lnTo>
                  <a:pt x="935" y="691"/>
                </a:lnTo>
                <a:lnTo>
                  <a:pt x="941" y="698"/>
                </a:lnTo>
                <a:lnTo>
                  <a:pt x="946" y="702"/>
                </a:lnTo>
                <a:lnTo>
                  <a:pt x="954" y="706"/>
                </a:lnTo>
                <a:lnTo>
                  <a:pt x="962" y="708"/>
                </a:lnTo>
                <a:lnTo>
                  <a:pt x="962" y="708"/>
                </a:lnTo>
                <a:lnTo>
                  <a:pt x="962" y="704"/>
                </a:lnTo>
                <a:lnTo>
                  <a:pt x="963" y="701"/>
                </a:lnTo>
                <a:lnTo>
                  <a:pt x="967" y="693"/>
                </a:lnTo>
                <a:lnTo>
                  <a:pt x="969" y="687"/>
                </a:lnTo>
                <a:lnTo>
                  <a:pt x="970" y="684"/>
                </a:lnTo>
                <a:lnTo>
                  <a:pt x="969" y="682"/>
                </a:lnTo>
                <a:lnTo>
                  <a:pt x="969" y="682"/>
                </a:lnTo>
                <a:lnTo>
                  <a:pt x="965" y="681"/>
                </a:lnTo>
                <a:lnTo>
                  <a:pt x="962" y="680"/>
                </a:lnTo>
                <a:lnTo>
                  <a:pt x="955" y="676"/>
                </a:lnTo>
                <a:lnTo>
                  <a:pt x="950" y="675"/>
                </a:lnTo>
                <a:lnTo>
                  <a:pt x="946" y="675"/>
                </a:lnTo>
                <a:lnTo>
                  <a:pt x="942" y="676"/>
                </a:lnTo>
                <a:lnTo>
                  <a:pt x="938" y="680"/>
                </a:lnTo>
                <a:lnTo>
                  <a:pt x="938" y="680"/>
                </a:lnTo>
                <a:close/>
                <a:moveTo>
                  <a:pt x="1018" y="702"/>
                </a:moveTo>
                <a:lnTo>
                  <a:pt x="1018" y="702"/>
                </a:lnTo>
                <a:lnTo>
                  <a:pt x="1017" y="703"/>
                </a:lnTo>
                <a:lnTo>
                  <a:pt x="1016" y="705"/>
                </a:lnTo>
                <a:lnTo>
                  <a:pt x="1017" y="708"/>
                </a:lnTo>
                <a:lnTo>
                  <a:pt x="1019" y="712"/>
                </a:lnTo>
                <a:lnTo>
                  <a:pt x="1019" y="714"/>
                </a:lnTo>
                <a:lnTo>
                  <a:pt x="1018" y="717"/>
                </a:lnTo>
                <a:lnTo>
                  <a:pt x="1018" y="717"/>
                </a:lnTo>
                <a:lnTo>
                  <a:pt x="1024" y="716"/>
                </a:lnTo>
                <a:lnTo>
                  <a:pt x="1031" y="715"/>
                </a:lnTo>
                <a:lnTo>
                  <a:pt x="1046" y="714"/>
                </a:lnTo>
                <a:lnTo>
                  <a:pt x="1052" y="713"/>
                </a:lnTo>
                <a:lnTo>
                  <a:pt x="1058" y="711"/>
                </a:lnTo>
                <a:lnTo>
                  <a:pt x="1062" y="707"/>
                </a:lnTo>
                <a:lnTo>
                  <a:pt x="1063" y="705"/>
                </a:lnTo>
                <a:lnTo>
                  <a:pt x="1064" y="702"/>
                </a:lnTo>
                <a:lnTo>
                  <a:pt x="1064" y="702"/>
                </a:lnTo>
                <a:lnTo>
                  <a:pt x="1059" y="701"/>
                </a:lnTo>
                <a:lnTo>
                  <a:pt x="1052" y="701"/>
                </a:lnTo>
                <a:lnTo>
                  <a:pt x="1039" y="701"/>
                </a:lnTo>
                <a:lnTo>
                  <a:pt x="1028" y="702"/>
                </a:lnTo>
                <a:lnTo>
                  <a:pt x="1018" y="702"/>
                </a:lnTo>
                <a:lnTo>
                  <a:pt x="1018" y="702"/>
                </a:lnTo>
                <a:close/>
                <a:moveTo>
                  <a:pt x="931" y="764"/>
                </a:moveTo>
                <a:lnTo>
                  <a:pt x="931" y="764"/>
                </a:lnTo>
                <a:lnTo>
                  <a:pt x="933" y="759"/>
                </a:lnTo>
                <a:lnTo>
                  <a:pt x="937" y="752"/>
                </a:lnTo>
                <a:lnTo>
                  <a:pt x="943" y="743"/>
                </a:lnTo>
                <a:lnTo>
                  <a:pt x="949" y="732"/>
                </a:lnTo>
                <a:lnTo>
                  <a:pt x="953" y="726"/>
                </a:lnTo>
                <a:lnTo>
                  <a:pt x="954" y="719"/>
                </a:lnTo>
                <a:lnTo>
                  <a:pt x="954" y="719"/>
                </a:lnTo>
                <a:lnTo>
                  <a:pt x="949" y="719"/>
                </a:lnTo>
                <a:lnTo>
                  <a:pt x="946" y="718"/>
                </a:lnTo>
                <a:lnTo>
                  <a:pt x="940" y="717"/>
                </a:lnTo>
                <a:lnTo>
                  <a:pt x="940" y="717"/>
                </a:lnTo>
                <a:lnTo>
                  <a:pt x="935" y="729"/>
                </a:lnTo>
                <a:lnTo>
                  <a:pt x="933" y="741"/>
                </a:lnTo>
                <a:lnTo>
                  <a:pt x="932" y="753"/>
                </a:lnTo>
                <a:lnTo>
                  <a:pt x="931" y="764"/>
                </a:lnTo>
                <a:lnTo>
                  <a:pt x="931" y="764"/>
                </a:lnTo>
                <a:close/>
                <a:moveTo>
                  <a:pt x="1022" y="729"/>
                </a:moveTo>
                <a:lnTo>
                  <a:pt x="1022" y="729"/>
                </a:lnTo>
                <a:lnTo>
                  <a:pt x="1032" y="763"/>
                </a:lnTo>
                <a:lnTo>
                  <a:pt x="1036" y="778"/>
                </a:lnTo>
                <a:lnTo>
                  <a:pt x="1041" y="793"/>
                </a:lnTo>
                <a:lnTo>
                  <a:pt x="1041" y="793"/>
                </a:lnTo>
                <a:lnTo>
                  <a:pt x="1043" y="782"/>
                </a:lnTo>
                <a:lnTo>
                  <a:pt x="1044" y="773"/>
                </a:lnTo>
                <a:lnTo>
                  <a:pt x="1048" y="758"/>
                </a:lnTo>
                <a:lnTo>
                  <a:pt x="1052" y="743"/>
                </a:lnTo>
                <a:lnTo>
                  <a:pt x="1054" y="734"/>
                </a:lnTo>
                <a:lnTo>
                  <a:pt x="1055" y="725"/>
                </a:lnTo>
                <a:lnTo>
                  <a:pt x="1055" y="725"/>
                </a:lnTo>
                <a:lnTo>
                  <a:pt x="1047" y="726"/>
                </a:lnTo>
                <a:lnTo>
                  <a:pt x="1039" y="728"/>
                </a:lnTo>
                <a:lnTo>
                  <a:pt x="1032" y="729"/>
                </a:lnTo>
                <a:lnTo>
                  <a:pt x="1022" y="729"/>
                </a:lnTo>
                <a:lnTo>
                  <a:pt x="1022" y="729"/>
                </a:lnTo>
                <a:close/>
                <a:moveTo>
                  <a:pt x="993" y="744"/>
                </a:moveTo>
                <a:lnTo>
                  <a:pt x="993" y="744"/>
                </a:lnTo>
                <a:lnTo>
                  <a:pt x="991" y="741"/>
                </a:lnTo>
                <a:lnTo>
                  <a:pt x="988" y="738"/>
                </a:lnTo>
                <a:lnTo>
                  <a:pt x="980" y="736"/>
                </a:lnTo>
                <a:lnTo>
                  <a:pt x="972" y="734"/>
                </a:lnTo>
                <a:lnTo>
                  <a:pt x="964" y="731"/>
                </a:lnTo>
                <a:lnTo>
                  <a:pt x="964" y="731"/>
                </a:lnTo>
                <a:lnTo>
                  <a:pt x="962" y="742"/>
                </a:lnTo>
                <a:lnTo>
                  <a:pt x="958" y="751"/>
                </a:lnTo>
                <a:lnTo>
                  <a:pt x="953" y="760"/>
                </a:lnTo>
                <a:lnTo>
                  <a:pt x="947" y="767"/>
                </a:lnTo>
                <a:lnTo>
                  <a:pt x="942" y="776"/>
                </a:lnTo>
                <a:lnTo>
                  <a:pt x="938" y="783"/>
                </a:lnTo>
                <a:lnTo>
                  <a:pt x="934" y="792"/>
                </a:lnTo>
                <a:lnTo>
                  <a:pt x="933" y="802"/>
                </a:lnTo>
                <a:lnTo>
                  <a:pt x="933" y="802"/>
                </a:lnTo>
                <a:lnTo>
                  <a:pt x="938" y="802"/>
                </a:lnTo>
                <a:lnTo>
                  <a:pt x="941" y="803"/>
                </a:lnTo>
                <a:lnTo>
                  <a:pt x="943" y="805"/>
                </a:lnTo>
                <a:lnTo>
                  <a:pt x="945" y="807"/>
                </a:lnTo>
                <a:lnTo>
                  <a:pt x="948" y="812"/>
                </a:lnTo>
                <a:lnTo>
                  <a:pt x="950" y="819"/>
                </a:lnTo>
                <a:lnTo>
                  <a:pt x="953" y="834"/>
                </a:lnTo>
                <a:lnTo>
                  <a:pt x="955" y="840"/>
                </a:lnTo>
                <a:lnTo>
                  <a:pt x="956" y="843"/>
                </a:lnTo>
                <a:lnTo>
                  <a:pt x="958" y="846"/>
                </a:lnTo>
                <a:lnTo>
                  <a:pt x="958" y="846"/>
                </a:lnTo>
                <a:lnTo>
                  <a:pt x="961" y="833"/>
                </a:lnTo>
                <a:lnTo>
                  <a:pt x="962" y="826"/>
                </a:lnTo>
                <a:lnTo>
                  <a:pt x="965" y="821"/>
                </a:lnTo>
                <a:lnTo>
                  <a:pt x="968" y="817"/>
                </a:lnTo>
                <a:lnTo>
                  <a:pt x="972" y="812"/>
                </a:lnTo>
                <a:lnTo>
                  <a:pt x="978" y="810"/>
                </a:lnTo>
                <a:lnTo>
                  <a:pt x="985" y="810"/>
                </a:lnTo>
                <a:lnTo>
                  <a:pt x="985" y="810"/>
                </a:lnTo>
                <a:lnTo>
                  <a:pt x="989" y="813"/>
                </a:lnTo>
                <a:lnTo>
                  <a:pt x="991" y="817"/>
                </a:lnTo>
                <a:lnTo>
                  <a:pt x="995" y="825"/>
                </a:lnTo>
                <a:lnTo>
                  <a:pt x="997" y="829"/>
                </a:lnTo>
                <a:lnTo>
                  <a:pt x="999" y="834"/>
                </a:lnTo>
                <a:lnTo>
                  <a:pt x="1002" y="837"/>
                </a:lnTo>
                <a:lnTo>
                  <a:pt x="1006" y="839"/>
                </a:lnTo>
                <a:lnTo>
                  <a:pt x="1006" y="839"/>
                </a:lnTo>
                <a:lnTo>
                  <a:pt x="1011" y="835"/>
                </a:lnTo>
                <a:lnTo>
                  <a:pt x="1016" y="829"/>
                </a:lnTo>
                <a:lnTo>
                  <a:pt x="1019" y="823"/>
                </a:lnTo>
                <a:lnTo>
                  <a:pt x="1021" y="817"/>
                </a:lnTo>
                <a:lnTo>
                  <a:pt x="1023" y="810"/>
                </a:lnTo>
                <a:lnTo>
                  <a:pt x="1024" y="803"/>
                </a:lnTo>
                <a:lnTo>
                  <a:pt x="1024" y="788"/>
                </a:lnTo>
                <a:lnTo>
                  <a:pt x="1022" y="773"/>
                </a:lnTo>
                <a:lnTo>
                  <a:pt x="1018" y="757"/>
                </a:lnTo>
                <a:lnTo>
                  <a:pt x="1014" y="743"/>
                </a:lnTo>
                <a:lnTo>
                  <a:pt x="1008" y="729"/>
                </a:lnTo>
                <a:lnTo>
                  <a:pt x="1008" y="729"/>
                </a:lnTo>
                <a:lnTo>
                  <a:pt x="1008" y="733"/>
                </a:lnTo>
                <a:lnTo>
                  <a:pt x="1007" y="735"/>
                </a:lnTo>
                <a:lnTo>
                  <a:pt x="1006" y="737"/>
                </a:lnTo>
                <a:lnTo>
                  <a:pt x="1004" y="740"/>
                </a:lnTo>
                <a:lnTo>
                  <a:pt x="999" y="742"/>
                </a:lnTo>
                <a:lnTo>
                  <a:pt x="993" y="744"/>
                </a:lnTo>
                <a:lnTo>
                  <a:pt x="993" y="744"/>
                </a:lnTo>
                <a:close/>
                <a:moveTo>
                  <a:pt x="1004" y="868"/>
                </a:moveTo>
                <a:lnTo>
                  <a:pt x="1004" y="868"/>
                </a:lnTo>
                <a:lnTo>
                  <a:pt x="1001" y="868"/>
                </a:lnTo>
                <a:lnTo>
                  <a:pt x="998" y="868"/>
                </a:lnTo>
                <a:lnTo>
                  <a:pt x="993" y="865"/>
                </a:lnTo>
                <a:lnTo>
                  <a:pt x="991" y="861"/>
                </a:lnTo>
                <a:lnTo>
                  <a:pt x="989" y="855"/>
                </a:lnTo>
                <a:lnTo>
                  <a:pt x="988" y="850"/>
                </a:lnTo>
                <a:lnTo>
                  <a:pt x="986" y="844"/>
                </a:lnTo>
                <a:lnTo>
                  <a:pt x="982" y="840"/>
                </a:lnTo>
                <a:lnTo>
                  <a:pt x="979" y="839"/>
                </a:lnTo>
                <a:lnTo>
                  <a:pt x="977" y="837"/>
                </a:lnTo>
                <a:lnTo>
                  <a:pt x="977" y="837"/>
                </a:lnTo>
                <a:lnTo>
                  <a:pt x="973" y="842"/>
                </a:lnTo>
                <a:lnTo>
                  <a:pt x="971" y="848"/>
                </a:lnTo>
                <a:lnTo>
                  <a:pt x="967" y="859"/>
                </a:lnTo>
                <a:lnTo>
                  <a:pt x="963" y="865"/>
                </a:lnTo>
                <a:lnTo>
                  <a:pt x="960" y="869"/>
                </a:lnTo>
                <a:lnTo>
                  <a:pt x="956" y="872"/>
                </a:lnTo>
                <a:lnTo>
                  <a:pt x="949" y="874"/>
                </a:lnTo>
                <a:lnTo>
                  <a:pt x="949" y="874"/>
                </a:lnTo>
                <a:lnTo>
                  <a:pt x="946" y="867"/>
                </a:lnTo>
                <a:lnTo>
                  <a:pt x="943" y="858"/>
                </a:lnTo>
                <a:lnTo>
                  <a:pt x="939" y="840"/>
                </a:lnTo>
                <a:lnTo>
                  <a:pt x="937" y="831"/>
                </a:lnTo>
                <a:lnTo>
                  <a:pt x="933" y="822"/>
                </a:lnTo>
                <a:lnTo>
                  <a:pt x="930" y="814"/>
                </a:lnTo>
                <a:lnTo>
                  <a:pt x="925" y="808"/>
                </a:lnTo>
                <a:lnTo>
                  <a:pt x="925" y="808"/>
                </a:lnTo>
                <a:lnTo>
                  <a:pt x="917" y="843"/>
                </a:lnTo>
                <a:lnTo>
                  <a:pt x="909" y="881"/>
                </a:lnTo>
                <a:lnTo>
                  <a:pt x="902" y="919"/>
                </a:lnTo>
                <a:lnTo>
                  <a:pt x="900" y="941"/>
                </a:lnTo>
                <a:lnTo>
                  <a:pt x="898" y="962"/>
                </a:lnTo>
                <a:lnTo>
                  <a:pt x="898" y="962"/>
                </a:lnTo>
                <a:lnTo>
                  <a:pt x="897" y="964"/>
                </a:lnTo>
                <a:lnTo>
                  <a:pt x="896" y="965"/>
                </a:lnTo>
                <a:lnTo>
                  <a:pt x="892" y="968"/>
                </a:lnTo>
                <a:lnTo>
                  <a:pt x="887" y="970"/>
                </a:lnTo>
                <a:lnTo>
                  <a:pt x="885" y="972"/>
                </a:lnTo>
                <a:lnTo>
                  <a:pt x="885" y="974"/>
                </a:lnTo>
                <a:lnTo>
                  <a:pt x="885" y="974"/>
                </a:lnTo>
                <a:lnTo>
                  <a:pt x="889" y="980"/>
                </a:lnTo>
                <a:lnTo>
                  <a:pt x="892" y="987"/>
                </a:lnTo>
                <a:lnTo>
                  <a:pt x="895" y="999"/>
                </a:lnTo>
                <a:lnTo>
                  <a:pt x="896" y="1010"/>
                </a:lnTo>
                <a:lnTo>
                  <a:pt x="896" y="1022"/>
                </a:lnTo>
                <a:lnTo>
                  <a:pt x="896" y="1022"/>
                </a:lnTo>
                <a:lnTo>
                  <a:pt x="894" y="1046"/>
                </a:lnTo>
                <a:lnTo>
                  <a:pt x="892" y="1069"/>
                </a:lnTo>
                <a:lnTo>
                  <a:pt x="889" y="1120"/>
                </a:lnTo>
                <a:lnTo>
                  <a:pt x="889" y="1171"/>
                </a:lnTo>
                <a:lnTo>
                  <a:pt x="889" y="1223"/>
                </a:lnTo>
                <a:lnTo>
                  <a:pt x="891" y="1327"/>
                </a:lnTo>
                <a:lnTo>
                  <a:pt x="889" y="1378"/>
                </a:lnTo>
                <a:lnTo>
                  <a:pt x="887" y="1425"/>
                </a:lnTo>
                <a:lnTo>
                  <a:pt x="887" y="1425"/>
                </a:lnTo>
                <a:lnTo>
                  <a:pt x="895" y="1403"/>
                </a:lnTo>
                <a:lnTo>
                  <a:pt x="902" y="1380"/>
                </a:lnTo>
                <a:lnTo>
                  <a:pt x="909" y="1356"/>
                </a:lnTo>
                <a:lnTo>
                  <a:pt x="914" y="1332"/>
                </a:lnTo>
                <a:lnTo>
                  <a:pt x="918" y="1306"/>
                </a:lnTo>
                <a:lnTo>
                  <a:pt x="923" y="1281"/>
                </a:lnTo>
                <a:lnTo>
                  <a:pt x="925" y="1256"/>
                </a:lnTo>
                <a:lnTo>
                  <a:pt x="927" y="1230"/>
                </a:lnTo>
                <a:lnTo>
                  <a:pt x="927" y="1230"/>
                </a:lnTo>
                <a:lnTo>
                  <a:pt x="944" y="1202"/>
                </a:lnTo>
                <a:lnTo>
                  <a:pt x="960" y="1174"/>
                </a:lnTo>
                <a:lnTo>
                  <a:pt x="960" y="1174"/>
                </a:lnTo>
                <a:lnTo>
                  <a:pt x="969" y="1160"/>
                </a:lnTo>
                <a:lnTo>
                  <a:pt x="977" y="1146"/>
                </a:lnTo>
                <a:lnTo>
                  <a:pt x="987" y="1132"/>
                </a:lnTo>
                <a:lnTo>
                  <a:pt x="990" y="1125"/>
                </a:lnTo>
                <a:lnTo>
                  <a:pt x="993" y="1117"/>
                </a:lnTo>
                <a:lnTo>
                  <a:pt x="993" y="1117"/>
                </a:lnTo>
                <a:lnTo>
                  <a:pt x="995" y="1109"/>
                </a:lnTo>
                <a:lnTo>
                  <a:pt x="998" y="1099"/>
                </a:lnTo>
                <a:lnTo>
                  <a:pt x="999" y="1078"/>
                </a:lnTo>
                <a:lnTo>
                  <a:pt x="999" y="1054"/>
                </a:lnTo>
                <a:lnTo>
                  <a:pt x="999" y="1043"/>
                </a:lnTo>
                <a:lnTo>
                  <a:pt x="1000" y="1031"/>
                </a:lnTo>
                <a:lnTo>
                  <a:pt x="1000" y="1031"/>
                </a:lnTo>
                <a:lnTo>
                  <a:pt x="1011" y="930"/>
                </a:lnTo>
                <a:lnTo>
                  <a:pt x="1018" y="882"/>
                </a:lnTo>
                <a:lnTo>
                  <a:pt x="1026" y="835"/>
                </a:lnTo>
                <a:lnTo>
                  <a:pt x="1026" y="835"/>
                </a:lnTo>
                <a:lnTo>
                  <a:pt x="1022" y="847"/>
                </a:lnTo>
                <a:lnTo>
                  <a:pt x="1018" y="857"/>
                </a:lnTo>
                <a:lnTo>
                  <a:pt x="1015" y="862"/>
                </a:lnTo>
                <a:lnTo>
                  <a:pt x="1013" y="865"/>
                </a:lnTo>
                <a:lnTo>
                  <a:pt x="1008" y="867"/>
                </a:lnTo>
                <a:lnTo>
                  <a:pt x="1004" y="868"/>
                </a:lnTo>
                <a:lnTo>
                  <a:pt x="1004" y="868"/>
                </a:lnTo>
                <a:close/>
                <a:moveTo>
                  <a:pt x="783" y="908"/>
                </a:moveTo>
                <a:lnTo>
                  <a:pt x="783" y="908"/>
                </a:lnTo>
                <a:lnTo>
                  <a:pt x="788" y="909"/>
                </a:lnTo>
                <a:lnTo>
                  <a:pt x="790" y="910"/>
                </a:lnTo>
                <a:lnTo>
                  <a:pt x="792" y="912"/>
                </a:lnTo>
                <a:lnTo>
                  <a:pt x="796" y="912"/>
                </a:lnTo>
                <a:lnTo>
                  <a:pt x="796" y="912"/>
                </a:lnTo>
                <a:lnTo>
                  <a:pt x="800" y="909"/>
                </a:lnTo>
                <a:lnTo>
                  <a:pt x="802" y="904"/>
                </a:lnTo>
                <a:lnTo>
                  <a:pt x="807" y="897"/>
                </a:lnTo>
                <a:lnTo>
                  <a:pt x="810" y="895"/>
                </a:lnTo>
                <a:lnTo>
                  <a:pt x="814" y="893"/>
                </a:lnTo>
                <a:lnTo>
                  <a:pt x="819" y="892"/>
                </a:lnTo>
                <a:lnTo>
                  <a:pt x="825" y="894"/>
                </a:lnTo>
                <a:lnTo>
                  <a:pt x="825" y="894"/>
                </a:lnTo>
                <a:lnTo>
                  <a:pt x="826" y="897"/>
                </a:lnTo>
                <a:lnTo>
                  <a:pt x="827" y="900"/>
                </a:lnTo>
                <a:lnTo>
                  <a:pt x="828" y="903"/>
                </a:lnTo>
                <a:lnTo>
                  <a:pt x="832" y="905"/>
                </a:lnTo>
                <a:lnTo>
                  <a:pt x="832" y="905"/>
                </a:lnTo>
                <a:lnTo>
                  <a:pt x="827" y="888"/>
                </a:lnTo>
                <a:lnTo>
                  <a:pt x="822" y="873"/>
                </a:lnTo>
                <a:lnTo>
                  <a:pt x="816" y="859"/>
                </a:lnTo>
                <a:lnTo>
                  <a:pt x="806" y="848"/>
                </a:lnTo>
                <a:lnTo>
                  <a:pt x="806" y="848"/>
                </a:lnTo>
                <a:lnTo>
                  <a:pt x="802" y="865"/>
                </a:lnTo>
                <a:lnTo>
                  <a:pt x="795" y="880"/>
                </a:lnTo>
                <a:lnTo>
                  <a:pt x="789" y="894"/>
                </a:lnTo>
                <a:lnTo>
                  <a:pt x="783" y="908"/>
                </a:lnTo>
                <a:lnTo>
                  <a:pt x="783" y="908"/>
                </a:lnTo>
                <a:close/>
                <a:moveTo>
                  <a:pt x="1084" y="887"/>
                </a:moveTo>
                <a:lnTo>
                  <a:pt x="1084" y="887"/>
                </a:lnTo>
                <a:lnTo>
                  <a:pt x="1088" y="888"/>
                </a:lnTo>
                <a:lnTo>
                  <a:pt x="1092" y="888"/>
                </a:lnTo>
                <a:lnTo>
                  <a:pt x="1100" y="887"/>
                </a:lnTo>
                <a:lnTo>
                  <a:pt x="1109" y="885"/>
                </a:lnTo>
                <a:lnTo>
                  <a:pt x="1116" y="881"/>
                </a:lnTo>
                <a:lnTo>
                  <a:pt x="1116" y="881"/>
                </a:lnTo>
                <a:lnTo>
                  <a:pt x="1112" y="864"/>
                </a:lnTo>
                <a:lnTo>
                  <a:pt x="1108" y="848"/>
                </a:lnTo>
                <a:lnTo>
                  <a:pt x="1108" y="848"/>
                </a:lnTo>
                <a:lnTo>
                  <a:pt x="1106" y="853"/>
                </a:lnTo>
                <a:lnTo>
                  <a:pt x="1103" y="857"/>
                </a:lnTo>
                <a:lnTo>
                  <a:pt x="1095" y="867"/>
                </a:lnTo>
                <a:lnTo>
                  <a:pt x="1089" y="876"/>
                </a:lnTo>
                <a:lnTo>
                  <a:pt x="1086" y="881"/>
                </a:lnTo>
                <a:lnTo>
                  <a:pt x="1084" y="887"/>
                </a:lnTo>
                <a:lnTo>
                  <a:pt x="1084" y="887"/>
                </a:lnTo>
                <a:close/>
                <a:moveTo>
                  <a:pt x="1077" y="899"/>
                </a:moveTo>
                <a:lnTo>
                  <a:pt x="1077" y="899"/>
                </a:lnTo>
                <a:lnTo>
                  <a:pt x="1066" y="917"/>
                </a:lnTo>
                <a:lnTo>
                  <a:pt x="1055" y="935"/>
                </a:lnTo>
                <a:lnTo>
                  <a:pt x="1050" y="944"/>
                </a:lnTo>
                <a:lnTo>
                  <a:pt x="1043" y="952"/>
                </a:lnTo>
                <a:lnTo>
                  <a:pt x="1034" y="958"/>
                </a:lnTo>
                <a:lnTo>
                  <a:pt x="1024" y="962"/>
                </a:lnTo>
                <a:lnTo>
                  <a:pt x="1024" y="962"/>
                </a:lnTo>
                <a:lnTo>
                  <a:pt x="1024" y="983"/>
                </a:lnTo>
                <a:lnTo>
                  <a:pt x="1024" y="983"/>
                </a:lnTo>
                <a:lnTo>
                  <a:pt x="1029" y="982"/>
                </a:lnTo>
                <a:lnTo>
                  <a:pt x="1031" y="983"/>
                </a:lnTo>
                <a:lnTo>
                  <a:pt x="1033" y="984"/>
                </a:lnTo>
                <a:lnTo>
                  <a:pt x="1034" y="986"/>
                </a:lnTo>
                <a:lnTo>
                  <a:pt x="1036" y="989"/>
                </a:lnTo>
                <a:lnTo>
                  <a:pt x="1038" y="990"/>
                </a:lnTo>
                <a:lnTo>
                  <a:pt x="1041" y="991"/>
                </a:lnTo>
                <a:lnTo>
                  <a:pt x="1041" y="991"/>
                </a:lnTo>
                <a:lnTo>
                  <a:pt x="1045" y="989"/>
                </a:lnTo>
                <a:lnTo>
                  <a:pt x="1047" y="986"/>
                </a:lnTo>
                <a:lnTo>
                  <a:pt x="1051" y="980"/>
                </a:lnTo>
                <a:lnTo>
                  <a:pt x="1053" y="977"/>
                </a:lnTo>
                <a:lnTo>
                  <a:pt x="1056" y="975"/>
                </a:lnTo>
                <a:lnTo>
                  <a:pt x="1060" y="973"/>
                </a:lnTo>
                <a:lnTo>
                  <a:pt x="1064" y="972"/>
                </a:lnTo>
                <a:lnTo>
                  <a:pt x="1064" y="972"/>
                </a:lnTo>
                <a:lnTo>
                  <a:pt x="1068" y="975"/>
                </a:lnTo>
                <a:lnTo>
                  <a:pt x="1070" y="979"/>
                </a:lnTo>
                <a:lnTo>
                  <a:pt x="1076" y="987"/>
                </a:lnTo>
                <a:lnTo>
                  <a:pt x="1081" y="996"/>
                </a:lnTo>
                <a:lnTo>
                  <a:pt x="1083" y="1000"/>
                </a:lnTo>
                <a:lnTo>
                  <a:pt x="1086" y="1003"/>
                </a:lnTo>
                <a:lnTo>
                  <a:pt x="1086" y="1003"/>
                </a:lnTo>
                <a:lnTo>
                  <a:pt x="1091" y="1000"/>
                </a:lnTo>
                <a:lnTo>
                  <a:pt x="1093" y="995"/>
                </a:lnTo>
                <a:lnTo>
                  <a:pt x="1095" y="986"/>
                </a:lnTo>
                <a:lnTo>
                  <a:pt x="1097" y="983"/>
                </a:lnTo>
                <a:lnTo>
                  <a:pt x="1098" y="978"/>
                </a:lnTo>
                <a:lnTo>
                  <a:pt x="1101" y="976"/>
                </a:lnTo>
                <a:lnTo>
                  <a:pt x="1106" y="974"/>
                </a:lnTo>
                <a:lnTo>
                  <a:pt x="1106" y="974"/>
                </a:lnTo>
                <a:lnTo>
                  <a:pt x="1111" y="974"/>
                </a:lnTo>
                <a:lnTo>
                  <a:pt x="1114" y="975"/>
                </a:lnTo>
                <a:lnTo>
                  <a:pt x="1117" y="977"/>
                </a:lnTo>
                <a:lnTo>
                  <a:pt x="1121" y="980"/>
                </a:lnTo>
                <a:lnTo>
                  <a:pt x="1127" y="987"/>
                </a:lnTo>
                <a:lnTo>
                  <a:pt x="1131" y="989"/>
                </a:lnTo>
                <a:lnTo>
                  <a:pt x="1137" y="991"/>
                </a:lnTo>
                <a:lnTo>
                  <a:pt x="1137" y="991"/>
                </a:lnTo>
                <a:lnTo>
                  <a:pt x="1134" y="969"/>
                </a:lnTo>
                <a:lnTo>
                  <a:pt x="1129" y="944"/>
                </a:lnTo>
                <a:lnTo>
                  <a:pt x="1124" y="919"/>
                </a:lnTo>
                <a:lnTo>
                  <a:pt x="1120" y="908"/>
                </a:lnTo>
                <a:lnTo>
                  <a:pt x="1116" y="897"/>
                </a:lnTo>
                <a:lnTo>
                  <a:pt x="1116" y="897"/>
                </a:lnTo>
                <a:lnTo>
                  <a:pt x="1107" y="900"/>
                </a:lnTo>
                <a:lnTo>
                  <a:pt x="1096" y="903"/>
                </a:lnTo>
                <a:lnTo>
                  <a:pt x="1091" y="903"/>
                </a:lnTo>
                <a:lnTo>
                  <a:pt x="1085" y="903"/>
                </a:lnTo>
                <a:lnTo>
                  <a:pt x="1080" y="902"/>
                </a:lnTo>
                <a:lnTo>
                  <a:pt x="1077" y="899"/>
                </a:lnTo>
                <a:lnTo>
                  <a:pt x="1077" y="899"/>
                </a:lnTo>
                <a:close/>
                <a:moveTo>
                  <a:pt x="840" y="934"/>
                </a:moveTo>
                <a:lnTo>
                  <a:pt x="840" y="934"/>
                </a:lnTo>
                <a:lnTo>
                  <a:pt x="835" y="933"/>
                </a:lnTo>
                <a:lnTo>
                  <a:pt x="832" y="931"/>
                </a:lnTo>
                <a:lnTo>
                  <a:pt x="828" y="929"/>
                </a:lnTo>
                <a:lnTo>
                  <a:pt x="826" y="926"/>
                </a:lnTo>
                <a:lnTo>
                  <a:pt x="822" y="918"/>
                </a:lnTo>
                <a:lnTo>
                  <a:pt x="819" y="916"/>
                </a:lnTo>
                <a:lnTo>
                  <a:pt x="814" y="914"/>
                </a:lnTo>
                <a:lnTo>
                  <a:pt x="814" y="914"/>
                </a:lnTo>
                <a:lnTo>
                  <a:pt x="813" y="920"/>
                </a:lnTo>
                <a:lnTo>
                  <a:pt x="809" y="925"/>
                </a:lnTo>
                <a:lnTo>
                  <a:pt x="805" y="928"/>
                </a:lnTo>
                <a:lnTo>
                  <a:pt x="800" y="929"/>
                </a:lnTo>
                <a:lnTo>
                  <a:pt x="794" y="929"/>
                </a:lnTo>
                <a:lnTo>
                  <a:pt x="789" y="928"/>
                </a:lnTo>
                <a:lnTo>
                  <a:pt x="783" y="925"/>
                </a:lnTo>
                <a:lnTo>
                  <a:pt x="779" y="920"/>
                </a:lnTo>
                <a:lnTo>
                  <a:pt x="779" y="920"/>
                </a:lnTo>
                <a:lnTo>
                  <a:pt x="776" y="930"/>
                </a:lnTo>
                <a:lnTo>
                  <a:pt x="773" y="941"/>
                </a:lnTo>
                <a:lnTo>
                  <a:pt x="764" y="960"/>
                </a:lnTo>
                <a:lnTo>
                  <a:pt x="760" y="970"/>
                </a:lnTo>
                <a:lnTo>
                  <a:pt x="756" y="979"/>
                </a:lnTo>
                <a:lnTo>
                  <a:pt x="753" y="989"/>
                </a:lnTo>
                <a:lnTo>
                  <a:pt x="752" y="1000"/>
                </a:lnTo>
                <a:lnTo>
                  <a:pt x="752" y="1000"/>
                </a:lnTo>
                <a:lnTo>
                  <a:pt x="762" y="999"/>
                </a:lnTo>
                <a:lnTo>
                  <a:pt x="773" y="1000"/>
                </a:lnTo>
                <a:lnTo>
                  <a:pt x="773" y="1000"/>
                </a:lnTo>
                <a:lnTo>
                  <a:pt x="778" y="1008"/>
                </a:lnTo>
                <a:lnTo>
                  <a:pt x="780" y="1013"/>
                </a:lnTo>
                <a:lnTo>
                  <a:pt x="783" y="1016"/>
                </a:lnTo>
                <a:lnTo>
                  <a:pt x="783" y="1016"/>
                </a:lnTo>
                <a:lnTo>
                  <a:pt x="790" y="1011"/>
                </a:lnTo>
                <a:lnTo>
                  <a:pt x="797" y="1009"/>
                </a:lnTo>
                <a:lnTo>
                  <a:pt x="804" y="1009"/>
                </a:lnTo>
                <a:lnTo>
                  <a:pt x="809" y="1011"/>
                </a:lnTo>
                <a:lnTo>
                  <a:pt x="814" y="1016"/>
                </a:lnTo>
                <a:lnTo>
                  <a:pt x="820" y="1020"/>
                </a:lnTo>
                <a:lnTo>
                  <a:pt x="824" y="1026"/>
                </a:lnTo>
                <a:lnTo>
                  <a:pt x="827" y="1033"/>
                </a:lnTo>
                <a:lnTo>
                  <a:pt x="827" y="1033"/>
                </a:lnTo>
                <a:lnTo>
                  <a:pt x="828" y="1026"/>
                </a:lnTo>
                <a:lnTo>
                  <a:pt x="832" y="1020"/>
                </a:lnTo>
                <a:lnTo>
                  <a:pt x="836" y="1016"/>
                </a:lnTo>
                <a:lnTo>
                  <a:pt x="841" y="1011"/>
                </a:lnTo>
                <a:lnTo>
                  <a:pt x="848" y="1010"/>
                </a:lnTo>
                <a:lnTo>
                  <a:pt x="854" y="1010"/>
                </a:lnTo>
                <a:lnTo>
                  <a:pt x="861" y="1013"/>
                </a:lnTo>
                <a:lnTo>
                  <a:pt x="864" y="1015"/>
                </a:lnTo>
                <a:lnTo>
                  <a:pt x="867" y="1018"/>
                </a:lnTo>
                <a:lnTo>
                  <a:pt x="867" y="1018"/>
                </a:lnTo>
                <a:lnTo>
                  <a:pt x="865" y="1011"/>
                </a:lnTo>
                <a:lnTo>
                  <a:pt x="865" y="1006"/>
                </a:lnTo>
                <a:lnTo>
                  <a:pt x="866" y="1001"/>
                </a:lnTo>
                <a:lnTo>
                  <a:pt x="868" y="995"/>
                </a:lnTo>
                <a:lnTo>
                  <a:pt x="871" y="987"/>
                </a:lnTo>
                <a:lnTo>
                  <a:pt x="872" y="983"/>
                </a:lnTo>
                <a:lnTo>
                  <a:pt x="873" y="978"/>
                </a:lnTo>
                <a:lnTo>
                  <a:pt x="873" y="978"/>
                </a:lnTo>
                <a:lnTo>
                  <a:pt x="871" y="972"/>
                </a:lnTo>
                <a:lnTo>
                  <a:pt x="869" y="965"/>
                </a:lnTo>
                <a:lnTo>
                  <a:pt x="862" y="953"/>
                </a:lnTo>
                <a:lnTo>
                  <a:pt x="857" y="946"/>
                </a:lnTo>
                <a:lnTo>
                  <a:pt x="853" y="940"/>
                </a:lnTo>
                <a:lnTo>
                  <a:pt x="851" y="933"/>
                </a:lnTo>
                <a:lnTo>
                  <a:pt x="850" y="927"/>
                </a:lnTo>
                <a:lnTo>
                  <a:pt x="850" y="927"/>
                </a:lnTo>
                <a:lnTo>
                  <a:pt x="847" y="932"/>
                </a:lnTo>
                <a:lnTo>
                  <a:pt x="843" y="934"/>
                </a:lnTo>
                <a:lnTo>
                  <a:pt x="840" y="934"/>
                </a:lnTo>
                <a:lnTo>
                  <a:pt x="840" y="934"/>
                </a:lnTo>
                <a:close/>
                <a:moveTo>
                  <a:pt x="1016" y="1064"/>
                </a:moveTo>
                <a:lnTo>
                  <a:pt x="1016" y="1064"/>
                </a:lnTo>
                <a:lnTo>
                  <a:pt x="1022" y="1052"/>
                </a:lnTo>
                <a:lnTo>
                  <a:pt x="1026" y="1046"/>
                </a:lnTo>
                <a:lnTo>
                  <a:pt x="1031" y="1040"/>
                </a:lnTo>
                <a:lnTo>
                  <a:pt x="1036" y="1037"/>
                </a:lnTo>
                <a:lnTo>
                  <a:pt x="1038" y="1035"/>
                </a:lnTo>
                <a:lnTo>
                  <a:pt x="1041" y="1035"/>
                </a:lnTo>
                <a:lnTo>
                  <a:pt x="1045" y="1035"/>
                </a:lnTo>
                <a:lnTo>
                  <a:pt x="1048" y="1036"/>
                </a:lnTo>
                <a:lnTo>
                  <a:pt x="1050" y="1038"/>
                </a:lnTo>
                <a:lnTo>
                  <a:pt x="1053" y="1040"/>
                </a:lnTo>
                <a:lnTo>
                  <a:pt x="1053" y="1040"/>
                </a:lnTo>
                <a:lnTo>
                  <a:pt x="1052" y="1067"/>
                </a:lnTo>
                <a:lnTo>
                  <a:pt x="1052" y="1094"/>
                </a:lnTo>
                <a:lnTo>
                  <a:pt x="1053" y="1120"/>
                </a:lnTo>
                <a:lnTo>
                  <a:pt x="1054" y="1146"/>
                </a:lnTo>
                <a:lnTo>
                  <a:pt x="1058" y="1174"/>
                </a:lnTo>
                <a:lnTo>
                  <a:pt x="1062" y="1200"/>
                </a:lnTo>
                <a:lnTo>
                  <a:pt x="1066" y="1227"/>
                </a:lnTo>
                <a:lnTo>
                  <a:pt x="1073" y="1252"/>
                </a:lnTo>
                <a:lnTo>
                  <a:pt x="1073" y="1252"/>
                </a:lnTo>
                <a:lnTo>
                  <a:pt x="1060" y="1289"/>
                </a:lnTo>
                <a:lnTo>
                  <a:pt x="1050" y="1325"/>
                </a:lnTo>
                <a:lnTo>
                  <a:pt x="1043" y="1361"/>
                </a:lnTo>
                <a:lnTo>
                  <a:pt x="1035" y="1396"/>
                </a:lnTo>
                <a:lnTo>
                  <a:pt x="1022" y="1467"/>
                </a:lnTo>
                <a:lnTo>
                  <a:pt x="1015" y="1502"/>
                </a:lnTo>
                <a:lnTo>
                  <a:pt x="1006" y="1537"/>
                </a:lnTo>
                <a:lnTo>
                  <a:pt x="1006" y="1537"/>
                </a:lnTo>
                <a:lnTo>
                  <a:pt x="1013" y="1537"/>
                </a:lnTo>
                <a:lnTo>
                  <a:pt x="1019" y="1536"/>
                </a:lnTo>
                <a:lnTo>
                  <a:pt x="1033" y="1532"/>
                </a:lnTo>
                <a:lnTo>
                  <a:pt x="1046" y="1525"/>
                </a:lnTo>
                <a:lnTo>
                  <a:pt x="1053" y="1522"/>
                </a:lnTo>
                <a:lnTo>
                  <a:pt x="1060" y="1521"/>
                </a:lnTo>
                <a:lnTo>
                  <a:pt x="1060" y="1521"/>
                </a:lnTo>
                <a:lnTo>
                  <a:pt x="1070" y="1461"/>
                </a:lnTo>
                <a:lnTo>
                  <a:pt x="1080" y="1399"/>
                </a:lnTo>
                <a:lnTo>
                  <a:pt x="1099" y="1271"/>
                </a:lnTo>
                <a:lnTo>
                  <a:pt x="1117" y="1141"/>
                </a:lnTo>
                <a:lnTo>
                  <a:pt x="1137" y="1011"/>
                </a:lnTo>
                <a:lnTo>
                  <a:pt x="1137" y="1011"/>
                </a:lnTo>
                <a:lnTo>
                  <a:pt x="1132" y="1011"/>
                </a:lnTo>
                <a:lnTo>
                  <a:pt x="1128" y="1010"/>
                </a:lnTo>
                <a:lnTo>
                  <a:pt x="1125" y="1008"/>
                </a:lnTo>
                <a:lnTo>
                  <a:pt x="1121" y="1005"/>
                </a:lnTo>
                <a:lnTo>
                  <a:pt x="1114" y="999"/>
                </a:lnTo>
                <a:lnTo>
                  <a:pt x="1108" y="991"/>
                </a:lnTo>
                <a:lnTo>
                  <a:pt x="1108" y="991"/>
                </a:lnTo>
                <a:lnTo>
                  <a:pt x="1108" y="998"/>
                </a:lnTo>
                <a:lnTo>
                  <a:pt x="1108" y="1003"/>
                </a:lnTo>
                <a:lnTo>
                  <a:pt x="1106" y="1007"/>
                </a:lnTo>
                <a:lnTo>
                  <a:pt x="1104" y="1011"/>
                </a:lnTo>
                <a:lnTo>
                  <a:pt x="1100" y="1014"/>
                </a:lnTo>
                <a:lnTo>
                  <a:pt x="1096" y="1016"/>
                </a:lnTo>
                <a:lnTo>
                  <a:pt x="1092" y="1017"/>
                </a:lnTo>
                <a:lnTo>
                  <a:pt x="1088" y="1017"/>
                </a:lnTo>
                <a:lnTo>
                  <a:pt x="1083" y="1017"/>
                </a:lnTo>
                <a:lnTo>
                  <a:pt x="1079" y="1015"/>
                </a:lnTo>
                <a:lnTo>
                  <a:pt x="1075" y="1013"/>
                </a:lnTo>
                <a:lnTo>
                  <a:pt x="1071" y="1009"/>
                </a:lnTo>
                <a:lnTo>
                  <a:pt x="1068" y="1006"/>
                </a:lnTo>
                <a:lnTo>
                  <a:pt x="1067" y="1002"/>
                </a:lnTo>
                <a:lnTo>
                  <a:pt x="1066" y="996"/>
                </a:lnTo>
                <a:lnTo>
                  <a:pt x="1066" y="991"/>
                </a:lnTo>
                <a:lnTo>
                  <a:pt x="1066" y="991"/>
                </a:lnTo>
                <a:lnTo>
                  <a:pt x="1061" y="996"/>
                </a:lnTo>
                <a:lnTo>
                  <a:pt x="1054" y="1001"/>
                </a:lnTo>
                <a:lnTo>
                  <a:pt x="1048" y="1004"/>
                </a:lnTo>
                <a:lnTo>
                  <a:pt x="1041" y="1005"/>
                </a:lnTo>
                <a:lnTo>
                  <a:pt x="1041" y="1005"/>
                </a:lnTo>
                <a:lnTo>
                  <a:pt x="1037" y="1005"/>
                </a:lnTo>
                <a:lnTo>
                  <a:pt x="1035" y="1005"/>
                </a:lnTo>
                <a:lnTo>
                  <a:pt x="1030" y="1002"/>
                </a:lnTo>
                <a:lnTo>
                  <a:pt x="1025" y="999"/>
                </a:lnTo>
                <a:lnTo>
                  <a:pt x="1020" y="998"/>
                </a:lnTo>
                <a:lnTo>
                  <a:pt x="1020" y="998"/>
                </a:lnTo>
                <a:lnTo>
                  <a:pt x="1021" y="1006"/>
                </a:lnTo>
                <a:lnTo>
                  <a:pt x="1020" y="1015"/>
                </a:lnTo>
                <a:lnTo>
                  <a:pt x="1019" y="1033"/>
                </a:lnTo>
                <a:lnTo>
                  <a:pt x="1017" y="1050"/>
                </a:lnTo>
                <a:lnTo>
                  <a:pt x="1016" y="1058"/>
                </a:lnTo>
                <a:lnTo>
                  <a:pt x="1016" y="1064"/>
                </a:lnTo>
                <a:lnTo>
                  <a:pt x="1016" y="1064"/>
                </a:lnTo>
                <a:close/>
                <a:moveTo>
                  <a:pt x="589" y="1038"/>
                </a:moveTo>
                <a:lnTo>
                  <a:pt x="589" y="1038"/>
                </a:lnTo>
                <a:lnTo>
                  <a:pt x="595" y="1037"/>
                </a:lnTo>
                <a:lnTo>
                  <a:pt x="600" y="1035"/>
                </a:lnTo>
                <a:lnTo>
                  <a:pt x="606" y="1033"/>
                </a:lnTo>
                <a:lnTo>
                  <a:pt x="609" y="1029"/>
                </a:lnTo>
                <a:lnTo>
                  <a:pt x="609" y="1029"/>
                </a:lnTo>
                <a:lnTo>
                  <a:pt x="607" y="1028"/>
                </a:lnTo>
                <a:lnTo>
                  <a:pt x="606" y="1026"/>
                </a:lnTo>
                <a:lnTo>
                  <a:pt x="606" y="1021"/>
                </a:lnTo>
                <a:lnTo>
                  <a:pt x="605" y="1017"/>
                </a:lnTo>
                <a:lnTo>
                  <a:pt x="605" y="1015"/>
                </a:lnTo>
                <a:lnTo>
                  <a:pt x="602" y="1014"/>
                </a:lnTo>
                <a:lnTo>
                  <a:pt x="602" y="1014"/>
                </a:lnTo>
                <a:lnTo>
                  <a:pt x="594" y="1025"/>
                </a:lnTo>
                <a:lnTo>
                  <a:pt x="591" y="1031"/>
                </a:lnTo>
                <a:lnTo>
                  <a:pt x="589" y="1038"/>
                </a:lnTo>
                <a:lnTo>
                  <a:pt x="589" y="1038"/>
                </a:lnTo>
                <a:close/>
                <a:moveTo>
                  <a:pt x="763" y="1020"/>
                </a:moveTo>
                <a:lnTo>
                  <a:pt x="763" y="1020"/>
                </a:lnTo>
                <a:lnTo>
                  <a:pt x="762" y="1022"/>
                </a:lnTo>
                <a:lnTo>
                  <a:pt x="760" y="1022"/>
                </a:lnTo>
                <a:lnTo>
                  <a:pt x="758" y="1023"/>
                </a:lnTo>
                <a:lnTo>
                  <a:pt x="757" y="1024"/>
                </a:lnTo>
                <a:lnTo>
                  <a:pt x="757" y="1024"/>
                </a:lnTo>
                <a:lnTo>
                  <a:pt x="755" y="1049"/>
                </a:lnTo>
                <a:lnTo>
                  <a:pt x="753" y="1078"/>
                </a:lnTo>
                <a:lnTo>
                  <a:pt x="753" y="1109"/>
                </a:lnTo>
                <a:lnTo>
                  <a:pt x="755" y="1143"/>
                </a:lnTo>
                <a:lnTo>
                  <a:pt x="757" y="1214"/>
                </a:lnTo>
                <a:lnTo>
                  <a:pt x="759" y="1286"/>
                </a:lnTo>
                <a:lnTo>
                  <a:pt x="759" y="1286"/>
                </a:lnTo>
                <a:lnTo>
                  <a:pt x="758" y="1343"/>
                </a:lnTo>
                <a:lnTo>
                  <a:pt x="756" y="1399"/>
                </a:lnTo>
                <a:lnTo>
                  <a:pt x="755" y="1453"/>
                </a:lnTo>
                <a:lnTo>
                  <a:pt x="755" y="1479"/>
                </a:lnTo>
                <a:lnTo>
                  <a:pt x="755" y="1504"/>
                </a:lnTo>
                <a:lnTo>
                  <a:pt x="755" y="1504"/>
                </a:lnTo>
                <a:lnTo>
                  <a:pt x="764" y="1501"/>
                </a:lnTo>
                <a:lnTo>
                  <a:pt x="774" y="1499"/>
                </a:lnTo>
                <a:lnTo>
                  <a:pt x="783" y="1497"/>
                </a:lnTo>
                <a:lnTo>
                  <a:pt x="792" y="1497"/>
                </a:lnTo>
                <a:lnTo>
                  <a:pt x="802" y="1497"/>
                </a:lnTo>
                <a:lnTo>
                  <a:pt x="810" y="1498"/>
                </a:lnTo>
                <a:lnTo>
                  <a:pt x="818" y="1499"/>
                </a:lnTo>
                <a:lnTo>
                  <a:pt x="825" y="1501"/>
                </a:lnTo>
                <a:lnTo>
                  <a:pt x="833" y="1504"/>
                </a:lnTo>
                <a:lnTo>
                  <a:pt x="839" y="1507"/>
                </a:lnTo>
                <a:lnTo>
                  <a:pt x="844" y="1512"/>
                </a:lnTo>
                <a:lnTo>
                  <a:pt x="849" y="1517"/>
                </a:lnTo>
                <a:lnTo>
                  <a:pt x="852" y="1522"/>
                </a:lnTo>
                <a:lnTo>
                  <a:pt x="855" y="1528"/>
                </a:lnTo>
                <a:lnTo>
                  <a:pt x="856" y="1534"/>
                </a:lnTo>
                <a:lnTo>
                  <a:pt x="856" y="1541"/>
                </a:lnTo>
                <a:lnTo>
                  <a:pt x="856" y="1541"/>
                </a:lnTo>
                <a:lnTo>
                  <a:pt x="871" y="1504"/>
                </a:lnTo>
                <a:lnTo>
                  <a:pt x="878" y="1485"/>
                </a:lnTo>
                <a:lnTo>
                  <a:pt x="880" y="1475"/>
                </a:lnTo>
                <a:lnTo>
                  <a:pt x="881" y="1464"/>
                </a:lnTo>
                <a:lnTo>
                  <a:pt x="881" y="1464"/>
                </a:lnTo>
                <a:lnTo>
                  <a:pt x="882" y="1455"/>
                </a:lnTo>
                <a:lnTo>
                  <a:pt x="881" y="1445"/>
                </a:lnTo>
                <a:lnTo>
                  <a:pt x="878" y="1426"/>
                </a:lnTo>
                <a:lnTo>
                  <a:pt x="874" y="1407"/>
                </a:lnTo>
                <a:lnTo>
                  <a:pt x="873" y="1397"/>
                </a:lnTo>
                <a:lnTo>
                  <a:pt x="873" y="1387"/>
                </a:lnTo>
                <a:lnTo>
                  <a:pt x="873" y="1387"/>
                </a:lnTo>
                <a:lnTo>
                  <a:pt x="873" y="1382"/>
                </a:lnTo>
                <a:lnTo>
                  <a:pt x="874" y="1378"/>
                </a:lnTo>
                <a:lnTo>
                  <a:pt x="877" y="1367"/>
                </a:lnTo>
                <a:lnTo>
                  <a:pt x="877" y="1367"/>
                </a:lnTo>
                <a:lnTo>
                  <a:pt x="879" y="1348"/>
                </a:lnTo>
                <a:lnTo>
                  <a:pt x="879" y="1327"/>
                </a:lnTo>
                <a:lnTo>
                  <a:pt x="879" y="1286"/>
                </a:lnTo>
                <a:lnTo>
                  <a:pt x="878" y="1243"/>
                </a:lnTo>
                <a:lnTo>
                  <a:pt x="876" y="1200"/>
                </a:lnTo>
                <a:lnTo>
                  <a:pt x="874" y="1158"/>
                </a:lnTo>
                <a:lnTo>
                  <a:pt x="873" y="1116"/>
                </a:lnTo>
                <a:lnTo>
                  <a:pt x="874" y="1077"/>
                </a:lnTo>
                <a:lnTo>
                  <a:pt x="876" y="1058"/>
                </a:lnTo>
                <a:lnTo>
                  <a:pt x="877" y="1038"/>
                </a:lnTo>
                <a:lnTo>
                  <a:pt x="877" y="1038"/>
                </a:lnTo>
                <a:lnTo>
                  <a:pt x="869" y="1037"/>
                </a:lnTo>
                <a:lnTo>
                  <a:pt x="862" y="1034"/>
                </a:lnTo>
                <a:lnTo>
                  <a:pt x="855" y="1031"/>
                </a:lnTo>
                <a:lnTo>
                  <a:pt x="850" y="1026"/>
                </a:lnTo>
                <a:lnTo>
                  <a:pt x="850" y="1026"/>
                </a:lnTo>
                <a:lnTo>
                  <a:pt x="849" y="1032"/>
                </a:lnTo>
                <a:lnTo>
                  <a:pt x="848" y="1037"/>
                </a:lnTo>
                <a:lnTo>
                  <a:pt x="846" y="1041"/>
                </a:lnTo>
                <a:lnTo>
                  <a:pt x="842" y="1045"/>
                </a:lnTo>
                <a:lnTo>
                  <a:pt x="839" y="1047"/>
                </a:lnTo>
                <a:lnTo>
                  <a:pt x="836" y="1049"/>
                </a:lnTo>
                <a:lnTo>
                  <a:pt x="832" y="1050"/>
                </a:lnTo>
                <a:lnTo>
                  <a:pt x="828" y="1050"/>
                </a:lnTo>
                <a:lnTo>
                  <a:pt x="824" y="1049"/>
                </a:lnTo>
                <a:lnTo>
                  <a:pt x="820" y="1048"/>
                </a:lnTo>
                <a:lnTo>
                  <a:pt x="817" y="1046"/>
                </a:lnTo>
                <a:lnTo>
                  <a:pt x="813" y="1044"/>
                </a:lnTo>
                <a:lnTo>
                  <a:pt x="810" y="1040"/>
                </a:lnTo>
                <a:lnTo>
                  <a:pt x="807" y="1036"/>
                </a:lnTo>
                <a:lnTo>
                  <a:pt x="806" y="1032"/>
                </a:lnTo>
                <a:lnTo>
                  <a:pt x="805" y="1026"/>
                </a:lnTo>
                <a:lnTo>
                  <a:pt x="805" y="1026"/>
                </a:lnTo>
                <a:lnTo>
                  <a:pt x="798" y="1031"/>
                </a:lnTo>
                <a:lnTo>
                  <a:pt x="793" y="1035"/>
                </a:lnTo>
                <a:lnTo>
                  <a:pt x="790" y="1037"/>
                </a:lnTo>
                <a:lnTo>
                  <a:pt x="787" y="1038"/>
                </a:lnTo>
                <a:lnTo>
                  <a:pt x="783" y="1039"/>
                </a:lnTo>
                <a:lnTo>
                  <a:pt x="779" y="1038"/>
                </a:lnTo>
                <a:lnTo>
                  <a:pt x="779" y="1038"/>
                </a:lnTo>
                <a:lnTo>
                  <a:pt x="777" y="1037"/>
                </a:lnTo>
                <a:lnTo>
                  <a:pt x="775" y="1034"/>
                </a:lnTo>
                <a:lnTo>
                  <a:pt x="772" y="1029"/>
                </a:lnTo>
                <a:lnTo>
                  <a:pt x="771" y="1025"/>
                </a:lnTo>
                <a:lnTo>
                  <a:pt x="768" y="1023"/>
                </a:lnTo>
                <a:lnTo>
                  <a:pt x="766" y="1021"/>
                </a:lnTo>
                <a:lnTo>
                  <a:pt x="763" y="1020"/>
                </a:lnTo>
                <a:lnTo>
                  <a:pt x="763" y="1020"/>
                </a:lnTo>
                <a:close/>
                <a:moveTo>
                  <a:pt x="593" y="1053"/>
                </a:moveTo>
                <a:lnTo>
                  <a:pt x="593" y="1053"/>
                </a:lnTo>
                <a:lnTo>
                  <a:pt x="594" y="1055"/>
                </a:lnTo>
                <a:lnTo>
                  <a:pt x="595" y="1058"/>
                </a:lnTo>
                <a:lnTo>
                  <a:pt x="597" y="1064"/>
                </a:lnTo>
                <a:lnTo>
                  <a:pt x="599" y="1068"/>
                </a:lnTo>
                <a:lnTo>
                  <a:pt x="600" y="1070"/>
                </a:lnTo>
                <a:lnTo>
                  <a:pt x="602" y="1073"/>
                </a:lnTo>
                <a:lnTo>
                  <a:pt x="602" y="1073"/>
                </a:lnTo>
                <a:lnTo>
                  <a:pt x="606" y="1069"/>
                </a:lnTo>
                <a:lnTo>
                  <a:pt x="608" y="1068"/>
                </a:lnTo>
                <a:lnTo>
                  <a:pt x="615" y="1066"/>
                </a:lnTo>
                <a:lnTo>
                  <a:pt x="615" y="1066"/>
                </a:lnTo>
                <a:lnTo>
                  <a:pt x="615" y="1061"/>
                </a:lnTo>
                <a:lnTo>
                  <a:pt x="616" y="1056"/>
                </a:lnTo>
                <a:lnTo>
                  <a:pt x="617" y="1052"/>
                </a:lnTo>
                <a:lnTo>
                  <a:pt x="617" y="1047"/>
                </a:lnTo>
                <a:lnTo>
                  <a:pt x="617" y="1047"/>
                </a:lnTo>
                <a:lnTo>
                  <a:pt x="612" y="1046"/>
                </a:lnTo>
                <a:lnTo>
                  <a:pt x="605" y="1047"/>
                </a:lnTo>
                <a:lnTo>
                  <a:pt x="597" y="1050"/>
                </a:lnTo>
                <a:lnTo>
                  <a:pt x="593" y="1053"/>
                </a:lnTo>
                <a:lnTo>
                  <a:pt x="593" y="1053"/>
                </a:lnTo>
                <a:close/>
                <a:moveTo>
                  <a:pt x="520" y="1117"/>
                </a:moveTo>
                <a:lnTo>
                  <a:pt x="520" y="1117"/>
                </a:lnTo>
                <a:lnTo>
                  <a:pt x="530" y="1136"/>
                </a:lnTo>
                <a:lnTo>
                  <a:pt x="533" y="1144"/>
                </a:lnTo>
                <a:lnTo>
                  <a:pt x="536" y="1153"/>
                </a:lnTo>
                <a:lnTo>
                  <a:pt x="536" y="1153"/>
                </a:lnTo>
                <a:lnTo>
                  <a:pt x="548" y="1190"/>
                </a:lnTo>
                <a:lnTo>
                  <a:pt x="560" y="1226"/>
                </a:lnTo>
                <a:lnTo>
                  <a:pt x="573" y="1261"/>
                </a:lnTo>
                <a:lnTo>
                  <a:pt x="586" y="1295"/>
                </a:lnTo>
                <a:lnTo>
                  <a:pt x="614" y="1363"/>
                </a:lnTo>
                <a:lnTo>
                  <a:pt x="642" y="1431"/>
                </a:lnTo>
                <a:lnTo>
                  <a:pt x="642" y="1431"/>
                </a:lnTo>
                <a:lnTo>
                  <a:pt x="644" y="1398"/>
                </a:lnTo>
                <a:lnTo>
                  <a:pt x="645" y="1362"/>
                </a:lnTo>
                <a:lnTo>
                  <a:pt x="646" y="1324"/>
                </a:lnTo>
                <a:lnTo>
                  <a:pt x="649" y="1288"/>
                </a:lnTo>
                <a:lnTo>
                  <a:pt x="649" y="1288"/>
                </a:lnTo>
                <a:lnTo>
                  <a:pt x="643" y="1283"/>
                </a:lnTo>
                <a:lnTo>
                  <a:pt x="641" y="1281"/>
                </a:lnTo>
                <a:lnTo>
                  <a:pt x="640" y="1278"/>
                </a:lnTo>
                <a:lnTo>
                  <a:pt x="640" y="1278"/>
                </a:lnTo>
                <a:lnTo>
                  <a:pt x="623" y="1219"/>
                </a:lnTo>
                <a:lnTo>
                  <a:pt x="608" y="1160"/>
                </a:lnTo>
                <a:lnTo>
                  <a:pt x="592" y="1104"/>
                </a:lnTo>
                <a:lnTo>
                  <a:pt x="583" y="1075"/>
                </a:lnTo>
                <a:lnTo>
                  <a:pt x="574" y="1047"/>
                </a:lnTo>
                <a:lnTo>
                  <a:pt x="574" y="1047"/>
                </a:lnTo>
                <a:lnTo>
                  <a:pt x="546" y="1082"/>
                </a:lnTo>
                <a:lnTo>
                  <a:pt x="533" y="1099"/>
                </a:lnTo>
                <a:lnTo>
                  <a:pt x="520" y="1117"/>
                </a:lnTo>
                <a:lnTo>
                  <a:pt x="520" y="1117"/>
                </a:lnTo>
                <a:close/>
                <a:moveTo>
                  <a:pt x="1010" y="1106"/>
                </a:moveTo>
                <a:lnTo>
                  <a:pt x="1010" y="1106"/>
                </a:lnTo>
                <a:lnTo>
                  <a:pt x="1013" y="1113"/>
                </a:lnTo>
                <a:lnTo>
                  <a:pt x="1015" y="1120"/>
                </a:lnTo>
                <a:lnTo>
                  <a:pt x="1017" y="1123"/>
                </a:lnTo>
                <a:lnTo>
                  <a:pt x="1020" y="1125"/>
                </a:lnTo>
                <a:lnTo>
                  <a:pt x="1023" y="1127"/>
                </a:lnTo>
                <a:lnTo>
                  <a:pt x="1026" y="1128"/>
                </a:lnTo>
                <a:lnTo>
                  <a:pt x="1026" y="1128"/>
                </a:lnTo>
                <a:lnTo>
                  <a:pt x="1026" y="1126"/>
                </a:lnTo>
                <a:lnTo>
                  <a:pt x="1026" y="1125"/>
                </a:lnTo>
                <a:lnTo>
                  <a:pt x="1030" y="1124"/>
                </a:lnTo>
                <a:lnTo>
                  <a:pt x="1033" y="1123"/>
                </a:lnTo>
                <a:lnTo>
                  <a:pt x="1034" y="1123"/>
                </a:lnTo>
                <a:lnTo>
                  <a:pt x="1035" y="1122"/>
                </a:lnTo>
                <a:lnTo>
                  <a:pt x="1035" y="1122"/>
                </a:lnTo>
                <a:lnTo>
                  <a:pt x="1033" y="1095"/>
                </a:lnTo>
                <a:lnTo>
                  <a:pt x="1031" y="1082"/>
                </a:lnTo>
                <a:lnTo>
                  <a:pt x="1029" y="1074"/>
                </a:lnTo>
                <a:lnTo>
                  <a:pt x="1029" y="1074"/>
                </a:lnTo>
                <a:lnTo>
                  <a:pt x="1020" y="1090"/>
                </a:lnTo>
                <a:lnTo>
                  <a:pt x="1010" y="1106"/>
                </a:lnTo>
                <a:lnTo>
                  <a:pt x="1010" y="1106"/>
                </a:lnTo>
                <a:close/>
                <a:moveTo>
                  <a:pt x="605" y="1084"/>
                </a:moveTo>
                <a:lnTo>
                  <a:pt x="605" y="1084"/>
                </a:lnTo>
                <a:lnTo>
                  <a:pt x="606" y="1092"/>
                </a:lnTo>
                <a:lnTo>
                  <a:pt x="607" y="1098"/>
                </a:lnTo>
                <a:lnTo>
                  <a:pt x="611" y="1109"/>
                </a:lnTo>
                <a:lnTo>
                  <a:pt x="611" y="1109"/>
                </a:lnTo>
                <a:lnTo>
                  <a:pt x="616" y="1108"/>
                </a:lnTo>
                <a:lnTo>
                  <a:pt x="621" y="1106"/>
                </a:lnTo>
                <a:lnTo>
                  <a:pt x="624" y="1101"/>
                </a:lnTo>
                <a:lnTo>
                  <a:pt x="626" y="1097"/>
                </a:lnTo>
                <a:lnTo>
                  <a:pt x="627" y="1092"/>
                </a:lnTo>
                <a:lnTo>
                  <a:pt x="627" y="1086"/>
                </a:lnTo>
                <a:lnTo>
                  <a:pt x="625" y="1081"/>
                </a:lnTo>
                <a:lnTo>
                  <a:pt x="622" y="1076"/>
                </a:lnTo>
                <a:lnTo>
                  <a:pt x="622" y="1076"/>
                </a:lnTo>
                <a:lnTo>
                  <a:pt x="619" y="1079"/>
                </a:lnTo>
                <a:lnTo>
                  <a:pt x="614" y="1082"/>
                </a:lnTo>
                <a:lnTo>
                  <a:pt x="610" y="1083"/>
                </a:lnTo>
                <a:lnTo>
                  <a:pt x="605" y="1084"/>
                </a:lnTo>
                <a:lnTo>
                  <a:pt x="605" y="1084"/>
                </a:lnTo>
                <a:close/>
                <a:moveTo>
                  <a:pt x="615" y="1122"/>
                </a:moveTo>
                <a:lnTo>
                  <a:pt x="615" y="1122"/>
                </a:lnTo>
                <a:lnTo>
                  <a:pt x="615" y="1128"/>
                </a:lnTo>
                <a:lnTo>
                  <a:pt x="616" y="1135"/>
                </a:lnTo>
                <a:lnTo>
                  <a:pt x="619" y="1139"/>
                </a:lnTo>
                <a:lnTo>
                  <a:pt x="620" y="1141"/>
                </a:lnTo>
                <a:lnTo>
                  <a:pt x="622" y="1142"/>
                </a:lnTo>
                <a:lnTo>
                  <a:pt x="622" y="1142"/>
                </a:lnTo>
                <a:lnTo>
                  <a:pt x="630" y="1138"/>
                </a:lnTo>
                <a:lnTo>
                  <a:pt x="640" y="1135"/>
                </a:lnTo>
                <a:lnTo>
                  <a:pt x="640" y="1135"/>
                </a:lnTo>
                <a:lnTo>
                  <a:pt x="637" y="1123"/>
                </a:lnTo>
                <a:lnTo>
                  <a:pt x="631" y="1113"/>
                </a:lnTo>
                <a:lnTo>
                  <a:pt x="631" y="1113"/>
                </a:lnTo>
                <a:lnTo>
                  <a:pt x="629" y="1116"/>
                </a:lnTo>
                <a:lnTo>
                  <a:pt x="625" y="1119"/>
                </a:lnTo>
                <a:lnTo>
                  <a:pt x="615" y="1122"/>
                </a:lnTo>
                <a:lnTo>
                  <a:pt x="615" y="1122"/>
                </a:lnTo>
                <a:close/>
                <a:moveTo>
                  <a:pt x="973" y="1257"/>
                </a:moveTo>
                <a:lnTo>
                  <a:pt x="973" y="1257"/>
                </a:lnTo>
                <a:lnTo>
                  <a:pt x="978" y="1255"/>
                </a:lnTo>
                <a:lnTo>
                  <a:pt x="983" y="1251"/>
                </a:lnTo>
                <a:lnTo>
                  <a:pt x="986" y="1247"/>
                </a:lnTo>
                <a:lnTo>
                  <a:pt x="988" y="1242"/>
                </a:lnTo>
                <a:lnTo>
                  <a:pt x="990" y="1236"/>
                </a:lnTo>
                <a:lnTo>
                  <a:pt x="992" y="1232"/>
                </a:lnTo>
                <a:lnTo>
                  <a:pt x="995" y="1228"/>
                </a:lnTo>
                <a:lnTo>
                  <a:pt x="1000" y="1226"/>
                </a:lnTo>
                <a:lnTo>
                  <a:pt x="1000" y="1226"/>
                </a:lnTo>
                <a:lnTo>
                  <a:pt x="1004" y="1226"/>
                </a:lnTo>
                <a:lnTo>
                  <a:pt x="1007" y="1226"/>
                </a:lnTo>
                <a:lnTo>
                  <a:pt x="1009" y="1227"/>
                </a:lnTo>
                <a:lnTo>
                  <a:pt x="1011" y="1228"/>
                </a:lnTo>
                <a:lnTo>
                  <a:pt x="1015" y="1232"/>
                </a:lnTo>
                <a:lnTo>
                  <a:pt x="1017" y="1237"/>
                </a:lnTo>
                <a:lnTo>
                  <a:pt x="1019" y="1244"/>
                </a:lnTo>
                <a:lnTo>
                  <a:pt x="1022" y="1250"/>
                </a:lnTo>
                <a:lnTo>
                  <a:pt x="1026" y="1256"/>
                </a:lnTo>
                <a:lnTo>
                  <a:pt x="1030" y="1258"/>
                </a:lnTo>
                <a:lnTo>
                  <a:pt x="1033" y="1259"/>
                </a:lnTo>
                <a:lnTo>
                  <a:pt x="1033" y="1259"/>
                </a:lnTo>
                <a:lnTo>
                  <a:pt x="1037" y="1253"/>
                </a:lnTo>
                <a:lnTo>
                  <a:pt x="1040" y="1247"/>
                </a:lnTo>
                <a:lnTo>
                  <a:pt x="1043" y="1241"/>
                </a:lnTo>
                <a:lnTo>
                  <a:pt x="1044" y="1233"/>
                </a:lnTo>
                <a:lnTo>
                  <a:pt x="1045" y="1219"/>
                </a:lnTo>
                <a:lnTo>
                  <a:pt x="1044" y="1204"/>
                </a:lnTo>
                <a:lnTo>
                  <a:pt x="1039" y="1174"/>
                </a:lnTo>
                <a:lnTo>
                  <a:pt x="1037" y="1160"/>
                </a:lnTo>
                <a:lnTo>
                  <a:pt x="1037" y="1146"/>
                </a:lnTo>
                <a:lnTo>
                  <a:pt x="1037" y="1146"/>
                </a:lnTo>
                <a:lnTo>
                  <a:pt x="1031" y="1146"/>
                </a:lnTo>
                <a:lnTo>
                  <a:pt x="1024" y="1145"/>
                </a:lnTo>
                <a:lnTo>
                  <a:pt x="1020" y="1144"/>
                </a:lnTo>
                <a:lnTo>
                  <a:pt x="1015" y="1142"/>
                </a:lnTo>
                <a:lnTo>
                  <a:pt x="1007" y="1137"/>
                </a:lnTo>
                <a:lnTo>
                  <a:pt x="1003" y="1134"/>
                </a:lnTo>
                <a:lnTo>
                  <a:pt x="998" y="1132"/>
                </a:lnTo>
                <a:lnTo>
                  <a:pt x="998" y="1132"/>
                </a:lnTo>
                <a:lnTo>
                  <a:pt x="994" y="1140"/>
                </a:lnTo>
                <a:lnTo>
                  <a:pt x="991" y="1146"/>
                </a:lnTo>
                <a:lnTo>
                  <a:pt x="983" y="1162"/>
                </a:lnTo>
                <a:lnTo>
                  <a:pt x="973" y="1179"/>
                </a:lnTo>
                <a:lnTo>
                  <a:pt x="964" y="1195"/>
                </a:lnTo>
                <a:lnTo>
                  <a:pt x="960" y="1203"/>
                </a:lnTo>
                <a:lnTo>
                  <a:pt x="958" y="1211"/>
                </a:lnTo>
                <a:lnTo>
                  <a:pt x="956" y="1219"/>
                </a:lnTo>
                <a:lnTo>
                  <a:pt x="956" y="1227"/>
                </a:lnTo>
                <a:lnTo>
                  <a:pt x="957" y="1234"/>
                </a:lnTo>
                <a:lnTo>
                  <a:pt x="960" y="1243"/>
                </a:lnTo>
                <a:lnTo>
                  <a:pt x="965" y="1249"/>
                </a:lnTo>
                <a:lnTo>
                  <a:pt x="973" y="1257"/>
                </a:lnTo>
                <a:lnTo>
                  <a:pt x="973" y="1257"/>
                </a:lnTo>
                <a:close/>
                <a:moveTo>
                  <a:pt x="624" y="1155"/>
                </a:moveTo>
                <a:lnTo>
                  <a:pt x="624" y="1155"/>
                </a:lnTo>
                <a:lnTo>
                  <a:pt x="626" y="1165"/>
                </a:lnTo>
                <a:lnTo>
                  <a:pt x="628" y="1173"/>
                </a:lnTo>
                <a:lnTo>
                  <a:pt x="631" y="1182"/>
                </a:lnTo>
                <a:lnTo>
                  <a:pt x="634" y="1190"/>
                </a:lnTo>
                <a:lnTo>
                  <a:pt x="634" y="1190"/>
                </a:lnTo>
                <a:lnTo>
                  <a:pt x="638" y="1189"/>
                </a:lnTo>
                <a:lnTo>
                  <a:pt x="641" y="1188"/>
                </a:lnTo>
                <a:lnTo>
                  <a:pt x="644" y="1186"/>
                </a:lnTo>
                <a:lnTo>
                  <a:pt x="646" y="1184"/>
                </a:lnTo>
                <a:lnTo>
                  <a:pt x="650" y="1179"/>
                </a:lnTo>
                <a:lnTo>
                  <a:pt x="650" y="1172"/>
                </a:lnTo>
                <a:lnTo>
                  <a:pt x="650" y="1166"/>
                </a:lnTo>
                <a:lnTo>
                  <a:pt x="649" y="1159"/>
                </a:lnTo>
                <a:lnTo>
                  <a:pt x="646" y="1149"/>
                </a:lnTo>
                <a:lnTo>
                  <a:pt x="646" y="1149"/>
                </a:lnTo>
                <a:lnTo>
                  <a:pt x="639" y="1150"/>
                </a:lnTo>
                <a:lnTo>
                  <a:pt x="635" y="1152"/>
                </a:lnTo>
                <a:lnTo>
                  <a:pt x="624" y="1155"/>
                </a:lnTo>
                <a:lnTo>
                  <a:pt x="624" y="1155"/>
                </a:lnTo>
                <a:close/>
                <a:moveTo>
                  <a:pt x="547" y="1307"/>
                </a:moveTo>
                <a:lnTo>
                  <a:pt x="547" y="1307"/>
                </a:lnTo>
                <a:lnTo>
                  <a:pt x="552" y="1312"/>
                </a:lnTo>
                <a:lnTo>
                  <a:pt x="558" y="1319"/>
                </a:lnTo>
                <a:lnTo>
                  <a:pt x="562" y="1326"/>
                </a:lnTo>
                <a:lnTo>
                  <a:pt x="565" y="1335"/>
                </a:lnTo>
                <a:lnTo>
                  <a:pt x="573" y="1354"/>
                </a:lnTo>
                <a:lnTo>
                  <a:pt x="578" y="1373"/>
                </a:lnTo>
                <a:lnTo>
                  <a:pt x="578" y="1373"/>
                </a:lnTo>
                <a:lnTo>
                  <a:pt x="605" y="1469"/>
                </a:lnTo>
                <a:lnTo>
                  <a:pt x="630" y="1561"/>
                </a:lnTo>
                <a:lnTo>
                  <a:pt x="630" y="1561"/>
                </a:lnTo>
                <a:lnTo>
                  <a:pt x="630" y="1559"/>
                </a:lnTo>
                <a:lnTo>
                  <a:pt x="631" y="1559"/>
                </a:lnTo>
                <a:lnTo>
                  <a:pt x="635" y="1558"/>
                </a:lnTo>
                <a:lnTo>
                  <a:pt x="639" y="1559"/>
                </a:lnTo>
                <a:lnTo>
                  <a:pt x="642" y="1559"/>
                </a:lnTo>
                <a:lnTo>
                  <a:pt x="642" y="1559"/>
                </a:lnTo>
                <a:lnTo>
                  <a:pt x="642" y="1544"/>
                </a:lnTo>
                <a:lnTo>
                  <a:pt x="643" y="1531"/>
                </a:lnTo>
                <a:lnTo>
                  <a:pt x="644" y="1518"/>
                </a:lnTo>
                <a:lnTo>
                  <a:pt x="644" y="1504"/>
                </a:lnTo>
                <a:lnTo>
                  <a:pt x="644" y="1504"/>
                </a:lnTo>
                <a:lnTo>
                  <a:pt x="643" y="1498"/>
                </a:lnTo>
                <a:lnTo>
                  <a:pt x="640" y="1491"/>
                </a:lnTo>
                <a:lnTo>
                  <a:pt x="637" y="1485"/>
                </a:lnTo>
                <a:lnTo>
                  <a:pt x="634" y="1477"/>
                </a:lnTo>
                <a:lnTo>
                  <a:pt x="634" y="1477"/>
                </a:lnTo>
                <a:lnTo>
                  <a:pt x="629" y="1459"/>
                </a:lnTo>
                <a:lnTo>
                  <a:pt x="622" y="1439"/>
                </a:lnTo>
                <a:lnTo>
                  <a:pt x="614" y="1417"/>
                </a:lnTo>
                <a:lnTo>
                  <a:pt x="605" y="1396"/>
                </a:lnTo>
                <a:lnTo>
                  <a:pt x="605" y="1396"/>
                </a:lnTo>
                <a:lnTo>
                  <a:pt x="589" y="1362"/>
                </a:lnTo>
                <a:lnTo>
                  <a:pt x="581" y="1344"/>
                </a:lnTo>
                <a:lnTo>
                  <a:pt x="576" y="1327"/>
                </a:lnTo>
                <a:lnTo>
                  <a:pt x="576" y="1327"/>
                </a:lnTo>
                <a:lnTo>
                  <a:pt x="573" y="1314"/>
                </a:lnTo>
                <a:lnTo>
                  <a:pt x="568" y="1303"/>
                </a:lnTo>
                <a:lnTo>
                  <a:pt x="559" y="1281"/>
                </a:lnTo>
                <a:lnTo>
                  <a:pt x="549" y="1260"/>
                </a:lnTo>
                <a:lnTo>
                  <a:pt x="540" y="1238"/>
                </a:lnTo>
                <a:lnTo>
                  <a:pt x="540" y="1238"/>
                </a:lnTo>
                <a:lnTo>
                  <a:pt x="525" y="1196"/>
                </a:lnTo>
                <a:lnTo>
                  <a:pt x="517" y="1175"/>
                </a:lnTo>
                <a:lnTo>
                  <a:pt x="509" y="1157"/>
                </a:lnTo>
                <a:lnTo>
                  <a:pt x="509" y="1157"/>
                </a:lnTo>
                <a:lnTo>
                  <a:pt x="509" y="1168"/>
                </a:lnTo>
                <a:lnTo>
                  <a:pt x="509" y="1179"/>
                </a:lnTo>
                <a:lnTo>
                  <a:pt x="513" y="1198"/>
                </a:lnTo>
                <a:lnTo>
                  <a:pt x="517" y="1216"/>
                </a:lnTo>
                <a:lnTo>
                  <a:pt x="523" y="1234"/>
                </a:lnTo>
                <a:lnTo>
                  <a:pt x="536" y="1270"/>
                </a:lnTo>
                <a:lnTo>
                  <a:pt x="543" y="1288"/>
                </a:lnTo>
                <a:lnTo>
                  <a:pt x="547" y="1307"/>
                </a:lnTo>
                <a:lnTo>
                  <a:pt x="547" y="1307"/>
                </a:lnTo>
                <a:close/>
                <a:moveTo>
                  <a:pt x="649" y="1238"/>
                </a:moveTo>
                <a:lnTo>
                  <a:pt x="649" y="1238"/>
                </a:lnTo>
                <a:lnTo>
                  <a:pt x="649" y="1199"/>
                </a:lnTo>
                <a:lnTo>
                  <a:pt x="649" y="1199"/>
                </a:lnTo>
                <a:lnTo>
                  <a:pt x="645" y="1200"/>
                </a:lnTo>
                <a:lnTo>
                  <a:pt x="642" y="1201"/>
                </a:lnTo>
                <a:lnTo>
                  <a:pt x="640" y="1202"/>
                </a:lnTo>
                <a:lnTo>
                  <a:pt x="639" y="1204"/>
                </a:lnTo>
                <a:lnTo>
                  <a:pt x="638" y="1210"/>
                </a:lnTo>
                <a:lnTo>
                  <a:pt x="639" y="1215"/>
                </a:lnTo>
                <a:lnTo>
                  <a:pt x="641" y="1221"/>
                </a:lnTo>
                <a:lnTo>
                  <a:pt x="643" y="1228"/>
                </a:lnTo>
                <a:lnTo>
                  <a:pt x="649" y="1238"/>
                </a:lnTo>
                <a:lnTo>
                  <a:pt x="649" y="1238"/>
                </a:lnTo>
                <a:close/>
                <a:moveTo>
                  <a:pt x="328" y="1234"/>
                </a:moveTo>
                <a:lnTo>
                  <a:pt x="328" y="1234"/>
                </a:lnTo>
                <a:lnTo>
                  <a:pt x="328" y="1246"/>
                </a:lnTo>
                <a:lnTo>
                  <a:pt x="326" y="1259"/>
                </a:lnTo>
                <a:lnTo>
                  <a:pt x="321" y="1285"/>
                </a:lnTo>
                <a:lnTo>
                  <a:pt x="320" y="1296"/>
                </a:lnTo>
                <a:lnTo>
                  <a:pt x="319" y="1308"/>
                </a:lnTo>
                <a:lnTo>
                  <a:pt x="319" y="1319"/>
                </a:lnTo>
                <a:lnTo>
                  <a:pt x="321" y="1323"/>
                </a:lnTo>
                <a:lnTo>
                  <a:pt x="322" y="1327"/>
                </a:lnTo>
                <a:lnTo>
                  <a:pt x="322" y="1327"/>
                </a:lnTo>
                <a:lnTo>
                  <a:pt x="325" y="1328"/>
                </a:lnTo>
                <a:lnTo>
                  <a:pt x="328" y="1327"/>
                </a:lnTo>
                <a:lnTo>
                  <a:pt x="333" y="1325"/>
                </a:lnTo>
                <a:lnTo>
                  <a:pt x="337" y="1322"/>
                </a:lnTo>
                <a:lnTo>
                  <a:pt x="341" y="1318"/>
                </a:lnTo>
                <a:lnTo>
                  <a:pt x="344" y="1312"/>
                </a:lnTo>
                <a:lnTo>
                  <a:pt x="349" y="1308"/>
                </a:lnTo>
                <a:lnTo>
                  <a:pt x="354" y="1305"/>
                </a:lnTo>
                <a:lnTo>
                  <a:pt x="359" y="1303"/>
                </a:lnTo>
                <a:lnTo>
                  <a:pt x="359" y="1303"/>
                </a:lnTo>
                <a:lnTo>
                  <a:pt x="364" y="1305"/>
                </a:lnTo>
                <a:lnTo>
                  <a:pt x="367" y="1307"/>
                </a:lnTo>
                <a:lnTo>
                  <a:pt x="373" y="1313"/>
                </a:lnTo>
                <a:lnTo>
                  <a:pt x="377" y="1317"/>
                </a:lnTo>
                <a:lnTo>
                  <a:pt x="380" y="1319"/>
                </a:lnTo>
                <a:lnTo>
                  <a:pt x="383" y="1320"/>
                </a:lnTo>
                <a:lnTo>
                  <a:pt x="386" y="1319"/>
                </a:lnTo>
                <a:lnTo>
                  <a:pt x="386" y="1319"/>
                </a:lnTo>
                <a:lnTo>
                  <a:pt x="388" y="1312"/>
                </a:lnTo>
                <a:lnTo>
                  <a:pt x="389" y="1306"/>
                </a:lnTo>
                <a:lnTo>
                  <a:pt x="389" y="1301"/>
                </a:lnTo>
                <a:lnTo>
                  <a:pt x="388" y="1294"/>
                </a:lnTo>
                <a:lnTo>
                  <a:pt x="385" y="1283"/>
                </a:lnTo>
                <a:lnTo>
                  <a:pt x="379" y="1273"/>
                </a:lnTo>
                <a:lnTo>
                  <a:pt x="367" y="1251"/>
                </a:lnTo>
                <a:lnTo>
                  <a:pt x="362" y="1241"/>
                </a:lnTo>
                <a:lnTo>
                  <a:pt x="357" y="1230"/>
                </a:lnTo>
                <a:lnTo>
                  <a:pt x="357" y="1230"/>
                </a:lnTo>
                <a:lnTo>
                  <a:pt x="349" y="1230"/>
                </a:lnTo>
                <a:lnTo>
                  <a:pt x="341" y="1231"/>
                </a:lnTo>
                <a:lnTo>
                  <a:pt x="328" y="1234"/>
                </a:lnTo>
                <a:lnTo>
                  <a:pt x="328" y="1234"/>
                </a:lnTo>
                <a:close/>
                <a:moveTo>
                  <a:pt x="873" y="1556"/>
                </a:moveTo>
                <a:lnTo>
                  <a:pt x="873" y="1556"/>
                </a:lnTo>
                <a:lnTo>
                  <a:pt x="888" y="1556"/>
                </a:lnTo>
                <a:lnTo>
                  <a:pt x="898" y="1556"/>
                </a:lnTo>
                <a:lnTo>
                  <a:pt x="910" y="1556"/>
                </a:lnTo>
                <a:lnTo>
                  <a:pt x="929" y="1556"/>
                </a:lnTo>
                <a:lnTo>
                  <a:pt x="929" y="1556"/>
                </a:lnTo>
                <a:lnTo>
                  <a:pt x="934" y="1540"/>
                </a:lnTo>
                <a:lnTo>
                  <a:pt x="939" y="1524"/>
                </a:lnTo>
                <a:lnTo>
                  <a:pt x="947" y="1489"/>
                </a:lnTo>
                <a:lnTo>
                  <a:pt x="955" y="1452"/>
                </a:lnTo>
                <a:lnTo>
                  <a:pt x="961" y="1412"/>
                </a:lnTo>
                <a:lnTo>
                  <a:pt x="968" y="1373"/>
                </a:lnTo>
                <a:lnTo>
                  <a:pt x="974" y="1335"/>
                </a:lnTo>
                <a:lnTo>
                  <a:pt x="982" y="1297"/>
                </a:lnTo>
                <a:lnTo>
                  <a:pt x="991" y="1263"/>
                </a:lnTo>
                <a:lnTo>
                  <a:pt x="991" y="1263"/>
                </a:lnTo>
                <a:lnTo>
                  <a:pt x="986" y="1264"/>
                </a:lnTo>
                <a:lnTo>
                  <a:pt x="980" y="1266"/>
                </a:lnTo>
                <a:lnTo>
                  <a:pt x="975" y="1268"/>
                </a:lnTo>
                <a:lnTo>
                  <a:pt x="969" y="1270"/>
                </a:lnTo>
                <a:lnTo>
                  <a:pt x="969" y="1270"/>
                </a:lnTo>
                <a:lnTo>
                  <a:pt x="964" y="1267"/>
                </a:lnTo>
                <a:lnTo>
                  <a:pt x="961" y="1263"/>
                </a:lnTo>
                <a:lnTo>
                  <a:pt x="956" y="1255"/>
                </a:lnTo>
                <a:lnTo>
                  <a:pt x="953" y="1250"/>
                </a:lnTo>
                <a:lnTo>
                  <a:pt x="950" y="1247"/>
                </a:lnTo>
                <a:lnTo>
                  <a:pt x="947" y="1245"/>
                </a:lnTo>
                <a:lnTo>
                  <a:pt x="944" y="1245"/>
                </a:lnTo>
                <a:lnTo>
                  <a:pt x="944" y="1245"/>
                </a:lnTo>
                <a:lnTo>
                  <a:pt x="938" y="1281"/>
                </a:lnTo>
                <a:lnTo>
                  <a:pt x="929" y="1321"/>
                </a:lnTo>
                <a:lnTo>
                  <a:pt x="920" y="1362"/>
                </a:lnTo>
                <a:lnTo>
                  <a:pt x="911" y="1402"/>
                </a:lnTo>
                <a:lnTo>
                  <a:pt x="891" y="1483"/>
                </a:lnTo>
                <a:lnTo>
                  <a:pt x="873" y="1556"/>
                </a:lnTo>
                <a:lnTo>
                  <a:pt x="873" y="1556"/>
                </a:lnTo>
                <a:close/>
                <a:moveTo>
                  <a:pt x="954" y="1552"/>
                </a:moveTo>
                <a:lnTo>
                  <a:pt x="954" y="1552"/>
                </a:lnTo>
                <a:lnTo>
                  <a:pt x="973" y="1548"/>
                </a:lnTo>
                <a:lnTo>
                  <a:pt x="983" y="1546"/>
                </a:lnTo>
                <a:lnTo>
                  <a:pt x="991" y="1544"/>
                </a:lnTo>
                <a:lnTo>
                  <a:pt x="991" y="1544"/>
                </a:lnTo>
                <a:lnTo>
                  <a:pt x="998" y="1507"/>
                </a:lnTo>
                <a:lnTo>
                  <a:pt x="1004" y="1473"/>
                </a:lnTo>
                <a:lnTo>
                  <a:pt x="1019" y="1406"/>
                </a:lnTo>
                <a:lnTo>
                  <a:pt x="1035" y="1338"/>
                </a:lnTo>
                <a:lnTo>
                  <a:pt x="1043" y="1304"/>
                </a:lnTo>
                <a:lnTo>
                  <a:pt x="1049" y="1267"/>
                </a:lnTo>
                <a:lnTo>
                  <a:pt x="1049" y="1267"/>
                </a:lnTo>
                <a:lnTo>
                  <a:pt x="1044" y="1270"/>
                </a:lnTo>
                <a:lnTo>
                  <a:pt x="1038" y="1274"/>
                </a:lnTo>
                <a:lnTo>
                  <a:pt x="1035" y="1275"/>
                </a:lnTo>
                <a:lnTo>
                  <a:pt x="1032" y="1276"/>
                </a:lnTo>
                <a:lnTo>
                  <a:pt x="1028" y="1276"/>
                </a:lnTo>
                <a:lnTo>
                  <a:pt x="1022" y="1276"/>
                </a:lnTo>
                <a:lnTo>
                  <a:pt x="1022" y="1276"/>
                </a:lnTo>
                <a:lnTo>
                  <a:pt x="1020" y="1272"/>
                </a:lnTo>
                <a:lnTo>
                  <a:pt x="1018" y="1268"/>
                </a:lnTo>
                <a:lnTo>
                  <a:pt x="1015" y="1264"/>
                </a:lnTo>
                <a:lnTo>
                  <a:pt x="1013" y="1261"/>
                </a:lnTo>
                <a:lnTo>
                  <a:pt x="1013" y="1261"/>
                </a:lnTo>
                <a:lnTo>
                  <a:pt x="994" y="1334"/>
                </a:lnTo>
                <a:lnTo>
                  <a:pt x="978" y="1403"/>
                </a:lnTo>
                <a:lnTo>
                  <a:pt x="965" y="1475"/>
                </a:lnTo>
                <a:lnTo>
                  <a:pt x="954" y="1552"/>
                </a:lnTo>
                <a:lnTo>
                  <a:pt x="954" y="1552"/>
                </a:lnTo>
                <a:close/>
                <a:moveTo>
                  <a:pt x="372" y="1334"/>
                </a:moveTo>
                <a:lnTo>
                  <a:pt x="372" y="1334"/>
                </a:lnTo>
                <a:lnTo>
                  <a:pt x="381" y="1361"/>
                </a:lnTo>
                <a:lnTo>
                  <a:pt x="389" y="1387"/>
                </a:lnTo>
                <a:lnTo>
                  <a:pt x="408" y="1440"/>
                </a:lnTo>
                <a:lnTo>
                  <a:pt x="416" y="1467"/>
                </a:lnTo>
                <a:lnTo>
                  <a:pt x="425" y="1493"/>
                </a:lnTo>
                <a:lnTo>
                  <a:pt x="431" y="1520"/>
                </a:lnTo>
                <a:lnTo>
                  <a:pt x="437" y="1548"/>
                </a:lnTo>
                <a:lnTo>
                  <a:pt x="437" y="1548"/>
                </a:lnTo>
                <a:lnTo>
                  <a:pt x="442" y="1550"/>
                </a:lnTo>
                <a:lnTo>
                  <a:pt x="447" y="1551"/>
                </a:lnTo>
                <a:lnTo>
                  <a:pt x="454" y="1552"/>
                </a:lnTo>
                <a:lnTo>
                  <a:pt x="457" y="1551"/>
                </a:lnTo>
                <a:lnTo>
                  <a:pt x="459" y="1550"/>
                </a:lnTo>
                <a:lnTo>
                  <a:pt x="459" y="1550"/>
                </a:lnTo>
                <a:lnTo>
                  <a:pt x="452" y="1513"/>
                </a:lnTo>
                <a:lnTo>
                  <a:pt x="446" y="1497"/>
                </a:lnTo>
                <a:lnTo>
                  <a:pt x="443" y="1489"/>
                </a:lnTo>
                <a:lnTo>
                  <a:pt x="439" y="1482"/>
                </a:lnTo>
                <a:lnTo>
                  <a:pt x="439" y="1482"/>
                </a:lnTo>
                <a:lnTo>
                  <a:pt x="440" y="1477"/>
                </a:lnTo>
                <a:lnTo>
                  <a:pt x="441" y="1472"/>
                </a:lnTo>
                <a:lnTo>
                  <a:pt x="441" y="1462"/>
                </a:lnTo>
                <a:lnTo>
                  <a:pt x="440" y="1450"/>
                </a:lnTo>
                <a:lnTo>
                  <a:pt x="438" y="1439"/>
                </a:lnTo>
                <a:lnTo>
                  <a:pt x="430" y="1415"/>
                </a:lnTo>
                <a:lnTo>
                  <a:pt x="424" y="1392"/>
                </a:lnTo>
                <a:lnTo>
                  <a:pt x="424" y="1392"/>
                </a:lnTo>
                <a:lnTo>
                  <a:pt x="423" y="1385"/>
                </a:lnTo>
                <a:lnTo>
                  <a:pt x="423" y="1378"/>
                </a:lnTo>
                <a:lnTo>
                  <a:pt x="422" y="1371"/>
                </a:lnTo>
                <a:lnTo>
                  <a:pt x="420" y="1367"/>
                </a:lnTo>
                <a:lnTo>
                  <a:pt x="420" y="1367"/>
                </a:lnTo>
                <a:lnTo>
                  <a:pt x="418" y="1366"/>
                </a:lnTo>
                <a:lnTo>
                  <a:pt x="415" y="1365"/>
                </a:lnTo>
                <a:lnTo>
                  <a:pt x="413" y="1364"/>
                </a:lnTo>
                <a:lnTo>
                  <a:pt x="412" y="1363"/>
                </a:lnTo>
                <a:lnTo>
                  <a:pt x="412" y="1363"/>
                </a:lnTo>
                <a:lnTo>
                  <a:pt x="410" y="1357"/>
                </a:lnTo>
                <a:lnTo>
                  <a:pt x="409" y="1352"/>
                </a:lnTo>
                <a:lnTo>
                  <a:pt x="409" y="1340"/>
                </a:lnTo>
                <a:lnTo>
                  <a:pt x="408" y="1336"/>
                </a:lnTo>
                <a:lnTo>
                  <a:pt x="405" y="1331"/>
                </a:lnTo>
                <a:lnTo>
                  <a:pt x="403" y="1326"/>
                </a:lnTo>
                <a:lnTo>
                  <a:pt x="399" y="1323"/>
                </a:lnTo>
                <a:lnTo>
                  <a:pt x="399" y="1323"/>
                </a:lnTo>
                <a:lnTo>
                  <a:pt x="397" y="1327"/>
                </a:lnTo>
                <a:lnTo>
                  <a:pt x="395" y="1331"/>
                </a:lnTo>
                <a:lnTo>
                  <a:pt x="392" y="1334"/>
                </a:lnTo>
                <a:lnTo>
                  <a:pt x="388" y="1336"/>
                </a:lnTo>
                <a:lnTo>
                  <a:pt x="385" y="1337"/>
                </a:lnTo>
                <a:lnTo>
                  <a:pt x="381" y="1337"/>
                </a:lnTo>
                <a:lnTo>
                  <a:pt x="377" y="1336"/>
                </a:lnTo>
                <a:lnTo>
                  <a:pt x="372" y="1334"/>
                </a:lnTo>
                <a:lnTo>
                  <a:pt x="372" y="1334"/>
                </a:lnTo>
                <a:close/>
                <a:moveTo>
                  <a:pt x="324" y="1344"/>
                </a:moveTo>
                <a:lnTo>
                  <a:pt x="324" y="1344"/>
                </a:lnTo>
                <a:lnTo>
                  <a:pt x="333" y="1364"/>
                </a:lnTo>
                <a:lnTo>
                  <a:pt x="339" y="1383"/>
                </a:lnTo>
                <a:lnTo>
                  <a:pt x="352" y="1424"/>
                </a:lnTo>
                <a:lnTo>
                  <a:pt x="359" y="1443"/>
                </a:lnTo>
                <a:lnTo>
                  <a:pt x="366" y="1462"/>
                </a:lnTo>
                <a:lnTo>
                  <a:pt x="374" y="1482"/>
                </a:lnTo>
                <a:lnTo>
                  <a:pt x="385" y="1500"/>
                </a:lnTo>
                <a:lnTo>
                  <a:pt x="385" y="1500"/>
                </a:lnTo>
                <a:lnTo>
                  <a:pt x="382" y="1503"/>
                </a:lnTo>
                <a:lnTo>
                  <a:pt x="382" y="1505"/>
                </a:lnTo>
                <a:lnTo>
                  <a:pt x="383" y="1508"/>
                </a:lnTo>
                <a:lnTo>
                  <a:pt x="384" y="1513"/>
                </a:lnTo>
                <a:lnTo>
                  <a:pt x="386" y="1516"/>
                </a:lnTo>
                <a:lnTo>
                  <a:pt x="387" y="1520"/>
                </a:lnTo>
                <a:lnTo>
                  <a:pt x="388" y="1525"/>
                </a:lnTo>
                <a:lnTo>
                  <a:pt x="386" y="1531"/>
                </a:lnTo>
                <a:lnTo>
                  <a:pt x="386" y="1531"/>
                </a:lnTo>
                <a:lnTo>
                  <a:pt x="392" y="1532"/>
                </a:lnTo>
                <a:lnTo>
                  <a:pt x="397" y="1534"/>
                </a:lnTo>
                <a:lnTo>
                  <a:pt x="404" y="1538"/>
                </a:lnTo>
                <a:lnTo>
                  <a:pt x="413" y="1543"/>
                </a:lnTo>
                <a:lnTo>
                  <a:pt x="417" y="1545"/>
                </a:lnTo>
                <a:lnTo>
                  <a:pt x="422" y="1546"/>
                </a:lnTo>
                <a:lnTo>
                  <a:pt x="422" y="1546"/>
                </a:lnTo>
                <a:lnTo>
                  <a:pt x="408" y="1489"/>
                </a:lnTo>
                <a:lnTo>
                  <a:pt x="392" y="1433"/>
                </a:lnTo>
                <a:lnTo>
                  <a:pt x="383" y="1406"/>
                </a:lnTo>
                <a:lnTo>
                  <a:pt x="374" y="1379"/>
                </a:lnTo>
                <a:lnTo>
                  <a:pt x="364" y="1352"/>
                </a:lnTo>
                <a:lnTo>
                  <a:pt x="353" y="1325"/>
                </a:lnTo>
                <a:lnTo>
                  <a:pt x="353" y="1325"/>
                </a:lnTo>
                <a:lnTo>
                  <a:pt x="352" y="1329"/>
                </a:lnTo>
                <a:lnTo>
                  <a:pt x="349" y="1333"/>
                </a:lnTo>
                <a:lnTo>
                  <a:pt x="346" y="1336"/>
                </a:lnTo>
                <a:lnTo>
                  <a:pt x="342" y="1338"/>
                </a:lnTo>
                <a:lnTo>
                  <a:pt x="334" y="1341"/>
                </a:lnTo>
                <a:lnTo>
                  <a:pt x="324" y="1344"/>
                </a:lnTo>
                <a:lnTo>
                  <a:pt x="324" y="1344"/>
                </a:lnTo>
                <a:close/>
                <a:moveTo>
                  <a:pt x="439" y="1371"/>
                </a:moveTo>
                <a:lnTo>
                  <a:pt x="439" y="1371"/>
                </a:lnTo>
                <a:lnTo>
                  <a:pt x="443" y="1383"/>
                </a:lnTo>
                <a:lnTo>
                  <a:pt x="446" y="1396"/>
                </a:lnTo>
                <a:lnTo>
                  <a:pt x="448" y="1408"/>
                </a:lnTo>
                <a:lnTo>
                  <a:pt x="449" y="1419"/>
                </a:lnTo>
                <a:lnTo>
                  <a:pt x="450" y="1431"/>
                </a:lnTo>
                <a:lnTo>
                  <a:pt x="453" y="1443"/>
                </a:lnTo>
                <a:lnTo>
                  <a:pt x="457" y="1454"/>
                </a:lnTo>
                <a:lnTo>
                  <a:pt x="460" y="1458"/>
                </a:lnTo>
                <a:lnTo>
                  <a:pt x="463" y="1462"/>
                </a:lnTo>
                <a:lnTo>
                  <a:pt x="463" y="1462"/>
                </a:lnTo>
                <a:lnTo>
                  <a:pt x="471" y="1469"/>
                </a:lnTo>
                <a:lnTo>
                  <a:pt x="479" y="1474"/>
                </a:lnTo>
                <a:lnTo>
                  <a:pt x="489" y="1479"/>
                </a:lnTo>
                <a:lnTo>
                  <a:pt x="499" y="1484"/>
                </a:lnTo>
                <a:lnTo>
                  <a:pt x="519" y="1492"/>
                </a:lnTo>
                <a:lnTo>
                  <a:pt x="528" y="1497"/>
                </a:lnTo>
                <a:lnTo>
                  <a:pt x="536" y="1502"/>
                </a:lnTo>
                <a:lnTo>
                  <a:pt x="536" y="1502"/>
                </a:lnTo>
                <a:lnTo>
                  <a:pt x="543" y="1507"/>
                </a:lnTo>
                <a:lnTo>
                  <a:pt x="548" y="1513"/>
                </a:lnTo>
                <a:lnTo>
                  <a:pt x="558" y="1525"/>
                </a:lnTo>
                <a:lnTo>
                  <a:pt x="566" y="1539"/>
                </a:lnTo>
                <a:lnTo>
                  <a:pt x="574" y="1554"/>
                </a:lnTo>
                <a:lnTo>
                  <a:pt x="574" y="1554"/>
                </a:lnTo>
                <a:lnTo>
                  <a:pt x="582" y="1556"/>
                </a:lnTo>
                <a:lnTo>
                  <a:pt x="590" y="1558"/>
                </a:lnTo>
                <a:lnTo>
                  <a:pt x="609" y="1559"/>
                </a:lnTo>
                <a:lnTo>
                  <a:pt x="609" y="1559"/>
                </a:lnTo>
                <a:lnTo>
                  <a:pt x="596" y="1505"/>
                </a:lnTo>
                <a:lnTo>
                  <a:pt x="581" y="1449"/>
                </a:lnTo>
                <a:lnTo>
                  <a:pt x="574" y="1422"/>
                </a:lnTo>
                <a:lnTo>
                  <a:pt x="564" y="1393"/>
                </a:lnTo>
                <a:lnTo>
                  <a:pt x="554" y="1366"/>
                </a:lnTo>
                <a:lnTo>
                  <a:pt x="543" y="1338"/>
                </a:lnTo>
                <a:lnTo>
                  <a:pt x="543" y="1338"/>
                </a:lnTo>
                <a:lnTo>
                  <a:pt x="528" y="1342"/>
                </a:lnTo>
                <a:lnTo>
                  <a:pt x="514" y="1346"/>
                </a:lnTo>
                <a:lnTo>
                  <a:pt x="487" y="1352"/>
                </a:lnTo>
                <a:lnTo>
                  <a:pt x="474" y="1355"/>
                </a:lnTo>
                <a:lnTo>
                  <a:pt x="462" y="1358"/>
                </a:lnTo>
                <a:lnTo>
                  <a:pt x="450" y="1364"/>
                </a:lnTo>
                <a:lnTo>
                  <a:pt x="439" y="1371"/>
                </a:lnTo>
                <a:lnTo>
                  <a:pt x="439" y="1371"/>
                </a:lnTo>
                <a:close/>
                <a:moveTo>
                  <a:pt x="476" y="1552"/>
                </a:moveTo>
                <a:lnTo>
                  <a:pt x="476" y="1552"/>
                </a:lnTo>
                <a:lnTo>
                  <a:pt x="516" y="1553"/>
                </a:lnTo>
                <a:lnTo>
                  <a:pt x="534" y="1553"/>
                </a:lnTo>
                <a:lnTo>
                  <a:pt x="555" y="1552"/>
                </a:lnTo>
                <a:lnTo>
                  <a:pt x="555" y="1552"/>
                </a:lnTo>
                <a:lnTo>
                  <a:pt x="548" y="1539"/>
                </a:lnTo>
                <a:lnTo>
                  <a:pt x="539" y="1528"/>
                </a:lnTo>
                <a:lnTo>
                  <a:pt x="530" y="1518"/>
                </a:lnTo>
                <a:lnTo>
                  <a:pt x="519" y="1509"/>
                </a:lnTo>
                <a:lnTo>
                  <a:pt x="507" y="1502"/>
                </a:lnTo>
                <a:lnTo>
                  <a:pt x="494" y="1494"/>
                </a:lnTo>
                <a:lnTo>
                  <a:pt x="480" y="1489"/>
                </a:lnTo>
                <a:lnTo>
                  <a:pt x="465" y="1484"/>
                </a:lnTo>
                <a:lnTo>
                  <a:pt x="465" y="1484"/>
                </a:lnTo>
                <a:lnTo>
                  <a:pt x="465" y="1492"/>
                </a:lnTo>
                <a:lnTo>
                  <a:pt x="468" y="1501"/>
                </a:lnTo>
                <a:lnTo>
                  <a:pt x="474" y="1519"/>
                </a:lnTo>
                <a:lnTo>
                  <a:pt x="476" y="1529"/>
                </a:lnTo>
                <a:lnTo>
                  <a:pt x="478" y="1537"/>
                </a:lnTo>
                <a:lnTo>
                  <a:pt x="478" y="1545"/>
                </a:lnTo>
                <a:lnTo>
                  <a:pt x="477" y="1549"/>
                </a:lnTo>
                <a:lnTo>
                  <a:pt x="476" y="1552"/>
                </a:lnTo>
                <a:lnTo>
                  <a:pt x="476" y="1552"/>
                </a:lnTo>
                <a:close/>
                <a:moveTo>
                  <a:pt x="836" y="1645"/>
                </a:moveTo>
                <a:lnTo>
                  <a:pt x="836" y="1645"/>
                </a:lnTo>
                <a:lnTo>
                  <a:pt x="834" y="1654"/>
                </a:lnTo>
                <a:lnTo>
                  <a:pt x="834" y="1662"/>
                </a:lnTo>
                <a:lnTo>
                  <a:pt x="835" y="1680"/>
                </a:lnTo>
                <a:lnTo>
                  <a:pt x="839" y="1714"/>
                </a:lnTo>
                <a:lnTo>
                  <a:pt x="840" y="1729"/>
                </a:lnTo>
                <a:lnTo>
                  <a:pt x="840" y="1737"/>
                </a:lnTo>
                <a:lnTo>
                  <a:pt x="839" y="1744"/>
                </a:lnTo>
                <a:lnTo>
                  <a:pt x="837" y="1751"/>
                </a:lnTo>
                <a:lnTo>
                  <a:pt x="833" y="1758"/>
                </a:lnTo>
                <a:lnTo>
                  <a:pt x="827" y="1764"/>
                </a:lnTo>
                <a:lnTo>
                  <a:pt x="821" y="1770"/>
                </a:lnTo>
                <a:lnTo>
                  <a:pt x="821" y="1770"/>
                </a:lnTo>
                <a:lnTo>
                  <a:pt x="814" y="1771"/>
                </a:lnTo>
                <a:lnTo>
                  <a:pt x="808" y="1773"/>
                </a:lnTo>
                <a:lnTo>
                  <a:pt x="793" y="1780"/>
                </a:lnTo>
                <a:lnTo>
                  <a:pt x="786" y="1781"/>
                </a:lnTo>
                <a:lnTo>
                  <a:pt x="782" y="1782"/>
                </a:lnTo>
                <a:lnTo>
                  <a:pt x="779" y="1782"/>
                </a:lnTo>
                <a:lnTo>
                  <a:pt x="776" y="1781"/>
                </a:lnTo>
                <a:lnTo>
                  <a:pt x="774" y="1779"/>
                </a:lnTo>
                <a:lnTo>
                  <a:pt x="772" y="1776"/>
                </a:lnTo>
                <a:lnTo>
                  <a:pt x="770" y="1772"/>
                </a:lnTo>
                <a:lnTo>
                  <a:pt x="770" y="1772"/>
                </a:lnTo>
                <a:lnTo>
                  <a:pt x="768" y="1751"/>
                </a:lnTo>
                <a:lnTo>
                  <a:pt x="768" y="1729"/>
                </a:lnTo>
                <a:lnTo>
                  <a:pt x="768" y="1707"/>
                </a:lnTo>
                <a:lnTo>
                  <a:pt x="767" y="1685"/>
                </a:lnTo>
                <a:lnTo>
                  <a:pt x="767" y="1685"/>
                </a:lnTo>
                <a:lnTo>
                  <a:pt x="766" y="1679"/>
                </a:lnTo>
                <a:lnTo>
                  <a:pt x="767" y="1672"/>
                </a:lnTo>
                <a:lnTo>
                  <a:pt x="768" y="1668"/>
                </a:lnTo>
                <a:lnTo>
                  <a:pt x="771" y="1662"/>
                </a:lnTo>
                <a:lnTo>
                  <a:pt x="773" y="1659"/>
                </a:lnTo>
                <a:lnTo>
                  <a:pt x="775" y="1657"/>
                </a:lnTo>
                <a:lnTo>
                  <a:pt x="778" y="1655"/>
                </a:lnTo>
                <a:lnTo>
                  <a:pt x="781" y="1654"/>
                </a:lnTo>
                <a:lnTo>
                  <a:pt x="786" y="1653"/>
                </a:lnTo>
                <a:lnTo>
                  <a:pt x="790" y="1653"/>
                </a:lnTo>
                <a:lnTo>
                  <a:pt x="793" y="1654"/>
                </a:lnTo>
                <a:lnTo>
                  <a:pt x="797" y="1656"/>
                </a:lnTo>
                <a:lnTo>
                  <a:pt x="802" y="1659"/>
                </a:lnTo>
                <a:lnTo>
                  <a:pt x="805" y="1662"/>
                </a:lnTo>
                <a:lnTo>
                  <a:pt x="809" y="1667"/>
                </a:lnTo>
                <a:lnTo>
                  <a:pt x="812" y="1672"/>
                </a:lnTo>
                <a:lnTo>
                  <a:pt x="812" y="1672"/>
                </a:lnTo>
                <a:lnTo>
                  <a:pt x="807" y="1692"/>
                </a:lnTo>
                <a:lnTo>
                  <a:pt x="805" y="1703"/>
                </a:lnTo>
                <a:lnTo>
                  <a:pt x="804" y="1714"/>
                </a:lnTo>
                <a:lnTo>
                  <a:pt x="804" y="1725"/>
                </a:lnTo>
                <a:lnTo>
                  <a:pt x="805" y="1735"/>
                </a:lnTo>
                <a:lnTo>
                  <a:pt x="807" y="1746"/>
                </a:lnTo>
                <a:lnTo>
                  <a:pt x="810" y="1756"/>
                </a:lnTo>
                <a:lnTo>
                  <a:pt x="810" y="1756"/>
                </a:lnTo>
                <a:lnTo>
                  <a:pt x="813" y="1750"/>
                </a:lnTo>
                <a:lnTo>
                  <a:pt x="816" y="1746"/>
                </a:lnTo>
                <a:lnTo>
                  <a:pt x="819" y="1734"/>
                </a:lnTo>
                <a:lnTo>
                  <a:pt x="819" y="1720"/>
                </a:lnTo>
                <a:lnTo>
                  <a:pt x="819" y="1706"/>
                </a:lnTo>
                <a:lnTo>
                  <a:pt x="818" y="1676"/>
                </a:lnTo>
                <a:lnTo>
                  <a:pt x="818" y="1661"/>
                </a:lnTo>
                <a:lnTo>
                  <a:pt x="819" y="1647"/>
                </a:lnTo>
                <a:lnTo>
                  <a:pt x="819" y="1647"/>
                </a:lnTo>
                <a:lnTo>
                  <a:pt x="816" y="1643"/>
                </a:lnTo>
                <a:lnTo>
                  <a:pt x="810" y="1639"/>
                </a:lnTo>
                <a:lnTo>
                  <a:pt x="805" y="1637"/>
                </a:lnTo>
                <a:lnTo>
                  <a:pt x="800" y="1634"/>
                </a:lnTo>
                <a:lnTo>
                  <a:pt x="786" y="1630"/>
                </a:lnTo>
                <a:lnTo>
                  <a:pt x="771" y="1629"/>
                </a:lnTo>
                <a:lnTo>
                  <a:pt x="771" y="1629"/>
                </a:lnTo>
                <a:lnTo>
                  <a:pt x="763" y="1640"/>
                </a:lnTo>
                <a:lnTo>
                  <a:pt x="758" y="1645"/>
                </a:lnTo>
                <a:lnTo>
                  <a:pt x="752" y="1650"/>
                </a:lnTo>
                <a:lnTo>
                  <a:pt x="752" y="1650"/>
                </a:lnTo>
                <a:lnTo>
                  <a:pt x="752" y="1664"/>
                </a:lnTo>
                <a:lnTo>
                  <a:pt x="752" y="1680"/>
                </a:lnTo>
                <a:lnTo>
                  <a:pt x="751" y="1716"/>
                </a:lnTo>
                <a:lnTo>
                  <a:pt x="750" y="1734"/>
                </a:lnTo>
                <a:lnTo>
                  <a:pt x="751" y="1751"/>
                </a:lnTo>
                <a:lnTo>
                  <a:pt x="752" y="1766"/>
                </a:lnTo>
                <a:lnTo>
                  <a:pt x="755" y="1778"/>
                </a:lnTo>
                <a:lnTo>
                  <a:pt x="755" y="1778"/>
                </a:lnTo>
                <a:lnTo>
                  <a:pt x="757" y="1783"/>
                </a:lnTo>
                <a:lnTo>
                  <a:pt x="761" y="1789"/>
                </a:lnTo>
                <a:lnTo>
                  <a:pt x="765" y="1792"/>
                </a:lnTo>
                <a:lnTo>
                  <a:pt x="770" y="1795"/>
                </a:lnTo>
                <a:lnTo>
                  <a:pt x="776" y="1797"/>
                </a:lnTo>
                <a:lnTo>
                  <a:pt x="781" y="1798"/>
                </a:lnTo>
                <a:lnTo>
                  <a:pt x="788" y="1800"/>
                </a:lnTo>
                <a:lnTo>
                  <a:pt x="795" y="1800"/>
                </a:lnTo>
                <a:lnTo>
                  <a:pt x="808" y="1797"/>
                </a:lnTo>
                <a:lnTo>
                  <a:pt x="821" y="1793"/>
                </a:lnTo>
                <a:lnTo>
                  <a:pt x="826" y="1791"/>
                </a:lnTo>
                <a:lnTo>
                  <a:pt x="832" y="1788"/>
                </a:lnTo>
                <a:lnTo>
                  <a:pt x="836" y="1785"/>
                </a:lnTo>
                <a:lnTo>
                  <a:pt x="840" y="1780"/>
                </a:lnTo>
                <a:lnTo>
                  <a:pt x="840" y="1780"/>
                </a:lnTo>
                <a:lnTo>
                  <a:pt x="842" y="1762"/>
                </a:lnTo>
                <a:lnTo>
                  <a:pt x="844" y="1741"/>
                </a:lnTo>
                <a:lnTo>
                  <a:pt x="844" y="1730"/>
                </a:lnTo>
                <a:lnTo>
                  <a:pt x="843" y="1719"/>
                </a:lnTo>
                <a:lnTo>
                  <a:pt x="842" y="1710"/>
                </a:lnTo>
                <a:lnTo>
                  <a:pt x="840" y="1701"/>
                </a:lnTo>
                <a:lnTo>
                  <a:pt x="840" y="1701"/>
                </a:lnTo>
                <a:lnTo>
                  <a:pt x="842" y="1699"/>
                </a:lnTo>
                <a:lnTo>
                  <a:pt x="843" y="1696"/>
                </a:lnTo>
                <a:lnTo>
                  <a:pt x="844" y="1692"/>
                </a:lnTo>
                <a:lnTo>
                  <a:pt x="843" y="1689"/>
                </a:lnTo>
                <a:lnTo>
                  <a:pt x="842" y="1683"/>
                </a:lnTo>
                <a:lnTo>
                  <a:pt x="841" y="1676"/>
                </a:lnTo>
                <a:lnTo>
                  <a:pt x="841" y="1676"/>
                </a:lnTo>
                <a:lnTo>
                  <a:pt x="842" y="1655"/>
                </a:lnTo>
                <a:lnTo>
                  <a:pt x="842" y="1634"/>
                </a:lnTo>
                <a:lnTo>
                  <a:pt x="843" y="1612"/>
                </a:lnTo>
                <a:lnTo>
                  <a:pt x="843" y="1592"/>
                </a:lnTo>
                <a:lnTo>
                  <a:pt x="842" y="1571"/>
                </a:lnTo>
                <a:lnTo>
                  <a:pt x="839" y="1553"/>
                </a:lnTo>
                <a:lnTo>
                  <a:pt x="837" y="1544"/>
                </a:lnTo>
                <a:lnTo>
                  <a:pt x="834" y="1535"/>
                </a:lnTo>
                <a:lnTo>
                  <a:pt x="829" y="1527"/>
                </a:lnTo>
                <a:lnTo>
                  <a:pt x="825" y="1519"/>
                </a:lnTo>
                <a:lnTo>
                  <a:pt x="825" y="1519"/>
                </a:lnTo>
                <a:lnTo>
                  <a:pt x="819" y="1518"/>
                </a:lnTo>
                <a:lnTo>
                  <a:pt x="813" y="1518"/>
                </a:lnTo>
                <a:lnTo>
                  <a:pt x="801" y="1515"/>
                </a:lnTo>
                <a:lnTo>
                  <a:pt x="788" y="1512"/>
                </a:lnTo>
                <a:lnTo>
                  <a:pt x="781" y="1512"/>
                </a:lnTo>
                <a:lnTo>
                  <a:pt x="775" y="1513"/>
                </a:lnTo>
                <a:lnTo>
                  <a:pt x="775" y="1513"/>
                </a:lnTo>
                <a:lnTo>
                  <a:pt x="768" y="1515"/>
                </a:lnTo>
                <a:lnTo>
                  <a:pt x="764" y="1518"/>
                </a:lnTo>
                <a:lnTo>
                  <a:pt x="760" y="1522"/>
                </a:lnTo>
                <a:lnTo>
                  <a:pt x="757" y="1528"/>
                </a:lnTo>
                <a:lnTo>
                  <a:pt x="752" y="1540"/>
                </a:lnTo>
                <a:lnTo>
                  <a:pt x="748" y="1554"/>
                </a:lnTo>
                <a:lnTo>
                  <a:pt x="748" y="1554"/>
                </a:lnTo>
                <a:lnTo>
                  <a:pt x="751" y="1554"/>
                </a:lnTo>
                <a:lnTo>
                  <a:pt x="755" y="1554"/>
                </a:lnTo>
                <a:lnTo>
                  <a:pt x="760" y="1556"/>
                </a:lnTo>
                <a:lnTo>
                  <a:pt x="765" y="1559"/>
                </a:lnTo>
                <a:lnTo>
                  <a:pt x="768" y="1559"/>
                </a:lnTo>
                <a:lnTo>
                  <a:pt x="773" y="1559"/>
                </a:lnTo>
                <a:lnTo>
                  <a:pt x="773" y="1559"/>
                </a:lnTo>
                <a:lnTo>
                  <a:pt x="775" y="1549"/>
                </a:lnTo>
                <a:lnTo>
                  <a:pt x="778" y="1540"/>
                </a:lnTo>
                <a:lnTo>
                  <a:pt x="781" y="1535"/>
                </a:lnTo>
                <a:lnTo>
                  <a:pt x="786" y="1531"/>
                </a:lnTo>
                <a:lnTo>
                  <a:pt x="792" y="1529"/>
                </a:lnTo>
                <a:lnTo>
                  <a:pt x="798" y="1528"/>
                </a:lnTo>
                <a:lnTo>
                  <a:pt x="805" y="1528"/>
                </a:lnTo>
                <a:lnTo>
                  <a:pt x="812" y="1529"/>
                </a:lnTo>
                <a:lnTo>
                  <a:pt x="812" y="1529"/>
                </a:lnTo>
                <a:lnTo>
                  <a:pt x="809" y="1533"/>
                </a:lnTo>
                <a:lnTo>
                  <a:pt x="810" y="1533"/>
                </a:lnTo>
                <a:lnTo>
                  <a:pt x="811" y="1534"/>
                </a:lnTo>
                <a:lnTo>
                  <a:pt x="816" y="1535"/>
                </a:lnTo>
                <a:lnTo>
                  <a:pt x="817" y="1536"/>
                </a:lnTo>
                <a:lnTo>
                  <a:pt x="819" y="1537"/>
                </a:lnTo>
                <a:lnTo>
                  <a:pt x="819" y="1537"/>
                </a:lnTo>
                <a:lnTo>
                  <a:pt x="818" y="1540"/>
                </a:lnTo>
                <a:lnTo>
                  <a:pt x="818" y="1544"/>
                </a:lnTo>
                <a:lnTo>
                  <a:pt x="819" y="1547"/>
                </a:lnTo>
                <a:lnTo>
                  <a:pt x="821" y="1550"/>
                </a:lnTo>
                <a:lnTo>
                  <a:pt x="825" y="1556"/>
                </a:lnTo>
                <a:lnTo>
                  <a:pt x="829" y="1562"/>
                </a:lnTo>
                <a:lnTo>
                  <a:pt x="829" y="1562"/>
                </a:lnTo>
                <a:lnTo>
                  <a:pt x="826" y="1571"/>
                </a:lnTo>
                <a:lnTo>
                  <a:pt x="825" y="1580"/>
                </a:lnTo>
                <a:lnTo>
                  <a:pt x="826" y="1589"/>
                </a:lnTo>
                <a:lnTo>
                  <a:pt x="827" y="1598"/>
                </a:lnTo>
                <a:lnTo>
                  <a:pt x="828" y="1608"/>
                </a:lnTo>
                <a:lnTo>
                  <a:pt x="828" y="1616"/>
                </a:lnTo>
                <a:lnTo>
                  <a:pt x="828" y="1626"/>
                </a:lnTo>
                <a:lnTo>
                  <a:pt x="825" y="1635"/>
                </a:lnTo>
                <a:lnTo>
                  <a:pt x="825" y="1635"/>
                </a:lnTo>
                <a:lnTo>
                  <a:pt x="832" y="1639"/>
                </a:lnTo>
                <a:lnTo>
                  <a:pt x="834" y="1642"/>
                </a:lnTo>
                <a:lnTo>
                  <a:pt x="836" y="1645"/>
                </a:lnTo>
                <a:lnTo>
                  <a:pt x="836" y="1645"/>
                </a:lnTo>
                <a:close/>
                <a:moveTo>
                  <a:pt x="598" y="1616"/>
                </a:moveTo>
                <a:lnTo>
                  <a:pt x="598" y="1616"/>
                </a:lnTo>
                <a:lnTo>
                  <a:pt x="609" y="1615"/>
                </a:lnTo>
                <a:lnTo>
                  <a:pt x="619" y="1615"/>
                </a:lnTo>
                <a:lnTo>
                  <a:pt x="627" y="1616"/>
                </a:lnTo>
                <a:lnTo>
                  <a:pt x="635" y="1620"/>
                </a:lnTo>
                <a:lnTo>
                  <a:pt x="642" y="1623"/>
                </a:lnTo>
                <a:lnTo>
                  <a:pt x="650" y="1628"/>
                </a:lnTo>
                <a:lnTo>
                  <a:pt x="656" y="1634"/>
                </a:lnTo>
                <a:lnTo>
                  <a:pt x="661" y="1640"/>
                </a:lnTo>
                <a:lnTo>
                  <a:pt x="672" y="1654"/>
                </a:lnTo>
                <a:lnTo>
                  <a:pt x="681" y="1670"/>
                </a:lnTo>
                <a:lnTo>
                  <a:pt x="697" y="1701"/>
                </a:lnTo>
                <a:lnTo>
                  <a:pt x="697" y="1701"/>
                </a:lnTo>
                <a:lnTo>
                  <a:pt x="694" y="1705"/>
                </a:lnTo>
                <a:lnTo>
                  <a:pt x="694" y="1707"/>
                </a:lnTo>
                <a:lnTo>
                  <a:pt x="692" y="1711"/>
                </a:lnTo>
                <a:lnTo>
                  <a:pt x="690" y="1714"/>
                </a:lnTo>
                <a:lnTo>
                  <a:pt x="690" y="1714"/>
                </a:lnTo>
                <a:lnTo>
                  <a:pt x="690" y="1716"/>
                </a:lnTo>
                <a:lnTo>
                  <a:pt x="692" y="1716"/>
                </a:lnTo>
                <a:lnTo>
                  <a:pt x="692" y="1716"/>
                </a:lnTo>
                <a:lnTo>
                  <a:pt x="702" y="1707"/>
                </a:lnTo>
                <a:lnTo>
                  <a:pt x="712" y="1698"/>
                </a:lnTo>
                <a:lnTo>
                  <a:pt x="717" y="1694"/>
                </a:lnTo>
                <a:lnTo>
                  <a:pt x="722" y="1690"/>
                </a:lnTo>
                <a:lnTo>
                  <a:pt x="729" y="1689"/>
                </a:lnTo>
                <a:lnTo>
                  <a:pt x="735" y="1689"/>
                </a:lnTo>
                <a:lnTo>
                  <a:pt x="735" y="1689"/>
                </a:lnTo>
                <a:lnTo>
                  <a:pt x="735" y="1680"/>
                </a:lnTo>
                <a:lnTo>
                  <a:pt x="735" y="1671"/>
                </a:lnTo>
                <a:lnTo>
                  <a:pt x="735" y="1662"/>
                </a:lnTo>
                <a:lnTo>
                  <a:pt x="737" y="1655"/>
                </a:lnTo>
                <a:lnTo>
                  <a:pt x="740" y="1647"/>
                </a:lnTo>
                <a:lnTo>
                  <a:pt x="743" y="1641"/>
                </a:lnTo>
                <a:lnTo>
                  <a:pt x="746" y="1636"/>
                </a:lnTo>
                <a:lnTo>
                  <a:pt x="750" y="1630"/>
                </a:lnTo>
                <a:lnTo>
                  <a:pt x="756" y="1626"/>
                </a:lnTo>
                <a:lnTo>
                  <a:pt x="761" y="1623"/>
                </a:lnTo>
                <a:lnTo>
                  <a:pt x="767" y="1620"/>
                </a:lnTo>
                <a:lnTo>
                  <a:pt x="774" y="1619"/>
                </a:lnTo>
                <a:lnTo>
                  <a:pt x="781" y="1618"/>
                </a:lnTo>
                <a:lnTo>
                  <a:pt x="790" y="1618"/>
                </a:lnTo>
                <a:lnTo>
                  <a:pt x="800" y="1619"/>
                </a:lnTo>
                <a:lnTo>
                  <a:pt x="808" y="1621"/>
                </a:lnTo>
                <a:lnTo>
                  <a:pt x="808" y="1621"/>
                </a:lnTo>
                <a:lnTo>
                  <a:pt x="808" y="1609"/>
                </a:lnTo>
                <a:lnTo>
                  <a:pt x="809" y="1599"/>
                </a:lnTo>
                <a:lnTo>
                  <a:pt x="809" y="1591"/>
                </a:lnTo>
                <a:lnTo>
                  <a:pt x="806" y="1579"/>
                </a:lnTo>
                <a:lnTo>
                  <a:pt x="806" y="1579"/>
                </a:lnTo>
                <a:lnTo>
                  <a:pt x="792" y="1577"/>
                </a:lnTo>
                <a:lnTo>
                  <a:pt x="776" y="1575"/>
                </a:lnTo>
                <a:lnTo>
                  <a:pt x="759" y="1575"/>
                </a:lnTo>
                <a:lnTo>
                  <a:pt x="741" y="1575"/>
                </a:lnTo>
                <a:lnTo>
                  <a:pt x="702" y="1575"/>
                </a:lnTo>
                <a:lnTo>
                  <a:pt x="661" y="1575"/>
                </a:lnTo>
                <a:lnTo>
                  <a:pt x="661" y="1575"/>
                </a:lnTo>
                <a:lnTo>
                  <a:pt x="611" y="1573"/>
                </a:lnTo>
                <a:lnTo>
                  <a:pt x="560" y="1568"/>
                </a:lnTo>
                <a:lnTo>
                  <a:pt x="511" y="1566"/>
                </a:lnTo>
                <a:lnTo>
                  <a:pt x="488" y="1566"/>
                </a:lnTo>
                <a:lnTo>
                  <a:pt x="465" y="1566"/>
                </a:lnTo>
                <a:lnTo>
                  <a:pt x="465" y="1566"/>
                </a:lnTo>
                <a:lnTo>
                  <a:pt x="441" y="1563"/>
                </a:lnTo>
                <a:lnTo>
                  <a:pt x="414" y="1556"/>
                </a:lnTo>
                <a:lnTo>
                  <a:pt x="387" y="1549"/>
                </a:lnTo>
                <a:lnTo>
                  <a:pt x="362" y="1539"/>
                </a:lnTo>
                <a:lnTo>
                  <a:pt x="362" y="1539"/>
                </a:lnTo>
                <a:lnTo>
                  <a:pt x="359" y="1555"/>
                </a:lnTo>
                <a:lnTo>
                  <a:pt x="357" y="1573"/>
                </a:lnTo>
                <a:lnTo>
                  <a:pt x="357" y="1589"/>
                </a:lnTo>
                <a:lnTo>
                  <a:pt x="358" y="1606"/>
                </a:lnTo>
                <a:lnTo>
                  <a:pt x="362" y="1642"/>
                </a:lnTo>
                <a:lnTo>
                  <a:pt x="366" y="1679"/>
                </a:lnTo>
                <a:lnTo>
                  <a:pt x="366" y="1679"/>
                </a:lnTo>
                <a:lnTo>
                  <a:pt x="372" y="1741"/>
                </a:lnTo>
                <a:lnTo>
                  <a:pt x="381" y="1805"/>
                </a:lnTo>
                <a:lnTo>
                  <a:pt x="381" y="1805"/>
                </a:lnTo>
                <a:lnTo>
                  <a:pt x="383" y="1833"/>
                </a:lnTo>
                <a:lnTo>
                  <a:pt x="385" y="1862"/>
                </a:lnTo>
                <a:lnTo>
                  <a:pt x="388" y="1919"/>
                </a:lnTo>
                <a:lnTo>
                  <a:pt x="390" y="1948"/>
                </a:lnTo>
                <a:lnTo>
                  <a:pt x="393" y="1976"/>
                </a:lnTo>
                <a:lnTo>
                  <a:pt x="397" y="2003"/>
                </a:lnTo>
                <a:lnTo>
                  <a:pt x="401" y="2028"/>
                </a:lnTo>
                <a:lnTo>
                  <a:pt x="401" y="2028"/>
                </a:lnTo>
                <a:lnTo>
                  <a:pt x="399" y="2036"/>
                </a:lnTo>
                <a:lnTo>
                  <a:pt x="399" y="2044"/>
                </a:lnTo>
                <a:lnTo>
                  <a:pt x="399" y="2052"/>
                </a:lnTo>
                <a:lnTo>
                  <a:pt x="400" y="2060"/>
                </a:lnTo>
                <a:lnTo>
                  <a:pt x="404" y="2075"/>
                </a:lnTo>
                <a:lnTo>
                  <a:pt x="407" y="2082"/>
                </a:lnTo>
                <a:lnTo>
                  <a:pt x="408" y="2090"/>
                </a:lnTo>
                <a:lnTo>
                  <a:pt x="408" y="2090"/>
                </a:lnTo>
                <a:lnTo>
                  <a:pt x="413" y="2144"/>
                </a:lnTo>
                <a:lnTo>
                  <a:pt x="417" y="2199"/>
                </a:lnTo>
                <a:lnTo>
                  <a:pt x="423" y="2255"/>
                </a:lnTo>
                <a:lnTo>
                  <a:pt x="426" y="2283"/>
                </a:lnTo>
                <a:lnTo>
                  <a:pt x="430" y="2312"/>
                </a:lnTo>
                <a:lnTo>
                  <a:pt x="430" y="2312"/>
                </a:lnTo>
                <a:lnTo>
                  <a:pt x="441" y="2318"/>
                </a:lnTo>
                <a:lnTo>
                  <a:pt x="452" y="2321"/>
                </a:lnTo>
                <a:lnTo>
                  <a:pt x="474" y="2328"/>
                </a:lnTo>
                <a:lnTo>
                  <a:pt x="494" y="2335"/>
                </a:lnTo>
                <a:lnTo>
                  <a:pt x="505" y="2339"/>
                </a:lnTo>
                <a:lnTo>
                  <a:pt x="514" y="2343"/>
                </a:lnTo>
                <a:lnTo>
                  <a:pt x="514" y="2343"/>
                </a:lnTo>
                <a:lnTo>
                  <a:pt x="556" y="2349"/>
                </a:lnTo>
                <a:lnTo>
                  <a:pt x="599" y="2355"/>
                </a:lnTo>
                <a:lnTo>
                  <a:pt x="642" y="2361"/>
                </a:lnTo>
                <a:lnTo>
                  <a:pt x="664" y="2363"/>
                </a:lnTo>
                <a:lnTo>
                  <a:pt x="686" y="2364"/>
                </a:lnTo>
                <a:lnTo>
                  <a:pt x="686" y="2364"/>
                </a:lnTo>
                <a:lnTo>
                  <a:pt x="713" y="2366"/>
                </a:lnTo>
                <a:lnTo>
                  <a:pt x="740" y="2369"/>
                </a:lnTo>
                <a:lnTo>
                  <a:pt x="765" y="2370"/>
                </a:lnTo>
                <a:lnTo>
                  <a:pt x="779" y="2371"/>
                </a:lnTo>
                <a:lnTo>
                  <a:pt x="792" y="2370"/>
                </a:lnTo>
                <a:lnTo>
                  <a:pt x="792" y="2370"/>
                </a:lnTo>
                <a:lnTo>
                  <a:pt x="817" y="2368"/>
                </a:lnTo>
                <a:lnTo>
                  <a:pt x="841" y="2364"/>
                </a:lnTo>
                <a:lnTo>
                  <a:pt x="865" y="2357"/>
                </a:lnTo>
                <a:lnTo>
                  <a:pt x="889" y="2351"/>
                </a:lnTo>
                <a:lnTo>
                  <a:pt x="938" y="2336"/>
                </a:lnTo>
                <a:lnTo>
                  <a:pt x="963" y="2330"/>
                </a:lnTo>
                <a:lnTo>
                  <a:pt x="989" y="2323"/>
                </a:lnTo>
                <a:lnTo>
                  <a:pt x="989" y="2323"/>
                </a:lnTo>
                <a:lnTo>
                  <a:pt x="1013" y="2306"/>
                </a:lnTo>
                <a:lnTo>
                  <a:pt x="1024" y="2298"/>
                </a:lnTo>
                <a:lnTo>
                  <a:pt x="1035" y="2290"/>
                </a:lnTo>
                <a:lnTo>
                  <a:pt x="1035" y="2290"/>
                </a:lnTo>
                <a:lnTo>
                  <a:pt x="1039" y="2262"/>
                </a:lnTo>
                <a:lnTo>
                  <a:pt x="1043" y="2235"/>
                </a:lnTo>
                <a:lnTo>
                  <a:pt x="1048" y="2179"/>
                </a:lnTo>
                <a:lnTo>
                  <a:pt x="1053" y="2124"/>
                </a:lnTo>
                <a:lnTo>
                  <a:pt x="1060" y="2071"/>
                </a:lnTo>
                <a:lnTo>
                  <a:pt x="1060" y="2071"/>
                </a:lnTo>
                <a:lnTo>
                  <a:pt x="1063" y="2042"/>
                </a:lnTo>
                <a:lnTo>
                  <a:pt x="1065" y="2013"/>
                </a:lnTo>
                <a:lnTo>
                  <a:pt x="1066" y="1983"/>
                </a:lnTo>
                <a:lnTo>
                  <a:pt x="1068" y="1953"/>
                </a:lnTo>
                <a:lnTo>
                  <a:pt x="1068" y="1953"/>
                </a:lnTo>
                <a:lnTo>
                  <a:pt x="1068" y="1940"/>
                </a:lnTo>
                <a:lnTo>
                  <a:pt x="1067" y="1927"/>
                </a:lnTo>
                <a:lnTo>
                  <a:pt x="1066" y="1914"/>
                </a:lnTo>
                <a:lnTo>
                  <a:pt x="1066" y="1901"/>
                </a:lnTo>
                <a:lnTo>
                  <a:pt x="1066" y="1901"/>
                </a:lnTo>
                <a:lnTo>
                  <a:pt x="1067" y="1894"/>
                </a:lnTo>
                <a:lnTo>
                  <a:pt x="1069" y="1886"/>
                </a:lnTo>
                <a:lnTo>
                  <a:pt x="1071" y="1880"/>
                </a:lnTo>
                <a:lnTo>
                  <a:pt x="1073" y="1872"/>
                </a:lnTo>
                <a:lnTo>
                  <a:pt x="1073" y="1872"/>
                </a:lnTo>
                <a:lnTo>
                  <a:pt x="1074" y="1852"/>
                </a:lnTo>
                <a:lnTo>
                  <a:pt x="1074" y="1832"/>
                </a:lnTo>
                <a:lnTo>
                  <a:pt x="1073" y="1789"/>
                </a:lnTo>
                <a:lnTo>
                  <a:pt x="1073" y="1743"/>
                </a:lnTo>
                <a:lnTo>
                  <a:pt x="1073" y="1719"/>
                </a:lnTo>
                <a:lnTo>
                  <a:pt x="1075" y="1696"/>
                </a:lnTo>
                <a:lnTo>
                  <a:pt x="1075" y="1696"/>
                </a:lnTo>
                <a:lnTo>
                  <a:pt x="1077" y="1681"/>
                </a:lnTo>
                <a:lnTo>
                  <a:pt x="1079" y="1667"/>
                </a:lnTo>
                <a:lnTo>
                  <a:pt x="1082" y="1655"/>
                </a:lnTo>
                <a:lnTo>
                  <a:pt x="1084" y="1643"/>
                </a:lnTo>
                <a:lnTo>
                  <a:pt x="1084" y="1643"/>
                </a:lnTo>
                <a:lnTo>
                  <a:pt x="1086" y="1628"/>
                </a:lnTo>
                <a:lnTo>
                  <a:pt x="1088" y="1614"/>
                </a:lnTo>
                <a:lnTo>
                  <a:pt x="1088" y="1584"/>
                </a:lnTo>
                <a:lnTo>
                  <a:pt x="1089" y="1555"/>
                </a:lnTo>
                <a:lnTo>
                  <a:pt x="1091" y="1540"/>
                </a:lnTo>
                <a:lnTo>
                  <a:pt x="1093" y="1525"/>
                </a:lnTo>
                <a:lnTo>
                  <a:pt x="1093" y="1525"/>
                </a:lnTo>
                <a:lnTo>
                  <a:pt x="1075" y="1532"/>
                </a:lnTo>
                <a:lnTo>
                  <a:pt x="1055" y="1539"/>
                </a:lnTo>
                <a:lnTo>
                  <a:pt x="1019" y="1550"/>
                </a:lnTo>
                <a:lnTo>
                  <a:pt x="940" y="1573"/>
                </a:lnTo>
                <a:lnTo>
                  <a:pt x="940" y="1573"/>
                </a:lnTo>
                <a:lnTo>
                  <a:pt x="931" y="1571"/>
                </a:lnTo>
                <a:lnTo>
                  <a:pt x="922" y="1570"/>
                </a:lnTo>
                <a:lnTo>
                  <a:pt x="900" y="1570"/>
                </a:lnTo>
                <a:lnTo>
                  <a:pt x="861" y="1573"/>
                </a:lnTo>
                <a:lnTo>
                  <a:pt x="861" y="1573"/>
                </a:lnTo>
                <a:lnTo>
                  <a:pt x="858" y="1606"/>
                </a:lnTo>
                <a:lnTo>
                  <a:pt x="857" y="1635"/>
                </a:lnTo>
                <a:lnTo>
                  <a:pt x="858" y="1694"/>
                </a:lnTo>
                <a:lnTo>
                  <a:pt x="858" y="1694"/>
                </a:lnTo>
                <a:lnTo>
                  <a:pt x="872" y="1702"/>
                </a:lnTo>
                <a:lnTo>
                  <a:pt x="885" y="1713"/>
                </a:lnTo>
                <a:lnTo>
                  <a:pt x="896" y="1724"/>
                </a:lnTo>
                <a:lnTo>
                  <a:pt x="904" y="1734"/>
                </a:lnTo>
                <a:lnTo>
                  <a:pt x="912" y="1747"/>
                </a:lnTo>
                <a:lnTo>
                  <a:pt x="918" y="1760"/>
                </a:lnTo>
                <a:lnTo>
                  <a:pt x="925" y="1774"/>
                </a:lnTo>
                <a:lnTo>
                  <a:pt x="929" y="1789"/>
                </a:lnTo>
                <a:lnTo>
                  <a:pt x="929" y="1789"/>
                </a:lnTo>
                <a:lnTo>
                  <a:pt x="926" y="1790"/>
                </a:lnTo>
                <a:lnTo>
                  <a:pt x="926" y="1792"/>
                </a:lnTo>
                <a:lnTo>
                  <a:pt x="926" y="1792"/>
                </a:lnTo>
                <a:lnTo>
                  <a:pt x="929" y="1791"/>
                </a:lnTo>
                <a:lnTo>
                  <a:pt x="929" y="1791"/>
                </a:lnTo>
                <a:lnTo>
                  <a:pt x="923" y="1835"/>
                </a:lnTo>
                <a:lnTo>
                  <a:pt x="919" y="1856"/>
                </a:lnTo>
                <a:lnTo>
                  <a:pt x="914" y="1878"/>
                </a:lnTo>
                <a:lnTo>
                  <a:pt x="914" y="1878"/>
                </a:lnTo>
                <a:lnTo>
                  <a:pt x="911" y="1893"/>
                </a:lnTo>
                <a:lnTo>
                  <a:pt x="907" y="1907"/>
                </a:lnTo>
                <a:lnTo>
                  <a:pt x="901" y="1921"/>
                </a:lnTo>
                <a:lnTo>
                  <a:pt x="897" y="1932"/>
                </a:lnTo>
                <a:lnTo>
                  <a:pt x="885" y="1956"/>
                </a:lnTo>
                <a:lnTo>
                  <a:pt x="872" y="1976"/>
                </a:lnTo>
                <a:lnTo>
                  <a:pt x="858" y="1995"/>
                </a:lnTo>
                <a:lnTo>
                  <a:pt x="843" y="2015"/>
                </a:lnTo>
                <a:lnTo>
                  <a:pt x="810" y="2050"/>
                </a:lnTo>
                <a:lnTo>
                  <a:pt x="810" y="2050"/>
                </a:lnTo>
                <a:lnTo>
                  <a:pt x="800" y="2062"/>
                </a:lnTo>
                <a:lnTo>
                  <a:pt x="788" y="2073"/>
                </a:lnTo>
                <a:lnTo>
                  <a:pt x="764" y="2095"/>
                </a:lnTo>
                <a:lnTo>
                  <a:pt x="753" y="2106"/>
                </a:lnTo>
                <a:lnTo>
                  <a:pt x="744" y="2118"/>
                </a:lnTo>
                <a:lnTo>
                  <a:pt x="735" y="2129"/>
                </a:lnTo>
                <a:lnTo>
                  <a:pt x="728" y="2142"/>
                </a:lnTo>
                <a:lnTo>
                  <a:pt x="728" y="2142"/>
                </a:lnTo>
                <a:lnTo>
                  <a:pt x="725" y="2149"/>
                </a:lnTo>
                <a:lnTo>
                  <a:pt x="723" y="2156"/>
                </a:lnTo>
                <a:lnTo>
                  <a:pt x="719" y="2172"/>
                </a:lnTo>
                <a:lnTo>
                  <a:pt x="717" y="2180"/>
                </a:lnTo>
                <a:lnTo>
                  <a:pt x="713" y="2187"/>
                </a:lnTo>
                <a:lnTo>
                  <a:pt x="707" y="2192"/>
                </a:lnTo>
                <a:lnTo>
                  <a:pt x="704" y="2195"/>
                </a:lnTo>
                <a:lnTo>
                  <a:pt x="700" y="2196"/>
                </a:lnTo>
                <a:lnTo>
                  <a:pt x="700" y="2196"/>
                </a:lnTo>
                <a:lnTo>
                  <a:pt x="674" y="2173"/>
                </a:lnTo>
                <a:lnTo>
                  <a:pt x="649" y="2148"/>
                </a:lnTo>
                <a:lnTo>
                  <a:pt x="623" y="2121"/>
                </a:lnTo>
                <a:lnTo>
                  <a:pt x="598" y="2092"/>
                </a:lnTo>
                <a:lnTo>
                  <a:pt x="598" y="2092"/>
                </a:lnTo>
                <a:lnTo>
                  <a:pt x="582" y="2071"/>
                </a:lnTo>
                <a:lnTo>
                  <a:pt x="574" y="2060"/>
                </a:lnTo>
                <a:lnTo>
                  <a:pt x="567" y="2049"/>
                </a:lnTo>
                <a:lnTo>
                  <a:pt x="567" y="2049"/>
                </a:lnTo>
                <a:lnTo>
                  <a:pt x="563" y="2037"/>
                </a:lnTo>
                <a:lnTo>
                  <a:pt x="561" y="2024"/>
                </a:lnTo>
                <a:lnTo>
                  <a:pt x="560" y="2010"/>
                </a:lnTo>
                <a:lnTo>
                  <a:pt x="560" y="1997"/>
                </a:lnTo>
                <a:lnTo>
                  <a:pt x="561" y="1969"/>
                </a:lnTo>
                <a:lnTo>
                  <a:pt x="563" y="1943"/>
                </a:lnTo>
                <a:lnTo>
                  <a:pt x="563" y="1943"/>
                </a:lnTo>
                <a:lnTo>
                  <a:pt x="563" y="1934"/>
                </a:lnTo>
                <a:lnTo>
                  <a:pt x="562" y="1927"/>
                </a:lnTo>
                <a:lnTo>
                  <a:pt x="562" y="1919"/>
                </a:lnTo>
                <a:lnTo>
                  <a:pt x="561" y="1911"/>
                </a:lnTo>
                <a:lnTo>
                  <a:pt x="561" y="1911"/>
                </a:lnTo>
                <a:lnTo>
                  <a:pt x="563" y="1897"/>
                </a:lnTo>
                <a:lnTo>
                  <a:pt x="565" y="1884"/>
                </a:lnTo>
                <a:lnTo>
                  <a:pt x="569" y="1870"/>
                </a:lnTo>
                <a:lnTo>
                  <a:pt x="574" y="1857"/>
                </a:lnTo>
                <a:lnTo>
                  <a:pt x="579" y="1845"/>
                </a:lnTo>
                <a:lnTo>
                  <a:pt x="584" y="1833"/>
                </a:lnTo>
                <a:lnTo>
                  <a:pt x="591" y="1821"/>
                </a:lnTo>
                <a:lnTo>
                  <a:pt x="598" y="1809"/>
                </a:lnTo>
                <a:lnTo>
                  <a:pt x="606" y="1798"/>
                </a:lnTo>
                <a:lnTo>
                  <a:pt x="614" y="1789"/>
                </a:lnTo>
                <a:lnTo>
                  <a:pt x="623" y="1778"/>
                </a:lnTo>
                <a:lnTo>
                  <a:pt x="631" y="1770"/>
                </a:lnTo>
                <a:lnTo>
                  <a:pt x="650" y="1752"/>
                </a:lnTo>
                <a:lnTo>
                  <a:pt x="669" y="1739"/>
                </a:lnTo>
                <a:lnTo>
                  <a:pt x="669" y="1739"/>
                </a:lnTo>
                <a:lnTo>
                  <a:pt x="662" y="1725"/>
                </a:lnTo>
                <a:lnTo>
                  <a:pt x="655" y="1711"/>
                </a:lnTo>
                <a:lnTo>
                  <a:pt x="645" y="1699"/>
                </a:lnTo>
                <a:lnTo>
                  <a:pt x="634" y="1689"/>
                </a:lnTo>
                <a:lnTo>
                  <a:pt x="622" y="1680"/>
                </a:lnTo>
                <a:lnTo>
                  <a:pt x="610" y="1671"/>
                </a:lnTo>
                <a:lnTo>
                  <a:pt x="597" y="1664"/>
                </a:lnTo>
                <a:lnTo>
                  <a:pt x="584" y="1658"/>
                </a:lnTo>
                <a:lnTo>
                  <a:pt x="584" y="1658"/>
                </a:lnTo>
                <a:lnTo>
                  <a:pt x="585" y="1652"/>
                </a:lnTo>
                <a:lnTo>
                  <a:pt x="588" y="1647"/>
                </a:lnTo>
                <a:lnTo>
                  <a:pt x="592" y="1638"/>
                </a:lnTo>
                <a:lnTo>
                  <a:pt x="596" y="1628"/>
                </a:lnTo>
                <a:lnTo>
                  <a:pt x="598" y="1623"/>
                </a:lnTo>
                <a:lnTo>
                  <a:pt x="598" y="1616"/>
                </a:lnTo>
                <a:lnTo>
                  <a:pt x="598" y="1616"/>
                </a:lnTo>
                <a:close/>
                <a:moveTo>
                  <a:pt x="605" y="1647"/>
                </a:moveTo>
                <a:lnTo>
                  <a:pt x="605" y="1647"/>
                </a:lnTo>
                <a:lnTo>
                  <a:pt x="624" y="1661"/>
                </a:lnTo>
                <a:lnTo>
                  <a:pt x="642" y="1676"/>
                </a:lnTo>
                <a:lnTo>
                  <a:pt x="658" y="1692"/>
                </a:lnTo>
                <a:lnTo>
                  <a:pt x="673" y="1710"/>
                </a:lnTo>
                <a:lnTo>
                  <a:pt x="673" y="1710"/>
                </a:lnTo>
                <a:lnTo>
                  <a:pt x="674" y="1704"/>
                </a:lnTo>
                <a:lnTo>
                  <a:pt x="673" y="1699"/>
                </a:lnTo>
                <a:lnTo>
                  <a:pt x="672" y="1694"/>
                </a:lnTo>
                <a:lnTo>
                  <a:pt x="670" y="1687"/>
                </a:lnTo>
                <a:lnTo>
                  <a:pt x="664" y="1674"/>
                </a:lnTo>
                <a:lnTo>
                  <a:pt x="655" y="1662"/>
                </a:lnTo>
                <a:lnTo>
                  <a:pt x="644" y="1651"/>
                </a:lnTo>
                <a:lnTo>
                  <a:pt x="634" y="1640"/>
                </a:lnTo>
                <a:lnTo>
                  <a:pt x="622" y="1633"/>
                </a:lnTo>
                <a:lnTo>
                  <a:pt x="616" y="1630"/>
                </a:lnTo>
                <a:lnTo>
                  <a:pt x="611" y="1629"/>
                </a:lnTo>
                <a:lnTo>
                  <a:pt x="611" y="1629"/>
                </a:lnTo>
                <a:lnTo>
                  <a:pt x="611" y="1631"/>
                </a:lnTo>
                <a:lnTo>
                  <a:pt x="610" y="1635"/>
                </a:lnTo>
                <a:lnTo>
                  <a:pt x="608" y="1638"/>
                </a:lnTo>
                <a:lnTo>
                  <a:pt x="606" y="1642"/>
                </a:lnTo>
                <a:lnTo>
                  <a:pt x="605" y="1644"/>
                </a:lnTo>
                <a:lnTo>
                  <a:pt x="605" y="1647"/>
                </a:lnTo>
                <a:lnTo>
                  <a:pt x="605" y="1647"/>
                </a:lnTo>
                <a:close/>
                <a:moveTo>
                  <a:pt x="790" y="1729"/>
                </a:moveTo>
                <a:lnTo>
                  <a:pt x="790" y="1729"/>
                </a:lnTo>
                <a:lnTo>
                  <a:pt x="792" y="1715"/>
                </a:lnTo>
                <a:lnTo>
                  <a:pt x="793" y="1701"/>
                </a:lnTo>
                <a:lnTo>
                  <a:pt x="793" y="1695"/>
                </a:lnTo>
                <a:lnTo>
                  <a:pt x="791" y="1688"/>
                </a:lnTo>
                <a:lnTo>
                  <a:pt x="789" y="1683"/>
                </a:lnTo>
                <a:lnTo>
                  <a:pt x="786" y="1679"/>
                </a:lnTo>
                <a:lnTo>
                  <a:pt x="786" y="1679"/>
                </a:lnTo>
                <a:lnTo>
                  <a:pt x="787" y="1686"/>
                </a:lnTo>
                <a:lnTo>
                  <a:pt x="788" y="1692"/>
                </a:lnTo>
                <a:lnTo>
                  <a:pt x="787" y="1705"/>
                </a:lnTo>
                <a:lnTo>
                  <a:pt x="787" y="1711"/>
                </a:lnTo>
                <a:lnTo>
                  <a:pt x="787" y="1717"/>
                </a:lnTo>
                <a:lnTo>
                  <a:pt x="788" y="1722"/>
                </a:lnTo>
                <a:lnTo>
                  <a:pt x="790" y="1729"/>
                </a:lnTo>
                <a:lnTo>
                  <a:pt x="790" y="1729"/>
                </a:lnTo>
                <a:close/>
                <a:moveTo>
                  <a:pt x="861" y="1770"/>
                </a:moveTo>
                <a:lnTo>
                  <a:pt x="861" y="1770"/>
                </a:lnTo>
                <a:lnTo>
                  <a:pt x="853" y="1785"/>
                </a:lnTo>
                <a:lnTo>
                  <a:pt x="848" y="1791"/>
                </a:lnTo>
                <a:lnTo>
                  <a:pt x="842" y="1797"/>
                </a:lnTo>
                <a:lnTo>
                  <a:pt x="836" y="1803"/>
                </a:lnTo>
                <a:lnTo>
                  <a:pt x="828" y="1808"/>
                </a:lnTo>
                <a:lnTo>
                  <a:pt x="820" y="1811"/>
                </a:lnTo>
                <a:lnTo>
                  <a:pt x="810" y="1813"/>
                </a:lnTo>
                <a:lnTo>
                  <a:pt x="810" y="1813"/>
                </a:lnTo>
                <a:lnTo>
                  <a:pt x="797" y="1815"/>
                </a:lnTo>
                <a:lnTo>
                  <a:pt x="787" y="1815"/>
                </a:lnTo>
                <a:lnTo>
                  <a:pt x="776" y="1812"/>
                </a:lnTo>
                <a:lnTo>
                  <a:pt x="767" y="1809"/>
                </a:lnTo>
                <a:lnTo>
                  <a:pt x="760" y="1805"/>
                </a:lnTo>
                <a:lnTo>
                  <a:pt x="755" y="1800"/>
                </a:lnTo>
                <a:lnTo>
                  <a:pt x="749" y="1793"/>
                </a:lnTo>
                <a:lnTo>
                  <a:pt x="745" y="1786"/>
                </a:lnTo>
                <a:lnTo>
                  <a:pt x="742" y="1777"/>
                </a:lnTo>
                <a:lnTo>
                  <a:pt x="740" y="1768"/>
                </a:lnTo>
                <a:lnTo>
                  <a:pt x="737" y="1759"/>
                </a:lnTo>
                <a:lnTo>
                  <a:pt x="736" y="1748"/>
                </a:lnTo>
                <a:lnTo>
                  <a:pt x="736" y="1727"/>
                </a:lnTo>
                <a:lnTo>
                  <a:pt x="737" y="1703"/>
                </a:lnTo>
                <a:lnTo>
                  <a:pt x="737" y="1703"/>
                </a:lnTo>
                <a:lnTo>
                  <a:pt x="736" y="1703"/>
                </a:lnTo>
                <a:lnTo>
                  <a:pt x="735" y="1702"/>
                </a:lnTo>
                <a:lnTo>
                  <a:pt x="733" y="1702"/>
                </a:lnTo>
                <a:lnTo>
                  <a:pt x="732" y="1701"/>
                </a:lnTo>
                <a:lnTo>
                  <a:pt x="732" y="1701"/>
                </a:lnTo>
                <a:lnTo>
                  <a:pt x="718" y="1715"/>
                </a:lnTo>
                <a:lnTo>
                  <a:pt x="706" y="1729"/>
                </a:lnTo>
                <a:lnTo>
                  <a:pt x="697" y="1744"/>
                </a:lnTo>
                <a:lnTo>
                  <a:pt x="689" y="1760"/>
                </a:lnTo>
                <a:lnTo>
                  <a:pt x="684" y="1777"/>
                </a:lnTo>
                <a:lnTo>
                  <a:pt x="680" y="1795"/>
                </a:lnTo>
                <a:lnTo>
                  <a:pt x="676" y="1815"/>
                </a:lnTo>
                <a:lnTo>
                  <a:pt x="674" y="1833"/>
                </a:lnTo>
                <a:lnTo>
                  <a:pt x="674" y="1853"/>
                </a:lnTo>
                <a:lnTo>
                  <a:pt x="675" y="1872"/>
                </a:lnTo>
                <a:lnTo>
                  <a:pt x="677" y="1893"/>
                </a:lnTo>
                <a:lnTo>
                  <a:pt x="680" y="1912"/>
                </a:lnTo>
                <a:lnTo>
                  <a:pt x="683" y="1932"/>
                </a:lnTo>
                <a:lnTo>
                  <a:pt x="687" y="1952"/>
                </a:lnTo>
                <a:lnTo>
                  <a:pt x="697" y="1990"/>
                </a:lnTo>
                <a:lnTo>
                  <a:pt x="697" y="1990"/>
                </a:lnTo>
                <a:lnTo>
                  <a:pt x="689" y="1984"/>
                </a:lnTo>
                <a:lnTo>
                  <a:pt x="684" y="1976"/>
                </a:lnTo>
                <a:lnTo>
                  <a:pt x="679" y="1967"/>
                </a:lnTo>
                <a:lnTo>
                  <a:pt x="673" y="1957"/>
                </a:lnTo>
                <a:lnTo>
                  <a:pt x="669" y="1946"/>
                </a:lnTo>
                <a:lnTo>
                  <a:pt x="666" y="1936"/>
                </a:lnTo>
                <a:lnTo>
                  <a:pt x="661" y="1915"/>
                </a:lnTo>
                <a:lnTo>
                  <a:pt x="661" y="1915"/>
                </a:lnTo>
                <a:lnTo>
                  <a:pt x="658" y="1896"/>
                </a:lnTo>
                <a:lnTo>
                  <a:pt x="656" y="1876"/>
                </a:lnTo>
                <a:lnTo>
                  <a:pt x="656" y="1856"/>
                </a:lnTo>
                <a:lnTo>
                  <a:pt x="657" y="1837"/>
                </a:lnTo>
                <a:lnTo>
                  <a:pt x="659" y="1818"/>
                </a:lnTo>
                <a:lnTo>
                  <a:pt x="661" y="1798"/>
                </a:lnTo>
                <a:lnTo>
                  <a:pt x="666" y="1780"/>
                </a:lnTo>
                <a:lnTo>
                  <a:pt x="669" y="1762"/>
                </a:lnTo>
                <a:lnTo>
                  <a:pt x="669" y="1762"/>
                </a:lnTo>
                <a:lnTo>
                  <a:pt x="661" y="1764"/>
                </a:lnTo>
                <a:lnTo>
                  <a:pt x="654" y="1767"/>
                </a:lnTo>
                <a:lnTo>
                  <a:pt x="649" y="1772"/>
                </a:lnTo>
                <a:lnTo>
                  <a:pt x="642" y="1777"/>
                </a:lnTo>
                <a:lnTo>
                  <a:pt x="638" y="1782"/>
                </a:lnTo>
                <a:lnTo>
                  <a:pt x="635" y="1789"/>
                </a:lnTo>
                <a:lnTo>
                  <a:pt x="632" y="1796"/>
                </a:lnTo>
                <a:lnTo>
                  <a:pt x="631" y="1804"/>
                </a:lnTo>
                <a:lnTo>
                  <a:pt x="631" y="1804"/>
                </a:lnTo>
                <a:lnTo>
                  <a:pt x="624" y="1812"/>
                </a:lnTo>
                <a:lnTo>
                  <a:pt x="616" y="1823"/>
                </a:lnTo>
                <a:lnTo>
                  <a:pt x="610" y="1834"/>
                </a:lnTo>
                <a:lnTo>
                  <a:pt x="604" y="1847"/>
                </a:lnTo>
                <a:lnTo>
                  <a:pt x="598" y="1858"/>
                </a:lnTo>
                <a:lnTo>
                  <a:pt x="593" y="1872"/>
                </a:lnTo>
                <a:lnTo>
                  <a:pt x="590" y="1885"/>
                </a:lnTo>
                <a:lnTo>
                  <a:pt x="585" y="1899"/>
                </a:lnTo>
                <a:lnTo>
                  <a:pt x="583" y="1913"/>
                </a:lnTo>
                <a:lnTo>
                  <a:pt x="581" y="1928"/>
                </a:lnTo>
                <a:lnTo>
                  <a:pt x="579" y="1942"/>
                </a:lnTo>
                <a:lnTo>
                  <a:pt x="579" y="1957"/>
                </a:lnTo>
                <a:lnTo>
                  <a:pt x="578" y="1971"/>
                </a:lnTo>
                <a:lnTo>
                  <a:pt x="579" y="1986"/>
                </a:lnTo>
                <a:lnTo>
                  <a:pt x="580" y="2000"/>
                </a:lnTo>
                <a:lnTo>
                  <a:pt x="582" y="2014"/>
                </a:lnTo>
                <a:lnTo>
                  <a:pt x="582" y="2014"/>
                </a:lnTo>
                <a:lnTo>
                  <a:pt x="580" y="2016"/>
                </a:lnTo>
                <a:lnTo>
                  <a:pt x="578" y="2019"/>
                </a:lnTo>
                <a:lnTo>
                  <a:pt x="577" y="2021"/>
                </a:lnTo>
                <a:lnTo>
                  <a:pt x="576" y="2025"/>
                </a:lnTo>
                <a:lnTo>
                  <a:pt x="576" y="2025"/>
                </a:lnTo>
                <a:lnTo>
                  <a:pt x="588" y="2048"/>
                </a:lnTo>
                <a:lnTo>
                  <a:pt x="601" y="2069"/>
                </a:lnTo>
                <a:lnTo>
                  <a:pt x="616" y="2090"/>
                </a:lnTo>
                <a:lnTo>
                  <a:pt x="632" y="2109"/>
                </a:lnTo>
                <a:lnTo>
                  <a:pt x="649" y="2126"/>
                </a:lnTo>
                <a:lnTo>
                  <a:pt x="667" y="2143"/>
                </a:lnTo>
                <a:lnTo>
                  <a:pt x="685" y="2159"/>
                </a:lnTo>
                <a:lnTo>
                  <a:pt x="704" y="2175"/>
                </a:lnTo>
                <a:lnTo>
                  <a:pt x="704" y="2175"/>
                </a:lnTo>
                <a:lnTo>
                  <a:pt x="708" y="2156"/>
                </a:lnTo>
                <a:lnTo>
                  <a:pt x="715" y="2138"/>
                </a:lnTo>
                <a:lnTo>
                  <a:pt x="722" y="2123"/>
                </a:lnTo>
                <a:lnTo>
                  <a:pt x="732" y="2108"/>
                </a:lnTo>
                <a:lnTo>
                  <a:pt x="742" y="2094"/>
                </a:lnTo>
                <a:lnTo>
                  <a:pt x="753" y="2081"/>
                </a:lnTo>
                <a:lnTo>
                  <a:pt x="765" y="2069"/>
                </a:lnTo>
                <a:lnTo>
                  <a:pt x="777" y="2058"/>
                </a:lnTo>
                <a:lnTo>
                  <a:pt x="803" y="2036"/>
                </a:lnTo>
                <a:lnTo>
                  <a:pt x="816" y="2024"/>
                </a:lnTo>
                <a:lnTo>
                  <a:pt x="827" y="2013"/>
                </a:lnTo>
                <a:lnTo>
                  <a:pt x="839" y="2001"/>
                </a:lnTo>
                <a:lnTo>
                  <a:pt x="850" y="1988"/>
                </a:lnTo>
                <a:lnTo>
                  <a:pt x="858" y="1974"/>
                </a:lnTo>
                <a:lnTo>
                  <a:pt x="867" y="1959"/>
                </a:lnTo>
                <a:lnTo>
                  <a:pt x="867" y="1959"/>
                </a:lnTo>
                <a:lnTo>
                  <a:pt x="877" y="1939"/>
                </a:lnTo>
                <a:lnTo>
                  <a:pt x="885" y="1915"/>
                </a:lnTo>
                <a:lnTo>
                  <a:pt x="895" y="1891"/>
                </a:lnTo>
                <a:lnTo>
                  <a:pt x="901" y="1865"/>
                </a:lnTo>
                <a:lnTo>
                  <a:pt x="904" y="1851"/>
                </a:lnTo>
                <a:lnTo>
                  <a:pt x="907" y="1837"/>
                </a:lnTo>
                <a:lnTo>
                  <a:pt x="908" y="1823"/>
                </a:lnTo>
                <a:lnTo>
                  <a:pt x="909" y="1809"/>
                </a:lnTo>
                <a:lnTo>
                  <a:pt x="909" y="1795"/>
                </a:lnTo>
                <a:lnTo>
                  <a:pt x="907" y="1780"/>
                </a:lnTo>
                <a:lnTo>
                  <a:pt x="904" y="1766"/>
                </a:lnTo>
                <a:lnTo>
                  <a:pt x="900" y="1751"/>
                </a:lnTo>
                <a:lnTo>
                  <a:pt x="900" y="1751"/>
                </a:lnTo>
                <a:lnTo>
                  <a:pt x="895" y="1747"/>
                </a:lnTo>
                <a:lnTo>
                  <a:pt x="891" y="1743"/>
                </a:lnTo>
                <a:lnTo>
                  <a:pt x="883" y="1732"/>
                </a:lnTo>
                <a:lnTo>
                  <a:pt x="879" y="1728"/>
                </a:lnTo>
                <a:lnTo>
                  <a:pt x="873" y="1724"/>
                </a:lnTo>
                <a:lnTo>
                  <a:pt x="867" y="1721"/>
                </a:lnTo>
                <a:lnTo>
                  <a:pt x="858" y="1720"/>
                </a:lnTo>
                <a:lnTo>
                  <a:pt x="858" y="1720"/>
                </a:lnTo>
                <a:lnTo>
                  <a:pt x="859" y="1734"/>
                </a:lnTo>
                <a:lnTo>
                  <a:pt x="859" y="1747"/>
                </a:lnTo>
                <a:lnTo>
                  <a:pt x="859" y="1758"/>
                </a:lnTo>
                <a:lnTo>
                  <a:pt x="859" y="1764"/>
                </a:lnTo>
                <a:lnTo>
                  <a:pt x="861" y="1770"/>
                </a:lnTo>
                <a:lnTo>
                  <a:pt x="861" y="177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nvGrpSpPr>
          <p:cNvPr id="14" name="组合 75"/>
          <p:cNvGrpSpPr/>
          <p:nvPr/>
        </p:nvGrpSpPr>
        <p:grpSpPr>
          <a:xfrm>
            <a:off x="1715823" y="5071822"/>
            <a:ext cx="1250565" cy="1111252"/>
            <a:chOff x="4087813" y="0"/>
            <a:chExt cx="938213" cy="690563"/>
          </a:xfrm>
        </p:grpSpPr>
        <p:sp>
          <p:nvSpPr>
            <p:cNvPr id="77" name="Freeform 28"/>
            <p:cNvSpPr/>
            <p:nvPr/>
          </p:nvSpPr>
          <p:spPr bwMode="auto">
            <a:xfrm>
              <a:off x="4689476" y="66675"/>
              <a:ext cx="15875" cy="38100"/>
            </a:xfrm>
            <a:custGeom>
              <a:avLst/>
              <a:gdLst/>
              <a:ahLst/>
              <a:cxnLst>
                <a:cxn ang="0">
                  <a:pos x="2" y="0"/>
                </a:cxn>
                <a:cxn ang="0">
                  <a:pos x="2" y="0"/>
                </a:cxn>
                <a:cxn ang="0">
                  <a:pos x="5" y="0"/>
                </a:cxn>
                <a:cxn ang="0">
                  <a:pos x="7" y="0"/>
                </a:cxn>
                <a:cxn ang="0">
                  <a:pos x="10" y="1"/>
                </a:cxn>
                <a:cxn ang="0">
                  <a:pos x="13" y="4"/>
                </a:cxn>
                <a:cxn ang="0">
                  <a:pos x="16" y="5"/>
                </a:cxn>
                <a:cxn ang="0">
                  <a:pos x="16" y="5"/>
                </a:cxn>
                <a:cxn ang="0">
                  <a:pos x="17" y="13"/>
                </a:cxn>
                <a:cxn ang="0">
                  <a:pos x="18" y="23"/>
                </a:cxn>
                <a:cxn ang="0">
                  <a:pos x="24" y="41"/>
                </a:cxn>
                <a:cxn ang="0">
                  <a:pos x="26" y="50"/>
                </a:cxn>
                <a:cxn ang="0">
                  <a:pos x="27" y="57"/>
                </a:cxn>
                <a:cxn ang="0">
                  <a:pos x="28" y="65"/>
                </a:cxn>
                <a:cxn ang="0">
                  <a:pos x="27" y="71"/>
                </a:cxn>
                <a:cxn ang="0">
                  <a:pos x="27" y="71"/>
                </a:cxn>
                <a:cxn ang="0">
                  <a:pos x="24" y="69"/>
                </a:cxn>
                <a:cxn ang="0">
                  <a:pos x="21" y="66"/>
                </a:cxn>
                <a:cxn ang="0">
                  <a:pos x="17" y="58"/>
                </a:cxn>
                <a:cxn ang="0">
                  <a:pos x="14" y="51"/>
                </a:cxn>
                <a:cxn ang="0">
                  <a:pos x="12" y="41"/>
                </a:cxn>
                <a:cxn ang="0">
                  <a:pos x="8" y="24"/>
                </a:cxn>
                <a:cxn ang="0">
                  <a:pos x="5" y="15"/>
                </a:cxn>
                <a:cxn ang="0">
                  <a:pos x="0" y="9"/>
                </a:cxn>
                <a:cxn ang="0">
                  <a:pos x="0" y="9"/>
                </a:cxn>
                <a:cxn ang="0">
                  <a:pos x="0" y="7"/>
                </a:cxn>
                <a:cxn ang="0">
                  <a:pos x="1" y="5"/>
                </a:cxn>
                <a:cxn ang="0">
                  <a:pos x="2" y="3"/>
                </a:cxn>
                <a:cxn ang="0">
                  <a:pos x="2" y="0"/>
                </a:cxn>
                <a:cxn ang="0">
                  <a:pos x="2" y="0"/>
                </a:cxn>
              </a:cxnLst>
              <a:rect l="0" t="0" r="r" b="b"/>
              <a:pathLst>
                <a:path w="28" h="71">
                  <a:moveTo>
                    <a:pt x="2" y="0"/>
                  </a:moveTo>
                  <a:lnTo>
                    <a:pt x="2" y="0"/>
                  </a:lnTo>
                  <a:lnTo>
                    <a:pt x="5" y="0"/>
                  </a:lnTo>
                  <a:lnTo>
                    <a:pt x="7" y="0"/>
                  </a:lnTo>
                  <a:lnTo>
                    <a:pt x="10" y="1"/>
                  </a:lnTo>
                  <a:lnTo>
                    <a:pt x="13" y="4"/>
                  </a:lnTo>
                  <a:lnTo>
                    <a:pt x="16" y="5"/>
                  </a:lnTo>
                  <a:lnTo>
                    <a:pt x="16" y="5"/>
                  </a:lnTo>
                  <a:lnTo>
                    <a:pt x="17" y="13"/>
                  </a:lnTo>
                  <a:lnTo>
                    <a:pt x="18" y="23"/>
                  </a:lnTo>
                  <a:lnTo>
                    <a:pt x="24" y="41"/>
                  </a:lnTo>
                  <a:lnTo>
                    <a:pt x="26" y="50"/>
                  </a:lnTo>
                  <a:lnTo>
                    <a:pt x="27" y="57"/>
                  </a:lnTo>
                  <a:lnTo>
                    <a:pt x="28" y="65"/>
                  </a:lnTo>
                  <a:lnTo>
                    <a:pt x="27" y="71"/>
                  </a:lnTo>
                  <a:lnTo>
                    <a:pt x="27" y="71"/>
                  </a:lnTo>
                  <a:lnTo>
                    <a:pt x="24" y="69"/>
                  </a:lnTo>
                  <a:lnTo>
                    <a:pt x="21" y="66"/>
                  </a:lnTo>
                  <a:lnTo>
                    <a:pt x="17" y="58"/>
                  </a:lnTo>
                  <a:lnTo>
                    <a:pt x="14" y="51"/>
                  </a:lnTo>
                  <a:lnTo>
                    <a:pt x="12" y="41"/>
                  </a:lnTo>
                  <a:lnTo>
                    <a:pt x="8" y="24"/>
                  </a:lnTo>
                  <a:lnTo>
                    <a:pt x="5" y="15"/>
                  </a:lnTo>
                  <a:lnTo>
                    <a:pt x="0" y="9"/>
                  </a:lnTo>
                  <a:lnTo>
                    <a:pt x="0" y="9"/>
                  </a:lnTo>
                  <a:lnTo>
                    <a:pt x="0" y="7"/>
                  </a:lnTo>
                  <a:lnTo>
                    <a:pt x="1" y="5"/>
                  </a:lnTo>
                  <a:lnTo>
                    <a:pt x="2" y="3"/>
                  </a:lnTo>
                  <a:lnTo>
                    <a:pt x="2" y="0"/>
                  </a:lnTo>
                  <a:lnTo>
                    <a:pt x="2"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8" name="Freeform 29"/>
            <p:cNvSpPr/>
            <p:nvPr/>
          </p:nvSpPr>
          <p:spPr bwMode="auto">
            <a:xfrm>
              <a:off x="4714876" y="68263"/>
              <a:ext cx="9525" cy="30163"/>
            </a:xfrm>
            <a:custGeom>
              <a:avLst/>
              <a:gdLst/>
              <a:ahLst/>
              <a:cxnLst>
                <a:cxn ang="0">
                  <a:pos x="16" y="4"/>
                </a:cxn>
                <a:cxn ang="0">
                  <a:pos x="16" y="4"/>
                </a:cxn>
                <a:cxn ang="0">
                  <a:pos x="16" y="11"/>
                </a:cxn>
                <a:cxn ang="0">
                  <a:pos x="17" y="19"/>
                </a:cxn>
                <a:cxn ang="0">
                  <a:pos x="18" y="33"/>
                </a:cxn>
                <a:cxn ang="0">
                  <a:pos x="18" y="39"/>
                </a:cxn>
                <a:cxn ang="0">
                  <a:pos x="18" y="45"/>
                </a:cxn>
                <a:cxn ang="0">
                  <a:pos x="17" y="51"/>
                </a:cxn>
                <a:cxn ang="0">
                  <a:pos x="15" y="56"/>
                </a:cxn>
                <a:cxn ang="0">
                  <a:pos x="15" y="56"/>
                </a:cxn>
                <a:cxn ang="0">
                  <a:pos x="11" y="52"/>
                </a:cxn>
                <a:cxn ang="0">
                  <a:pos x="8" y="46"/>
                </a:cxn>
                <a:cxn ang="0">
                  <a:pos x="6" y="39"/>
                </a:cxn>
                <a:cxn ang="0">
                  <a:pos x="6" y="32"/>
                </a:cxn>
                <a:cxn ang="0">
                  <a:pos x="3" y="16"/>
                </a:cxn>
                <a:cxn ang="0">
                  <a:pos x="2" y="8"/>
                </a:cxn>
                <a:cxn ang="0">
                  <a:pos x="0" y="2"/>
                </a:cxn>
                <a:cxn ang="0">
                  <a:pos x="0" y="2"/>
                </a:cxn>
                <a:cxn ang="0">
                  <a:pos x="2" y="1"/>
                </a:cxn>
                <a:cxn ang="0">
                  <a:pos x="5" y="0"/>
                </a:cxn>
                <a:cxn ang="0">
                  <a:pos x="10" y="0"/>
                </a:cxn>
                <a:cxn ang="0">
                  <a:pos x="14" y="2"/>
                </a:cxn>
                <a:cxn ang="0">
                  <a:pos x="16" y="4"/>
                </a:cxn>
                <a:cxn ang="0">
                  <a:pos x="16" y="4"/>
                </a:cxn>
              </a:cxnLst>
              <a:rect l="0" t="0" r="r" b="b"/>
              <a:pathLst>
                <a:path w="18" h="56">
                  <a:moveTo>
                    <a:pt x="16" y="4"/>
                  </a:moveTo>
                  <a:lnTo>
                    <a:pt x="16" y="4"/>
                  </a:lnTo>
                  <a:lnTo>
                    <a:pt x="16" y="11"/>
                  </a:lnTo>
                  <a:lnTo>
                    <a:pt x="17" y="19"/>
                  </a:lnTo>
                  <a:lnTo>
                    <a:pt x="18" y="33"/>
                  </a:lnTo>
                  <a:lnTo>
                    <a:pt x="18" y="39"/>
                  </a:lnTo>
                  <a:lnTo>
                    <a:pt x="18" y="45"/>
                  </a:lnTo>
                  <a:lnTo>
                    <a:pt x="17" y="51"/>
                  </a:lnTo>
                  <a:lnTo>
                    <a:pt x="15" y="56"/>
                  </a:lnTo>
                  <a:lnTo>
                    <a:pt x="15" y="56"/>
                  </a:lnTo>
                  <a:lnTo>
                    <a:pt x="11" y="52"/>
                  </a:lnTo>
                  <a:lnTo>
                    <a:pt x="8" y="46"/>
                  </a:lnTo>
                  <a:lnTo>
                    <a:pt x="6" y="39"/>
                  </a:lnTo>
                  <a:lnTo>
                    <a:pt x="6" y="32"/>
                  </a:lnTo>
                  <a:lnTo>
                    <a:pt x="3" y="16"/>
                  </a:lnTo>
                  <a:lnTo>
                    <a:pt x="2" y="8"/>
                  </a:lnTo>
                  <a:lnTo>
                    <a:pt x="0" y="2"/>
                  </a:lnTo>
                  <a:lnTo>
                    <a:pt x="0" y="2"/>
                  </a:lnTo>
                  <a:lnTo>
                    <a:pt x="2" y="1"/>
                  </a:lnTo>
                  <a:lnTo>
                    <a:pt x="5" y="0"/>
                  </a:lnTo>
                  <a:lnTo>
                    <a:pt x="10" y="0"/>
                  </a:lnTo>
                  <a:lnTo>
                    <a:pt x="14" y="2"/>
                  </a:lnTo>
                  <a:lnTo>
                    <a:pt x="16" y="4"/>
                  </a:lnTo>
                  <a:lnTo>
                    <a:pt x="16" y="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79" name="Freeform 30"/>
            <p:cNvSpPr/>
            <p:nvPr/>
          </p:nvSpPr>
          <p:spPr bwMode="auto">
            <a:xfrm>
              <a:off x="4775201" y="74613"/>
              <a:ext cx="7938" cy="28575"/>
            </a:xfrm>
            <a:custGeom>
              <a:avLst/>
              <a:gdLst/>
              <a:ahLst/>
              <a:cxnLst>
                <a:cxn ang="0">
                  <a:pos x="4" y="0"/>
                </a:cxn>
                <a:cxn ang="0">
                  <a:pos x="4" y="0"/>
                </a:cxn>
                <a:cxn ang="0">
                  <a:pos x="12" y="0"/>
                </a:cxn>
                <a:cxn ang="0">
                  <a:pos x="12" y="0"/>
                </a:cxn>
                <a:cxn ang="0">
                  <a:pos x="14" y="8"/>
                </a:cxn>
                <a:cxn ang="0">
                  <a:pos x="14" y="15"/>
                </a:cxn>
                <a:cxn ang="0">
                  <a:pos x="14" y="28"/>
                </a:cxn>
                <a:cxn ang="0">
                  <a:pos x="10" y="56"/>
                </a:cxn>
                <a:cxn ang="0">
                  <a:pos x="10" y="56"/>
                </a:cxn>
                <a:cxn ang="0">
                  <a:pos x="6" y="55"/>
                </a:cxn>
                <a:cxn ang="0">
                  <a:pos x="4" y="54"/>
                </a:cxn>
                <a:cxn ang="0">
                  <a:pos x="2" y="52"/>
                </a:cxn>
                <a:cxn ang="0">
                  <a:pos x="1" y="48"/>
                </a:cxn>
                <a:cxn ang="0">
                  <a:pos x="0" y="42"/>
                </a:cxn>
                <a:cxn ang="0">
                  <a:pos x="0" y="33"/>
                </a:cxn>
                <a:cxn ang="0">
                  <a:pos x="2" y="15"/>
                </a:cxn>
                <a:cxn ang="0">
                  <a:pos x="3" y="7"/>
                </a:cxn>
                <a:cxn ang="0">
                  <a:pos x="4" y="0"/>
                </a:cxn>
                <a:cxn ang="0">
                  <a:pos x="4" y="0"/>
                </a:cxn>
              </a:cxnLst>
              <a:rect l="0" t="0" r="r" b="b"/>
              <a:pathLst>
                <a:path w="14" h="56">
                  <a:moveTo>
                    <a:pt x="4" y="0"/>
                  </a:moveTo>
                  <a:lnTo>
                    <a:pt x="4" y="0"/>
                  </a:lnTo>
                  <a:lnTo>
                    <a:pt x="12" y="0"/>
                  </a:lnTo>
                  <a:lnTo>
                    <a:pt x="12" y="0"/>
                  </a:lnTo>
                  <a:lnTo>
                    <a:pt x="14" y="8"/>
                  </a:lnTo>
                  <a:lnTo>
                    <a:pt x="14" y="15"/>
                  </a:lnTo>
                  <a:lnTo>
                    <a:pt x="14" y="28"/>
                  </a:lnTo>
                  <a:lnTo>
                    <a:pt x="10" y="56"/>
                  </a:lnTo>
                  <a:lnTo>
                    <a:pt x="10" y="56"/>
                  </a:lnTo>
                  <a:lnTo>
                    <a:pt x="6" y="55"/>
                  </a:lnTo>
                  <a:lnTo>
                    <a:pt x="4" y="54"/>
                  </a:lnTo>
                  <a:lnTo>
                    <a:pt x="2" y="52"/>
                  </a:lnTo>
                  <a:lnTo>
                    <a:pt x="1" y="48"/>
                  </a:lnTo>
                  <a:lnTo>
                    <a:pt x="0" y="42"/>
                  </a:lnTo>
                  <a:lnTo>
                    <a:pt x="0" y="33"/>
                  </a:lnTo>
                  <a:lnTo>
                    <a:pt x="2" y="15"/>
                  </a:lnTo>
                  <a:lnTo>
                    <a:pt x="3" y="7"/>
                  </a:lnTo>
                  <a:lnTo>
                    <a:pt x="4" y="0"/>
                  </a:lnTo>
                  <a:lnTo>
                    <a:pt x="4"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0" name="Freeform 31"/>
            <p:cNvSpPr/>
            <p:nvPr/>
          </p:nvSpPr>
          <p:spPr bwMode="auto">
            <a:xfrm>
              <a:off x="4672013" y="76200"/>
              <a:ext cx="14288" cy="30163"/>
            </a:xfrm>
            <a:custGeom>
              <a:avLst/>
              <a:gdLst/>
              <a:ahLst/>
              <a:cxnLst>
                <a:cxn ang="0">
                  <a:pos x="0" y="0"/>
                </a:cxn>
                <a:cxn ang="0">
                  <a:pos x="0" y="0"/>
                </a:cxn>
                <a:cxn ang="0">
                  <a:pos x="9" y="0"/>
                </a:cxn>
                <a:cxn ang="0">
                  <a:pos x="9" y="0"/>
                </a:cxn>
                <a:cxn ang="0">
                  <a:pos x="11" y="8"/>
                </a:cxn>
                <a:cxn ang="0">
                  <a:pos x="14" y="15"/>
                </a:cxn>
                <a:cxn ang="0">
                  <a:pos x="21" y="29"/>
                </a:cxn>
                <a:cxn ang="0">
                  <a:pos x="25" y="37"/>
                </a:cxn>
                <a:cxn ang="0">
                  <a:pos x="27" y="44"/>
                </a:cxn>
                <a:cxn ang="0">
                  <a:pos x="28" y="51"/>
                </a:cxn>
                <a:cxn ang="0">
                  <a:pos x="26" y="57"/>
                </a:cxn>
                <a:cxn ang="0">
                  <a:pos x="26" y="57"/>
                </a:cxn>
                <a:cxn ang="0">
                  <a:pos x="24" y="56"/>
                </a:cxn>
                <a:cxn ang="0">
                  <a:pos x="22" y="56"/>
                </a:cxn>
                <a:cxn ang="0">
                  <a:pos x="22" y="57"/>
                </a:cxn>
                <a:cxn ang="0">
                  <a:pos x="22" y="57"/>
                </a:cxn>
                <a:cxn ang="0">
                  <a:pos x="15" y="44"/>
                </a:cxn>
                <a:cxn ang="0">
                  <a:pos x="7" y="30"/>
                </a:cxn>
                <a:cxn ang="0">
                  <a:pos x="4" y="23"/>
                </a:cxn>
                <a:cxn ang="0">
                  <a:pos x="1" y="15"/>
                </a:cxn>
                <a:cxn ang="0">
                  <a:pos x="0" y="8"/>
                </a:cxn>
                <a:cxn ang="0">
                  <a:pos x="0" y="0"/>
                </a:cxn>
                <a:cxn ang="0">
                  <a:pos x="0" y="0"/>
                </a:cxn>
              </a:cxnLst>
              <a:rect l="0" t="0" r="r" b="b"/>
              <a:pathLst>
                <a:path w="28" h="57">
                  <a:moveTo>
                    <a:pt x="0" y="0"/>
                  </a:moveTo>
                  <a:lnTo>
                    <a:pt x="0" y="0"/>
                  </a:lnTo>
                  <a:lnTo>
                    <a:pt x="9" y="0"/>
                  </a:lnTo>
                  <a:lnTo>
                    <a:pt x="9" y="0"/>
                  </a:lnTo>
                  <a:lnTo>
                    <a:pt x="11" y="8"/>
                  </a:lnTo>
                  <a:lnTo>
                    <a:pt x="14" y="15"/>
                  </a:lnTo>
                  <a:lnTo>
                    <a:pt x="21" y="29"/>
                  </a:lnTo>
                  <a:lnTo>
                    <a:pt x="25" y="37"/>
                  </a:lnTo>
                  <a:lnTo>
                    <a:pt x="27" y="44"/>
                  </a:lnTo>
                  <a:lnTo>
                    <a:pt x="28" y="51"/>
                  </a:lnTo>
                  <a:lnTo>
                    <a:pt x="26" y="57"/>
                  </a:lnTo>
                  <a:lnTo>
                    <a:pt x="26" y="57"/>
                  </a:lnTo>
                  <a:lnTo>
                    <a:pt x="24" y="56"/>
                  </a:lnTo>
                  <a:lnTo>
                    <a:pt x="22" y="56"/>
                  </a:lnTo>
                  <a:lnTo>
                    <a:pt x="22" y="57"/>
                  </a:lnTo>
                  <a:lnTo>
                    <a:pt x="22" y="57"/>
                  </a:lnTo>
                  <a:lnTo>
                    <a:pt x="15" y="44"/>
                  </a:lnTo>
                  <a:lnTo>
                    <a:pt x="7" y="30"/>
                  </a:lnTo>
                  <a:lnTo>
                    <a:pt x="4" y="23"/>
                  </a:lnTo>
                  <a:lnTo>
                    <a:pt x="1" y="15"/>
                  </a:lnTo>
                  <a:lnTo>
                    <a:pt x="0" y="8"/>
                  </a:lnTo>
                  <a:lnTo>
                    <a:pt x="0" y="0"/>
                  </a:lnTo>
                  <a:lnTo>
                    <a:pt x="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1" name="Freeform 32"/>
            <p:cNvSpPr/>
            <p:nvPr/>
          </p:nvSpPr>
          <p:spPr bwMode="auto">
            <a:xfrm>
              <a:off x="4792663" y="77788"/>
              <a:ext cx="11113" cy="28575"/>
            </a:xfrm>
            <a:custGeom>
              <a:avLst/>
              <a:gdLst/>
              <a:ahLst/>
              <a:cxnLst>
                <a:cxn ang="0">
                  <a:pos x="10" y="0"/>
                </a:cxn>
                <a:cxn ang="0">
                  <a:pos x="10" y="0"/>
                </a:cxn>
                <a:cxn ang="0">
                  <a:pos x="20" y="0"/>
                </a:cxn>
                <a:cxn ang="0">
                  <a:pos x="20" y="0"/>
                </a:cxn>
                <a:cxn ang="0">
                  <a:pos x="20" y="16"/>
                </a:cxn>
                <a:cxn ang="0">
                  <a:pos x="19" y="24"/>
                </a:cxn>
                <a:cxn ang="0">
                  <a:pos x="18" y="33"/>
                </a:cxn>
                <a:cxn ang="0">
                  <a:pos x="15" y="40"/>
                </a:cxn>
                <a:cxn ang="0">
                  <a:pos x="12" y="47"/>
                </a:cxn>
                <a:cxn ang="0">
                  <a:pos x="6" y="51"/>
                </a:cxn>
                <a:cxn ang="0">
                  <a:pos x="0" y="54"/>
                </a:cxn>
                <a:cxn ang="0">
                  <a:pos x="0" y="54"/>
                </a:cxn>
                <a:cxn ang="0">
                  <a:pos x="0" y="48"/>
                </a:cxn>
                <a:cxn ang="0">
                  <a:pos x="1" y="42"/>
                </a:cxn>
                <a:cxn ang="0">
                  <a:pos x="5" y="30"/>
                </a:cxn>
                <a:cxn ang="0">
                  <a:pos x="9" y="16"/>
                </a:cxn>
                <a:cxn ang="0">
                  <a:pos x="10" y="8"/>
                </a:cxn>
                <a:cxn ang="0">
                  <a:pos x="10" y="0"/>
                </a:cxn>
                <a:cxn ang="0">
                  <a:pos x="10" y="0"/>
                </a:cxn>
              </a:cxnLst>
              <a:rect l="0" t="0" r="r" b="b"/>
              <a:pathLst>
                <a:path w="20" h="54">
                  <a:moveTo>
                    <a:pt x="10" y="0"/>
                  </a:moveTo>
                  <a:lnTo>
                    <a:pt x="10" y="0"/>
                  </a:lnTo>
                  <a:lnTo>
                    <a:pt x="20" y="0"/>
                  </a:lnTo>
                  <a:lnTo>
                    <a:pt x="20" y="0"/>
                  </a:lnTo>
                  <a:lnTo>
                    <a:pt x="20" y="16"/>
                  </a:lnTo>
                  <a:lnTo>
                    <a:pt x="19" y="24"/>
                  </a:lnTo>
                  <a:lnTo>
                    <a:pt x="18" y="33"/>
                  </a:lnTo>
                  <a:lnTo>
                    <a:pt x="15" y="40"/>
                  </a:lnTo>
                  <a:lnTo>
                    <a:pt x="12" y="47"/>
                  </a:lnTo>
                  <a:lnTo>
                    <a:pt x="6" y="51"/>
                  </a:lnTo>
                  <a:lnTo>
                    <a:pt x="0" y="54"/>
                  </a:lnTo>
                  <a:lnTo>
                    <a:pt x="0" y="54"/>
                  </a:lnTo>
                  <a:lnTo>
                    <a:pt x="0" y="48"/>
                  </a:lnTo>
                  <a:lnTo>
                    <a:pt x="1" y="42"/>
                  </a:lnTo>
                  <a:lnTo>
                    <a:pt x="5" y="30"/>
                  </a:lnTo>
                  <a:lnTo>
                    <a:pt x="9" y="16"/>
                  </a:lnTo>
                  <a:lnTo>
                    <a:pt x="10" y="8"/>
                  </a:lnTo>
                  <a:lnTo>
                    <a:pt x="10" y="0"/>
                  </a:lnTo>
                  <a:lnTo>
                    <a:pt x="1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2" name="Freeform 33"/>
            <p:cNvSpPr/>
            <p:nvPr/>
          </p:nvSpPr>
          <p:spPr bwMode="auto">
            <a:xfrm>
              <a:off x="4656138" y="82550"/>
              <a:ext cx="14288" cy="23813"/>
            </a:xfrm>
            <a:custGeom>
              <a:avLst/>
              <a:gdLst/>
              <a:ahLst/>
              <a:cxnLst>
                <a:cxn ang="0">
                  <a:pos x="1" y="0"/>
                </a:cxn>
                <a:cxn ang="0">
                  <a:pos x="1" y="0"/>
                </a:cxn>
                <a:cxn ang="0">
                  <a:pos x="4" y="0"/>
                </a:cxn>
                <a:cxn ang="0">
                  <a:pos x="4" y="0"/>
                </a:cxn>
                <a:cxn ang="0">
                  <a:pos x="13" y="10"/>
                </a:cxn>
                <a:cxn ang="0">
                  <a:pos x="18" y="16"/>
                </a:cxn>
                <a:cxn ang="0">
                  <a:pos x="21" y="23"/>
                </a:cxn>
                <a:cxn ang="0">
                  <a:pos x="25" y="29"/>
                </a:cxn>
                <a:cxn ang="0">
                  <a:pos x="25" y="35"/>
                </a:cxn>
                <a:cxn ang="0">
                  <a:pos x="24" y="38"/>
                </a:cxn>
                <a:cxn ang="0">
                  <a:pos x="23" y="40"/>
                </a:cxn>
                <a:cxn ang="0">
                  <a:pos x="20" y="42"/>
                </a:cxn>
                <a:cxn ang="0">
                  <a:pos x="17" y="43"/>
                </a:cxn>
                <a:cxn ang="0">
                  <a:pos x="17" y="43"/>
                </a:cxn>
                <a:cxn ang="0">
                  <a:pos x="11" y="35"/>
                </a:cxn>
                <a:cxn ang="0">
                  <a:pos x="4" y="24"/>
                </a:cxn>
                <a:cxn ang="0">
                  <a:pos x="2" y="19"/>
                </a:cxn>
                <a:cxn ang="0">
                  <a:pos x="1" y="12"/>
                </a:cxn>
                <a:cxn ang="0">
                  <a:pos x="0" y="7"/>
                </a:cxn>
                <a:cxn ang="0">
                  <a:pos x="1" y="0"/>
                </a:cxn>
                <a:cxn ang="0">
                  <a:pos x="1" y="0"/>
                </a:cxn>
              </a:cxnLst>
              <a:rect l="0" t="0" r="r" b="b"/>
              <a:pathLst>
                <a:path w="25" h="43">
                  <a:moveTo>
                    <a:pt x="1" y="0"/>
                  </a:moveTo>
                  <a:lnTo>
                    <a:pt x="1" y="0"/>
                  </a:lnTo>
                  <a:lnTo>
                    <a:pt x="4" y="0"/>
                  </a:lnTo>
                  <a:lnTo>
                    <a:pt x="4" y="0"/>
                  </a:lnTo>
                  <a:lnTo>
                    <a:pt x="13" y="10"/>
                  </a:lnTo>
                  <a:lnTo>
                    <a:pt x="18" y="16"/>
                  </a:lnTo>
                  <a:lnTo>
                    <a:pt x="21" y="23"/>
                  </a:lnTo>
                  <a:lnTo>
                    <a:pt x="25" y="29"/>
                  </a:lnTo>
                  <a:lnTo>
                    <a:pt x="25" y="35"/>
                  </a:lnTo>
                  <a:lnTo>
                    <a:pt x="24" y="38"/>
                  </a:lnTo>
                  <a:lnTo>
                    <a:pt x="23" y="40"/>
                  </a:lnTo>
                  <a:lnTo>
                    <a:pt x="20" y="42"/>
                  </a:lnTo>
                  <a:lnTo>
                    <a:pt x="17" y="43"/>
                  </a:lnTo>
                  <a:lnTo>
                    <a:pt x="17" y="43"/>
                  </a:lnTo>
                  <a:lnTo>
                    <a:pt x="11" y="35"/>
                  </a:lnTo>
                  <a:lnTo>
                    <a:pt x="4" y="24"/>
                  </a:lnTo>
                  <a:lnTo>
                    <a:pt x="2" y="19"/>
                  </a:lnTo>
                  <a:lnTo>
                    <a:pt x="1" y="12"/>
                  </a:lnTo>
                  <a:lnTo>
                    <a:pt x="0" y="7"/>
                  </a:lnTo>
                  <a:lnTo>
                    <a:pt x="1" y="0"/>
                  </a:lnTo>
                  <a:lnTo>
                    <a:pt x="1"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3" name="Freeform 34"/>
            <p:cNvSpPr/>
            <p:nvPr/>
          </p:nvSpPr>
          <p:spPr bwMode="auto">
            <a:xfrm>
              <a:off x="4810126" y="84138"/>
              <a:ext cx="11113" cy="26988"/>
            </a:xfrm>
            <a:custGeom>
              <a:avLst/>
              <a:gdLst/>
              <a:ahLst/>
              <a:cxnLst>
                <a:cxn ang="0">
                  <a:pos x="21" y="0"/>
                </a:cxn>
                <a:cxn ang="0">
                  <a:pos x="21" y="0"/>
                </a:cxn>
                <a:cxn ang="0">
                  <a:pos x="23" y="6"/>
                </a:cxn>
                <a:cxn ang="0">
                  <a:pos x="23" y="13"/>
                </a:cxn>
                <a:cxn ang="0">
                  <a:pos x="23" y="22"/>
                </a:cxn>
                <a:cxn ang="0">
                  <a:pos x="21" y="31"/>
                </a:cxn>
                <a:cxn ang="0">
                  <a:pos x="17" y="38"/>
                </a:cxn>
                <a:cxn ang="0">
                  <a:pos x="13" y="45"/>
                </a:cxn>
                <a:cxn ang="0">
                  <a:pos x="10" y="47"/>
                </a:cxn>
                <a:cxn ang="0">
                  <a:pos x="8" y="49"/>
                </a:cxn>
                <a:cxn ang="0">
                  <a:pos x="3" y="50"/>
                </a:cxn>
                <a:cxn ang="0">
                  <a:pos x="0" y="50"/>
                </a:cxn>
                <a:cxn ang="0">
                  <a:pos x="0" y="50"/>
                </a:cxn>
                <a:cxn ang="0">
                  <a:pos x="3" y="45"/>
                </a:cxn>
                <a:cxn ang="0">
                  <a:pos x="6" y="38"/>
                </a:cxn>
                <a:cxn ang="0">
                  <a:pos x="9" y="24"/>
                </a:cxn>
                <a:cxn ang="0">
                  <a:pos x="13" y="10"/>
                </a:cxn>
                <a:cxn ang="0">
                  <a:pos x="16" y="5"/>
                </a:cxn>
                <a:cxn ang="0">
                  <a:pos x="21" y="0"/>
                </a:cxn>
                <a:cxn ang="0">
                  <a:pos x="21" y="0"/>
                </a:cxn>
              </a:cxnLst>
              <a:rect l="0" t="0" r="r" b="b"/>
              <a:pathLst>
                <a:path w="23" h="50">
                  <a:moveTo>
                    <a:pt x="21" y="0"/>
                  </a:moveTo>
                  <a:lnTo>
                    <a:pt x="21" y="0"/>
                  </a:lnTo>
                  <a:lnTo>
                    <a:pt x="23" y="6"/>
                  </a:lnTo>
                  <a:lnTo>
                    <a:pt x="23" y="13"/>
                  </a:lnTo>
                  <a:lnTo>
                    <a:pt x="23" y="22"/>
                  </a:lnTo>
                  <a:lnTo>
                    <a:pt x="21" y="31"/>
                  </a:lnTo>
                  <a:lnTo>
                    <a:pt x="17" y="38"/>
                  </a:lnTo>
                  <a:lnTo>
                    <a:pt x="13" y="45"/>
                  </a:lnTo>
                  <a:lnTo>
                    <a:pt x="10" y="47"/>
                  </a:lnTo>
                  <a:lnTo>
                    <a:pt x="8" y="49"/>
                  </a:lnTo>
                  <a:lnTo>
                    <a:pt x="3" y="50"/>
                  </a:lnTo>
                  <a:lnTo>
                    <a:pt x="0" y="50"/>
                  </a:lnTo>
                  <a:lnTo>
                    <a:pt x="0" y="50"/>
                  </a:lnTo>
                  <a:lnTo>
                    <a:pt x="3" y="45"/>
                  </a:lnTo>
                  <a:lnTo>
                    <a:pt x="6" y="38"/>
                  </a:lnTo>
                  <a:lnTo>
                    <a:pt x="9" y="24"/>
                  </a:lnTo>
                  <a:lnTo>
                    <a:pt x="13" y="10"/>
                  </a:lnTo>
                  <a:lnTo>
                    <a:pt x="16" y="5"/>
                  </a:lnTo>
                  <a:lnTo>
                    <a:pt x="21" y="0"/>
                  </a:lnTo>
                  <a:lnTo>
                    <a:pt x="21"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4" name="Freeform 35"/>
            <p:cNvSpPr/>
            <p:nvPr/>
          </p:nvSpPr>
          <p:spPr bwMode="auto">
            <a:xfrm>
              <a:off x="4827588" y="90488"/>
              <a:ext cx="17463" cy="26988"/>
            </a:xfrm>
            <a:custGeom>
              <a:avLst/>
              <a:gdLst/>
              <a:ahLst/>
              <a:cxnLst>
                <a:cxn ang="0">
                  <a:pos x="33" y="0"/>
                </a:cxn>
                <a:cxn ang="0">
                  <a:pos x="33" y="0"/>
                </a:cxn>
                <a:cxn ang="0">
                  <a:pos x="31" y="9"/>
                </a:cxn>
                <a:cxn ang="0">
                  <a:pos x="28" y="16"/>
                </a:cxn>
                <a:cxn ang="0">
                  <a:pos x="25" y="24"/>
                </a:cxn>
                <a:cxn ang="0">
                  <a:pos x="22" y="30"/>
                </a:cxn>
                <a:cxn ang="0">
                  <a:pos x="18" y="37"/>
                </a:cxn>
                <a:cxn ang="0">
                  <a:pos x="12" y="42"/>
                </a:cxn>
                <a:cxn ang="0">
                  <a:pos x="7" y="46"/>
                </a:cxn>
                <a:cxn ang="0">
                  <a:pos x="0" y="51"/>
                </a:cxn>
                <a:cxn ang="0">
                  <a:pos x="0" y="51"/>
                </a:cxn>
                <a:cxn ang="0">
                  <a:pos x="6" y="35"/>
                </a:cxn>
                <a:cxn ang="0">
                  <a:pos x="9" y="26"/>
                </a:cxn>
                <a:cxn ang="0">
                  <a:pos x="12" y="19"/>
                </a:cxn>
                <a:cxn ang="0">
                  <a:pos x="16" y="12"/>
                </a:cxn>
                <a:cxn ang="0">
                  <a:pos x="22" y="7"/>
                </a:cxn>
                <a:cxn ang="0">
                  <a:pos x="27" y="3"/>
                </a:cxn>
                <a:cxn ang="0">
                  <a:pos x="33" y="0"/>
                </a:cxn>
                <a:cxn ang="0">
                  <a:pos x="33" y="0"/>
                </a:cxn>
              </a:cxnLst>
              <a:rect l="0" t="0" r="r" b="b"/>
              <a:pathLst>
                <a:path w="33" h="51">
                  <a:moveTo>
                    <a:pt x="33" y="0"/>
                  </a:moveTo>
                  <a:lnTo>
                    <a:pt x="33" y="0"/>
                  </a:lnTo>
                  <a:lnTo>
                    <a:pt x="31" y="9"/>
                  </a:lnTo>
                  <a:lnTo>
                    <a:pt x="28" y="16"/>
                  </a:lnTo>
                  <a:lnTo>
                    <a:pt x="25" y="24"/>
                  </a:lnTo>
                  <a:lnTo>
                    <a:pt x="22" y="30"/>
                  </a:lnTo>
                  <a:lnTo>
                    <a:pt x="18" y="37"/>
                  </a:lnTo>
                  <a:lnTo>
                    <a:pt x="12" y="42"/>
                  </a:lnTo>
                  <a:lnTo>
                    <a:pt x="7" y="46"/>
                  </a:lnTo>
                  <a:lnTo>
                    <a:pt x="0" y="51"/>
                  </a:lnTo>
                  <a:lnTo>
                    <a:pt x="0" y="51"/>
                  </a:lnTo>
                  <a:lnTo>
                    <a:pt x="6" y="35"/>
                  </a:lnTo>
                  <a:lnTo>
                    <a:pt x="9" y="26"/>
                  </a:lnTo>
                  <a:lnTo>
                    <a:pt x="12" y="19"/>
                  </a:lnTo>
                  <a:lnTo>
                    <a:pt x="16" y="12"/>
                  </a:lnTo>
                  <a:lnTo>
                    <a:pt x="22" y="7"/>
                  </a:lnTo>
                  <a:lnTo>
                    <a:pt x="27" y="3"/>
                  </a:lnTo>
                  <a:lnTo>
                    <a:pt x="33" y="0"/>
                  </a:lnTo>
                  <a:lnTo>
                    <a:pt x="33"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5" name="Freeform 36"/>
            <p:cNvSpPr/>
            <p:nvPr/>
          </p:nvSpPr>
          <p:spPr bwMode="auto">
            <a:xfrm>
              <a:off x="4605338" y="92075"/>
              <a:ext cx="22225" cy="28575"/>
            </a:xfrm>
            <a:custGeom>
              <a:avLst/>
              <a:gdLst/>
              <a:ahLst/>
              <a:cxnLst>
                <a:cxn ang="0">
                  <a:pos x="14" y="0"/>
                </a:cxn>
                <a:cxn ang="0">
                  <a:pos x="14" y="0"/>
                </a:cxn>
                <a:cxn ang="0">
                  <a:pos x="21" y="12"/>
                </a:cxn>
                <a:cxn ang="0">
                  <a:pos x="30" y="25"/>
                </a:cxn>
                <a:cxn ang="0">
                  <a:pos x="37" y="38"/>
                </a:cxn>
                <a:cxn ang="0">
                  <a:pos x="39" y="44"/>
                </a:cxn>
                <a:cxn ang="0">
                  <a:pos x="40" y="52"/>
                </a:cxn>
                <a:cxn ang="0">
                  <a:pos x="40" y="52"/>
                </a:cxn>
                <a:cxn ang="0">
                  <a:pos x="34" y="48"/>
                </a:cxn>
                <a:cxn ang="0">
                  <a:pos x="28" y="42"/>
                </a:cxn>
                <a:cxn ang="0">
                  <a:pos x="22" y="37"/>
                </a:cxn>
                <a:cxn ang="0">
                  <a:pos x="18" y="31"/>
                </a:cxn>
                <a:cxn ang="0">
                  <a:pos x="9" y="18"/>
                </a:cxn>
                <a:cxn ang="0">
                  <a:pos x="0" y="5"/>
                </a:cxn>
                <a:cxn ang="0">
                  <a:pos x="0" y="5"/>
                </a:cxn>
                <a:cxn ang="0">
                  <a:pos x="0" y="3"/>
                </a:cxn>
                <a:cxn ang="0">
                  <a:pos x="1" y="2"/>
                </a:cxn>
                <a:cxn ang="0">
                  <a:pos x="4" y="0"/>
                </a:cxn>
                <a:cxn ang="0">
                  <a:pos x="9" y="0"/>
                </a:cxn>
                <a:cxn ang="0">
                  <a:pos x="14" y="0"/>
                </a:cxn>
                <a:cxn ang="0">
                  <a:pos x="14" y="0"/>
                </a:cxn>
              </a:cxnLst>
              <a:rect l="0" t="0" r="r" b="b"/>
              <a:pathLst>
                <a:path w="40" h="52">
                  <a:moveTo>
                    <a:pt x="14" y="0"/>
                  </a:moveTo>
                  <a:lnTo>
                    <a:pt x="14" y="0"/>
                  </a:lnTo>
                  <a:lnTo>
                    <a:pt x="21" y="12"/>
                  </a:lnTo>
                  <a:lnTo>
                    <a:pt x="30" y="25"/>
                  </a:lnTo>
                  <a:lnTo>
                    <a:pt x="37" y="38"/>
                  </a:lnTo>
                  <a:lnTo>
                    <a:pt x="39" y="44"/>
                  </a:lnTo>
                  <a:lnTo>
                    <a:pt x="40" y="52"/>
                  </a:lnTo>
                  <a:lnTo>
                    <a:pt x="40" y="52"/>
                  </a:lnTo>
                  <a:lnTo>
                    <a:pt x="34" y="48"/>
                  </a:lnTo>
                  <a:lnTo>
                    <a:pt x="28" y="42"/>
                  </a:lnTo>
                  <a:lnTo>
                    <a:pt x="22" y="37"/>
                  </a:lnTo>
                  <a:lnTo>
                    <a:pt x="18" y="31"/>
                  </a:lnTo>
                  <a:lnTo>
                    <a:pt x="9" y="18"/>
                  </a:lnTo>
                  <a:lnTo>
                    <a:pt x="0" y="5"/>
                  </a:lnTo>
                  <a:lnTo>
                    <a:pt x="0" y="5"/>
                  </a:lnTo>
                  <a:lnTo>
                    <a:pt x="0" y="3"/>
                  </a:lnTo>
                  <a:lnTo>
                    <a:pt x="1" y="2"/>
                  </a:lnTo>
                  <a:lnTo>
                    <a:pt x="4" y="0"/>
                  </a:lnTo>
                  <a:lnTo>
                    <a:pt x="9" y="0"/>
                  </a:lnTo>
                  <a:lnTo>
                    <a:pt x="14" y="0"/>
                  </a:lnTo>
                  <a:lnTo>
                    <a:pt x="14"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6" name="Freeform 37"/>
            <p:cNvSpPr/>
            <p:nvPr/>
          </p:nvSpPr>
          <p:spPr bwMode="auto">
            <a:xfrm>
              <a:off x="4591051" y="107950"/>
              <a:ext cx="17463" cy="19050"/>
            </a:xfrm>
            <a:custGeom>
              <a:avLst/>
              <a:gdLst/>
              <a:ahLst/>
              <a:cxnLst>
                <a:cxn ang="0">
                  <a:pos x="34" y="34"/>
                </a:cxn>
                <a:cxn ang="0">
                  <a:pos x="34" y="34"/>
                </a:cxn>
                <a:cxn ang="0">
                  <a:pos x="30" y="33"/>
                </a:cxn>
                <a:cxn ang="0">
                  <a:pos x="24" y="31"/>
                </a:cxn>
                <a:cxn ang="0">
                  <a:pos x="18" y="27"/>
                </a:cxn>
                <a:cxn ang="0">
                  <a:pos x="13" y="24"/>
                </a:cxn>
                <a:cxn ang="0">
                  <a:pos x="7" y="20"/>
                </a:cxn>
                <a:cxn ang="0">
                  <a:pos x="3" y="16"/>
                </a:cxn>
                <a:cxn ang="0">
                  <a:pos x="1" y="11"/>
                </a:cxn>
                <a:cxn ang="0">
                  <a:pos x="0" y="7"/>
                </a:cxn>
                <a:cxn ang="0">
                  <a:pos x="0" y="7"/>
                </a:cxn>
                <a:cxn ang="0">
                  <a:pos x="0" y="4"/>
                </a:cxn>
                <a:cxn ang="0">
                  <a:pos x="1" y="1"/>
                </a:cxn>
                <a:cxn ang="0">
                  <a:pos x="3" y="0"/>
                </a:cxn>
                <a:cxn ang="0">
                  <a:pos x="5" y="0"/>
                </a:cxn>
                <a:cxn ang="0">
                  <a:pos x="8" y="0"/>
                </a:cxn>
                <a:cxn ang="0">
                  <a:pos x="12" y="2"/>
                </a:cxn>
                <a:cxn ang="0">
                  <a:pos x="18" y="7"/>
                </a:cxn>
                <a:cxn ang="0">
                  <a:pos x="24" y="13"/>
                </a:cxn>
                <a:cxn ang="0">
                  <a:pos x="30" y="21"/>
                </a:cxn>
                <a:cxn ang="0">
                  <a:pos x="33" y="28"/>
                </a:cxn>
                <a:cxn ang="0">
                  <a:pos x="34" y="32"/>
                </a:cxn>
                <a:cxn ang="0">
                  <a:pos x="34" y="34"/>
                </a:cxn>
                <a:cxn ang="0">
                  <a:pos x="34" y="34"/>
                </a:cxn>
              </a:cxnLst>
              <a:rect l="0" t="0" r="r" b="b"/>
              <a:pathLst>
                <a:path w="34" h="34">
                  <a:moveTo>
                    <a:pt x="34" y="34"/>
                  </a:moveTo>
                  <a:lnTo>
                    <a:pt x="34" y="34"/>
                  </a:lnTo>
                  <a:lnTo>
                    <a:pt x="30" y="33"/>
                  </a:lnTo>
                  <a:lnTo>
                    <a:pt x="24" y="31"/>
                  </a:lnTo>
                  <a:lnTo>
                    <a:pt x="18" y="27"/>
                  </a:lnTo>
                  <a:lnTo>
                    <a:pt x="13" y="24"/>
                  </a:lnTo>
                  <a:lnTo>
                    <a:pt x="7" y="20"/>
                  </a:lnTo>
                  <a:lnTo>
                    <a:pt x="3" y="16"/>
                  </a:lnTo>
                  <a:lnTo>
                    <a:pt x="1" y="11"/>
                  </a:lnTo>
                  <a:lnTo>
                    <a:pt x="0" y="7"/>
                  </a:lnTo>
                  <a:lnTo>
                    <a:pt x="0" y="7"/>
                  </a:lnTo>
                  <a:lnTo>
                    <a:pt x="0" y="4"/>
                  </a:lnTo>
                  <a:lnTo>
                    <a:pt x="1" y="1"/>
                  </a:lnTo>
                  <a:lnTo>
                    <a:pt x="3" y="0"/>
                  </a:lnTo>
                  <a:lnTo>
                    <a:pt x="5" y="0"/>
                  </a:lnTo>
                  <a:lnTo>
                    <a:pt x="8" y="0"/>
                  </a:lnTo>
                  <a:lnTo>
                    <a:pt x="12" y="2"/>
                  </a:lnTo>
                  <a:lnTo>
                    <a:pt x="18" y="7"/>
                  </a:lnTo>
                  <a:lnTo>
                    <a:pt x="24" y="13"/>
                  </a:lnTo>
                  <a:lnTo>
                    <a:pt x="30" y="21"/>
                  </a:lnTo>
                  <a:lnTo>
                    <a:pt x="33" y="28"/>
                  </a:lnTo>
                  <a:lnTo>
                    <a:pt x="34" y="32"/>
                  </a:lnTo>
                  <a:lnTo>
                    <a:pt x="34" y="34"/>
                  </a:lnTo>
                  <a:lnTo>
                    <a:pt x="34" y="3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7" name="Freeform 38"/>
            <p:cNvSpPr/>
            <p:nvPr/>
          </p:nvSpPr>
          <p:spPr bwMode="auto">
            <a:xfrm>
              <a:off x="4575176" y="119063"/>
              <a:ext cx="22225" cy="19050"/>
            </a:xfrm>
            <a:custGeom>
              <a:avLst/>
              <a:gdLst/>
              <a:ahLst/>
              <a:cxnLst>
                <a:cxn ang="0">
                  <a:pos x="42" y="37"/>
                </a:cxn>
                <a:cxn ang="0">
                  <a:pos x="42" y="37"/>
                </a:cxn>
                <a:cxn ang="0">
                  <a:pos x="35" y="36"/>
                </a:cxn>
                <a:cxn ang="0">
                  <a:pos x="29" y="34"/>
                </a:cxn>
                <a:cxn ang="0">
                  <a:pos x="23" y="30"/>
                </a:cxn>
                <a:cxn ang="0">
                  <a:pos x="18" y="25"/>
                </a:cxn>
                <a:cxn ang="0">
                  <a:pos x="8" y="15"/>
                </a:cxn>
                <a:cxn ang="0">
                  <a:pos x="0" y="4"/>
                </a:cxn>
                <a:cxn ang="0">
                  <a:pos x="0" y="4"/>
                </a:cxn>
                <a:cxn ang="0">
                  <a:pos x="3" y="2"/>
                </a:cxn>
                <a:cxn ang="0">
                  <a:pos x="6" y="1"/>
                </a:cxn>
                <a:cxn ang="0">
                  <a:pos x="10" y="0"/>
                </a:cxn>
                <a:cxn ang="0">
                  <a:pos x="13" y="1"/>
                </a:cxn>
                <a:cxn ang="0">
                  <a:pos x="16" y="2"/>
                </a:cxn>
                <a:cxn ang="0">
                  <a:pos x="19" y="4"/>
                </a:cxn>
                <a:cxn ang="0">
                  <a:pos x="25" y="9"/>
                </a:cxn>
                <a:cxn ang="0">
                  <a:pos x="30" y="16"/>
                </a:cxn>
                <a:cxn ang="0">
                  <a:pos x="34" y="23"/>
                </a:cxn>
                <a:cxn ang="0">
                  <a:pos x="42" y="37"/>
                </a:cxn>
                <a:cxn ang="0">
                  <a:pos x="42" y="37"/>
                </a:cxn>
              </a:cxnLst>
              <a:rect l="0" t="0" r="r" b="b"/>
              <a:pathLst>
                <a:path w="42" h="37">
                  <a:moveTo>
                    <a:pt x="42" y="37"/>
                  </a:moveTo>
                  <a:lnTo>
                    <a:pt x="42" y="37"/>
                  </a:lnTo>
                  <a:lnTo>
                    <a:pt x="35" y="36"/>
                  </a:lnTo>
                  <a:lnTo>
                    <a:pt x="29" y="34"/>
                  </a:lnTo>
                  <a:lnTo>
                    <a:pt x="23" y="30"/>
                  </a:lnTo>
                  <a:lnTo>
                    <a:pt x="18" y="25"/>
                  </a:lnTo>
                  <a:lnTo>
                    <a:pt x="8" y="15"/>
                  </a:lnTo>
                  <a:lnTo>
                    <a:pt x="0" y="4"/>
                  </a:lnTo>
                  <a:lnTo>
                    <a:pt x="0" y="4"/>
                  </a:lnTo>
                  <a:lnTo>
                    <a:pt x="3" y="2"/>
                  </a:lnTo>
                  <a:lnTo>
                    <a:pt x="6" y="1"/>
                  </a:lnTo>
                  <a:lnTo>
                    <a:pt x="10" y="0"/>
                  </a:lnTo>
                  <a:lnTo>
                    <a:pt x="13" y="1"/>
                  </a:lnTo>
                  <a:lnTo>
                    <a:pt x="16" y="2"/>
                  </a:lnTo>
                  <a:lnTo>
                    <a:pt x="19" y="4"/>
                  </a:lnTo>
                  <a:lnTo>
                    <a:pt x="25" y="9"/>
                  </a:lnTo>
                  <a:lnTo>
                    <a:pt x="30" y="16"/>
                  </a:lnTo>
                  <a:lnTo>
                    <a:pt x="34" y="23"/>
                  </a:lnTo>
                  <a:lnTo>
                    <a:pt x="42" y="37"/>
                  </a:lnTo>
                  <a:lnTo>
                    <a:pt x="42" y="3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8" name="Freeform 39"/>
            <p:cNvSpPr/>
            <p:nvPr/>
          </p:nvSpPr>
          <p:spPr bwMode="auto">
            <a:xfrm>
              <a:off x="4864101" y="119063"/>
              <a:ext cx="20638" cy="26988"/>
            </a:xfrm>
            <a:custGeom>
              <a:avLst/>
              <a:gdLst/>
              <a:ahLst/>
              <a:cxnLst>
                <a:cxn ang="0">
                  <a:pos x="38" y="0"/>
                </a:cxn>
                <a:cxn ang="0">
                  <a:pos x="38" y="0"/>
                </a:cxn>
                <a:cxn ang="0">
                  <a:pos x="38" y="7"/>
                </a:cxn>
                <a:cxn ang="0">
                  <a:pos x="36" y="15"/>
                </a:cxn>
                <a:cxn ang="0">
                  <a:pos x="32" y="21"/>
                </a:cxn>
                <a:cxn ang="0">
                  <a:pos x="27" y="28"/>
                </a:cxn>
                <a:cxn ang="0">
                  <a:pos x="20" y="34"/>
                </a:cxn>
                <a:cxn ang="0">
                  <a:pos x="14" y="39"/>
                </a:cxn>
                <a:cxn ang="0">
                  <a:pos x="0" y="50"/>
                </a:cxn>
                <a:cxn ang="0">
                  <a:pos x="0" y="50"/>
                </a:cxn>
                <a:cxn ang="0">
                  <a:pos x="5" y="35"/>
                </a:cxn>
                <a:cxn ang="0">
                  <a:pos x="9" y="28"/>
                </a:cxn>
                <a:cxn ang="0">
                  <a:pos x="13" y="20"/>
                </a:cxn>
                <a:cxn ang="0">
                  <a:pos x="17" y="13"/>
                </a:cxn>
                <a:cxn ang="0">
                  <a:pos x="24" y="7"/>
                </a:cxn>
                <a:cxn ang="0">
                  <a:pos x="30" y="2"/>
                </a:cxn>
                <a:cxn ang="0">
                  <a:pos x="38" y="0"/>
                </a:cxn>
                <a:cxn ang="0">
                  <a:pos x="38" y="0"/>
                </a:cxn>
              </a:cxnLst>
              <a:rect l="0" t="0" r="r" b="b"/>
              <a:pathLst>
                <a:path w="38" h="50">
                  <a:moveTo>
                    <a:pt x="38" y="0"/>
                  </a:moveTo>
                  <a:lnTo>
                    <a:pt x="38" y="0"/>
                  </a:lnTo>
                  <a:lnTo>
                    <a:pt x="38" y="7"/>
                  </a:lnTo>
                  <a:lnTo>
                    <a:pt x="36" y="15"/>
                  </a:lnTo>
                  <a:lnTo>
                    <a:pt x="32" y="21"/>
                  </a:lnTo>
                  <a:lnTo>
                    <a:pt x="27" y="28"/>
                  </a:lnTo>
                  <a:lnTo>
                    <a:pt x="20" y="34"/>
                  </a:lnTo>
                  <a:lnTo>
                    <a:pt x="14" y="39"/>
                  </a:lnTo>
                  <a:lnTo>
                    <a:pt x="0" y="50"/>
                  </a:lnTo>
                  <a:lnTo>
                    <a:pt x="0" y="50"/>
                  </a:lnTo>
                  <a:lnTo>
                    <a:pt x="5" y="35"/>
                  </a:lnTo>
                  <a:lnTo>
                    <a:pt x="9" y="28"/>
                  </a:lnTo>
                  <a:lnTo>
                    <a:pt x="13" y="20"/>
                  </a:lnTo>
                  <a:lnTo>
                    <a:pt x="17" y="13"/>
                  </a:lnTo>
                  <a:lnTo>
                    <a:pt x="24" y="7"/>
                  </a:lnTo>
                  <a:lnTo>
                    <a:pt x="30" y="2"/>
                  </a:lnTo>
                  <a:lnTo>
                    <a:pt x="38" y="0"/>
                  </a:lnTo>
                  <a:lnTo>
                    <a:pt x="38"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89" name="Freeform 40"/>
            <p:cNvSpPr/>
            <p:nvPr/>
          </p:nvSpPr>
          <p:spPr bwMode="auto">
            <a:xfrm>
              <a:off x="4564063" y="127000"/>
              <a:ext cx="23813" cy="20638"/>
            </a:xfrm>
            <a:custGeom>
              <a:avLst/>
              <a:gdLst/>
              <a:ahLst/>
              <a:cxnLst>
                <a:cxn ang="0">
                  <a:pos x="43" y="40"/>
                </a:cxn>
                <a:cxn ang="0">
                  <a:pos x="43" y="40"/>
                </a:cxn>
                <a:cxn ang="0">
                  <a:pos x="37" y="38"/>
                </a:cxn>
                <a:cxn ang="0">
                  <a:pos x="31" y="35"/>
                </a:cxn>
                <a:cxn ang="0">
                  <a:pos x="25" y="32"/>
                </a:cxn>
                <a:cxn ang="0">
                  <a:pos x="19" y="27"/>
                </a:cxn>
                <a:cxn ang="0">
                  <a:pos x="13" y="21"/>
                </a:cxn>
                <a:cxn ang="0">
                  <a:pos x="8" y="16"/>
                </a:cxn>
                <a:cxn ang="0">
                  <a:pos x="3" y="9"/>
                </a:cxn>
                <a:cxn ang="0">
                  <a:pos x="0" y="4"/>
                </a:cxn>
                <a:cxn ang="0">
                  <a:pos x="0" y="4"/>
                </a:cxn>
                <a:cxn ang="0">
                  <a:pos x="1" y="3"/>
                </a:cxn>
                <a:cxn ang="0">
                  <a:pos x="3" y="2"/>
                </a:cxn>
                <a:cxn ang="0">
                  <a:pos x="4" y="1"/>
                </a:cxn>
                <a:cxn ang="0">
                  <a:pos x="5" y="0"/>
                </a:cxn>
                <a:cxn ang="0">
                  <a:pos x="5" y="0"/>
                </a:cxn>
                <a:cxn ang="0">
                  <a:pos x="12" y="2"/>
                </a:cxn>
                <a:cxn ang="0">
                  <a:pos x="19" y="6"/>
                </a:cxn>
                <a:cxn ang="0">
                  <a:pos x="25" y="12"/>
                </a:cxn>
                <a:cxn ang="0">
                  <a:pos x="31" y="17"/>
                </a:cxn>
                <a:cxn ang="0">
                  <a:pos x="35" y="22"/>
                </a:cxn>
                <a:cxn ang="0">
                  <a:pos x="38" y="29"/>
                </a:cxn>
                <a:cxn ang="0">
                  <a:pos x="41" y="34"/>
                </a:cxn>
                <a:cxn ang="0">
                  <a:pos x="43" y="40"/>
                </a:cxn>
                <a:cxn ang="0">
                  <a:pos x="43" y="40"/>
                </a:cxn>
              </a:cxnLst>
              <a:rect l="0" t="0" r="r" b="b"/>
              <a:pathLst>
                <a:path w="43" h="40">
                  <a:moveTo>
                    <a:pt x="43" y="40"/>
                  </a:moveTo>
                  <a:lnTo>
                    <a:pt x="43" y="40"/>
                  </a:lnTo>
                  <a:lnTo>
                    <a:pt x="37" y="38"/>
                  </a:lnTo>
                  <a:lnTo>
                    <a:pt x="31" y="35"/>
                  </a:lnTo>
                  <a:lnTo>
                    <a:pt x="25" y="32"/>
                  </a:lnTo>
                  <a:lnTo>
                    <a:pt x="19" y="27"/>
                  </a:lnTo>
                  <a:lnTo>
                    <a:pt x="13" y="21"/>
                  </a:lnTo>
                  <a:lnTo>
                    <a:pt x="8" y="16"/>
                  </a:lnTo>
                  <a:lnTo>
                    <a:pt x="3" y="9"/>
                  </a:lnTo>
                  <a:lnTo>
                    <a:pt x="0" y="4"/>
                  </a:lnTo>
                  <a:lnTo>
                    <a:pt x="0" y="4"/>
                  </a:lnTo>
                  <a:lnTo>
                    <a:pt x="1" y="3"/>
                  </a:lnTo>
                  <a:lnTo>
                    <a:pt x="3" y="2"/>
                  </a:lnTo>
                  <a:lnTo>
                    <a:pt x="4" y="1"/>
                  </a:lnTo>
                  <a:lnTo>
                    <a:pt x="5" y="0"/>
                  </a:lnTo>
                  <a:lnTo>
                    <a:pt x="5" y="0"/>
                  </a:lnTo>
                  <a:lnTo>
                    <a:pt x="12" y="2"/>
                  </a:lnTo>
                  <a:lnTo>
                    <a:pt x="19" y="6"/>
                  </a:lnTo>
                  <a:lnTo>
                    <a:pt x="25" y="12"/>
                  </a:lnTo>
                  <a:lnTo>
                    <a:pt x="31" y="17"/>
                  </a:lnTo>
                  <a:lnTo>
                    <a:pt x="35" y="22"/>
                  </a:lnTo>
                  <a:lnTo>
                    <a:pt x="38" y="29"/>
                  </a:lnTo>
                  <a:lnTo>
                    <a:pt x="41" y="34"/>
                  </a:lnTo>
                  <a:lnTo>
                    <a:pt x="43" y="40"/>
                  </a:lnTo>
                  <a:lnTo>
                    <a:pt x="43" y="4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0" name="Freeform 41"/>
            <p:cNvSpPr/>
            <p:nvPr/>
          </p:nvSpPr>
          <p:spPr bwMode="auto">
            <a:xfrm>
              <a:off x="4881563" y="136525"/>
              <a:ext cx="22225" cy="23813"/>
            </a:xfrm>
            <a:custGeom>
              <a:avLst/>
              <a:gdLst/>
              <a:ahLst/>
              <a:cxnLst>
                <a:cxn ang="0">
                  <a:pos x="43" y="7"/>
                </a:cxn>
                <a:cxn ang="0">
                  <a:pos x="43" y="7"/>
                </a:cxn>
                <a:cxn ang="0">
                  <a:pos x="35" y="21"/>
                </a:cxn>
                <a:cxn ang="0">
                  <a:pos x="31" y="28"/>
                </a:cxn>
                <a:cxn ang="0">
                  <a:pos x="26" y="33"/>
                </a:cxn>
                <a:cxn ang="0">
                  <a:pos x="19" y="39"/>
                </a:cxn>
                <a:cxn ang="0">
                  <a:pos x="14" y="43"/>
                </a:cxn>
                <a:cxn ang="0">
                  <a:pos x="8" y="45"/>
                </a:cxn>
                <a:cxn ang="0">
                  <a:pos x="0" y="46"/>
                </a:cxn>
                <a:cxn ang="0">
                  <a:pos x="0" y="46"/>
                </a:cxn>
                <a:cxn ang="0">
                  <a:pos x="2" y="41"/>
                </a:cxn>
                <a:cxn ang="0">
                  <a:pos x="6" y="35"/>
                </a:cxn>
                <a:cxn ang="0">
                  <a:pos x="15" y="24"/>
                </a:cxn>
                <a:cxn ang="0">
                  <a:pos x="24" y="12"/>
                </a:cxn>
                <a:cxn ang="0">
                  <a:pos x="32" y="0"/>
                </a:cxn>
                <a:cxn ang="0">
                  <a:pos x="32" y="0"/>
                </a:cxn>
                <a:cxn ang="0">
                  <a:pos x="36" y="1"/>
                </a:cxn>
                <a:cxn ang="0">
                  <a:pos x="39" y="2"/>
                </a:cxn>
                <a:cxn ang="0">
                  <a:pos x="43" y="7"/>
                </a:cxn>
                <a:cxn ang="0">
                  <a:pos x="43" y="7"/>
                </a:cxn>
              </a:cxnLst>
              <a:rect l="0" t="0" r="r" b="b"/>
              <a:pathLst>
                <a:path w="43" h="46">
                  <a:moveTo>
                    <a:pt x="43" y="7"/>
                  </a:moveTo>
                  <a:lnTo>
                    <a:pt x="43" y="7"/>
                  </a:lnTo>
                  <a:lnTo>
                    <a:pt x="35" y="21"/>
                  </a:lnTo>
                  <a:lnTo>
                    <a:pt x="31" y="28"/>
                  </a:lnTo>
                  <a:lnTo>
                    <a:pt x="26" y="33"/>
                  </a:lnTo>
                  <a:lnTo>
                    <a:pt x="19" y="39"/>
                  </a:lnTo>
                  <a:lnTo>
                    <a:pt x="14" y="43"/>
                  </a:lnTo>
                  <a:lnTo>
                    <a:pt x="8" y="45"/>
                  </a:lnTo>
                  <a:lnTo>
                    <a:pt x="0" y="46"/>
                  </a:lnTo>
                  <a:lnTo>
                    <a:pt x="0" y="46"/>
                  </a:lnTo>
                  <a:lnTo>
                    <a:pt x="2" y="41"/>
                  </a:lnTo>
                  <a:lnTo>
                    <a:pt x="6" y="35"/>
                  </a:lnTo>
                  <a:lnTo>
                    <a:pt x="15" y="24"/>
                  </a:lnTo>
                  <a:lnTo>
                    <a:pt x="24" y="12"/>
                  </a:lnTo>
                  <a:lnTo>
                    <a:pt x="32" y="0"/>
                  </a:lnTo>
                  <a:lnTo>
                    <a:pt x="32" y="0"/>
                  </a:lnTo>
                  <a:lnTo>
                    <a:pt x="36" y="1"/>
                  </a:lnTo>
                  <a:lnTo>
                    <a:pt x="39" y="2"/>
                  </a:lnTo>
                  <a:lnTo>
                    <a:pt x="43" y="7"/>
                  </a:lnTo>
                  <a:lnTo>
                    <a:pt x="43" y="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1" name="Freeform 42"/>
            <p:cNvSpPr>
              <a:spLocks noEditPoints="1"/>
            </p:cNvSpPr>
            <p:nvPr/>
          </p:nvSpPr>
          <p:spPr bwMode="auto">
            <a:xfrm>
              <a:off x="4592638" y="139700"/>
              <a:ext cx="298450" cy="228600"/>
            </a:xfrm>
            <a:custGeom>
              <a:avLst/>
              <a:gdLst/>
              <a:ahLst/>
              <a:cxnLst>
                <a:cxn ang="0">
                  <a:pos x="493" y="423"/>
                </a:cxn>
                <a:cxn ang="0">
                  <a:pos x="432" y="388"/>
                </a:cxn>
                <a:cxn ang="0">
                  <a:pos x="318" y="335"/>
                </a:cxn>
                <a:cxn ang="0">
                  <a:pos x="229" y="285"/>
                </a:cxn>
                <a:cxn ang="0">
                  <a:pos x="175" y="261"/>
                </a:cxn>
                <a:cxn ang="0">
                  <a:pos x="152" y="244"/>
                </a:cxn>
                <a:cxn ang="0">
                  <a:pos x="105" y="224"/>
                </a:cxn>
                <a:cxn ang="0">
                  <a:pos x="73" y="203"/>
                </a:cxn>
                <a:cxn ang="0">
                  <a:pos x="50" y="196"/>
                </a:cxn>
                <a:cxn ang="0">
                  <a:pos x="27" y="181"/>
                </a:cxn>
                <a:cxn ang="0">
                  <a:pos x="14" y="176"/>
                </a:cxn>
                <a:cxn ang="0">
                  <a:pos x="0" y="176"/>
                </a:cxn>
                <a:cxn ang="0">
                  <a:pos x="7" y="153"/>
                </a:cxn>
                <a:cxn ang="0">
                  <a:pos x="33" y="120"/>
                </a:cxn>
                <a:cxn ang="0">
                  <a:pos x="76" y="71"/>
                </a:cxn>
                <a:cxn ang="0">
                  <a:pos x="131" y="34"/>
                </a:cxn>
                <a:cxn ang="0">
                  <a:pos x="196" y="11"/>
                </a:cxn>
                <a:cxn ang="0">
                  <a:pos x="252" y="7"/>
                </a:cxn>
                <a:cxn ang="0">
                  <a:pos x="260" y="0"/>
                </a:cxn>
                <a:cxn ang="0">
                  <a:pos x="325" y="6"/>
                </a:cxn>
                <a:cxn ang="0">
                  <a:pos x="401" y="25"/>
                </a:cxn>
                <a:cxn ang="0">
                  <a:pos x="422" y="38"/>
                </a:cxn>
                <a:cxn ang="0">
                  <a:pos x="440" y="52"/>
                </a:cxn>
                <a:cxn ang="0">
                  <a:pos x="495" y="99"/>
                </a:cxn>
                <a:cxn ang="0">
                  <a:pos x="538" y="159"/>
                </a:cxn>
                <a:cxn ang="0">
                  <a:pos x="562" y="229"/>
                </a:cxn>
                <a:cxn ang="0">
                  <a:pos x="562" y="285"/>
                </a:cxn>
                <a:cxn ang="0">
                  <a:pos x="546" y="359"/>
                </a:cxn>
                <a:cxn ang="0">
                  <a:pos x="516" y="431"/>
                </a:cxn>
                <a:cxn ang="0">
                  <a:pos x="541" y="305"/>
                </a:cxn>
                <a:cxn ang="0">
                  <a:pos x="547" y="245"/>
                </a:cxn>
                <a:cxn ang="0">
                  <a:pos x="541" y="210"/>
                </a:cxn>
                <a:cxn ang="0">
                  <a:pos x="532" y="199"/>
                </a:cxn>
                <a:cxn ang="0">
                  <a:pos x="523" y="166"/>
                </a:cxn>
                <a:cxn ang="0">
                  <a:pos x="501" y="133"/>
                </a:cxn>
                <a:cxn ang="0">
                  <a:pos x="464" y="93"/>
                </a:cxn>
                <a:cxn ang="0">
                  <a:pos x="434" y="75"/>
                </a:cxn>
                <a:cxn ang="0">
                  <a:pos x="404" y="59"/>
                </a:cxn>
                <a:cxn ang="0">
                  <a:pos x="377" y="41"/>
                </a:cxn>
                <a:cxn ang="0">
                  <a:pos x="314" y="28"/>
                </a:cxn>
                <a:cxn ang="0">
                  <a:pos x="244" y="27"/>
                </a:cxn>
                <a:cxn ang="0">
                  <a:pos x="200" y="35"/>
                </a:cxn>
                <a:cxn ang="0">
                  <a:pos x="105" y="75"/>
                </a:cxn>
                <a:cxn ang="0">
                  <a:pos x="53" y="121"/>
                </a:cxn>
                <a:cxn ang="0">
                  <a:pos x="45" y="174"/>
                </a:cxn>
                <a:cxn ang="0">
                  <a:pos x="144" y="223"/>
                </a:cxn>
                <a:cxn ang="0">
                  <a:pos x="191" y="247"/>
                </a:cxn>
                <a:cxn ang="0">
                  <a:pos x="237" y="269"/>
                </a:cxn>
                <a:cxn ang="0">
                  <a:pos x="284" y="294"/>
                </a:cxn>
                <a:cxn ang="0">
                  <a:pos x="328" y="320"/>
                </a:cxn>
                <a:cxn ang="0">
                  <a:pos x="375" y="340"/>
                </a:cxn>
                <a:cxn ang="0">
                  <a:pos x="389" y="352"/>
                </a:cxn>
                <a:cxn ang="0">
                  <a:pos x="410" y="357"/>
                </a:cxn>
                <a:cxn ang="0">
                  <a:pos x="427" y="368"/>
                </a:cxn>
                <a:cxn ang="0">
                  <a:pos x="441" y="377"/>
                </a:cxn>
                <a:cxn ang="0">
                  <a:pos x="454" y="381"/>
                </a:cxn>
                <a:cxn ang="0">
                  <a:pos x="502" y="407"/>
                </a:cxn>
                <a:cxn ang="0">
                  <a:pos x="526" y="373"/>
                </a:cxn>
                <a:cxn ang="0">
                  <a:pos x="532" y="331"/>
                </a:cxn>
              </a:cxnLst>
              <a:rect l="0" t="0" r="r" b="b"/>
              <a:pathLst>
                <a:path w="564" h="431">
                  <a:moveTo>
                    <a:pt x="516" y="431"/>
                  </a:moveTo>
                  <a:lnTo>
                    <a:pt x="516" y="431"/>
                  </a:lnTo>
                  <a:lnTo>
                    <a:pt x="504" y="428"/>
                  </a:lnTo>
                  <a:lnTo>
                    <a:pt x="493" y="423"/>
                  </a:lnTo>
                  <a:lnTo>
                    <a:pt x="482" y="418"/>
                  </a:lnTo>
                  <a:lnTo>
                    <a:pt x="472" y="413"/>
                  </a:lnTo>
                  <a:lnTo>
                    <a:pt x="452" y="400"/>
                  </a:lnTo>
                  <a:lnTo>
                    <a:pt x="432" y="388"/>
                  </a:lnTo>
                  <a:lnTo>
                    <a:pt x="432" y="388"/>
                  </a:lnTo>
                  <a:lnTo>
                    <a:pt x="394" y="370"/>
                  </a:lnTo>
                  <a:lnTo>
                    <a:pt x="356" y="353"/>
                  </a:lnTo>
                  <a:lnTo>
                    <a:pt x="318" y="335"/>
                  </a:lnTo>
                  <a:lnTo>
                    <a:pt x="280" y="315"/>
                  </a:lnTo>
                  <a:lnTo>
                    <a:pt x="280" y="315"/>
                  </a:lnTo>
                  <a:lnTo>
                    <a:pt x="255" y="300"/>
                  </a:lnTo>
                  <a:lnTo>
                    <a:pt x="229" y="285"/>
                  </a:lnTo>
                  <a:lnTo>
                    <a:pt x="216" y="278"/>
                  </a:lnTo>
                  <a:lnTo>
                    <a:pt x="204" y="271"/>
                  </a:lnTo>
                  <a:lnTo>
                    <a:pt x="190" y="265"/>
                  </a:lnTo>
                  <a:lnTo>
                    <a:pt x="175" y="261"/>
                  </a:lnTo>
                  <a:lnTo>
                    <a:pt x="175" y="261"/>
                  </a:lnTo>
                  <a:lnTo>
                    <a:pt x="168" y="254"/>
                  </a:lnTo>
                  <a:lnTo>
                    <a:pt x="161" y="249"/>
                  </a:lnTo>
                  <a:lnTo>
                    <a:pt x="152" y="244"/>
                  </a:lnTo>
                  <a:lnTo>
                    <a:pt x="143" y="240"/>
                  </a:lnTo>
                  <a:lnTo>
                    <a:pt x="123" y="233"/>
                  </a:lnTo>
                  <a:lnTo>
                    <a:pt x="114" y="230"/>
                  </a:lnTo>
                  <a:lnTo>
                    <a:pt x="105" y="224"/>
                  </a:lnTo>
                  <a:lnTo>
                    <a:pt x="105" y="224"/>
                  </a:lnTo>
                  <a:lnTo>
                    <a:pt x="92" y="217"/>
                  </a:lnTo>
                  <a:lnTo>
                    <a:pt x="79" y="207"/>
                  </a:lnTo>
                  <a:lnTo>
                    <a:pt x="73" y="203"/>
                  </a:lnTo>
                  <a:lnTo>
                    <a:pt x="65" y="200"/>
                  </a:lnTo>
                  <a:lnTo>
                    <a:pt x="58" y="197"/>
                  </a:lnTo>
                  <a:lnTo>
                    <a:pt x="50" y="196"/>
                  </a:lnTo>
                  <a:lnTo>
                    <a:pt x="50" y="196"/>
                  </a:lnTo>
                  <a:lnTo>
                    <a:pt x="47" y="193"/>
                  </a:lnTo>
                  <a:lnTo>
                    <a:pt x="44" y="190"/>
                  </a:lnTo>
                  <a:lnTo>
                    <a:pt x="35" y="186"/>
                  </a:lnTo>
                  <a:lnTo>
                    <a:pt x="27" y="181"/>
                  </a:lnTo>
                  <a:lnTo>
                    <a:pt x="24" y="179"/>
                  </a:lnTo>
                  <a:lnTo>
                    <a:pt x="19" y="176"/>
                  </a:lnTo>
                  <a:lnTo>
                    <a:pt x="19" y="176"/>
                  </a:lnTo>
                  <a:lnTo>
                    <a:pt x="14" y="176"/>
                  </a:lnTo>
                  <a:lnTo>
                    <a:pt x="9" y="177"/>
                  </a:lnTo>
                  <a:lnTo>
                    <a:pt x="4" y="178"/>
                  </a:lnTo>
                  <a:lnTo>
                    <a:pt x="0" y="176"/>
                  </a:lnTo>
                  <a:lnTo>
                    <a:pt x="0" y="176"/>
                  </a:lnTo>
                  <a:lnTo>
                    <a:pt x="0" y="170"/>
                  </a:lnTo>
                  <a:lnTo>
                    <a:pt x="1" y="163"/>
                  </a:lnTo>
                  <a:lnTo>
                    <a:pt x="3" y="158"/>
                  </a:lnTo>
                  <a:lnTo>
                    <a:pt x="7" y="153"/>
                  </a:lnTo>
                  <a:lnTo>
                    <a:pt x="15" y="143"/>
                  </a:lnTo>
                  <a:lnTo>
                    <a:pt x="24" y="134"/>
                  </a:lnTo>
                  <a:lnTo>
                    <a:pt x="24" y="134"/>
                  </a:lnTo>
                  <a:lnTo>
                    <a:pt x="33" y="120"/>
                  </a:lnTo>
                  <a:lnTo>
                    <a:pt x="43" y="108"/>
                  </a:lnTo>
                  <a:lnTo>
                    <a:pt x="53" y="95"/>
                  </a:lnTo>
                  <a:lnTo>
                    <a:pt x="64" y="83"/>
                  </a:lnTo>
                  <a:lnTo>
                    <a:pt x="76" y="71"/>
                  </a:lnTo>
                  <a:lnTo>
                    <a:pt x="89" y="61"/>
                  </a:lnTo>
                  <a:lnTo>
                    <a:pt x="102" y="51"/>
                  </a:lnTo>
                  <a:lnTo>
                    <a:pt x="116" y="42"/>
                  </a:lnTo>
                  <a:lnTo>
                    <a:pt x="131" y="34"/>
                  </a:lnTo>
                  <a:lnTo>
                    <a:pt x="146" y="27"/>
                  </a:lnTo>
                  <a:lnTo>
                    <a:pt x="162" y="21"/>
                  </a:lnTo>
                  <a:lnTo>
                    <a:pt x="179" y="15"/>
                  </a:lnTo>
                  <a:lnTo>
                    <a:pt x="196" y="11"/>
                  </a:lnTo>
                  <a:lnTo>
                    <a:pt x="214" y="9"/>
                  </a:lnTo>
                  <a:lnTo>
                    <a:pt x="232" y="7"/>
                  </a:lnTo>
                  <a:lnTo>
                    <a:pt x="252" y="7"/>
                  </a:lnTo>
                  <a:lnTo>
                    <a:pt x="252" y="7"/>
                  </a:lnTo>
                  <a:lnTo>
                    <a:pt x="254" y="6"/>
                  </a:lnTo>
                  <a:lnTo>
                    <a:pt x="256" y="4"/>
                  </a:lnTo>
                  <a:lnTo>
                    <a:pt x="257" y="2"/>
                  </a:lnTo>
                  <a:lnTo>
                    <a:pt x="260" y="0"/>
                  </a:lnTo>
                  <a:lnTo>
                    <a:pt x="260" y="0"/>
                  </a:lnTo>
                  <a:lnTo>
                    <a:pt x="283" y="2"/>
                  </a:lnTo>
                  <a:lnTo>
                    <a:pt x="304" y="4"/>
                  </a:lnTo>
                  <a:lnTo>
                    <a:pt x="325" y="6"/>
                  </a:lnTo>
                  <a:lnTo>
                    <a:pt x="344" y="9"/>
                  </a:lnTo>
                  <a:lnTo>
                    <a:pt x="363" y="13"/>
                  </a:lnTo>
                  <a:lnTo>
                    <a:pt x="381" y="19"/>
                  </a:lnTo>
                  <a:lnTo>
                    <a:pt x="401" y="25"/>
                  </a:lnTo>
                  <a:lnTo>
                    <a:pt x="419" y="33"/>
                  </a:lnTo>
                  <a:lnTo>
                    <a:pt x="419" y="33"/>
                  </a:lnTo>
                  <a:lnTo>
                    <a:pt x="421" y="36"/>
                  </a:lnTo>
                  <a:lnTo>
                    <a:pt x="422" y="38"/>
                  </a:lnTo>
                  <a:lnTo>
                    <a:pt x="423" y="41"/>
                  </a:lnTo>
                  <a:lnTo>
                    <a:pt x="425" y="43"/>
                  </a:lnTo>
                  <a:lnTo>
                    <a:pt x="425" y="43"/>
                  </a:lnTo>
                  <a:lnTo>
                    <a:pt x="440" y="52"/>
                  </a:lnTo>
                  <a:lnTo>
                    <a:pt x="454" y="63"/>
                  </a:lnTo>
                  <a:lnTo>
                    <a:pt x="468" y="73"/>
                  </a:lnTo>
                  <a:lnTo>
                    <a:pt x="482" y="86"/>
                  </a:lnTo>
                  <a:lnTo>
                    <a:pt x="495" y="99"/>
                  </a:lnTo>
                  <a:lnTo>
                    <a:pt x="508" y="113"/>
                  </a:lnTo>
                  <a:lnTo>
                    <a:pt x="518" y="128"/>
                  </a:lnTo>
                  <a:lnTo>
                    <a:pt x="529" y="143"/>
                  </a:lnTo>
                  <a:lnTo>
                    <a:pt x="538" y="159"/>
                  </a:lnTo>
                  <a:lnTo>
                    <a:pt x="546" y="176"/>
                  </a:lnTo>
                  <a:lnTo>
                    <a:pt x="553" y="193"/>
                  </a:lnTo>
                  <a:lnTo>
                    <a:pt x="558" y="210"/>
                  </a:lnTo>
                  <a:lnTo>
                    <a:pt x="562" y="229"/>
                  </a:lnTo>
                  <a:lnTo>
                    <a:pt x="564" y="248"/>
                  </a:lnTo>
                  <a:lnTo>
                    <a:pt x="564" y="266"/>
                  </a:lnTo>
                  <a:lnTo>
                    <a:pt x="562" y="285"/>
                  </a:lnTo>
                  <a:lnTo>
                    <a:pt x="562" y="285"/>
                  </a:lnTo>
                  <a:lnTo>
                    <a:pt x="560" y="303"/>
                  </a:lnTo>
                  <a:lnTo>
                    <a:pt x="556" y="322"/>
                  </a:lnTo>
                  <a:lnTo>
                    <a:pt x="552" y="341"/>
                  </a:lnTo>
                  <a:lnTo>
                    <a:pt x="546" y="359"/>
                  </a:lnTo>
                  <a:lnTo>
                    <a:pt x="540" y="377"/>
                  </a:lnTo>
                  <a:lnTo>
                    <a:pt x="533" y="396"/>
                  </a:lnTo>
                  <a:lnTo>
                    <a:pt x="525" y="414"/>
                  </a:lnTo>
                  <a:lnTo>
                    <a:pt x="516" y="431"/>
                  </a:lnTo>
                  <a:lnTo>
                    <a:pt x="516" y="431"/>
                  </a:lnTo>
                  <a:close/>
                  <a:moveTo>
                    <a:pt x="532" y="331"/>
                  </a:moveTo>
                  <a:lnTo>
                    <a:pt x="532" y="331"/>
                  </a:lnTo>
                  <a:lnTo>
                    <a:pt x="541" y="305"/>
                  </a:lnTo>
                  <a:lnTo>
                    <a:pt x="544" y="290"/>
                  </a:lnTo>
                  <a:lnTo>
                    <a:pt x="546" y="275"/>
                  </a:lnTo>
                  <a:lnTo>
                    <a:pt x="547" y="260"/>
                  </a:lnTo>
                  <a:lnTo>
                    <a:pt x="547" y="245"/>
                  </a:lnTo>
                  <a:lnTo>
                    <a:pt x="546" y="230"/>
                  </a:lnTo>
                  <a:lnTo>
                    <a:pt x="542" y="215"/>
                  </a:lnTo>
                  <a:lnTo>
                    <a:pt x="542" y="215"/>
                  </a:lnTo>
                  <a:lnTo>
                    <a:pt x="541" y="210"/>
                  </a:lnTo>
                  <a:lnTo>
                    <a:pt x="538" y="206"/>
                  </a:lnTo>
                  <a:lnTo>
                    <a:pt x="534" y="203"/>
                  </a:lnTo>
                  <a:lnTo>
                    <a:pt x="532" y="199"/>
                  </a:lnTo>
                  <a:lnTo>
                    <a:pt x="532" y="199"/>
                  </a:lnTo>
                  <a:lnTo>
                    <a:pt x="529" y="191"/>
                  </a:lnTo>
                  <a:lnTo>
                    <a:pt x="528" y="182"/>
                  </a:lnTo>
                  <a:lnTo>
                    <a:pt x="526" y="174"/>
                  </a:lnTo>
                  <a:lnTo>
                    <a:pt x="523" y="166"/>
                  </a:lnTo>
                  <a:lnTo>
                    <a:pt x="523" y="166"/>
                  </a:lnTo>
                  <a:lnTo>
                    <a:pt x="516" y="156"/>
                  </a:lnTo>
                  <a:lnTo>
                    <a:pt x="509" y="144"/>
                  </a:lnTo>
                  <a:lnTo>
                    <a:pt x="501" y="133"/>
                  </a:lnTo>
                  <a:lnTo>
                    <a:pt x="492" y="121"/>
                  </a:lnTo>
                  <a:lnTo>
                    <a:pt x="483" y="111"/>
                  </a:lnTo>
                  <a:lnTo>
                    <a:pt x="473" y="101"/>
                  </a:lnTo>
                  <a:lnTo>
                    <a:pt x="464" y="93"/>
                  </a:lnTo>
                  <a:lnTo>
                    <a:pt x="454" y="85"/>
                  </a:lnTo>
                  <a:lnTo>
                    <a:pt x="454" y="85"/>
                  </a:lnTo>
                  <a:lnTo>
                    <a:pt x="444" y="81"/>
                  </a:lnTo>
                  <a:lnTo>
                    <a:pt x="434" y="75"/>
                  </a:lnTo>
                  <a:lnTo>
                    <a:pt x="423" y="71"/>
                  </a:lnTo>
                  <a:lnTo>
                    <a:pt x="413" y="66"/>
                  </a:lnTo>
                  <a:lnTo>
                    <a:pt x="413" y="66"/>
                  </a:lnTo>
                  <a:lnTo>
                    <a:pt x="404" y="59"/>
                  </a:lnTo>
                  <a:lnTo>
                    <a:pt x="395" y="52"/>
                  </a:lnTo>
                  <a:lnTo>
                    <a:pt x="386" y="45"/>
                  </a:lnTo>
                  <a:lnTo>
                    <a:pt x="377" y="41"/>
                  </a:lnTo>
                  <a:lnTo>
                    <a:pt x="377" y="41"/>
                  </a:lnTo>
                  <a:lnTo>
                    <a:pt x="364" y="37"/>
                  </a:lnTo>
                  <a:lnTo>
                    <a:pt x="349" y="34"/>
                  </a:lnTo>
                  <a:lnTo>
                    <a:pt x="332" y="30"/>
                  </a:lnTo>
                  <a:lnTo>
                    <a:pt x="314" y="28"/>
                  </a:lnTo>
                  <a:lnTo>
                    <a:pt x="296" y="27"/>
                  </a:lnTo>
                  <a:lnTo>
                    <a:pt x="277" y="26"/>
                  </a:lnTo>
                  <a:lnTo>
                    <a:pt x="260" y="26"/>
                  </a:lnTo>
                  <a:lnTo>
                    <a:pt x="244" y="27"/>
                  </a:lnTo>
                  <a:lnTo>
                    <a:pt x="244" y="27"/>
                  </a:lnTo>
                  <a:lnTo>
                    <a:pt x="232" y="28"/>
                  </a:lnTo>
                  <a:lnTo>
                    <a:pt x="222" y="29"/>
                  </a:lnTo>
                  <a:lnTo>
                    <a:pt x="200" y="35"/>
                  </a:lnTo>
                  <a:lnTo>
                    <a:pt x="180" y="41"/>
                  </a:lnTo>
                  <a:lnTo>
                    <a:pt x="161" y="50"/>
                  </a:lnTo>
                  <a:lnTo>
                    <a:pt x="123" y="67"/>
                  </a:lnTo>
                  <a:lnTo>
                    <a:pt x="105" y="75"/>
                  </a:lnTo>
                  <a:lnTo>
                    <a:pt x="87" y="84"/>
                  </a:lnTo>
                  <a:lnTo>
                    <a:pt x="87" y="84"/>
                  </a:lnTo>
                  <a:lnTo>
                    <a:pt x="69" y="102"/>
                  </a:lnTo>
                  <a:lnTo>
                    <a:pt x="53" y="121"/>
                  </a:lnTo>
                  <a:lnTo>
                    <a:pt x="38" y="143"/>
                  </a:lnTo>
                  <a:lnTo>
                    <a:pt x="24" y="166"/>
                  </a:lnTo>
                  <a:lnTo>
                    <a:pt x="24" y="166"/>
                  </a:lnTo>
                  <a:lnTo>
                    <a:pt x="45" y="174"/>
                  </a:lnTo>
                  <a:lnTo>
                    <a:pt x="65" y="184"/>
                  </a:lnTo>
                  <a:lnTo>
                    <a:pt x="104" y="204"/>
                  </a:lnTo>
                  <a:lnTo>
                    <a:pt x="124" y="215"/>
                  </a:lnTo>
                  <a:lnTo>
                    <a:pt x="144" y="223"/>
                  </a:lnTo>
                  <a:lnTo>
                    <a:pt x="163" y="232"/>
                  </a:lnTo>
                  <a:lnTo>
                    <a:pt x="183" y="239"/>
                  </a:lnTo>
                  <a:lnTo>
                    <a:pt x="183" y="239"/>
                  </a:lnTo>
                  <a:lnTo>
                    <a:pt x="191" y="247"/>
                  </a:lnTo>
                  <a:lnTo>
                    <a:pt x="199" y="252"/>
                  </a:lnTo>
                  <a:lnTo>
                    <a:pt x="208" y="257"/>
                  </a:lnTo>
                  <a:lnTo>
                    <a:pt x="218" y="262"/>
                  </a:lnTo>
                  <a:lnTo>
                    <a:pt x="237" y="269"/>
                  </a:lnTo>
                  <a:lnTo>
                    <a:pt x="256" y="277"/>
                  </a:lnTo>
                  <a:lnTo>
                    <a:pt x="256" y="277"/>
                  </a:lnTo>
                  <a:lnTo>
                    <a:pt x="270" y="285"/>
                  </a:lnTo>
                  <a:lnTo>
                    <a:pt x="284" y="294"/>
                  </a:lnTo>
                  <a:lnTo>
                    <a:pt x="298" y="302"/>
                  </a:lnTo>
                  <a:lnTo>
                    <a:pt x="313" y="311"/>
                  </a:lnTo>
                  <a:lnTo>
                    <a:pt x="313" y="311"/>
                  </a:lnTo>
                  <a:lnTo>
                    <a:pt x="328" y="320"/>
                  </a:lnTo>
                  <a:lnTo>
                    <a:pt x="344" y="326"/>
                  </a:lnTo>
                  <a:lnTo>
                    <a:pt x="360" y="332"/>
                  </a:lnTo>
                  <a:lnTo>
                    <a:pt x="375" y="340"/>
                  </a:lnTo>
                  <a:lnTo>
                    <a:pt x="375" y="340"/>
                  </a:lnTo>
                  <a:lnTo>
                    <a:pt x="378" y="342"/>
                  </a:lnTo>
                  <a:lnTo>
                    <a:pt x="381" y="346"/>
                  </a:lnTo>
                  <a:lnTo>
                    <a:pt x="386" y="350"/>
                  </a:lnTo>
                  <a:lnTo>
                    <a:pt x="389" y="352"/>
                  </a:lnTo>
                  <a:lnTo>
                    <a:pt x="389" y="352"/>
                  </a:lnTo>
                  <a:lnTo>
                    <a:pt x="396" y="354"/>
                  </a:lnTo>
                  <a:lnTo>
                    <a:pt x="403" y="356"/>
                  </a:lnTo>
                  <a:lnTo>
                    <a:pt x="410" y="357"/>
                  </a:lnTo>
                  <a:lnTo>
                    <a:pt x="418" y="360"/>
                  </a:lnTo>
                  <a:lnTo>
                    <a:pt x="418" y="360"/>
                  </a:lnTo>
                  <a:lnTo>
                    <a:pt x="422" y="363"/>
                  </a:lnTo>
                  <a:lnTo>
                    <a:pt x="427" y="368"/>
                  </a:lnTo>
                  <a:lnTo>
                    <a:pt x="432" y="372"/>
                  </a:lnTo>
                  <a:lnTo>
                    <a:pt x="437" y="376"/>
                  </a:lnTo>
                  <a:lnTo>
                    <a:pt x="437" y="376"/>
                  </a:lnTo>
                  <a:lnTo>
                    <a:pt x="441" y="377"/>
                  </a:lnTo>
                  <a:lnTo>
                    <a:pt x="446" y="378"/>
                  </a:lnTo>
                  <a:lnTo>
                    <a:pt x="450" y="378"/>
                  </a:lnTo>
                  <a:lnTo>
                    <a:pt x="454" y="381"/>
                  </a:lnTo>
                  <a:lnTo>
                    <a:pt x="454" y="381"/>
                  </a:lnTo>
                  <a:lnTo>
                    <a:pt x="468" y="388"/>
                  </a:lnTo>
                  <a:lnTo>
                    <a:pt x="482" y="397"/>
                  </a:lnTo>
                  <a:lnTo>
                    <a:pt x="496" y="404"/>
                  </a:lnTo>
                  <a:lnTo>
                    <a:pt x="502" y="407"/>
                  </a:lnTo>
                  <a:lnTo>
                    <a:pt x="510" y="411"/>
                  </a:lnTo>
                  <a:lnTo>
                    <a:pt x="510" y="411"/>
                  </a:lnTo>
                  <a:lnTo>
                    <a:pt x="517" y="392"/>
                  </a:lnTo>
                  <a:lnTo>
                    <a:pt x="526" y="373"/>
                  </a:lnTo>
                  <a:lnTo>
                    <a:pt x="529" y="363"/>
                  </a:lnTo>
                  <a:lnTo>
                    <a:pt x="531" y="354"/>
                  </a:lnTo>
                  <a:lnTo>
                    <a:pt x="532" y="343"/>
                  </a:lnTo>
                  <a:lnTo>
                    <a:pt x="532" y="331"/>
                  </a:lnTo>
                  <a:lnTo>
                    <a:pt x="532" y="33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2" name="Freeform 43"/>
            <p:cNvSpPr/>
            <p:nvPr/>
          </p:nvSpPr>
          <p:spPr bwMode="auto">
            <a:xfrm>
              <a:off x="4532313" y="152400"/>
              <a:ext cx="20638" cy="12700"/>
            </a:xfrm>
            <a:custGeom>
              <a:avLst/>
              <a:gdLst/>
              <a:ahLst/>
              <a:cxnLst>
                <a:cxn ang="0">
                  <a:pos x="0" y="0"/>
                </a:cxn>
                <a:cxn ang="0">
                  <a:pos x="0" y="0"/>
                </a:cxn>
                <a:cxn ang="0">
                  <a:pos x="6" y="1"/>
                </a:cxn>
                <a:cxn ang="0">
                  <a:pos x="12" y="3"/>
                </a:cxn>
                <a:cxn ang="0">
                  <a:pos x="18" y="6"/>
                </a:cxn>
                <a:cxn ang="0">
                  <a:pos x="23" y="10"/>
                </a:cxn>
                <a:cxn ang="0">
                  <a:pos x="32" y="16"/>
                </a:cxn>
                <a:cxn ang="0">
                  <a:pos x="40" y="25"/>
                </a:cxn>
                <a:cxn ang="0">
                  <a:pos x="40" y="25"/>
                </a:cxn>
                <a:cxn ang="0">
                  <a:pos x="35" y="26"/>
                </a:cxn>
                <a:cxn ang="0">
                  <a:pos x="29" y="26"/>
                </a:cxn>
                <a:cxn ang="0">
                  <a:pos x="23" y="22"/>
                </a:cxn>
                <a:cxn ang="0">
                  <a:pos x="18" y="19"/>
                </a:cxn>
                <a:cxn ang="0">
                  <a:pos x="12" y="15"/>
                </a:cxn>
                <a:cxn ang="0">
                  <a:pos x="8" y="10"/>
                </a:cxn>
                <a:cxn ang="0">
                  <a:pos x="0" y="0"/>
                </a:cxn>
                <a:cxn ang="0">
                  <a:pos x="0" y="0"/>
                </a:cxn>
              </a:cxnLst>
              <a:rect l="0" t="0" r="r" b="b"/>
              <a:pathLst>
                <a:path w="40" h="26">
                  <a:moveTo>
                    <a:pt x="0" y="0"/>
                  </a:moveTo>
                  <a:lnTo>
                    <a:pt x="0" y="0"/>
                  </a:lnTo>
                  <a:lnTo>
                    <a:pt x="6" y="1"/>
                  </a:lnTo>
                  <a:lnTo>
                    <a:pt x="12" y="3"/>
                  </a:lnTo>
                  <a:lnTo>
                    <a:pt x="18" y="6"/>
                  </a:lnTo>
                  <a:lnTo>
                    <a:pt x="23" y="10"/>
                  </a:lnTo>
                  <a:lnTo>
                    <a:pt x="32" y="16"/>
                  </a:lnTo>
                  <a:lnTo>
                    <a:pt x="40" y="25"/>
                  </a:lnTo>
                  <a:lnTo>
                    <a:pt x="40" y="25"/>
                  </a:lnTo>
                  <a:lnTo>
                    <a:pt x="35" y="26"/>
                  </a:lnTo>
                  <a:lnTo>
                    <a:pt x="29" y="26"/>
                  </a:lnTo>
                  <a:lnTo>
                    <a:pt x="23" y="22"/>
                  </a:lnTo>
                  <a:lnTo>
                    <a:pt x="18" y="19"/>
                  </a:lnTo>
                  <a:lnTo>
                    <a:pt x="12" y="15"/>
                  </a:lnTo>
                  <a:lnTo>
                    <a:pt x="8" y="10"/>
                  </a:lnTo>
                  <a:lnTo>
                    <a:pt x="0" y="0"/>
                  </a:lnTo>
                  <a:lnTo>
                    <a:pt x="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3" name="Freeform 44"/>
            <p:cNvSpPr/>
            <p:nvPr/>
          </p:nvSpPr>
          <p:spPr bwMode="auto">
            <a:xfrm>
              <a:off x="4897438" y="152400"/>
              <a:ext cx="20638" cy="20638"/>
            </a:xfrm>
            <a:custGeom>
              <a:avLst/>
              <a:gdLst/>
              <a:ahLst/>
              <a:cxnLst>
                <a:cxn ang="0">
                  <a:pos x="38" y="4"/>
                </a:cxn>
                <a:cxn ang="0">
                  <a:pos x="38" y="4"/>
                </a:cxn>
                <a:cxn ang="0">
                  <a:pos x="37" y="11"/>
                </a:cxn>
                <a:cxn ang="0">
                  <a:pos x="33" y="18"/>
                </a:cxn>
                <a:cxn ang="0">
                  <a:pos x="29" y="24"/>
                </a:cxn>
                <a:cxn ang="0">
                  <a:pos x="24" y="29"/>
                </a:cxn>
                <a:cxn ang="0">
                  <a:pos x="18" y="33"/>
                </a:cxn>
                <a:cxn ang="0">
                  <a:pos x="13" y="36"/>
                </a:cxn>
                <a:cxn ang="0">
                  <a:pos x="7" y="38"/>
                </a:cxn>
                <a:cxn ang="0">
                  <a:pos x="0" y="39"/>
                </a:cxn>
                <a:cxn ang="0">
                  <a:pos x="0" y="39"/>
                </a:cxn>
                <a:cxn ang="0">
                  <a:pos x="2" y="32"/>
                </a:cxn>
                <a:cxn ang="0">
                  <a:pos x="5" y="27"/>
                </a:cxn>
                <a:cxn ang="0">
                  <a:pos x="13" y="18"/>
                </a:cxn>
                <a:cxn ang="0">
                  <a:pos x="20" y="10"/>
                </a:cxn>
                <a:cxn ang="0">
                  <a:pos x="28" y="0"/>
                </a:cxn>
                <a:cxn ang="0">
                  <a:pos x="28" y="0"/>
                </a:cxn>
                <a:cxn ang="0">
                  <a:pos x="31" y="0"/>
                </a:cxn>
                <a:cxn ang="0">
                  <a:pos x="34" y="1"/>
                </a:cxn>
                <a:cxn ang="0">
                  <a:pos x="35" y="3"/>
                </a:cxn>
                <a:cxn ang="0">
                  <a:pos x="38" y="4"/>
                </a:cxn>
                <a:cxn ang="0">
                  <a:pos x="38" y="4"/>
                </a:cxn>
              </a:cxnLst>
              <a:rect l="0" t="0" r="r" b="b"/>
              <a:pathLst>
                <a:path w="38" h="39">
                  <a:moveTo>
                    <a:pt x="38" y="4"/>
                  </a:moveTo>
                  <a:lnTo>
                    <a:pt x="38" y="4"/>
                  </a:lnTo>
                  <a:lnTo>
                    <a:pt x="37" y="11"/>
                  </a:lnTo>
                  <a:lnTo>
                    <a:pt x="33" y="18"/>
                  </a:lnTo>
                  <a:lnTo>
                    <a:pt x="29" y="24"/>
                  </a:lnTo>
                  <a:lnTo>
                    <a:pt x="24" y="29"/>
                  </a:lnTo>
                  <a:lnTo>
                    <a:pt x="18" y="33"/>
                  </a:lnTo>
                  <a:lnTo>
                    <a:pt x="13" y="36"/>
                  </a:lnTo>
                  <a:lnTo>
                    <a:pt x="7" y="38"/>
                  </a:lnTo>
                  <a:lnTo>
                    <a:pt x="0" y="39"/>
                  </a:lnTo>
                  <a:lnTo>
                    <a:pt x="0" y="39"/>
                  </a:lnTo>
                  <a:lnTo>
                    <a:pt x="2" y="32"/>
                  </a:lnTo>
                  <a:lnTo>
                    <a:pt x="5" y="27"/>
                  </a:lnTo>
                  <a:lnTo>
                    <a:pt x="13" y="18"/>
                  </a:lnTo>
                  <a:lnTo>
                    <a:pt x="20" y="10"/>
                  </a:lnTo>
                  <a:lnTo>
                    <a:pt x="28" y="0"/>
                  </a:lnTo>
                  <a:lnTo>
                    <a:pt x="28" y="0"/>
                  </a:lnTo>
                  <a:lnTo>
                    <a:pt x="31" y="0"/>
                  </a:lnTo>
                  <a:lnTo>
                    <a:pt x="34" y="1"/>
                  </a:lnTo>
                  <a:lnTo>
                    <a:pt x="35" y="3"/>
                  </a:lnTo>
                  <a:lnTo>
                    <a:pt x="38" y="4"/>
                  </a:lnTo>
                  <a:lnTo>
                    <a:pt x="38" y="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4" name="Freeform 45"/>
            <p:cNvSpPr/>
            <p:nvPr/>
          </p:nvSpPr>
          <p:spPr bwMode="auto">
            <a:xfrm>
              <a:off x="4527551" y="165100"/>
              <a:ext cx="20638" cy="11113"/>
            </a:xfrm>
            <a:custGeom>
              <a:avLst/>
              <a:gdLst/>
              <a:ahLst/>
              <a:cxnLst>
                <a:cxn ang="0">
                  <a:pos x="0" y="0"/>
                </a:cxn>
                <a:cxn ang="0">
                  <a:pos x="0" y="0"/>
                </a:cxn>
                <a:cxn ang="0">
                  <a:pos x="12" y="2"/>
                </a:cxn>
                <a:cxn ang="0">
                  <a:pos x="23" y="6"/>
                </a:cxn>
                <a:cxn ang="0">
                  <a:pos x="28" y="9"/>
                </a:cxn>
                <a:cxn ang="0">
                  <a:pos x="32" y="12"/>
                </a:cxn>
                <a:cxn ang="0">
                  <a:pos x="35" y="17"/>
                </a:cxn>
                <a:cxn ang="0">
                  <a:pos x="37" y="21"/>
                </a:cxn>
                <a:cxn ang="0">
                  <a:pos x="37" y="21"/>
                </a:cxn>
                <a:cxn ang="0">
                  <a:pos x="32" y="22"/>
                </a:cxn>
                <a:cxn ang="0">
                  <a:pos x="27" y="21"/>
                </a:cxn>
                <a:cxn ang="0">
                  <a:pos x="21" y="19"/>
                </a:cxn>
                <a:cxn ang="0">
                  <a:pos x="16" y="16"/>
                </a:cxn>
                <a:cxn ang="0">
                  <a:pos x="11" y="12"/>
                </a:cxn>
                <a:cxn ang="0">
                  <a:pos x="6" y="8"/>
                </a:cxn>
                <a:cxn ang="0">
                  <a:pos x="2" y="4"/>
                </a:cxn>
                <a:cxn ang="0">
                  <a:pos x="0" y="0"/>
                </a:cxn>
                <a:cxn ang="0">
                  <a:pos x="0" y="0"/>
                </a:cxn>
              </a:cxnLst>
              <a:rect l="0" t="0" r="r" b="b"/>
              <a:pathLst>
                <a:path w="37" h="22">
                  <a:moveTo>
                    <a:pt x="0" y="0"/>
                  </a:moveTo>
                  <a:lnTo>
                    <a:pt x="0" y="0"/>
                  </a:lnTo>
                  <a:lnTo>
                    <a:pt x="12" y="2"/>
                  </a:lnTo>
                  <a:lnTo>
                    <a:pt x="23" y="6"/>
                  </a:lnTo>
                  <a:lnTo>
                    <a:pt x="28" y="9"/>
                  </a:lnTo>
                  <a:lnTo>
                    <a:pt x="32" y="12"/>
                  </a:lnTo>
                  <a:lnTo>
                    <a:pt x="35" y="17"/>
                  </a:lnTo>
                  <a:lnTo>
                    <a:pt x="37" y="21"/>
                  </a:lnTo>
                  <a:lnTo>
                    <a:pt x="37" y="21"/>
                  </a:lnTo>
                  <a:lnTo>
                    <a:pt x="32" y="22"/>
                  </a:lnTo>
                  <a:lnTo>
                    <a:pt x="27" y="21"/>
                  </a:lnTo>
                  <a:lnTo>
                    <a:pt x="21" y="19"/>
                  </a:lnTo>
                  <a:lnTo>
                    <a:pt x="16" y="16"/>
                  </a:lnTo>
                  <a:lnTo>
                    <a:pt x="11" y="12"/>
                  </a:lnTo>
                  <a:lnTo>
                    <a:pt x="6" y="8"/>
                  </a:lnTo>
                  <a:lnTo>
                    <a:pt x="2" y="4"/>
                  </a:lnTo>
                  <a:lnTo>
                    <a:pt x="0" y="0"/>
                  </a:lnTo>
                  <a:lnTo>
                    <a:pt x="0"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5" name="Freeform 46"/>
            <p:cNvSpPr/>
            <p:nvPr/>
          </p:nvSpPr>
          <p:spPr bwMode="auto">
            <a:xfrm>
              <a:off x="4525963" y="174625"/>
              <a:ext cx="17463" cy="11113"/>
            </a:xfrm>
            <a:custGeom>
              <a:avLst/>
              <a:gdLst/>
              <a:ahLst/>
              <a:cxnLst>
                <a:cxn ang="0">
                  <a:pos x="34" y="21"/>
                </a:cxn>
                <a:cxn ang="0">
                  <a:pos x="34" y="21"/>
                </a:cxn>
                <a:cxn ang="0">
                  <a:pos x="28" y="21"/>
                </a:cxn>
                <a:cxn ang="0">
                  <a:pos x="23" y="19"/>
                </a:cxn>
                <a:cxn ang="0">
                  <a:pos x="19" y="17"/>
                </a:cxn>
                <a:cxn ang="0">
                  <a:pos x="15" y="14"/>
                </a:cxn>
                <a:cxn ang="0">
                  <a:pos x="8" y="8"/>
                </a:cxn>
                <a:cxn ang="0">
                  <a:pos x="4" y="5"/>
                </a:cxn>
                <a:cxn ang="0">
                  <a:pos x="0" y="3"/>
                </a:cxn>
                <a:cxn ang="0">
                  <a:pos x="0" y="3"/>
                </a:cxn>
                <a:cxn ang="0">
                  <a:pos x="1" y="2"/>
                </a:cxn>
                <a:cxn ang="0">
                  <a:pos x="3" y="1"/>
                </a:cxn>
                <a:cxn ang="0">
                  <a:pos x="8" y="0"/>
                </a:cxn>
                <a:cxn ang="0">
                  <a:pos x="14" y="0"/>
                </a:cxn>
                <a:cxn ang="0">
                  <a:pos x="20" y="2"/>
                </a:cxn>
                <a:cxn ang="0">
                  <a:pos x="25" y="5"/>
                </a:cxn>
                <a:cxn ang="0">
                  <a:pos x="30" y="10"/>
                </a:cxn>
                <a:cxn ang="0">
                  <a:pos x="33" y="16"/>
                </a:cxn>
                <a:cxn ang="0">
                  <a:pos x="34" y="18"/>
                </a:cxn>
                <a:cxn ang="0">
                  <a:pos x="34" y="21"/>
                </a:cxn>
                <a:cxn ang="0">
                  <a:pos x="34" y="21"/>
                </a:cxn>
              </a:cxnLst>
              <a:rect l="0" t="0" r="r" b="b"/>
              <a:pathLst>
                <a:path w="34" h="21">
                  <a:moveTo>
                    <a:pt x="34" y="21"/>
                  </a:moveTo>
                  <a:lnTo>
                    <a:pt x="34" y="21"/>
                  </a:lnTo>
                  <a:lnTo>
                    <a:pt x="28" y="21"/>
                  </a:lnTo>
                  <a:lnTo>
                    <a:pt x="23" y="19"/>
                  </a:lnTo>
                  <a:lnTo>
                    <a:pt x="19" y="17"/>
                  </a:lnTo>
                  <a:lnTo>
                    <a:pt x="15" y="14"/>
                  </a:lnTo>
                  <a:lnTo>
                    <a:pt x="8" y="8"/>
                  </a:lnTo>
                  <a:lnTo>
                    <a:pt x="4" y="5"/>
                  </a:lnTo>
                  <a:lnTo>
                    <a:pt x="0" y="3"/>
                  </a:lnTo>
                  <a:lnTo>
                    <a:pt x="0" y="3"/>
                  </a:lnTo>
                  <a:lnTo>
                    <a:pt x="1" y="2"/>
                  </a:lnTo>
                  <a:lnTo>
                    <a:pt x="3" y="1"/>
                  </a:lnTo>
                  <a:lnTo>
                    <a:pt x="8" y="0"/>
                  </a:lnTo>
                  <a:lnTo>
                    <a:pt x="14" y="0"/>
                  </a:lnTo>
                  <a:lnTo>
                    <a:pt x="20" y="2"/>
                  </a:lnTo>
                  <a:lnTo>
                    <a:pt x="25" y="5"/>
                  </a:lnTo>
                  <a:lnTo>
                    <a:pt x="30" y="10"/>
                  </a:lnTo>
                  <a:lnTo>
                    <a:pt x="33" y="16"/>
                  </a:lnTo>
                  <a:lnTo>
                    <a:pt x="34" y="18"/>
                  </a:lnTo>
                  <a:lnTo>
                    <a:pt x="34" y="21"/>
                  </a:lnTo>
                  <a:lnTo>
                    <a:pt x="34" y="2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6" name="Freeform 47"/>
            <p:cNvSpPr/>
            <p:nvPr/>
          </p:nvSpPr>
          <p:spPr bwMode="auto">
            <a:xfrm>
              <a:off x="4927601" y="206375"/>
              <a:ext cx="22225" cy="14288"/>
            </a:xfrm>
            <a:custGeom>
              <a:avLst/>
              <a:gdLst/>
              <a:ahLst/>
              <a:cxnLst>
                <a:cxn ang="0">
                  <a:pos x="43" y="5"/>
                </a:cxn>
                <a:cxn ang="0">
                  <a:pos x="43" y="5"/>
                </a:cxn>
                <a:cxn ang="0">
                  <a:pos x="39" y="9"/>
                </a:cxn>
                <a:cxn ang="0">
                  <a:pos x="36" y="14"/>
                </a:cxn>
                <a:cxn ang="0">
                  <a:pos x="31" y="17"/>
                </a:cxn>
                <a:cxn ang="0">
                  <a:pos x="25" y="19"/>
                </a:cxn>
                <a:cxn ang="0">
                  <a:pos x="14" y="22"/>
                </a:cxn>
                <a:cxn ang="0">
                  <a:pos x="0" y="26"/>
                </a:cxn>
                <a:cxn ang="0">
                  <a:pos x="0" y="26"/>
                </a:cxn>
                <a:cxn ang="0">
                  <a:pos x="8" y="15"/>
                </a:cxn>
                <a:cxn ang="0">
                  <a:pos x="14" y="9"/>
                </a:cxn>
                <a:cxn ang="0">
                  <a:pos x="20" y="4"/>
                </a:cxn>
                <a:cxn ang="0">
                  <a:pos x="27" y="1"/>
                </a:cxn>
                <a:cxn ang="0">
                  <a:pos x="33" y="0"/>
                </a:cxn>
                <a:cxn ang="0">
                  <a:pos x="35" y="0"/>
                </a:cxn>
                <a:cxn ang="0">
                  <a:pos x="38" y="1"/>
                </a:cxn>
                <a:cxn ang="0">
                  <a:pos x="40" y="2"/>
                </a:cxn>
                <a:cxn ang="0">
                  <a:pos x="43" y="5"/>
                </a:cxn>
                <a:cxn ang="0">
                  <a:pos x="43" y="5"/>
                </a:cxn>
              </a:cxnLst>
              <a:rect l="0" t="0" r="r" b="b"/>
              <a:pathLst>
                <a:path w="43" h="26">
                  <a:moveTo>
                    <a:pt x="43" y="5"/>
                  </a:moveTo>
                  <a:lnTo>
                    <a:pt x="43" y="5"/>
                  </a:lnTo>
                  <a:lnTo>
                    <a:pt x="39" y="9"/>
                  </a:lnTo>
                  <a:lnTo>
                    <a:pt x="36" y="14"/>
                  </a:lnTo>
                  <a:lnTo>
                    <a:pt x="31" y="17"/>
                  </a:lnTo>
                  <a:lnTo>
                    <a:pt x="25" y="19"/>
                  </a:lnTo>
                  <a:lnTo>
                    <a:pt x="14" y="22"/>
                  </a:lnTo>
                  <a:lnTo>
                    <a:pt x="0" y="26"/>
                  </a:lnTo>
                  <a:lnTo>
                    <a:pt x="0" y="26"/>
                  </a:lnTo>
                  <a:lnTo>
                    <a:pt x="8" y="15"/>
                  </a:lnTo>
                  <a:lnTo>
                    <a:pt x="14" y="9"/>
                  </a:lnTo>
                  <a:lnTo>
                    <a:pt x="20" y="4"/>
                  </a:lnTo>
                  <a:lnTo>
                    <a:pt x="27" y="1"/>
                  </a:lnTo>
                  <a:lnTo>
                    <a:pt x="33" y="0"/>
                  </a:lnTo>
                  <a:lnTo>
                    <a:pt x="35" y="0"/>
                  </a:lnTo>
                  <a:lnTo>
                    <a:pt x="38" y="1"/>
                  </a:lnTo>
                  <a:lnTo>
                    <a:pt x="40" y="2"/>
                  </a:lnTo>
                  <a:lnTo>
                    <a:pt x="43" y="5"/>
                  </a:lnTo>
                  <a:lnTo>
                    <a:pt x="43" y="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7" name="Freeform 48"/>
            <p:cNvSpPr/>
            <p:nvPr/>
          </p:nvSpPr>
          <p:spPr bwMode="auto">
            <a:xfrm>
              <a:off x="4932363" y="222250"/>
              <a:ext cx="22225" cy="11113"/>
            </a:xfrm>
            <a:custGeom>
              <a:avLst/>
              <a:gdLst/>
              <a:ahLst/>
              <a:cxnLst>
                <a:cxn ang="0">
                  <a:pos x="41" y="11"/>
                </a:cxn>
                <a:cxn ang="0">
                  <a:pos x="41" y="11"/>
                </a:cxn>
                <a:cxn ang="0">
                  <a:pos x="32" y="16"/>
                </a:cxn>
                <a:cxn ang="0">
                  <a:pos x="20" y="20"/>
                </a:cxn>
                <a:cxn ang="0">
                  <a:pos x="14" y="22"/>
                </a:cxn>
                <a:cxn ang="0">
                  <a:pos x="9" y="22"/>
                </a:cxn>
                <a:cxn ang="0">
                  <a:pos x="4" y="22"/>
                </a:cxn>
                <a:cxn ang="0">
                  <a:pos x="0" y="19"/>
                </a:cxn>
                <a:cxn ang="0">
                  <a:pos x="0" y="19"/>
                </a:cxn>
                <a:cxn ang="0">
                  <a:pos x="9" y="11"/>
                </a:cxn>
                <a:cxn ang="0">
                  <a:pos x="16" y="7"/>
                </a:cxn>
                <a:cxn ang="0">
                  <a:pos x="22" y="3"/>
                </a:cxn>
                <a:cxn ang="0">
                  <a:pos x="28" y="1"/>
                </a:cxn>
                <a:cxn ang="0">
                  <a:pos x="31" y="0"/>
                </a:cxn>
                <a:cxn ang="0">
                  <a:pos x="34" y="1"/>
                </a:cxn>
                <a:cxn ang="0">
                  <a:pos x="36" y="2"/>
                </a:cxn>
                <a:cxn ang="0">
                  <a:pos x="38" y="4"/>
                </a:cxn>
                <a:cxn ang="0">
                  <a:pos x="40" y="7"/>
                </a:cxn>
                <a:cxn ang="0">
                  <a:pos x="41" y="11"/>
                </a:cxn>
                <a:cxn ang="0">
                  <a:pos x="41" y="11"/>
                </a:cxn>
              </a:cxnLst>
              <a:rect l="0" t="0" r="r" b="b"/>
              <a:pathLst>
                <a:path w="41" h="22">
                  <a:moveTo>
                    <a:pt x="41" y="11"/>
                  </a:moveTo>
                  <a:lnTo>
                    <a:pt x="41" y="11"/>
                  </a:lnTo>
                  <a:lnTo>
                    <a:pt x="32" y="16"/>
                  </a:lnTo>
                  <a:lnTo>
                    <a:pt x="20" y="20"/>
                  </a:lnTo>
                  <a:lnTo>
                    <a:pt x="14" y="22"/>
                  </a:lnTo>
                  <a:lnTo>
                    <a:pt x="9" y="22"/>
                  </a:lnTo>
                  <a:lnTo>
                    <a:pt x="4" y="22"/>
                  </a:lnTo>
                  <a:lnTo>
                    <a:pt x="0" y="19"/>
                  </a:lnTo>
                  <a:lnTo>
                    <a:pt x="0" y="19"/>
                  </a:lnTo>
                  <a:lnTo>
                    <a:pt x="9" y="11"/>
                  </a:lnTo>
                  <a:lnTo>
                    <a:pt x="16" y="7"/>
                  </a:lnTo>
                  <a:lnTo>
                    <a:pt x="22" y="3"/>
                  </a:lnTo>
                  <a:lnTo>
                    <a:pt x="28" y="1"/>
                  </a:lnTo>
                  <a:lnTo>
                    <a:pt x="31" y="0"/>
                  </a:lnTo>
                  <a:lnTo>
                    <a:pt x="34" y="1"/>
                  </a:lnTo>
                  <a:lnTo>
                    <a:pt x="36" y="2"/>
                  </a:lnTo>
                  <a:lnTo>
                    <a:pt x="38" y="4"/>
                  </a:lnTo>
                  <a:lnTo>
                    <a:pt x="40" y="7"/>
                  </a:lnTo>
                  <a:lnTo>
                    <a:pt x="41" y="11"/>
                  </a:lnTo>
                  <a:lnTo>
                    <a:pt x="41" y="1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8" name="Freeform 49"/>
            <p:cNvSpPr/>
            <p:nvPr/>
          </p:nvSpPr>
          <p:spPr bwMode="auto">
            <a:xfrm>
              <a:off x="4935538" y="238125"/>
              <a:ext cx="23813" cy="14288"/>
            </a:xfrm>
            <a:custGeom>
              <a:avLst/>
              <a:gdLst/>
              <a:ahLst/>
              <a:cxnLst>
                <a:cxn ang="0">
                  <a:pos x="45" y="1"/>
                </a:cxn>
                <a:cxn ang="0">
                  <a:pos x="45" y="1"/>
                </a:cxn>
                <a:cxn ang="0">
                  <a:pos x="44" y="4"/>
                </a:cxn>
                <a:cxn ang="0">
                  <a:pos x="43" y="7"/>
                </a:cxn>
                <a:cxn ang="0">
                  <a:pos x="42" y="10"/>
                </a:cxn>
                <a:cxn ang="0">
                  <a:pos x="39" y="13"/>
                </a:cxn>
                <a:cxn ang="0">
                  <a:pos x="34" y="17"/>
                </a:cxn>
                <a:cxn ang="0">
                  <a:pos x="28" y="19"/>
                </a:cxn>
                <a:cxn ang="0">
                  <a:pos x="14" y="22"/>
                </a:cxn>
                <a:cxn ang="0">
                  <a:pos x="6" y="24"/>
                </a:cxn>
                <a:cxn ang="0">
                  <a:pos x="0" y="26"/>
                </a:cxn>
                <a:cxn ang="0">
                  <a:pos x="0" y="26"/>
                </a:cxn>
                <a:cxn ang="0">
                  <a:pos x="4" y="21"/>
                </a:cxn>
                <a:cxn ang="0">
                  <a:pos x="8" y="16"/>
                </a:cxn>
                <a:cxn ang="0">
                  <a:pos x="13" y="11"/>
                </a:cxn>
                <a:cxn ang="0">
                  <a:pos x="18" y="7"/>
                </a:cxn>
                <a:cxn ang="0">
                  <a:pos x="24" y="3"/>
                </a:cxn>
                <a:cxn ang="0">
                  <a:pos x="31" y="1"/>
                </a:cxn>
                <a:cxn ang="0">
                  <a:pos x="37" y="0"/>
                </a:cxn>
                <a:cxn ang="0">
                  <a:pos x="45" y="1"/>
                </a:cxn>
                <a:cxn ang="0">
                  <a:pos x="45" y="1"/>
                </a:cxn>
              </a:cxnLst>
              <a:rect l="0" t="0" r="r" b="b"/>
              <a:pathLst>
                <a:path w="45" h="26">
                  <a:moveTo>
                    <a:pt x="45" y="1"/>
                  </a:moveTo>
                  <a:lnTo>
                    <a:pt x="45" y="1"/>
                  </a:lnTo>
                  <a:lnTo>
                    <a:pt x="44" y="4"/>
                  </a:lnTo>
                  <a:lnTo>
                    <a:pt x="43" y="7"/>
                  </a:lnTo>
                  <a:lnTo>
                    <a:pt x="42" y="10"/>
                  </a:lnTo>
                  <a:lnTo>
                    <a:pt x="39" y="13"/>
                  </a:lnTo>
                  <a:lnTo>
                    <a:pt x="34" y="17"/>
                  </a:lnTo>
                  <a:lnTo>
                    <a:pt x="28" y="19"/>
                  </a:lnTo>
                  <a:lnTo>
                    <a:pt x="14" y="22"/>
                  </a:lnTo>
                  <a:lnTo>
                    <a:pt x="6" y="24"/>
                  </a:lnTo>
                  <a:lnTo>
                    <a:pt x="0" y="26"/>
                  </a:lnTo>
                  <a:lnTo>
                    <a:pt x="0" y="26"/>
                  </a:lnTo>
                  <a:lnTo>
                    <a:pt x="4" y="21"/>
                  </a:lnTo>
                  <a:lnTo>
                    <a:pt x="8" y="16"/>
                  </a:lnTo>
                  <a:lnTo>
                    <a:pt x="13" y="11"/>
                  </a:lnTo>
                  <a:lnTo>
                    <a:pt x="18" y="7"/>
                  </a:lnTo>
                  <a:lnTo>
                    <a:pt x="24" y="3"/>
                  </a:lnTo>
                  <a:lnTo>
                    <a:pt x="31" y="1"/>
                  </a:lnTo>
                  <a:lnTo>
                    <a:pt x="37" y="0"/>
                  </a:lnTo>
                  <a:lnTo>
                    <a:pt x="45" y="1"/>
                  </a:lnTo>
                  <a:lnTo>
                    <a:pt x="45"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99" name="Freeform 50"/>
            <p:cNvSpPr/>
            <p:nvPr/>
          </p:nvSpPr>
          <p:spPr bwMode="auto">
            <a:xfrm>
              <a:off x="4464051" y="241300"/>
              <a:ext cx="30163" cy="61913"/>
            </a:xfrm>
            <a:custGeom>
              <a:avLst/>
              <a:gdLst/>
              <a:ahLst/>
              <a:cxnLst>
                <a:cxn ang="0">
                  <a:pos x="54" y="0"/>
                </a:cxn>
                <a:cxn ang="0">
                  <a:pos x="54" y="0"/>
                </a:cxn>
                <a:cxn ang="0">
                  <a:pos x="56" y="5"/>
                </a:cxn>
                <a:cxn ang="0">
                  <a:pos x="55" y="11"/>
                </a:cxn>
                <a:cxn ang="0">
                  <a:pos x="54" y="16"/>
                </a:cxn>
                <a:cxn ang="0">
                  <a:pos x="50" y="22"/>
                </a:cxn>
                <a:cxn ang="0">
                  <a:pos x="48" y="27"/>
                </a:cxn>
                <a:cxn ang="0">
                  <a:pos x="47" y="32"/>
                </a:cxn>
                <a:cxn ang="0">
                  <a:pos x="46" y="38"/>
                </a:cxn>
                <a:cxn ang="0">
                  <a:pos x="48" y="43"/>
                </a:cxn>
                <a:cxn ang="0">
                  <a:pos x="48" y="43"/>
                </a:cxn>
                <a:cxn ang="0">
                  <a:pos x="42" y="53"/>
                </a:cxn>
                <a:cxn ang="0">
                  <a:pos x="38" y="64"/>
                </a:cxn>
                <a:cxn ang="0">
                  <a:pos x="30" y="87"/>
                </a:cxn>
                <a:cxn ang="0">
                  <a:pos x="26" y="98"/>
                </a:cxn>
                <a:cxn ang="0">
                  <a:pos x="24" y="103"/>
                </a:cxn>
                <a:cxn ang="0">
                  <a:pos x="20" y="106"/>
                </a:cxn>
                <a:cxn ang="0">
                  <a:pos x="17" y="110"/>
                </a:cxn>
                <a:cxn ang="0">
                  <a:pos x="13" y="114"/>
                </a:cxn>
                <a:cxn ang="0">
                  <a:pos x="8" y="116"/>
                </a:cxn>
                <a:cxn ang="0">
                  <a:pos x="2" y="118"/>
                </a:cxn>
                <a:cxn ang="0">
                  <a:pos x="2" y="118"/>
                </a:cxn>
                <a:cxn ang="0">
                  <a:pos x="0" y="113"/>
                </a:cxn>
                <a:cxn ang="0">
                  <a:pos x="1" y="108"/>
                </a:cxn>
                <a:cxn ang="0">
                  <a:pos x="2" y="103"/>
                </a:cxn>
                <a:cxn ang="0">
                  <a:pos x="4" y="99"/>
                </a:cxn>
                <a:cxn ang="0">
                  <a:pos x="10" y="91"/>
                </a:cxn>
                <a:cxn ang="0">
                  <a:pos x="16" y="85"/>
                </a:cxn>
                <a:cxn ang="0">
                  <a:pos x="16" y="85"/>
                </a:cxn>
                <a:cxn ang="0">
                  <a:pos x="32" y="44"/>
                </a:cxn>
                <a:cxn ang="0">
                  <a:pos x="40" y="23"/>
                </a:cxn>
                <a:cxn ang="0">
                  <a:pos x="46" y="0"/>
                </a:cxn>
                <a:cxn ang="0">
                  <a:pos x="46" y="0"/>
                </a:cxn>
                <a:cxn ang="0">
                  <a:pos x="54" y="0"/>
                </a:cxn>
                <a:cxn ang="0">
                  <a:pos x="54" y="0"/>
                </a:cxn>
              </a:cxnLst>
              <a:rect l="0" t="0" r="r" b="b"/>
              <a:pathLst>
                <a:path w="56" h="118">
                  <a:moveTo>
                    <a:pt x="54" y="0"/>
                  </a:moveTo>
                  <a:lnTo>
                    <a:pt x="54" y="0"/>
                  </a:lnTo>
                  <a:lnTo>
                    <a:pt x="56" y="5"/>
                  </a:lnTo>
                  <a:lnTo>
                    <a:pt x="55" y="11"/>
                  </a:lnTo>
                  <a:lnTo>
                    <a:pt x="54" y="16"/>
                  </a:lnTo>
                  <a:lnTo>
                    <a:pt x="50" y="22"/>
                  </a:lnTo>
                  <a:lnTo>
                    <a:pt x="48" y="27"/>
                  </a:lnTo>
                  <a:lnTo>
                    <a:pt x="47" y="32"/>
                  </a:lnTo>
                  <a:lnTo>
                    <a:pt x="46" y="38"/>
                  </a:lnTo>
                  <a:lnTo>
                    <a:pt x="48" y="43"/>
                  </a:lnTo>
                  <a:lnTo>
                    <a:pt x="48" y="43"/>
                  </a:lnTo>
                  <a:lnTo>
                    <a:pt x="42" y="53"/>
                  </a:lnTo>
                  <a:lnTo>
                    <a:pt x="38" y="64"/>
                  </a:lnTo>
                  <a:lnTo>
                    <a:pt x="30" y="87"/>
                  </a:lnTo>
                  <a:lnTo>
                    <a:pt x="26" y="98"/>
                  </a:lnTo>
                  <a:lnTo>
                    <a:pt x="24" y="103"/>
                  </a:lnTo>
                  <a:lnTo>
                    <a:pt x="20" y="106"/>
                  </a:lnTo>
                  <a:lnTo>
                    <a:pt x="17" y="110"/>
                  </a:lnTo>
                  <a:lnTo>
                    <a:pt x="13" y="114"/>
                  </a:lnTo>
                  <a:lnTo>
                    <a:pt x="8" y="116"/>
                  </a:lnTo>
                  <a:lnTo>
                    <a:pt x="2" y="118"/>
                  </a:lnTo>
                  <a:lnTo>
                    <a:pt x="2" y="118"/>
                  </a:lnTo>
                  <a:lnTo>
                    <a:pt x="0" y="113"/>
                  </a:lnTo>
                  <a:lnTo>
                    <a:pt x="1" y="108"/>
                  </a:lnTo>
                  <a:lnTo>
                    <a:pt x="2" y="103"/>
                  </a:lnTo>
                  <a:lnTo>
                    <a:pt x="4" y="99"/>
                  </a:lnTo>
                  <a:lnTo>
                    <a:pt x="10" y="91"/>
                  </a:lnTo>
                  <a:lnTo>
                    <a:pt x="16" y="85"/>
                  </a:lnTo>
                  <a:lnTo>
                    <a:pt x="16" y="85"/>
                  </a:lnTo>
                  <a:lnTo>
                    <a:pt x="32" y="44"/>
                  </a:lnTo>
                  <a:lnTo>
                    <a:pt x="40" y="23"/>
                  </a:lnTo>
                  <a:lnTo>
                    <a:pt x="46" y="0"/>
                  </a:lnTo>
                  <a:lnTo>
                    <a:pt x="46" y="0"/>
                  </a:lnTo>
                  <a:lnTo>
                    <a:pt x="54" y="0"/>
                  </a:lnTo>
                  <a:lnTo>
                    <a:pt x="54"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0" name="Freeform 51"/>
            <p:cNvSpPr/>
            <p:nvPr/>
          </p:nvSpPr>
          <p:spPr bwMode="auto">
            <a:xfrm>
              <a:off x="4941888" y="254000"/>
              <a:ext cx="23813" cy="11113"/>
            </a:xfrm>
            <a:custGeom>
              <a:avLst/>
              <a:gdLst/>
              <a:ahLst/>
              <a:cxnLst>
                <a:cxn ang="0">
                  <a:pos x="46" y="9"/>
                </a:cxn>
                <a:cxn ang="0">
                  <a:pos x="46" y="9"/>
                </a:cxn>
                <a:cxn ang="0">
                  <a:pos x="42" y="13"/>
                </a:cxn>
                <a:cxn ang="0">
                  <a:pos x="37" y="15"/>
                </a:cxn>
                <a:cxn ang="0">
                  <a:pos x="32" y="17"/>
                </a:cxn>
                <a:cxn ang="0">
                  <a:pos x="25" y="18"/>
                </a:cxn>
                <a:cxn ang="0">
                  <a:pos x="12" y="19"/>
                </a:cxn>
                <a:cxn ang="0">
                  <a:pos x="0" y="18"/>
                </a:cxn>
                <a:cxn ang="0">
                  <a:pos x="0" y="18"/>
                </a:cxn>
                <a:cxn ang="0">
                  <a:pos x="4" y="14"/>
                </a:cxn>
                <a:cxn ang="0">
                  <a:pos x="9" y="9"/>
                </a:cxn>
                <a:cxn ang="0">
                  <a:pos x="17" y="5"/>
                </a:cxn>
                <a:cxn ang="0">
                  <a:pos x="23" y="2"/>
                </a:cxn>
                <a:cxn ang="0">
                  <a:pos x="31" y="0"/>
                </a:cxn>
                <a:cxn ang="0">
                  <a:pos x="34" y="0"/>
                </a:cxn>
                <a:cxn ang="0">
                  <a:pos x="37" y="0"/>
                </a:cxn>
                <a:cxn ang="0">
                  <a:pos x="39" y="2"/>
                </a:cxn>
                <a:cxn ang="0">
                  <a:pos x="42" y="3"/>
                </a:cxn>
                <a:cxn ang="0">
                  <a:pos x="45" y="6"/>
                </a:cxn>
                <a:cxn ang="0">
                  <a:pos x="46" y="9"/>
                </a:cxn>
                <a:cxn ang="0">
                  <a:pos x="46" y="9"/>
                </a:cxn>
              </a:cxnLst>
              <a:rect l="0" t="0" r="r" b="b"/>
              <a:pathLst>
                <a:path w="46" h="19">
                  <a:moveTo>
                    <a:pt x="46" y="9"/>
                  </a:moveTo>
                  <a:lnTo>
                    <a:pt x="46" y="9"/>
                  </a:lnTo>
                  <a:lnTo>
                    <a:pt x="42" y="13"/>
                  </a:lnTo>
                  <a:lnTo>
                    <a:pt x="37" y="15"/>
                  </a:lnTo>
                  <a:lnTo>
                    <a:pt x="32" y="17"/>
                  </a:lnTo>
                  <a:lnTo>
                    <a:pt x="25" y="18"/>
                  </a:lnTo>
                  <a:lnTo>
                    <a:pt x="12" y="19"/>
                  </a:lnTo>
                  <a:lnTo>
                    <a:pt x="0" y="18"/>
                  </a:lnTo>
                  <a:lnTo>
                    <a:pt x="0" y="18"/>
                  </a:lnTo>
                  <a:lnTo>
                    <a:pt x="4" y="14"/>
                  </a:lnTo>
                  <a:lnTo>
                    <a:pt x="9" y="9"/>
                  </a:lnTo>
                  <a:lnTo>
                    <a:pt x="17" y="5"/>
                  </a:lnTo>
                  <a:lnTo>
                    <a:pt x="23" y="2"/>
                  </a:lnTo>
                  <a:lnTo>
                    <a:pt x="31" y="0"/>
                  </a:lnTo>
                  <a:lnTo>
                    <a:pt x="34" y="0"/>
                  </a:lnTo>
                  <a:lnTo>
                    <a:pt x="37" y="0"/>
                  </a:lnTo>
                  <a:lnTo>
                    <a:pt x="39" y="2"/>
                  </a:lnTo>
                  <a:lnTo>
                    <a:pt x="42" y="3"/>
                  </a:lnTo>
                  <a:lnTo>
                    <a:pt x="45" y="6"/>
                  </a:lnTo>
                  <a:lnTo>
                    <a:pt x="46" y="9"/>
                  </a:lnTo>
                  <a:lnTo>
                    <a:pt x="46" y="9"/>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1" name="Freeform 52"/>
            <p:cNvSpPr/>
            <p:nvPr/>
          </p:nvSpPr>
          <p:spPr bwMode="auto">
            <a:xfrm>
              <a:off x="4446588" y="269875"/>
              <a:ext cx="14288" cy="17463"/>
            </a:xfrm>
            <a:custGeom>
              <a:avLst/>
              <a:gdLst/>
              <a:ahLst/>
              <a:cxnLst>
                <a:cxn ang="0">
                  <a:pos x="16" y="0"/>
                </a:cxn>
                <a:cxn ang="0">
                  <a:pos x="16" y="0"/>
                </a:cxn>
                <a:cxn ang="0">
                  <a:pos x="25" y="0"/>
                </a:cxn>
                <a:cxn ang="0">
                  <a:pos x="25" y="0"/>
                </a:cxn>
                <a:cxn ang="0">
                  <a:pos x="27" y="2"/>
                </a:cxn>
                <a:cxn ang="0">
                  <a:pos x="28" y="4"/>
                </a:cxn>
                <a:cxn ang="0">
                  <a:pos x="28" y="9"/>
                </a:cxn>
                <a:cxn ang="0">
                  <a:pos x="25" y="17"/>
                </a:cxn>
                <a:cxn ang="0">
                  <a:pos x="22" y="23"/>
                </a:cxn>
                <a:cxn ang="0">
                  <a:pos x="18" y="29"/>
                </a:cxn>
                <a:cxn ang="0">
                  <a:pos x="12" y="32"/>
                </a:cxn>
                <a:cxn ang="0">
                  <a:pos x="9" y="33"/>
                </a:cxn>
                <a:cxn ang="0">
                  <a:pos x="6" y="33"/>
                </a:cxn>
                <a:cxn ang="0">
                  <a:pos x="3" y="32"/>
                </a:cxn>
                <a:cxn ang="0">
                  <a:pos x="0" y="30"/>
                </a:cxn>
                <a:cxn ang="0">
                  <a:pos x="0" y="30"/>
                </a:cxn>
                <a:cxn ang="0">
                  <a:pos x="8" y="16"/>
                </a:cxn>
                <a:cxn ang="0">
                  <a:pos x="13" y="8"/>
                </a:cxn>
                <a:cxn ang="0">
                  <a:pos x="16" y="0"/>
                </a:cxn>
                <a:cxn ang="0">
                  <a:pos x="16" y="0"/>
                </a:cxn>
              </a:cxnLst>
              <a:rect l="0" t="0" r="r" b="b"/>
              <a:pathLst>
                <a:path w="28" h="33">
                  <a:moveTo>
                    <a:pt x="16" y="0"/>
                  </a:moveTo>
                  <a:lnTo>
                    <a:pt x="16" y="0"/>
                  </a:lnTo>
                  <a:lnTo>
                    <a:pt x="25" y="0"/>
                  </a:lnTo>
                  <a:lnTo>
                    <a:pt x="25" y="0"/>
                  </a:lnTo>
                  <a:lnTo>
                    <a:pt x="27" y="2"/>
                  </a:lnTo>
                  <a:lnTo>
                    <a:pt x="28" y="4"/>
                  </a:lnTo>
                  <a:lnTo>
                    <a:pt x="28" y="9"/>
                  </a:lnTo>
                  <a:lnTo>
                    <a:pt x="25" y="17"/>
                  </a:lnTo>
                  <a:lnTo>
                    <a:pt x="22" y="23"/>
                  </a:lnTo>
                  <a:lnTo>
                    <a:pt x="18" y="29"/>
                  </a:lnTo>
                  <a:lnTo>
                    <a:pt x="12" y="32"/>
                  </a:lnTo>
                  <a:lnTo>
                    <a:pt x="9" y="33"/>
                  </a:lnTo>
                  <a:lnTo>
                    <a:pt x="6" y="33"/>
                  </a:lnTo>
                  <a:lnTo>
                    <a:pt x="3" y="32"/>
                  </a:lnTo>
                  <a:lnTo>
                    <a:pt x="0" y="30"/>
                  </a:lnTo>
                  <a:lnTo>
                    <a:pt x="0" y="30"/>
                  </a:lnTo>
                  <a:lnTo>
                    <a:pt x="8" y="16"/>
                  </a:lnTo>
                  <a:lnTo>
                    <a:pt x="13" y="8"/>
                  </a:lnTo>
                  <a:lnTo>
                    <a:pt x="16" y="0"/>
                  </a:lnTo>
                  <a:lnTo>
                    <a:pt x="16"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2" name="Freeform 53"/>
            <p:cNvSpPr/>
            <p:nvPr/>
          </p:nvSpPr>
          <p:spPr bwMode="auto">
            <a:xfrm>
              <a:off x="4551363" y="292100"/>
              <a:ext cx="30163" cy="58738"/>
            </a:xfrm>
            <a:custGeom>
              <a:avLst/>
              <a:gdLst/>
              <a:ahLst/>
              <a:cxnLst>
                <a:cxn ang="0">
                  <a:pos x="57" y="0"/>
                </a:cxn>
                <a:cxn ang="0">
                  <a:pos x="57" y="0"/>
                </a:cxn>
                <a:cxn ang="0">
                  <a:pos x="38" y="55"/>
                </a:cxn>
                <a:cxn ang="0">
                  <a:pos x="29" y="83"/>
                </a:cxn>
                <a:cxn ang="0">
                  <a:pos x="18" y="110"/>
                </a:cxn>
                <a:cxn ang="0">
                  <a:pos x="18" y="110"/>
                </a:cxn>
                <a:cxn ang="0">
                  <a:pos x="13" y="111"/>
                </a:cxn>
                <a:cxn ang="0">
                  <a:pos x="7" y="111"/>
                </a:cxn>
                <a:cxn ang="0">
                  <a:pos x="3" y="110"/>
                </a:cxn>
                <a:cxn ang="0">
                  <a:pos x="1" y="107"/>
                </a:cxn>
                <a:cxn ang="0">
                  <a:pos x="0" y="105"/>
                </a:cxn>
                <a:cxn ang="0">
                  <a:pos x="0" y="105"/>
                </a:cxn>
                <a:cxn ang="0">
                  <a:pos x="5" y="100"/>
                </a:cxn>
                <a:cxn ang="0">
                  <a:pos x="10" y="94"/>
                </a:cxn>
                <a:cxn ang="0">
                  <a:pos x="13" y="86"/>
                </a:cxn>
                <a:cxn ang="0">
                  <a:pos x="16" y="79"/>
                </a:cxn>
                <a:cxn ang="0">
                  <a:pos x="20" y="63"/>
                </a:cxn>
                <a:cxn ang="0">
                  <a:pos x="25" y="45"/>
                </a:cxn>
                <a:cxn ang="0">
                  <a:pos x="30" y="28"/>
                </a:cxn>
                <a:cxn ang="0">
                  <a:pos x="33" y="22"/>
                </a:cxn>
                <a:cxn ang="0">
                  <a:pos x="36" y="15"/>
                </a:cxn>
                <a:cxn ang="0">
                  <a:pos x="40" y="9"/>
                </a:cxn>
                <a:cxn ang="0">
                  <a:pos x="45" y="5"/>
                </a:cxn>
                <a:cxn ang="0">
                  <a:pos x="50" y="1"/>
                </a:cxn>
                <a:cxn ang="0">
                  <a:pos x="57" y="0"/>
                </a:cxn>
                <a:cxn ang="0">
                  <a:pos x="57" y="0"/>
                </a:cxn>
              </a:cxnLst>
              <a:rect l="0" t="0" r="r" b="b"/>
              <a:pathLst>
                <a:path w="57" h="110">
                  <a:moveTo>
                    <a:pt x="57" y="0"/>
                  </a:moveTo>
                  <a:lnTo>
                    <a:pt x="57" y="0"/>
                  </a:lnTo>
                  <a:lnTo>
                    <a:pt x="38" y="55"/>
                  </a:lnTo>
                  <a:lnTo>
                    <a:pt x="29" y="83"/>
                  </a:lnTo>
                  <a:lnTo>
                    <a:pt x="18" y="110"/>
                  </a:lnTo>
                  <a:lnTo>
                    <a:pt x="18" y="110"/>
                  </a:lnTo>
                  <a:lnTo>
                    <a:pt x="13" y="111"/>
                  </a:lnTo>
                  <a:lnTo>
                    <a:pt x="7" y="111"/>
                  </a:lnTo>
                  <a:lnTo>
                    <a:pt x="3" y="110"/>
                  </a:lnTo>
                  <a:lnTo>
                    <a:pt x="1" y="107"/>
                  </a:lnTo>
                  <a:lnTo>
                    <a:pt x="0" y="105"/>
                  </a:lnTo>
                  <a:lnTo>
                    <a:pt x="0" y="105"/>
                  </a:lnTo>
                  <a:lnTo>
                    <a:pt x="5" y="100"/>
                  </a:lnTo>
                  <a:lnTo>
                    <a:pt x="10" y="94"/>
                  </a:lnTo>
                  <a:lnTo>
                    <a:pt x="13" y="86"/>
                  </a:lnTo>
                  <a:lnTo>
                    <a:pt x="16" y="79"/>
                  </a:lnTo>
                  <a:lnTo>
                    <a:pt x="20" y="63"/>
                  </a:lnTo>
                  <a:lnTo>
                    <a:pt x="25" y="45"/>
                  </a:lnTo>
                  <a:lnTo>
                    <a:pt x="30" y="28"/>
                  </a:lnTo>
                  <a:lnTo>
                    <a:pt x="33" y="22"/>
                  </a:lnTo>
                  <a:lnTo>
                    <a:pt x="36" y="15"/>
                  </a:lnTo>
                  <a:lnTo>
                    <a:pt x="40" y="9"/>
                  </a:lnTo>
                  <a:lnTo>
                    <a:pt x="45" y="5"/>
                  </a:lnTo>
                  <a:lnTo>
                    <a:pt x="50" y="1"/>
                  </a:lnTo>
                  <a:lnTo>
                    <a:pt x="57" y="0"/>
                  </a:lnTo>
                  <a:lnTo>
                    <a:pt x="57"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3" name="Freeform 54"/>
            <p:cNvSpPr/>
            <p:nvPr/>
          </p:nvSpPr>
          <p:spPr bwMode="auto">
            <a:xfrm>
              <a:off x="4486276" y="295275"/>
              <a:ext cx="14288" cy="20638"/>
            </a:xfrm>
            <a:custGeom>
              <a:avLst/>
              <a:gdLst/>
              <a:ahLst/>
              <a:cxnLst>
                <a:cxn ang="0">
                  <a:pos x="27" y="0"/>
                </a:cxn>
                <a:cxn ang="0">
                  <a:pos x="27" y="0"/>
                </a:cxn>
                <a:cxn ang="0">
                  <a:pos x="27" y="6"/>
                </a:cxn>
                <a:cxn ang="0">
                  <a:pos x="25" y="12"/>
                </a:cxn>
                <a:cxn ang="0">
                  <a:pos x="22" y="20"/>
                </a:cxn>
                <a:cxn ang="0">
                  <a:pos x="14" y="36"/>
                </a:cxn>
                <a:cxn ang="0">
                  <a:pos x="14" y="36"/>
                </a:cxn>
                <a:cxn ang="0">
                  <a:pos x="9" y="36"/>
                </a:cxn>
                <a:cxn ang="0">
                  <a:pos x="6" y="37"/>
                </a:cxn>
                <a:cxn ang="0">
                  <a:pos x="0" y="38"/>
                </a:cxn>
                <a:cxn ang="0">
                  <a:pos x="0" y="38"/>
                </a:cxn>
                <a:cxn ang="0">
                  <a:pos x="3" y="28"/>
                </a:cxn>
                <a:cxn ang="0">
                  <a:pos x="8" y="17"/>
                </a:cxn>
                <a:cxn ang="0">
                  <a:pos x="12" y="12"/>
                </a:cxn>
                <a:cxn ang="0">
                  <a:pos x="16" y="6"/>
                </a:cxn>
                <a:cxn ang="0">
                  <a:pos x="20" y="3"/>
                </a:cxn>
                <a:cxn ang="0">
                  <a:pos x="27" y="0"/>
                </a:cxn>
                <a:cxn ang="0">
                  <a:pos x="27" y="0"/>
                </a:cxn>
              </a:cxnLst>
              <a:rect l="0" t="0" r="r" b="b"/>
              <a:pathLst>
                <a:path w="27" h="38">
                  <a:moveTo>
                    <a:pt x="27" y="0"/>
                  </a:moveTo>
                  <a:lnTo>
                    <a:pt x="27" y="0"/>
                  </a:lnTo>
                  <a:lnTo>
                    <a:pt x="27" y="6"/>
                  </a:lnTo>
                  <a:lnTo>
                    <a:pt x="25" y="12"/>
                  </a:lnTo>
                  <a:lnTo>
                    <a:pt x="22" y="20"/>
                  </a:lnTo>
                  <a:lnTo>
                    <a:pt x="14" y="36"/>
                  </a:lnTo>
                  <a:lnTo>
                    <a:pt x="14" y="36"/>
                  </a:lnTo>
                  <a:lnTo>
                    <a:pt x="9" y="36"/>
                  </a:lnTo>
                  <a:lnTo>
                    <a:pt x="6" y="37"/>
                  </a:lnTo>
                  <a:lnTo>
                    <a:pt x="0" y="38"/>
                  </a:lnTo>
                  <a:lnTo>
                    <a:pt x="0" y="38"/>
                  </a:lnTo>
                  <a:lnTo>
                    <a:pt x="3" y="28"/>
                  </a:lnTo>
                  <a:lnTo>
                    <a:pt x="8" y="17"/>
                  </a:lnTo>
                  <a:lnTo>
                    <a:pt x="12" y="12"/>
                  </a:lnTo>
                  <a:lnTo>
                    <a:pt x="16" y="6"/>
                  </a:lnTo>
                  <a:lnTo>
                    <a:pt x="20" y="3"/>
                  </a:lnTo>
                  <a:lnTo>
                    <a:pt x="27" y="0"/>
                  </a:lnTo>
                  <a:lnTo>
                    <a:pt x="27"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4" name="Freeform 55"/>
            <p:cNvSpPr/>
            <p:nvPr/>
          </p:nvSpPr>
          <p:spPr bwMode="auto">
            <a:xfrm>
              <a:off x="4933951" y="303213"/>
              <a:ext cx="33338" cy="6350"/>
            </a:xfrm>
            <a:custGeom>
              <a:avLst/>
              <a:gdLst/>
              <a:ahLst/>
              <a:cxnLst>
                <a:cxn ang="0">
                  <a:pos x="61" y="6"/>
                </a:cxn>
                <a:cxn ang="0">
                  <a:pos x="61" y="6"/>
                </a:cxn>
                <a:cxn ang="0">
                  <a:pos x="59" y="8"/>
                </a:cxn>
                <a:cxn ang="0">
                  <a:pos x="55" y="11"/>
                </a:cxn>
                <a:cxn ang="0">
                  <a:pos x="49" y="12"/>
                </a:cxn>
                <a:cxn ang="0">
                  <a:pos x="41" y="13"/>
                </a:cxn>
                <a:cxn ang="0">
                  <a:pos x="33" y="12"/>
                </a:cxn>
                <a:cxn ang="0">
                  <a:pos x="15" y="11"/>
                </a:cxn>
                <a:cxn ang="0">
                  <a:pos x="7" y="9"/>
                </a:cxn>
                <a:cxn ang="0">
                  <a:pos x="0" y="11"/>
                </a:cxn>
                <a:cxn ang="0">
                  <a:pos x="0" y="11"/>
                </a:cxn>
                <a:cxn ang="0">
                  <a:pos x="6" y="6"/>
                </a:cxn>
                <a:cxn ang="0">
                  <a:pos x="14" y="4"/>
                </a:cxn>
                <a:cxn ang="0">
                  <a:pos x="21" y="1"/>
                </a:cxn>
                <a:cxn ang="0">
                  <a:pos x="30" y="0"/>
                </a:cxn>
                <a:cxn ang="0">
                  <a:pos x="38" y="0"/>
                </a:cxn>
                <a:cxn ang="0">
                  <a:pos x="47" y="1"/>
                </a:cxn>
                <a:cxn ang="0">
                  <a:pos x="54" y="3"/>
                </a:cxn>
                <a:cxn ang="0">
                  <a:pos x="61" y="6"/>
                </a:cxn>
                <a:cxn ang="0">
                  <a:pos x="61" y="6"/>
                </a:cxn>
              </a:cxnLst>
              <a:rect l="0" t="0" r="r" b="b"/>
              <a:pathLst>
                <a:path w="61" h="13">
                  <a:moveTo>
                    <a:pt x="61" y="6"/>
                  </a:moveTo>
                  <a:lnTo>
                    <a:pt x="61" y="6"/>
                  </a:lnTo>
                  <a:lnTo>
                    <a:pt x="59" y="8"/>
                  </a:lnTo>
                  <a:lnTo>
                    <a:pt x="55" y="11"/>
                  </a:lnTo>
                  <a:lnTo>
                    <a:pt x="49" y="12"/>
                  </a:lnTo>
                  <a:lnTo>
                    <a:pt x="41" y="13"/>
                  </a:lnTo>
                  <a:lnTo>
                    <a:pt x="33" y="12"/>
                  </a:lnTo>
                  <a:lnTo>
                    <a:pt x="15" y="11"/>
                  </a:lnTo>
                  <a:lnTo>
                    <a:pt x="7" y="9"/>
                  </a:lnTo>
                  <a:lnTo>
                    <a:pt x="0" y="11"/>
                  </a:lnTo>
                  <a:lnTo>
                    <a:pt x="0" y="11"/>
                  </a:lnTo>
                  <a:lnTo>
                    <a:pt x="6" y="6"/>
                  </a:lnTo>
                  <a:lnTo>
                    <a:pt x="14" y="4"/>
                  </a:lnTo>
                  <a:lnTo>
                    <a:pt x="21" y="1"/>
                  </a:lnTo>
                  <a:lnTo>
                    <a:pt x="30" y="0"/>
                  </a:lnTo>
                  <a:lnTo>
                    <a:pt x="38" y="0"/>
                  </a:lnTo>
                  <a:lnTo>
                    <a:pt x="47" y="1"/>
                  </a:lnTo>
                  <a:lnTo>
                    <a:pt x="54" y="3"/>
                  </a:lnTo>
                  <a:lnTo>
                    <a:pt x="61" y="6"/>
                  </a:lnTo>
                  <a:lnTo>
                    <a:pt x="61" y="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5" name="Freeform 56"/>
            <p:cNvSpPr/>
            <p:nvPr/>
          </p:nvSpPr>
          <p:spPr bwMode="auto">
            <a:xfrm>
              <a:off x="4502151" y="304800"/>
              <a:ext cx="17463" cy="20638"/>
            </a:xfrm>
            <a:custGeom>
              <a:avLst/>
              <a:gdLst/>
              <a:ahLst/>
              <a:cxnLst>
                <a:cxn ang="0">
                  <a:pos x="33" y="4"/>
                </a:cxn>
                <a:cxn ang="0">
                  <a:pos x="33" y="4"/>
                </a:cxn>
                <a:cxn ang="0">
                  <a:pos x="28" y="15"/>
                </a:cxn>
                <a:cxn ang="0">
                  <a:pos x="21" y="26"/>
                </a:cxn>
                <a:cxn ang="0">
                  <a:pos x="18" y="30"/>
                </a:cxn>
                <a:cxn ang="0">
                  <a:pos x="13" y="33"/>
                </a:cxn>
                <a:cxn ang="0">
                  <a:pos x="7" y="35"/>
                </a:cxn>
                <a:cxn ang="0">
                  <a:pos x="0" y="37"/>
                </a:cxn>
                <a:cxn ang="0">
                  <a:pos x="0" y="37"/>
                </a:cxn>
                <a:cxn ang="0">
                  <a:pos x="5" y="24"/>
                </a:cxn>
                <a:cxn ang="0">
                  <a:pos x="8" y="15"/>
                </a:cxn>
                <a:cxn ang="0">
                  <a:pos x="12" y="9"/>
                </a:cxn>
                <a:cxn ang="0">
                  <a:pos x="16" y="3"/>
                </a:cxn>
                <a:cxn ang="0">
                  <a:pos x="18" y="1"/>
                </a:cxn>
                <a:cxn ang="0">
                  <a:pos x="20" y="0"/>
                </a:cxn>
                <a:cxn ang="0">
                  <a:pos x="23" y="0"/>
                </a:cxn>
                <a:cxn ang="0">
                  <a:pos x="25" y="0"/>
                </a:cxn>
                <a:cxn ang="0">
                  <a:pos x="29" y="2"/>
                </a:cxn>
                <a:cxn ang="0">
                  <a:pos x="33" y="4"/>
                </a:cxn>
                <a:cxn ang="0">
                  <a:pos x="33" y="4"/>
                </a:cxn>
              </a:cxnLst>
              <a:rect l="0" t="0" r="r" b="b"/>
              <a:pathLst>
                <a:path w="33" h="37">
                  <a:moveTo>
                    <a:pt x="33" y="4"/>
                  </a:moveTo>
                  <a:lnTo>
                    <a:pt x="33" y="4"/>
                  </a:lnTo>
                  <a:lnTo>
                    <a:pt x="28" y="15"/>
                  </a:lnTo>
                  <a:lnTo>
                    <a:pt x="21" y="26"/>
                  </a:lnTo>
                  <a:lnTo>
                    <a:pt x="18" y="30"/>
                  </a:lnTo>
                  <a:lnTo>
                    <a:pt x="13" y="33"/>
                  </a:lnTo>
                  <a:lnTo>
                    <a:pt x="7" y="35"/>
                  </a:lnTo>
                  <a:lnTo>
                    <a:pt x="0" y="37"/>
                  </a:lnTo>
                  <a:lnTo>
                    <a:pt x="0" y="37"/>
                  </a:lnTo>
                  <a:lnTo>
                    <a:pt x="5" y="24"/>
                  </a:lnTo>
                  <a:lnTo>
                    <a:pt x="8" y="15"/>
                  </a:lnTo>
                  <a:lnTo>
                    <a:pt x="12" y="9"/>
                  </a:lnTo>
                  <a:lnTo>
                    <a:pt x="16" y="3"/>
                  </a:lnTo>
                  <a:lnTo>
                    <a:pt x="18" y="1"/>
                  </a:lnTo>
                  <a:lnTo>
                    <a:pt x="20" y="0"/>
                  </a:lnTo>
                  <a:lnTo>
                    <a:pt x="23" y="0"/>
                  </a:lnTo>
                  <a:lnTo>
                    <a:pt x="25" y="0"/>
                  </a:lnTo>
                  <a:lnTo>
                    <a:pt x="29" y="2"/>
                  </a:lnTo>
                  <a:lnTo>
                    <a:pt x="33" y="4"/>
                  </a:lnTo>
                  <a:lnTo>
                    <a:pt x="33" y="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6" name="Freeform 57"/>
            <p:cNvSpPr/>
            <p:nvPr/>
          </p:nvSpPr>
          <p:spPr bwMode="auto">
            <a:xfrm>
              <a:off x="4518026" y="311150"/>
              <a:ext cx="12700" cy="20638"/>
            </a:xfrm>
            <a:custGeom>
              <a:avLst/>
              <a:gdLst/>
              <a:ahLst/>
              <a:cxnLst>
                <a:cxn ang="0">
                  <a:pos x="21" y="1"/>
                </a:cxn>
                <a:cxn ang="0">
                  <a:pos x="21" y="1"/>
                </a:cxn>
                <a:cxn ang="0">
                  <a:pos x="22" y="7"/>
                </a:cxn>
                <a:cxn ang="0">
                  <a:pos x="21" y="13"/>
                </a:cxn>
                <a:cxn ang="0">
                  <a:pos x="20" y="19"/>
                </a:cxn>
                <a:cxn ang="0">
                  <a:pos x="18" y="25"/>
                </a:cxn>
                <a:cxn ang="0">
                  <a:pos x="15" y="29"/>
                </a:cxn>
                <a:cxn ang="0">
                  <a:pos x="12" y="33"/>
                </a:cxn>
                <a:cxn ang="0">
                  <a:pos x="6" y="36"/>
                </a:cxn>
                <a:cxn ang="0">
                  <a:pos x="2" y="38"/>
                </a:cxn>
                <a:cxn ang="0">
                  <a:pos x="2" y="38"/>
                </a:cxn>
                <a:cxn ang="0">
                  <a:pos x="0" y="34"/>
                </a:cxn>
                <a:cxn ang="0">
                  <a:pos x="0" y="28"/>
                </a:cxn>
                <a:cxn ang="0">
                  <a:pos x="1" y="21"/>
                </a:cxn>
                <a:cxn ang="0">
                  <a:pos x="3" y="14"/>
                </a:cxn>
                <a:cxn ang="0">
                  <a:pos x="6" y="7"/>
                </a:cxn>
                <a:cxn ang="0">
                  <a:pos x="11" y="3"/>
                </a:cxn>
                <a:cxn ang="0">
                  <a:pos x="13" y="1"/>
                </a:cxn>
                <a:cxn ang="0">
                  <a:pos x="16" y="0"/>
                </a:cxn>
                <a:cxn ang="0">
                  <a:pos x="19" y="0"/>
                </a:cxn>
                <a:cxn ang="0">
                  <a:pos x="21" y="1"/>
                </a:cxn>
                <a:cxn ang="0">
                  <a:pos x="21" y="1"/>
                </a:cxn>
              </a:cxnLst>
              <a:rect l="0" t="0" r="r" b="b"/>
              <a:pathLst>
                <a:path w="22" h="38">
                  <a:moveTo>
                    <a:pt x="21" y="1"/>
                  </a:moveTo>
                  <a:lnTo>
                    <a:pt x="21" y="1"/>
                  </a:lnTo>
                  <a:lnTo>
                    <a:pt x="22" y="7"/>
                  </a:lnTo>
                  <a:lnTo>
                    <a:pt x="21" y="13"/>
                  </a:lnTo>
                  <a:lnTo>
                    <a:pt x="20" y="19"/>
                  </a:lnTo>
                  <a:lnTo>
                    <a:pt x="18" y="25"/>
                  </a:lnTo>
                  <a:lnTo>
                    <a:pt x="15" y="29"/>
                  </a:lnTo>
                  <a:lnTo>
                    <a:pt x="12" y="33"/>
                  </a:lnTo>
                  <a:lnTo>
                    <a:pt x="6" y="36"/>
                  </a:lnTo>
                  <a:lnTo>
                    <a:pt x="2" y="38"/>
                  </a:lnTo>
                  <a:lnTo>
                    <a:pt x="2" y="38"/>
                  </a:lnTo>
                  <a:lnTo>
                    <a:pt x="0" y="34"/>
                  </a:lnTo>
                  <a:lnTo>
                    <a:pt x="0" y="28"/>
                  </a:lnTo>
                  <a:lnTo>
                    <a:pt x="1" y="21"/>
                  </a:lnTo>
                  <a:lnTo>
                    <a:pt x="3" y="14"/>
                  </a:lnTo>
                  <a:lnTo>
                    <a:pt x="6" y="7"/>
                  </a:lnTo>
                  <a:lnTo>
                    <a:pt x="11" y="3"/>
                  </a:lnTo>
                  <a:lnTo>
                    <a:pt x="13" y="1"/>
                  </a:lnTo>
                  <a:lnTo>
                    <a:pt x="16" y="0"/>
                  </a:lnTo>
                  <a:lnTo>
                    <a:pt x="19" y="0"/>
                  </a:lnTo>
                  <a:lnTo>
                    <a:pt x="21" y="1"/>
                  </a:lnTo>
                  <a:lnTo>
                    <a:pt x="21"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7" name="Freeform 58"/>
            <p:cNvSpPr/>
            <p:nvPr/>
          </p:nvSpPr>
          <p:spPr bwMode="auto">
            <a:xfrm>
              <a:off x="4932363" y="319088"/>
              <a:ext cx="28575" cy="7938"/>
            </a:xfrm>
            <a:custGeom>
              <a:avLst/>
              <a:gdLst/>
              <a:ahLst/>
              <a:cxnLst>
                <a:cxn ang="0">
                  <a:pos x="52" y="8"/>
                </a:cxn>
                <a:cxn ang="0">
                  <a:pos x="52" y="8"/>
                </a:cxn>
                <a:cxn ang="0">
                  <a:pos x="50" y="10"/>
                </a:cxn>
                <a:cxn ang="0">
                  <a:pos x="48" y="12"/>
                </a:cxn>
                <a:cxn ang="0">
                  <a:pos x="42" y="14"/>
                </a:cxn>
                <a:cxn ang="0">
                  <a:pos x="36" y="15"/>
                </a:cxn>
                <a:cxn ang="0">
                  <a:pos x="28" y="15"/>
                </a:cxn>
                <a:cxn ang="0">
                  <a:pos x="13" y="12"/>
                </a:cxn>
                <a:cxn ang="0">
                  <a:pos x="6" y="10"/>
                </a:cxn>
                <a:cxn ang="0">
                  <a:pos x="0" y="9"/>
                </a:cxn>
                <a:cxn ang="0">
                  <a:pos x="0" y="9"/>
                </a:cxn>
                <a:cxn ang="0">
                  <a:pos x="5" y="6"/>
                </a:cxn>
                <a:cxn ang="0">
                  <a:pos x="11" y="3"/>
                </a:cxn>
                <a:cxn ang="0">
                  <a:pos x="19" y="1"/>
                </a:cxn>
                <a:cxn ang="0">
                  <a:pos x="26" y="0"/>
                </a:cxn>
                <a:cxn ang="0">
                  <a:pos x="34" y="0"/>
                </a:cxn>
                <a:cxn ang="0">
                  <a:pos x="41" y="1"/>
                </a:cxn>
                <a:cxn ang="0">
                  <a:pos x="47" y="3"/>
                </a:cxn>
                <a:cxn ang="0">
                  <a:pos x="52" y="8"/>
                </a:cxn>
                <a:cxn ang="0">
                  <a:pos x="52" y="8"/>
                </a:cxn>
              </a:cxnLst>
              <a:rect l="0" t="0" r="r" b="b"/>
              <a:pathLst>
                <a:path w="52" h="15">
                  <a:moveTo>
                    <a:pt x="52" y="8"/>
                  </a:moveTo>
                  <a:lnTo>
                    <a:pt x="52" y="8"/>
                  </a:lnTo>
                  <a:lnTo>
                    <a:pt x="50" y="10"/>
                  </a:lnTo>
                  <a:lnTo>
                    <a:pt x="48" y="12"/>
                  </a:lnTo>
                  <a:lnTo>
                    <a:pt x="42" y="14"/>
                  </a:lnTo>
                  <a:lnTo>
                    <a:pt x="36" y="15"/>
                  </a:lnTo>
                  <a:lnTo>
                    <a:pt x="28" y="15"/>
                  </a:lnTo>
                  <a:lnTo>
                    <a:pt x="13" y="12"/>
                  </a:lnTo>
                  <a:lnTo>
                    <a:pt x="6" y="10"/>
                  </a:lnTo>
                  <a:lnTo>
                    <a:pt x="0" y="9"/>
                  </a:lnTo>
                  <a:lnTo>
                    <a:pt x="0" y="9"/>
                  </a:lnTo>
                  <a:lnTo>
                    <a:pt x="5" y="6"/>
                  </a:lnTo>
                  <a:lnTo>
                    <a:pt x="11" y="3"/>
                  </a:lnTo>
                  <a:lnTo>
                    <a:pt x="19" y="1"/>
                  </a:lnTo>
                  <a:lnTo>
                    <a:pt x="26" y="0"/>
                  </a:lnTo>
                  <a:lnTo>
                    <a:pt x="34" y="0"/>
                  </a:lnTo>
                  <a:lnTo>
                    <a:pt x="41" y="1"/>
                  </a:lnTo>
                  <a:lnTo>
                    <a:pt x="47" y="3"/>
                  </a:lnTo>
                  <a:lnTo>
                    <a:pt x="52" y="8"/>
                  </a:lnTo>
                  <a:lnTo>
                    <a:pt x="52" y="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8" name="Freeform 59"/>
            <p:cNvSpPr/>
            <p:nvPr/>
          </p:nvSpPr>
          <p:spPr bwMode="auto">
            <a:xfrm>
              <a:off x="4533901" y="319088"/>
              <a:ext cx="12700" cy="19050"/>
            </a:xfrm>
            <a:custGeom>
              <a:avLst/>
              <a:gdLst/>
              <a:ahLst/>
              <a:cxnLst>
                <a:cxn ang="0">
                  <a:pos x="26" y="1"/>
                </a:cxn>
                <a:cxn ang="0">
                  <a:pos x="26" y="1"/>
                </a:cxn>
                <a:cxn ang="0">
                  <a:pos x="24" y="14"/>
                </a:cxn>
                <a:cxn ang="0">
                  <a:pos x="22" y="20"/>
                </a:cxn>
                <a:cxn ang="0">
                  <a:pos x="21" y="27"/>
                </a:cxn>
                <a:cxn ang="0">
                  <a:pos x="18" y="32"/>
                </a:cxn>
                <a:cxn ang="0">
                  <a:pos x="14" y="35"/>
                </a:cxn>
                <a:cxn ang="0">
                  <a:pos x="10" y="37"/>
                </a:cxn>
                <a:cxn ang="0">
                  <a:pos x="7" y="37"/>
                </a:cxn>
                <a:cxn ang="0">
                  <a:pos x="0" y="37"/>
                </a:cxn>
                <a:cxn ang="0">
                  <a:pos x="0" y="37"/>
                </a:cxn>
                <a:cxn ang="0">
                  <a:pos x="3" y="32"/>
                </a:cxn>
                <a:cxn ang="0">
                  <a:pos x="5" y="26"/>
                </a:cxn>
                <a:cxn ang="0">
                  <a:pos x="9" y="13"/>
                </a:cxn>
                <a:cxn ang="0">
                  <a:pos x="11" y="6"/>
                </a:cxn>
                <a:cxn ang="0">
                  <a:pos x="15" y="2"/>
                </a:cxn>
                <a:cxn ang="0">
                  <a:pos x="17" y="1"/>
                </a:cxn>
                <a:cxn ang="0">
                  <a:pos x="20" y="0"/>
                </a:cxn>
                <a:cxn ang="0">
                  <a:pos x="22" y="0"/>
                </a:cxn>
                <a:cxn ang="0">
                  <a:pos x="26" y="1"/>
                </a:cxn>
                <a:cxn ang="0">
                  <a:pos x="26" y="1"/>
                </a:cxn>
              </a:cxnLst>
              <a:rect l="0" t="0" r="r" b="b"/>
              <a:pathLst>
                <a:path w="26" h="37">
                  <a:moveTo>
                    <a:pt x="26" y="1"/>
                  </a:moveTo>
                  <a:lnTo>
                    <a:pt x="26" y="1"/>
                  </a:lnTo>
                  <a:lnTo>
                    <a:pt x="24" y="14"/>
                  </a:lnTo>
                  <a:lnTo>
                    <a:pt x="22" y="20"/>
                  </a:lnTo>
                  <a:lnTo>
                    <a:pt x="21" y="27"/>
                  </a:lnTo>
                  <a:lnTo>
                    <a:pt x="18" y="32"/>
                  </a:lnTo>
                  <a:lnTo>
                    <a:pt x="14" y="35"/>
                  </a:lnTo>
                  <a:lnTo>
                    <a:pt x="10" y="37"/>
                  </a:lnTo>
                  <a:lnTo>
                    <a:pt x="7" y="37"/>
                  </a:lnTo>
                  <a:lnTo>
                    <a:pt x="0" y="37"/>
                  </a:lnTo>
                  <a:lnTo>
                    <a:pt x="0" y="37"/>
                  </a:lnTo>
                  <a:lnTo>
                    <a:pt x="3" y="32"/>
                  </a:lnTo>
                  <a:lnTo>
                    <a:pt x="5" y="26"/>
                  </a:lnTo>
                  <a:lnTo>
                    <a:pt x="9" y="13"/>
                  </a:lnTo>
                  <a:lnTo>
                    <a:pt x="11" y="6"/>
                  </a:lnTo>
                  <a:lnTo>
                    <a:pt x="15" y="2"/>
                  </a:lnTo>
                  <a:lnTo>
                    <a:pt x="17" y="1"/>
                  </a:lnTo>
                  <a:lnTo>
                    <a:pt x="20" y="0"/>
                  </a:lnTo>
                  <a:lnTo>
                    <a:pt x="22" y="0"/>
                  </a:lnTo>
                  <a:lnTo>
                    <a:pt x="26" y="1"/>
                  </a:lnTo>
                  <a:lnTo>
                    <a:pt x="26"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09" name="Freeform 60"/>
            <p:cNvSpPr/>
            <p:nvPr/>
          </p:nvSpPr>
          <p:spPr bwMode="auto">
            <a:xfrm>
              <a:off x="4640263" y="333375"/>
              <a:ext cx="26988" cy="55563"/>
            </a:xfrm>
            <a:custGeom>
              <a:avLst/>
              <a:gdLst/>
              <a:ahLst/>
              <a:cxnLst>
                <a:cxn ang="0">
                  <a:pos x="51" y="3"/>
                </a:cxn>
                <a:cxn ang="0">
                  <a:pos x="51" y="3"/>
                </a:cxn>
                <a:cxn ang="0">
                  <a:pos x="46" y="16"/>
                </a:cxn>
                <a:cxn ang="0">
                  <a:pos x="42" y="30"/>
                </a:cxn>
                <a:cxn ang="0">
                  <a:pos x="34" y="55"/>
                </a:cxn>
                <a:cxn ang="0">
                  <a:pos x="31" y="68"/>
                </a:cxn>
                <a:cxn ang="0">
                  <a:pos x="27" y="81"/>
                </a:cxn>
                <a:cxn ang="0">
                  <a:pos x="20" y="93"/>
                </a:cxn>
                <a:cxn ang="0">
                  <a:pos x="14" y="104"/>
                </a:cxn>
                <a:cxn ang="0">
                  <a:pos x="14" y="104"/>
                </a:cxn>
                <a:cxn ang="0">
                  <a:pos x="9" y="104"/>
                </a:cxn>
                <a:cxn ang="0">
                  <a:pos x="5" y="102"/>
                </a:cxn>
                <a:cxn ang="0">
                  <a:pos x="2" y="99"/>
                </a:cxn>
                <a:cxn ang="0">
                  <a:pos x="0" y="98"/>
                </a:cxn>
                <a:cxn ang="0">
                  <a:pos x="0" y="98"/>
                </a:cxn>
                <a:cxn ang="0">
                  <a:pos x="5" y="87"/>
                </a:cxn>
                <a:cxn ang="0">
                  <a:pos x="11" y="77"/>
                </a:cxn>
                <a:cxn ang="0">
                  <a:pos x="16" y="65"/>
                </a:cxn>
                <a:cxn ang="0">
                  <a:pos x="20" y="52"/>
                </a:cxn>
                <a:cxn ang="0">
                  <a:pos x="28" y="26"/>
                </a:cxn>
                <a:cxn ang="0">
                  <a:pos x="34" y="3"/>
                </a:cxn>
                <a:cxn ang="0">
                  <a:pos x="34" y="3"/>
                </a:cxn>
                <a:cxn ang="0">
                  <a:pos x="39" y="1"/>
                </a:cxn>
                <a:cxn ang="0">
                  <a:pos x="43" y="0"/>
                </a:cxn>
                <a:cxn ang="0">
                  <a:pos x="48" y="0"/>
                </a:cxn>
                <a:cxn ang="0">
                  <a:pos x="50" y="1"/>
                </a:cxn>
                <a:cxn ang="0">
                  <a:pos x="51" y="3"/>
                </a:cxn>
                <a:cxn ang="0">
                  <a:pos x="51" y="3"/>
                </a:cxn>
              </a:cxnLst>
              <a:rect l="0" t="0" r="r" b="b"/>
              <a:pathLst>
                <a:path w="51" h="104">
                  <a:moveTo>
                    <a:pt x="51" y="3"/>
                  </a:moveTo>
                  <a:lnTo>
                    <a:pt x="51" y="3"/>
                  </a:lnTo>
                  <a:lnTo>
                    <a:pt x="46" y="16"/>
                  </a:lnTo>
                  <a:lnTo>
                    <a:pt x="42" y="30"/>
                  </a:lnTo>
                  <a:lnTo>
                    <a:pt x="34" y="55"/>
                  </a:lnTo>
                  <a:lnTo>
                    <a:pt x="31" y="68"/>
                  </a:lnTo>
                  <a:lnTo>
                    <a:pt x="27" y="81"/>
                  </a:lnTo>
                  <a:lnTo>
                    <a:pt x="20" y="93"/>
                  </a:lnTo>
                  <a:lnTo>
                    <a:pt x="14" y="104"/>
                  </a:lnTo>
                  <a:lnTo>
                    <a:pt x="14" y="104"/>
                  </a:lnTo>
                  <a:lnTo>
                    <a:pt x="9" y="104"/>
                  </a:lnTo>
                  <a:lnTo>
                    <a:pt x="5" y="102"/>
                  </a:lnTo>
                  <a:lnTo>
                    <a:pt x="2" y="99"/>
                  </a:lnTo>
                  <a:lnTo>
                    <a:pt x="0" y="98"/>
                  </a:lnTo>
                  <a:lnTo>
                    <a:pt x="0" y="98"/>
                  </a:lnTo>
                  <a:lnTo>
                    <a:pt x="5" y="87"/>
                  </a:lnTo>
                  <a:lnTo>
                    <a:pt x="11" y="77"/>
                  </a:lnTo>
                  <a:lnTo>
                    <a:pt x="16" y="65"/>
                  </a:lnTo>
                  <a:lnTo>
                    <a:pt x="20" y="52"/>
                  </a:lnTo>
                  <a:lnTo>
                    <a:pt x="28" y="26"/>
                  </a:lnTo>
                  <a:lnTo>
                    <a:pt x="34" y="3"/>
                  </a:lnTo>
                  <a:lnTo>
                    <a:pt x="34" y="3"/>
                  </a:lnTo>
                  <a:lnTo>
                    <a:pt x="39" y="1"/>
                  </a:lnTo>
                  <a:lnTo>
                    <a:pt x="43" y="0"/>
                  </a:lnTo>
                  <a:lnTo>
                    <a:pt x="48" y="0"/>
                  </a:lnTo>
                  <a:lnTo>
                    <a:pt x="50" y="1"/>
                  </a:lnTo>
                  <a:lnTo>
                    <a:pt x="51" y="3"/>
                  </a:lnTo>
                  <a:lnTo>
                    <a:pt x="51" y="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0" name="Freeform 61"/>
            <p:cNvSpPr/>
            <p:nvPr/>
          </p:nvSpPr>
          <p:spPr bwMode="auto">
            <a:xfrm>
              <a:off x="4575176" y="334963"/>
              <a:ext cx="14288" cy="23813"/>
            </a:xfrm>
            <a:custGeom>
              <a:avLst/>
              <a:gdLst/>
              <a:ahLst/>
              <a:cxnLst>
                <a:cxn ang="0">
                  <a:pos x="26" y="0"/>
                </a:cxn>
                <a:cxn ang="0">
                  <a:pos x="26" y="0"/>
                </a:cxn>
                <a:cxn ang="0">
                  <a:pos x="27" y="7"/>
                </a:cxn>
                <a:cxn ang="0">
                  <a:pos x="27" y="14"/>
                </a:cxn>
                <a:cxn ang="0">
                  <a:pos x="25" y="20"/>
                </a:cxn>
                <a:cxn ang="0">
                  <a:pos x="22" y="26"/>
                </a:cxn>
                <a:cxn ang="0">
                  <a:pos x="18" y="32"/>
                </a:cxn>
                <a:cxn ang="0">
                  <a:pos x="14" y="37"/>
                </a:cxn>
                <a:cxn ang="0">
                  <a:pos x="7" y="41"/>
                </a:cxn>
                <a:cxn ang="0">
                  <a:pos x="0" y="45"/>
                </a:cxn>
                <a:cxn ang="0">
                  <a:pos x="0" y="45"/>
                </a:cxn>
                <a:cxn ang="0">
                  <a:pos x="1" y="32"/>
                </a:cxn>
                <a:cxn ang="0">
                  <a:pos x="3" y="24"/>
                </a:cxn>
                <a:cxn ang="0">
                  <a:pos x="6" y="18"/>
                </a:cxn>
                <a:cxn ang="0">
                  <a:pos x="10" y="13"/>
                </a:cxn>
                <a:cxn ang="0">
                  <a:pos x="14" y="7"/>
                </a:cxn>
                <a:cxn ang="0">
                  <a:pos x="19" y="3"/>
                </a:cxn>
                <a:cxn ang="0">
                  <a:pos x="26" y="0"/>
                </a:cxn>
                <a:cxn ang="0">
                  <a:pos x="26" y="0"/>
                </a:cxn>
              </a:cxnLst>
              <a:rect l="0" t="0" r="r" b="b"/>
              <a:pathLst>
                <a:path w="27" h="45">
                  <a:moveTo>
                    <a:pt x="26" y="0"/>
                  </a:moveTo>
                  <a:lnTo>
                    <a:pt x="26" y="0"/>
                  </a:lnTo>
                  <a:lnTo>
                    <a:pt x="27" y="7"/>
                  </a:lnTo>
                  <a:lnTo>
                    <a:pt x="27" y="14"/>
                  </a:lnTo>
                  <a:lnTo>
                    <a:pt x="25" y="20"/>
                  </a:lnTo>
                  <a:lnTo>
                    <a:pt x="22" y="26"/>
                  </a:lnTo>
                  <a:lnTo>
                    <a:pt x="18" y="32"/>
                  </a:lnTo>
                  <a:lnTo>
                    <a:pt x="14" y="37"/>
                  </a:lnTo>
                  <a:lnTo>
                    <a:pt x="7" y="41"/>
                  </a:lnTo>
                  <a:lnTo>
                    <a:pt x="0" y="45"/>
                  </a:lnTo>
                  <a:lnTo>
                    <a:pt x="0" y="45"/>
                  </a:lnTo>
                  <a:lnTo>
                    <a:pt x="1" y="32"/>
                  </a:lnTo>
                  <a:lnTo>
                    <a:pt x="3" y="24"/>
                  </a:lnTo>
                  <a:lnTo>
                    <a:pt x="6" y="18"/>
                  </a:lnTo>
                  <a:lnTo>
                    <a:pt x="10" y="13"/>
                  </a:lnTo>
                  <a:lnTo>
                    <a:pt x="14" y="7"/>
                  </a:lnTo>
                  <a:lnTo>
                    <a:pt x="19" y="3"/>
                  </a:lnTo>
                  <a:lnTo>
                    <a:pt x="26" y="0"/>
                  </a:lnTo>
                  <a:lnTo>
                    <a:pt x="26"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1" name="Freeform 62"/>
            <p:cNvSpPr/>
            <p:nvPr/>
          </p:nvSpPr>
          <p:spPr bwMode="auto">
            <a:xfrm>
              <a:off x="4926013" y="334963"/>
              <a:ext cx="30163" cy="9525"/>
            </a:xfrm>
            <a:custGeom>
              <a:avLst/>
              <a:gdLst/>
              <a:ahLst/>
              <a:cxnLst>
                <a:cxn ang="0">
                  <a:pos x="52" y="1"/>
                </a:cxn>
                <a:cxn ang="0">
                  <a:pos x="52" y="1"/>
                </a:cxn>
                <a:cxn ang="0">
                  <a:pos x="54" y="4"/>
                </a:cxn>
                <a:cxn ang="0">
                  <a:pos x="56" y="7"/>
                </a:cxn>
                <a:cxn ang="0">
                  <a:pos x="56" y="12"/>
                </a:cxn>
                <a:cxn ang="0">
                  <a:pos x="56" y="17"/>
                </a:cxn>
                <a:cxn ang="0">
                  <a:pos x="56" y="17"/>
                </a:cxn>
                <a:cxn ang="0">
                  <a:pos x="49" y="18"/>
                </a:cxn>
                <a:cxn ang="0">
                  <a:pos x="42" y="18"/>
                </a:cxn>
                <a:cxn ang="0">
                  <a:pos x="35" y="16"/>
                </a:cxn>
                <a:cxn ang="0">
                  <a:pos x="29" y="14"/>
                </a:cxn>
                <a:cxn ang="0">
                  <a:pos x="15" y="8"/>
                </a:cxn>
                <a:cxn ang="0">
                  <a:pos x="7" y="6"/>
                </a:cxn>
                <a:cxn ang="0">
                  <a:pos x="0" y="5"/>
                </a:cxn>
                <a:cxn ang="0">
                  <a:pos x="0" y="5"/>
                </a:cxn>
                <a:cxn ang="0">
                  <a:pos x="5" y="2"/>
                </a:cxn>
                <a:cxn ang="0">
                  <a:pos x="10" y="0"/>
                </a:cxn>
                <a:cxn ang="0">
                  <a:pos x="17" y="0"/>
                </a:cxn>
                <a:cxn ang="0">
                  <a:pos x="23" y="1"/>
                </a:cxn>
                <a:cxn ang="0">
                  <a:pos x="38" y="2"/>
                </a:cxn>
                <a:cxn ang="0">
                  <a:pos x="45" y="2"/>
                </a:cxn>
                <a:cxn ang="0">
                  <a:pos x="52" y="1"/>
                </a:cxn>
                <a:cxn ang="0">
                  <a:pos x="52" y="1"/>
                </a:cxn>
              </a:cxnLst>
              <a:rect l="0" t="0" r="r" b="b"/>
              <a:pathLst>
                <a:path w="56" h="18">
                  <a:moveTo>
                    <a:pt x="52" y="1"/>
                  </a:moveTo>
                  <a:lnTo>
                    <a:pt x="52" y="1"/>
                  </a:lnTo>
                  <a:lnTo>
                    <a:pt x="54" y="4"/>
                  </a:lnTo>
                  <a:lnTo>
                    <a:pt x="56" y="7"/>
                  </a:lnTo>
                  <a:lnTo>
                    <a:pt x="56" y="12"/>
                  </a:lnTo>
                  <a:lnTo>
                    <a:pt x="56" y="17"/>
                  </a:lnTo>
                  <a:lnTo>
                    <a:pt x="56" y="17"/>
                  </a:lnTo>
                  <a:lnTo>
                    <a:pt x="49" y="18"/>
                  </a:lnTo>
                  <a:lnTo>
                    <a:pt x="42" y="18"/>
                  </a:lnTo>
                  <a:lnTo>
                    <a:pt x="35" y="16"/>
                  </a:lnTo>
                  <a:lnTo>
                    <a:pt x="29" y="14"/>
                  </a:lnTo>
                  <a:lnTo>
                    <a:pt x="15" y="8"/>
                  </a:lnTo>
                  <a:lnTo>
                    <a:pt x="7" y="6"/>
                  </a:lnTo>
                  <a:lnTo>
                    <a:pt x="0" y="5"/>
                  </a:lnTo>
                  <a:lnTo>
                    <a:pt x="0" y="5"/>
                  </a:lnTo>
                  <a:lnTo>
                    <a:pt x="5" y="2"/>
                  </a:lnTo>
                  <a:lnTo>
                    <a:pt x="10" y="0"/>
                  </a:lnTo>
                  <a:lnTo>
                    <a:pt x="17" y="0"/>
                  </a:lnTo>
                  <a:lnTo>
                    <a:pt x="23" y="1"/>
                  </a:lnTo>
                  <a:lnTo>
                    <a:pt x="38" y="2"/>
                  </a:lnTo>
                  <a:lnTo>
                    <a:pt x="45" y="2"/>
                  </a:lnTo>
                  <a:lnTo>
                    <a:pt x="52" y="1"/>
                  </a:lnTo>
                  <a:lnTo>
                    <a:pt x="52"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2" name="Freeform 63"/>
            <p:cNvSpPr/>
            <p:nvPr/>
          </p:nvSpPr>
          <p:spPr bwMode="auto">
            <a:xfrm>
              <a:off x="4589463" y="346075"/>
              <a:ext cx="15875" cy="23813"/>
            </a:xfrm>
            <a:custGeom>
              <a:avLst/>
              <a:gdLst/>
              <a:ahLst/>
              <a:cxnLst>
                <a:cxn ang="0">
                  <a:pos x="18" y="0"/>
                </a:cxn>
                <a:cxn ang="0">
                  <a:pos x="18" y="0"/>
                </a:cxn>
                <a:cxn ang="0">
                  <a:pos x="22" y="2"/>
                </a:cxn>
                <a:cxn ang="0">
                  <a:pos x="25" y="4"/>
                </a:cxn>
                <a:cxn ang="0">
                  <a:pos x="26" y="8"/>
                </a:cxn>
                <a:cxn ang="0">
                  <a:pos x="28" y="11"/>
                </a:cxn>
                <a:cxn ang="0">
                  <a:pos x="29" y="14"/>
                </a:cxn>
                <a:cxn ang="0">
                  <a:pos x="28" y="17"/>
                </a:cxn>
                <a:cxn ang="0">
                  <a:pos x="25" y="25"/>
                </a:cxn>
                <a:cxn ang="0">
                  <a:pos x="20" y="32"/>
                </a:cxn>
                <a:cxn ang="0">
                  <a:pos x="14" y="38"/>
                </a:cxn>
                <a:cxn ang="0">
                  <a:pos x="7" y="42"/>
                </a:cxn>
                <a:cxn ang="0">
                  <a:pos x="0" y="44"/>
                </a:cxn>
                <a:cxn ang="0">
                  <a:pos x="0" y="44"/>
                </a:cxn>
                <a:cxn ang="0">
                  <a:pos x="0" y="40"/>
                </a:cxn>
                <a:cxn ang="0">
                  <a:pos x="2" y="34"/>
                </a:cxn>
                <a:cxn ang="0">
                  <a:pos x="8" y="24"/>
                </a:cxn>
                <a:cxn ang="0">
                  <a:pos x="14" y="13"/>
                </a:cxn>
                <a:cxn ang="0">
                  <a:pos x="17" y="7"/>
                </a:cxn>
                <a:cxn ang="0">
                  <a:pos x="18" y="0"/>
                </a:cxn>
                <a:cxn ang="0">
                  <a:pos x="18" y="0"/>
                </a:cxn>
              </a:cxnLst>
              <a:rect l="0" t="0" r="r" b="b"/>
              <a:pathLst>
                <a:path w="28" h="44">
                  <a:moveTo>
                    <a:pt x="18" y="0"/>
                  </a:moveTo>
                  <a:lnTo>
                    <a:pt x="18" y="0"/>
                  </a:lnTo>
                  <a:lnTo>
                    <a:pt x="22" y="2"/>
                  </a:lnTo>
                  <a:lnTo>
                    <a:pt x="25" y="4"/>
                  </a:lnTo>
                  <a:lnTo>
                    <a:pt x="26" y="8"/>
                  </a:lnTo>
                  <a:lnTo>
                    <a:pt x="28" y="11"/>
                  </a:lnTo>
                  <a:lnTo>
                    <a:pt x="29" y="14"/>
                  </a:lnTo>
                  <a:lnTo>
                    <a:pt x="28" y="17"/>
                  </a:lnTo>
                  <a:lnTo>
                    <a:pt x="25" y="25"/>
                  </a:lnTo>
                  <a:lnTo>
                    <a:pt x="20" y="32"/>
                  </a:lnTo>
                  <a:lnTo>
                    <a:pt x="14" y="38"/>
                  </a:lnTo>
                  <a:lnTo>
                    <a:pt x="7" y="42"/>
                  </a:lnTo>
                  <a:lnTo>
                    <a:pt x="0" y="44"/>
                  </a:lnTo>
                  <a:lnTo>
                    <a:pt x="0" y="44"/>
                  </a:lnTo>
                  <a:lnTo>
                    <a:pt x="0" y="40"/>
                  </a:lnTo>
                  <a:lnTo>
                    <a:pt x="2" y="34"/>
                  </a:lnTo>
                  <a:lnTo>
                    <a:pt x="8" y="24"/>
                  </a:lnTo>
                  <a:lnTo>
                    <a:pt x="14" y="13"/>
                  </a:lnTo>
                  <a:lnTo>
                    <a:pt x="17" y="7"/>
                  </a:lnTo>
                  <a:lnTo>
                    <a:pt x="18" y="0"/>
                  </a:lnTo>
                  <a:lnTo>
                    <a:pt x="18"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3" name="Freeform 64"/>
            <p:cNvSpPr/>
            <p:nvPr/>
          </p:nvSpPr>
          <p:spPr bwMode="auto">
            <a:xfrm>
              <a:off x="4605338" y="350838"/>
              <a:ext cx="12700" cy="22225"/>
            </a:xfrm>
            <a:custGeom>
              <a:avLst/>
              <a:gdLst/>
              <a:ahLst/>
              <a:cxnLst>
                <a:cxn ang="0">
                  <a:pos x="18" y="0"/>
                </a:cxn>
                <a:cxn ang="0">
                  <a:pos x="18" y="0"/>
                </a:cxn>
                <a:cxn ang="0">
                  <a:pos x="22" y="5"/>
                </a:cxn>
                <a:cxn ang="0">
                  <a:pos x="24" y="10"/>
                </a:cxn>
                <a:cxn ang="0">
                  <a:pos x="25" y="16"/>
                </a:cxn>
                <a:cxn ang="0">
                  <a:pos x="25" y="22"/>
                </a:cxn>
                <a:cxn ang="0">
                  <a:pos x="24" y="28"/>
                </a:cxn>
                <a:cxn ang="0">
                  <a:pos x="21" y="33"/>
                </a:cxn>
                <a:cxn ang="0">
                  <a:pos x="18" y="38"/>
                </a:cxn>
                <a:cxn ang="0">
                  <a:pos x="15" y="43"/>
                </a:cxn>
                <a:cxn ang="0">
                  <a:pos x="15" y="43"/>
                </a:cxn>
                <a:cxn ang="0">
                  <a:pos x="9" y="43"/>
                </a:cxn>
                <a:cxn ang="0">
                  <a:pos x="5" y="40"/>
                </a:cxn>
                <a:cxn ang="0">
                  <a:pos x="0" y="35"/>
                </a:cxn>
                <a:cxn ang="0">
                  <a:pos x="0" y="35"/>
                </a:cxn>
                <a:cxn ang="0">
                  <a:pos x="5" y="33"/>
                </a:cxn>
                <a:cxn ang="0">
                  <a:pos x="7" y="29"/>
                </a:cxn>
                <a:cxn ang="0">
                  <a:pos x="9" y="24"/>
                </a:cxn>
                <a:cxn ang="0">
                  <a:pos x="10" y="19"/>
                </a:cxn>
                <a:cxn ang="0">
                  <a:pos x="12" y="8"/>
                </a:cxn>
                <a:cxn ang="0">
                  <a:pos x="15" y="4"/>
                </a:cxn>
                <a:cxn ang="0">
                  <a:pos x="18" y="0"/>
                </a:cxn>
                <a:cxn ang="0">
                  <a:pos x="18" y="0"/>
                </a:cxn>
              </a:cxnLst>
              <a:rect l="0" t="0" r="r" b="b"/>
              <a:pathLst>
                <a:path w="25" h="43">
                  <a:moveTo>
                    <a:pt x="18" y="0"/>
                  </a:moveTo>
                  <a:lnTo>
                    <a:pt x="18" y="0"/>
                  </a:lnTo>
                  <a:lnTo>
                    <a:pt x="22" y="5"/>
                  </a:lnTo>
                  <a:lnTo>
                    <a:pt x="24" y="10"/>
                  </a:lnTo>
                  <a:lnTo>
                    <a:pt x="25" y="16"/>
                  </a:lnTo>
                  <a:lnTo>
                    <a:pt x="25" y="22"/>
                  </a:lnTo>
                  <a:lnTo>
                    <a:pt x="24" y="28"/>
                  </a:lnTo>
                  <a:lnTo>
                    <a:pt x="21" y="33"/>
                  </a:lnTo>
                  <a:lnTo>
                    <a:pt x="18" y="38"/>
                  </a:lnTo>
                  <a:lnTo>
                    <a:pt x="15" y="43"/>
                  </a:lnTo>
                  <a:lnTo>
                    <a:pt x="15" y="43"/>
                  </a:lnTo>
                  <a:lnTo>
                    <a:pt x="9" y="43"/>
                  </a:lnTo>
                  <a:lnTo>
                    <a:pt x="5" y="40"/>
                  </a:lnTo>
                  <a:lnTo>
                    <a:pt x="0" y="35"/>
                  </a:lnTo>
                  <a:lnTo>
                    <a:pt x="0" y="35"/>
                  </a:lnTo>
                  <a:lnTo>
                    <a:pt x="5" y="33"/>
                  </a:lnTo>
                  <a:lnTo>
                    <a:pt x="7" y="29"/>
                  </a:lnTo>
                  <a:lnTo>
                    <a:pt x="9" y="24"/>
                  </a:lnTo>
                  <a:lnTo>
                    <a:pt x="10" y="19"/>
                  </a:lnTo>
                  <a:lnTo>
                    <a:pt x="12" y="8"/>
                  </a:lnTo>
                  <a:lnTo>
                    <a:pt x="15" y="4"/>
                  </a:lnTo>
                  <a:lnTo>
                    <a:pt x="18" y="0"/>
                  </a:lnTo>
                  <a:lnTo>
                    <a:pt x="18"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4" name="Freeform 65"/>
            <p:cNvSpPr/>
            <p:nvPr/>
          </p:nvSpPr>
          <p:spPr bwMode="auto">
            <a:xfrm>
              <a:off x="4924426" y="350838"/>
              <a:ext cx="26988" cy="11113"/>
            </a:xfrm>
            <a:custGeom>
              <a:avLst/>
              <a:gdLst/>
              <a:ahLst/>
              <a:cxnLst>
                <a:cxn ang="0">
                  <a:pos x="53" y="11"/>
                </a:cxn>
                <a:cxn ang="0">
                  <a:pos x="53" y="11"/>
                </a:cxn>
                <a:cxn ang="0">
                  <a:pos x="51" y="15"/>
                </a:cxn>
                <a:cxn ang="0">
                  <a:pos x="49" y="17"/>
                </a:cxn>
                <a:cxn ang="0">
                  <a:pos x="45" y="19"/>
                </a:cxn>
                <a:cxn ang="0">
                  <a:pos x="42" y="20"/>
                </a:cxn>
                <a:cxn ang="0">
                  <a:pos x="39" y="20"/>
                </a:cxn>
                <a:cxn ang="0">
                  <a:pos x="36" y="20"/>
                </a:cxn>
                <a:cxn ang="0">
                  <a:pos x="28" y="17"/>
                </a:cxn>
                <a:cxn ang="0">
                  <a:pos x="20" y="14"/>
                </a:cxn>
                <a:cxn ang="0">
                  <a:pos x="12" y="8"/>
                </a:cxn>
                <a:cxn ang="0">
                  <a:pos x="0" y="0"/>
                </a:cxn>
                <a:cxn ang="0">
                  <a:pos x="0" y="0"/>
                </a:cxn>
                <a:cxn ang="0">
                  <a:pos x="7" y="0"/>
                </a:cxn>
                <a:cxn ang="0">
                  <a:pos x="13" y="0"/>
                </a:cxn>
                <a:cxn ang="0">
                  <a:pos x="27" y="2"/>
                </a:cxn>
                <a:cxn ang="0">
                  <a:pos x="41" y="5"/>
                </a:cxn>
                <a:cxn ang="0">
                  <a:pos x="53" y="11"/>
                </a:cxn>
                <a:cxn ang="0">
                  <a:pos x="53" y="11"/>
                </a:cxn>
              </a:cxnLst>
              <a:rect l="0" t="0" r="r" b="b"/>
              <a:pathLst>
                <a:path w="52" h="20">
                  <a:moveTo>
                    <a:pt x="53" y="11"/>
                  </a:moveTo>
                  <a:lnTo>
                    <a:pt x="53" y="11"/>
                  </a:lnTo>
                  <a:lnTo>
                    <a:pt x="51" y="15"/>
                  </a:lnTo>
                  <a:lnTo>
                    <a:pt x="49" y="17"/>
                  </a:lnTo>
                  <a:lnTo>
                    <a:pt x="45" y="19"/>
                  </a:lnTo>
                  <a:lnTo>
                    <a:pt x="42" y="20"/>
                  </a:lnTo>
                  <a:lnTo>
                    <a:pt x="39" y="20"/>
                  </a:lnTo>
                  <a:lnTo>
                    <a:pt x="36" y="20"/>
                  </a:lnTo>
                  <a:lnTo>
                    <a:pt x="28" y="17"/>
                  </a:lnTo>
                  <a:lnTo>
                    <a:pt x="20" y="14"/>
                  </a:lnTo>
                  <a:lnTo>
                    <a:pt x="12" y="8"/>
                  </a:lnTo>
                  <a:lnTo>
                    <a:pt x="0" y="0"/>
                  </a:lnTo>
                  <a:lnTo>
                    <a:pt x="0" y="0"/>
                  </a:lnTo>
                  <a:lnTo>
                    <a:pt x="7" y="0"/>
                  </a:lnTo>
                  <a:lnTo>
                    <a:pt x="13" y="0"/>
                  </a:lnTo>
                  <a:lnTo>
                    <a:pt x="27" y="2"/>
                  </a:lnTo>
                  <a:lnTo>
                    <a:pt x="41" y="5"/>
                  </a:lnTo>
                  <a:lnTo>
                    <a:pt x="53" y="11"/>
                  </a:lnTo>
                  <a:lnTo>
                    <a:pt x="53" y="1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5" name="Freeform 66"/>
            <p:cNvSpPr/>
            <p:nvPr/>
          </p:nvSpPr>
          <p:spPr bwMode="auto">
            <a:xfrm>
              <a:off x="4622801" y="363538"/>
              <a:ext cx="11113" cy="14288"/>
            </a:xfrm>
            <a:custGeom>
              <a:avLst/>
              <a:gdLst/>
              <a:ahLst/>
              <a:cxnLst>
                <a:cxn ang="0">
                  <a:pos x="22" y="0"/>
                </a:cxn>
                <a:cxn ang="0">
                  <a:pos x="22" y="0"/>
                </a:cxn>
                <a:cxn ang="0">
                  <a:pos x="20" y="11"/>
                </a:cxn>
                <a:cxn ang="0">
                  <a:pos x="19" y="16"/>
                </a:cxn>
                <a:cxn ang="0">
                  <a:pos x="17" y="22"/>
                </a:cxn>
                <a:cxn ang="0">
                  <a:pos x="14" y="25"/>
                </a:cxn>
                <a:cxn ang="0">
                  <a:pos x="11" y="28"/>
                </a:cxn>
                <a:cxn ang="0">
                  <a:pos x="6" y="28"/>
                </a:cxn>
                <a:cxn ang="0">
                  <a:pos x="0" y="27"/>
                </a:cxn>
                <a:cxn ang="0">
                  <a:pos x="0" y="27"/>
                </a:cxn>
                <a:cxn ang="0">
                  <a:pos x="4" y="17"/>
                </a:cxn>
                <a:cxn ang="0">
                  <a:pos x="8" y="9"/>
                </a:cxn>
                <a:cxn ang="0">
                  <a:pos x="12" y="5"/>
                </a:cxn>
                <a:cxn ang="0">
                  <a:pos x="15" y="1"/>
                </a:cxn>
                <a:cxn ang="0">
                  <a:pos x="18" y="0"/>
                </a:cxn>
                <a:cxn ang="0">
                  <a:pos x="22" y="0"/>
                </a:cxn>
                <a:cxn ang="0">
                  <a:pos x="22" y="0"/>
                </a:cxn>
              </a:cxnLst>
              <a:rect l="0" t="0" r="r" b="b"/>
              <a:pathLst>
                <a:path w="22" h="28">
                  <a:moveTo>
                    <a:pt x="22" y="0"/>
                  </a:moveTo>
                  <a:lnTo>
                    <a:pt x="22" y="0"/>
                  </a:lnTo>
                  <a:lnTo>
                    <a:pt x="20" y="11"/>
                  </a:lnTo>
                  <a:lnTo>
                    <a:pt x="19" y="16"/>
                  </a:lnTo>
                  <a:lnTo>
                    <a:pt x="17" y="22"/>
                  </a:lnTo>
                  <a:lnTo>
                    <a:pt x="14" y="25"/>
                  </a:lnTo>
                  <a:lnTo>
                    <a:pt x="11" y="28"/>
                  </a:lnTo>
                  <a:lnTo>
                    <a:pt x="6" y="28"/>
                  </a:lnTo>
                  <a:lnTo>
                    <a:pt x="0" y="27"/>
                  </a:lnTo>
                  <a:lnTo>
                    <a:pt x="0" y="27"/>
                  </a:lnTo>
                  <a:lnTo>
                    <a:pt x="4" y="17"/>
                  </a:lnTo>
                  <a:lnTo>
                    <a:pt x="8" y="9"/>
                  </a:lnTo>
                  <a:lnTo>
                    <a:pt x="12" y="5"/>
                  </a:lnTo>
                  <a:lnTo>
                    <a:pt x="15" y="1"/>
                  </a:lnTo>
                  <a:lnTo>
                    <a:pt x="18" y="0"/>
                  </a:lnTo>
                  <a:lnTo>
                    <a:pt x="22" y="0"/>
                  </a:lnTo>
                  <a:lnTo>
                    <a:pt x="22"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6" name="Freeform 67"/>
            <p:cNvSpPr/>
            <p:nvPr/>
          </p:nvSpPr>
          <p:spPr bwMode="auto">
            <a:xfrm>
              <a:off x="4733926" y="374650"/>
              <a:ext cx="25400" cy="57150"/>
            </a:xfrm>
            <a:custGeom>
              <a:avLst/>
              <a:gdLst/>
              <a:ahLst/>
              <a:cxnLst>
                <a:cxn ang="0">
                  <a:pos x="48" y="6"/>
                </a:cxn>
                <a:cxn ang="0">
                  <a:pos x="48" y="6"/>
                </a:cxn>
                <a:cxn ang="0">
                  <a:pos x="47" y="11"/>
                </a:cxn>
                <a:cxn ang="0">
                  <a:pos x="44" y="17"/>
                </a:cxn>
                <a:cxn ang="0">
                  <a:pos x="38" y="25"/>
                </a:cxn>
                <a:cxn ang="0">
                  <a:pos x="38" y="25"/>
                </a:cxn>
                <a:cxn ang="0">
                  <a:pos x="38" y="30"/>
                </a:cxn>
                <a:cxn ang="0">
                  <a:pos x="39" y="33"/>
                </a:cxn>
                <a:cxn ang="0">
                  <a:pos x="39" y="35"/>
                </a:cxn>
                <a:cxn ang="0">
                  <a:pos x="40" y="38"/>
                </a:cxn>
                <a:cxn ang="0">
                  <a:pos x="40" y="38"/>
                </a:cxn>
                <a:cxn ang="0">
                  <a:pos x="35" y="53"/>
                </a:cxn>
                <a:cxn ang="0">
                  <a:pos x="32" y="62"/>
                </a:cxn>
                <a:cxn ang="0">
                  <a:pos x="31" y="72"/>
                </a:cxn>
                <a:cxn ang="0">
                  <a:pos x="31" y="72"/>
                </a:cxn>
                <a:cxn ang="0">
                  <a:pos x="25" y="76"/>
                </a:cxn>
                <a:cxn ang="0">
                  <a:pos x="22" y="81"/>
                </a:cxn>
                <a:cxn ang="0">
                  <a:pos x="17" y="92"/>
                </a:cxn>
                <a:cxn ang="0">
                  <a:pos x="15" y="98"/>
                </a:cxn>
                <a:cxn ang="0">
                  <a:pos x="10" y="102"/>
                </a:cxn>
                <a:cxn ang="0">
                  <a:pos x="6" y="107"/>
                </a:cxn>
                <a:cxn ang="0">
                  <a:pos x="0" y="109"/>
                </a:cxn>
                <a:cxn ang="0">
                  <a:pos x="0" y="109"/>
                </a:cxn>
                <a:cxn ang="0">
                  <a:pos x="0" y="101"/>
                </a:cxn>
                <a:cxn ang="0">
                  <a:pos x="0" y="95"/>
                </a:cxn>
                <a:cxn ang="0">
                  <a:pos x="1" y="89"/>
                </a:cxn>
                <a:cxn ang="0">
                  <a:pos x="2" y="82"/>
                </a:cxn>
                <a:cxn ang="0">
                  <a:pos x="7" y="69"/>
                </a:cxn>
                <a:cxn ang="0">
                  <a:pos x="13" y="56"/>
                </a:cxn>
                <a:cxn ang="0">
                  <a:pos x="19" y="44"/>
                </a:cxn>
                <a:cxn ang="0">
                  <a:pos x="24" y="30"/>
                </a:cxn>
                <a:cxn ang="0">
                  <a:pos x="29" y="16"/>
                </a:cxn>
                <a:cxn ang="0">
                  <a:pos x="30" y="7"/>
                </a:cxn>
                <a:cxn ang="0">
                  <a:pos x="31" y="0"/>
                </a:cxn>
                <a:cxn ang="0">
                  <a:pos x="31" y="0"/>
                </a:cxn>
                <a:cxn ang="0">
                  <a:pos x="34" y="0"/>
                </a:cxn>
                <a:cxn ang="0">
                  <a:pos x="36" y="0"/>
                </a:cxn>
                <a:cxn ang="0">
                  <a:pos x="40" y="1"/>
                </a:cxn>
                <a:cxn ang="0">
                  <a:pos x="45" y="4"/>
                </a:cxn>
                <a:cxn ang="0">
                  <a:pos x="48" y="6"/>
                </a:cxn>
                <a:cxn ang="0">
                  <a:pos x="48" y="6"/>
                </a:cxn>
              </a:cxnLst>
              <a:rect l="0" t="0" r="r" b="b"/>
              <a:pathLst>
                <a:path w="48" h="109">
                  <a:moveTo>
                    <a:pt x="48" y="6"/>
                  </a:moveTo>
                  <a:lnTo>
                    <a:pt x="48" y="6"/>
                  </a:lnTo>
                  <a:lnTo>
                    <a:pt x="47" y="11"/>
                  </a:lnTo>
                  <a:lnTo>
                    <a:pt x="44" y="17"/>
                  </a:lnTo>
                  <a:lnTo>
                    <a:pt x="38" y="25"/>
                  </a:lnTo>
                  <a:lnTo>
                    <a:pt x="38" y="25"/>
                  </a:lnTo>
                  <a:lnTo>
                    <a:pt x="38" y="30"/>
                  </a:lnTo>
                  <a:lnTo>
                    <a:pt x="39" y="33"/>
                  </a:lnTo>
                  <a:lnTo>
                    <a:pt x="39" y="35"/>
                  </a:lnTo>
                  <a:lnTo>
                    <a:pt x="40" y="38"/>
                  </a:lnTo>
                  <a:lnTo>
                    <a:pt x="40" y="38"/>
                  </a:lnTo>
                  <a:lnTo>
                    <a:pt x="35" y="53"/>
                  </a:lnTo>
                  <a:lnTo>
                    <a:pt x="32" y="62"/>
                  </a:lnTo>
                  <a:lnTo>
                    <a:pt x="31" y="72"/>
                  </a:lnTo>
                  <a:lnTo>
                    <a:pt x="31" y="72"/>
                  </a:lnTo>
                  <a:lnTo>
                    <a:pt x="25" y="76"/>
                  </a:lnTo>
                  <a:lnTo>
                    <a:pt x="22" y="81"/>
                  </a:lnTo>
                  <a:lnTo>
                    <a:pt x="17" y="92"/>
                  </a:lnTo>
                  <a:lnTo>
                    <a:pt x="15" y="98"/>
                  </a:lnTo>
                  <a:lnTo>
                    <a:pt x="10" y="102"/>
                  </a:lnTo>
                  <a:lnTo>
                    <a:pt x="6" y="107"/>
                  </a:lnTo>
                  <a:lnTo>
                    <a:pt x="0" y="109"/>
                  </a:lnTo>
                  <a:lnTo>
                    <a:pt x="0" y="109"/>
                  </a:lnTo>
                  <a:lnTo>
                    <a:pt x="0" y="101"/>
                  </a:lnTo>
                  <a:lnTo>
                    <a:pt x="0" y="95"/>
                  </a:lnTo>
                  <a:lnTo>
                    <a:pt x="1" y="89"/>
                  </a:lnTo>
                  <a:lnTo>
                    <a:pt x="2" y="82"/>
                  </a:lnTo>
                  <a:lnTo>
                    <a:pt x="7" y="69"/>
                  </a:lnTo>
                  <a:lnTo>
                    <a:pt x="13" y="56"/>
                  </a:lnTo>
                  <a:lnTo>
                    <a:pt x="19" y="44"/>
                  </a:lnTo>
                  <a:lnTo>
                    <a:pt x="24" y="30"/>
                  </a:lnTo>
                  <a:lnTo>
                    <a:pt x="29" y="16"/>
                  </a:lnTo>
                  <a:lnTo>
                    <a:pt x="30" y="7"/>
                  </a:lnTo>
                  <a:lnTo>
                    <a:pt x="31" y="0"/>
                  </a:lnTo>
                  <a:lnTo>
                    <a:pt x="31" y="0"/>
                  </a:lnTo>
                  <a:lnTo>
                    <a:pt x="34" y="0"/>
                  </a:lnTo>
                  <a:lnTo>
                    <a:pt x="36" y="0"/>
                  </a:lnTo>
                  <a:lnTo>
                    <a:pt x="40" y="1"/>
                  </a:lnTo>
                  <a:lnTo>
                    <a:pt x="45" y="4"/>
                  </a:lnTo>
                  <a:lnTo>
                    <a:pt x="48" y="6"/>
                  </a:lnTo>
                  <a:lnTo>
                    <a:pt x="48" y="6"/>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7" name="Freeform 68"/>
            <p:cNvSpPr/>
            <p:nvPr/>
          </p:nvSpPr>
          <p:spPr bwMode="auto">
            <a:xfrm>
              <a:off x="4659313" y="377825"/>
              <a:ext cx="12700" cy="19050"/>
            </a:xfrm>
            <a:custGeom>
              <a:avLst/>
              <a:gdLst/>
              <a:ahLst/>
              <a:cxnLst>
                <a:cxn ang="0">
                  <a:pos x="15" y="0"/>
                </a:cxn>
                <a:cxn ang="0">
                  <a:pos x="15" y="0"/>
                </a:cxn>
                <a:cxn ang="0">
                  <a:pos x="17" y="1"/>
                </a:cxn>
                <a:cxn ang="0">
                  <a:pos x="21" y="3"/>
                </a:cxn>
                <a:cxn ang="0">
                  <a:pos x="23" y="9"/>
                </a:cxn>
                <a:cxn ang="0">
                  <a:pos x="24" y="15"/>
                </a:cxn>
                <a:cxn ang="0">
                  <a:pos x="23" y="20"/>
                </a:cxn>
                <a:cxn ang="0">
                  <a:pos x="20" y="27"/>
                </a:cxn>
                <a:cxn ang="0">
                  <a:pos x="15" y="32"/>
                </a:cxn>
                <a:cxn ang="0">
                  <a:pos x="10" y="35"/>
                </a:cxn>
                <a:cxn ang="0">
                  <a:pos x="2" y="38"/>
                </a:cxn>
                <a:cxn ang="0">
                  <a:pos x="2" y="38"/>
                </a:cxn>
                <a:cxn ang="0">
                  <a:pos x="0" y="33"/>
                </a:cxn>
                <a:cxn ang="0">
                  <a:pos x="0" y="29"/>
                </a:cxn>
                <a:cxn ang="0">
                  <a:pos x="2" y="24"/>
                </a:cxn>
                <a:cxn ang="0">
                  <a:pos x="5" y="19"/>
                </a:cxn>
                <a:cxn ang="0">
                  <a:pos x="10" y="10"/>
                </a:cxn>
                <a:cxn ang="0">
                  <a:pos x="13" y="4"/>
                </a:cxn>
                <a:cxn ang="0">
                  <a:pos x="15" y="0"/>
                </a:cxn>
                <a:cxn ang="0">
                  <a:pos x="15" y="0"/>
                </a:cxn>
              </a:cxnLst>
              <a:rect l="0" t="0" r="r" b="b"/>
              <a:pathLst>
                <a:path w="24" h="38">
                  <a:moveTo>
                    <a:pt x="15" y="0"/>
                  </a:moveTo>
                  <a:lnTo>
                    <a:pt x="15" y="0"/>
                  </a:lnTo>
                  <a:lnTo>
                    <a:pt x="17" y="1"/>
                  </a:lnTo>
                  <a:lnTo>
                    <a:pt x="21" y="3"/>
                  </a:lnTo>
                  <a:lnTo>
                    <a:pt x="23" y="9"/>
                  </a:lnTo>
                  <a:lnTo>
                    <a:pt x="24" y="15"/>
                  </a:lnTo>
                  <a:lnTo>
                    <a:pt x="23" y="20"/>
                  </a:lnTo>
                  <a:lnTo>
                    <a:pt x="20" y="27"/>
                  </a:lnTo>
                  <a:lnTo>
                    <a:pt x="15" y="32"/>
                  </a:lnTo>
                  <a:lnTo>
                    <a:pt x="10" y="35"/>
                  </a:lnTo>
                  <a:lnTo>
                    <a:pt x="2" y="38"/>
                  </a:lnTo>
                  <a:lnTo>
                    <a:pt x="2" y="38"/>
                  </a:lnTo>
                  <a:lnTo>
                    <a:pt x="0" y="33"/>
                  </a:lnTo>
                  <a:lnTo>
                    <a:pt x="0" y="29"/>
                  </a:lnTo>
                  <a:lnTo>
                    <a:pt x="2" y="24"/>
                  </a:lnTo>
                  <a:lnTo>
                    <a:pt x="5" y="19"/>
                  </a:lnTo>
                  <a:lnTo>
                    <a:pt x="10" y="10"/>
                  </a:lnTo>
                  <a:lnTo>
                    <a:pt x="13" y="4"/>
                  </a:lnTo>
                  <a:lnTo>
                    <a:pt x="15" y="0"/>
                  </a:lnTo>
                  <a:lnTo>
                    <a:pt x="15"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8" name="Freeform 69"/>
            <p:cNvSpPr/>
            <p:nvPr/>
          </p:nvSpPr>
          <p:spPr bwMode="auto">
            <a:xfrm>
              <a:off x="4676776" y="384175"/>
              <a:ext cx="9525" cy="20638"/>
            </a:xfrm>
            <a:custGeom>
              <a:avLst/>
              <a:gdLst/>
              <a:ahLst/>
              <a:cxnLst>
                <a:cxn ang="0">
                  <a:pos x="11" y="0"/>
                </a:cxn>
                <a:cxn ang="0">
                  <a:pos x="11" y="0"/>
                </a:cxn>
                <a:cxn ang="0">
                  <a:pos x="16" y="4"/>
                </a:cxn>
                <a:cxn ang="0">
                  <a:pos x="18" y="10"/>
                </a:cxn>
                <a:cxn ang="0">
                  <a:pos x="19" y="15"/>
                </a:cxn>
                <a:cxn ang="0">
                  <a:pos x="19" y="21"/>
                </a:cxn>
                <a:cxn ang="0">
                  <a:pos x="17" y="27"/>
                </a:cxn>
                <a:cxn ang="0">
                  <a:pos x="13" y="32"/>
                </a:cxn>
                <a:cxn ang="0">
                  <a:pos x="8" y="36"/>
                </a:cxn>
                <a:cxn ang="0">
                  <a:pos x="1" y="39"/>
                </a:cxn>
                <a:cxn ang="0">
                  <a:pos x="1" y="39"/>
                </a:cxn>
                <a:cxn ang="0">
                  <a:pos x="0" y="34"/>
                </a:cxn>
                <a:cxn ang="0">
                  <a:pos x="0" y="30"/>
                </a:cxn>
                <a:cxn ang="0">
                  <a:pos x="1" y="25"/>
                </a:cxn>
                <a:cxn ang="0">
                  <a:pos x="3" y="19"/>
                </a:cxn>
                <a:cxn ang="0">
                  <a:pos x="7" y="10"/>
                </a:cxn>
                <a:cxn ang="0">
                  <a:pos x="11" y="0"/>
                </a:cxn>
                <a:cxn ang="0">
                  <a:pos x="11" y="0"/>
                </a:cxn>
              </a:cxnLst>
              <a:rect l="0" t="0" r="r" b="b"/>
              <a:pathLst>
                <a:path w="19" h="39">
                  <a:moveTo>
                    <a:pt x="11" y="0"/>
                  </a:moveTo>
                  <a:lnTo>
                    <a:pt x="11" y="0"/>
                  </a:lnTo>
                  <a:lnTo>
                    <a:pt x="16" y="4"/>
                  </a:lnTo>
                  <a:lnTo>
                    <a:pt x="18" y="10"/>
                  </a:lnTo>
                  <a:lnTo>
                    <a:pt x="19" y="15"/>
                  </a:lnTo>
                  <a:lnTo>
                    <a:pt x="19" y="21"/>
                  </a:lnTo>
                  <a:lnTo>
                    <a:pt x="17" y="27"/>
                  </a:lnTo>
                  <a:lnTo>
                    <a:pt x="13" y="32"/>
                  </a:lnTo>
                  <a:lnTo>
                    <a:pt x="8" y="36"/>
                  </a:lnTo>
                  <a:lnTo>
                    <a:pt x="1" y="39"/>
                  </a:lnTo>
                  <a:lnTo>
                    <a:pt x="1" y="39"/>
                  </a:lnTo>
                  <a:lnTo>
                    <a:pt x="0" y="34"/>
                  </a:lnTo>
                  <a:lnTo>
                    <a:pt x="0" y="30"/>
                  </a:lnTo>
                  <a:lnTo>
                    <a:pt x="1" y="25"/>
                  </a:lnTo>
                  <a:lnTo>
                    <a:pt x="3" y="19"/>
                  </a:lnTo>
                  <a:lnTo>
                    <a:pt x="7" y="10"/>
                  </a:lnTo>
                  <a:lnTo>
                    <a:pt x="11" y="0"/>
                  </a:lnTo>
                  <a:lnTo>
                    <a:pt x="11"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19" name="Freeform 70"/>
            <p:cNvSpPr/>
            <p:nvPr/>
          </p:nvSpPr>
          <p:spPr bwMode="auto">
            <a:xfrm>
              <a:off x="4918076" y="387350"/>
              <a:ext cx="28575" cy="15875"/>
            </a:xfrm>
            <a:custGeom>
              <a:avLst/>
              <a:gdLst/>
              <a:ahLst/>
              <a:cxnLst>
                <a:cxn ang="0">
                  <a:pos x="54" y="31"/>
                </a:cxn>
                <a:cxn ang="0">
                  <a:pos x="54" y="31"/>
                </a:cxn>
                <a:cxn ang="0">
                  <a:pos x="51" y="31"/>
                </a:cxn>
                <a:cxn ang="0">
                  <a:pos x="48" y="31"/>
                </a:cxn>
                <a:cxn ang="0">
                  <a:pos x="40" y="29"/>
                </a:cxn>
                <a:cxn ang="0">
                  <a:pos x="34" y="26"/>
                </a:cxn>
                <a:cxn ang="0">
                  <a:pos x="26" y="22"/>
                </a:cxn>
                <a:cxn ang="0">
                  <a:pos x="12" y="10"/>
                </a:cxn>
                <a:cxn ang="0">
                  <a:pos x="6" y="5"/>
                </a:cxn>
                <a:cxn ang="0">
                  <a:pos x="0" y="0"/>
                </a:cxn>
                <a:cxn ang="0">
                  <a:pos x="0" y="0"/>
                </a:cxn>
                <a:cxn ang="0">
                  <a:pos x="7" y="1"/>
                </a:cxn>
                <a:cxn ang="0">
                  <a:pos x="16" y="4"/>
                </a:cxn>
                <a:cxn ang="0">
                  <a:pos x="23" y="6"/>
                </a:cxn>
                <a:cxn ang="0">
                  <a:pos x="32" y="9"/>
                </a:cxn>
                <a:cxn ang="0">
                  <a:pos x="39" y="13"/>
                </a:cxn>
                <a:cxn ang="0">
                  <a:pos x="46" y="19"/>
                </a:cxn>
                <a:cxn ang="0">
                  <a:pos x="51" y="24"/>
                </a:cxn>
                <a:cxn ang="0">
                  <a:pos x="54" y="31"/>
                </a:cxn>
                <a:cxn ang="0">
                  <a:pos x="54" y="31"/>
                </a:cxn>
              </a:cxnLst>
              <a:rect l="0" t="0" r="r" b="b"/>
              <a:pathLst>
                <a:path w="54" h="31">
                  <a:moveTo>
                    <a:pt x="54" y="31"/>
                  </a:moveTo>
                  <a:lnTo>
                    <a:pt x="54" y="31"/>
                  </a:lnTo>
                  <a:lnTo>
                    <a:pt x="51" y="31"/>
                  </a:lnTo>
                  <a:lnTo>
                    <a:pt x="48" y="31"/>
                  </a:lnTo>
                  <a:lnTo>
                    <a:pt x="40" y="29"/>
                  </a:lnTo>
                  <a:lnTo>
                    <a:pt x="34" y="26"/>
                  </a:lnTo>
                  <a:lnTo>
                    <a:pt x="26" y="22"/>
                  </a:lnTo>
                  <a:lnTo>
                    <a:pt x="12" y="10"/>
                  </a:lnTo>
                  <a:lnTo>
                    <a:pt x="6" y="5"/>
                  </a:lnTo>
                  <a:lnTo>
                    <a:pt x="0" y="0"/>
                  </a:lnTo>
                  <a:lnTo>
                    <a:pt x="0" y="0"/>
                  </a:lnTo>
                  <a:lnTo>
                    <a:pt x="7" y="1"/>
                  </a:lnTo>
                  <a:lnTo>
                    <a:pt x="16" y="4"/>
                  </a:lnTo>
                  <a:lnTo>
                    <a:pt x="23" y="6"/>
                  </a:lnTo>
                  <a:lnTo>
                    <a:pt x="32" y="9"/>
                  </a:lnTo>
                  <a:lnTo>
                    <a:pt x="39" y="13"/>
                  </a:lnTo>
                  <a:lnTo>
                    <a:pt x="46" y="19"/>
                  </a:lnTo>
                  <a:lnTo>
                    <a:pt x="51" y="24"/>
                  </a:lnTo>
                  <a:lnTo>
                    <a:pt x="54" y="31"/>
                  </a:lnTo>
                  <a:lnTo>
                    <a:pt x="54" y="3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0" name="Freeform 71"/>
            <p:cNvSpPr/>
            <p:nvPr/>
          </p:nvSpPr>
          <p:spPr bwMode="auto">
            <a:xfrm>
              <a:off x="4689476" y="393700"/>
              <a:ext cx="14288" cy="22225"/>
            </a:xfrm>
            <a:custGeom>
              <a:avLst/>
              <a:gdLst/>
              <a:ahLst/>
              <a:cxnLst>
                <a:cxn ang="0">
                  <a:pos x="29" y="1"/>
                </a:cxn>
                <a:cxn ang="0">
                  <a:pos x="29" y="1"/>
                </a:cxn>
                <a:cxn ang="0">
                  <a:pos x="26" y="14"/>
                </a:cxn>
                <a:cxn ang="0">
                  <a:pos x="22" y="25"/>
                </a:cxn>
                <a:cxn ang="0">
                  <a:pos x="16" y="33"/>
                </a:cxn>
                <a:cxn ang="0">
                  <a:pos x="9" y="41"/>
                </a:cxn>
                <a:cxn ang="0">
                  <a:pos x="9" y="41"/>
                </a:cxn>
                <a:cxn ang="0">
                  <a:pos x="0" y="38"/>
                </a:cxn>
                <a:cxn ang="0">
                  <a:pos x="0" y="38"/>
                </a:cxn>
                <a:cxn ang="0">
                  <a:pos x="5" y="25"/>
                </a:cxn>
                <a:cxn ang="0">
                  <a:pos x="11" y="13"/>
                </a:cxn>
                <a:cxn ang="0">
                  <a:pos x="14" y="8"/>
                </a:cxn>
                <a:cxn ang="0">
                  <a:pos x="17" y="3"/>
                </a:cxn>
                <a:cxn ang="0">
                  <a:pos x="23" y="1"/>
                </a:cxn>
                <a:cxn ang="0">
                  <a:pos x="26" y="0"/>
                </a:cxn>
                <a:cxn ang="0">
                  <a:pos x="29" y="1"/>
                </a:cxn>
                <a:cxn ang="0">
                  <a:pos x="29" y="1"/>
                </a:cxn>
              </a:cxnLst>
              <a:rect l="0" t="0" r="r" b="b"/>
              <a:pathLst>
                <a:path w="28" h="41">
                  <a:moveTo>
                    <a:pt x="29" y="1"/>
                  </a:moveTo>
                  <a:lnTo>
                    <a:pt x="29" y="1"/>
                  </a:lnTo>
                  <a:lnTo>
                    <a:pt x="26" y="14"/>
                  </a:lnTo>
                  <a:lnTo>
                    <a:pt x="22" y="25"/>
                  </a:lnTo>
                  <a:lnTo>
                    <a:pt x="16" y="33"/>
                  </a:lnTo>
                  <a:lnTo>
                    <a:pt x="9" y="41"/>
                  </a:lnTo>
                  <a:lnTo>
                    <a:pt x="9" y="41"/>
                  </a:lnTo>
                  <a:lnTo>
                    <a:pt x="0" y="38"/>
                  </a:lnTo>
                  <a:lnTo>
                    <a:pt x="0" y="38"/>
                  </a:lnTo>
                  <a:lnTo>
                    <a:pt x="5" y="25"/>
                  </a:lnTo>
                  <a:lnTo>
                    <a:pt x="11" y="13"/>
                  </a:lnTo>
                  <a:lnTo>
                    <a:pt x="14" y="8"/>
                  </a:lnTo>
                  <a:lnTo>
                    <a:pt x="17" y="3"/>
                  </a:lnTo>
                  <a:lnTo>
                    <a:pt x="23" y="1"/>
                  </a:lnTo>
                  <a:lnTo>
                    <a:pt x="26" y="0"/>
                  </a:lnTo>
                  <a:lnTo>
                    <a:pt x="29" y="1"/>
                  </a:lnTo>
                  <a:lnTo>
                    <a:pt x="29"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1" name="Freeform 72"/>
            <p:cNvSpPr/>
            <p:nvPr/>
          </p:nvSpPr>
          <p:spPr bwMode="auto">
            <a:xfrm>
              <a:off x="4705351" y="400050"/>
              <a:ext cx="17463" cy="22225"/>
            </a:xfrm>
            <a:custGeom>
              <a:avLst/>
              <a:gdLst/>
              <a:ahLst/>
              <a:cxnLst>
                <a:cxn ang="0">
                  <a:pos x="31" y="1"/>
                </a:cxn>
                <a:cxn ang="0">
                  <a:pos x="31" y="1"/>
                </a:cxn>
                <a:cxn ang="0">
                  <a:pos x="28" y="7"/>
                </a:cxn>
                <a:cxn ang="0">
                  <a:pos x="26" y="15"/>
                </a:cxn>
                <a:cxn ang="0">
                  <a:pos x="21" y="30"/>
                </a:cxn>
                <a:cxn ang="0">
                  <a:pos x="17" y="36"/>
                </a:cxn>
                <a:cxn ang="0">
                  <a:pos x="15" y="40"/>
                </a:cxn>
                <a:cxn ang="0">
                  <a:pos x="13" y="41"/>
                </a:cxn>
                <a:cxn ang="0">
                  <a:pos x="11" y="42"/>
                </a:cxn>
                <a:cxn ang="0">
                  <a:pos x="8" y="42"/>
                </a:cxn>
                <a:cxn ang="0">
                  <a:pos x="5" y="42"/>
                </a:cxn>
                <a:cxn ang="0">
                  <a:pos x="0" y="40"/>
                </a:cxn>
                <a:cxn ang="0">
                  <a:pos x="0" y="40"/>
                </a:cxn>
                <a:cxn ang="0">
                  <a:pos x="3" y="34"/>
                </a:cxn>
                <a:cxn ang="0">
                  <a:pos x="7" y="28"/>
                </a:cxn>
                <a:cxn ang="0">
                  <a:pos x="11" y="14"/>
                </a:cxn>
                <a:cxn ang="0">
                  <a:pos x="14" y="7"/>
                </a:cxn>
                <a:cxn ang="0">
                  <a:pos x="18" y="3"/>
                </a:cxn>
                <a:cxn ang="0">
                  <a:pos x="21" y="1"/>
                </a:cxn>
                <a:cxn ang="0">
                  <a:pos x="24" y="0"/>
                </a:cxn>
                <a:cxn ang="0">
                  <a:pos x="27" y="0"/>
                </a:cxn>
                <a:cxn ang="0">
                  <a:pos x="31" y="1"/>
                </a:cxn>
                <a:cxn ang="0">
                  <a:pos x="31" y="1"/>
                </a:cxn>
              </a:cxnLst>
              <a:rect l="0" t="0" r="r" b="b"/>
              <a:pathLst>
                <a:path w="31" h="42">
                  <a:moveTo>
                    <a:pt x="31" y="1"/>
                  </a:moveTo>
                  <a:lnTo>
                    <a:pt x="31" y="1"/>
                  </a:lnTo>
                  <a:lnTo>
                    <a:pt x="28" y="7"/>
                  </a:lnTo>
                  <a:lnTo>
                    <a:pt x="26" y="15"/>
                  </a:lnTo>
                  <a:lnTo>
                    <a:pt x="21" y="30"/>
                  </a:lnTo>
                  <a:lnTo>
                    <a:pt x="17" y="36"/>
                  </a:lnTo>
                  <a:lnTo>
                    <a:pt x="15" y="40"/>
                  </a:lnTo>
                  <a:lnTo>
                    <a:pt x="13" y="41"/>
                  </a:lnTo>
                  <a:lnTo>
                    <a:pt x="11" y="42"/>
                  </a:lnTo>
                  <a:lnTo>
                    <a:pt x="8" y="42"/>
                  </a:lnTo>
                  <a:lnTo>
                    <a:pt x="5" y="42"/>
                  </a:lnTo>
                  <a:lnTo>
                    <a:pt x="0" y="40"/>
                  </a:lnTo>
                  <a:lnTo>
                    <a:pt x="0" y="40"/>
                  </a:lnTo>
                  <a:lnTo>
                    <a:pt x="3" y="34"/>
                  </a:lnTo>
                  <a:lnTo>
                    <a:pt x="7" y="28"/>
                  </a:lnTo>
                  <a:lnTo>
                    <a:pt x="11" y="14"/>
                  </a:lnTo>
                  <a:lnTo>
                    <a:pt x="14" y="7"/>
                  </a:lnTo>
                  <a:lnTo>
                    <a:pt x="18" y="3"/>
                  </a:lnTo>
                  <a:lnTo>
                    <a:pt x="21" y="1"/>
                  </a:lnTo>
                  <a:lnTo>
                    <a:pt x="24" y="0"/>
                  </a:lnTo>
                  <a:lnTo>
                    <a:pt x="27" y="0"/>
                  </a:lnTo>
                  <a:lnTo>
                    <a:pt x="31" y="1"/>
                  </a:lnTo>
                  <a:lnTo>
                    <a:pt x="31"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2" name="Freeform 73"/>
            <p:cNvSpPr/>
            <p:nvPr/>
          </p:nvSpPr>
          <p:spPr bwMode="auto">
            <a:xfrm>
              <a:off x="4752976" y="425450"/>
              <a:ext cx="14288" cy="22225"/>
            </a:xfrm>
            <a:custGeom>
              <a:avLst/>
              <a:gdLst/>
              <a:ahLst/>
              <a:cxnLst>
                <a:cxn ang="0">
                  <a:pos x="27" y="3"/>
                </a:cxn>
                <a:cxn ang="0">
                  <a:pos x="27" y="3"/>
                </a:cxn>
                <a:cxn ang="0">
                  <a:pos x="24" y="9"/>
                </a:cxn>
                <a:cxn ang="0">
                  <a:pos x="20" y="15"/>
                </a:cxn>
                <a:cxn ang="0">
                  <a:pos x="17" y="28"/>
                </a:cxn>
                <a:cxn ang="0">
                  <a:pos x="14" y="34"/>
                </a:cxn>
                <a:cxn ang="0">
                  <a:pos x="11" y="40"/>
                </a:cxn>
                <a:cxn ang="0">
                  <a:pos x="9" y="41"/>
                </a:cxn>
                <a:cxn ang="0">
                  <a:pos x="7" y="42"/>
                </a:cxn>
                <a:cxn ang="0">
                  <a:pos x="3" y="42"/>
                </a:cxn>
                <a:cxn ang="0">
                  <a:pos x="0" y="42"/>
                </a:cxn>
                <a:cxn ang="0">
                  <a:pos x="0" y="42"/>
                </a:cxn>
                <a:cxn ang="0">
                  <a:pos x="3" y="32"/>
                </a:cxn>
                <a:cxn ang="0">
                  <a:pos x="5" y="22"/>
                </a:cxn>
                <a:cxn ang="0">
                  <a:pos x="8" y="11"/>
                </a:cxn>
                <a:cxn ang="0">
                  <a:pos x="11" y="1"/>
                </a:cxn>
                <a:cxn ang="0">
                  <a:pos x="11" y="1"/>
                </a:cxn>
                <a:cxn ang="0">
                  <a:pos x="15" y="0"/>
                </a:cxn>
                <a:cxn ang="0">
                  <a:pos x="19" y="0"/>
                </a:cxn>
                <a:cxn ang="0">
                  <a:pos x="23" y="1"/>
                </a:cxn>
                <a:cxn ang="0">
                  <a:pos x="27" y="3"/>
                </a:cxn>
                <a:cxn ang="0">
                  <a:pos x="27" y="3"/>
                </a:cxn>
              </a:cxnLst>
              <a:rect l="0" t="0" r="r" b="b"/>
              <a:pathLst>
                <a:path w="27" h="42">
                  <a:moveTo>
                    <a:pt x="27" y="3"/>
                  </a:moveTo>
                  <a:lnTo>
                    <a:pt x="27" y="3"/>
                  </a:lnTo>
                  <a:lnTo>
                    <a:pt x="24" y="9"/>
                  </a:lnTo>
                  <a:lnTo>
                    <a:pt x="20" y="15"/>
                  </a:lnTo>
                  <a:lnTo>
                    <a:pt x="17" y="28"/>
                  </a:lnTo>
                  <a:lnTo>
                    <a:pt x="14" y="34"/>
                  </a:lnTo>
                  <a:lnTo>
                    <a:pt x="11" y="40"/>
                  </a:lnTo>
                  <a:lnTo>
                    <a:pt x="9" y="41"/>
                  </a:lnTo>
                  <a:lnTo>
                    <a:pt x="7" y="42"/>
                  </a:lnTo>
                  <a:lnTo>
                    <a:pt x="3" y="42"/>
                  </a:lnTo>
                  <a:lnTo>
                    <a:pt x="0" y="42"/>
                  </a:lnTo>
                  <a:lnTo>
                    <a:pt x="0" y="42"/>
                  </a:lnTo>
                  <a:lnTo>
                    <a:pt x="3" y="32"/>
                  </a:lnTo>
                  <a:lnTo>
                    <a:pt x="5" y="22"/>
                  </a:lnTo>
                  <a:lnTo>
                    <a:pt x="8" y="11"/>
                  </a:lnTo>
                  <a:lnTo>
                    <a:pt x="11" y="1"/>
                  </a:lnTo>
                  <a:lnTo>
                    <a:pt x="11" y="1"/>
                  </a:lnTo>
                  <a:lnTo>
                    <a:pt x="15" y="0"/>
                  </a:lnTo>
                  <a:lnTo>
                    <a:pt x="19" y="0"/>
                  </a:lnTo>
                  <a:lnTo>
                    <a:pt x="23" y="1"/>
                  </a:lnTo>
                  <a:lnTo>
                    <a:pt x="27" y="3"/>
                  </a:lnTo>
                  <a:lnTo>
                    <a:pt x="27" y="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3" name="Freeform 74"/>
            <p:cNvSpPr/>
            <p:nvPr/>
          </p:nvSpPr>
          <p:spPr bwMode="auto">
            <a:xfrm>
              <a:off x="4768851" y="430213"/>
              <a:ext cx="14288" cy="20638"/>
            </a:xfrm>
            <a:custGeom>
              <a:avLst/>
              <a:gdLst/>
              <a:ahLst/>
              <a:cxnLst>
                <a:cxn ang="0">
                  <a:pos x="27" y="2"/>
                </a:cxn>
                <a:cxn ang="0">
                  <a:pos x="27" y="2"/>
                </a:cxn>
                <a:cxn ang="0">
                  <a:pos x="24" y="15"/>
                </a:cxn>
                <a:cxn ang="0">
                  <a:pos x="21" y="21"/>
                </a:cxn>
                <a:cxn ang="0">
                  <a:pos x="18" y="27"/>
                </a:cxn>
                <a:cxn ang="0">
                  <a:pos x="15" y="32"/>
                </a:cxn>
                <a:cxn ang="0">
                  <a:pos x="11" y="35"/>
                </a:cxn>
                <a:cxn ang="0">
                  <a:pos x="6" y="37"/>
                </a:cxn>
                <a:cxn ang="0">
                  <a:pos x="0" y="38"/>
                </a:cxn>
                <a:cxn ang="0">
                  <a:pos x="0" y="38"/>
                </a:cxn>
                <a:cxn ang="0">
                  <a:pos x="2" y="27"/>
                </a:cxn>
                <a:cxn ang="0">
                  <a:pos x="4" y="19"/>
                </a:cxn>
                <a:cxn ang="0">
                  <a:pos x="6" y="13"/>
                </a:cxn>
                <a:cxn ang="0">
                  <a:pos x="10" y="6"/>
                </a:cxn>
                <a:cxn ang="0">
                  <a:pos x="14" y="2"/>
                </a:cxn>
                <a:cxn ang="0">
                  <a:pos x="17" y="1"/>
                </a:cxn>
                <a:cxn ang="0">
                  <a:pos x="19" y="0"/>
                </a:cxn>
                <a:cxn ang="0">
                  <a:pos x="24" y="1"/>
                </a:cxn>
                <a:cxn ang="0">
                  <a:pos x="27" y="2"/>
                </a:cxn>
                <a:cxn ang="0">
                  <a:pos x="27" y="2"/>
                </a:cxn>
              </a:cxnLst>
              <a:rect l="0" t="0" r="r" b="b"/>
              <a:pathLst>
                <a:path w="27" h="38">
                  <a:moveTo>
                    <a:pt x="27" y="2"/>
                  </a:moveTo>
                  <a:lnTo>
                    <a:pt x="27" y="2"/>
                  </a:lnTo>
                  <a:lnTo>
                    <a:pt x="24" y="15"/>
                  </a:lnTo>
                  <a:lnTo>
                    <a:pt x="21" y="21"/>
                  </a:lnTo>
                  <a:lnTo>
                    <a:pt x="18" y="27"/>
                  </a:lnTo>
                  <a:lnTo>
                    <a:pt x="15" y="32"/>
                  </a:lnTo>
                  <a:lnTo>
                    <a:pt x="11" y="35"/>
                  </a:lnTo>
                  <a:lnTo>
                    <a:pt x="6" y="37"/>
                  </a:lnTo>
                  <a:lnTo>
                    <a:pt x="0" y="38"/>
                  </a:lnTo>
                  <a:lnTo>
                    <a:pt x="0" y="38"/>
                  </a:lnTo>
                  <a:lnTo>
                    <a:pt x="2" y="27"/>
                  </a:lnTo>
                  <a:lnTo>
                    <a:pt x="4" y="19"/>
                  </a:lnTo>
                  <a:lnTo>
                    <a:pt x="6" y="13"/>
                  </a:lnTo>
                  <a:lnTo>
                    <a:pt x="10" y="6"/>
                  </a:lnTo>
                  <a:lnTo>
                    <a:pt x="14" y="2"/>
                  </a:lnTo>
                  <a:lnTo>
                    <a:pt x="17" y="1"/>
                  </a:lnTo>
                  <a:lnTo>
                    <a:pt x="19" y="0"/>
                  </a:lnTo>
                  <a:lnTo>
                    <a:pt x="24" y="1"/>
                  </a:lnTo>
                  <a:lnTo>
                    <a:pt x="27" y="2"/>
                  </a:lnTo>
                  <a:lnTo>
                    <a:pt x="27" y="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4" name="Freeform 75"/>
            <p:cNvSpPr/>
            <p:nvPr/>
          </p:nvSpPr>
          <p:spPr bwMode="auto">
            <a:xfrm>
              <a:off x="4786313" y="438150"/>
              <a:ext cx="11113" cy="22225"/>
            </a:xfrm>
            <a:custGeom>
              <a:avLst/>
              <a:gdLst/>
              <a:ahLst/>
              <a:cxnLst>
                <a:cxn ang="0">
                  <a:pos x="23" y="2"/>
                </a:cxn>
                <a:cxn ang="0">
                  <a:pos x="23" y="2"/>
                </a:cxn>
                <a:cxn ang="0">
                  <a:pos x="21" y="15"/>
                </a:cxn>
                <a:cxn ang="0">
                  <a:pos x="16" y="26"/>
                </a:cxn>
                <a:cxn ang="0">
                  <a:pos x="13" y="32"/>
                </a:cxn>
                <a:cxn ang="0">
                  <a:pos x="10" y="36"/>
                </a:cxn>
                <a:cxn ang="0">
                  <a:pos x="6" y="39"/>
                </a:cxn>
                <a:cxn ang="0">
                  <a:pos x="1" y="42"/>
                </a:cxn>
                <a:cxn ang="0">
                  <a:pos x="1" y="42"/>
                </a:cxn>
                <a:cxn ang="0">
                  <a:pos x="0" y="36"/>
                </a:cxn>
                <a:cxn ang="0">
                  <a:pos x="1" y="29"/>
                </a:cxn>
                <a:cxn ang="0">
                  <a:pos x="2" y="20"/>
                </a:cxn>
                <a:cxn ang="0">
                  <a:pos x="4" y="13"/>
                </a:cxn>
                <a:cxn ang="0">
                  <a:pos x="8" y="5"/>
                </a:cxn>
                <a:cxn ang="0">
                  <a:pos x="12" y="1"/>
                </a:cxn>
                <a:cxn ang="0">
                  <a:pos x="14" y="0"/>
                </a:cxn>
                <a:cxn ang="0">
                  <a:pos x="17" y="0"/>
                </a:cxn>
                <a:cxn ang="0">
                  <a:pos x="19" y="0"/>
                </a:cxn>
                <a:cxn ang="0">
                  <a:pos x="23" y="2"/>
                </a:cxn>
                <a:cxn ang="0">
                  <a:pos x="23" y="2"/>
                </a:cxn>
              </a:cxnLst>
              <a:rect l="0" t="0" r="r" b="b"/>
              <a:pathLst>
                <a:path w="23" h="42">
                  <a:moveTo>
                    <a:pt x="23" y="2"/>
                  </a:moveTo>
                  <a:lnTo>
                    <a:pt x="23" y="2"/>
                  </a:lnTo>
                  <a:lnTo>
                    <a:pt x="21" y="15"/>
                  </a:lnTo>
                  <a:lnTo>
                    <a:pt x="16" y="26"/>
                  </a:lnTo>
                  <a:lnTo>
                    <a:pt x="13" y="32"/>
                  </a:lnTo>
                  <a:lnTo>
                    <a:pt x="10" y="36"/>
                  </a:lnTo>
                  <a:lnTo>
                    <a:pt x="6" y="39"/>
                  </a:lnTo>
                  <a:lnTo>
                    <a:pt x="1" y="42"/>
                  </a:lnTo>
                  <a:lnTo>
                    <a:pt x="1" y="42"/>
                  </a:lnTo>
                  <a:lnTo>
                    <a:pt x="0" y="36"/>
                  </a:lnTo>
                  <a:lnTo>
                    <a:pt x="1" y="29"/>
                  </a:lnTo>
                  <a:lnTo>
                    <a:pt x="2" y="20"/>
                  </a:lnTo>
                  <a:lnTo>
                    <a:pt x="4" y="13"/>
                  </a:lnTo>
                  <a:lnTo>
                    <a:pt x="8" y="5"/>
                  </a:lnTo>
                  <a:lnTo>
                    <a:pt x="12" y="1"/>
                  </a:lnTo>
                  <a:lnTo>
                    <a:pt x="14" y="0"/>
                  </a:lnTo>
                  <a:lnTo>
                    <a:pt x="17" y="0"/>
                  </a:lnTo>
                  <a:lnTo>
                    <a:pt x="19" y="0"/>
                  </a:lnTo>
                  <a:lnTo>
                    <a:pt x="23" y="2"/>
                  </a:lnTo>
                  <a:lnTo>
                    <a:pt x="23" y="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5" name="Freeform 76"/>
            <p:cNvSpPr/>
            <p:nvPr/>
          </p:nvSpPr>
          <p:spPr bwMode="auto">
            <a:xfrm>
              <a:off x="4803776" y="449263"/>
              <a:ext cx="14288" cy="20638"/>
            </a:xfrm>
            <a:custGeom>
              <a:avLst/>
              <a:gdLst/>
              <a:ahLst/>
              <a:cxnLst>
                <a:cxn ang="0">
                  <a:pos x="28" y="2"/>
                </a:cxn>
                <a:cxn ang="0">
                  <a:pos x="28" y="2"/>
                </a:cxn>
                <a:cxn ang="0">
                  <a:pos x="24" y="15"/>
                </a:cxn>
                <a:cxn ang="0">
                  <a:pos x="23" y="20"/>
                </a:cxn>
                <a:cxn ang="0">
                  <a:pos x="20" y="27"/>
                </a:cxn>
                <a:cxn ang="0">
                  <a:pos x="16" y="32"/>
                </a:cxn>
                <a:cxn ang="0">
                  <a:pos x="13" y="36"/>
                </a:cxn>
                <a:cxn ang="0">
                  <a:pos x="7" y="39"/>
                </a:cxn>
                <a:cxn ang="0">
                  <a:pos x="0" y="41"/>
                </a:cxn>
                <a:cxn ang="0">
                  <a:pos x="0" y="41"/>
                </a:cxn>
                <a:cxn ang="0">
                  <a:pos x="5" y="27"/>
                </a:cxn>
                <a:cxn ang="0">
                  <a:pos x="7" y="18"/>
                </a:cxn>
                <a:cxn ang="0">
                  <a:pos x="9" y="12"/>
                </a:cxn>
                <a:cxn ang="0">
                  <a:pos x="12" y="5"/>
                </a:cxn>
                <a:cxn ang="0">
                  <a:pos x="16" y="1"/>
                </a:cxn>
                <a:cxn ang="0">
                  <a:pos x="19" y="0"/>
                </a:cxn>
                <a:cxn ang="0">
                  <a:pos x="22" y="0"/>
                </a:cxn>
                <a:cxn ang="0">
                  <a:pos x="25" y="0"/>
                </a:cxn>
                <a:cxn ang="0">
                  <a:pos x="28" y="2"/>
                </a:cxn>
                <a:cxn ang="0">
                  <a:pos x="28" y="2"/>
                </a:cxn>
              </a:cxnLst>
              <a:rect l="0" t="0" r="r" b="b"/>
              <a:pathLst>
                <a:path w="28" h="41">
                  <a:moveTo>
                    <a:pt x="28" y="2"/>
                  </a:moveTo>
                  <a:lnTo>
                    <a:pt x="28" y="2"/>
                  </a:lnTo>
                  <a:lnTo>
                    <a:pt x="24" y="15"/>
                  </a:lnTo>
                  <a:lnTo>
                    <a:pt x="23" y="20"/>
                  </a:lnTo>
                  <a:lnTo>
                    <a:pt x="20" y="27"/>
                  </a:lnTo>
                  <a:lnTo>
                    <a:pt x="16" y="32"/>
                  </a:lnTo>
                  <a:lnTo>
                    <a:pt x="13" y="36"/>
                  </a:lnTo>
                  <a:lnTo>
                    <a:pt x="7" y="39"/>
                  </a:lnTo>
                  <a:lnTo>
                    <a:pt x="0" y="41"/>
                  </a:lnTo>
                  <a:lnTo>
                    <a:pt x="0" y="41"/>
                  </a:lnTo>
                  <a:lnTo>
                    <a:pt x="5" y="27"/>
                  </a:lnTo>
                  <a:lnTo>
                    <a:pt x="7" y="18"/>
                  </a:lnTo>
                  <a:lnTo>
                    <a:pt x="9" y="12"/>
                  </a:lnTo>
                  <a:lnTo>
                    <a:pt x="12" y="5"/>
                  </a:lnTo>
                  <a:lnTo>
                    <a:pt x="16" y="1"/>
                  </a:lnTo>
                  <a:lnTo>
                    <a:pt x="19" y="0"/>
                  </a:lnTo>
                  <a:lnTo>
                    <a:pt x="22" y="0"/>
                  </a:lnTo>
                  <a:lnTo>
                    <a:pt x="25" y="0"/>
                  </a:lnTo>
                  <a:lnTo>
                    <a:pt x="28" y="2"/>
                  </a:lnTo>
                  <a:lnTo>
                    <a:pt x="28" y="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6" name="Freeform 77"/>
            <p:cNvSpPr/>
            <p:nvPr/>
          </p:nvSpPr>
          <p:spPr bwMode="auto">
            <a:xfrm>
              <a:off x="4906963" y="466725"/>
              <a:ext cx="26988" cy="57150"/>
            </a:xfrm>
            <a:custGeom>
              <a:avLst/>
              <a:gdLst/>
              <a:ahLst/>
              <a:cxnLst>
                <a:cxn ang="0">
                  <a:pos x="52" y="2"/>
                </a:cxn>
                <a:cxn ang="0">
                  <a:pos x="52" y="2"/>
                </a:cxn>
                <a:cxn ang="0">
                  <a:pos x="52" y="12"/>
                </a:cxn>
                <a:cxn ang="0">
                  <a:pos x="49" y="22"/>
                </a:cxn>
                <a:cxn ang="0">
                  <a:pos x="45" y="31"/>
                </a:cxn>
                <a:cxn ang="0">
                  <a:pos x="40" y="41"/>
                </a:cxn>
                <a:cxn ang="0">
                  <a:pos x="36" y="50"/>
                </a:cxn>
                <a:cxn ang="0">
                  <a:pos x="31" y="59"/>
                </a:cxn>
                <a:cxn ang="0">
                  <a:pos x="29" y="69"/>
                </a:cxn>
                <a:cxn ang="0">
                  <a:pos x="28" y="78"/>
                </a:cxn>
                <a:cxn ang="0">
                  <a:pos x="28" y="78"/>
                </a:cxn>
                <a:cxn ang="0">
                  <a:pos x="24" y="82"/>
                </a:cxn>
                <a:cxn ang="0">
                  <a:pos x="21" y="86"/>
                </a:cxn>
                <a:cxn ang="0">
                  <a:pos x="16" y="96"/>
                </a:cxn>
                <a:cxn ang="0">
                  <a:pos x="14" y="100"/>
                </a:cxn>
                <a:cxn ang="0">
                  <a:pos x="11" y="104"/>
                </a:cxn>
                <a:cxn ang="0">
                  <a:pos x="7" y="106"/>
                </a:cxn>
                <a:cxn ang="0">
                  <a:pos x="0" y="107"/>
                </a:cxn>
                <a:cxn ang="0">
                  <a:pos x="0" y="107"/>
                </a:cxn>
                <a:cxn ang="0">
                  <a:pos x="22" y="52"/>
                </a:cxn>
                <a:cxn ang="0">
                  <a:pos x="32" y="25"/>
                </a:cxn>
                <a:cxn ang="0">
                  <a:pos x="39" y="12"/>
                </a:cxn>
                <a:cxn ang="0">
                  <a:pos x="46" y="0"/>
                </a:cxn>
                <a:cxn ang="0">
                  <a:pos x="46" y="0"/>
                </a:cxn>
                <a:cxn ang="0">
                  <a:pos x="49" y="0"/>
                </a:cxn>
                <a:cxn ang="0">
                  <a:pos x="50" y="1"/>
                </a:cxn>
                <a:cxn ang="0">
                  <a:pos x="51" y="1"/>
                </a:cxn>
                <a:cxn ang="0">
                  <a:pos x="52" y="2"/>
                </a:cxn>
                <a:cxn ang="0">
                  <a:pos x="52" y="2"/>
                </a:cxn>
              </a:cxnLst>
              <a:rect l="0" t="0" r="r" b="b"/>
              <a:pathLst>
                <a:path w="52" h="107">
                  <a:moveTo>
                    <a:pt x="52" y="2"/>
                  </a:moveTo>
                  <a:lnTo>
                    <a:pt x="52" y="2"/>
                  </a:lnTo>
                  <a:lnTo>
                    <a:pt x="52" y="12"/>
                  </a:lnTo>
                  <a:lnTo>
                    <a:pt x="49" y="22"/>
                  </a:lnTo>
                  <a:lnTo>
                    <a:pt x="45" y="31"/>
                  </a:lnTo>
                  <a:lnTo>
                    <a:pt x="40" y="41"/>
                  </a:lnTo>
                  <a:lnTo>
                    <a:pt x="36" y="50"/>
                  </a:lnTo>
                  <a:lnTo>
                    <a:pt x="31" y="59"/>
                  </a:lnTo>
                  <a:lnTo>
                    <a:pt x="29" y="69"/>
                  </a:lnTo>
                  <a:lnTo>
                    <a:pt x="28" y="78"/>
                  </a:lnTo>
                  <a:lnTo>
                    <a:pt x="28" y="78"/>
                  </a:lnTo>
                  <a:lnTo>
                    <a:pt x="24" y="82"/>
                  </a:lnTo>
                  <a:lnTo>
                    <a:pt x="21" y="86"/>
                  </a:lnTo>
                  <a:lnTo>
                    <a:pt x="16" y="96"/>
                  </a:lnTo>
                  <a:lnTo>
                    <a:pt x="14" y="100"/>
                  </a:lnTo>
                  <a:lnTo>
                    <a:pt x="11" y="104"/>
                  </a:lnTo>
                  <a:lnTo>
                    <a:pt x="7" y="106"/>
                  </a:lnTo>
                  <a:lnTo>
                    <a:pt x="0" y="107"/>
                  </a:lnTo>
                  <a:lnTo>
                    <a:pt x="0" y="107"/>
                  </a:lnTo>
                  <a:lnTo>
                    <a:pt x="22" y="52"/>
                  </a:lnTo>
                  <a:lnTo>
                    <a:pt x="32" y="25"/>
                  </a:lnTo>
                  <a:lnTo>
                    <a:pt x="39" y="12"/>
                  </a:lnTo>
                  <a:lnTo>
                    <a:pt x="46" y="0"/>
                  </a:lnTo>
                  <a:lnTo>
                    <a:pt x="46" y="0"/>
                  </a:lnTo>
                  <a:lnTo>
                    <a:pt x="49" y="0"/>
                  </a:lnTo>
                  <a:lnTo>
                    <a:pt x="50" y="1"/>
                  </a:lnTo>
                  <a:lnTo>
                    <a:pt x="51" y="1"/>
                  </a:lnTo>
                  <a:lnTo>
                    <a:pt x="52" y="2"/>
                  </a:lnTo>
                  <a:lnTo>
                    <a:pt x="52" y="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7" name="Freeform 78"/>
            <p:cNvSpPr/>
            <p:nvPr/>
          </p:nvSpPr>
          <p:spPr bwMode="auto">
            <a:xfrm>
              <a:off x="4851401" y="471488"/>
              <a:ext cx="14288" cy="19050"/>
            </a:xfrm>
            <a:custGeom>
              <a:avLst/>
              <a:gdLst/>
              <a:ahLst/>
              <a:cxnLst>
                <a:cxn ang="0">
                  <a:pos x="26" y="0"/>
                </a:cxn>
                <a:cxn ang="0">
                  <a:pos x="26" y="0"/>
                </a:cxn>
                <a:cxn ang="0">
                  <a:pos x="23" y="12"/>
                </a:cxn>
                <a:cxn ang="0">
                  <a:pos x="21" y="17"/>
                </a:cxn>
                <a:cxn ang="0">
                  <a:pos x="18" y="22"/>
                </a:cxn>
                <a:cxn ang="0">
                  <a:pos x="14" y="27"/>
                </a:cxn>
                <a:cxn ang="0">
                  <a:pos x="10" y="30"/>
                </a:cxn>
                <a:cxn ang="0">
                  <a:pos x="6" y="33"/>
                </a:cxn>
                <a:cxn ang="0">
                  <a:pos x="0" y="34"/>
                </a:cxn>
                <a:cxn ang="0">
                  <a:pos x="0" y="34"/>
                </a:cxn>
                <a:cxn ang="0">
                  <a:pos x="0" y="30"/>
                </a:cxn>
                <a:cxn ang="0">
                  <a:pos x="0" y="25"/>
                </a:cxn>
                <a:cxn ang="0">
                  <a:pos x="3" y="18"/>
                </a:cxn>
                <a:cxn ang="0">
                  <a:pos x="6" y="12"/>
                </a:cxn>
                <a:cxn ang="0">
                  <a:pos x="9" y="6"/>
                </a:cxn>
                <a:cxn ang="0">
                  <a:pos x="14" y="2"/>
                </a:cxn>
                <a:cxn ang="0">
                  <a:pos x="20" y="0"/>
                </a:cxn>
                <a:cxn ang="0">
                  <a:pos x="23" y="0"/>
                </a:cxn>
                <a:cxn ang="0">
                  <a:pos x="26" y="0"/>
                </a:cxn>
                <a:cxn ang="0">
                  <a:pos x="26" y="0"/>
                </a:cxn>
              </a:cxnLst>
              <a:rect l="0" t="0" r="r" b="b"/>
              <a:pathLst>
                <a:path w="26" h="34">
                  <a:moveTo>
                    <a:pt x="26" y="0"/>
                  </a:moveTo>
                  <a:lnTo>
                    <a:pt x="26" y="0"/>
                  </a:lnTo>
                  <a:lnTo>
                    <a:pt x="23" y="12"/>
                  </a:lnTo>
                  <a:lnTo>
                    <a:pt x="21" y="17"/>
                  </a:lnTo>
                  <a:lnTo>
                    <a:pt x="18" y="22"/>
                  </a:lnTo>
                  <a:lnTo>
                    <a:pt x="14" y="27"/>
                  </a:lnTo>
                  <a:lnTo>
                    <a:pt x="10" y="30"/>
                  </a:lnTo>
                  <a:lnTo>
                    <a:pt x="6" y="33"/>
                  </a:lnTo>
                  <a:lnTo>
                    <a:pt x="0" y="34"/>
                  </a:lnTo>
                  <a:lnTo>
                    <a:pt x="0" y="34"/>
                  </a:lnTo>
                  <a:lnTo>
                    <a:pt x="0" y="30"/>
                  </a:lnTo>
                  <a:lnTo>
                    <a:pt x="0" y="25"/>
                  </a:lnTo>
                  <a:lnTo>
                    <a:pt x="3" y="18"/>
                  </a:lnTo>
                  <a:lnTo>
                    <a:pt x="6" y="12"/>
                  </a:lnTo>
                  <a:lnTo>
                    <a:pt x="9" y="6"/>
                  </a:lnTo>
                  <a:lnTo>
                    <a:pt x="14" y="2"/>
                  </a:lnTo>
                  <a:lnTo>
                    <a:pt x="20" y="0"/>
                  </a:lnTo>
                  <a:lnTo>
                    <a:pt x="23" y="0"/>
                  </a:lnTo>
                  <a:lnTo>
                    <a:pt x="26" y="0"/>
                  </a:lnTo>
                  <a:lnTo>
                    <a:pt x="26"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8" name="Freeform 79"/>
            <p:cNvSpPr/>
            <p:nvPr/>
          </p:nvSpPr>
          <p:spPr bwMode="auto">
            <a:xfrm>
              <a:off x="4865688" y="482600"/>
              <a:ext cx="12700" cy="15875"/>
            </a:xfrm>
            <a:custGeom>
              <a:avLst/>
              <a:gdLst/>
              <a:ahLst/>
              <a:cxnLst>
                <a:cxn ang="0">
                  <a:pos x="25" y="3"/>
                </a:cxn>
                <a:cxn ang="0">
                  <a:pos x="25" y="3"/>
                </a:cxn>
                <a:cxn ang="0">
                  <a:pos x="23" y="14"/>
                </a:cxn>
                <a:cxn ang="0">
                  <a:pos x="20" y="19"/>
                </a:cxn>
                <a:cxn ang="0">
                  <a:pos x="18" y="23"/>
                </a:cxn>
                <a:cxn ang="0">
                  <a:pos x="15" y="27"/>
                </a:cxn>
                <a:cxn ang="0">
                  <a:pos x="11" y="29"/>
                </a:cxn>
                <a:cxn ang="0">
                  <a:pos x="5" y="31"/>
                </a:cxn>
                <a:cxn ang="0">
                  <a:pos x="0" y="31"/>
                </a:cxn>
                <a:cxn ang="0">
                  <a:pos x="0" y="31"/>
                </a:cxn>
                <a:cxn ang="0">
                  <a:pos x="0" y="26"/>
                </a:cxn>
                <a:cxn ang="0">
                  <a:pos x="0" y="21"/>
                </a:cxn>
                <a:cxn ang="0">
                  <a:pos x="2" y="14"/>
                </a:cxn>
                <a:cxn ang="0">
                  <a:pos x="5" y="9"/>
                </a:cxn>
                <a:cxn ang="0">
                  <a:pos x="10" y="4"/>
                </a:cxn>
                <a:cxn ang="0">
                  <a:pos x="14" y="1"/>
                </a:cxn>
                <a:cxn ang="0">
                  <a:pos x="16" y="0"/>
                </a:cxn>
                <a:cxn ang="0">
                  <a:pos x="19" y="1"/>
                </a:cxn>
                <a:cxn ang="0">
                  <a:pos x="22" y="1"/>
                </a:cxn>
                <a:cxn ang="0">
                  <a:pos x="25" y="3"/>
                </a:cxn>
                <a:cxn ang="0">
                  <a:pos x="25" y="3"/>
                </a:cxn>
              </a:cxnLst>
              <a:rect l="0" t="0" r="r" b="b"/>
              <a:pathLst>
                <a:path w="25" h="31">
                  <a:moveTo>
                    <a:pt x="25" y="3"/>
                  </a:moveTo>
                  <a:lnTo>
                    <a:pt x="25" y="3"/>
                  </a:lnTo>
                  <a:lnTo>
                    <a:pt x="23" y="14"/>
                  </a:lnTo>
                  <a:lnTo>
                    <a:pt x="20" y="19"/>
                  </a:lnTo>
                  <a:lnTo>
                    <a:pt x="18" y="23"/>
                  </a:lnTo>
                  <a:lnTo>
                    <a:pt x="15" y="27"/>
                  </a:lnTo>
                  <a:lnTo>
                    <a:pt x="11" y="29"/>
                  </a:lnTo>
                  <a:lnTo>
                    <a:pt x="5" y="31"/>
                  </a:lnTo>
                  <a:lnTo>
                    <a:pt x="0" y="31"/>
                  </a:lnTo>
                  <a:lnTo>
                    <a:pt x="0" y="31"/>
                  </a:lnTo>
                  <a:lnTo>
                    <a:pt x="0" y="26"/>
                  </a:lnTo>
                  <a:lnTo>
                    <a:pt x="0" y="21"/>
                  </a:lnTo>
                  <a:lnTo>
                    <a:pt x="2" y="14"/>
                  </a:lnTo>
                  <a:lnTo>
                    <a:pt x="5" y="9"/>
                  </a:lnTo>
                  <a:lnTo>
                    <a:pt x="10" y="4"/>
                  </a:lnTo>
                  <a:lnTo>
                    <a:pt x="14" y="1"/>
                  </a:lnTo>
                  <a:lnTo>
                    <a:pt x="16" y="0"/>
                  </a:lnTo>
                  <a:lnTo>
                    <a:pt x="19" y="1"/>
                  </a:lnTo>
                  <a:lnTo>
                    <a:pt x="22" y="1"/>
                  </a:lnTo>
                  <a:lnTo>
                    <a:pt x="25" y="3"/>
                  </a:lnTo>
                  <a:lnTo>
                    <a:pt x="25" y="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29" name="Freeform 80"/>
            <p:cNvSpPr/>
            <p:nvPr/>
          </p:nvSpPr>
          <p:spPr bwMode="auto">
            <a:xfrm>
              <a:off x="4876801" y="487363"/>
              <a:ext cx="14288" cy="17463"/>
            </a:xfrm>
            <a:custGeom>
              <a:avLst/>
              <a:gdLst/>
              <a:ahLst/>
              <a:cxnLst>
                <a:cxn ang="0">
                  <a:pos x="16" y="1"/>
                </a:cxn>
                <a:cxn ang="0">
                  <a:pos x="16" y="1"/>
                </a:cxn>
                <a:cxn ang="0">
                  <a:pos x="19" y="0"/>
                </a:cxn>
                <a:cxn ang="0">
                  <a:pos x="21" y="1"/>
                </a:cxn>
                <a:cxn ang="0">
                  <a:pos x="23" y="2"/>
                </a:cxn>
                <a:cxn ang="0">
                  <a:pos x="25" y="3"/>
                </a:cxn>
                <a:cxn ang="0">
                  <a:pos x="25" y="3"/>
                </a:cxn>
                <a:cxn ang="0">
                  <a:pos x="22" y="14"/>
                </a:cxn>
                <a:cxn ang="0">
                  <a:pos x="19" y="23"/>
                </a:cxn>
                <a:cxn ang="0">
                  <a:pos x="16" y="29"/>
                </a:cxn>
                <a:cxn ang="0">
                  <a:pos x="12" y="32"/>
                </a:cxn>
                <a:cxn ang="0">
                  <a:pos x="7" y="34"/>
                </a:cxn>
                <a:cxn ang="0">
                  <a:pos x="2" y="35"/>
                </a:cxn>
                <a:cxn ang="0">
                  <a:pos x="2" y="35"/>
                </a:cxn>
                <a:cxn ang="0">
                  <a:pos x="0" y="30"/>
                </a:cxn>
                <a:cxn ang="0">
                  <a:pos x="1" y="25"/>
                </a:cxn>
                <a:cxn ang="0">
                  <a:pos x="3" y="21"/>
                </a:cxn>
                <a:cxn ang="0">
                  <a:pos x="5" y="17"/>
                </a:cxn>
                <a:cxn ang="0">
                  <a:pos x="11" y="9"/>
                </a:cxn>
                <a:cxn ang="0">
                  <a:pos x="13" y="5"/>
                </a:cxn>
                <a:cxn ang="0">
                  <a:pos x="16" y="1"/>
                </a:cxn>
                <a:cxn ang="0">
                  <a:pos x="16" y="1"/>
                </a:cxn>
              </a:cxnLst>
              <a:rect l="0" t="0" r="r" b="b"/>
              <a:pathLst>
                <a:path w="25" h="35">
                  <a:moveTo>
                    <a:pt x="16" y="1"/>
                  </a:moveTo>
                  <a:lnTo>
                    <a:pt x="16" y="1"/>
                  </a:lnTo>
                  <a:lnTo>
                    <a:pt x="19" y="0"/>
                  </a:lnTo>
                  <a:lnTo>
                    <a:pt x="21" y="1"/>
                  </a:lnTo>
                  <a:lnTo>
                    <a:pt x="23" y="2"/>
                  </a:lnTo>
                  <a:lnTo>
                    <a:pt x="25" y="3"/>
                  </a:lnTo>
                  <a:lnTo>
                    <a:pt x="25" y="3"/>
                  </a:lnTo>
                  <a:lnTo>
                    <a:pt x="22" y="14"/>
                  </a:lnTo>
                  <a:lnTo>
                    <a:pt x="19" y="23"/>
                  </a:lnTo>
                  <a:lnTo>
                    <a:pt x="16" y="29"/>
                  </a:lnTo>
                  <a:lnTo>
                    <a:pt x="12" y="32"/>
                  </a:lnTo>
                  <a:lnTo>
                    <a:pt x="7" y="34"/>
                  </a:lnTo>
                  <a:lnTo>
                    <a:pt x="2" y="35"/>
                  </a:lnTo>
                  <a:lnTo>
                    <a:pt x="2" y="35"/>
                  </a:lnTo>
                  <a:lnTo>
                    <a:pt x="0" y="30"/>
                  </a:lnTo>
                  <a:lnTo>
                    <a:pt x="1" y="25"/>
                  </a:lnTo>
                  <a:lnTo>
                    <a:pt x="3" y="21"/>
                  </a:lnTo>
                  <a:lnTo>
                    <a:pt x="5" y="17"/>
                  </a:lnTo>
                  <a:lnTo>
                    <a:pt x="11" y="9"/>
                  </a:lnTo>
                  <a:lnTo>
                    <a:pt x="13" y="5"/>
                  </a:lnTo>
                  <a:lnTo>
                    <a:pt x="16" y="1"/>
                  </a:lnTo>
                  <a:lnTo>
                    <a:pt x="16"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0" name="Freeform 81"/>
            <p:cNvSpPr/>
            <p:nvPr/>
          </p:nvSpPr>
          <p:spPr bwMode="auto">
            <a:xfrm>
              <a:off x="4891088" y="492125"/>
              <a:ext cx="14288" cy="22225"/>
            </a:xfrm>
            <a:custGeom>
              <a:avLst/>
              <a:gdLst/>
              <a:ahLst/>
              <a:cxnLst>
                <a:cxn ang="0">
                  <a:pos x="28" y="3"/>
                </a:cxn>
                <a:cxn ang="0">
                  <a:pos x="28" y="3"/>
                </a:cxn>
                <a:cxn ang="0">
                  <a:pos x="23" y="13"/>
                </a:cxn>
                <a:cxn ang="0">
                  <a:pos x="16" y="23"/>
                </a:cxn>
                <a:cxn ang="0">
                  <a:pos x="10" y="33"/>
                </a:cxn>
                <a:cxn ang="0">
                  <a:pos x="4" y="41"/>
                </a:cxn>
                <a:cxn ang="0">
                  <a:pos x="4" y="41"/>
                </a:cxn>
                <a:cxn ang="0">
                  <a:pos x="1" y="39"/>
                </a:cxn>
                <a:cxn ang="0">
                  <a:pos x="0" y="37"/>
                </a:cxn>
                <a:cxn ang="0">
                  <a:pos x="0" y="29"/>
                </a:cxn>
                <a:cxn ang="0">
                  <a:pos x="2" y="22"/>
                </a:cxn>
                <a:cxn ang="0">
                  <a:pos x="6" y="14"/>
                </a:cxn>
                <a:cxn ang="0">
                  <a:pos x="10" y="7"/>
                </a:cxn>
                <a:cxn ang="0">
                  <a:pos x="15" y="2"/>
                </a:cxn>
                <a:cxn ang="0">
                  <a:pos x="19" y="0"/>
                </a:cxn>
                <a:cxn ang="0">
                  <a:pos x="22" y="0"/>
                </a:cxn>
                <a:cxn ang="0">
                  <a:pos x="25" y="0"/>
                </a:cxn>
                <a:cxn ang="0">
                  <a:pos x="28" y="3"/>
                </a:cxn>
                <a:cxn ang="0">
                  <a:pos x="28" y="3"/>
                </a:cxn>
              </a:cxnLst>
              <a:rect l="0" t="0" r="r" b="b"/>
              <a:pathLst>
                <a:path w="28" h="41">
                  <a:moveTo>
                    <a:pt x="28" y="3"/>
                  </a:moveTo>
                  <a:lnTo>
                    <a:pt x="28" y="3"/>
                  </a:lnTo>
                  <a:lnTo>
                    <a:pt x="23" y="13"/>
                  </a:lnTo>
                  <a:lnTo>
                    <a:pt x="16" y="23"/>
                  </a:lnTo>
                  <a:lnTo>
                    <a:pt x="10" y="33"/>
                  </a:lnTo>
                  <a:lnTo>
                    <a:pt x="4" y="41"/>
                  </a:lnTo>
                  <a:lnTo>
                    <a:pt x="4" y="41"/>
                  </a:lnTo>
                  <a:lnTo>
                    <a:pt x="1" y="39"/>
                  </a:lnTo>
                  <a:lnTo>
                    <a:pt x="0" y="37"/>
                  </a:lnTo>
                  <a:lnTo>
                    <a:pt x="0" y="29"/>
                  </a:lnTo>
                  <a:lnTo>
                    <a:pt x="2" y="22"/>
                  </a:lnTo>
                  <a:lnTo>
                    <a:pt x="6" y="14"/>
                  </a:lnTo>
                  <a:lnTo>
                    <a:pt x="10" y="7"/>
                  </a:lnTo>
                  <a:lnTo>
                    <a:pt x="15" y="2"/>
                  </a:lnTo>
                  <a:lnTo>
                    <a:pt x="19" y="0"/>
                  </a:lnTo>
                  <a:lnTo>
                    <a:pt x="22" y="0"/>
                  </a:lnTo>
                  <a:lnTo>
                    <a:pt x="25" y="0"/>
                  </a:lnTo>
                  <a:lnTo>
                    <a:pt x="28" y="3"/>
                  </a:lnTo>
                  <a:lnTo>
                    <a:pt x="28" y="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1" name="Freeform 82"/>
            <p:cNvSpPr/>
            <p:nvPr/>
          </p:nvSpPr>
          <p:spPr bwMode="auto">
            <a:xfrm>
              <a:off x="4924426" y="500063"/>
              <a:ext cx="15875" cy="34925"/>
            </a:xfrm>
            <a:custGeom>
              <a:avLst/>
              <a:gdLst/>
              <a:ahLst/>
              <a:cxnLst>
                <a:cxn ang="0">
                  <a:pos x="17" y="35"/>
                </a:cxn>
                <a:cxn ang="0">
                  <a:pos x="17" y="35"/>
                </a:cxn>
                <a:cxn ang="0">
                  <a:pos x="14" y="36"/>
                </a:cxn>
                <a:cxn ang="0">
                  <a:pos x="12" y="38"/>
                </a:cxn>
                <a:cxn ang="0">
                  <a:pos x="10" y="43"/>
                </a:cxn>
                <a:cxn ang="0">
                  <a:pos x="9" y="45"/>
                </a:cxn>
                <a:cxn ang="0">
                  <a:pos x="8" y="47"/>
                </a:cxn>
                <a:cxn ang="0">
                  <a:pos x="6" y="49"/>
                </a:cxn>
                <a:cxn ang="0">
                  <a:pos x="3" y="49"/>
                </a:cxn>
                <a:cxn ang="0">
                  <a:pos x="3" y="49"/>
                </a:cxn>
                <a:cxn ang="0">
                  <a:pos x="0" y="44"/>
                </a:cxn>
                <a:cxn ang="0">
                  <a:pos x="2" y="39"/>
                </a:cxn>
                <a:cxn ang="0">
                  <a:pos x="3" y="32"/>
                </a:cxn>
                <a:cxn ang="0">
                  <a:pos x="4" y="26"/>
                </a:cxn>
                <a:cxn ang="0">
                  <a:pos x="9" y="13"/>
                </a:cxn>
                <a:cxn ang="0">
                  <a:pos x="12" y="0"/>
                </a:cxn>
                <a:cxn ang="0">
                  <a:pos x="12" y="0"/>
                </a:cxn>
                <a:cxn ang="0">
                  <a:pos x="15" y="0"/>
                </a:cxn>
                <a:cxn ang="0">
                  <a:pos x="19" y="1"/>
                </a:cxn>
                <a:cxn ang="0">
                  <a:pos x="20" y="4"/>
                </a:cxn>
                <a:cxn ang="0">
                  <a:pos x="22" y="5"/>
                </a:cxn>
                <a:cxn ang="0">
                  <a:pos x="22" y="5"/>
                </a:cxn>
                <a:cxn ang="0">
                  <a:pos x="21" y="10"/>
                </a:cxn>
                <a:cxn ang="0">
                  <a:pos x="19" y="14"/>
                </a:cxn>
                <a:cxn ang="0">
                  <a:pos x="18" y="20"/>
                </a:cxn>
                <a:cxn ang="0">
                  <a:pos x="19" y="27"/>
                </a:cxn>
                <a:cxn ang="0">
                  <a:pos x="19" y="27"/>
                </a:cxn>
                <a:cxn ang="0">
                  <a:pos x="21" y="25"/>
                </a:cxn>
                <a:cxn ang="0">
                  <a:pos x="22" y="22"/>
                </a:cxn>
                <a:cxn ang="0">
                  <a:pos x="24" y="20"/>
                </a:cxn>
                <a:cxn ang="0">
                  <a:pos x="26" y="19"/>
                </a:cxn>
                <a:cxn ang="0">
                  <a:pos x="28" y="19"/>
                </a:cxn>
                <a:cxn ang="0">
                  <a:pos x="28" y="19"/>
                </a:cxn>
                <a:cxn ang="0">
                  <a:pos x="29" y="24"/>
                </a:cxn>
                <a:cxn ang="0">
                  <a:pos x="30" y="30"/>
                </a:cxn>
                <a:cxn ang="0">
                  <a:pos x="29" y="38"/>
                </a:cxn>
                <a:cxn ang="0">
                  <a:pos x="28" y="45"/>
                </a:cxn>
                <a:cxn ang="0">
                  <a:pos x="26" y="52"/>
                </a:cxn>
                <a:cxn ang="0">
                  <a:pos x="22" y="58"/>
                </a:cxn>
                <a:cxn ang="0">
                  <a:pos x="17" y="62"/>
                </a:cxn>
                <a:cxn ang="0">
                  <a:pos x="13" y="65"/>
                </a:cxn>
                <a:cxn ang="0">
                  <a:pos x="10" y="66"/>
                </a:cxn>
                <a:cxn ang="0">
                  <a:pos x="10" y="66"/>
                </a:cxn>
                <a:cxn ang="0">
                  <a:pos x="9" y="61"/>
                </a:cxn>
                <a:cxn ang="0">
                  <a:pos x="9" y="57"/>
                </a:cxn>
                <a:cxn ang="0">
                  <a:pos x="9" y="54"/>
                </a:cxn>
                <a:cxn ang="0">
                  <a:pos x="11" y="51"/>
                </a:cxn>
                <a:cxn ang="0">
                  <a:pos x="14" y="43"/>
                </a:cxn>
                <a:cxn ang="0">
                  <a:pos x="15" y="39"/>
                </a:cxn>
                <a:cxn ang="0">
                  <a:pos x="17" y="35"/>
                </a:cxn>
                <a:cxn ang="0">
                  <a:pos x="17" y="35"/>
                </a:cxn>
              </a:cxnLst>
              <a:rect l="0" t="0" r="r" b="b"/>
              <a:pathLst>
                <a:path w="30" h="66">
                  <a:moveTo>
                    <a:pt x="17" y="35"/>
                  </a:moveTo>
                  <a:lnTo>
                    <a:pt x="17" y="35"/>
                  </a:lnTo>
                  <a:lnTo>
                    <a:pt x="14" y="36"/>
                  </a:lnTo>
                  <a:lnTo>
                    <a:pt x="12" y="38"/>
                  </a:lnTo>
                  <a:lnTo>
                    <a:pt x="10" y="43"/>
                  </a:lnTo>
                  <a:lnTo>
                    <a:pt x="9" y="45"/>
                  </a:lnTo>
                  <a:lnTo>
                    <a:pt x="8" y="47"/>
                  </a:lnTo>
                  <a:lnTo>
                    <a:pt x="6" y="49"/>
                  </a:lnTo>
                  <a:lnTo>
                    <a:pt x="3" y="49"/>
                  </a:lnTo>
                  <a:lnTo>
                    <a:pt x="3" y="49"/>
                  </a:lnTo>
                  <a:lnTo>
                    <a:pt x="0" y="44"/>
                  </a:lnTo>
                  <a:lnTo>
                    <a:pt x="2" y="39"/>
                  </a:lnTo>
                  <a:lnTo>
                    <a:pt x="3" y="32"/>
                  </a:lnTo>
                  <a:lnTo>
                    <a:pt x="4" y="26"/>
                  </a:lnTo>
                  <a:lnTo>
                    <a:pt x="9" y="13"/>
                  </a:lnTo>
                  <a:lnTo>
                    <a:pt x="12" y="0"/>
                  </a:lnTo>
                  <a:lnTo>
                    <a:pt x="12" y="0"/>
                  </a:lnTo>
                  <a:lnTo>
                    <a:pt x="15" y="0"/>
                  </a:lnTo>
                  <a:lnTo>
                    <a:pt x="19" y="1"/>
                  </a:lnTo>
                  <a:lnTo>
                    <a:pt x="20" y="4"/>
                  </a:lnTo>
                  <a:lnTo>
                    <a:pt x="22" y="5"/>
                  </a:lnTo>
                  <a:lnTo>
                    <a:pt x="22" y="5"/>
                  </a:lnTo>
                  <a:lnTo>
                    <a:pt x="21" y="10"/>
                  </a:lnTo>
                  <a:lnTo>
                    <a:pt x="19" y="14"/>
                  </a:lnTo>
                  <a:lnTo>
                    <a:pt x="18" y="20"/>
                  </a:lnTo>
                  <a:lnTo>
                    <a:pt x="19" y="27"/>
                  </a:lnTo>
                  <a:lnTo>
                    <a:pt x="19" y="27"/>
                  </a:lnTo>
                  <a:lnTo>
                    <a:pt x="21" y="25"/>
                  </a:lnTo>
                  <a:lnTo>
                    <a:pt x="22" y="22"/>
                  </a:lnTo>
                  <a:lnTo>
                    <a:pt x="24" y="20"/>
                  </a:lnTo>
                  <a:lnTo>
                    <a:pt x="26" y="19"/>
                  </a:lnTo>
                  <a:lnTo>
                    <a:pt x="28" y="19"/>
                  </a:lnTo>
                  <a:lnTo>
                    <a:pt x="28" y="19"/>
                  </a:lnTo>
                  <a:lnTo>
                    <a:pt x="29" y="24"/>
                  </a:lnTo>
                  <a:lnTo>
                    <a:pt x="30" y="30"/>
                  </a:lnTo>
                  <a:lnTo>
                    <a:pt x="29" y="38"/>
                  </a:lnTo>
                  <a:lnTo>
                    <a:pt x="28" y="45"/>
                  </a:lnTo>
                  <a:lnTo>
                    <a:pt x="26" y="52"/>
                  </a:lnTo>
                  <a:lnTo>
                    <a:pt x="22" y="58"/>
                  </a:lnTo>
                  <a:lnTo>
                    <a:pt x="17" y="62"/>
                  </a:lnTo>
                  <a:lnTo>
                    <a:pt x="13" y="65"/>
                  </a:lnTo>
                  <a:lnTo>
                    <a:pt x="10" y="66"/>
                  </a:lnTo>
                  <a:lnTo>
                    <a:pt x="10" y="66"/>
                  </a:lnTo>
                  <a:lnTo>
                    <a:pt x="9" y="61"/>
                  </a:lnTo>
                  <a:lnTo>
                    <a:pt x="9" y="57"/>
                  </a:lnTo>
                  <a:lnTo>
                    <a:pt x="9" y="54"/>
                  </a:lnTo>
                  <a:lnTo>
                    <a:pt x="11" y="51"/>
                  </a:lnTo>
                  <a:lnTo>
                    <a:pt x="14" y="43"/>
                  </a:lnTo>
                  <a:lnTo>
                    <a:pt x="15" y="39"/>
                  </a:lnTo>
                  <a:lnTo>
                    <a:pt x="17" y="35"/>
                  </a:lnTo>
                  <a:lnTo>
                    <a:pt x="17" y="3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2" name="Freeform 83"/>
            <p:cNvSpPr/>
            <p:nvPr/>
          </p:nvSpPr>
          <p:spPr bwMode="auto">
            <a:xfrm>
              <a:off x="4941888" y="515938"/>
              <a:ext cx="11113" cy="19050"/>
            </a:xfrm>
            <a:custGeom>
              <a:avLst/>
              <a:gdLst/>
              <a:ahLst/>
              <a:cxnLst>
                <a:cxn ang="0">
                  <a:pos x="14" y="0"/>
                </a:cxn>
                <a:cxn ang="0">
                  <a:pos x="14" y="0"/>
                </a:cxn>
                <a:cxn ang="0">
                  <a:pos x="16" y="0"/>
                </a:cxn>
                <a:cxn ang="0">
                  <a:pos x="17" y="2"/>
                </a:cxn>
                <a:cxn ang="0">
                  <a:pos x="18" y="3"/>
                </a:cxn>
                <a:cxn ang="0">
                  <a:pos x="20" y="3"/>
                </a:cxn>
                <a:cxn ang="0">
                  <a:pos x="20" y="3"/>
                </a:cxn>
                <a:cxn ang="0">
                  <a:pos x="19" y="11"/>
                </a:cxn>
                <a:cxn ang="0">
                  <a:pos x="18" y="20"/>
                </a:cxn>
                <a:cxn ang="0">
                  <a:pos x="16" y="27"/>
                </a:cxn>
                <a:cxn ang="0">
                  <a:pos x="11" y="35"/>
                </a:cxn>
                <a:cxn ang="0">
                  <a:pos x="11" y="35"/>
                </a:cxn>
                <a:cxn ang="0">
                  <a:pos x="0" y="35"/>
                </a:cxn>
                <a:cxn ang="0">
                  <a:pos x="0" y="35"/>
                </a:cxn>
                <a:cxn ang="0">
                  <a:pos x="2" y="26"/>
                </a:cxn>
                <a:cxn ang="0">
                  <a:pos x="6" y="18"/>
                </a:cxn>
                <a:cxn ang="0">
                  <a:pos x="14" y="0"/>
                </a:cxn>
                <a:cxn ang="0">
                  <a:pos x="14" y="0"/>
                </a:cxn>
              </a:cxnLst>
              <a:rect l="0" t="0" r="r" b="b"/>
              <a:pathLst>
                <a:path w="20" h="35">
                  <a:moveTo>
                    <a:pt x="14" y="0"/>
                  </a:moveTo>
                  <a:lnTo>
                    <a:pt x="14" y="0"/>
                  </a:lnTo>
                  <a:lnTo>
                    <a:pt x="16" y="0"/>
                  </a:lnTo>
                  <a:lnTo>
                    <a:pt x="17" y="2"/>
                  </a:lnTo>
                  <a:lnTo>
                    <a:pt x="18" y="3"/>
                  </a:lnTo>
                  <a:lnTo>
                    <a:pt x="20" y="3"/>
                  </a:lnTo>
                  <a:lnTo>
                    <a:pt x="20" y="3"/>
                  </a:lnTo>
                  <a:lnTo>
                    <a:pt x="19" y="11"/>
                  </a:lnTo>
                  <a:lnTo>
                    <a:pt x="18" y="20"/>
                  </a:lnTo>
                  <a:lnTo>
                    <a:pt x="16" y="27"/>
                  </a:lnTo>
                  <a:lnTo>
                    <a:pt x="11" y="35"/>
                  </a:lnTo>
                  <a:lnTo>
                    <a:pt x="11" y="35"/>
                  </a:lnTo>
                  <a:lnTo>
                    <a:pt x="0" y="35"/>
                  </a:lnTo>
                  <a:lnTo>
                    <a:pt x="0" y="35"/>
                  </a:lnTo>
                  <a:lnTo>
                    <a:pt x="2" y="26"/>
                  </a:lnTo>
                  <a:lnTo>
                    <a:pt x="6" y="18"/>
                  </a:lnTo>
                  <a:lnTo>
                    <a:pt x="14" y="0"/>
                  </a:lnTo>
                  <a:lnTo>
                    <a:pt x="14"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3" name="Freeform 84"/>
            <p:cNvSpPr/>
            <p:nvPr/>
          </p:nvSpPr>
          <p:spPr bwMode="auto">
            <a:xfrm>
              <a:off x="4300538" y="546100"/>
              <a:ext cx="211138" cy="60325"/>
            </a:xfrm>
            <a:custGeom>
              <a:avLst/>
              <a:gdLst/>
              <a:ahLst/>
              <a:cxnLst>
                <a:cxn ang="0">
                  <a:pos x="399" y="18"/>
                </a:cxn>
                <a:cxn ang="0">
                  <a:pos x="398" y="22"/>
                </a:cxn>
                <a:cxn ang="0">
                  <a:pos x="399" y="23"/>
                </a:cxn>
                <a:cxn ang="0">
                  <a:pos x="391" y="33"/>
                </a:cxn>
                <a:cxn ang="0">
                  <a:pos x="381" y="42"/>
                </a:cxn>
                <a:cxn ang="0">
                  <a:pos x="355" y="57"/>
                </a:cxn>
                <a:cxn ang="0">
                  <a:pos x="334" y="68"/>
                </a:cxn>
                <a:cxn ang="0">
                  <a:pos x="287" y="87"/>
                </a:cxn>
                <a:cxn ang="0">
                  <a:pos x="236" y="102"/>
                </a:cxn>
                <a:cxn ang="0">
                  <a:pos x="183" y="110"/>
                </a:cxn>
                <a:cxn ang="0">
                  <a:pos x="155" y="114"/>
                </a:cxn>
                <a:cxn ang="0">
                  <a:pos x="129" y="114"/>
                </a:cxn>
                <a:cxn ang="0">
                  <a:pos x="80" y="106"/>
                </a:cxn>
                <a:cxn ang="0">
                  <a:pos x="56" y="101"/>
                </a:cxn>
                <a:cxn ang="0">
                  <a:pos x="27" y="95"/>
                </a:cxn>
                <a:cxn ang="0">
                  <a:pos x="6" y="87"/>
                </a:cxn>
                <a:cxn ang="0">
                  <a:pos x="0" y="84"/>
                </a:cxn>
                <a:cxn ang="0">
                  <a:pos x="85" y="93"/>
                </a:cxn>
                <a:cxn ang="0">
                  <a:pos x="141" y="98"/>
                </a:cxn>
                <a:cxn ang="0">
                  <a:pos x="194" y="95"/>
                </a:cxn>
                <a:cxn ang="0">
                  <a:pos x="220" y="93"/>
                </a:cxn>
                <a:cxn ang="0">
                  <a:pos x="248" y="87"/>
                </a:cxn>
                <a:cxn ang="0">
                  <a:pos x="255" y="84"/>
                </a:cxn>
                <a:cxn ang="0">
                  <a:pos x="269" y="75"/>
                </a:cxn>
                <a:cxn ang="0">
                  <a:pos x="276" y="71"/>
                </a:cxn>
                <a:cxn ang="0">
                  <a:pos x="292" y="68"/>
                </a:cxn>
                <a:cxn ang="0">
                  <a:pos x="309" y="65"/>
                </a:cxn>
                <a:cxn ang="0">
                  <a:pos x="318" y="61"/>
                </a:cxn>
                <a:cxn ang="0">
                  <a:pos x="344" y="48"/>
                </a:cxn>
                <a:cxn ang="0">
                  <a:pos x="378" y="29"/>
                </a:cxn>
                <a:cxn ang="0">
                  <a:pos x="373" y="23"/>
                </a:cxn>
                <a:cxn ang="0">
                  <a:pos x="364" y="15"/>
                </a:cxn>
                <a:cxn ang="0">
                  <a:pos x="344" y="7"/>
                </a:cxn>
                <a:cxn ang="0">
                  <a:pos x="330" y="2"/>
                </a:cxn>
                <a:cxn ang="0">
                  <a:pos x="333" y="0"/>
                </a:cxn>
                <a:cxn ang="0">
                  <a:pos x="342" y="0"/>
                </a:cxn>
                <a:cxn ang="0">
                  <a:pos x="359" y="2"/>
                </a:cxn>
                <a:cxn ang="0">
                  <a:pos x="384" y="12"/>
                </a:cxn>
                <a:cxn ang="0">
                  <a:pos x="399" y="18"/>
                </a:cxn>
              </a:cxnLst>
              <a:rect l="0" t="0" r="r" b="b"/>
              <a:pathLst>
                <a:path w="399" h="114">
                  <a:moveTo>
                    <a:pt x="399" y="18"/>
                  </a:moveTo>
                  <a:lnTo>
                    <a:pt x="399" y="18"/>
                  </a:lnTo>
                  <a:lnTo>
                    <a:pt x="398" y="22"/>
                  </a:lnTo>
                  <a:lnTo>
                    <a:pt x="398" y="22"/>
                  </a:lnTo>
                  <a:lnTo>
                    <a:pt x="399" y="23"/>
                  </a:lnTo>
                  <a:lnTo>
                    <a:pt x="399" y="23"/>
                  </a:lnTo>
                  <a:lnTo>
                    <a:pt x="396" y="28"/>
                  </a:lnTo>
                  <a:lnTo>
                    <a:pt x="391" y="33"/>
                  </a:lnTo>
                  <a:lnTo>
                    <a:pt x="387" y="38"/>
                  </a:lnTo>
                  <a:lnTo>
                    <a:pt x="381" y="42"/>
                  </a:lnTo>
                  <a:lnTo>
                    <a:pt x="368" y="49"/>
                  </a:lnTo>
                  <a:lnTo>
                    <a:pt x="355" y="57"/>
                  </a:lnTo>
                  <a:lnTo>
                    <a:pt x="355" y="57"/>
                  </a:lnTo>
                  <a:lnTo>
                    <a:pt x="334" y="68"/>
                  </a:lnTo>
                  <a:lnTo>
                    <a:pt x="310" y="78"/>
                  </a:lnTo>
                  <a:lnTo>
                    <a:pt x="287" y="87"/>
                  </a:lnTo>
                  <a:lnTo>
                    <a:pt x="262" y="94"/>
                  </a:lnTo>
                  <a:lnTo>
                    <a:pt x="236" y="102"/>
                  </a:lnTo>
                  <a:lnTo>
                    <a:pt x="209" y="107"/>
                  </a:lnTo>
                  <a:lnTo>
                    <a:pt x="183" y="110"/>
                  </a:lnTo>
                  <a:lnTo>
                    <a:pt x="155" y="114"/>
                  </a:lnTo>
                  <a:lnTo>
                    <a:pt x="155" y="114"/>
                  </a:lnTo>
                  <a:lnTo>
                    <a:pt x="142" y="114"/>
                  </a:lnTo>
                  <a:lnTo>
                    <a:pt x="129" y="114"/>
                  </a:lnTo>
                  <a:lnTo>
                    <a:pt x="105" y="110"/>
                  </a:lnTo>
                  <a:lnTo>
                    <a:pt x="80" y="106"/>
                  </a:lnTo>
                  <a:lnTo>
                    <a:pt x="56" y="101"/>
                  </a:lnTo>
                  <a:lnTo>
                    <a:pt x="56" y="101"/>
                  </a:lnTo>
                  <a:lnTo>
                    <a:pt x="41" y="99"/>
                  </a:lnTo>
                  <a:lnTo>
                    <a:pt x="27" y="95"/>
                  </a:lnTo>
                  <a:lnTo>
                    <a:pt x="12" y="90"/>
                  </a:lnTo>
                  <a:lnTo>
                    <a:pt x="6" y="87"/>
                  </a:lnTo>
                  <a:lnTo>
                    <a:pt x="0" y="84"/>
                  </a:lnTo>
                  <a:lnTo>
                    <a:pt x="0" y="84"/>
                  </a:lnTo>
                  <a:lnTo>
                    <a:pt x="57" y="91"/>
                  </a:lnTo>
                  <a:lnTo>
                    <a:pt x="85" y="93"/>
                  </a:lnTo>
                  <a:lnTo>
                    <a:pt x="113" y="95"/>
                  </a:lnTo>
                  <a:lnTo>
                    <a:pt x="141" y="98"/>
                  </a:lnTo>
                  <a:lnTo>
                    <a:pt x="168" y="98"/>
                  </a:lnTo>
                  <a:lnTo>
                    <a:pt x="194" y="95"/>
                  </a:lnTo>
                  <a:lnTo>
                    <a:pt x="220" y="93"/>
                  </a:lnTo>
                  <a:lnTo>
                    <a:pt x="220" y="93"/>
                  </a:lnTo>
                  <a:lnTo>
                    <a:pt x="234" y="91"/>
                  </a:lnTo>
                  <a:lnTo>
                    <a:pt x="248" y="87"/>
                  </a:lnTo>
                  <a:lnTo>
                    <a:pt x="248" y="87"/>
                  </a:lnTo>
                  <a:lnTo>
                    <a:pt x="255" y="84"/>
                  </a:lnTo>
                  <a:lnTo>
                    <a:pt x="262" y="79"/>
                  </a:lnTo>
                  <a:lnTo>
                    <a:pt x="269" y="75"/>
                  </a:lnTo>
                  <a:lnTo>
                    <a:pt x="276" y="71"/>
                  </a:lnTo>
                  <a:lnTo>
                    <a:pt x="276" y="71"/>
                  </a:lnTo>
                  <a:lnTo>
                    <a:pt x="284" y="69"/>
                  </a:lnTo>
                  <a:lnTo>
                    <a:pt x="292" y="68"/>
                  </a:lnTo>
                  <a:lnTo>
                    <a:pt x="300" y="66"/>
                  </a:lnTo>
                  <a:lnTo>
                    <a:pt x="309" y="65"/>
                  </a:lnTo>
                  <a:lnTo>
                    <a:pt x="309" y="65"/>
                  </a:lnTo>
                  <a:lnTo>
                    <a:pt x="318" y="61"/>
                  </a:lnTo>
                  <a:lnTo>
                    <a:pt x="326" y="58"/>
                  </a:lnTo>
                  <a:lnTo>
                    <a:pt x="344" y="48"/>
                  </a:lnTo>
                  <a:lnTo>
                    <a:pt x="360" y="38"/>
                  </a:lnTo>
                  <a:lnTo>
                    <a:pt x="378" y="29"/>
                  </a:lnTo>
                  <a:lnTo>
                    <a:pt x="378" y="29"/>
                  </a:lnTo>
                  <a:lnTo>
                    <a:pt x="373" y="23"/>
                  </a:lnTo>
                  <a:lnTo>
                    <a:pt x="369" y="18"/>
                  </a:lnTo>
                  <a:lnTo>
                    <a:pt x="364" y="15"/>
                  </a:lnTo>
                  <a:lnTo>
                    <a:pt x="358" y="12"/>
                  </a:lnTo>
                  <a:lnTo>
                    <a:pt x="344" y="7"/>
                  </a:lnTo>
                  <a:lnTo>
                    <a:pt x="330" y="2"/>
                  </a:lnTo>
                  <a:lnTo>
                    <a:pt x="330" y="2"/>
                  </a:lnTo>
                  <a:lnTo>
                    <a:pt x="332" y="1"/>
                  </a:lnTo>
                  <a:lnTo>
                    <a:pt x="333" y="0"/>
                  </a:lnTo>
                  <a:lnTo>
                    <a:pt x="333" y="0"/>
                  </a:lnTo>
                  <a:lnTo>
                    <a:pt x="342" y="0"/>
                  </a:lnTo>
                  <a:lnTo>
                    <a:pt x="351" y="0"/>
                  </a:lnTo>
                  <a:lnTo>
                    <a:pt x="359" y="2"/>
                  </a:lnTo>
                  <a:lnTo>
                    <a:pt x="368" y="5"/>
                  </a:lnTo>
                  <a:lnTo>
                    <a:pt x="384" y="12"/>
                  </a:lnTo>
                  <a:lnTo>
                    <a:pt x="399" y="18"/>
                  </a:lnTo>
                  <a:lnTo>
                    <a:pt x="399" y="18"/>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4" name="Freeform 85"/>
            <p:cNvSpPr/>
            <p:nvPr/>
          </p:nvSpPr>
          <p:spPr bwMode="auto">
            <a:xfrm>
              <a:off x="4260851" y="577850"/>
              <a:ext cx="28575" cy="12700"/>
            </a:xfrm>
            <a:custGeom>
              <a:avLst/>
              <a:gdLst/>
              <a:ahLst/>
              <a:cxnLst>
                <a:cxn ang="0">
                  <a:pos x="54" y="12"/>
                </a:cxn>
                <a:cxn ang="0">
                  <a:pos x="54" y="12"/>
                </a:cxn>
                <a:cxn ang="0">
                  <a:pos x="52" y="16"/>
                </a:cxn>
                <a:cxn ang="0">
                  <a:pos x="50" y="20"/>
                </a:cxn>
                <a:cxn ang="0">
                  <a:pos x="48" y="22"/>
                </a:cxn>
                <a:cxn ang="0">
                  <a:pos x="45" y="23"/>
                </a:cxn>
                <a:cxn ang="0">
                  <a:pos x="41" y="23"/>
                </a:cxn>
                <a:cxn ang="0">
                  <a:pos x="38" y="23"/>
                </a:cxn>
                <a:cxn ang="0">
                  <a:pos x="31" y="19"/>
                </a:cxn>
                <a:cxn ang="0">
                  <a:pos x="15" y="10"/>
                </a:cxn>
                <a:cxn ang="0">
                  <a:pos x="7" y="7"/>
                </a:cxn>
                <a:cxn ang="0">
                  <a:pos x="3" y="5"/>
                </a:cxn>
                <a:cxn ang="0">
                  <a:pos x="0" y="5"/>
                </a:cxn>
                <a:cxn ang="0">
                  <a:pos x="0" y="5"/>
                </a:cxn>
                <a:cxn ang="0">
                  <a:pos x="2" y="3"/>
                </a:cxn>
                <a:cxn ang="0">
                  <a:pos x="5" y="2"/>
                </a:cxn>
                <a:cxn ang="0">
                  <a:pos x="11" y="0"/>
                </a:cxn>
                <a:cxn ang="0">
                  <a:pos x="19" y="0"/>
                </a:cxn>
                <a:cxn ang="0">
                  <a:pos x="26" y="1"/>
                </a:cxn>
                <a:cxn ang="0">
                  <a:pos x="34" y="4"/>
                </a:cxn>
                <a:cxn ang="0">
                  <a:pos x="41" y="7"/>
                </a:cxn>
                <a:cxn ang="0">
                  <a:pos x="54" y="12"/>
                </a:cxn>
                <a:cxn ang="0">
                  <a:pos x="54" y="12"/>
                </a:cxn>
              </a:cxnLst>
              <a:rect l="0" t="0" r="r" b="b"/>
              <a:pathLst>
                <a:path w="54" h="23">
                  <a:moveTo>
                    <a:pt x="54" y="12"/>
                  </a:moveTo>
                  <a:lnTo>
                    <a:pt x="54" y="12"/>
                  </a:lnTo>
                  <a:lnTo>
                    <a:pt x="52" y="16"/>
                  </a:lnTo>
                  <a:lnTo>
                    <a:pt x="50" y="20"/>
                  </a:lnTo>
                  <a:lnTo>
                    <a:pt x="48" y="22"/>
                  </a:lnTo>
                  <a:lnTo>
                    <a:pt x="45" y="23"/>
                  </a:lnTo>
                  <a:lnTo>
                    <a:pt x="41" y="23"/>
                  </a:lnTo>
                  <a:lnTo>
                    <a:pt x="38" y="23"/>
                  </a:lnTo>
                  <a:lnTo>
                    <a:pt x="31" y="19"/>
                  </a:lnTo>
                  <a:lnTo>
                    <a:pt x="15" y="10"/>
                  </a:lnTo>
                  <a:lnTo>
                    <a:pt x="7" y="7"/>
                  </a:lnTo>
                  <a:lnTo>
                    <a:pt x="3" y="5"/>
                  </a:lnTo>
                  <a:lnTo>
                    <a:pt x="0" y="5"/>
                  </a:lnTo>
                  <a:lnTo>
                    <a:pt x="0" y="5"/>
                  </a:lnTo>
                  <a:lnTo>
                    <a:pt x="2" y="3"/>
                  </a:lnTo>
                  <a:lnTo>
                    <a:pt x="5" y="2"/>
                  </a:lnTo>
                  <a:lnTo>
                    <a:pt x="11" y="0"/>
                  </a:lnTo>
                  <a:lnTo>
                    <a:pt x="19" y="0"/>
                  </a:lnTo>
                  <a:lnTo>
                    <a:pt x="26" y="1"/>
                  </a:lnTo>
                  <a:lnTo>
                    <a:pt x="34" y="4"/>
                  </a:lnTo>
                  <a:lnTo>
                    <a:pt x="41" y="7"/>
                  </a:lnTo>
                  <a:lnTo>
                    <a:pt x="54" y="12"/>
                  </a:lnTo>
                  <a:lnTo>
                    <a:pt x="54" y="1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5" name="Freeform 86"/>
            <p:cNvSpPr/>
            <p:nvPr/>
          </p:nvSpPr>
          <p:spPr bwMode="auto">
            <a:xfrm>
              <a:off x="4789488" y="650875"/>
              <a:ext cx="7938" cy="7938"/>
            </a:xfrm>
            <a:custGeom>
              <a:avLst/>
              <a:gdLst/>
              <a:ahLst/>
              <a:cxnLst>
                <a:cxn ang="0">
                  <a:pos x="14" y="2"/>
                </a:cxn>
                <a:cxn ang="0">
                  <a:pos x="14" y="2"/>
                </a:cxn>
                <a:cxn ang="0">
                  <a:pos x="14" y="9"/>
                </a:cxn>
                <a:cxn ang="0">
                  <a:pos x="14" y="12"/>
                </a:cxn>
                <a:cxn ang="0">
                  <a:pos x="12" y="14"/>
                </a:cxn>
                <a:cxn ang="0">
                  <a:pos x="12" y="14"/>
                </a:cxn>
                <a:cxn ang="0">
                  <a:pos x="6" y="14"/>
                </a:cxn>
                <a:cxn ang="0">
                  <a:pos x="2" y="12"/>
                </a:cxn>
                <a:cxn ang="0">
                  <a:pos x="0" y="9"/>
                </a:cxn>
                <a:cxn ang="0">
                  <a:pos x="0" y="6"/>
                </a:cxn>
                <a:cxn ang="0">
                  <a:pos x="1" y="2"/>
                </a:cxn>
                <a:cxn ang="0">
                  <a:pos x="4" y="0"/>
                </a:cxn>
                <a:cxn ang="0">
                  <a:pos x="8" y="0"/>
                </a:cxn>
                <a:cxn ang="0">
                  <a:pos x="14" y="2"/>
                </a:cxn>
                <a:cxn ang="0">
                  <a:pos x="14" y="2"/>
                </a:cxn>
              </a:cxnLst>
              <a:rect l="0" t="0" r="r" b="b"/>
              <a:pathLst>
                <a:path w="14" h="14">
                  <a:moveTo>
                    <a:pt x="14" y="2"/>
                  </a:moveTo>
                  <a:lnTo>
                    <a:pt x="14" y="2"/>
                  </a:lnTo>
                  <a:lnTo>
                    <a:pt x="14" y="9"/>
                  </a:lnTo>
                  <a:lnTo>
                    <a:pt x="14" y="12"/>
                  </a:lnTo>
                  <a:lnTo>
                    <a:pt x="12" y="14"/>
                  </a:lnTo>
                  <a:lnTo>
                    <a:pt x="12" y="14"/>
                  </a:lnTo>
                  <a:lnTo>
                    <a:pt x="6" y="14"/>
                  </a:lnTo>
                  <a:lnTo>
                    <a:pt x="2" y="12"/>
                  </a:lnTo>
                  <a:lnTo>
                    <a:pt x="0" y="9"/>
                  </a:lnTo>
                  <a:lnTo>
                    <a:pt x="0" y="6"/>
                  </a:lnTo>
                  <a:lnTo>
                    <a:pt x="1" y="2"/>
                  </a:lnTo>
                  <a:lnTo>
                    <a:pt x="4" y="0"/>
                  </a:lnTo>
                  <a:lnTo>
                    <a:pt x="8" y="0"/>
                  </a:lnTo>
                  <a:lnTo>
                    <a:pt x="14" y="2"/>
                  </a:lnTo>
                  <a:lnTo>
                    <a:pt x="14" y="2"/>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6" name="Freeform 87"/>
            <p:cNvSpPr/>
            <p:nvPr/>
          </p:nvSpPr>
          <p:spPr bwMode="auto">
            <a:xfrm>
              <a:off x="4772026" y="660400"/>
              <a:ext cx="11113" cy="7938"/>
            </a:xfrm>
            <a:custGeom>
              <a:avLst/>
              <a:gdLst/>
              <a:ahLst/>
              <a:cxnLst>
                <a:cxn ang="0">
                  <a:pos x="21" y="5"/>
                </a:cxn>
                <a:cxn ang="0">
                  <a:pos x="21" y="5"/>
                </a:cxn>
                <a:cxn ang="0">
                  <a:pos x="20" y="10"/>
                </a:cxn>
                <a:cxn ang="0">
                  <a:pos x="17" y="14"/>
                </a:cxn>
                <a:cxn ang="0">
                  <a:pos x="14" y="15"/>
                </a:cxn>
                <a:cxn ang="0">
                  <a:pos x="11" y="16"/>
                </a:cxn>
                <a:cxn ang="0">
                  <a:pos x="8" y="16"/>
                </a:cxn>
                <a:cxn ang="0">
                  <a:pos x="5" y="16"/>
                </a:cxn>
                <a:cxn ang="0">
                  <a:pos x="5" y="16"/>
                </a:cxn>
                <a:cxn ang="0">
                  <a:pos x="3" y="14"/>
                </a:cxn>
                <a:cxn ang="0">
                  <a:pos x="2" y="11"/>
                </a:cxn>
                <a:cxn ang="0">
                  <a:pos x="0" y="7"/>
                </a:cxn>
                <a:cxn ang="0">
                  <a:pos x="0" y="3"/>
                </a:cxn>
                <a:cxn ang="0">
                  <a:pos x="0" y="3"/>
                </a:cxn>
                <a:cxn ang="0">
                  <a:pos x="3" y="1"/>
                </a:cxn>
                <a:cxn ang="0">
                  <a:pos x="6" y="0"/>
                </a:cxn>
                <a:cxn ang="0">
                  <a:pos x="11" y="0"/>
                </a:cxn>
                <a:cxn ang="0">
                  <a:pos x="18" y="1"/>
                </a:cxn>
                <a:cxn ang="0">
                  <a:pos x="20" y="3"/>
                </a:cxn>
                <a:cxn ang="0">
                  <a:pos x="21" y="5"/>
                </a:cxn>
                <a:cxn ang="0">
                  <a:pos x="21" y="5"/>
                </a:cxn>
              </a:cxnLst>
              <a:rect l="0" t="0" r="r" b="b"/>
              <a:pathLst>
                <a:path w="21" h="16">
                  <a:moveTo>
                    <a:pt x="21" y="5"/>
                  </a:moveTo>
                  <a:lnTo>
                    <a:pt x="21" y="5"/>
                  </a:lnTo>
                  <a:lnTo>
                    <a:pt x="20" y="10"/>
                  </a:lnTo>
                  <a:lnTo>
                    <a:pt x="17" y="14"/>
                  </a:lnTo>
                  <a:lnTo>
                    <a:pt x="14" y="15"/>
                  </a:lnTo>
                  <a:lnTo>
                    <a:pt x="11" y="16"/>
                  </a:lnTo>
                  <a:lnTo>
                    <a:pt x="8" y="16"/>
                  </a:lnTo>
                  <a:lnTo>
                    <a:pt x="5" y="16"/>
                  </a:lnTo>
                  <a:lnTo>
                    <a:pt x="5" y="16"/>
                  </a:lnTo>
                  <a:lnTo>
                    <a:pt x="3" y="14"/>
                  </a:lnTo>
                  <a:lnTo>
                    <a:pt x="2" y="11"/>
                  </a:lnTo>
                  <a:lnTo>
                    <a:pt x="0" y="7"/>
                  </a:lnTo>
                  <a:lnTo>
                    <a:pt x="0" y="3"/>
                  </a:lnTo>
                  <a:lnTo>
                    <a:pt x="0" y="3"/>
                  </a:lnTo>
                  <a:lnTo>
                    <a:pt x="3" y="1"/>
                  </a:lnTo>
                  <a:lnTo>
                    <a:pt x="6" y="0"/>
                  </a:lnTo>
                  <a:lnTo>
                    <a:pt x="11" y="0"/>
                  </a:lnTo>
                  <a:lnTo>
                    <a:pt x="18" y="1"/>
                  </a:lnTo>
                  <a:lnTo>
                    <a:pt x="20" y="3"/>
                  </a:lnTo>
                  <a:lnTo>
                    <a:pt x="21" y="5"/>
                  </a:lnTo>
                  <a:lnTo>
                    <a:pt x="21" y="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7" name="Freeform 88"/>
            <p:cNvSpPr/>
            <p:nvPr/>
          </p:nvSpPr>
          <p:spPr bwMode="auto">
            <a:xfrm>
              <a:off x="4786313" y="665163"/>
              <a:ext cx="11113" cy="9525"/>
            </a:xfrm>
            <a:custGeom>
              <a:avLst/>
              <a:gdLst/>
              <a:ahLst/>
              <a:cxnLst>
                <a:cxn ang="0">
                  <a:pos x="21" y="5"/>
                </a:cxn>
                <a:cxn ang="0">
                  <a:pos x="21" y="5"/>
                </a:cxn>
                <a:cxn ang="0">
                  <a:pos x="20" y="10"/>
                </a:cxn>
                <a:cxn ang="0">
                  <a:pos x="19" y="15"/>
                </a:cxn>
                <a:cxn ang="0">
                  <a:pos x="19" y="15"/>
                </a:cxn>
                <a:cxn ang="0">
                  <a:pos x="14" y="17"/>
                </a:cxn>
                <a:cxn ang="0">
                  <a:pos x="7" y="17"/>
                </a:cxn>
                <a:cxn ang="0">
                  <a:pos x="7" y="17"/>
                </a:cxn>
                <a:cxn ang="0">
                  <a:pos x="5" y="13"/>
                </a:cxn>
                <a:cxn ang="0">
                  <a:pos x="0" y="10"/>
                </a:cxn>
                <a:cxn ang="0">
                  <a:pos x="0" y="10"/>
                </a:cxn>
                <a:cxn ang="0">
                  <a:pos x="1" y="5"/>
                </a:cxn>
                <a:cxn ang="0">
                  <a:pos x="4" y="2"/>
                </a:cxn>
                <a:cxn ang="0">
                  <a:pos x="6" y="1"/>
                </a:cxn>
                <a:cxn ang="0">
                  <a:pos x="9" y="0"/>
                </a:cxn>
                <a:cxn ang="0">
                  <a:pos x="12" y="0"/>
                </a:cxn>
                <a:cxn ang="0">
                  <a:pos x="15" y="1"/>
                </a:cxn>
                <a:cxn ang="0">
                  <a:pos x="19" y="3"/>
                </a:cxn>
                <a:cxn ang="0">
                  <a:pos x="21" y="5"/>
                </a:cxn>
                <a:cxn ang="0">
                  <a:pos x="21" y="5"/>
                </a:cxn>
              </a:cxnLst>
              <a:rect l="0" t="0" r="r" b="b"/>
              <a:pathLst>
                <a:path w="21" h="17">
                  <a:moveTo>
                    <a:pt x="21" y="5"/>
                  </a:moveTo>
                  <a:lnTo>
                    <a:pt x="21" y="5"/>
                  </a:lnTo>
                  <a:lnTo>
                    <a:pt x="20" y="10"/>
                  </a:lnTo>
                  <a:lnTo>
                    <a:pt x="19" y="15"/>
                  </a:lnTo>
                  <a:lnTo>
                    <a:pt x="19" y="15"/>
                  </a:lnTo>
                  <a:lnTo>
                    <a:pt x="14" y="17"/>
                  </a:lnTo>
                  <a:lnTo>
                    <a:pt x="7" y="17"/>
                  </a:lnTo>
                  <a:lnTo>
                    <a:pt x="7" y="17"/>
                  </a:lnTo>
                  <a:lnTo>
                    <a:pt x="5" y="13"/>
                  </a:lnTo>
                  <a:lnTo>
                    <a:pt x="0" y="10"/>
                  </a:lnTo>
                  <a:lnTo>
                    <a:pt x="0" y="10"/>
                  </a:lnTo>
                  <a:lnTo>
                    <a:pt x="1" y="5"/>
                  </a:lnTo>
                  <a:lnTo>
                    <a:pt x="4" y="2"/>
                  </a:lnTo>
                  <a:lnTo>
                    <a:pt x="6" y="1"/>
                  </a:lnTo>
                  <a:lnTo>
                    <a:pt x="9" y="0"/>
                  </a:lnTo>
                  <a:lnTo>
                    <a:pt x="12" y="0"/>
                  </a:lnTo>
                  <a:lnTo>
                    <a:pt x="15" y="1"/>
                  </a:lnTo>
                  <a:lnTo>
                    <a:pt x="19" y="3"/>
                  </a:lnTo>
                  <a:lnTo>
                    <a:pt x="21" y="5"/>
                  </a:lnTo>
                  <a:lnTo>
                    <a:pt x="21" y="5"/>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8" name="Freeform 89"/>
            <p:cNvSpPr>
              <a:spLocks noEditPoints="1"/>
            </p:cNvSpPr>
            <p:nvPr/>
          </p:nvSpPr>
          <p:spPr bwMode="auto">
            <a:xfrm>
              <a:off x="4087813" y="0"/>
              <a:ext cx="938213" cy="690563"/>
            </a:xfrm>
            <a:custGeom>
              <a:avLst/>
              <a:gdLst/>
              <a:ahLst/>
              <a:cxnLst>
                <a:cxn ang="0">
                  <a:pos x="257" y="160"/>
                </a:cxn>
                <a:cxn ang="0">
                  <a:pos x="584" y="373"/>
                </a:cxn>
                <a:cxn ang="0">
                  <a:pos x="940" y="162"/>
                </a:cxn>
                <a:cxn ang="0">
                  <a:pos x="1139" y="96"/>
                </a:cxn>
                <a:cxn ang="0">
                  <a:pos x="1416" y="132"/>
                </a:cxn>
                <a:cxn ang="0">
                  <a:pos x="1620" y="302"/>
                </a:cxn>
                <a:cxn ang="0">
                  <a:pos x="1660" y="735"/>
                </a:cxn>
                <a:cxn ang="0">
                  <a:pos x="1625" y="1065"/>
                </a:cxn>
                <a:cxn ang="0">
                  <a:pos x="1215" y="865"/>
                </a:cxn>
                <a:cxn ang="0">
                  <a:pos x="887" y="698"/>
                </a:cxn>
                <a:cxn ang="0">
                  <a:pos x="880" y="738"/>
                </a:cxn>
                <a:cxn ang="0">
                  <a:pos x="1185" y="1026"/>
                </a:cxn>
                <a:cxn ang="0">
                  <a:pos x="1329" y="1140"/>
                </a:cxn>
                <a:cxn ang="0">
                  <a:pos x="1340" y="1299"/>
                </a:cxn>
                <a:cxn ang="0">
                  <a:pos x="1192" y="1231"/>
                </a:cxn>
                <a:cxn ang="0">
                  <a:pos x="1067" y="1104"/>
                </a:cxn>
                <a:cxn ang="0">
                  <a:pos x="347" y="440"/>
                </a:cxn>
                <a:cxn ang="0">
                  <a:pos x="108" y="225"/>
                </a:cxn>
                <a:cxn ang="0">
                  <a:pos x="13" y="5"/>
                </a:cxn>
                <a:cxn ang="0">
                  <a:pos x="1004" y="729"/>
                </a:cxn>
                <a:cxn ang="0">
                  <a:pos x="1589" y="1031"/>
                </a:cxn>
                <a:cxn ang="0">
                  <a:pos x="1569" y="706"/>
                </a:cxn>
                <a:cxn ang="0">
                  <a:pos x="1637" y="541"/>
                </a:cxn>
                <a:cxn ang="0">
                  <a:pos x="1648" y="399"/>
                </a:cxn>
                <a:cxn ang="0">
                  <a:pos x="1609" y="325"/>
                </a:cxn>
                <a:cxn ang="0">
                  <a:pos x="1409" y="284"/>
                </a:cxn>
                <a:cxn ang="0">
                  <a:pos x="1250" y="200"/>
                </a:cxn>
                <a:cxn ang="0">
                  <a:pos x="1080" y="128"/>
                </a:cxn>
                <a:cxn ang="0">
                  <a:pos x="984" y="161"/>
                </a:cxn>
                <a:cxn ang="0">
                  <a:pos x="827" y="288"/>
                </a:cxn>
                <a:cxn ang="0">
                  <a:pos x="907" y="419"/>
                </a:cxn>
                <a:cxn ang="0">
                  <a:pos x="743" y="329"/>
                </a:cxn>
                <a:cxn ang="0">
                  <a:pos x="587" y="408"/>
                </a:cxn>
                <a:cxn ang="0">
                  <a:pos x="628" y="473"/>
                </a:cxn>
                <a:cxn ang="0">
                  <a:pos x="675" y="501"/>
                </a:cxn>
                <a:cxn ang="0">
                  <a:pos x="129" y="176"/>
                </a:cxn>
                <a:cxn ang="0">
                  <a:pos x="125" y="126"/>
                </a:cxn>
                <a:cxn ang="0">
                  <a:pos x="171" y="125"/>
                </a:cxn>
                <a:cxn ang="0">
                  <a:pos x="279" y="234"/>
                </a:cxn>
                <a:cxn ang="0">
                  <a:pos x="661" y="586"/>
                </a:cxn>
                <a:cxn ang="0">
                  <a:pos x="1027" y="923"/>
                </a:cxn>
                <a:cxn ang="0">
                  <a:pos x="1125" y="1013"/>
                </a:cxn>
                <a:cxn ang="0">
                  <a:pos x="1158" y="1019"/>
                </a:cxn>
                <a:cxn ang="0">
                  <a:pos x="654" y="550"/>
                </a:cxn>
                <a:cxn ang="0">
                  <a:pos x="199" y="225"/>
                </a:cxn>
                <a:cxn ang="0">
                  <a:pos x="632" y="622"/>
                </a:cxn>
                <a:cxn ang="0">
                  <a:pos x="1144" y="1097"/>
                </a:cxn>
                <a:cxn ang="0">
                  <a:pos x="379" y="346"/>
                </a:cxn>
                <a:cxn ang="0">
                  <a:pos x="907" y="898"/>
                </a:cxn>
                <a:cxn ang="0">
                  <a:pos x="154" y="224"/>
                </a:cxn>
                <a:cxn ang="0">
                  <a:pos x="346" y="408"/>
                </a:cxn>
                <a:cxn ang="0">
                  <a:pos x="1080" y="1088"/>
                </a:cxn>
                <a:cxn ang="0">
                  <a:pos x="1123" y="1145"/>
                </a:cxn>
                <a:cxn ang="0">
                  <a:pos x="1199" y="1044"/>
                </a:cxn>
                <a:cxn ang="0">
                  <a:pos x="1167" y="1178"/>
                </a:cxn>
                <a:cxn ang="0">
                  <a:pos x="1218" y="1081"/>
                </a:cxn>
                <a:cxn ang="0">
                  <a:pos x="1199" y="1190"/>
                </a:cxn>
                <a:cxn ang="0">
                  <a:pos x="1271" y="1171"/>
                </a:cxn>
                <a:cxn ang="0">
                  <a:pos x="1214" y="1245"/>
                </a:cxn>
                <a:cxn ang="0">
                  <a:pos x="1309" y="1211"/>
                </a:cxn>
                <a:cxn ang="0">
                  <a:pos x="1327" y="1287"/>
                </a:cxn>
              </a:cxnLst>
              <a:rect l="0" t="0" r="r" b="b"/>
              <a:pathLst>
                <a:path w="1771" h="1306">
                  <a:moveTo>
                    <a:pt x="32" y="1"/>
                  </a:moveTo>
                  <a:lnTo>
                    <a:pt x="32" y="1"/>
                  </a:lnTo>
                  <a:lnTo>
                    <a:pt x="42" y="12"/>
                  </a:lnTo>
                  <a:lnTo>
                    <a:pt x="52" y="22"/>
                  </a:lnTo>
                  <a:lnTo>
                    <a:pt x="58" y="28"/>
                  </a:lnTo>
                  <a:lnTo>
                    <a:pt x="63" y="32"/>
                  </a:lnTo>
                  <a:lnTo>
                    <a:pt x="71" y="36"/>
                  </a:lnTo>
                  <a:lnTo>
                    <a:pt x="78" y="39"/>
                  </a:lnTo>
                  <a:lnTo>
                    <a:pt x="78" y="39"/>
                  </a:lnTo>
                  <a:lnTo>
                    <a:pt x="85" y="48"/>
                  </a:lnTo>
                  <a:lnTo>
                    <a:pt x="92" y="57"/>
                  </a:lnTo>
                  <a:lnTo>
                    <a:pt x="100" y="65"/>
                  </a:lnTo>
                  <a:lnTo>
                    <a:pt x="109" y="73"/>
                  </a:lnTo>
                  <a:lnTo>
                    <a:pt x="119" y="80"/>
                  </a:lnTo>
                  <a:lnTo>
                    <a:pt x="130" y="87"/>
                  </a:lnTo>
                  <a:lnTo>
                    <a:pt x="152" y="101"/>
                  </a:lnTo>
                  <a:lnTo>
                    <a:pt x="176" y="112"/>
                  </a:lnTo>
                  <a:lnTo>
                    <a:pt x="199" y="123"/>
                  </a:lnTo>
                  <a:lnTo>
                    <a:pt x="245" y="141"/>
                  </a:lnTo>
                  <a:lnTo>
                    <a:pt x="245" y="141"/>
                  </a:lnTo>
                  <a:lnTo>
                    <a:pt x="247" y="143"/>
                  </a:lnTo>
                  <a:lnTo>
                    <a:pt x="247" y="147"/>
                  </a:lnTo>
                  <a:lnTo>
                    <a:pt x="247" y="154"/>
                  </a:lnTo>
                  <a:lnTo>
                    <a:pt x="247" y="154"/>
                  </a:lnTo>
                  <a:lnTo>
                    <a:pt x="257" y="160"/>
                  </a:lnTo>
                  <a:lnTo>
                    <a:pt x="265" y="166"/>
                  </a:lnTo>
                  <a:lnTo>
                    <a:pt x="272" y="173"/>
                  </a:lnTo>
                  <a:lnTo>
                    <a:pt x="279" y="181"/>
                  </a:lnTo>
                  <a:lnTo>
                    <a:pt x="285" y="188"/>
                  </a:lnTo>
                  <a:lnTo>
                    <a:pt x="292" y="196"/>
                  </a:lnTo>
                  <a:lnTo>
                    <a:pt x="300" y="201"/>
                  </a:lnTo>
                  <a:lnTo>
                    <a:pt x="311" y="207"/>
                  </a:lnTo>
                  <a:lnTo>
                    <a:pt x="311" y="207"/>
                  </a:lnTo>
                  <a:lnTo>
                    <a:pt x="309" y="208"/>
                  </a:lnTo>
                  <a:lnTo>
                    <a:pt x="309" y="209"/>
                  </a:lnTo>
                  <a:lnTo>
                    <a:pt x="310" y="211"/>
                  </a:lnTo>
                  <a:lnTo>
                    <a:pt x="312" y="213"/>
                  </a:lnTo>
                  <a:lnTo>
                    <a:pt x="312" y="214"/>
                  </a:lnTo>
                  <a:lnTo>
                    <a:pt x="312" y="216"/>
                  </a:lnTo>
                  <a:lnTo>
                    <a:pt x="312" y="216"/>
                  </a:lnTo>
                  <a:lnTo>
                    <a:pt x="344" y="243"/>
                  </a:lnTo>
                  <a:lnTo>
                    <a:pt x="375" y="271"/>
                  </a:lnTo>
                  <a:lnTo>
                    <a:pt x="437" y="328"/>
                  </a:lnTo>
                  <a:lnTo>
                    <a:pt x="497" y="384"/>
                  </a:lnTo>
                  <a:lnTo>
                    <a:pt x="528" y="413"/>
                  </a:lnTo>
                  <a:lnTo>
                    <a:pt x="558" y="440"/>
                  </a:lnTo>
                  <a:lnTo>
                    <a:pt x="558" y="440"/>
                  </a:lnTo>
                  <a:lnTo>
                    <a:pt x="565" y="418"/>
                  </a:lnTo>
                  <a:lnTo>
                    <a:pt x="574" y="395"/>
                  </a:lnTo>
                  <a:lnTo>
                    <a:pt x="584" y="373"/>
                  </a:lnTo>
                  <a:lnTo>
                    <a:pt x="594" y="350"/>
                  </a:lnTo>
                  <a:lnTo>
                    <a:pt x="616" y="306"/>
                  </a:lnTo>
                  <a:lnTo>
                    <a:pt x="625" y="284"/>
                  </a:lnTo>
                  <a:lnTo>
                    <a:pt x="635" y="261"/>
                  </a:lnTo>
                  <a:lnTo>
                    <a:pt x="635" y="261"/>
                  </a:lnTo>
                  <a:lnTo>
                    <a:pt x="638" y="260"/>
                  </a:lnTo>
                  <a:lnTo>
                    <a:pt x="643" y="260"/>
                  </a:lnTo>
                  <a:lnTo>
                    <a:pt x="646" y="261"/>
                  </a:lnTo>
                  <a:lnTo>
                    <a:pt x="649" y="262"/>
                  </a:lnTo>
                  <a:lnTo>
                    <a:pt x="655" y="267"/>
                  </a:lnTo>
                  <a:lnTo>
                    <a:pt x="661" y="271"/>
                  </a:lnTo>
                  <a:lnTo>
                    <a:pt x="661" y="271"/>
                  </a:lnTo>
                  <a:lnTo>
                    <a:pt x="690" y="283"/>
                  </a:lnTo>
                  <a:lnTo>
                    <a:pt x="718" y="296"/>
                  </a:lnTo>
                  <a:lnTo>
                    <a:pt x="745" y="309"/>
                  </a:lnTo>
                  <a:lnTo>
                    <a:pt x="774" y="323"/>
                  </a:lnTo>
                  <a:lnTo>
                    <a:pt x="774" y="323"/>
                  </a:lnTo>
                  <a:lnTo>
                    <a:pt x="815" y="273"/>
                  </a:lnTo>
                  <a:lnTo>
                    <a:pt x="839" y="246"/>
                  </a:lnTo>
                  <a:lnTo>
                    <a:pt x="865" y="219"/>
                  </a:lnTo>
                  <a:lnTo>
                    <a:pt x="879" y="207"/>
                  </a:lnTo>
                  <a:lnTo>
                    <a:pt x="893" y="195"/>
                  </a:lnTo>
                  <a:lnTo>
                    <a:pt x="908" y="183"/>
                  </a:lnTo>
                  <a:lnTo>
                    <a:pt x="923" y="171"/>
                  </a:lnTo>
                  <a:lnTo>
                    <a:pt x="940" y="162"/>
                  </a:lnTo>
                  <a:lnTo>
                    <a:pt x="956" y="152"/>
                  </a:lnTo>
                  <a:lnTo>
                    <a:pt x="974" y="145"/>
                  </a:lnTo>
                  <a:lnTo>
                    <a:pt x="992" y="138"/>
                  </a:lnTo>
                  <a:lnTo>
                    <a:pt x="992" y="138"/>
                  </a:lnTo>
                  <a:lnTo>
                    <a:pt x="996" y="136"/>
                  </a:lnTo>
                  <a:lnTo>
                    <a:pt x="999" y="133"/>
                  </a:lnTo>
                  <a:lnTo>
                    <a:pt x="1002" y="131"/>
                  </a:lnTo>
                  <a:lnTo>
                    <a:pt x="1007" y="127"/>
                  </a:lnTo>
                  <a:lnTo>
                    <a:pt x="1007" y="127"/>
                  </a:lnTo>
                  <a:lnTo>
                    <a:pt x="1023" y="121"/>
                  </a:lnTo>
                  <a:lnTo>
                    <a:pt x="1044" y="113"/>
                  </a:lnTo>
                  <a:lnTo>
                    <a:pt x="1083" y="102"/>
                  </a:lnTo>
                  <a:lnTo>
                    <a:pt x="1083" y="102"/>
                  </a:lnTo>
                  <a:lnTo>
                    <a:pt x="1089" y="101"/>
                  </a:lnTo>
                  <a:lnTo>
                    <a:pt x="1094" y="101"/>
                  </a:lnTo>
                  <a:lnTo>
                    <a:pt x="1101" y="102"/>
                  </a:lnTo>
                  <a:lnTo>
                    <a:pt x="1107" y="102"/>
                  </a:lnTo>
                  <a:lnTo>
                    <a:pt x="1107" y="102"/>
                  </a:lnTo>
                  <a:lnTo>
                    <a:pt x="1113" y="101"/>
                  </a:lnTo>
                  <a:lnTo>
                    <a:pt x="1119" y="99"/>
                  </a:lnTo>
                  <a:lnTo>
                    <a:pt x="1124" y="96"/>
                  </a:lnTo>
                  <a:lnTo>
                    <a:pt x="1131" y="95"/>
                  </a:lnTo>
                  <a:lnTo>
                    <a:pt x="1131" y="95"/>
                  </a:lnTo>
                  <a:lnTo>
                    <a:pt x="1136" y="95"/>
                  </a:lnTo>
                  <a:lnTo>
                    <a:pt x="1139" y="96"/>
                  </a:lnTo>
                  <a:lnTo>
                    <a:pt x="1144" y="96"/>
                  </a:lnTo>
                  <a:lnTo>
                    <a:pt x="1149" y="97"/>
                  </a:lnTo>
                  <a:lnTo>
                    <a:pt x="1149" y="97"/>
                  </a:lnTo>
                  <a:lnTo>
                    <a:pt x="1161" y="97"/>
                  </a:lnTo>
                  <a:lnTo>
                    <a:pt x="1173" y="95"/>
                  </a:lnTo>
                  <a:lnTo>
                    <a:pt x="1196" y="92"/>
                  </a:lnTo>
                  <a:lnTo>
                    <a:pt x="1207" y="91"/>
                  </a:lnTo>
                  <a:lnTo>
                    <a:pt x="1218" y="90"/>
                  </a:lnTo>
                  <a:lnTo>
                    <a:pt x="1227" y="92"/>
                  </a:lnTo>
                  <a:lnTo>
                    <a:pt x="1231" y="93"/>
                  </a:lnTo>
                  <a:lnTo>
                    <a:pt x="1236" y="95"/>
                  </a:lnTo>
                  <a:lnTo>
                    <a:pt x="1236" y="95"/>
                  </a:lnTo>
                  <a:lnTo>
                    <a:pt x="1259" y="95"/>
                  </a:lnTo>
                  <a:lnTo>
                    <a:pt x="1282" y="96"/>
                  </a:lnTo>
                  <a:lnTo>
                    <a:pt x="1302" y="99"/>
                  </a:lnTo>
                  <a:lnTo>
                    <a:pt x="1322" y="103"/>
                  </a:lnTo>
                  <a:lnTo>
                    <a:pt x="1360" y="111"/>
                  </a:lnTo>
                  <a:lnTo>
                    <a:pt x="1378" y="115"/>
                  </a:lnTo>
                  <a:lnTo>
                    <a:pt x="1395" y="118"/>
                  </a:lnTo>
                  <a:lnTo>
                    <a:pt x="1395" y="118"/>
                  </a:lnTo>
                  <a:lnTo>
                    <a:pt x="1398" y="121"/>
                  </a:lnTo>
                  <a:lnTo>
                    <a:pt x="1402" y="123"/>
                  </a:lnTo>
                  <a:lnTo>
                    <a:pt x="1409" y="127"/>
                  </a:lnTo>
                  <a:lnTo>
                    <a:pt x="1412" y="130"/>
                  </a:lnTo>
                  <a:lnTo>
                    <a:pt x="1416" y="132"/>
                  </a:lnTo>
                  <a:lnTo>
                    <a:pt x="1418" y="136"/>
                  </a:lnTo>
                  <a:lnTo>
                    <a:pt x="1420" y="140"/>
                  </a:lnTo>
                  <a:lnTo>
                    <a:pt x="1420" y="140"/>
                  </a:lnTo>
                  <a:lnTo>
                    <a:pt x="1432" y="142"/>
                  </a:lnTo>
                  <a:lnTo>
                    <a:pt x="1441" y="147"/>
                  </a:lnTo>
                  <a:lnTo>
                    <a:pt x="1451" y="152"/>
                  </a:lnTo>
                  <a:lnTo>
                    <a:pt x="1461" y="157"/>
                  </a:lnTo>
                  <a:lnTo>
                    <a:pt x="1478" y="171"/>
                  </a:lnTo>
                  <a:lnTo>
                    <a:pt x="1496" y="184"/>
                  </a:lnTo>
                  <a:lnTo>
                    <a:pt x="1496" y="184"/>
                  </a:lnTo>
                  <a:lnTo>
                    <a:pt x="1504" y="188"/>
                  </a:lnTo>
                  <a:lnTo>
                    <a:pt x="1514" y="192"/>
                  </a:lnTo>
                  <a:lnTo>
                    <a:pt x="1523" y="196"/>
                  </a:lnTo>
                  <a:lnTo>
                    <a:pt x="1530" y="200"/>
                  </a:lnTo>
                  <a:lnTo>
                    <a:pt x="1530" y="200"/>
                  </a:lnTo>
                  <a:lnTo>
                    <a:pt x="1540" y="208"/>
                  </a:lnTo>
                  <a:lnTo>
                    <a:pt x="1549" y="218"/>
                  </a:lnTo>
                  <a:lnTo>
                    <a:pt x="1559" y="230"/>
                  </a:lnTo>
                  <a:lnTo>
                    <a:pt x="1571" y="243"/>
                  </a:lnTo>
                  <a:lnTo>
                    <a:pt x="1571" y="243"/>
                  </a:lnTo>
                  <a:lnTo>
                    <a:pt x="1583" y="254"/>
                  </a:lnTo>
                  <a:lnTo>
                    <a:pt x="1593" y="266"/>
                  </a:lnTo>
                  <a:lnTo>
                    <a:pt x="1603" y="277"/>
                  </a:lnTo>
                  <a:lnTo>
                    <a:pt x="1612" y="289"/>
                  </a:lnTo>
                  <a:lnTo>
                    <a:pt x="1620" y="302"/>
                  </a:lnTo>
                  <a:lnTo>
                    <a:pt x="1629" y="315"/>
                  </a:lnTo>
                  <a:lnTo>
                    <a:pt x="1636" y="330"/>
                  </a:lnTo>
                  <a:lnTo>
                    <a:pt x="1644" y="346"/>
                  </a:lnTo>
                  <a:lnTo>
                    <a:pt x="1644" y="346"/>
                  </a:lnTo>
                  <a:lnTo>
                    <a:pt x="1655" y="373"/>
                  </a:lnTo>
                  <a:lnTo>
                    <a:pt x="1667" y="402"/>
                  </a:lnTo>
                  <a:lnTo>
                    <a:pt x="1673" y="417"/>
                  </a:lnTo>
                  <a:lnTo>
                    <a:pt x="1678" y="432"/>
                  </a:lnTo>
                  <a:lnTo>
                    <a:pt x="1681" y="448"/>
                  </a:lnTo>
                  <a:lnTo>
                    <a:pt x="1684" y="463"/>
                  </a:lnTo>
                  <a:lnTo>
                    <a:pt x="1684" y="463"/>
                  </a:lnTo>
                  <a:lnTo>
                    <a:pt x="1684" y="473"/>
                  </a:lnTo>
                  <a:lnTo>
                    <a:pt x="1684" y="484"/>
                  </a:lnTo>
                  <a:lnTo>
                    <a:pt x="1685" y="495"/>
                  </a:lnTo>
                  <a:lnTo>
                    <a:pt x="1687" y="505"/>
                  </a:lnTo>
                  <a:lnTo>
                    <a:pt x="1687" y="505"/>
                  </a:lnTo>
                  <a:lnTo>
                    <a:pt x="1688" y="520"/>
                  </a:lnTo>
                  <a:lnTo>
                    <a:pt x="1689" y="536"/>
                  </a:lnTo>
                  <a:lnTo>
                    <a:pt x="1690" y="552"/>
                  </a:lnTo>
                  <a:lnTo>
                    <a:pt x="1690" y="569"/>
                  </a:lnTo>
                  <a:lnTo>
                    <a:pt x="1687" y="602"/>
                  </a:lnTo>
                  <a:lnTo>
                    <a:pt x="1682" y="634"/>
                  </a:lnTo>
                  <a:lnTo>
                    <a:pt x="1676" y="667"/>
                  </a:lnTo>
                  <a:lnTo>
                    <a:pt x="1668" y="701"/>
                  </a:lnTo>
                  <a:lnTo>
                    <a:pt x="1660" y="735"/>
                  </a:lnTo>
                  <a:lnTo>
                    <a:pt x="1650" y="767"/>
                  </a:lnTo>
                  <a:lnTo>
                    <a:pt x="1650" y="767"/>
                  </a:lnTo>
                  <a:lnTo>
                    <a:pt x="1676" y="783"/>
                  </a:lnTo>
                  <a:lnTo>
                    <a:pt x="1703" y="798"/>
                  </a:lnTo>
                  <a:lnTo>
                    <a:pt x="1731" y="812"/>
                  </a:lnTo>
                  <a:lnTo>
                    <a:pt x="1763" y="826"/>
                  </a:lnTo>
                  <a:lnTo>
                    <a:pt x="1763" y="826"/>
                  </a:lnTo>
                  <a:lnTo>
                    <a:pt x="1766" y="833"/>
                  </a:lnTo>
                  <a:lnTo>
                    <a:pt x="1771" y="839"/>
                  </a:lnTo>
                  <a:lnTo>
                    <a:pt x="1771" y="839"/>
                  </a:lnTo>
                  <a:lnTo>
                    <a:pt x="1754" y="866"/>
                  </a:lnTo>
                  <a:lnTo>
                    <a:pt x="1738" y="895"/>
                  </a:lnTo>
                  <a:lnTo>
                    <a:pt x="1722" y="925"/>
                  </a:lnTo>
                  <a:lnTo>
                    <a:pt x="1706" y="956"/>
                  </a:lnTo>
                  <a:lnTo>
                    <a:pt x="1676" y="1019"/>
                  </a:lnTo>
                  <a:lnTo>
                    <a:pt x="1660" y="1050"/>
                  </a:lnTo>
                  <a:lnTo>
                    <a:pt x="1644" y="1079"/>
                  </a:lnTo>
                  <a:lnTo>
                    <a:pt x="1644" y="1079"/>
                  </a:lnTo>
                  <a:lnTo>
                    <a:pt x="1638" y="1078"/>
                  </a:lnTo>
                  <a:lnTo>
                    <a:pt x="1632" y="1077"/>
                  </a:lnTo>
                  <a:lnTo>
                    <a:pt x="1630" y="1075"/>
                  </a:lnTo>
                  <a:lnTo>
                    <a:pt x="1628" y="1073"/>
                  </a:lnTo>
                  <a:lnTo>
                    <a:pt x="1627" y="1070"/>
                  </a:lnTo>
                  <a:lnTo>
                    <a:pt x="1625" y="1065"/>
                  </a:lnTo>
                  <a:lnTo>
                    <a:pt x="1625" y="1065"/>
                  </a:lnTo>
                  <a:lnTo>
                    <a:pt x="1606" y="1057"/>
                  </a:lnTo>
                  <a:lnTo>
                    <a:pt x="1587" y="1046"/>
                  </a:lnTo>
                  <a:lnTo>
                    <a:pt x="1549" y="1026"/>
                  </a:lnTo>
                  <a:lnTo>
                    <a:pt x="1531" y="1016"/>
                  </a:lnTo>
                  <a:lnTo>
                    <a:pt x="1512" y="1006"/>
                  </a:lnTo>
                  <a:lnTo>
                    <a:pt x="1493" y="999"/>
                  </a:lnTo>
                  <a:lnTo>
                    <a:pt x="1472" y="993"/>
                  </a:lnTo>
                  <a:lnTo>
                    <a:pt x="1472" y="993"/>
                  </a:lnTo>
                  <a:lnTo>
                    <a:pt x="1462" y="985"/>
                  </a:lnTo>
                  <a:lnTo>
                    <a:pt x="1450" y="978"/>
                  </a:lnTo>
                  <a:lnTo>
                    <a:pt x="1445" y="974"/>
                  </a:lnTo>
                  <a:lnTo>
                    <a:pt x="1438" y="971"/>
                  </a:lnTo>
                  <a:lnTo>
                    <a:pt x="1431" y="970"/>
                  </a:lnTo>
                  <a:lnTo>
                    <a:pt x="1422" y="969"/>
                  </a:lnTo>
                  <a:lnTo>
                    <a:pt x="1422" y="969"/>
                  </a:lnTo>
                  <a:lnTo>
                    <a:pt x="1401" y="956"/>
                  </a:lnTo>
                  <a:lnTo>
                    <a:pt x="1379" y="943"/>
                  </a:lnTo>
                  <a:lnTo>
                    <a:pt x="1334" y="921"/>
                  </a:lnTo>
                  <a:lnTo>
                    <a:pt x="1289" y="898"/>
                  </a:lnTo>
                  <a:lnTo>
                    <a:pt x="1267" y="887"/>
                  </a:lnTo>
                  <a:lnTo>
                    <a:pt x="1246" y="874"/>
                  </a:lnTo>
                  <a:lnTo>
                    <a:pt x="1246" y="874"/>
                  </a:lnTo>
                  <a:lnTo>
                    <a:pt x="1236" y="873"/>
                  </a:lnTo>
                  <a:lnTo>
                    <a:pt x="1226" y="869"/>
                  </a:lnTo>
                  <a:lnTo>
                    <a:pt x="1215" y="865"/>
                  </a:lnTo>
                  <a:lnTo>
                    <a:pt x="1204" y="860"/>
                  </a:lnTo>
                  <a:lnTo>
                    <a:pt x="1183" y="847"/>
                  </a:lnTo>
                  <a:lnTo>
                    <a:pt x="1164" y="836"/>
                  </a:lnTo>
                  <a:lnTo>
                    <a:pt x="1164" y="836"/>
                  </a:lnTo>
                  <a:lnTo>
                    <a:pt x="1152" y="831"/>
                  </a:lnTo>
                  <a:lnTo>
                    <a:pt x="1140" y="828"/>
                  </a:lnTo>
                  <a:lnTo>
                    <a:pt x="1129" y="823"/>
                  </a:lnTo>
                  <a:lnTo>
                    <a:pt x="1119" y="819"/>
                  </a:lnTo>
                  <a:lnTo>
                    <a:pt x="1119" y="819"/>
                  </a:lnTo>
                  <a:lnTo>
                    <a:pt x="1074" y="794"/>
                  </a:lnTo>
                  <a:lnTo>
                    <a:pt x="1026" y="769"/>
                  </a:lnTo>
                  <a:lnTo>
                    <a:pt x="1026" y="769"/>
                  </a:lnTo>
                  <a:lnTo>
                    <a:pt x="1009" y="760"/>
                  </a:lnTo>
                  <a:lnTo>
                    <a:pt x="992" y="753"/>
                  </a:lnTo>
                  <a:lnTo>
                    <a:pt x="976" y="745"/>
                  </a:lnTo>
                  <a:lnTo>
                    <a:pt x="969" y="741"/>
                  </a:lnTo>
                  <a:lnTo>
                    <a:pt x="962" y="737"/>
                  </a:lnTo>
                  <a:lnTo>
                    <a:pt x="962" y="737"/>
                  </a:lnTo>
                  <a:lnTo>
                    <a:pt x="940" y="723"/>
                  </a:lnTo>
                  <a:lnTo>
                    <a:pt x="928" y="715"/>
                  </a:lnTo>
                  <a:lnTo>
                    <a:pt x="918" y="709"/>
                  </a:lnTo>
                  <a:lnTo>
                    <a:pt x="918" y="709"/>
                  </a:lnTo>
                  <a:lnTo>
                    <a:pt x="907" y="705"/>
                  </a:lnTo>
                  <a:lnTo>
                    <a:pt x="897" y="701"/>
                  </a:lnTo>
                  <a:lnTo>
                    <a:pt x="887" y="698"/>
                  </a:lnTo>
                  <a:lnTo>
                    <a:pt x="877" y="695"/>
                  </a:lnTo>
                  <a:lnTo>
                    <a:pt x="877" y="695"/>
                  </a:lnTo>
                  <a:lnTo>
                    <a:pt x="874" y="693"/>
                  </a:lnTo>
                  <a:lnTo>
                    <a:pt x="872" y="690"/>
                  </a:lnTo>
                  <a:lnTo>
                    <a:pt x="870" y="686"/>
                  </a:lnTo>
                  <a:lnTo>
                    <a:pt x="867" y="684"/>
                  </a:lnTo>
                  <a:lnTo>
                    <a:pt x="867" y="684"/>
                  </a:lnTo>
                  <a:lnTo>
                    <a:pt x="857" y="679"/>
                  </a:lnTo>
                  <a:lnTo>
                    <a:pt x="846" y="673"/>
                  </a:lnTo>
                  <a:lnTo>
                    <a:pt x="824" y="663"/>
                  </a:lnTo>
                  <a:lnTo>
                    <a:pt x="802" y="653"/>
                  </a:lnTo>
                  <a:lnTo>
                    <a:pt x="790" y="648"/>
                  </a:lnTo>
                  <a:lnTo>
                    <a:pt x="781" y="642"/>
                  </a:lnTo>
                  <a:lnTo>
                    <a:pt x="781" y="642"/>
                  </a:lnTo>
                  <a:lnTo>
                    <a:pt x="790" y="655"/>
                  </a:lnTo>
                  <a:lnTo>
                    <a:pt x="802" y="667"/>
                  </a:lnTo>
                  <a:lnTo>
                    <a:pt x="814" y="678"/>
                  </a:lnTo>
                  <a:lnTo>
                    <a:pt x="827" y="688"/>
                  </a:lnTo>
                  <a:lnTo>
                    <a:pt x="840" y="699"/>
                  </a:lnTo>
                  <a:lnTo>
                    <a:pt x="851" y="710"/>
                  </a:lnTo>
                  <a:lnTo>
                    <a:pt x="863" y="722"/>
                  </a:lnTo>
                  <a:lnTo>
                    <a:pt x="873" y="735"/>
                  </a:lnTo>
                  <a:lnTo>
                    <a:pt x="873" y="735"/>
                  </a:lnTo>
                  <a:lnTo>
                    <a:pt x="877" y="737"/>
                  </a:lnTo>
                  <a:lnTo>
                    <a:pt x="880" y="738"/>
                  </a:lnTo>
                  <a:lnTo>
                    <a:pt x="886" y="742"/>
                  </a:lnTo>
                  <a:lnTo>
                    <a:pt x="892" y="746"/>
                  </a:lnTo>
                  <a:lnTo>
                    <a:pt x="895" y="748"/>
                  </a:lnTo>
                  <a:lnTo>
                    <a:pt x="900" y="750"/>
                  </a:lnTo>
                  <a:lnTo>
                    <a:pt x="900" y="750"/>
                  </a:lnTo>
                  <a:lnTo>
                    <a:pt x="913" y="766"/>
                  </a:lnTo>
                  <a:lnTo>
                    <a:pt x="927" y="781"/>
                  </a:lnTo>
                  <a:lnTo>
                    <a:pt x="958" y="809"/>
                  </a:lnTo>
                  <a:lnTo>
                    <a:pt x="989" y="838"/>
                  </a:lnTo>
                  <a:lnTo>
                    <a:pt x="1004" y="853"/>
                  </a:lnTo>
                  <a:lnTo>
                    <a:pt x="1018" y="870"/>
                  </a:lnTo>
                  <a:lnTo>
                    <a:pt x="1018" y="870"/>
                  </a:lnTo>
                  <a:lnTo>
                    <a:pt x="1022" y="872"/>
                  </a:lnTo>
                  <a:lnTo>
                    <a:pt x="1026" y="873"/>
                  </a:lnTo>
                  <a:lnTo>
                    <a:pt x="1029" y="875"/>
                  </a:lnTo>
                  <a:lnTo>
                    <a:pt x="1032" y="876"/>
                  </a:lnTo>
                  <a:lnTo>
                    <a:pt x="1032" y="876"/>
                  </a:lnTo>
                  <a:lnTo>
                    <a:pt x="1051" y="896"/>
                  </a:lnTo>
                  <a:lnTo>
                    <a:pt x="1070" y="914"/>
                  </a:lnTo>
                  <a:lnTo>
                    <a:pt x="1109" y="950"/>
                  </a:lnTo>
                  <a:lnTo>
                    <a:pt x="1130" y="968"/>
                  </a:lnTo>
                  <a:lnTo>
                    <a:pt x="1149" y="986"/>
                  </a:lnTo>
                  <a:lnTo>
                    <a:pt x="1168" y="1005"/>
                  </a:lnTo>
                  <a:lnTo>
                    <a:pt x="1185" y="1026"/>
                  </a:lnTo>
                  <a:lnTo>
                    <a:pt x="1185" y="1026"/>
                  </a:lnTo>
                  <a:lnTo>
                    <a:pt x="1196" y="1026"/>
                  </a:lnTo>
                  <a:lnTo>
                    <a:pt x="1206" y="1027"/>
                  </a:lnTo>
                  <a:lnTo>
                    <a:pt x="1213" y="1030"/>
                  </a:lnTo>
                  <a:lnTo>
                    <a:pt x="1220" y="1035"/>
                  </a:lnTo>
                  <a:lnTo>
                    <a:pt x="1224" y="1041"/>
                  </a:lnTo>
                  <a:lnTo>
                    <a:pt x="1227" y="1048"/>
                  </a:lnTo>
                  <a:lnTo>
                    <a:pt x="1228" y="1057"/>
                  </a:lnTo>
                  <a:lnTo>
                    <a:pt x="1228" y="1065"/>
                  </a:lnTo>
                  <a:lnTo>
                    <a:pt x="1228" y="1065"/>
                  </a:lnTo>
                  <a:lnTo>
                    <a:pt x="1239" y="1079"/>
                  </a:lnTo>
                  <a:lnTo>
                    <a:pt x="1252" y="1094"/>
                  </a:lnTo>
                  <a:lnTo>
                    <a:pt x="1264" y="1107"/>
                  </a:lnTo>
                  <a:lnTo>
                    <a:pt x="1276" y="1118"/>
                  </a:lnTo>
                  <a:lnTo>
                    <a:pt x="1276" y="1118"/>
                  </a:lnTo>
                  <a:lnTo>
                    <a:pt x="1283" y="1121"/>
                  </a:lnTo>
                  <a:lnTo>
                    <a:pt x="1288" y="1123"/>
                  </a:lnTo>
                  <a:lnTo>
                    <a:pt x="1295" y="1124"/>
                  </a:lnTo>
                  <a:lnTo>
                    <a:pt x="1301" y="1124"/>
                  </a:lnTo>
                  <a:lnTo>
                    <a:pt x="1309" y="1124"/>
                  </a:lnTo>
                  <a:lnTo>
                    <a:pt x="1315" y="1125"/>
                  </a:lnTo>
                  <a:lnTo>
                    <a:pt x="1321" y="1127"/>
                  </a:lnTo>
                  <a:lnTo>
                    <a:pt x="1327" y="1132"/>
                  </a:lnTo>
                  <a:lnTo>
                    <a:pt x="1327" y="1132"/>
                  </a:lnTo>
                  <a:lnTo>
                    <a:pt x="1328" y="1137"/>
                  </a:lnTo>
                  <a:lnTo>
                    <a:pt x="1329" y="1140"/>
                  </a:lnTo>
                  <a:lnTo>
                    <a:pt x="1332" y="1147"/>
                  </a:lnTo>
                  <a:lnTo>
                    <a:pt x="1334" y="1151"/>
                  </a:lnTo>
                  <a:lnTo>
                    <a:pt x="1335" y="1154"/>
                  </a:lnTo>
                  <a:lnTo>
                    <a:pt x="1335" y="1159"/>
                  </a:lnTo>
                  <a:lnTo>
                    <a:pt x="1335" y="1165"/>
                  </a:lnTo>
                  <a:lnTo>
                    <a:pt x="1335" y="1165"/>
                  </a:lnTo>
                  <a:lnTo>
                    <a:pt x="1343" y="1169"/>
                  </a:lnTo>
                  <a:lnTo>
                    <a:pt x="1349" y="1176"/>
                  </a:lnTo>
                  <a:lnTo>
                    <a:pt x="1360" y="1187"/>
                  </a:lnTo>
                  <a:lnTo>
                    <a:pt x="1371" y="1201"/>
                  </a:lnTo>
                  <a:lnTo>
                    <a:pt x="1377" y="1208"/>
                  </a:lnTo>
                  <a:lnTo>
                    <a:pt x="1386" y="1213"/>
                  </a:lnTo>
                  <a:lnTo>
                    <a:pt x="1386" y="1213"/>
                  </a:lnTo>
                  <a:lnTo>
                    <a:pt x="1387" y="1222"/>
                  </a:lnTo>
                  <a:lnTo>
                    <a:pt x="1387" y="1230"/>
                  </a:lnTo>
                  <a:lnTo>
                    <a:pt x="1386" y="1239"/>
                  </a:lnTo>
                  <a:lnTo>
                    <a:pt x="1385" y="1246"/>
                  </a:lnTo>
                  <a:lnTo>
                    <a:pt x="1382" y="1254"/>
                  </a:lnTo>
                  <a:lnTo>
                    <a:pt x="1380" y="1261"/>
                  </a:lnTo>
                  <a:lnTo>
                    <a:pt x="1376" y="1267"/>
                  </a:lnTo>
                  <a:lnTo>
                    <a:pt x="1373" y="1273"/>
                  </a:lnTo>
                  <a:lnTo>
                    <a:pt x="1369" y="1278"/>
                  </a:lnTo>
                  <a:lnTo>
                    <a:pt x="1363" y="1284"/>
                  </a:lnTo>
                  <a:lnTo>
                    <a:pt x="1352" y="1292"/>
                  </a:lnTo>
                  <a:lnTo>
                    <a:pt x="1340" y="1299"/>
                  </a:lnTo>
                  <a:lnTo>
                    <a:pt x="1327" y="1303"/>
                  </a:lnTo>
                  <a:lnTo>
                    <a:pt x="1313" y="1305"/>
                  </a:lnTo>
                  <a:lnTo>
                    <a:pt x="1299" y="1306"/>
                  </a:lnTo>
                  <a:lnTo>
                    <a:pt x="1285" y="1305"/>
                  </a:lnTo>
                  <a:lnTo>
                    <a:pt x="1272" y="1302"/>
                  </a:lnTo>
                  <a:lnTo>
                    <a:pt x="1260" y="1297"/>
                  </a:lnTo>
                  <a:lnTo>
                    <a:pt x="1255" y="1293"/>
                  </a:lnTo>
                  <a:lnTo>
                    <a:pt x="1250" y="1290"/>
                  </a:lnTo>
                  <a:lnTo>
                    <a:pt x="1245" y="1286"/>
                  </a:lnTo>
                  <a:lnTo>
                    <a:pt x="1241" y="1281"/>
                  </a:lnTo>
                  <a:lnTo>
                    <a:pt x="1237" y="1275"/>
                  </a:lnTo>
                  <a:lnTo>
                    <a:pt x="1234" y="1270"/>
                  </a:lnTo>
                  <a:lnTo>
                    <a:pt x="1234" y="1270"/>
                  </a:lnTo>
                  <a:lnTo>
                    <a:pt x="1225" y="1270"/>
                  </a:lnTo>
                  <a:lnTo>
                    <a:pt x="1216" y="1270"/>
                  </a:lnTo>
                  <a:lnTo>
                    <a:pt x="1208" y="1267"/>
                  </a:lnTo>
                  <a:lnTo>
                    <a:pt x="1201" y="1262"/>
                  </a:lnTo>
                  <a:lnTo>
                    <a:pt x="1195" y="1256"/>
                  </a:lnTo>
                  <a:lnTo>
                    <a:pt x="1193" y="1253"/>
                  </a:lnTo>
                  <a:lnTo>
                    <a:pt x="1192" y="1250"/>
                  </a:lnTo>
                  <a:lnTo>
                    <a:pt x="1191" y="1245"/>
                  </a:lnTo>
                  <a:lnTo>
                    <a:pt x="1190" y="1241"/>
                  </a:lnTo>
                  <a:lnTo>
                    <a:pt x="1191" y="1236"/>
                  </a:lnTo>
                  <a:lnTo>
                    <a:pt x="1192" y="1231"/>
                  </a:lnTo>
                  <a:lnTo>
                    <a:pt x="1192" y="1231"/>
                  </a:lnTo>
                  <a:lnTo>
                    <a:pt x="1180" y="1220"/>
                  </a:lnTo>
                  <a:lnTo>
                    <a:pt x="1169" y="1208"/>
                  </a:lnTo>
                  <a:lnTo>
                    <a:pt x="1159" y="1197"/>
                  </a:lnTo>
                  <a:lnTo>
                    <a:pt x="1148" y="1185"/>
                  </a:lnTo>
                  <a:lnTo>
                    <a:pt x="1135" y="1175"/>
                  </a:lnTo>
                  <a:lnTo>
                    <a:pt x="1122" y="1166"/>
                  </a:lnTo>
                  <a:lnTo>
                    <a:pt x="1115" y="1163"/>
                  </a:lnTo>
                  <a:lnTo>
                    <a:pt x="1106" y="1160"/>
                  </a:lnTo>
                  <a:lnTo>
                    <a:pt x="1098" y="1156"/>
                  </a:lnTo>
                  <a:lnTo>
                    <a:pt x="1089" y="1154"/>
                  </a:lnTo>
                  <a:lnTo>
                    <a:pt x="1089" y="1154"/>
                  </a:lnTo>
                  <a:lnTo>
                    <a:pt x="1087" y="1149"/>
                  </a:lnTo>
                  <a:lnTo>
                    <a:pt x="1085" y="1145"/>
                  </a:lnTo>
                  <a:lnTo>
                    <a:pt x="1080" y="1136"/>
                  </a:lnTo>
                  <a:lnTo>
                    <a:pt x="1080" y="1136"/>
                  </a:lnTo>
                  <a:lnTo>
                    <a:pt x="1082" y="1132"/>
                  </a:lnTo>
                  <a:lnTo>
                    <a:pt x="1084" y="1129"/>
                  </a:lnTo>
                  <a:lnTo>
                    <a:pt x="1087" y="1126"/>
                  </a:lnTo>
                  <a:lnTo>
                    <a:pt x="1091" y="1124"/>
                  </a:lnTo>
                  <a:lnTo>
                    <a:pt x="1091" y="1124"/>
                  </a:lnTo>
                  <a:lnTo>
                    <a:pt x="1080" y="1112"/>
                  </a:lnTo>
                  <a:lnTo>
                    <a:pt x="1074" y="1107"/>
                  </a:lnTo>
                  <a:lnTo>
                    <a:pt x="1071" y="1106"/>
                  </a:lnTo>
                  <a:lnTo>
                    <a:pt x="1067" y="1104"/>
                  </a:lnTo>
                  <a:lnTo>
                    <a:pt x="1067" y="1104"/>
                  </a:lnTo>
                  <a:lnTo>
                    <a:pt x="1067" y="1102"/>
                  </a:lnTo>
                  <a:lnTo>
                    <a:pt x="1067" y="1100"/>
                  </a:lnTo>
                  <a:lnTo>
                    <a:pt x="1064" y="1096"/>
                  </a:lnTo>
                  <a:lnTo>
                    <a:pt x="1064" y="1096"/>
                  </a:lnTo>
                  <a:lnTo>
                    <a:pt x="1007" y="1043"/>
                  </a:lnTo>
                  <a:lnTo>
                    <a:pt x="949" y="989"/>
                  </a:lnTo>
                  <a:lnTo>
                    <a:pt x="890" y="936"/>
                  </a:lnTo>
                  <a:lnTo>
                    <a:pt x="833" y="882"/>
                  </a:lnTo>
                  <a:lnTo>
                    <a:pt x="833" y="882"/>
                  </a:lnTo>
                  <a:lnTo>
                    <a:pt x="787" y="839"/>
                  </a:lnTo>
                  <a:lnTo>
                    <a:pt x="741" y="797"/>
                  </a:lnTo>
                  <a:lnTo>
                    <a:pt x="647" y="712"/>
                  </a:lnTo>
                  <a:lnTo>
                    <a:pt x="600" y="670"/>
                  </a:lnTo>
                  <a:lnTo>
                    <a:pt x="553" y="627"/>
                  </a:lnTo>
                  <a:lnTo>
                    <a:pt x="507" y="584"/>
                  </a:lnTo>
                  <a:lnTo>
                    <a:pt x="462" y="540"/>
                  </a:lnTo>
                  <a:lnTo>
                    <a:pt x="462" y="540"/>
                  </a:lnTo>
                  <a:lnTo>
                    <a:pt x="447" y="525"/>
                  </a:lnTo>
                  <a:lnTo>
                    <a:pt x="432" y="511"/>
                  </a:lnTo>
                  <a:lnTo>
                    <a:pt x="432" y="511"/>
                  </a:lnTo>
                  <a:lnTo>
                    <a:pt x="385" y="469"/>
                  </a:lnTo>
                  <a:lnTo>
                    <a:pt x="385" y="469"/>
                  </a:lnTo>
                  <a:lnTo>
                    <a:pt x="373" y="458"/>
                  </a:lnTo>
                  <a:lnTo>
                    <a:pt x="360" y="450"/>
                  </a:lnTo>
                  <a:lnTo>
                    <a:pt x="347" y="440"/>
                  </a:lnTo>
                  <a:lnTo>
                    <a:pt x="334" y="430"/>
                  </a:lnTo>
                  <a:lnTo>
                    <a:pt x="334" y="430"/>
                  </a:lnTo>
                  <a:lnTo>
                    <a:pt x="329" y="424"/>
                  </a:lnTo>
                  <a:lnTo>
                    <a:pt x="325" y="418"/>
                  </a:lnTo>
                  <a:lnTo>
                    <a:pt x="319" y="410"/>
                  </a:lnTo>
                  <a:lnTo>
                    <a:pt x="314" y="404"/>
                  </a:lnTo>
                  <a:lnTo>
                    <a:pt x="314" y="404"/>
                  </a:lnTo>
                  <a:lnTo>
                    <a:pt x="300" y="391"/>
                  </a:lnTo>
                  <a:lnTo>
                    <a:pt x="284" y="378"/>
                  </a:lnTo>
                  <a:lnTo>
                    <a:pt x="268" y="365"/>
                  </a:lnTo>
                  <a:lnTo>
                    <a:pt x="252" y="351"/>
                  </a:lnTo>
                  <a:lnTo>
                    <a:pt x="252" y="351"/>
                  </a:lnTo>
                  <a:lnTo>
                    <a:pt x="224" y="324"/>
                  </a:lnTo>
                  <a:lnTo>
                    <a:pt x="195" y="297"/>
                  </a:lnTo>
                  <a:lnTo>
                    <a:pt x="166" y="270"/>
                  </a:lnTo>
                  <a:lnTo>
                    <a:pt x="151" y="257"/>
                  </a:lnTo>
                  <a:lnTo>
                    <a:pt x="135" y="244"/>
                  </a:lnTo>
                  <a:lnTo>
                    <a:pt x="135" y="244"/>
                  </a:lnTo>
                  <a:lnTo>
                    <a:pt x="129" y="247"/>
                  </a:lnTo>
                  <a:lnTo>
                    <a:pt x="122" y="247"/>
                  </a:lnTo>
                  <a:lnTo>
                    <a:pt x="117" y="245"/>
                  </a:lnTo>
                  <a:lnTo>
                    <a:pt x="113" y="242"/>
                  </a:lnTo>
                  <a:lnTo>
                    <a:pt x="110" y="237"/>
                  </a:lnTo>
                  <a:lnTo>
                    <a:pt x="108" y="231"/>
                  </a:lnTo>
                  <a:lnTo>
                    <a:pt x="108" y="225"/>
                  </a:lnTo>
                  <a:lnTo>
                    <a:pt x="110" y="218"/>
                  </a:lnTo>
                  <a:lnTo>
                    <a:pt x="110" y="218"/>
                  </a:lnTo>
                  <a:lnTo>
                    <a:pt x="99" y="184"/>
                  </a:lnTo>
                  <a:lnTo>
                    <a:pt x="86" y="153"/>
                  </a:lnTo>
                  <a:lnTo>
                    <a:pt x="71" y="123"/>
                  </a:lnTo>
                  <a:lnTo>
                    <a:pt x="54" y="93"/>
                  </a:lnTo>
                  <a:lnTo>
                    <a:pt x="54" y="93"/>
                  </a:lnTo>
                  <a:lnTo>
                    <a:pt x="46" y="88"/>
                  </a:lnTo>
                  <a:lnTo>
                    <a:pt x="40" y="80"/>
                  </a:lnTo>
                  <a:lnTo>
                    <a:pt x="33" y="73"/>
                  </a:lnTo>
                  <a:lnTo>
                    <a:pt x="28" y="64"/>
                  </a:lnTo>
                  <a:lnTo>
                    <a:pt x="17" y="47"/>
                  </a:lnTo>
                  <a:lnTo>
                    <a:pt x="11" y="40"/>
                  </a:lnTo>
                  <a:lnTo>
                    <a:pt x="3" y="33"/>
                  </a:lnTo>
                  <a:lnTo>
                    <a:pt x="3" y="33"/>
                  </a:lnTo>
                  <a:lnTo>
                    <a:pt x="4" y="30"/>
                  </a:lnTo>
                  <a:lnTo>
                    <a:pt x="6" y="28"/>
                  </a:lnTo>
                  <a:lnTo>
                    <a:pt x="4" y="27"/>
                  </a:lnTo>
                  <a:lnTo>
                    <a:pt x="2" y="25"/>
                  </a:lnTo>
                  <a:lnTo>
                    <a:pt x="0" y="22"/>
                  </a:lnTo>
                  <a:lnTo>
                    <a:pt x="0" y="20"/>
                  </a:lnTo>
                  <a:lnTo>
                    <a:pt x="1" y="18"/>
                  </a:lnTo>
                  <a:lnTo>
                    <a:pt x="1" y="18"/>
                  </a:lnTo>
                  <a:lnTo>
                    <a:pt x="7" y="12"/>
                  </a:lnTo>
                  <a:lnTo>
                    <a:pt x="13" y="5"/>
                  </a:lnTo>
                  <a:lnTo>
                    <a:pt x="17" y="3"/>
                  </a:lnTo>
                  <a:lnTo>
                    <a:pt x="22" y="1"/>
                  </a:lnTo>
                  <a:lnTo>
                    <a:pt x="27" y="0"/>
                  </a:lnTo>
                  <a:lnTo>
                    <a:pt x="32" y="1"/>
                  </a:lnTo>
                  <a:lnTo>
                    <a:pt x="32" y="1"/>
                  </a:lnTo>
                  <a:close/>
                  <a:moveTo>
                    <a:pt x="742" y="614"/>
                  </a:moveTo>
                  <a:lnTo>
                    <a:pt x="742" y="614"/>
                  </a:lnTo>
                  <a:lnTo>
                    <a:pt x="753" y="615"/>
                  </a:lnTo>
                  <a:lnTo>
                    <a:pt x="764" y="618"/>
                  </a:lnTo>
                  <a:lnTo>
                    <a:pt x="774" y="622"/>
                  </a:lnTo>
                  <a:lnTo>
                    <a:pt x="785" y="626"/>
                  </a:lnTo>
                  <a:lnTo>
                    <a:pt x="804" y="638"/>
                  </a:lnTo>
                  <a:lnTo>
                    <a:pt x="820" y="648"/>
                  </a:lnTo>
                  <a:lnTo>
                    <a:pt x="820" y="648"/>
                  </a:lnTo>
                  <a:lnTo>
                    <a:pt x="841" y="654"/>
                  </a:lnTo>
                  <a:lnTo>
                    <a:pt x="860" y="662"/>
                  </a:lnTo>
                  <a:lnTo>
                    <a:pt x="878" y="670"/>
                  </a:lnTo>
                  <a:lnTo>
                    <a:pt x="895" y="679"/>
                  </a:lnTo>
                  <a:lnTo>
                    <a:pt x="895" y="679"/>
                  </a:lnTo>
                  <a:lnTo>
                    <a:pt x="920" y="693"/>
                  </a:lnTo>
                  <a:lnTo>
                    <a:pt x="946" y="708"/>
                  </a:lnTo>
                  <a:lnTo>
                    <a:pt x="958" y="714"/>
                  </a:lnTo>
                  <a:lnTo>
                    <a:pt x="973" y="721"/>
                  </a:lnTo>
                  <a:lnTo>
                    <a:pt x="988" y="726"/>
                  </a:lnTo>
                  <a:lnTo>
                    <a:pt x="1004" y="729"/>
                  </a:lnTo>
                  <a:lnTo>
                    <a:pt x="1004" y="729"/>
                  </a:lnTo>
                  <a:lnTo>
                    <a:pt x="1011" y="737"/>
                  </a:lnTo>
                  <a:lnTo>
                    <a:pt x="1018" y="743"/>
                  </a:lnTo>
                  <a:lnTo>
                    <a:pt x="1028" y="748"/>
                  </a:lnTo>
                  <a:lnTo>
                    <a:pt x="1037" y="754"/>
                  </a:lnTo>
                  <a:lnTo>
                    <a:pt x="1057" y="763"/>
                  </a:lnTo>
                  <a:lnTo>
                    <a:pt x="1077" y="773"/>
                  </a:lnTo>
                  <a:lnTo>
                    <a:pt x="1077" y="773"/>
                  </a:lnTo>
                  <a:lnTo>
                    <a:pt x="1106" y="789"/>
                  </a:lnTo>
                  <a:lnTo>
                    <a:pt x="1121" y="797"/>
                  </a:lnTo>
                  <a:lnTo>
                    <a:pt x="1137" y="801"/>
                  </a:lnTo>
                  <a:lnTo>
                    <a:pt x="1137" y="801"/>
                  </a:lnTo>
                  <a:lnTo>
                    <a:pt x="1153" y="812"/>
                  </a:lnTo>
                  <a:lnTo>
                    <a:pt x="1169" y="822"/>
                  </a:lnTo>
                  <a:lnTo>
                    <a:pt x="1186" y="831"/>
                  </a:lnTo>
                  <a:lnTo>
                    <a:pt x="1196" y="834"/>
                  </a:lnTo>
                  <a:lnTo>
                    <a:pt x="1206" y="837"/>
                  </a:lnTo>
                  <a:lnTo>
                    <a:pt x="1206" y="837"/>
                  </a:lnTo>
                  <a:lnTo>
                    <a:pt x="1253" y="863"/>
                  </a:lnTo>
                  <a:lnTo>
                    <a:pt x="1300" y="888"/>
                  </a:lnTo>
                  <a:lnTo>
                    <a:pt x="1397" y="936"/>
                  </a:lnTo>
                  <a:lnTo>
                    <a:pt x="1495" y="983"/>
                  </a:lnTo>
                  <a:lnTo>
                    <a:pt x="1542" y="1006"/>
                  </a:lnTo>
                  <a:lnTo>
                    <a:pt x="1589" y="1031"/>
                  </a:lnTo>
                  <a:lnTo>
                    <a:pt x="1589" y="1031"/>
                  </a:lnTo>
                  <a:lnTo>
                    <a:pt x="1603" y="1039"/>
                  </a:lnTo>
                  <a:lnTo>
                    <a:pt x="1617" y="1046"/>
                  </a:lnTo>
                  <a:lnTo>
                    <a:pt x="1624" y="1049"/>
                  </a:lnTo>
                  <a:lnTo>
                    <a:pt x="1632" y="1051"/>
                  </a:lnTo>
                  <a:lnTo>
                    <a:pt x="1639" y="1051"/>
                  </a:lnTo>
                  <a:lnTo>
                    <a:pt x="1648" y="1051"/>
                  </a:lnTo>
                  <a:lnTo>
                    <a:pt x="1648" y="1051"/>
                  </a:lnTo>
                  <a:lnTo>
                    <a:pt x="1659" y="1025"/>
                  </a:lnTo>
                  <a:lnTo>
                    <a:pt x="1672" y="998"/>
                  </a:lnTo>
                  <a:lnTo>
                    <a:pt x="1696" y="947"/>
                  </a:lnTo>
                  <a:lnTo>
                    <a:pt x="1749" y="844"/>
                  </a:lnTo>
                  <a:lnTo>
                    <a:pt x="1749" y="844"/>
                  </a:lnTo>
                  <a:lnTo>
                    <a:pt x="1687" y="807"/>
                  </a:lnTo>
                  <a:lnTo>
                    <a:pt x="1654" y="789"/>
                  </a:lnTo>
                  <a:lnTo>
                    <a:pt x="1637" y="782"/>
                  </a:lnTo>
                  <a:lnTo>
                    <a:pt x="1619" y="773"/>
                  </a:lnTo>
                  <a:lnTo>
                    <a:pt x="1619" y="773"/>
                  </a:lnTo>
                  <a:lnTo>
                    <a:pt x="1629" y="757"/>
                  </a:lnTo>
                  <a:lnTo>
                    <a:pt x="1633" y="748"/>
                  </a:lnTo>
                  <a:lnTo>
                    <a:pt x="1635" y="739"/>
                  </a:lnTo>
                  <a:lnTo>
                    <a:pt x="1635" y="739"/>
                  </a:lnTo>
                  <a:lnTo>
                    <a:pt x="1623" y="731"/>
                  </a:lnTo>
                  <a:lnTo>
                    <a:pt x="1609" y="725"/>
                  </a:lnTo>
                  <a:lnTo>
                    <a:pt x="1583" y="712"/>
                  </a:lnTo>
                  <a:lnTo>
                    <a:pt x="1569" y="706"/>
                  </a:lnTo>
                  <a:lnTo>
                    <a:pt x="1557" y="698"/>
                  </a:lnTo>
                  <a:lnTo>
                    <a:pt x="1546" y="690"/>
                  </a:lnTo>
                  <a:lnTo>
                    <a:pt x="1542" y="685"/>
                  </a:lnTo>
                  <a:lnTo>
                    <a:pt x="1539" y="680"/>
                  </a:lnTo>
                  <a:lnTo>
                    <a:pt x="1539" y="680"/>
                  </a:lnTo>
                  <a:lnTo>
                    <a:pt x="1553" y="683"/>
                  </a:lnTo>
                  <a:lnTo>
                    <a:pt x="1567" y="687"/>
                  </a:lnTo>
                  <a:lnTo>
                    <a:pt x="1578" y="693"/>
                  </a:lnTo>
                  <a:lnTo>
                    <a:pt x="1590" y="698"/>
                  </a:lnTo>
                  <a:lnTo>
                    <a:pt x="1602" y="705"/>
                  </a:lnTo>
                  <a:lnTo>
                    <a:pt x="1614" y="710"/>
                  </a:lnTo>
                  <a:lnTo>
                    <a:pt x="1628" y="714"/>
                  </a:lnTo>
                  <a:lnTo>
                    <a:pt x="1642" y="716"/>
                  </a:lnTo>
                  <a:lnTo>
                    <a:pt x="1642" y="716"/>
                  </a:lnTo>
                  <a:lnTo>
                    <a:pt x="1648" y="696"/>
                  </a:lnTo>
                  <a:lnTo>
                    <a:pt x="1653" y="676"/>
                  </a:lnTo>
                  <a:lnTo>
                    <a:pt x="1657" y="654"/>
                  </a:lnTo>
                  <a:lnTo>
                    <a:pt x="1659" y="634"/>
                  </a:lnTo>
                  <a:lnTo>
                    <a:pt x="1662" y="592"/>
                  </a:lnTo>
                  <a:lnTo>
                    <a:pt x="1664" y="547"/>
                  </a:lnTo>
                  <a:lnTo>
                    <a:pt x="1664" y="547"/>
                  </a:lnTo>
                  <a:lnTo>
                    <a:pt x="1658" y="544"/>
                  </a:lnTo>
                  <a:lnTo>
                    <a:pt x="1652" y="542"/>
                  </a:lnTo>
                  <a:lnTo>
                    <a:pt x="1645" y="541"/>
                  </a:lnTo>
                  <a:lnTo>
                    <a:pt x="1637" y="541"/>
                  </a:lnTo>
                  <a:lnTo>
                    <a:pt x="1622" y="542"/>
                  </a:lnTo>
                  <a:lnTo>
                    <a:pt x="1607" y="546"/>
                  </a:lnTo>
                  <a:lnTo>
                    <a:pt x="1591" y="549"/>
                  </a:lnTo>
                  <a:lnTo>
                    <a:pt x="1577" y="551"/>
                  </a:lnTo>
                  <a:lnTo>
                    <a:pt x="1571" y="551"/>
                  </a:lnTo>
                  <a:lnTo>
                    <a:pt x="1564" y="550"/>
                  </a:lnTo>
                  <a:lnTo>
                    <a:pt x="1559" y="548"/>
                  </a:lnTo>
                  <a:lnTo>
                    <a:pt x="1555" y="545"/>
                  </a:lnTo>
                  <a:lnTo>
                    <a:pt x="1555" y="545"/>
                  </a:lnTo>
                  <a:lnTo>
                    <a:pt x="1568" y="543"/>
                  </a:lnTo>
                  <a:lnTo>
                    <a:pt x="1581" y="539"/>
                  </a:lnTo>
                  <a:lnTo>
                    <a:pt x="1607" y="530"/>
                  </a:lnTo>
                  <a:lnTo>
                    <a:pt x="1621" y="527"/>
                  </a:lnTo>
                  <a:lnTo>
                    <a:pt x="1635" y="525"/>
                  </a:lnTo>
                  <a:lnTo>
                    <a:pt x="1642" y="525"/>
                  </a:lnTo>
                  <a:lnTo>
                    <a:pt x="1649" y="526"/>
                  </a:lnTo>
                  <a:lnTo>
                    <a:pt x="1657" y="527"/>
                  </a:lnTo>
                  <a:lnTo>
                    <a:pt x="1664" y="529"/>
                  </a:lnTo>
                  <a:lnTo>
                    <a:pt x="1664" y="529"/>
                  </a:lnTo>
                  <a:lnTo>
                    <a:pt x="1664" y="506"/>
                  </a:lnTo>
                  <a:lnTo>
                    <a:pt x="1664" y="484"/>
                  </a:lnTo>
                  <a:lnTo>
                    <a:pt x="1662" y="463"/>
                  </a:lnTo>
                  <a:lnTo>
                    <a:pt x="1659" y="441"/>
                  </a:lnTo>
                  <a:lnTo>
                    <a:pt x="1653" y="420"/>
                  </a:lnTo>
                  <a:lnTo>
                    <a:pt x="1648" y="399"/>
                  </a:lnTo>
                  <a:lnTo>
                    <a:pt x="1639" y="380"/>
                  </a:lnTo>
                  <a:lnTo>
                    <a:pt x="1630" y="362"/>
                  </a:lnTo>
                  <a:lnTo>
                    <a:pt x="1630" y="362"/>
                  </a:lnTo>
                  <a:lnTo>
                    <a:pt x="1618" y="370"/>
                  </a:lnTo>
                  <a:lnTo>
                    <a:pt x="1606" y="380"/>
                  </a:lnTo>
                  <a:lnTo>
                    <a:pt x="1582" y="402"/>
                  </a:lnTo>
                  <a:lnTo>
                    <a:pt x="1582" y="402"/>
                  </a:lnTo>
                  <a:lnTo>
                    <a:pt x="1570" y="413"/>
                  </a:lnTo>
                  <a:lnTo>
                    <a:pt x="1564" y="420"/>
                  </a:lnTo>
                  <a:lnTo>
                    <a:pt x="1558" y="426"/>
                  </a:lnTo>
                  <a:lnTo>
                    <a:pt x="1551" y="429"/>
                  </a:lnTo>
                  <a:lnTo>
                    <a:pt x="1547" y="432"/>
                  </a:lnTo>
                  <a:lnTo>
                    <a:pt x="1544" y="432"/>
                  </a:lnTo>
                  <a:lnTo>
                    <a:pt x="1542" y="432"/>
                  </a:lnTo>
                  <a:lnTo>
                    <a:pt x="1539" y="430"/>
                  </a:lnTo>
                  <a:lnTo>
                    <a:pt x="1536" y="427"/>
                  </a:lnTo>
                  <a:lnTo>
                    <a:pt x="1532" y="424"/>
                  </a:lnTo>
                  <a:lnTo>
                    <a:pt x="1532" y="424"/>
                  </a:lnTo>
                  <a:lnTo>
                    <a:pt x="1555" y="406"/>
                  </a:lnTo>
                  <a:lnTo>
                    <a:pt x="1577" y="385"/>
                  </a:lnTo>
                  <a:lnTo>
                    <a:pt x="1600" y="364"/>
                  </a:lnTo>
                  <a:lnTo>
                    <a:pt x="1621" y="342"/>
                  </a:lnTo>
                  <a:lnTo>
                    <a:pt x="1621" y="342"/>
                  </a:lnTo>
                  <a:lnTo>
                    <a:pt x="1615" y="334"/>
                  </a:lnTo>
                  <a:lnTo>
                    <a:pt x="1609" y="325"/>
                  </a:lnTo>
                  <a:lnTo>
                    <a:pt x="1604" y="317"/>
                  </a:lnTo>
                  <a:lnTo>
                    <a:pt x="1603" y="312"/>
                  </a:lnTo>
                  <a:lnTo>
                    <a:pt x="1603" y="307"/>
                  </a:lnTo>
                  <a:lnTo>
                    <a:pt x="1603" y="307"/>
                  </a:lnTo>
                  <a:lnTo>
                    <a:pt x="1590" y="290"/>
                  </a:lnTo>
                  <a:lnTo>
                    <a:pt x="1576" y="274"/>
                  </a:lnTo>
                  <a:lnTo>
                    <a:pt x="1561" y="259"/>
                  </a:lnTo>
                  <a:lnTo>
                    <a:pt x="1545" y="245"/>
                  </a:lnTo>
                  <a:lnTo>
                    <a:pt x="1529" y="231"/>
                  </a:lnTo>
                  <a:lnTo>
                    <a:pt x="1512" y="218"/>
                  </a:lnTo>
                  <a:lnTo>
                    <a:pt x="1494" y="207"/>
                  </a:lnTo>
                  <a:lnTo>
                    <a:pt x="1475" y="196"/>
                  </a:lnTo>
                  <a:lnTo>
                    <a:pt x="1475" y="196"/>
                  </a:lnTo>
                  <a:lnTo>
                    <a:pt x="1466" y="207"/>
                  </a:lnTo>
                  <a:lnTo>
                    <a:pt x="1457" y="219"/>
                  </a:lnTo>
                  <a:lnTo>
                    <a:pt x="1450" y="232"/>
                  </a:lnTo>
                  <a:lnTo>
                    <a:pt x="1442" y="246"/>
                  </a:lnTo>
                  <a:lnTo>
                    <a:pt x="1442" y="246"/>
                  </a:lnTo>
                  <a:lnTo>
                    <a:pt x="1435" y="260"/>
                  </a:lnTo>
                  <a:lnTo>
                    <a:pt x="1431" y="268"/>
                  </a:lnTo>
                  <a:lnTo>
                    <a:pt x="1426" y="274"/>
                  </a:lnTo>
                  <a:lnTo>
                    <a:pt x="1421" y="279"/>
                  </a:lnTo>
                  <a:lnTo>
                    <a:pt x="1416" y="283"/>
                  </a:lnTo>
                  <a:lnTo>
                    <a:pt x="1412" y="284"/>
                  </a:lnTo>
                  <a:lnTo>
                    <a:pt x="1409" y="284"/>
                  </a:lnTo>
                  <a:lnTo>
                    <a:pt x="1405" y="284"/>
                  </a:lnTo>
                  <a:lnTo>
                    <a:pt x="1402" y="283"/>
                  </a:lnTo>
                  <a:lnTo>
                    <a:pt x="1402" y="283"/>
                  </a:lnTo>
                  <a:lnTo>
                    <a:pt x="1416" y="259"/>
                  </a:lnTo>
                  <a:lnTo>
                    <a:pt x="1431" y="233"/>
                  </a:lnTo>
                  <a:lnTo>
                    <a:pt x="1445" y="210"/>
                  </a:lnTo>
                  <a:lnTo>
                    <a:pt x="1452" y="197"/>
                  </a:lnTo>
                  <a:lnTo>
                    <a:pt x="1460" y="186"/>
                  </a:lnTo>
                  <a:lnTo>
                    <a:pt x="1460" y="186"/>
                  </a:lnTo>
                  <a:lnTo>
                    <a:pt x="1450" y="178"/>
                  </a:lnTo>
                  <a:lnTo>
                    <a:pt x="1440" y="171"/>
                  </a:lnTo>
                  <a:lnTo>
                    <a:pt x="1428" y="164"/>
                  </a:lnTo>
                  <a:lnTo>
                    <a:pt x="1418" y="157"/>
                  </a:lnTo>
                  <a:lnTo>
                    <a:pt x="1394" y="147"/>
                  </a:lnTo>
                  <a:lnTo>
                    <a:pt x="1369" y="137"/>
                  </a:lnTo>
                  <a:lnTo>
                    <a:pt x="1342" y="130"/>
                  </a:lnTo>
                  <a:lnTo>
                    <a:pt x="1313" y="123"/>
                  </a:lnTo>
                  <a:lnTo>
                    <a:pt x="1283" y="119"/>
                  </a:lnTo>
                  <a:lnTo>
                    <a:pt x="1252" y="116"/>
                  </a:lnTo>
                  <a:lnTo>
                    <a:pt x="1252" y="116"/>
                  </a:lnTo>
                  <a:lnTo>
                    <a:pt x="1251" y="136"/>
                  </a:lnTo>
                  <a:lnTo>
                    <a:pt x="1250" y="160"/>
                  </a:lnTo>
                  <a:lnTo>
                    <a:pt x="1249" y="173"/>
                  </a:lnTo>
                  <a:lnTo>
                    <a:pt x="1250" y="186"/>
                  </a:lnTo>
                  <a:lnTo>
                    <a:pt x="1250" y="200"/>
                  </a:lnTo>
                  <a:lnTo>
                    <a:pt x="1252" y="214"/>
                  </a:lnTo>
                  <a:lnTo>
                    <a:pt x="1252" y="214"/>
                  </a:lnTo>
                  <a:lnTo>
                    <a:pt x="1255" y="222"/>
                  </a:lnTo>
                  <a:lnTo>
                    <a:pt x="1258" y="230"/>
                  </a:lnTo>
                  <a:lnTo>
                    <a:pt x="1259" y="233"/>
                  </a:lnTo>
                  <a:lnTo>
                    <a:pt x="1258" y="237"/>
                  </a:lnTo>
                  <a:lnTo>
                    <a:pt x="1256" y="240"/>
                  </a:lnTo>
                  <a:lnTo>
                    <a:pt x="1252" y="243"/>
                  </a:lnTo>
                  <a:lnTo>
                    <a:pt x="1252" y="243"/>
                  </a:lnTo>
                  <a:lnTo>
                    <a:pt x="1249" y="237"/>
                  </a:lnTo>
                  <a:lnTo>
                    <a:pt x="1245" y="230"/>
                  </a:lnTo>
                  <a:lnTo>
                    <a:pt x="1243" y="223"/>
                  </a:lnTo>
                  <a:lnTo>
                    <a:pt x="1241" y="215"/>
                  </a:lnTo>
                  <a:lnTo>
                    <a:pt x="1239" y="198"/>
                  </a:lnTo>
                  <a:lnTo>
                    <a:pt x="1239" y="181"/>
                  </a:lnTo>
                  <a:lnTo>
                    <a:pt x="1239" y="147"/>
                  </a:lnTo>
                  <a:lnTo>
                    <a:pt x="1238" y="130"/>
                  </a:lnTo>
                  <a:lnTo>
                    <a:pt x="1236" y="116"/>
                  </a:lnTo>
                  <a:lnTo>
                    <a:pt x="1236" y="116"/>
                  </a:lnTo>
                  <a:lnTo>
                    <a:pt x="1205" y="116"/>
                  </a:lnTo>
                  <a:lnTo>
                    <a:pt x="1177" y="117"/>
                  </a:lnTo>
                  <a:lnTo>
                    <a:pt x="1152" y="118"/>
                  </a:lnTo>
                  <a:lnTo>
                    <a:pt x="1128" y="120"/>
                  </a:lnTo>
                  <a:lnTo>
                    <a:pt x="1104" y="124"/>
                  </a:lnTo>
                  <a:lnTo>
                    <a:pt x="1080" y="128"/>
                  </a:lnTo>
                  <a:lnTo>
                    <a:pt x="1057" y="135"/>
                  </a:lnTo>
                  <a:lnTo>
                    <a:pt x="1030" y="141"/>
                  </a:lnTo>
                  <a:lnTo>
                    <a:pt x="1030" y="141"/>
                  </a:lnTo>
                  <a:lnTo>
                    <a:pt x="1036" y="158"/>
                  </a:lnTo>
                  <a:lnTo>
                    <a:pt x="1042" y="172"/>
                  </a:lnTo>
                  <a:lnTo>
                    <a:pt x="1049" y="186"/>
                  </a:lnTo>
                  <a:lnTo>
                    <a:pt x="1057" y="199"/>
                  </a:lnTo>
                  <a:lnTo>
                    <a:pt x="1073" y="226"/>
                  </a:lnTo>
                  <a:lnTo>
                    <a:pt x="1080" y="240"/>
                  </a:lnTo>
                  <a:lnTo>
                    <a:pt x="1087" y="255"/>
                  </a:lnTo>
                  <a:lnTo>
                    <a:pt x="1087" y="255"/>
                  </a:lnTo>
                  <a:lnTo>
                    <a:pt x="1082" y="255"/>
                  </a:lnTo>
                  <a:lnTo>
                    <a:pt x="1077" y="254"/>
                  </a:lnTo>
                  <a:lnTo>
                    <a:pt x="1074" y="252"/>
                  </a:lnTo>
                  <a:lnTo>
                    <a:pt x="1071" y="248"/>
                  </a:lnTo>
                  <a:lnTo>
                    <a:pt x="1067" y="240"/>
                  </a:lnTo>
                  <a:lnTo>
                    <a:pt x="1062" y="232"/>
                  </a:lnTo>
                  <a:lnTo>
                    <a:pt x="1062" y="232"/>
                  </a:lnTo>
                  <a:lnTo>
                    <a:pt x="1049" y="210"/>
                  </a:lnTo>
                  <a:lnTo>
                    <a:pt x="1037" y="188"/>
                  </a:lnTo>
                  <a:lnTo>
                    <a:pt x="1023" y="168"/>
                  </a:lnTo>
                  <a:lnTo>
                    <a:pt x="1014" y="158"/>
                  </a:lnTo>
                  <a:lnTo>
                    <a:pt x="1007" y="150"/>
                  </a:lnTo>
                  <a:lnTo>
                    <a:pt x="1007" y="150"/>
                  </a:lnTo>
                  <a:lnTo>
                    <a:pt x="984" y="161"/>
                  </a:lnTo>
                  <a:lnTo>
                    <a:pt x="963" y="171"/>
                  </a:lnTo>
                  <a:lnTo>
                    <a:pt x="941" y="183"/>
                  </a:lnTo>
                  <a:lnTo>
                    <a:pt x="922" y="196"/>
                  </a:lnTo>
                  <a:lnTo>
                    <a:pt x="903" y="209"/>
                  </a:lnTo>
                  <a:lnTo>
                    <a:pt x="885" y="224"/>
                  </a:lnTo>
                  <a:lnTo>
                    <a:pt x="868" y="240"/>
                  </a:lnTo>
                  <a:lnTo>
                    <a:pt x="852" y="257"/>
                  </a:lnTo>
                  <a:lnTo>
                    <a:pt x="852" y="257"/>
                  </a:lnTo>
                  <a:lnTo>
                    <a:pt x="864" y="266"/>
                  </a:lnTo>
                  <a:lnTo>
                    <a:pt x="877" y="273"/>
                  </a:lnTo>
                  <a:lnTo>
                    <a:pt x="903" y="289"/>
                  </a:lnTo>
                  <a:lnTo>
                    <a:pt x="916" y="297"/>
                  </a:lnTo>
                  <a:lnTo>
                    <a:pt x="927" y="304"/>
                  </a:lnTo>
                  <a:lnTo>
                    <a:pt x="938" y="314"/>
                  </a:lnTo>
                  <a:lnTo>
                    <a:pt x="942" y="318"/>
                  </a:lnTo>
                  <a:lnTo>
                    <a:pt x="946" y="323"/>
                  </a:lnTo>
                  <a:lnTo>
                    <a:pt x="946" y="323"/>
                  </a:lnTo>
                  <a:lnTo>
                    <a:pt x="932" y="318"/>
                  </a:lnTo>
                  <a:lnTo>
                    <a:pt x="918" y="312"/>
                  </a:lnTo>
                  <a:lnTo>
                    <a:pt x="891" y="298"/>
                  </a:lnTo>
                  <a:lnTo>
                    <a:pt x="865" y="284"/>
                  </a:lnTo>
                  <a:lnTo>
                    <a:pt x="854" y="278"/>
                  </a:lnTo>
                  <a:lnTo>
                    <a:pt x="841" y="273"/>
                  </a:lnTo>
                  <a:lnTo>
                    <a:pt x="841" y="273"/>
                  </a:lnTo>
                  <a:lnTo>
                    <a:pt x="827" y="288"/>
                  </a:lnTo>
                  <a:lnTo>
                    <a:pt x="814" y="303"/>
                  </a:lnTo>
                  <a:lnTo>
                    <a:pt x="807" y="312"/>
                  </a:lnTo>
                  <a:lnTo>
                    <a:pt x="801" y="320"/>
                  </a:lnTo>
                  <a:lnTo>
                    <a:pt x="797" y="330"/>
                  </a:lnTo>
                  <a:lnTo>
                    <a:pt x="792" y="339"/>
                  </a:lnTo>
                  <a:lnTo>
                    <a:pt x="792" y="339"/>
                  </a:lnTo>
                  <a:lnTo>
                    <a:pt x="797" y="338"/>
                  </a:lnTo>
                  <a:lnTo>
                    <a:pt x="800" y="338"/>
                  </a:lnTo>
                  <a:lnTo>
                    <a:pt x="804" y="339"/>
                  </a:lnTo>
                  <a:lnTo>
                    <a:pt x="811" y="339"/>
                  </a:lnTo>
                  <a:lnTo>
                    <a:pt x="811" y="339"/>
                  </a:lnTo>
                  <a:lnTo>
                    <a:pt x="826" y="347"/>
                  </a:lnTo>
                  <a:lnTo>
                    <a:pt x="841" y="355"/>
                  </a:lnTo>
                  <a:lnTo>
                    <a:pt x="855" y="365"/>
                  </a:lnTo>
                  <a:lnTo>
                    <a:pt x="868" y="376"/>
                  </a:lnTo>
                  <a:lnTo>
                    <a:pt x="868" y="376"/>
                  </a:lnTo>
                  <a:lnTo>
                    <a:pt x="882" y="385"/>
                  </a:lnTo>
                  <a:lnTo>
                    <a:pt x="896" y="394"/>
                  </a:lnTo>
                  <a:lnTo>
                    <a:pt x="903" y="399"/>
                  </a:lnTo>
                  <a:lnTo>
                    <a:pt x="908" y="405"/>
                  </a:lnTo>
                  <a:lnTo>
                    <a:pt x="913" y="411"/>
                  </a:lnTo>
                  <a:lnTo>
                    <a:pt x="918" y="419"/>
                  </a:lnTo>
                  <a:lnTo>
                    <a:pt x="918" y="419"/>
                  </a:lnTo>
                  <a:lnTo>
                    <a:pt x="912" y="419"/>
                  </a:lnTo>
                  <a:lnTo>
                    <a:pt x="907" y="419"/>
                  </a:lnTo>
                  <a:lnTo>
                    <a:pt x="902" y="418"/>
                  </a:lnTo>
                  <a:lnTo>
                    <a:pt x="896" y="417"/>
                  </a:lnTo>
                  <a:lnTo>
                    <a:pt x="888" y="411"/>
                  </a:lnTo>
                  <a:lnTo>
                    <a:pt x="878" y="405"/>
                  </a:lnTo>
                  <a:lnTo>
                    <a:pt x="870" y="397"/>
                  </a:lnTo>
                  <a:lnTo>
                    <a:pt x="860" y="391"/>
                  </a:lnTo>
                  <a:lnTo>
                    <a:pt x="850" y="385"/>
                  </a:lnTo>
                  <a:lnTo>
                    <a:pt x="845" y="383"/>
                  </a:lnTo>
                  <a:lnTo>
                    <a:pt x="839" y="382"/>
                  </a:lnTo>
                  <a:lnTo>
                    <a:pt x="839" y="382"/>
                  </a:lnTo>
                  <a:lnTo>
                    <a:pt x="837" y="379"/>
                  </a:lnTo>
                  <a:lnTo>
                    <a:pt x="835" y="377"/>
                  </a:lnTo>
                  <a:lnTo>
                    <a:pt x="834" y="375"/>
                  </a:lnTo>
                  <a:lnTo>
                    <a:pt x="831" y="374"/>
                  </a:lnTo>
                  <a:lnTo>
                    <a:pt x="831" y="374"/>
                  </a:lnTo>
                  <a:lnTo>
                    <a:pt x="811" y="363"/>
                  </a:lnTo>
                  <a:lnTo>
                    <a:pt x="792" y="351"/>
                  </a:lnTo>
                  <a:lnTo>
                    <a:pt x="792" y="351"/>
                  </a:lnTo>
                  <a:lnTo>
                    <a:pt x="786" y="352"/>
                  </a:lnTo>
                  <a:lnTo>
                    <a:pt x="782" y="351"/>
                  </a:lnTo>
                  <a:lnTo>
                    <a:pt x="777" y="350"/>
                  </a:lnTo>
                  <a:lnTo>
                    <a:pt x="772" y="349"/>
                  </a:lnTo>
                  <a:lnTo>
                    <a:pt x="772" y="349"/>
                  </a:lnTo>
                  <a:lnTo>
                    <a:pt x="758" y="338"/>
                  </a:lnTo>
                  <a:lnTo>
                    <a:pt x="743" y="329"/>
                  </a:lnTo>
                  <a:lnTo>
                    <a:pt x="727" y="319"/>
                  </a:lnTo>
                  <a:lnTo>
                    <a:pt x="711" y="311"/>
                  </a:lnTo>
                  <a:lnTo>
                    <a:pt x="694" y="303"/>
                  </a:lnTo>
                  <a:lnTo>
                    <a:pt x="677" y="294"/>
                  </a:lnTo>
                  <a:lnTo>
                    <a:pt x="642" y="281"/>
                  </a:lnTo>
                  <a:lnTo>
                    <a:pt x="642" y="281"/>
                  </a:lnTo>
                  <a:lnTo>
                    <a:pt x="640" y="286"/>
                  </a:lnTo>
                  <a:lnTo>
                    <a:pt x="639" y="291"/>
                  </a:lnTo>
                  <a:lnTo>
                    <a:pt x="636" y="300"/>
                  </a:lnTo>
                  <a:lnTo>
                    <a:pt x="631" y="308"/>
                  </a:lnTo>
                  <a:lnTo>
                    <a:pt x="627" y="317"/>
                  </a:lnTo>
                  <a:lnTo>
                    <a:pt x="627" y="317"/>
                  </a:lnTo>
                  <a:lnTo>
                    <a:pt x="613" y="351"/>
                  </a:lnTo>
                  <a:lnTo>
                    <a:pt x="599" y="383"/>
                  </a:lnTo>
                  <a:lnTo>
                    <a:pt x="599" y="383"/>
                  </a:lnTo>
                  <a:lnTo>
                    <a:pt x="598" y="389"/>
                  </a:lnTo>
                  <a:lnTo>
                    <a:pt x="597" y="394"/>
                  </a:lnTo>
                  <a:lnTo>
                    <a:pt x="597" y="399"/>
                  </a:lnTo>
                  <a:lnTo>
                    <a:pt x="594" y="404"/>
                  </a:lnTo>
                  <a:lnTo>
                    <a:pt x="594" y="404"/>
                  </a:lnTo>
                  <a:lnTo>
                    <a:pt x="593" y="405"/>
                  </a:lnTo>
                  <a:lnTo>
                    <a:pt x="590" y="406"/>
                  </a:lnTo>
                  <a:lnTo>
                    <a:pt x="588" y="407"/>
                  </a:lnTo>
                  <a:lnTo>
                    <a:pt x="587" y="408"/>
                  </a:lnTo>
                  <a:lnTo>
                    <a:pt x="587" y="408"/>
                  </a:lnTo>
                  <a:lnTo>
                    <a:pt x="586" y="411"/>
                  </a:lnTo>
                  <a:lnTo>
                    <a:pt x="586" y="414"/>
                  </a:lnTo>
                  <a:lnTo>
                    <a:pt x="586" y="419"/>
                  </a:lnTo>
                  <a:lnTo>
                    <a:pt x="585" y="422"/>
                  </a:lnTo>
                  <a:lnTo>
                    <a:pt x="585" y="422"/>
                  </a:lnTo>
                  <a:lnTo>
                    <a:pt x="580" y="429"/>
                  </a:lnTo>
                  <a:lnTo>
                    <a:pt x="576" y="437"/>
                  </a:lnTo>
                  <a:lnTo>
                    <a:pt x="574" y="440"/>
                  </a:lnTo>
                  <a:lnTo>
                    <a:pt x="573" y="444"/>
                  </a:lnTo>
                  <a:lnTo>
                    <a:pt x="573" y="449"/>
                  </a:lnTo>
                  <a:lnTo>
                    <a:pt x="574" y="454"/>
                  </a:lnTo>
                  <a:lnTo>
                    <a:pt x="574" y="454"/>
                  </a:lnTo>
                  <a:lnTo>
                    <a:pt x="578" y="457"/>
                  </a:lnTo>
                  <a:lnTo>
                    <a:pt x="582" y="460"/>
                  </a:lnTo>
                  <a:lnTo>
                    <a:pt x="591" y="471"/>
                  </a:lnTo>
                  <a:lnTo>
                    <a:pt x="601" y="481"/>
                  </a:lnTo>
                  <a:lnTo>
                    <a:pt x="606" y="485"/>
                  </a:lnTo>
                  <a:lnTo>
                    <a:pt x="610" y="487"/>
                  </a:lnTo>
                  <a:lnTo>
                    <a:pt x="610" y="487"/>
                  </a:lnTo>
                  <a:lnTo>
                    <a:pt x="615" y="486"/>
                  </a:lnTo>
                  <a:lnTo>
                    <a:pt x="618" y="484"/>
                  </a:lnTo>
                  <a:lnTo>
                    <a:pt x="621" y="482"/>
                  </a:lnTo>
                  <a:lnTo>
                    <a:pt x="622" y="479"/>
                  </a:lnTo>
                  <a:lnTo>
                    <a:pt x="625" y="475"/>
                  </a:lnTo>
                  <a:lnTo>
                    <a:pt x="628" y="473"/>
                  </a:lnTo>
                  <a:lnTo>
                    <a:pt x="632" y="472"/>
                  </a:lnTo>
                  <a:lnTo>
                    <a:pt x="637" y="472"/>
                  </a:lnTo>
                  <a:lnTo>
                    <a:pt x="637" y="472"/>
                  </a:lnTo>
                  <a:lnTo>
                    <a:pt x="637" y="479"/>
                  </a:lnTo>
                  <a:lnTo>
                    <a:pt x="636" y="483"/>
                  </a:lnTo>
                  <a:lnTo>
                    <a:pt x="634" y="486"/>
                  </a:lnTo>
                  <a:lnTo>
                    <a:pt x="632" y="489"/>
                  </a:lnTo>
                  <a:lnTo>
                    <a:pt x="625" y="494"/>
                  </a:lnTo>
                  <a:lnTo>
                    <a:pt x="619" y="499"/>
                  </a:lnTo>
                  <a:lnTo>
                    <a:pt x="619" y="499"/>
                  </a:lnTo>
                  <a:lnTo>
                    <a:pt x="627" y="504"/>
                  </a:lnTo>
                  <a:lnTo>
                    <a:pt x="634" y="511"/>
                  </a:lnTo>
                  <a:lnTo>
                    <a:pt x="642" y="517"/>
                  </a:lnTo>
                  <a:lnTo>
                    <a:pt x="649" y="523"/>
                  </a:lnTo>
                  <a:lnTo>
                    <a:pt x="649" y="523"/>
                  </a:lnTo>
                  <a:lnTo>
                    <a:pt x="652" y="519"/>
                  </a:lnTo>
                  <a:lnTo>
                    <a:pt x="654" y="515"/>
                  </a:lnTo>
                  <a:lnTo>
                    <a:pt x="658" y="504"/>
                  </a:lnTo>
                  <a:lnTo>
                    <a:pt x="660" y="500"/>
                  </a:lnTo>
                  <a:lnTo>
                    <a:pt x="663" y="496"/>
                  </a:lnTo>
                  <a:lnTo>
                    <a:pt x="666" y="493"/>
                  </a:lnTo>
                  <a:lnTo>
                    <a:pt x="671" y="490"/>
                  </a:lnTo>
                  <a:lnTo>
                    <a:pt x="671" y="490"/>
                  </a:lnTo>
                  <a:lnTo>
                    <a:pt x="675" y="496"/>
                  </a:lnTo>
                  <a:lnTo>
                    <a:pt x="675" y="501"/>
                  </a:lnTo>
                  <a:lnTo>
                    <a:pt x="674" y="505"/>
                  </a:lnTo>
                  <a:lnTo>
                    <a:pt x="671" y="511"/>
                  </a:lnTo>
                  <a:lnTo>
                    <a:pt x="665" y="520"/>
                  </a:lnTo>
                  <a:lnTo>
                    <a:pt x="662" y="526"/>
                  </a:lnTo>
                  <a:lnTo>
                    <a:pt x="660" y="531"/>
                  </a:lnTo>
                  <a:lnTo>
                    <a:pt x="660" y="531"/>
                  </a:lnTo>
                  <a:lnTo>
                    <a:pt x="699" y="573"/>
                  </a:lnTo>
                  <a:lnTo>
                    <a:pt x="742" y="614"/>
                  </a:lnTo>
                  <a:lnTo>
                    <a:pt x="742" y="614"/>
                  </a:lnTo>
                  <a:close/>
                  <a:moveTo>
                    <a:pt x="74" y="95"/>
                  </a:moveTo>
                  <a:lnTo>
                    <a:pt x="74" y="95"/>
                  </a:lnTo>
                  <a:lnTo>
                    <a:pt x="84" y="111"/>
                  </a:lnTo>
                  <a:lnTo>
                    <a:pt x="93" y="127"/>
                  </a:lnTo>
                  <a:lnTo>
                    <a:pt x="110" y="162"/>
                  </a:lnTo>
                  <a:lnTo>
                    <a:pt x="125" y="195"/>
                  </a:lnTo>
                  <a:lnTo>
                    <a:pt x="137" y="223"/>
                  </a:lnTo>
                  <a:lnTo>
                    <a:pt x="137" y="223"/>
                  </a:lnTo>
                  <a:lnTo>
                    <a:pt x="137" y="218"/>
                  </a:lnTo>
                  <a:lnTo>
                    <a:pt x="138" y="216"/>
                  </a:lnTo>
                  <a:lnTo>
                    <a:pt x="141" y="211"/>
                  </a:lnTo>
                  <a:lnTo>
                    <a:pt x="146" y="207"/>
                  </a:lnTo>
                  <a:lnTo>
                    <a:pt x="149" y="202"/>
                  </a:lnTo>
                  <a:lnTo>
                    <a:pt x="149" y="202"/>
                  </a:lnTo>
                  <a:lnTo>
                    <a:pt x="133" y="181"/>
                  </a:lnTo>
                  <a:lnTo>
                    <a:pt x="129" y="176"/>
                  </a:lnTo>
                  <a:lnTo>
                    <a:pt x="125" y="169"/>
                  </a:lnTo>
                  <a:lnTo>
                    <a:pt x="123" y="164"/>
                  </a:lnTo>
                  <a:lnTo>
                    <a:pt x="122" y="157"/>
                  </a:lnTo>
                  <a:lnTo>
                    <a:pt x="122" y="157"/>
                  </a:lnTo>
                  <a:lnTo>
                    <a:pt x="128" y="161"/>
                  </a:lnTo>
                  <a:lnTo>
                    <a:pt x="132" y="164"/>
                  </a:lnTo>
                  <a:lnTo>
                    <a:pt x="139" y="171"/>
                  </a:lnTo>
                  <a:lnTo>
                    <a:pt x="147" y="179"/>
                  </a:lnTo>
                  <a:lnTo>
                    <a:pt x="153" y="188"/>
                  </a:lnTo>
                  <a:lnTo>
                    <a:pt x="160" y="196"/>
                  </a:lnTo>
                  <a:lnTo>
                    <a:pt x="167" y="203"/>
                  </a:lnTo>
                  <a:lnTo>
                    <a:pt x="173" y="207"/>
                  </a:lnTo>
                  <a:lnTo>
                    <a:pt x="177" y="209"/>
                  </a:lnTo>
                  <a:lnTo>
                    <a:pt x="183" y="211"/>
                  </a:lnTo>
                  <a:lnTo>
                    <a:pt x="190" y="212"/>
                  </a:lnTo>
                  <a:lnTo>
                    <a:pt x="190" y="212"/>
                  </a:lnTo>
                  <a:lnTo>
                    <a:pt x="190" y="202"/>
                  </a:lnTo>
                  <a:lnTo>
                    <a:pt x="189" y="193"/>
                  </a:lnTo>
                  <a:lnTo>
                    <a:pt x="186" y="185"/>
                  </a:lnTo>
                  <a:lnTo>
                    <a:pt x="182" y="178"/>
                  </a:lnTo>
                  <a:lnTo>
                    <a:pt x="178" y="170"/>
                  </a:lnTo>
                  <a:lnTo>
                    <a:pt x="173" y="165"/>
                  </a:lnTo>
                  <a:lnTo>
                    <a:pt x="160" y="153"/>
                  </a:lnTo>
                  <a:lnTo>
                    <a:pt x="132" y="133"/>
                  </a:lnTo>
                  <a:lnTo>
                    <a:pt x="125" y="126"/>
                  </a:lnTo>
                  <a:lnTo>
                    <a:pt x="119" y="121"/>
                  </a:lnTo>
                  <a:lnTo>
                    <a:pt x="114" y="115"/>
                  </a:lnTo>
                  <a:lnTo>
                    <a:pt x="108" y="107"/>
                  </a:lnTo>
                  <a:lnTo>
                    <a:pt x="108" y="107"/>
                  </a:lnTo>
                  <a:lnTo>
                    <a:pt x="117" y="110"/>
                  </a:lnTo>
                  <a:lnTo>
                    <a:pt x="124" y="113"/>
                  </a:lnTo>
                  <a:lnTo>
                    <a:pt x="137" y="121"/>
                  </a:lnTo>
                  <a:lnTo>
                    <a:pt x="149" y="130"/>
                  </a:lnTo>
                  <a:lnTo>
                    <a:pt x="161" y="140"/>
                  </a:lnTo>
                  <a:lnTo>
                    <a:pt x="173" y="150"/>
                  </a:lnTo>
                  <a:lnTo>
                    <a:pt x="184" y="158"/>
                  </a:lnTo>
                  <a:lnTo>
                    <a:pt x="191" y="163"/>
                  </a:lnTo>
                  <a:lnTo>
                    <a:pt x="198" y="166"/>
                  </a:lnTo>
                  <a:lnTo>
                    <a:pt x="206" y="169"/>
                  </a:lnTo>
                  <a:lnTo>
                    <a:pt x="213" y="172"/>
                  </a:lnTo>
                  <a:lnTo>
                    <a:pt x="213" y="172"/>
                  </a:lnTo>
                  <a:lnTo>
                    <a:pt x="216" y="165"/>
                  </a:lnTo>
                  <a:lnTo>
                    <a:pt x="216" y="160"/>
                  </a:lnTo>
                  <a:lnTo>
                    <a:pt x="218" y="153"/>
                  </a:lnTo>
                  <a:lnTo>
                    <a:pt x="220" y="146"/>
                  </a:lnTo>
                  <a:lnTo>
                    <a:pt x="220" y="146"/>
                  </a:lnTo>
                  <a:lnTo>
                    <a:pt x="211" y="141"/>
                  </a:lnTo>
                  <a:lnTo>
                    <a:pt x="204" y="138"/>
                  </a:lnTo>
                  <a:lnTo>
                    <a:pt x="188" y="132"/>
                  </a:lnTo>
                  <a:lnTo>
                    <a:pt x="171" y="125"/>
                  </a:lnTo>
                  <a:lnTo>
                    <a:pt x="163" y="122"/>
                  </a:lnTo>
                  <a:lnTo>
                    <a:pt x="154" y="118"/>
                  </a:lnTo>
                  <a:lnTo>
                    <a:pt x="154" y="118"/>
                  </a:lnTo>
                  <a:lnTo>
                    <a:pt x="151" y="115"/>
                  </a:lnTo>
                  <a:lnTo>
                    <a:pt x="149" y="111"/>
                  </a:lnTo>
                  <a:lnTo>
                    <a:pt x="146" y="107"/>
                  </a:lnTo>
                  <a:lnTo>
                    <a:pt x="143" y="104"/>
                  </a:lnTo>
                  <a:lnTo>
                    <a:pt x="143" y="104"/>
                  </a:lnTo>
                  <a:lnTo>
                    <a:pt x="128" y="92"/>
                  </a:lnTo>
                  <a:lnTo>
                    <a:pt x="110" y="84"/>
                  </a:lnTo>
                  <a:lnTo>
                    <a:pt x="94" y="76"/>
                  </a:lnTo>
                  <a:lnTo>
                    <a:pt x="78" y="71"/>
                  </a:lnTo>
                  <a:lnTo>
                    <a:pt x="78" y="71"/>
                  </a:lnTo>
                  <a:lnTo>
                    <a:pt x="78" y="79"/>
                  </a:lnTo>
                  <a:lnTo>
                    <a:pt x="76" y="86"/>
                  </a:lnTo>
                  <a:lnTo>
                    <a:pt x="75" y="90"/>
                  </a:lnTo>
                  <a:lnTo>
                    <a:pt x="74" y="95"/>
                  </a:lnTo>
                  <a:lnTo>
                    <a:pt x="74" y="95"/>
                  </a:lnTo>
                  <a:close/>
                  <a:moveTo>
                    <a:pt x="229" y="188"/>
                  </a:moveTo>
                  <a:lnTo>
                    <a:pt x="229" y="188"/>
                  </a:lnTo>
                  <a:lnTo>
                    <a:pt x="239" y="195"/>
                  </a:lnTo>
                  <a:lnTo>
                    <a:pt x="247" y="202"/>
                  </a:lnTo>
                  <a:lnTo>
                    <a:pt x="262" y="219"/>
                  </a:lnTo>
                  <a:lnTo>
                    <a:pt x="270" y="227"/>
                  </a:lnTo>
                  <a:lnTo>
                    <a:pt x="279" y="234"/>
                  </a:lnTo>
                  <a:lnTo>
                    <a:pt x="287" y="242"/>
                  </a:lnTo>
                  <a:lnTo>
                    <a:pt x="298" y="246"/>
                  </a:lnTo>
                  <a:lnTo>
                    <a:pt x="298" y="246"/>
                  </a:lnTo>
                  <a:lnTo>
                    <a:pt x="302" y="256"/>
                  </a:lnTo>
                  <a:lnTo>
                    <a:pt x="309" y="263"/>
                  </a:lnTo>
                  <a:lnTo>
                    <a:pt x="316" y="270"/>
                  </a:lnTo>
                  <a:lnTo>
                    <a:pt x="325" y="275"/>
                  </a:lnTo>
                  <a:lnTo>
                    <a:pt x="341" y="287"/>
                  </a:lnTo>
                  <a:lnTo>
                    <a:pt x="348" y="292"/>
                  </a:lnTo>
                  <a:lnTo>
                    <a:pt x="355" y="299"/>
                  </a:lnTo>
                  <a:lnTo>
                    <a:pt x="355" y="299"/>
                  </a:lnTo>
                  <a:lnTo>
                    <a:pt x="356" y="301"/>
                  </a:lnTo>
                  <a:lnTo>
                    <a:pt x="356" y="303"/>
                  </a:lnTo>
                  <a:lnTo>
                    <a:pt x="356" y="305"/>
                  </a:lnTo>
                  <a:lnTo>
                    <a:pt x="357" y="307"/>
                  </a:lnTo>
                  <a:lnTo>
                    <a:pt x="357" y="307"/>
                  </a:lnTo>
                  <a:lnTo>
                    <a:pt x="362" y="312"/>
                  </a:lnTo>
                  <a:lnTo>
                    <a:pt x="367" y="315"/>
                  </a:lnTo>
                  <a:lnTo>
                    <a:pt x="374" y="319"/>
                  </a:lnTo>
                  <a:lnTo>
                    <a:pt x="379" y="323"/>
                  </a:lnTo>
                  <a:lnTo>
                    <a:pt x="379" y="323"/>
                  </a:lnTo>
                  <a:lnTo>
                    <a:pt x="447" y="390"/>
                  </a:lnTo>
                  <a:lnTo>
                    <a:pt x="517" y="456"/>
                  </a:lnTo>
                  <a:lnTo>
                    <a:pt x="589" y="523"/>
                  </a:lnTo>
                  <a:lnTo>
                    <a:pt x="661" y="586"/>
                  </a:lnTo>
                  <a:lnTo>
                    <a:pt x="661" y="586"/>
                  </a:lnTo>
                  <a:lnTo>
                    <a:pt x="668" y="595"/>
                  </a:lnTo>
                  <a:lnTo>
                    <a:pt x="676" y="603"/>
                  </a:lnTo>
                  <a:lnTo>
                    <a:pt x="684" y="610"/>
                  </a:lnTo>
                  <a:lnTo>
                    <a:pt x="693" y="618"/>
                  </a:lnTo>
                  <a:lnTo>
                    <a:pt x="701" y="625"/>
                  </a:lnTo>
                  <a:lnTo>
                    <a:pt x="710" y="633"/>
                  </a:lnTo>
                  <a:lnTo>
                    <a:pt x="718" y="640"/>
                  </a:lnTo>
                  <a:lnTo>
                    <a:pt x="724" y="650"/>
                  </a:lnTo>
                  <a:lnTo>
                    <a:pt x="724" y="650"/>
                  </a:lnTo>
                  <a:lnTo>
                    <a:pt x="750" y="670"/>
                  </a:lnTo>
                  <a:lnTo>
                    <a:pt x="775" y="692"/>
                  </a:lnTo>
                  <a:lnTo>
                    <a:pt x="801" y="712"/>
                  </a:lnTo>
                  <a:lnTo>
                    <a:pt x="827" y="732"/>
                  </a:lnTo>
                  <a:lnTo>
                    <a:pt x="827" y="732"/>
                  </a:lnTo>
                  <a:lnTo>
                    <a:pt x="849" y="758"/>
                  </a:lnTo>
                  <a:lnTo>
                    <a:pt x="874" y="782"/>
                  </a:lnTo>
                  <a:lnTo>
                    <a:pt x="900" y="805"/>
                  </a:lnTo>
                  <a:lnTo>
                    <a:pt x="924" y="828"/>
                  </a:lnTo>
                  <a:lnTo>
                    <a:pt x="950" y="850"/>
                  </a:lnTo>
                  <a:lnTo>
                    <a:pt x="974" y="874"/>
                  </a:lnTo>
                  <a:lnTo>
                    <a:pt x="999" y="897"/>
                  </a:lnTo>
                  <a:lnTo>
                    <a:pt x="1023" y="923"/>
                  </a:lnTo>
                  <a:lnTo>
                    <a:pt x="1023" y="923"/>
                  </a:lnTo>
                  <a:lnTo>
                    <a:pt x="1027" y="923"/>
                  </a:lnTo>
                  <a:lnTo>
                    <a:pt x="1031" y="925"/>
                  </a:lnTo>
                  <a:lnTo>
                    <a:pt x="1037" y="930"/>
                  </a:lnTo>
                  <a:lnTo>
                    <a:pt x="1042" y="935"/>
                  </a:lnTo>
                  <a:lnTo>
                    <a:pt x="1045" y="937"/>
                  </a:lnTo>
                  <a:lnTo>
                    <a:pt x="1048" y="937"/>
                  </a:lnTo>
                  <a:lnTo>
                    <a:pt x="1048" y="937"/>
                  </a:lnTo>
                  <a:lnTo>
                    <a:pt x="1051" y="942"/>
                  </a:lnTo>
                  <a:lnTo>
                    <a:pt x="1055" y="949"/>
                  </a:lnTo>
                  <a:lnTo>
                    <a:pt x="1055" y="949"/>
                  </a:lnTo>
                  <a:lnTo>
                    <a:pt x="1061" y="952"/>
                  </a:lnTo>
                  <a:lnTo>
                    <a:pt x="1068" y="957"/>
                  </a:lnTo>
                  <a:lnTo>
                    <a:pt x="1080" y="968"/>
                  </a:lnTo>
                  <a:lnTo>
                    <a:pt x="1092" y="980"/>
                  </a:lnTo>
                  <a:lnTo>
                    <a:pt x="1103" y="991"/>
                  </a:lnTo>
                  <a:lnTo>
                    <a:pt x="1103" y="991"/>
                  </a:lnTo>
                  <a:lnTo>
                    <a:pt x="1107" y="994"/>
                  </a:lnTo>
                  <a:lnTo>
                    <a:pt x="1112" y="996"/>
                  </a:lnTo>
                  <a:lnTo>
                    <a:pt x="1116" y="999"/>
                  </a:lnTo>
                  <a:lnTo>
                    <a:pt x="1119" y="1001"/>
                  </a:lnTo>
                  <a:lnTo>
                    <a:pt x="1119" y="1001"/>
                  </a:lnTo>
                  <a:lnTo>
                    <a:pt x="1121" y="1004"/>
                  </a:lnTo>
                  <a:lnTo>
                    <a:pt x="1122" y="1008"/>
                  </a:lnTo>
                  <a:lnTo>
                    <a:pt x="1123" y="1011"/>
                  </a:lnTo>
                  <a:lnTo>
                    <a:pt x="1125" y="1013"/>
                  </a:lnTo>
                  <a:lnTo>
                    <a:pt x="1125" y="1013"/>
                  </a:lnTo>
                  <a:lnTo>
                    <a:pt x="1133" y="1017"/>
                  </a:lnTo>
                  <a:lnTo>
                    <a:pt x="1137" y="1020"/>
                  </a:lnTo>
                  <a:lnTo>
                    <a:pt x="1142" y="1024"/>
                  </a:lnTo>
                  <a:lnTo>
                    <a:pt x="1142" y="1024"/>
                  </a:lnTo>
                  <a:lnTo>
                    <a:pt x="1148" y="1030"/>
                  </a:lnTo>
                  <a:lnTo>
                    <a:pt x="1154" y="1039"/>
                  </a:lnTo>
                  <a:lnTo>
                    <a:pt x="1161" y="1046"/>
                  </a:lnTo>
                  <a:lnTo>
                    <a:pt x="1166" y="1051"/>
                  </a:lnTo>
                  <a:lnTo>
                    <a:pt x="1169" y="1054"/>
                  </a:lnTo>
                  <a:lnTo>
                    <a:pt x="1172" y="1055"/>
                  </a:lnTo>
                  <a:lnTo>
                    <a:pt x="1174" y="1055"/>
                  </a:lnTo>
                  <a:lnTo>
                    <a:pt x="1176" y="1054"/>
                  </a:lnTo>
                  <a:lnTo>
                    <a:pt x="1178" y="1051"/>
                  </a:lnTo>
                  <a:lnTo>
                    <a:pt x="1180" y="1048"/>
                  </a:lnTo>
                  <a:lnTo>
                    <a:pt x="1181" y="1043"/>
                  </a:lnTo>
                  <a:lnTo>
                    <a:pt x="1182" y="1035"/>
                  </a:lnTo>
                  <a:lnTo>
                    <a:pt x="1182" y="1035"/>
                  </a:lnTo>
                  <a:lnTo>
                    <a:pt x="1178" y="1034"/>
                  </a:lnTo>
                  <a:lnTo>
                    <a:pt x="1176" y="1032"/>
                  </a:lnTo>
                  <a:lnTo>
                    <a:pt x="1170" y="1028"/>
                  </a:lnTo>
                  <a:lnTo>
                    <a:pt x="1165" y="1024"/>
                  </a:lnTo>
                  <a:lnTo>
                    <a:pt x="1162" y="1023"/>
                  </a:lnTo>
                  <a:lnTo>
                    <a:pt x="1158" y="1021"/>
                  </a:lnTo>
                  <a:lnTo>
                    <a:pt x="1158" y="1021"/>
                  </a:lnTo>
                  <a:lnTo>
                    <a:pt x="1158" y="1019"/>
                  </a:lnTo>
                  <a:lnTo>
                    <a:pt x="1157" y="1016"/>
                  </a:lnTo>
                  <a:lnTo>
                    <a:pt x="1152" y="1011"/>
                  </a:lnTo>
                  <a:lnTo>
                    <a:pt x="1146" y="1006"/>
                  </a:lnTo>
                  <a:lnTo>
                    <a:pt x="1139" y="1003"/>
                  </a:lnTo>
                  <a:lnTo>
                    <a:pt x="1139" y="1003"/>
                  </a:lnTo>
                  <a:lnTo>
                    <a:pt x="1122" y="984"/>
                  </a:lnTo>
                  <a:lnTo>
                    <a:pt x="1104" y="966"/>
                  </a:lnTo>
                  <a:lnTo>
                    <a:pt x="1067" y="932"/>
                  </a:lnTo>
                  <a:lnTo>
                    <a:pt x="1029" y="897"/>
                  </a:lnTo>
                  <a:lnTo>
                    <a:pt x="991" y="864"/>
                  </a:lnTo>
                  <a:lnTo>
                    <a:pt x="991" y="864"/>
                  </a:lnTo>
                  <a:lnTo>
                    <a:pt x="983" y="853"/>
                  </a:lnTo>
                  <a:lnTo>
                    <a:pt x="974" y="845"/>
                  </a:lnTo>
                  <a:lnTo>
                    <a:pt x="965" y="837"/>
                  </a:lnTo>
                  <a:lnTo>
                    <a:pt x="954" y="832"/>
                  </a:lnTo>
                  <a:lnTo>
                    <a:pt x="954" y="832"/>
                  </a:lnTo>
                  <a:lnTo>
                    <a:pt x="937" y="813"/>
                  </a:lnTo>
                  <a:lnTo>
                    <a:pt x="920" y="796"/>
                  </a:lnTo>
                  <a:lnTo>
                    <a:pt x="901" y="779"/>
                  </a:lnTo>
                  <a:lnTo>
                    <a:pt x="881" y="763"/>
                  </a:lnTo>
                  <a:lnTo>
                    <a:pt x="881" y="763"/>
                  </a:lnTo>
                  <a:lnTo>
                    <a:pt x="844" y="727"/>
                  </a:lnTo>
                  <a:lnTo>
                    <a:pt x="806" y="691"/>
                  </a:lnTo>
                  <a:lnTo>
                    <a:pt x="730" y="620"/>
                  </a:lnTo>
                  <a:lnTo>
                    <a:pt x="654" y="550"/>
                  </a:lnTo>
                  <a:lnTo>
                    <a:pt x="616" y="515"/>
                  </a:lnTo>
                  <a:lnTo>
                    <a:pt x="578" y="479"/>
                  </a:lnTo>
                  <a:lnTo>
                    <a:pt x="578" y="479"/>
                  </a:lnTo>
                  <a:lnTo>
                    <a:pt x="571" y="476"/>
                  </a:lnTo>
                  <a:lnTo>
                    <a:pt x="564" y="474"/>
                  </a:lnTo>
                  <a:lnTo>
                    <a:pt x="558" y="471"/>
                  </a:lnTo>
                  <a:lnTo>
                    <a:pt x="556" y="469"/>
                  </a:lnTo>
                  <a:lnTo>
                    <a:pt x="555" y="467"/>
                  </a:lnTo>
                  <a:lnTo>
                    <a:pt x="555" y="467"/>
                  </a:lnTo>
                  <a:lnTo>
                    <a:pt x="555" y="465"/>
                  </a:lnTo>
                  <a:lnTo>
                    <a:pt x="555" y="463"/>
                  </a:lnTo>
                  <a:lnTo>
                    <a:pt x="557" y="460"/>
                  </a:lnTo>
                  <a:lnTo>
                    <a:pt x="558" y="459"/>
                  </a:lnTo>
                  <a:lnTo>
                    <a:pt x="558" y="458"/>
                  </a:lnTo>
                  <a:lnTo>
                    <a:pt x="556" y="456"/>
                  </a:lnTo>
                  <a:lnTo>
                    <a:pt x="556" y="456"/>
                  </a:lnTo>
                  <a:lnTo>
                    <a:pt x="476" y="383"/>
                  </a:lnTo>
                  <a:lnTo>
                    <a:pt x="395" y="309"/>
                  </a:lnTo>
                  <a:lnTo>
                    <a:pt x="316" y="236"/>
                  </a:lnTo>
                  <a:lnTo>
                    <a:pt x="236" y="164"/>
                  </a:lnTo>
                  <a:lnTo>
                    <a:pt x="236" y="164"/>
                  </a:lnTo>
                  <a:lnTo>
                    <a:pt x="234" y="176"/>
                  </a:lnTo>
                  <a:lnTo>
                    <a:pt x="229" y="188"/>
                  </a:lnTo>
                  <a:lnTo>
                    <a:pt x="229" y="188"/>
                  </a:lnTo>
                  <a:close/>
                  <a:moveTo>
                    <a:pt x="199" y="225"/>
                  </a:moveTo>
                  <a:lnTo>
                    <a:pt x="199" y="225"/>
                  </a:lnTo>
                  <a:lnTo>
                    <a:pt x="213" y="236"/>
                  </a:lnTo>
                  <a:lnTo>
                    <a:pt x="227" y="248"/>
                  </a:lnTo>
                  <a:lnTo>
                    <a:pt x="253" y="273"/>
                  </a:lnTo>
                  <a:lnTo>
                    <a:pt x="279" y="299"/>
                  </a:lnTo>
                  <a:lnTo>
                    <a:pt x="304" y="323"/>
                  </a:lnTo>
                  <a:lnTo>
                    <a:pt x="304" y="323"/>
                  </a:lnTo>
                  <a:lnTo>
                    <a:pt x="317" y="334"/>
                  </a:lnTo>
                  <a:lnTo>
                    <a:pt x="331" y="345"/>
                  </a:lnTo>
                  <a:lnTo>
                    <a:pt x="344" y="354"/>
                  </a:lnTo>
                  <a:lnTo>
                    <a:pt x="352" y="364"/>
                  </a:lnTo>
                  <a:lnTo>
                    <a:pt x="352" y="364"/>
                  </a:lnTo>
                  <a:lnTo>
                    <a:pt x="362" y="375"/>
                  </a:lnTo>
                  <a:lnTo>
                    <a:pt x="372" y="384"/>
                  </a:lnTo>
                  <a:lnTo>
                    <a:pt x="393" y="404"/>
                  </a:lnTo>
                  <a:lnTo>
                    <a:pt x="393" y="404"/>
                  </a:lnTo>
                  <a:lnTo>
                    <a:pt x="435" y="443"/>
                  </a:lnTo>
                  <a:lnTo>
                    <a:pt x="477" y="483"/>
                  </a:lnTo>
                  <a:lnTo>
                    <a:pt x="518" y="520"/>
                  </a:lnTo>
                  <a:lnTo>
                    <a:pt x="560" y="559"/>
                  </a:lnTo>
                  <a:lnTo>
                    <a:pt x="560" y="559"/>
                  </a:lnTo>
                  <a:lnTo>
                    <a:pt x="580" y="577"/>
                  </a:lnTo>
                  <a:lnTo>
                    <a:pt x="602" y="595"/>
                  </a:lnTo>
                  <a:lnTo>
                    <a:pt x="623" y="614"/>
                  </a:lnTo>
                  <a:lnTo>
                    <a:pt x="632" y="622"/>
                  </a:lnTo>
                  <a:lnTo>
                    <a:pt x="639" y="630"/>
                  </a:lnTo>
                  <a:lnTo>
                    <a:pt x="639" y="630"/>
                  </a:lnTo>
                  <a:lnTo>
                    <a:pt x="661" y="654"/>
                  </a:lnTo>
                  <a:lnTo>
                    <a:pt x="685" y="679"/>
                  </a:lnTo>
                  <a:lnTo>
                    <a:pt x="710" y="701"/>
                  </a:lnTo>
                  <a:lnTo>
                    <a:pt x="723" y="712"/>
                  </a:lnTo>
                  <a:lnTo>
                    <a:pt x="736" y="721"/>
                  </a:lnTo>
                  <a:lnTo>
                    <a:pt x="736" y="721"/>
                  </a:lnTo>
                  <a:lnTo>
                    <a:pt x="764" y="750"/>
                  </a:lnTo>
                  <a:lnTo>
                    <a:pt x="794" y="777"/>
                  </a:lnTo>
                  <a:lnTo>
                    <a:pt x="824" y="804"/>
                  </a:lnTo>
                  <a:lnTo>
                    <a:pt x="855" y="831"/>
                  </a:lnTo>
                  <a:lnTo>
                    <a:pt x="885" y="857"/>
                  </a:lnTo>
                  <a:lnTo>
                    <a:pt x="915" y="884"/>
                  </a:lnTo>
                  <a:lnTo>
                    <a:pt x="942" y="912"/>
                  </a:lnTo>
                  <a:lnTo>
                    <a:pt x="956" y="927"/>
                  </a:lnTo>
                  <a:lnTo>
                    <a:pt x="970" y="942"/>
                  </a:lnTo>
                  <a:lnTo>
                    <a:pt x="970" y="942"/>
                  </a:lnTo>
                  <a:lnTo>
                    <a:pt x="992" y="959"/>
                  </a:lnTo>
                  <a:lnTo>
                    <a:pt x="1014" y="978"/>
                  </a:lnTo>
                  <a:lnTo>
                    <a:pt x="1036" y="997"/>
                  </a:lnTo>
                  <a:lnTo>
                    <a:pt x="1058" y="1016"/>
                  </a:lnTo>
                  <a:lnTo>
                    <a:pt x="1101" y="1058"/>
                  </a:lnTo>
                  <a:lnTo>
                    <a:pt x="1144" y="1097"/>
                  </a:lnTo>
                  <a:lnTo>
                    <a:pt x="1144" y="1097"/>
                  </a:lnTo>
                  <a:lnTo>
                    <a:pt x="1149" y="1091"/>
                  </a:lnTo>
                  <a:lnTo>
                    <a:pt x="1155" y="1086"/>
                  </a:lnTo>
                  <a:lnTo>
                    <a:pt x="1162" y="1079"/>
                  </a:lnTo>
                  <a:lnTo>
                    <a:pt x="1164" y="1076"/>
                  </a:lnTo>
                  <a:lnTo>
                    <a:pt x="1165" y="1072"/>
                  </a:lnTo>
                  <a:lnTo>
                    <a:pt x="1165" y="1072"/>
                  </a:lnTo>
                  <a:lnTo>
                    <a:pt x="1123" y="1034"/>
                  </a:lnTo>
                  <a:lnTo>
                    <a:pt x="1082" y="996"/>
                  </a:lnTo>
                  <a:lnTo>
                    <a:pt x="998" y="919"/>
                  </a:lnTo>
                  <a:lnTo>
                    <a:pt x="915" y="842"/>
                  </a:lnTo>
                  <a:lnTo>
                    <a:pt x="872" y="804"/>
                  </a:lnTo>
                  <a:lnTo>
                    <a:pt x="829" y="767"/>
                  </a:lnTo>
                  <a:lnTo>
                    <a:pt x="829" y="767"/>
                  </a:lnTo>
                  <a:lnTo>
                    <a:pt x="811" y="746"/>
                  </a:lnTo>
                  <a:lnTo>
                    <a:pt x="790" y="727"/>
                  </a:lnTo>
                  <a:lnTo>
                    <a:pt x="770" y="709"/>
                  </a:lnTo>
                  <a:lnTo>
                    <a:pt x="750" y="691"/>
                  </a:lnTo>
                  <a:lnTo>
                    <a:pt x="707" y="654"/>
                  </a:lnTo>
                  <a:lnTo>
                    <a:pt x="686" y="635"/>
                  </a:lnTo>
                  <a:lnTo>
                    <a:pt x="667" y="616"/>
                  </a:lnTo>
                  <a:lnTo>
                    <a:pt x="667" y="616"/>
                  </a:lnTo>
                  <a:lnTo>
                    <a:pt x="571" y="526"/>
                  </a:lnTo>
                  <a:lnTo>
                    <a:pt x="476" y="436"/>
                  </a:lnTo>
                  <a:lnTo>
                    <a:pt x="427" y="391"/>
                  </a:lnTo>
                  <a:lnTo>
                    <a:pt x="379" y="346"/>
                  </a:lnTo>
                  <a:lnTo>
                    <a:pt x="330" y="302"/>
                  </a:lnTo>
                  <a:lnTo>
                    <a:pt x="280" y="259"/>
                  </a:lnTo>
                  <a:lnTo>
                    <a:pt x="280" y="259"/>
                  </a:lnTo>
                  <a:lnTo>
                    <a:pt x="264" y="241"/>
                  </a:lnTo>
                  <a:lnTo>
                    <a:pt x="246" y="224"/>
                  </a:lnTo>
                  <a:lnTo>
                    <a:pt x="228" y="207"/>
                  </a:lnTo>
                  <a:lnTo>
                    <a:pt x="209" y="192"/>
                  </a:lnTo>
                  <a:lnTo>
                    <a:pt x="209" y="192"/>
                  </a:lnTo>
                  <a:lnTo>
                    <a:pt x="208" y="191"/>
                  </a:lnTo>
                  <a:lnTo>
                    <a:pt x="206" y="191"/>
                  </a:lnTo>
                  <a:lnTo>
                    <a:pt x="206" y="191"/>
                  </a:lnTo>
                  <a:lnTo>
                    <a:pt x="206" y="200"/>
                  </a:lnTo>
                  <a:lnTo>
                    <a:pt x="206" y="209"/>
                  </a:lnTo>
                  <a:lnTo>
                    <a:pt x="203" y="216"/>
                  </a:lnTo>
                  <a:lnTo>
                    <a:pt x="199" y="225"/>
                  </a:lnTo>
                  <a:lnTo>
                    <a:pt x="199" y="225"/>
                  </a:lnTo>
                  <a:close/>
                  <a:moveTo>
                    <a:pt x="988" y="979"/>
                  </a:moveTo>
                  <a:lnTo>
                    <a:pt x="988" y="979"/>
                  </a:lnTo>
                  <a:lnTo>
                    <a:pt x="988" y="975"/>
                  </a:lnTo>
                  <a:lnTo>
                    <a:pt x="986" y="972"/>
                  </a:lnTo>
                  <a:lnTo>
                    <a:pt x="985" y="970"/>
                  </a:lnTo>
                  <a:lnTo>
                    <a:pt x="984" y="967"/>
                  </a:lnTo>
                  <a:lnTo>
                    <a:pt x="984" y="967"/>
                  </a:lnTo>
                  <a:lnTo>
                    <a:pt x="946" y="933"/>
                  </a:lnTo>
                  <a:lnTo>
                    <a:pt x="907" y="898"/>
                  </a:lnTo>
                  <a:lnTo>
                    <a:pt x="868" y="864"/>
                  </a:lnTo>
                  <a:lnTo>
                    <a:pt x="831" y="830"/>
                  </a:lnTo>
                  <a:lnTo>
                    <a:pt x="831" y="830"/>
                  </a:lnTo>
                  <a:lnTo>
                    <a:pt x="774" y="777"/>
                  </a:lnTo>
                  <a:lnTo>
                    <a:pt x="719" y="726"/>
                  </a:lnTo>
                  <a:lnTo>
                    <a:pt x="662" y="676"/>
                  </a:lnTo>
                  <a:lnTo>
                    <a:pt x="632" y="652"/>
                  </a:lnTo>
                  <a:lnTo>
                    <a:pt x="603" y="627"/>
                  </a:lnTo>
                  <a:lnTo>
                    <a:pt x="603" y="627"/>
                  </a:lnTo>
                  <a:lnTo>
                    <a:pt x="603" y="616"/>
                  </a:lnTo>
                  <a:lnTo>
                    <a:pt x="603" y="616"/>
                  </a:lnTo>
                  <a:lnTo>
                    <a:pt x="497" y="519"/>
                  </a:lnTo>
                  <a:lnTo>
                    <a:pt x="392" y="422"/>
                  </a:lnTo>
                  <a:lnTo>
                    <a:pt x="183" y="227"/>
                  </a:lnTo>
                  <a:lnTo>
                    <a:pt x="183" y="227"/>
                  </a:lnTo>
                  <a:lnTo>
                    <a:pt x="178" y="228"/>
                  </a:lnTo>
                  <a:lnTo>
                    <a:pt x="174" y="228"/>
                  </a:lnTo>
                  <a:lnTo>
                    <a:pt x="169" y="227"/>
                  </a:lnTo>
                  <a:lnTo>
                    <a:pt x="166" y="226"/>
                  </a:lnTo>
                  <a:lnTo>
                    <a:pt x="161" y="222"/>
                  </a:lnTo>
                  <a:lnTo>
                    <a:pt x="158" y="221"/>
                  </a:lnTo>
                  <a:lnTo>
                    <a:pt x="154" y="221"/>
                  </a:lnTo>
                  <a:lnTo>
                    <a:pt x="154" y="221"/>
                  </a:lnTo>
                  <a:lnTo>
                    <a:pt x="154" y="222"/>
                  </a:lnTo>
                  <a:lnTo>
                    <a:pt x="154" y="224"/>
                  </a:lnTo>
                  <a:lnTo>
                    <a:pt x="151" y="227"/>
                  </a:lnTo>
                  <a:lnTo>
                    <a:pt x="148" y="230"/>
                  </a:lnTo>
                  <a:lnTo>
                    <a:pt x="147" y="232"/>
                  </a:lnTo>
                  <a:lnTo>
                    <a:pt x="147" y="232"/>
                  </a:lnTo>
                  <a:lnTo>
                    <a:pt x="153" y="239"/>
                  </a:lnTo>
                  <a:lnTo>
                    <a:pt x="166" y="252"/>
                  </a:lnTo>
                  <a:lnTo>
                    <a:pt x="188" y="271"/>
                  </a:lnTo>
                  <a:lnTo>
                    <a:pt x="188" y="271"/>
                  </a:lnTo>
                  <a:lnTo>
                    <a:pt x="198" y="281"/>
                  </a:lnTo>
                  <a:lnTo>
                    <a:pt x="209" y="289"/>
                  </a:lnTo>
                  <a:lnTo>
                    <a:pt x="219" y="298"/>
                  </a:lnTo>
                  <a:lnTo>
                    <a:pt x="229" y="307"/>
                  </a:lnTo>
                  <a:lnTo>
                    <a:pt x="229" y="307"/>
                  </a:lnTo>
                  <a:lnTo>
                    <a:pt x="270" y="347"/>
                  </a:lnTo>
                  <a:lnTo>
                    <a:pt x="291" y="365"/>
                  </a:lnTo>
                  <a:lnTo>
                    <a:pt x="301" y="373"/>
                  </a:lnTo>
                  <a:lnTo>
                    <a:pt x="312" y="380"/>
                  </a:lnTo>
                  <a:lnTo>
                    <a:pt x="312" y="380"/>
                  </a:lnTo>
                  <a:lnTo>
                    <a:pt x="314" y="385"/>
                  </a:lnTo>
                  <a:lnTo>
                    <a:pt x="317" y="390"/>
                  </a:lnTo>
                  <a:lnTo>
                    <a:pt x="321" y="394"/>
                  </a:lnTo>
                  <a:lnTo>
                    <a:pt x="327" y="397"/>
                  </a:lnTo>
                  <a:lnTo>
                    <a:pt x="337" y="403"/>
                  </a:lnTo>
                  <a:lnTo>
                    <a:pt x="346" y="408"/>
                  </a:lnTo>
                  <a:lnTo>
                    <a:pt x="346" y="408"/>
                  </a:lnTo>
                  <a:lnTo>
                    <a:pt x="350" y="411"/>
                  </a:lnTo>
                  <a:lnTo>
                    <a:pt x="355" y="415"/>
                  </a:lnTo>
                  <a:lnTo>
                    <a:pt x="362" y="426"/>
                  </a:lnTo>
                  <a:lnTo>
                    <a:pt x="371" y="436"/>
                  </a:lnTo>
                  <a:lnTo>
                    <a:pt x="379" y="446"/>
                  </a:lnTo>
                  <a:lnTo>
                    <a:pt x="379" y="446"/>
                  </a:lnTo>
                  <a:lnTo>
                    <a:pt x="424" y="490"/>
                  </a:lnTo>
                  <a:lnTo>
                    <a:pt x="470" y="533"/>
                  </a:lnTo>
                  <a:lnTo>
                    <a:pt x="562" y="618"/>
                  </a:lnTo>
                  <a:lnTo>
                    <a:pt x="562" y="618"/>
                  </a:lnTo>
                  <a:lnTo>
                    <a:pt x="584" y="636"/>
                  </a:lnTo>
                  <a:lnTo>
                    <a:pt x="605" y="655"/>
                  </a:lnTo>
                  <a:lnTo>
                    <a:pt x="625" y="675"/>
                  </a:lnTo>
                  <a:lnTo>
                    <a:pt x="635" y="684"/>
                  </a:lnTo>
                  <a:lnTo>
                    <a:pt x="643" y="695"/>
                  </a:lnTo>
                  <a:lnTo>
                    <a:pt x="643" y="695"/>
                  </a:lnTo>
                  <a:lnTo>
                    <a:pt x="693" y="738"/>
                  </a:lnTo>
                  <a:lnTo>
                    <a:pt x="744" y="783"/>
                  </a:lnTo>
                  <a:lnTo>
                    <a:pt x="847" y="876"/>
                  </a:lnTo>
                  <a:lnTo>
                    <a:pt x="950" y="971"/>
                  </a:lnTo>
                  <a:lnTo>
                    <a:pt x="1051" y="1063"/>
                  </a:lnTo>
                  <a:lnTo>
                    <a:pt x="1051" y="1063"/>
                  </a:lnTo>
                  <a:lnTo>
                    <a:pt x="1064" y="1074"/>
                  </a:lnTo>
                  <a:lnTo>
                    <a:pt x="1073" y="1080"/>
                  </a:lnTo>
                  <a:lnTo>
                    <a:pt x="1080" y="1088"/>
                  </a:lnTo>
                  <a:lnTo>
                    <a:pt x="1080" y="1088"/>
                  </a:lnTo>
                  <a:lnTo>
                    <a:pt x="1092" y="1101"/>
                  </a:lnTo>
                  <a:lnTo>
                    <a:pt x="1098" y="1106"/>
                  </a:lnTo>
                  <a:lnTo>
                    <a:pt x="1103" y="1110"/>
                  </a:lnTo>
                  <a:lnTo>
                    <a:pt x="1107" y="1114"/>
                  </a:lnTo>
                  <a:lnTo>
                    <a:pt x="1110" y="1114"/>
                  </a:lnTo>
                  <a:lnTo>
                    <a:pt x="1113" y="1114"/>
                  </a:lnTo>
                  <a:lnTo>
                    <a:pt x="1116" y="1114"/>
                  </a:lnTo>
                  <a:lnTo>
                    <a:pt x="1119" y="1111"/>
                  </a:lnTo>
                  <a:lnTo>
                    <a:pt x="1125" y="1106"/>
                  </a:lnTo>
                  <a:lnTo>
                    <a:pt x="1125" y="1106"/>
                  </a:lnTo>
                  <a:lnTo>
                    <a:pt x="1093" y="1072"/>
                  </a:lnTo>
                  <a:lnTo>
                    <a:pt x="1059" y="1040"/>
                  </a:lnTo>
                  <a:lnTo>
                    <a:pt x="1024" y="1009"/>
                  </a:lnTo>
                  <a:lnTo>
                    <a:pt x="988" y="979"/>
                  </a:lnTo>
                  <a:lnTo>
                    <a:pt x="988" y="979"/>
                  </a:lnTo>
                  <a:close/>
                  <a:moveTo>
                    <a:pt x="1099" y="1129"/>
                  </a:moveTo>
                  <a:lnTo>
                    <a:pt x="1099" y="1129"/>
                  </a:lnTo>
                  <a:lnTo>
                    <a:pt x="1100" y="1134"/>
                  </a:lnTo>
                  <a:lnTo>
                    <a:pt x="1103" y="1138"/>
                  </a:lnTo>
                  <a:lnTo>
                    <a:pt x="1105" y="1141"/>
                  </a:lnTo>
                  <a:lnTo>
                    <a:pt x="1109" y="1144"/>
                  </a:lnTo>
                  <a:lnTo>
                    <a:pt x="1114" y="1145"/>
                  </a:lnTo>
                  <a:lnTo>
                    <a:pt x="1118" y="1146"/>
                  </a:lnTo>
                  <a:lnTo>
                    <a:pt x="1123" y="1145"/>
                  </a:lnTo>
                  <a:lnTo>
                    <a:pt x="1129" y="1144"/>
                  </a:lnTo>
                  <a:lnTo>
                    <a:pt x="1140" y="1139"/>
                  </a:lnTo>
                  <a:lnTo>
                    <a:pt x="1151" y="1134"/>
                  </a:lnTo>
                  <a:lnTo>
                    <a:pt x="1162" y="1129"/>
                  </a:lnTo>
                  <a:lnTo>
                    <a:pt x="1169" y="1122"/>
                  </a:lnTo>
                  <a:lnTo>
                    <a:pt x="1169" y="1122"/>
                  </a:lnTo>
                  <a:lnTo>
                    <a:pt x="1177" y="1116"/>
                  </a:lnTo>
                  <a:lnTo>
                    <a:pt x="1183" y="1108"/>
                  </a:lnTo>
                  <a:lnTo>
                    <a:pt x="1194" y="1094"/>
                  </a:lnTo>
                  <a:lnTo>
                    <a:pt x="1210" y="1068"/>
                  </a:lnTo>
                  <a:lnTo>
                    <a:pt x="1210" y="1068"/>
                  </a:lnTo>
                  <a:lnTo>
                    <a:pt x="1208" y="1066"/>
                  </a:lnTo>
                  <a:lnTo>
                    <a:pt x="1207" y="1064"/>
                  </a:lnTo>
                  <a:lnTo>
                    <a:pt x="1206" y="1062"/>
                  </a:lnTo>
                  <a:lnTo>
                    <a:pt x="1207" y="1059"/>
                  </a:lnTo>
                  <a:lnTo>
                    <a:pt x="1208" y="1055"/>
                  </a:lnTo>
                  <a:lnTo>
                    <a:pt x="1212" y="1051"/>
                  </a:lnTo>
                  <a:lnTo>
                    <a:pt x="1212" y="1051"/>
                  </a:lnTo>
                  <a:lnTo>
                    <a:pt x="1210" y="1050"/>
                  </a:lnTo>
                  <a:lnTo>
                    <a:pt x="1209" y="1049"/>
                  </a:lnTo>
                  <a:lnTo>
                    <a:pt x="1207" y="1046"/>
                  </a:lnTo>
                  <a:lnTo>
                    <a:pt x="1206" y="1045"/>
                  </a:lnTo>
                  <a:lnTo>
                    <a:pt x="1205" y="1044"/>
                  </a:lnTo>
                  <a:lnTo>
                    <a:pt x="1203" y="1043"/>
                  </a:lnTo>
                  <a:lnTo>
                    <a:pt x="1199" y="1044"/>
                  </a:lnTo>
                  <a:lnTo>
                    <a:pt x="1199" y="1044"/>
                  </a:lnTo>
                  <a:lnTo>
                    <a:pt x="1194" y="1059"/>
                  </a:lnTo>
                  <a:lnTo>
                    <a:pt x="1185" y="1074"/>
                  </a:lnTo>
                  <a:lnTo>
                    <a:pt x="1175" y="1087"/>
                  </a:lnTo>
                  <a:lnTo>
                    <a:pt x="1163" y="1100"/>
                  </a:lnTo>
                  <a:lnTo>
                    <a:pt x="1149" y="1110"/>
                  </a:lnTo>
                  <a:lnTo>
                    <a:pt x="1142" y="1115"/>
                  </a:lnTo>
                  <a:lnTo>
                    <a:pt x="1133" y="1119"/>
                  </a:lnTo>
                  <a:lnTo>
                    <a:pt x="1125" y="1122"/>
                  </a:lnTo>
                  <a:lnTo>
                    <a:pt x="1117" y="1124"/>
                  </a:lnTo>
                  <a:lnTo>
                    <a:pt x="1108" y="1126"/>
                  </a:lnTo>
                  <a:lnTo>
                    <a:pt x="1099" y="1129"/>
                  </a:lnTo>
                  <a:lnTo>
                    <a:pt x="1099" y="1129"/>
                  </a:lnTo>
                  <a:close/>
                  <a:moveTo>
                    <a:pt x="1139" y="1150"/>
                  </a:moveTo>
                  <a:lnTo>
                    <a:pt x="1139" y="1150"/>
                  </a:lnTo>
                  <a:lnTo>
                    <a:pt x="1143" y="1154"/>
                  </a:lnTo>
                  <a:lnTo>
                    <a:pt x="1146" y="1159"/>
                  </a:lnTo>
                  <a:lnTo>
                    <a:pt x="1150" y="1168"/>
                  </a:lnTo>
                  <a:lnTo>
                    <a:pt x="1152" y="1172"/>
                  </a:lnTo>
                  <a:lnTo>
                    <a:pt x="1155" y="1177"/>
                  </a:lnTo>
                  <a:lnTo>
                    <a:pt x="1159" y="1179"/>
                  </a:lnTo>
                  <a:lnTo>
                    <a:pt x="1164" y="1181"/>
                  </a:lnTo>
                  <a:lnTo>
                    <a:pt x="1164" y="1181"/>
                  </a:lnTo>
                  <a:lnTo>
                    <a:pt x="1165" y="1180"/>
                  </a:lnTo>
                  <a:lnTo>
                    <a:pt x="1167" y="1178"/>
                  </a:lnTo>
                  <a:lnTo>
                    <a:pt x="1169" y="1175"/>
                  </a:lnTo>
                  <a:lnTo>
                    <a:pt x="1174" y="1172"/>
                  </a:lnTo>
                  <a:lnTo>
                    <a:pt x="1174" y="1172"/>
                  </a:lnTo>
                  <a:lnTo>
                    <a:pt x="1184" y="1168"/>
                  </a:lnTo>
                  <a:lnTo>
                    <a:pt x="1195" y="1163"/>
                  </a:lnTo>
                  <a:lnTo>
                    <a:pt x="1205" y="1157"/>
                  </a:lnTo>
                  <a:lnTo>
                    <a:pt x="1214" y="1151"/>
                  </a:lnTo>
                  <a:lnTo>
                    <a:pt x="1222" y="1145"/>
                  </a:lnTo>
                  <a:lnTo>
                    <a:pt x="1228" y="1137"/>
                  </a:lnTo>
                  <a:lnTo>
                    <a:pt x="1234" y="1129"/>
                  </a:lnTo>
                  <a:lnTo>
                    <a:pt x="1238" y="1120"/>
                  </a:lnTo>
                  <a:lnTo>
                    <a:pt x="1238" y="1120"/>
                  </a:lnTo>
                  <a:lnTo>
                    <a:pt x="1238" y="1118"/>
                  </a:lnTo>
                  <a:lnTo>
                    <a:pt x="1237" y="1115"/>
                  </a:lnTo>
                  <a:lnTo>
                    <a:pt x="1234" y="1109"/>
                  </a:lnTo>
                  <a:lnTo>
                    <a:pt x="1233" y="1107"/>
                  </a:lnTo>
                  <a:lnTo>
                    <a:pt x="1233" y="1104"/>
                  </a:lnTo>
                  <a:lnTo>
                    <a:pt x="1234" y="1102"/>
                  </a:lnTo>
                  <a:lnTo>
                    <a:pt x="1236" y="1100"/>
                  </a:lnTo>
                  <a:lnTo>
                    <a:pt x="1236" y="1100"/>
                  </a:lnTo>
                  <a:lnTo>
                    <a:pt x="1231" y="1095"/>
                  </a:lnTo>
                  <a:lnTo>
                    <a:pt x="1228" y="1090"/>
                  </a:lnTo>
                  <a:lnTo>
                    <a:pt x="1224" y="1086"/>
                  </a:lnTo>
                  <a:lnTo>
                    <a:pt x="1221" y="1084"/>
                  </a:lnTo>
                  <a:lnTo>
                    <a:pt x="1218" y="1081"/>
                  </a:lnTo>
                  <a:lnTo>
                    <a:pt x="1218" y="1081"/>
                  </a:lnTo>
                  <a:lnTo>
                    <a:pt x="1211" y="1094"/>
                  </a:lnTo>
                  <a:lnTo>
                    <a:pt x="1204" y="1105"/>
                  </a:lnTo>
                  <a:lnTo>
                    <a:pt x="1196" y="1115"/>
                  </a:lnTo>
                  <a:lnTo>
                    <a:pt x="1186" y="1124"/>
                  </a:lnTo>
                  <a:lnTo>
                    <a:pt x="1176" y="1132"/>
                  </a:lnTo>
                  <a:lnTo>
                    <a:pt x="1165" y="1139"/>
                  </a:lnTo>
                  <a:lnTo>
                    <a:pt x="1152" y="1145"/>
                  </a:lnTo>
                  <a:lnTo>
                    <a:pt x="1139" y="1150"/>
                  </a:lnTo>
                  <a:lnTo>
                    <a:pt x="1139" y="1150"/>
                  </a:lnTo>
                  <a:close/>
                  <a:moveTo>
                    <a:pt x="1216" y="1170"/>
                  </a:moveTo>
                  <a:lnTo>
                    <a:pt x="1216" y="1170"/>
                  </a:lnTo>
                  <a:lnTo>
                    <a:pt x="1211" y="1174"/>
                  </a:lnTo>
                  <a:lnTo>
                    <a:pt x="1205" y="1177"/>
                  </a:lnTo>
                  <a:lnTo>
                    <a:pt x="1192" y="1180"/>
                  </a:lnTo>
                  <a:lnTo>
                    <a:pt x="1186" y="1182"/>
                  </a:lnTo>
                  <a:lnTo>
                    <a:pt x="1180" y="1185"/>
                  </a:lnTo>
                  <a:lnTo>
                    <a:pt x="1176" y="1188"/>
                  </a:lnTo>
                  <a:lnTo>
                    <a:pt x="1172" y="1193"/>
                  </a:lnTo>
                  <a:lnTo>
                    <a:pt x="1172" y="1193"/>
                  </a:lnTo>
                  <a:lnTo>
                    <a:pt x="1175" y="1194"/>
                  </a:lnTo>
                  <a:lnTo>
                    <a:pt x="1179" y="1195"/>
                  </a:lnTo>
                  <a:lnTo>
                    <a:pt x="1184" y="1194"/>
                  </a:lnTo>
                  <a:lnTo>
                    <a:pt x="1189" y="1193"/>
                  </a:lnTo>
                  <a:lnTo>
                    <a:pt x="1199" y="1190"/>
                  </a:lnTo>
                  <a:lnTo>
                    <a:pt x="1208" y="1184"/>
                  </a:lnTo>
                  <a:lnTo>
                    <a:pt x="1208" y="1184"/>
                  </a:lnTo>
                  <a:lnTo>
                    <a:pt x="1216" y="1179"/>
                  </a:lnTo>
                  <a:lnTo>
                    <a:pt x="1225" y="1172"/>
                  </a:lnTo>
                  <a:lnTo>
                    <a:pt x="1234" y="1165"/>
                  </a:lnTo>
                  <a:lnTo>
                    <a:pt x="1241" y="1157"/>
                  </a:lnTo>
                  <a:lnTo>
                    <a:pt x="1246" y="1149"/>
                  </a:lnTo>
                  <a:lnTo>
                    <a:pt x="1251" y="1140"/>
                  </a:lnTo>
                  <a:lnTo>
                    <a:pt x="1254" y="1131"/>
                  </a:lnTo>
                  <a:lnTo>
                    <a:pt x="1254" y="1120"/>
                  </a:lnTo>
                  <a:lnTo>
                    <a:pt x="1254" y="1120"/>
                  </a:lnTo>
                  <a:lnTo>
                    <a:pt x="1246" y="1134"/>
                  </a:lnTo>
                  <a:lnTo>
                    <a:pt x="1237" y="1147"/>
                  </a:lnTo>
                  <a:lnTo>
                    <a:pt x="1227" y="1160"/>
                  </a:lnTo>
                  <a:lnTo>
                    <a:pt x="1216" y="1170"/>
                  </a:lnTo>
                  <a:lnTo>
                    <a:pt x="1216" y="1170"/>
                  </a:lnTo>
                  <a:close/>
                  <a:moveTo>
                    <a:pt x="1190" y="1207"/>
                  </a:moveTo>
                  <a:lnTo>
                    <a:pt x="1190" y="1207"/>
                  </a:lnTo>
                  <a:lnTo>
                    <a:pt x="1210" y="1229"/>
                  </a:lnTo>
                  <a:lnTo>
                    <a:pt x="1210" y="1229"/>
                  </a:lnTo>
                  <a:lnTo>
                    <a:pt x="1231" y="1212"/>
                  </a:lnTo>
                  <a:lnTo>
                    <a:pt x="1242" y="1202"/>
                  </a:lnTo>
                  <a:lnTo>
                    <a:pt x="1253" y="1193"/>
                  </a:lnTo>
                  <a:lnTo>
                    <a:pt x="1263" y="1183"/>
                  </a:lnTo>
                  <a:lnTo>
                    <a:pt x="1271" y="1171"/>
                  </a:lnTo>
                  <a:lnTo>
                    <a:pt x="1279" y="1160"/>
                  </a:lnTo>
                  <a:lnTo>
                    <a:pt x="1285" y="1147"/>
                  </a:lnTo>
                  <a:lnTo>
                    <a:pt x="1285" y="1147"/>
                  </a:lnTo>
                  <a:lnTo>
                    <a:pt x="1276" y="1145"/>
                  </a:lnTo>
                  <a:lnTo>
                    <a:pt x="1272" y="1144"/>
                  </a:lnTo>
                  <a:lnTo>
                    <a:pt x="1268" y="1140"/>
                  </a:lnTo>
                  <a:lnTo>
                    <a:pt x="1268" y="1140"/>
                  </a:lnTo>
                  <a:lnTo>
                    <a:pt x="1261" y="1152"/>
                  </a:lnTo>
                  <a:lnTo>
                    <a:pt x="1254" y="1163"/>
                  </a:lnTo>
                  <a:lnTo>
                    <a:pt x="1245" y="1171"/>
                  </a:lnTo>
                  <a:lnTo>
                    <a:pt x="1236" y="1180"/>
                  </a:lnTo>
                  <a:lnTo>
                    <a:pt x="1225" y="1187"/>
                  </a:lnTo>
                  <a:lnTo>
                    <a:pt x="1214" y="1195"/>
                  </a:lnTo>
                  <a:lnTo>
                    <a:pt x="1201" y="1201"/>
                  </a:lnTo>
                  <a:lnTo>
                    <a:pt x="1190" y="1207"/>
                  </a:lnTo>
                  <a:lnTo>
                    <a:pt x="1190" y="1207"/>
                  </a:lnTo>
                  <a:close/>
                  <a:moveTo>
                    <a:pt x="1306" y="1149"/>
                  </a:moveTo>
                  <a:lnTo>
                    <a:pt x="1306" y="1149"/>
                  </a:lnTo>
                  <a:lnTo>
                    <a:pt x="1298" y="1163"/>
                  </a:lnTo>
                  <a:lnTo>
                    <a:pt x="1288" y="1177"/>
                  </a:lnTo>
                  <a:lnTo>
                    <a:pt x="1278" y="1190"/>
                  </a:lnTo>
                  <a:lnTo>
                    <a:pt x="1266" y="1202"/>
                  </a:lnTo>
                  <a:lnTo>
                    <a:pt x="1254" y="1213"/>
                  </a:lnTo>
                  <a:lnTo>
                    <a:pt x="1241" y="1225"/>
                  </a:lnTo>
                  <a:lnTo>
                    <a:pt x="1214" y="1245"/>
                  </a:lnTo>
                  <a:lnTo>
                    <a:pt x="1214" y="1245"/>
                  </a:lnTo>
                  <a:lnTo>
                    <a:pt x="1224" y="1246"/>
                  </a:lnTo>
                  <a:lnTo>
                    <a:pt x="1234" y="1244"/>
                  </a:lnTo>
                  <a:lnTo>
                    <a:pt x="1242" y="1242"/>
                  </a:lnTo>
                  <a:lnTo>
                    <a:pt x="1251" y="1238"/>
                  </a:lnTo>
                  <a:lnTo>
                    <a:pt x="1266" y="1228"/>
                  </a:lnTo>
                  <a:lnTo>
                    <a:pt x="1273" y="1223"/>
                  </a:lnTo>
                  <a:lnTo>
                    <a:pt x="1281" y="1218"/>
                  </a:lnTo>
                  <a:lnTo>
                    <a:pt x="1281" y="1218"/>
                  </a:lnTo>
                  <a:lnTo>
                    <a:pt x="1286" y="1211"/>
                  </a:lnTo>
                  <a:lnTo>
                    <a:pt x="1292" y="1203"/>
                  </a:lnTo>
                  <a:lnTo>
                    <a:pt x="1306" y="1190"/>
                  </a:lnTo>
                  <a:lnTo>
                    <a:pt x="1312" y="1182"/>
                  </a:lnTo>
                  <a:lnTo>
                    <a:pt x="1316" y="1172"/>
                  </a:lnTo>
                  <a:lnTo>
                    <a:pt x="1317" y="1168"/>
                  </a:lnTo>
                  <a:lnTo>
                    <a:pt x="1318" y="1163"/>
                  </a:lnTo>
                  <a:lnTo>
                    <a:pt x="1318" y="1156"/>
                  </a:lnTo>
                  <a:lnTo>
                    <a:pt x="1317" y="1150"/>
                  </a:lnTo>
                  <a:lnTo>
                    <a:pt x="1317" y="1150"/>
                  </a:lnTo>
                  <a:lnTo>
                    <a:pt x="1314" y="1151"/>
                  </a:lnTo>
                  <a:lnTo>
                    <a:pt x="1312" y="1150"/>
                  </a:lnTo>
                  <a:lnTo>
                    <a:pt x="1310" y="1149"/>
                  </a:lnTo>
                  <a:lnTo>
                    <a:pt x="1306" y="1149"/>
                  </a:lnTo>
                  <a:lnTo>
                    <a:pt x="1306" y="1149"/>
                  </a:lnTo>
                  <a:close/>
                  <a:moveTo>
                    <a:pt x="1309" y="1211"/>
                  </a:moveTo>
                  <a:lnTo>
                    <a:pt x="1309" y="1211"/>
                  </a:lnTo>
                  <a:lnTo>
                    <a:pt x="1304" y="1217"/>
                  </a:lnTo>
                  <a:lnTo>
                    <a:pt x="1299" y="1224"/>
                  </a:lnTo>
                  <a:lnTo>
                    <a:pt x="1291" y="1228"/>
                  </a:lnTo>
                  <a:lnTo>
                    <a:pt x="1285" y="1233"/>
                  </a:lnTo>
                  <a:lnTo>
                    <a:pt x="1273" y="1242"/>
                  </a:lnTo>
                  <a:lnTo>
                    <a:pt x="1270" y="1245"/>
                  </a:lnTo>
                  <a:lnTo>
                    <a:pt x="1268" y="1250"/>
                  </a:lnTo>
                  <a:lnTo>
                    <a:pt x="1268" y="1250"/>
                  </a:lnTo>
                  <a:lnTo>
                    <a:pt x="1269" y="1252"/>
                  </a:lnTo>
                  <a:lnTo>
                    <a:pt x="1272" y="1255"/>
                  </a:lnTo>
                  <a:lnTo>
                    <a:pt x="1280" y="1262"/>
                  </a:lnTo>
                  <a:lnTo>
                    <a:pt x="1283" y="1267"/>
                  </a:lnTo>
                  <a:lnTo>
                    <a:pt x="1285" y="1270"/>
                  </a:lnTo>
                  <a:lnTo>
                    <a:pt x="1286" y="1273"/>
                  </a:lnTo>
                  <a:lnTo>
                    <a:pt x="1286" y="1274"/>
                  </a:lnTo>
                  <a:lnTo>
                    <a:pt x="1285" y="1275"/>
                  </a:lnTo>
                  <a:lnTo>
                    <a:pt x="1285" y="1275"/>
                  </a:lnTo>
                  <a:lnTo>
                    <a:pt x="1289" y="1282"/>
                  </a:lnTo>
                  <a:lnTo>
                    <a:pt x="1295" y="1286"/>
                  </a:lnTo>
                  <a:lnTo>
                    <a:pt x="1300" y="1289"/>
                  </a:lnTo>
                  <a:lnTo>
                    <a:pt x="1306" y="1290"/>
                  </a:lnTo>
                  <a:lnTo>
                    <a:pt x="1313" y="1290"/>
                  </a:lnTo>
                  <a:lnTo>
                    <a:pt x="1320" y="1289"/>
                  </a:lnTo>
                  <a:lnTo>
                    <a:pt x="1327" y="1287"/>
                  </a:lnTo>
                  <a:lnTo>
                    <a:pt x="1333" y="1284"/>
                  </a:lnTo>
                  <a:lnTo>
                    <a:pt x="1340" y="1280"/>
                  </a:lnTo>
                  <a:lnTo>
                    <a:pt x="1346" y="1275"/>
                  </a:lnTo>
                  <a:lnTo>
                    <a:pt x="1351" y="1269"/>
                  </a:lnTo>
                  <a:lnTo>
                    <a:pt x="1357" y="1263"/>
                  </a:lnTo>
                  <a:lnTo>
                    <a:pt x="1361" y="1256"/>
                  </a:lnTo>
                  <a:lnTo>
                    <a:pt x="1365" y="1250"/>
                  </a:lnTo>
                  <a:lnTo>
                    <a:pt x="1367" y="1242"/>
                  </a:lnTo>
                  <a:lnTo>
                    <a:pt x="1370" y="1236"/>
                  </a:lnTo>
                  <a:lnTo>
                    <a:pt x="1370" y="1236"/>
                  </a:lnTo>
                  <a:lnTo>
                    <a:pt x="1366" y="1228"/>
                  </a:lnTo>
                  <a:lnTo>
                    <a:pt x="1363" y="1221"/>
                  </a:lnTo>
                  <a:lnTo>
                    <a:pt x="1359" y="1213"/>
                  </a:lnTo>
                  <a:lnTo>
                    <a:pt x="1354" y="1207"/>
                  </a:lnTo>
                  <a:lnTo>
                    <a:pt x="1348" y="1200"/>
                  </a:lnTo>
                  <a:lnTo>
                    <a:pt x="1342" y="1194"/>
                  </a:lnTo>
                  <a:lnTo>
                    <a:pt x="1334" y="1188"/>
                  </a:lnTo>
                  <a:lnTo>
                    <a:pt x="1327" y="1184"/>
                  </a:lnTo>
                  <a:lnTo>
                    <a:pt x="1327" y="1184"/>
                  </a:lnTo>
                  <a:lnTo>
                    <a:pt x="1317" y="1197"/>
                  </a:lnTo>
                  <a:lnTo>
                    <a:pt x="1309" y="1211"/>
                  </a:lnTo>
                  <a:lnTo>
                    <a:pt x="1309" y="121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39" name="Freeform 90"/>
            <p:cNvSpPr/>
            <p:nvPr/>
          </p:nvSpPr>
          <p:spPr bwMode="auto">
            <a:xfrm>
              <a:off x="4824413" y="419100"/>
              <a:ext cx="31750" cy="61913"/>
            </a:xfrm>
            <a:custGeom>
              <a:avLst/>
              <a:gdLst/>
              <a:ahLst/>
              <a:cxnLst>
                <a:cxn ang="0">
                  <a:pos x="49" y="0"/>
                </a:cxn>
                <a:cxn ang="0">
                  <a:pos x="49" y="0"/>
                </a:cxn>
                <a:cxn ang="0">
                  <a:pos x="52" y="0"/>
                </a:cxn>
                <a:cxn ang="0">
                  <a:pos x="55" y="1"/>
                </a:cxn>
                <a:cxn ang="0">
                  <a:pos x="56" y="3"/>
                </a:cxn>
                <a:cxn ang="0">
                  <a:pos x="59" y="3"/>
                </a:cxn>
                <a:cxn ang="0">
                  <a:pos x="59" y="3"/>
                </a:cxn>
                <a:cxn ang="0">
                  <a:pos x="39" y="56"/>
                </a:cxn>
                <a:cxn ang="0">
                  <a:pos x="18" y="110"/>
                </a:cxn>
                <a:cxn ang="0">
                  <a:pos x="18" y="110"/>
                </a:cxn>
                <a:cxn ang="0">
                  <a:pos x="14" y="112"/>
                </a:cxn>
                <a:cxn ang="0">
                  <a:pos x="10" y="114"/>
                </a:cxn>
                <a:cxn ang="0">
                  <a:pos x="6" y="115"/>
                </a:cxn>
                <a:cxn ang="0">
                  <a:pos x="0" y="113"/>
                </a:cxn>
                <a:cxn ang="0">
                  <a:pos x="0" y="113"/>
                </a:cxn>
                <a:cxn ang="0">
                  <a:pos x="7" y="102"/>
                </a:cxn>
                <a:cxn ang="0">
                  <a:pos x="14" y="90"/>
                </a:cxn>
                <a:cxn ang="0">
                  <a:pos x="19" y="77"/>
                </a:cxn>
                <a:cxn ang="0">
                  <a:pos x="22" y="69"/>
                </a:cxn>
                <a:cxn ang="0">
                  <a:pos x="22" y="69"/>
                </a:cxn>
                <a:cxn ang="0">
                  <a:pos x="21" y="65"/>
                </a:cxn>
                <a:cxn ang="0">
                  <a:pos x="21" y="63"/>
                </a:cxn>
                <a:cxn ang="0">
                  <a:pos x="22" y="67"/>
                </a:cxn>
                <a:cxn ang="0">
                  <a:pos x="22" y="67"/>
                </a:cxn>
                <a:cxn ang="0">
                  <a:pos x="33" y="33"/>
                </a:cxn>
                <a:cxn ang="0">
                  <a:pos x="36" y="24"/>
                </a:cxn>
                <a:cxn ang="0">
                  <a:pos x="40" y="15"/>
                </a:cxn>
                <a:cxn ang="0">
                  <a:pos x="44" y="7"/>
                </a:cxn>
                <a:cxn ang="0">
                  <a:pos x="49" y="0"/>
                </a:cxn>
                <a:cxn ang="0">
                  <a:pos x="49" y="0"/>
                </a:cxn>
              </a:cxnLst>
              <a:rect l="0" t="0" r="r" b="b"/>
              <a:pathLst>
                <a:path w="59" h="115">
                  <a:moveTo>
                    <a:pt x="49" y="0"/>
                  </a:moveTo>
                  <a:lnTo>
                    <a:pt x="49" y="0"/>
                  </a:lnTo>
                  <a:lnTo>
                    <a:pt x="52" y="0"/>
                  </a:lnTo>
                  <a:lnTo>
                    <a:pt x="55" y="1"/>
                  </a:lnTo>
                  <a:lnTo>
                    <a:pt x="56" y="3"/>
                  </a:lnTo>
                  <a:lnTo>
                    <a:pt x="59" y="3"/>
                  </a:lnTo>
                  <a:lnTo>
                    <a:pt x="59" y="3"/>
                  </a:lnTo>
                  <a:lnTo>
                    <a:pt x="39" y="56"/>
                  </a:lnTo>
                  <a:lnTo>
                    <a:pt x="18" y="110"/>
                  </a:lnTo>
                  <a:lnTo>
                    <a:pt x="18" y="110"/>
                  </a:lnTo>
                  <a:lnTo>
                    <a:pt x="14" y="112"/>
                  </a:lnTo>
                  <a:lnTo>
                    <a:pt x="10" y="114"/>
                  </a:lnTo>
                  <a:lnTo>
                    <a:pt x="6" y="115"/>
                  </a:lnTo>
                  <a:lnTo>
                    <a:pt x="0" y="113"/>
                  </a:lnTo>
                  <a:lnTo>
                    <a:pt x="0" y="113"/>
                  </a:lnTo>
                  <a:lnTo>
                    <a:pt x="7" y="102"/>
                  </a:lnTo>
                  <a:lnTo>
                    <a:pt x="14" y="90"/>
                  </a:lnTo>
                  <a:lnTo>
                    <a:pt x="19" y="77"/>
                  </a:lnTo>
                  <a:lnTo>
                    <a:pt x="22" y="69"/>
                  </a:lnTo>
                  <a:lnTo>
                    <a:pt x="22" y="69"/>
                  </a:lnTo>
                  <a:lnTo>
                    <a:pt x="21" y="65"/>
                  </a:lnTo>
                  <a:lnTo>
                    <a:pt x="21" y="63"/>
                  </a:lnTo>
                  <a:lnTo>
                    <a:pt x="22" y="67"/>
                  </a:lnTo>
                  <a:lnTo>
                    <a:pt x="22" y="67"/>
                  </a:lnTo>
                  <a:lnTo>
                    <a:pt x="33" y="33"/>
                  </a:lnTo>
                  <a:lnTo>
                    <a:pt x="36" y="24"/>
                  </a:lnTo>
                  <a:lnTo>
                    <a:pt x="40" y="15"/>
                  </a:lnTo>
                  <a:lnTo>
                    <a:pt x="44" y="7"/>
                  </a:lnTo>
                  <a:lnTo>
                    <a:pt x="49" y="0"/>
                  </a:lnTo>
                  <a:lnTo>
                    <a:pt x="49" y="0"/>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0" name="Freeform 91"/>
            <p:cNvSpPr/>
            <p:nvPr/>
          </p:nvSpPr>
          <p:spPr bwMode="auto">
            <a:xfrm>
              <a:off x="4908551" y="168275"/>
              <a:ext cx="23813" cy="20638"/>
            </a:xfrm>
            <a:custGeom>
              <a:avLst/>
              <a:gdLst/>
              <a:ahLst/>
              <a:cxnLst>
                <a:cxn ang="0">
                  <a:pos x="45" y="4"/>
                </a:cxn>
                <a:cxn ang="0">
                  <a:pos x="45" y="4"/>
                </a:cxn>
                <a:cxn ang="0">
                  <a:pos x="41" y="12"/>
                </a:cxn>
                <a:cxn ang="0">
                  <a:pos x="38" y="19"/>
                </a:cxn>
                <a:cxn ang="0">
                  <a:pos x="33" y="25"/>
                </a:cxn>
                <a:cxn ang="0">
                  <a:pos x="27" y="30"/>
                </a:cxn>
                <a:cxn ang="0">
                  <a:pos x="21" y="34"/>
                </a:cxn>
                <a:cxn ang="0">
                  <a:pos x="15" y="37"/>
                </a:cxn>
                <a:cxn ang="0">
                  <a:pos x="7" y="40"/>
                </a:cxn>
                <a:cxn ang="0">
                  <a:pos x="0" y="41"/>
                </a:cxn>
                <a:cxn ang="0">
                  <a:pos x="0" y="41"/>
                </a:cxn>
                <a:cxn ang="0">
                  <a:pos x="8" y="30"/>
                </a:cxn>
                <a:cxn ang="0">
                  <a:pos x="17" y="19"/>
                </a:cxn>
                <a:cxn ang="0">
                  <a:pos x="36" y="0"/>
                </a:cxn>
                <a:cxn ang="0">
                  <a:pos x="36" y="0"/>
                </a:cxn>
                <a:cxn ang="0">
                  <a:pos x="39" y="0"/>
                </a:cxn>
                <a:cxn ang="0">
                  <a:pos x="40" y="2"/>
                </a:cxn>
                <a:cxn ang="0">
                  <a:pos x="42" y="3"/>
                </a:cxn>
                <a:cxn ang="0">
                  <a:pos x="45" y="4"/>
                </a:cxn>
                <a:cxn ang="0">
                  <a:pos x="45" y="4"/>
                </a:cxn>
              </a:cxnLst>
              <a:rect l="0" t="0" r="r" b="b"/>
              <a:pathLst>
                <a:path w="45" h="41">
                  <a:moveTo>
                    <a:pt x="45" y="4"/>
                  </a:moveTo>
                  <a:lnTo>
                    <a:pt x="45" y="4"/>
                  </a:lnTo>
                  <a:lnTo>
                    <a:pt x="41" y="12"/>
                  </a:lnTo>
                  <a:lnTo>
                    <a:pt x="38" y="19"/>
                  </a:lnTo>
                  <a:lnTo>
                    <a:pt x="33" y="25"/>
                  </a:lnTo>
                  <a:lnTo>
                    <a:pt x="27" y="30"/>
                  </a:lnTo>
                  <a:lnTo>
                    <a:pt x="21" y="34"/>
                  </a:lnTo>
                  <a:lnTo>
                    <a:pt x="15" y="37"/>
                  </a:lnTo>
                  <a:lnTo>
                    <a:pt x="7" y="40"/>
                  </a:lnTo>
                  <a:lnTo>
                    <a:pt x="0" y="41"/>
                  </a:lnTo>
                  <a:lnTo>
                    <a:pt x="0" y="41"/>
                  </a:lnTo>
                  <a:lnTo>
                    <a:pt x="8" y="30"/>
                  </a:lnTo>
                  <a:lnTo>
                    <a:pt x="17" y="19"/>
                  </a:lnTo>
                  <a:lnTo>
                    <a:pt x="36" y="0"/>
                  </a:lnTo>
                  <a:lnTo>
                    <a:pt x="36" y="0"/>
                  </a:lnTo>
                  <a:lnTo>
                    <a:pt x="39" y="0"/>
                  </a:lnTo>
                  <a:lnTo>
                    <a:pt x="40" y="2"/>
                  </a:lnTo>
                  <a:lnTo>
                    <a:pt x="42" y="3"/>
                  </a:lnTo>
                  <a:lnTo>
                    <a:pt x="45" y="4"/>
                  </a:lnTo>
                  <a:lnTo>
                    <a:pt x="45" y="4"/>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1" name="Freeform 92"/>
            <p:cNvSpPr>
              <a:spLocks noEditPoints="1"/>
            </p:cNvSpPr>
            <p:nvPr/>
          </p:nvSpPr>
          <p:spPr bwMode="auto">
            <a:xfrm>
              <a:off x="4098926" y="463550"/>
              <a:ext cx="441325" cy="214313"/>
            </a:xfrm>
            <a:custGeom>
              <a:avLst/>
              <a:gdLst/>
              <a:ahLst/>
              <a:cxnLst>
                <a:cxn ang="0">
                  <a:pos x="831" y="275"/>
                </a:cxn>
                <a:cxn ang="0">
                  <a:pos x="786" y="320"/>
                </a:cxn>
                <a:cxn ang="0">
                  <a:pos x="667" y="372"/>
                </a:cxn>
                <a:cxn ang="0">
                  <a:pos x="530" y="401"/>
                </a:cxn>
                <a:cxn ang="0">
                  <a:pos x="451" y="399"/>
                </a:cxn>
                <a:cxn ang="0">
                  <a:pos x="375" y="381"/>
                </a:cxn>
                <a:cxn ang="0">
                  <a:pos x="327" y="368"/>
                </a:cxn>
                <a:cxn ang="0">
                  <a:pos x="227" y="347"/>
                </a:cxn>
                <a:cxn ang="0">
                  <a:pos x="114" y="315"/>
                </a:cxn>
                <a:cxn ang="0">
                  <a:pos x="53" y="266"/>
                </a:cxn>
                <a:cxn ang="0">
                  <a:pos x="3" y="135"/>
                </a:cxn>
                <a:cxn ang="0">
                  <a:pos x="0" y="98"/>
                </a:cxn>
                <a:cxn ang="0">
                  <a:pos x="15" y="72"/>
                </a:cxn>
                <a:cxn ang="0">
                  <a:pos x="74" y="42"/>
                </a:cxn>
                <a:cxn ang="0">
                  <a:pos x="156" y="26"/>
                </a:cxn>
                <a:cxn ang="0">
                  <a:pos x="187" y="18"/>
                </a:cxn>
                <a:cxn ang="0">
                  <a:pos x="235" y="1"/>
                </a:cxn>
                <a:cxn ang="0">
                  <a:pos x="344" y="13"/>
                </a:cxn>
                <a:cxn ang="0">
                  <a:pos x="397" y="30"/>
                </a:cxn>
                <a:cxn ang="0">
                  <a:pos x="446" y="48"/>
                </a:cxn>
                <a:cxn ang="0">
                  <a:pos x="531" y="82"/>
                </a:cxn>
                <a:cxn ang="0">
                  <a:pos x="655" y="108"/>
                </a:cxn>
                <a:cxn ang="0">
                  <a:pos x="692" y="122"/>
                </a:cxn>
                <a:cxn ang="0">
                  <a:pos x="763" y="126"/>
                </a:cxn>
                <a:cxn ang="0">
                  <a:pos x="798" y="142"/>
                </a:cxn>
                <a:cxn ang="0">
                  <a:pos x="827" y="192"/>
                </a:cxn>
                <a:cxn ang="0">
                  <a:pos x="502" y="387"/>
                </a:cxn>
                <a:cxn ang="0">
                  <a:pos x="644" y="365"/>
                </a:cxn>
                <a:cxn ang="0">
                  <a:pos x="772" y="308"/>
                </a:cxn>
                <a:cxn ang="0">
                  <a:pos x="822" y="256"/>
                </a:cxn>
                <a:cxn ang="0">
                  <a:pos x="806" y="170"/>
                </a:cxn>
                <a:cxn ang="0">
                  <a:pos x="760" y="142"/>
                </a:cxn>
                <a:cxn ang="0">
                  <a:pos x="691" y="137"/>
                </a:cxn>
                <a:cxn ang="0">
                  <a:pos x="561" y="105"/>
                </a:cxn>
                <a:cxn ang="0">
                  <a:pos x="466" y="76"/>
                </a:cxn>
                <a:cxn ang="0">
                  <a:pos x="358" y="32"/>
                </a:cxn>
                <a:cxn ang="0">
                  <a:pos x="285" y="18"/>
                </a:cxn>
                <a:cxn ang="0">
                  <a:pos x="162" y="38"/>
                </a:cxn>
                <a:cxn ang="0">
                  <a:pos x="53" y="72"/>
                </a:cxn>
                <a:cxn ang="0">
                  <a:pos x="19" y="105"/>
                </a:cxn>
                <a:cxn ang="0">
                  <a:pos x="55" y="141"/>
                </a:cxn>
                <a:cxn ang="0">
                  <a:pos x="137" y="168"/>
                </a:cxn>
                <a:cxn ang="0">
                  <a:pos x="219" y="193"/>
                </a:cxn>
                <a:cxn ang="0">
                  <a:pos x="268" y="200"/>
                </a:cxn>
                <a:cxn ang="0">
                  <a:pos x="216" y="204"/>
                </a:cxn>
                <a:cxn ang="0">
                  <a:pos x="25" y="143"/>
                </a:cxn>
                <a:cxn ang="0">
                  <a:pos x="68" y="256"/>
                </a:cxn>
                <a:cxn ang="0">
                  <a:pos x="100" y="281"/>
                </a:cxn>
                <a:cxn ang="0">
                  <a:pos x="118" y="296"/>
                </a:cxn>
                <a:cxn ang="0">
                  <a:pos x="237" y="334"/>
                </a:cxn>
                <a:cxn ang="0">
                  <a:pos x="325" y="348"/>
                </a:cxn>
                <a:cxn ang="0">
                  <a:pos x="402" y="369"/>
                </a:cxn>
                <a:cxn ang="0">
                  <a:pos x="401" y="317"/>
                </a:cxn>
                <a:cxn ang="0">
                  <a:pos x="407" y="352"/>
                </a:cxn>
                <a:cxn ang="0">
                  <a:pos x="446" y="381"/>
                </a:cxn>
              </a:cxnLst>
              <a:rect l="0" t="0" r="r" b="b"/>
              <a:pathLst>
                <a:path w="836" h="402">
                  <a:moveTo>
                    <a:pt x="833" y="256"/>
                  </a:moveTo>
                  <a:lnTo>
                    <a:pt x="833" y="256"/>
                  </a:lnTo>
                  <a:lnTo>
                    <a:pt x="836" y="261"/>
                  </a:lnTo>
                  <a:lnTo>
                    <a:pt x="835" y="266"/>
                  </a:lnTo>
                  <a:lnTo>
                    <a:pt x="833" y="271"/>
                  </a:lnTo>
                  <a:lnTo>
                    <a:pt x="831" y="275"/>
                  </a:lnTo>
                  <a:lnTo>
                    <a:pt x="825" y="286"/>
                  </a:lnTo>
                  <a:lnTo>
                    <a:pt x="823" y="291"/>
                  </a:lnTo>
                  <a:lnTo>
                    <a:pt x="822" y="299"/>
                  </a:lnTo>
                  <a:lnTo>
                    <a:pt x="822" y="299"/>
                  </a:lnTo>
                  <a:lnTo>
                    <a:pt x="805" y="309"/>
                  </a:lnTo>
                  <a:lnTo>
                    <a:pt x="786" y="320"/>
                  </a:lnTo>
                  <a:lnTo>
                    <a:pt x="768" y="330"/>
                  </a:lnTo>
                  <a:lnTo>
                    <a:pt x="749" y="339"/>
                  </a:lnTo>
                  <a:lnTo>
                    <a:pt x="730" y="349"/>
                  </a:lnTo>
                  <a:lnTo>
                    <a:pt x="709" y="357"/>
                  </a:lnTo>
                  <a:lnTo>
                    <a:pt x="688" y="365"/>
                  </a:lnTo>
                  <a:lnTo>
                    <a:pt x="667" y="372"/>
                  </a:lnTo>
                  <a:lnTo>
                    <a:pt x="645" y="379"/>
                  </a:lnTo>
                  <a:lnTo>
                    <a:pt x="624" y="385"/>
                  </a:lnTo>
                  <a:lnTo>
                    <a:pt x="601" y="391"/>
                  </a:lnTo>
                  <a:lnTo>
                    <a:pt x="578" y="395"/>
                  </a:lnTo>
                  <a:lnTo>
                    <a:pt x="554" y="398"/>
                  </a:lnTo>
                  <a:lnTo>
                    <a:pt x="530" y="401"/>
                  </a:lnTo>
                  <a:lnTo>
                    <a:pt x="507" y="402"/>
                  </a:lnTo>
                  <a:lnTo>
                    <a:pt x="483" y="404"/>
                  </a:lnTo>
                  <a:lnTo>
                    <a:pt x="483" y="404"/>
                  </a:lnTo>
                  <a:lnTo>
                    <a:pt x="472" y="404"/>
                  </a:lnTo>
                  <a:lnTo>
                    <a:pt x="461" y="401"/>
                  </a:lnTo>
                  <a:lnTo>
                    <a:pt x="451" y="399"/>
                  </a:lnTo>
                  <a:lnTo>
                    <a:pt x="442" y="397"/>
                  </a:lnTo>
                  <a:lnTo>
                    <a:pt x="422" y="391"/>
                  </a:lnTo>
                  <a:lnTo>
                    <a:pt x="402" y="385"/>
                  </a:lnTo>
                  <a:lnTo>
                    <a:pt x="402" y="385"/>
                  </a:lnTo>
                  <a:lnTo>
                    <a:pt x="389" y="383"/>
                  </a:lnTo>
                  <a:lnTo>
                    <a:pt x="375" y="381"/>
                  </a:lnTo>
                  <a:lnTo>
                    <a:pt x="361" y="380"/>
                  </a:lnTo>
                  <a:lnTo>
                    <a:pt x="347" y="378"/>
                  </a:lnTo>
                  <a:lnTo>
                    <a:pt x="347" y="378"/>
                  </a:lnTo>
                  <a:lnTo>
                    <a:pt x="341" y="375"/>
                  </a:lnTo>
                  <a:lnTo>
                    <a:pt x="333" y="371"/>
                  </a:lnTo>
                  <a:lnTo>
                    <a:pt x="327" y="368"/>
                  </a:lnTo>
                  <a:lnTo>
                    <a:pt x="319" y="365"/>
                  </a:lnTo>
                  <a:lnTo>
                    <a:pt x="319" y="365"/>
                  </a:lnTo>
                  <a:lnTo>
                    <a:pt x="293" y="360"/>
                  </a:lnTo>
                  <a:lnTo>
                    <a:pt x="267" y="355"/>
                  </a:lnTo>
                  <a:lnTo>
                    <a:pt x="240" y="350"/>
                  </a:lnTo>
                  <a:lnTo>
                    <a:pt x="227" y="347"/>
                  </a:lnTo>
                  <a:lnTo>
                    <a:pt x="215" y="342"/>
                  </a:lnTo>
                  <a:lnTo>
                    <a:pt x="215" y="342"/>
                  </a:lnTo>
                  <a:lnTo>
                    <a:pt x="164" y="327"/>
                  </a:lnTo>
                  <a:lnTo>
                    <a:pt x="139" y="320"/>
                  </a:lnTo>
                  <a:lnTo>
                    <a:pt x="114" y="315"/>
                  </a:lnTo>
                  <a:lnTo>
                    <a:pt x="114" y="315"/>
                  </a:lnTo>
                  <a:lnTo>
                    <a:pt x="97" y="304"/>
                  </a:lnTo>
                  <a:lnTo>
                    <a:pt x="82" y="293"/>
                  </a:lnTo>
                  <a:lnTo>
                    <a:pt x="67" y="280"/>
                  </a:lnTo>
                  <a:lnTo>
                    <a:pt x="59" y="274"/>
                  </a:lnTo>
                  <a:lnTo>
                    <a:pt x="53" y="266"/>
                  </a:lnTo>
                  <a:lnTo>
                    <a:pt x="53" y="266"/>
                  </a:lnTo>
                  <a:lnTo>
                    <a:pt x="43" y="253"/>
                  </a:lnTo>
                  <a:lnTo>
                    <a:pt x="36" y="238"/>
                  </a:lnTo>
                  <a:lnTo>
                    <a:pt x="29" y="221"/>
                  </a:lnTo>
                  <a:lnTo>
                    <a:pt x="23" y="205"/>
                  </a:lnTo>
                  <a:lnTo>
                    <a:pt x="13" y="171"/>
                  </a:lnTo>
                  <a:lnTo>
                    <a:pt x="3" y="135"/>
                  </a:lnTo>
                  <a:lnTo>
                    <a:pt x="3" y="135"/>
                  </a:lnTo>
                  <a:lnTo>
                    <a:pt x="4" y="129"/>
                  </a:lnTo>
                  <a:lnTo>
                    <a:pt x="5" y="124"/>
                  </a:lnTo>
                  <a:lnTo>
                    <a:pt x="3" y="113"/>
                  </a:lnTo>
                  <a:lnTo>
                    <a:pt x="0" y="104"/>
                  </a:lnTo>
                  <a:lnTo>
                    <a:pt x="0" y="98"/>
                  </a:lnTo>
                  <a:lnTo>
                    <a:pt x="0" y="93"/>
                  </a:lnTo>
                  <a:lnTo>
                    <a:pt x="0" y="93"/>
                  </a:lnTo>
                  <a:lnTo>
                    <a:pt x="3" y="89"/>
                  </a:lnTo>
                  <a:lnTo>
                    <a:pt x="6" y="83"/>
                  </a:lnTo>
                  <a:lnTo>
                    <a:pt x="10" y="78"/>
                  </a:lnTo>
                  <a:lnTo>
                    <a:pt x="15" y="72"/>
                  </a:lnTo>
                  <a:lnTo>
                    <a:pt x="28" y="62"/>
                  </a:lnTo>
                  <a:lnTo>
                    <a:pt x="39" y="54"/>
                  </a:lnTo>
                  <a:lnTo>
                    <a:pt x="39" y="54"/>
                  </a:lnTo>
                  <a:lnTo>
                    <a:pt x="50" y="49"/>
                  </a:lnTo>
                  <a:lnTo>
                    <a:pt x="63" y="45"/>
                  </a:lnTo>
                  <a:lnTo>
                    <a:pt x="74" y="42"/>
                  </a:lnTo>
                  <a:lnTo>
                    <a:pt x="88" y="39"/>
                  </a:lnTo>
                  <a:lnTo>
                    <a:pt x="115" y="35"/>
                  </a:lnTo>
                  <a:lnTo>
                    <a:pt x="142" y="30"/>
                  </a:lnTo>
                  <a:lnTo>
                    <a:pt x="142" y="30"/>
                  </a:lnTo>
                  <a:lnTo>
                    <a:pt x="149" y="28"/>
                  </a:lnTo>
                  <a:lnTo>
                    <a:pt x="156" y="26"/>
                  </a:lnTo>
                  <a:lnTo>
                    <a:pt x="162" y="22"/>
                  </a:lnTo>
                  <a:lnTo>
                    <a:pt x="169" y="20"/>
                  </a:lnTo>
                  <a:lnTo>
                    <a:pt x="169" y="20"/>
                  </a:lnTo>
                  <a:lnTo>
                    <a:pt x="177" y="19"/>
                  </a:lnTo>
                  <a:lnTo>
                    <a:pt x="187" y="18"/>
                  </a:lnTo>
                  <a:lnTo>
                    <a:pt x="187" y="18"/>
                  </a:lnTo>
                  <a:lnTo>
                    <a:pt x="195" y="15"/>
                  </a:lnTo>
                  <a:lnTo>
                    <a:pt x="204" y="11"/>
                  </a:lnTo>
                  <a:lnTo>
                    <a:pt x="211" y="6"/>
                  </a:lnTo>
                  <a:lnTo>
                    <a:pt x="219" y="4"/>
                  </a:lnTo>
                  <a:lnTo>
                    <a:pt x="219" y="4"/>
                  </a:lnTo>
                  <a:lnTo>
                    <a:pt x="235" y="1"/>
                  </a:lnTo>
                  <a:lnTo>
                    <a:pt x="251" y="0"/>
                  </a:lnTo>
                  <a:lnTo>
                    <a:pt x="266" y="1"/>
                  </a:lnTo>
                  <a:lnTo>
                    <a:pt x="282" y="2"/>
                  </a:lnTo>
                  <a:lnTo>
                    <a:pt x="313" y="7"/>
                  </a:lnTo>
                  <a:lnTo>
                    <a:pt x="328" y="11"/>
                  </a:lnTo>
                  <a:lnTo>
                    <a:pt x="344" y="13"/>
                  </a:lnTo>
                  <a:lnTo>
                    <a:pt x="344" y="13"/>
                  </a:lnTo>
                  <a:lnTo>
                    <a:pt x="355" y="15"/>
                  </a:lnTo>
                  <a:lnTo>
                    <a:pt x="366" y="18"/>
                  </a:lnTo>
                  <a:lnTo>
                    <a:pt x="386" y="27"/>
                  </a:lnTo>
                  <a:lnTo>
                    <a:pt x="386" y="27"/>
                  </a:lnTo>
                  <a:lnTo>
                    <a:pt x="397" y="30"/>
                  </a:lnTo>
                  <a:lnTo>
                    <a:pt x="409" y="32"/>
                  </a:lnTo>
                  <a:lnTo>
                    <a:pt x="421" y="35"/>
                  </a:lnTo>
                  <a:lnTo>
                    <a:pt x="431" y="38"/>
                  </a:lnTo>
                  <a:lnTo>
                    <a:pt x="431" y="38"/>
                  </a:lnTo>
                  <a:lnTo>
                    <a:pt x="438" y="43"/>
                  </a:lnTo>
                  <a:lnTo>
                    <a:pt x="446" y="48"/>
                  </a:lnTo>
                  <a:lnTo>
                    <a:pt x="452" y="54"/>
                  </a:lnTo>
                  <a:lnTo>
                    <a:pt x="461" y="59"/>
                  </a:lnTo>
                  <a:lnTo>
                    <a:pt x="461" y="59"/>
                  </a:lnTo>
                  <a:lnTo>
                    <a:pt x="477" y="65"/>
                  </a:lnTo>
                  <a:lnTo>
                    <a:pt x="494" y="72"/>
                  </a:lnTo>
                  <a:lnTo>
                    <a:pt x="531" y="82"/>
                  </a:lnTo>
                  <a:lnTo>
                    <a:pt x="570" y="92"/>
                  </a:lnTo>
                  <a:lnTo>
                    <a:pt x="610" y="100"/>
                  </a:lnTo>
                  <a:lnTo>
                    <a:pt x="610" y="100"/>
                  </a:lnTo>
                  <a:lnTo>
                    <a:pt x="625" y="104"/>
                  </a:lnTo>
                  <a:lnTo>
                    <a:pt x="640" y="106"/>
                  </a:lnTo>
                  <a:lnTo>
                    <a:pt x="655" y="108"/>
                  </a:lnTo>
                  <a:lnTo>
                    <a:pt x="669" y="111"/>
                  </a:lnTo>
                  <a:lnTo>
                    <a:pt x="669" y="111"/>
                  </a:lnTo>
                  <a:lnTo>
                    <a:pt x="674" y="113"/>
                  </a:lnTo>
                  <a:lnTo>
                    <a:pt x="680" y="118"/>
                  </a:lnTo>
                  <a:lnTo>
                    <a:pt x="687" y="121"/>
                  </a:lnTo>
                  <a:lnTo>
                    <a:pt x="692" y="122"/>
                  </a:lnTo>
                  <a:lnTo>
                    <a:pt x="696" y="123"/>
                  </a:lnTo>
                  <a:lnTo>
                    <a:pt x="696" y="123"/>
                  </a:lnTo>
                  <a:lnTo>
                    <a:pt x="711" y="124"/>
                  </a:lnTo>
                  <a:lnTo>
                    <a:pt x="725" y="125"/>
                  </a:lnTo>
                  <a:lnTo>
                    <a:pt x="751" y="125"/>
                  </a:lnTo>
                  <a:lnTo>
                    <a:pt x="763" y="126"/>
                  </a:lnTo>
                  <a:lnTo>
                    <a:pt x="773" y="128"/>
                  </a:lnTo>
                  <a:lnTo>
                    <a:pt x="783" y="132"/>
                  </a:lnTo>
                  <a:lnTo>
                    <a:pt x="787" y="134"/>
                  </a:lnTo>
                  <a:lnTo>
                    <a:pt x="792" y="137"/>
                  </a:lnTo>
                  <a:lnTo>
                    <a:pt x="792" y="137"/>
                  </a:lnTo>
                  <a:lnTo>
                    <a:pt x="798" y="142"/>
                  </a:lnTo>
                  <a:lnTo>
                    <a:pt x="803" y="148"/>
                  </a:lnTo>
                  <a:lnTo>
                    <a:pt x="809" y="153"/>
                  </a:lnTo>
                  <a:lnTo>
                    <a:pt x="814" y="160"/>
                  </a:lnTo>
                  <a:lnTo>
                    <a:pt x="817" y="167"/>
                  </a:lnTo>
                  <a:lnTo>
                    <a:pt x="822" y="175"/>
                  </a:lnTo>
                  <a:lnTo>
                    <a:pt x="827" y="192"/>
                  </a:lnTo>
                  <a:lnTo>
                    <a:pt x="830" y="209"/>
                  </a:lnTo>
                  <a:lnTo>
                    <a:pt x="832" y="226"/>
                  </a:lnTo>
                  <a:lnTo>
                    <a:pt x="833" y="242"/>
                  </a:lnTo>
                  <a:lnTo>
                    <a:pt x="833" y="256"/>
                  </a:lnTo>
                  <a:lnTo>
                    <a:pt x="833" y="256"/>
                  </a:lnTo>
                  <a:close/>
                  <a:moveTo>
                    <a:pt x="502" y="387"/>
                  </a:moveTo>
                  <a:lnTo>
                    <a:pt x="502" y="387"/>
                  </a:lnTo>
                  <a:lnTo>
                    <a:pt x="520" y="386"/>
                  </a:lnTo>
                  <a:lnTo>
                    <a:pt x="538" y="385"/>
                  </a:lnTo>
                  <a:lnTo>
                    <a:pt x="574" y="381"/>
                  </a:lnTo>
                  <a:lnTo>
                    <a:pt x="610" y="374"/>
                  </a:lnTo>
                  <a:lnTo>
                    <a:pt x="644" y="365"/>
                  </a:lnTo>
                  <a:lnTo>
                    <a:pt x="644" y="365"/>
                  </a:lnTo>
                  <a:lnTo>
                    <a:pt x="669" y="357"/>
                  </a:lnTo>
                  <a:lnTo>
                    <a:pt x="691" y="349"/>
                  </a:lnTo>
                  <a:lnTo>
                    <a:pt x="714" y="339"/>
                  </a:lnTo>
                  <a:lnTo>
                    <a:pt x="734" y="329"/>
                  </a:lnTo>
                  <a:lnTo>
                    <a:pt x="772" y="308"/>
                  </a:lnTo>
                  <a:lnTo>
                    <a:pt x="810" y="287"/>
                  </a:lnTo>
                  <a:lnTo>
                    <a:pt x="810" y="287"/>
                  </a:lnTo>
                  <a:lnTo>
                    <a:pt x="814" y="279"/>
                  </a:lnTo>
                  <a:lnTo>
                    <a:pt x="817" y="273"/>
                  </a:lnTo>
                  <a:lnTo>
                    <a:pt x="820" y="264"/>
                  </a:lnTo>
                  <a:lnTo>
                    <a:pt x="822" y="256"/>
                  </a:lnTo>
                  <a:lnTo>
                    <a:pt x="822" y="247"/>
                  </a:lnTo>
                  <a:lnTo>
                    <a:pt x="823" y="239"/>
                  </a:lnTo>
                  <a:lnTo>
                    <a:pt x="821" y="220"/>
                  </a:lnTo>
                  <a:lnTo>
                    <a:pt x="817" y="202"/>
                  </a:lnTo>
                  <a:lnTo>
                    <a:pt x="812" y="185"/>
                  </a:lnTo>
                  <a:lnTo>
                    <a:pt x="806" y="170"/>
                  </a:lnTo>
                  <a:lnTo>
                    <a:pt x="797" y="157"/>
                  </a:lnTo>
                  <a:lnTo>
                    <a:pt x="797" y="157"/>
                  </a:lnTo>
                  <a:lnTo>
                    <a:pt x="788" y="152"/>
                  </a:lnTo>
                  <a:lnTo>
                    <a:pt x="779" y="148"/>
                  </a:lnTo>
                  <a:lnTo>
                    <a:pt x="769" y="144"/>
                  </a:lnTo>
                  <a:lnTo>
                    <a:pt x="760" y="142"/>
                  </a:lnTo>
                  <a:lnTo>
                    <a:pt x="749" y="141"/>
                  </a:lnTo>
                  <a:lnTo>
                    <a:pt x="738" y="140"/>
                  </a:lnTo>
                  <a:lnTo>
                    <a:pt x="715" y="139"/>
                  </a:lnTo>
                  <a:lnTo>
                    <a:pt x="715" y="139"/>
                  </a:lnTo>
                  <a:lnTo>
                    <a:pt x="703" y="138"/>
                  </a:lnTo>
                  <a:lnTo>
                    <a:pt x="691" y="137"/>
                  </a:lnTo>
                  <a:lnTo>
                    <a:pt x="667" y="133"/>
                  </a:lnTo>
                  <a:lnTo>
                    <a:pt x="643" y="126"/>
                  </a:lnTo>
                  <a:lnTo>
                    <a:pt x="619" y="119"/>
                  </a:lnTo>
                  <a:lnTo>
                    <a:pt x="596" y="112"/>
                  </a:lnTo>
                  <a:lnTo>
                    <a:pt x="573" y="107"/>
                  </a:lnTo>
                  <a:lnTo>
                    <a:pt x="561" y="105"/>
                  </a:lnTo>
                  <a:lnTo>
                    <a:pt x="551" y="103"/>
                  </a:lnTo>
                  <a:lnTo>
                    <a:pt x="541" y="103"/>
                  </a:lnTo>
                  <a:lnTo>
                    <a:pt x="531" y="103"/>
                  </a:lnTo>
                  <a:lnTo>
                    <a:pt x="531" y="103"/>
                  </a:lnTo>
                  <a:lnTo>
                    <a:pt x="499" y="89"/>
                  </a:lnTo>
                  <a:lnTo>
                    <a:pt x="466" y="76"/>
                  </a:lnTo>
                  <a:lnTo>
                    <a:pt x="398" y="50"/>
                  </a:lnTo>
                  <a:lnTo>
                    <a:pt x="398" y="50"/>
                  </a:lnTo>
                  <a:lnTo>
                    <a:pt x="386" y="43"/>
                  </a:lnTo>
                  <a:lnTo>
                    <a:pt x="373" y="36"/>
                  </a:lnTo>
                  <a:lnTo>
                    <a:pt x="366" y="34"/>
                  </a:lnTo>
                  <a:lnTo>
                    <a:pt x="358" y="32"/>
                  </a:lnTo>
                  <a:lnTo>
                    <a:pt x="349" y="31"/>
                  </a:lnTo>
                  <a:lnTo>
                    <a:pt x="340" y="30"/>
                  </a:lnTo>
                  <a:lnTo>
                    <a:pt x="340" y="30"/>
                  </a:lnTo>
                  <a:lnTo>
                    <a:pt x="322" y="24"/>
                  </a:lnTo>
                  <a:lnTo>
                    <a:pt x="303" y="20"/>
                  </a:lnTo>
                  <a:lnTo>
                    <a:pt x="285" y="18"/>
                  </a:lnTo>
                  <a:lnTo>
                    <a:pt x="267" y="18"/>
                  </a:lnTo>
                  <a:lnTo>
                    <a:pt x="249" y="19"/>
                  </a:lnTo>
                  <a:lnTo>
                    <a:pt x="232" y="21"/>
                  </a:lnTo>
                  <a:lnTo>
                    <a:pt x="215" y="24"/>
                  </a:lnTo>
                  <a:lnTo>
                    <a:pt x="197" y="29"/>
                  </a:lnTo>
                  <a:lnTo>
                    <a:pt x="162" y="38"/>
                  </a:lnTo>
                  <a:lnTo>
                    <a:pt x="128" y="49"/>
                  </a:lnTo>
                  <a:lnTo>
                    <a:pt x="94" y="60"/>
                  </a:lnTo>
                  <a:lnTo>
                    <a:pt x="76" y="63"/>
                  </a:lnTo>
                  <a:lnTo>
                    <a:pt x="59" y="66"/>
                  </a:lnTo>
                  <a:lnTo>
                    <a:pt x="59" y="66"/>
                  </a:lnTo>
                  <a:lnTo>
                    <a:pt x="53" y="72"/>
                  </a:lnTo>
                  <a:lnTo>
                    <a:pt x="48" y="75"/>
                  </a:lnTo>
                  <a:lnTo>
                    <a:pt x="38" y="79"/>
                  </a:lnTo>
                  <a:lnTo>
                    <a:pt x="16" y="84"/>
                  </a:lnTo>
                  <a:lnTo>
                    <a:pt x="16" y="84"/>
                  </a:lnTo>
                  <a:lnTo>
                    <a:pt x="18" y="95"/>
                  </a:lnTo>
                  <a:lnTo>
                    <a:pt x="19" y="105"/>
                  </a:lnTo>
                  <a:lnTo>
                    <a:pt x="22" y="113"/>
                  </a:lnTo>
                  <a:lnTo>
                    <a:pt x="26" y="121"/>
                  </a:lnTo>
                  <a:lnTo>
                    <a:pt x="31" y="127"/>
                  </a:lnTo>
                  <a:lnTo>
                    <a:pt x="38" y="133"/>
                  </a:lnTo>
                  <a:lnTo>
                    <a:pt x="46" y="138"/>
                  </a:lnTo>
                  <a:lnTo>
                    <a:pt x="55" y="141"/>
                  </a:lnTo>
                  <a:lnTo>
                    <a:pt x="55" y="141"/>
                  </a:lnTo>
                  <a:lnTo>
                    <a:pt x="88" y="154"/>
                  </a:lnTo>
                  <a:lnTo>
                    <a:pt x="105" y="160"/>
                  </a:lnTo>
                  <a:lnTo>
                    <a:pt x="124" y="166"/>
                  </a:lnTo>
                  <a:lnTo>
                    <a:pt x="124" y="166"/>
                  </a:lnTo>
                  <a:lnTo>
                    <a:pt x="137" y="168"/>
                  </a:lnTo>
                  <a:lnTo>
                    <a:pt x="152" y="171"/>
                  </a:lnTo>
                  <a:lnTo>
                    <a:pt x="166" y="173"/>
                  </a:lnTo>
                  <a:lnTo>
                    <a:pt x="180" y="178"/>
                  </a:lnTo>
                  <a:lnTo>
                    <a:pt x="180" y="178"/>
                  </a:lnTo>
                  <a:lnTo>
                    <a:pt x="206" y="187"/>
                  </a:lnTo>
                  <a:lnTo>
                    <a:pt x="219" y="193"/>
                  </a:lnTo>
                  <a:lnTo>
                    <a:pt x="231" y="196"/>
                  </a:lnTo>
                  <a:lnTo>
                    <a:pt x="231" y="196"/>
                  </a:lnTo>
                  <a:lnTo>
                    <a:pt x="238" y="197"/>
                  </a:lnTo>
                  <a:lnTo>
                    <a:pt x="246" y="198"/>
                  </a:lnTo>
                  <a:lnTo>
                    <a:pt x="261" y="199"/>
                  </a:lnTo>
                  <a:lnTo>
                    <a:pt x="268" y="200"/>
                  </a:lnTo>
                  <a:lnTo>
                    <a:pt x="273" y="202"/>
                  </a:lnTo>
                  <a:lnTo>
                    <a:pt x="279" y="206"/>
                  </a:lnTo>
                  <a:lnTo>
                    <a:pt x="283" y="212"/>
                  </a:lnTo>
                  <a:lnTo>
                    <a:pt x="283" y="212"/>
                  </a:lnTo>
                  <a:lnTo>
                    <a:pt x="249" y="209"/>
                  </a:lnTo>
                  <a:lnTo>
                    <a:pt x="216" y="204"/>
                  </a:lnTo>
                  <a:lnTo>
                    <a:pt x="184" y="197"/>
                  </a:lnTo>
                  <a:lnTo>
                    <a:pt x="151" y="188"/>
                  </a:lnTo>
                  <a:lnTo>
                    <a:pt x="119" y="179"/>
                  </a:lnTo>
                  <a:lnTo>
                    <a:pt x="88" y="168"/>
                  </a:lnTo>
                  <a:lnTo>
                    <a:pt x="25" y="143"/>
                  </a:lnTo>
                  <a:lnTo>
                    <a:pt x="25" y="143"/>
                  </a:lnTo>
                  <a:lnTo>
                    <a:pt x="31" y="166"/>
                  </a:lnTo>
                  <a:lnTo>
                    <a:pt x="37" y="187"/>
                  </a:lnTo>
                  <a:lnTo>
                    <a:pt x="48" y="228"/>
                  </a:lnTo>
                  <a:lnTo>
                    <a:pt x="48" y="228"/>
                  </a:lnTo>
                  <a:lnTo>
                    <a:pt x="58" y="242"/>
                  </a:lnTo>
                  <a:lnTo>
                    <a:pt x="68" y="256"/>
                  </a:lnTo>
                  <a:lnTo>
                    <a:pt x="80" y="269"/>
                  </a:lnTo>
                  <a:lnTo>
                    <a:pt x="85" y="275"/>
                  </a:lnTo>
                  <a:lnTo>
                    <a:pt x="91" y="280"/>
                  </a:lnTo>
                  <a:lnTo>
                    <a:pt x="91" y="280"/>
                  </a:lnTo>
                  <a:lnTo>
                    <a:pt x="96" y="280"/>
                  </a:lnTo>
                  <a:lnTo>
                    <a:pt x="100" y="281"/>
                  </a:lnTo>
                  <a:lnTo>
                    <a:pt x="103" y="284"/>
                  </a:lnTo>
                  <a:lnTo>
                    <a:pt x="105" y="286"/>
                  </a:lnTo>
                  <a:lnTo>
                    <a:pt x="112" y="292"/>
                  </a:lnTo>
                  <a:lnTo>
                    <a:pt x="114" y="294"/>
                  </a:lnTo>
                  <a:lnTo>
                    <a:pt x="118" y="296"/>
                  </a:lnTo>
                  <a:lnTo>
                    <a:pt x="118" y="296"/>
                  </a:lnTo>
                  <a:lnTo>
                    <a:pt x="129" y="302"/>
                  </a:lnTo>
                  <a:lnTo>
                    <a:pt x="143" y="307"/>
                  </a:lnTo>
                  <a:lnTo>
                    <a:pt x="172" y="317"/>
                  </a:lnTo>
                  <a:lnTo>
                    <a:pt x="226" y="331"/>
                  </a:lnTo>
                  <a:lnTo>
                    <a:pt x="226" y="331"/>
                  </a:lnTo>
                  <a:lnTo>
                    <a:pt x="237" y="334"/>
                  </a:lnTo>
                  <a:lnTo>
                    <a:pt x="249" y="336"/>
                  </a:lnTo>
                  <a:lnTo>
                    <a:pt x="270" y="338"/>
                  </a:lnTo>
                  <a:lnTo>
                    <a:pt x="292" y="341"/>
                  </a:lnTo>
                  <a:lnTo>
                    <a:pt x="313" y="345"/>
                  </a:lnTo>
                  <a:lnTo>
                    <a:pt x="313" y="345"/>
                  </a:lnTo>
                  <a:lnTo>
                    <a:pt x="325" y="348"/>
                  </a:lnTo>
                  <a:lnTo>
                    <a:pt x="337" y="352"/>
                  </a:lnTo>
                  <a:lnTo>
                    <a:pt x="358" y="362"/>
                  </a:lnTo>
                  <a:lnTo>
                    <a:pt x="369" y="365"/>
                  </a:lnTo>
                  <a:lnTo>
                    <a:pt x="379" y="368"/>
                  </a:lnTo>
                  <a:lnTo>
                    <a:pt x="390" y="369"/>
                  </a:lnTo>
                  <a:lnTo>
                    <a:pt x="402" y="369"/>
                  </a:lnTo>
                  <a:lnTo>
                    <a:pt x="402" y="369"/>
                  </a:lnTo>
                  <a:lnTo>
                    <a:pt x="400" y="356"/>
                  </a:lnTo>
                  <a:lnTo>
                    <a:pt x="398" y="340"/>
                  </a:lnTo>
                  <a:lnTo>
                    <a:pt x="398" y="332"/>
                  </a:lnTo>
                  <a:lnTo>
                    <a:pt x="399" y="324"/>
                  </a:lnTo>
                  <a:lnTo>
                    <a:pt x="401" y="317"/>
                  </a:lnTo>
                  <a:lnTo>
                    <a:pt x="404" y="310"/>
                  </a:lnTo>
                  <a:lnTo>
                    <a:pt x="404" y="310"/>
                  </a:lnTo>
                  <a:lnTo>
                    <a:pt x="403" y="323"/>
                  </a:lnTo>
                  <a:lnTo>
                    <a:pt x="403" y="334"/>
                  </a:lnTo>
                  <a:lnTo>
                    <a:pt x="404" y="344"/>
                  </a:lnTo>
                  <a:lnTo>
                    <a:pt x="407" y="352"/>
                  </a:lnTo>
                  <a:lnTo>
                    <a:pt x="412" y="359"/>
                  </a:lnTo>
                  <a:lnTo>
                    <a:pt x="417" y="365"/>
                  </a:lnTo>
                  <a:lnTo>
                    <a:pt x="422" y="370"/>
                  </a:lnTo>
                  <a:lnTo>
                    <a:pt x="430" y="375"/>
                  </a:lnTo>
                  <a:lnTo>
                    <a:pt x="437" y="379"/>
                  </a:lnTo>
                  <a:lnTo>
                    <a:pt x="446" y="381"/>
                  </a:lnTo>
                  <a:lnTo>
                    <a:pt x="454" y="384"/>
                  </a:lnTo>
                  <a:lnTo>
                    <a:pt x="463" y="385"/>
                  </a:lnTo>
                  <a:lnTo>
                    <a:pt x="482" y="387"/>
                  </a:lnTo>
                  <a:lnTo>
                    <a:pt x="502" y="387"/>
                  </a:lnTo>
                  <a:lnTo>
                    <a:pt x="502" y="38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15" name="组合 141"/>
          <p:cNvGrpSpPr/>
          <p:nvPr/>
        </p:nvGrpSpPr>
        <p:grpSpPr>
          <a:xfrm>
            <a:off x="1906264" y="1261795"/>
            <a:ext cx="1142655" cy="1524011"/>
            <a:chOff x="2105026" y="2144713"/>
            <a:chExt cx="941388" cy="1106488"/>
          </a:xfrm>
        </p:grpSpPr>
        <p:sp>
          <p:nvSpPr>
            <p:cNvPr id="143" name="Freeform 167"/>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4" name="Freeform 168"/>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sp>
          <p:nvSpPr>
            <p:cNvPr id="145" name="Freeform 170"/>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solidFill>
              <a:srgbClr val="FFFFFF"/>
            </a:solidFill>
            <a:ln w="9525">
              <a:solidFill>
                <a:schemeClr val="tx1">
                  <a:lumMod val="75000"/>
                  <a:lumOff val="25000"/>
                </a:schemeClr>
              </a:solid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1+#ppt_w/2"/>
                                          </p:val>
                                        </p:tav>
                                        <p:tav tm="100000">
                                          <p:val>
                                            <p:strVal val="#ppt_x"/>
                                          </p:val>
                                        </p:tav>
                                      </p:tavLst>
                                    </p:anim>
                                    <p:anim calcmode="lin" valueType="num">
                                      <p:cBhvr additive="base">
                                        <p:cTn id="23" dur="500" fill="hold"/>
                                        <p:tgtEl>
                                          <p:spTgt spid="75"/>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Left)">
                                      <p:cBhvr>
                                        <p:cTn id="27" dur="50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1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Left)">
                                      <p:cBhvr>
                                        <p:cTn id="42" dur="500"/>
                                        <p:tgtEl>
                                          <p:spTgt spid="11"/>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147"/>
</p:tagLst>
</file>

<file path=ppt/theme/theme1.xml><?xml version="1.0" encoding="utf-8"?>
<a:theme xmlns:a="http://schemas.openxmlformats.org/drawingml/2006/main" name="千图网海量PPT模板www.58pic.com ​​">
  <a:themeElements>
    <a:clrScheme name="自定义 89">
      <a:dk1>
        <a:sysClr val="windowText" lastClr="000000"/>
      </a:dk1>
      <a:lt1>
        <a:sysClr val="window" lastClr="FFFFFF"/>
      </a:lt1>
      <a:dk2>
        <a:srgbClr val="44546A"/>
      </a:dk2>
      <a:lt2>
        <a:srgbClr val="E7E6E6"/>
      </a:lt2>
      <a:accent1>
        <a:srgbClr val="3F3F3F"/>
      </a:accent1>
      <a:accent2>
        <a:srgbClr val="AEABAB"/>
      </a:accent2>
      <a:accent3>
        <a:srgbClr val="3F3F3F"/>
      </a:accent3>
      <a:accent4>
        <a:srgbClr val="AEABAB"/>
      </a:accent4>
      <a:accent5>
        <a:srgbClr val="3F3F3F"/>
      </a:accent5>
      <a:accent6>
        <a:srgbClr val="AEABAB"/>
      </a:accent6>
      <a:hlink>
        <a:srgbClr val="3F3F3F"/>
      </a:hlink>
      <a:folHlink>
        <a:srgbClr val="AEABAB"/>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TotalTime>
  <Words>1520</Words>
  <Application>Microsoft Office PowerPoint</Application>
  <PresentationFormat>宽屏</PresentationFormat>
  <Paragraphs>194</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zihun58hao-chuangzhonghei</vt:lpstr>
      <vt:lpstr>等线</vt:lpstr>
      <vt:lpstr>等线 Light</vt:lpstr>
      <vt:lpstr>Arial</vt:lpstr>
      <vt:lpstr>千图网海量PPT模板www.58pic.com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117</cp:revision>
  <dcterms:created xsi:type="dcterms:W3CDTF">2018-04-10T04:31:45Z</dcterms:created>
  <dcterms:modified xsi:type="dcterms:W3CDTF">2020-05-14T00:44:52Z</dcterms:modified>
</cp:coreProperties>
</file>